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301" r:id="rId7"/>
    <p:sldId id="478" r:id="rId8"/>
    <p:sldId id="477" r:id="rId9"/>
    <p:sldId id="484" r:id="rId10"/>
    <p:sldId id="342" r:id="rId11"/>
    <p:sldId id="299" r:id="rId12"/>
    <p:sldId id="457" r:id="rId13"/>
    <p:sldId id="476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  <p:cmAuthor id="3" name="Наталья Фролова" initials="НФ" lastIdx="1" clrIdx="2">
    <p:extLst>
      <p:ext uri="{19B8F6BF-5375-455C-9EA6-DF929625EA0E}">
        <p15:presenceInfo xmlns:p15="http://schemas.microsoft.com/office/powerpoint/2012/main" userId="ccedcd0e218196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BFF"/>
    <a:srgbClr val="0640BC"/>
    <a:srgbClr val="FFEAA7"/>
    <a:srgbClr val="20D7C0"/>
    <a:srgbClr val="FF8200"/>
    <a:srgbClr val="F1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85398" autoAdjust="0"/>
  </p:normalViewPr>
  <p:slideViewPr>
    <p:cSldViewPr snapToGrid="0">
      <p:cViewPr varScale="1">
        <p:scale>
          <a:sx n="43" d="100"/>
          <a:sy n="43" d="100"/>
        </p:scale>
        <p:origin x="1474" y="67"/>
      </p:cViewPr>
      <p:guideLst/>
    </p:cSldViewPr>
  </p:slideViewPr>
  <p:outlineViewPr>
    <p:cViewPr>
      <p:scale>
        <a:sx n="33" d="100"/>
        <a:sy n="33" d="100"/>
      </p:scale>
      <p:origin x="0" y="-753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32035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085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87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5" r:id="rId3"/>
    <p:sldLayoutId id="2147483673" r:id="rId4"/>
    <p:sldLayoutId id="2147483671" r:id="rId5"/>
    <p:sldLayoutId id="2147483674" r:id="rId6"/>
    <p:sldLayoutId id="2147483672" r:id="rId7"/>
    <p:sldLayoutId id="2147483676" r:id="rId8"/>
    <p:sldLayoutId id="2147483677" r:id="rId9"/>
    <p:sldLayoutId id="214748367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782180" cy="1168997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6026600"/>
            <a:ext cx="7400004" cy="2290164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Электронный микроскоп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8638674"/>
            <a:ext cx="7400004" cy="1091819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Проектирование оптической схемы, подбор компонент, анализ качества системы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29000" y="7261819"/>
            <a:ext cx="6349746" cy="1089702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Опыт: участие в двух проектах по разработке технологического решения (приложение для выбора одежды и продукт- мониторинг детского здоровья, браслет с программным обеспечением.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75809" y="6514591"/>
            <a:ext cx="4134612" cy="438912"/>
          </a:xfrm>
        </p:spPr>
        <p:txBody>
          <a:bodyPr/>
          <a:lstStyle/>
          <a:p>
            <a:r>
              <a:rPr lang="ru-RU" dirty="0"/>
              <a:t>Лидер</a:t>
            </a:r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261819"/>
            <a:ext cx="6281420" cy="1089702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Опыт: участие в проекте по разработке технологического решения (приложение для выбора одежды.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Администратор</a:t>
            </a:r>
          </a:p>
          <a:p>
            <a:endParaRPr lang="ru-RU" dirty="0"/>
          </a:p>
        </p:txBody>
      </p:sp>
      <p:pic>
        <p:nvPicPr>
          <p:cNvPr id="16" name="Рисунок 15" descr="Изображение выглядит как человек, Человеческое лицо, в помещении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0D46E30F-C1CA-4399-BB9D-25297C305F1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/>
          <a:srcRect l="-4915" r="1651"/>
          <a:stretch/>
        </p:blipFill>
        <p:spPr>
          <a:xfrm rot="5400000">
            <a:off x="5161890" y="3164720"/>
            <a:ext cx="3523798" cy="2559311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8" name="Рисунок 17" descr="Изображение выглядит как человек, в помещении, стен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E55144B1-DE9B-4E4E-BC00-B41897681B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44" r="12444" b="32824"/>
          <a:stretch/>
        </p:blipFill>
        <p:spPr>
          <a:xfrm rot="5400000">
            <a:off x="10130017" y="3383301"/>
            <a:ext cx="3379244" cy="226670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1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29000" y="8820088"/>
            <a:ext cx="6349746" cy="1089702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Факультет И «Информационные и управляющие лазерные системы»</a:t>
            </a:r>
          </a:p>
        </p:txBody>
      </p:sp>
      <p:sp>
        <p:nvSpPr>
          <p:cNvPr id="12" name="Текст 24">
            <a:extLst>
              <a:ext uri="{FF2B5EF4-FFF2-40B4-BE49-F238E27FC236}">
                <a16:creationId xmlns:a16="http://schemas.microsoft.com/office/drawing/2014/main" id="{0DDB68F0-FFBA-44BB-A164-1062FC740C20}"/>
              </a:ext>
            </a:extLst>
          </p:cNvPr>
          <p:cNvSpPr txBox="1">
            <a:spLocks/>
          </p:cNvSpPr>
          <p:nvPr/>
        </p:nvSpPr>
        <p:spPr>
          <a:xfrm>
            <a:off x="10393680" y="8820088"/>
            <a:ext cx="6349746" cy="108970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Факультет И «Информационные и управляющие лазерные системы»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F586688-C138-4C2B-8D47-D0B268184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0451" cy="1131212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7A90921-741C-466E-A355-90FFDCBCCEF3}"/>
              </a:ext>
            </a:extLst>
          </p:cNvPr>
          <p:cNvGrpSpPr>
            <a:grpSpLocks noChangeAspect="1"/>
          </p:cNvGrpSpPr>
          <p:nvPr/>
        </p:nvGrpSpPr>
        <p:grpSpPr>
          <a:xfrm>
            <a:off x="6617970" y="1684949"/>
            <a:ext cx="6861807" cy="7810443"/>
            <a:chOff x="4727848" y="2348880"/>
            <a:chExt cx="3095078" cy="352296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D5D2959-37B4-4848-8AC5-F6939C9C7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215" y="4161134"/>
              <a:ext cx="2945318" cy="1710715"/>
            </a:xfrm>
            <a:custGeom>
              <a:avLst/>
              <a:gdLst>
                <a:gd name="connsiteX0" fmla="*/ 2940631 w 2945318"/>
                <a:gd name="connsiteY0" fmla="*/ 0 h 1710715"/>
                <a:gd name="connsiteX1" fmla="*/ 2942396 w 2945318"/>
                <a:gd name="connsiteY1" fmla="*/ 42194 h 1710715"/>
                <a:gd name="connsiteX2" fmla="*/ 2945318 w 2945318"/>
                <a:gd name="connsiteY2" fmla="*/ 110757 h 1710715"/>
                <a:gd name="connsiteX3" fmla="*/ 2939722 w 2945318"/>
                <a:gd name="connsiteY3" fmla="*/ 195484 h 1710715"/>
                <a:gd name="connsiteX4" fmla="*/ 2930592 w 2945318"/>
                <a:gd name="connsiteY4" fmla="*/ 296065 h 1710715"/>
                <a:gd name="connsiteX5" fmla="*/ 2912625 w 2945318"/>
                <a:gd name="connsiteY5" fmla="*/ 411266 h 1710715"/>
                <a:gd name="connsiteX6" fmla="*/ 2879932 w 2945318"/>
                <a:gd name="connsiteY6" fmla="*/ 536684 h 1710715"/>
                <a:gd name="connsiteX7" fmla="*/ 2769188 w 2945318"/>
                <a:gd name="connsiteY7" fmla="*/ 810243 h 1710715"/>
                <a:gd name="connsiteX8" fmla="*/ 2587462 w 2945318"/>
                <a:gd name="connsiteY8" fmla="*/ 1090496 h 1710715"/>
                <a:gd name="connsiteX9" fmla="*/ 2528556 w 2945318"/>
                <a:gd name="connsiteY9" fmla="*/ 1157080 h 1710715"/>
                <a:gd name="connsiteX10" fmla="*/ 2467588 w 2945318"/>
                <a:gd name="connsiteY10" fmla="*/ 1223664 h 1710715"/>
                <a:gd name="connsiteX11" fmla="*/ 2328569 w 2945318"/>
                <a:gd name="connsiteY11" fmla="*/ 1345735 h 1710715"/>
                <a:gd name="connsiteX12" fmla="*/ 2002227 w 2945318"/>
                <a:gd name="connsiteY12" fmla="*/ 1546897 h 1710715"/>
                <a:gd name="connsiteX13" fmla="*/ 1914162 w 2945318"/>
                <a:gd name="connsiteY13" fmla="*/ 1587587 h 1710715"/>
                <a:gd name="connsiteX14" fmla="*/ 1821679 w 2945318"/>
                <a:gd name="connsiteY14" fmla="*/ 1619118 h 1710715"/>
                <a:gd name="connsiteX15" fmla="*/ 1625227 w 2945318"/>
                <a:gd name="connsiteY15" fmla="*/ 1672315 h 1710715"/>
                <a:gd name="connsiteX16" fmla="*/ 1574273 w 2945318"/>
                <a:gd name="connsiteY16" fmla="*/ 1683588 h 1710715"/>
                <a:gd name="connsiteX17" fmla="*/ 1531271 w 2945318"/>
                <a:gd name="connsiteY17" fmla="*/ 1689225 h 1710715"/>
                <a:gd name="connsiteX18" fmla="*/ 1447919 w 2945318"/>
                <a:gd name="connsiteY18" fmla="*/ 1701732 h 1710715"/>
                <a:gd name="connsiteX19" fmla="*/ 1426418 w 2945318"/>
                <a:gd name="connsiteY19" fmla="*/ 1705078 h 1710715"/>
                <a:gd name="connsiteX20" fmla="*/ 1421705 w 2945318"/>
                <a:gd name="connsiteY20" fmla="*/ 1705078 h 1710715"/>
                <a:gd name="connsiteX21" fmla="*/ 1419643 w 2945318"/>
                <a:gd name="connsiteY21" fmla="*/ 1706135 h 1710715"/>
                <a:gd name="connsiteX22" fmla="*/ 1417287 w 2945318"/>
                <a:gd name="connsiteY22" fmla="*/ 1706135 h 1710715"/>
                <a:gd name="connsiteX23" fmla="*/ 1404917 w 2945318"/>
                <a:gd name="connsiteY23" fmla="*/ 1706135 h 1710715"/>
                <a:gd name="connsiteX24" fmla="*/ 1393725 w 2945318"/>
                <a:gd name="connsiteY24" fmla="*/ 1706135 h 1710715"/>
                <a:gd name="connsiteX25" fmla="*/ 1345127 w 2945318"/>
                <a:gd name="connsiteY25" fmla="*/ 1708425 h 1710715"/>
                <a:gd name="connsiteX26" fmla="*/ 1250288 w 2945318"/>
                <a:gd name="connsiteY26" fmla="*/ 1710715 h 1710715"/>
                <a:gd name="connsiteX27" fmla="*/ 886541 w 2945318"/>
                <a:gd name="connsiteY27" fmla="*/ 1670025 h 1710715"/>
                <a:gd name="connsiteX28" fmla="*/ 721603 w 2945318"/>
                <a:gd name="connsiteY28" fmla="*/ 1624931 h 1710715"/>
                <a:gd name="connsiteX29" fmla="*/ 642669 w 2945318"/>
                <a:gd name="connsiteY29" fmla="*/ 1599918 h 1710715"/>
                <a:gd name="connsiteX30" fmla="*/ 569330 w 2945318"/>
                <a:gd name="connsiteY30" fmla="*/ 1568387 h 1710715"/>
                <a:gd name="connsiteX31" fmla="*/ 499232 w 2945318"/>
                <a:gd name="connsiteY31" fmla="*/ 1537913 h 1710715"/>
                <a:gd name="connsiteX32" fmla="*/ 433551 w 2945318"/>
                <a:gd name="connsiteY32" fmla="*/ 1506207 h 1710715"/>
                <a:gd name="connsiteX33" fmla="*/ 316327 w 2945318"/>
                <a:gd name="connsiteY33" fmla="*/ 1438389 h 1710715"/>
                <a:gd name="connsiteX34" fmla="*/ 262134 w 2945318"/>
                <a:gd name="connsiteY34" fmla="*/ 1402279 h 1710715"/>
                <a:gd name="connsiteX35" fmla="*/ 211180 w 2945318"/>
                <a:gd name="connsiteY35" fmla="*/ 1366168 h 1710715"/>
                <a:gd name="connsiteX36" fmla="*/ 121936 w 2945318"/>
                <a:gd name="connsiteY36" fmla="*/ 1298351 h 1710715"/>
                <a:gd name="connsiteX37" fmla="*/ 0 w 2945318"/>
                <a:gd name="connsiteY37" fmla="*/ 1194423 h 1710715"/>
                <a:gd name="connsiteX38" fmla="*/ 472697 w 2945318"/>
                <a:gd name="connsiteY38" fmla="*/ 738614 h 1710715"/>
                <a:gd name="connsiteX39" fmla="*/ 505903 w 2945318"/>
                <a:gd name="connsiteY39" fmla="*/ 783020 h 1710715"/>
                <a:gd name="connsiteX40" fmla="*/ 1568400 w 2945318"/>
                <a:gd name="connsiteY40" fmla="*/ 1284090 h 1710715"/>
                <a:gd name="connsiteX41" fmla="*/ 2938209 w 2945318"/>
                <a:gd name="connsiteY41" fmla="*/ 47954 h 17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945318" h="1710715">
                  <a:moveTo>
                    <a:pt x="2940631" y="0"/>
                  </a:moveTo>
                  <a:lnTo>
                    <a:pt x="2942396" y="42194"/>
                  </a:lnTo>
                  <a:cubicBezTo>
                    <a:pt x="2943238" y="62151"/>
                    <a:pt x="2944214" y="85083"/>
                    <a:pt x="2945318" y="110757"/>
                  </a:cubicBezTo>
                  <a:cubicBezTo>
                    <a:pt x="2944140" y="135594"/>
                    <a:pt x="2941784" y="165010"/>
                    <a:pt x="2939722" y="195484"/>
                  </a:cubicBezTo>
                  <a:cubicBezTo>
                    <a:pt x="2937366" y="227191"/>
                    <a:pt x="2938544" y="261011"/>
                    <a:pt x="2930592" y="296065"/>
                  </a:cubicBezTo>
                  <a:cubicBezTo>
                    <a:pt x="2924995" y="332176"/>
                    <a:pt x="2918221" y="370752"/>
                    <a:pt x="2912625" y="411266"/>
                  </a:cubicBezTo>
                  <a:cubicBezTo>
                    <a:pt x="2902316" y="450900"/>
                    <a:pt x="2891124" y="492647"/>
                    <a:pt x="2879932" y="536684"/>
                  </a:cubicBezTo>
                  <a:cubicBezTo>
                    <a:pt x="2852835" y="622645"/>
                    <a:pt x="2817786" y="717589"/>
                    <a:pt x="2769188" y="810243"/>
                  </a:cubicBezTo>
                  <a:cubicBezTo>
                    <a:pt x="2721768" y="905187"/>
                    <a:pt x="2659622" y="998898"/>
                    <a:pt x="2587462" y="1090496"/>
                  </a:cubicBezTo>
                  <a:cubicBezTo>
                    <a:pt x="2569201" y="1114100"/>
                    <a:pt x="2548878" y="1134533"/>
                    <a:pt x="2528556" y="1157080"/>
                  </a:cubicBezTo>
                  <a:cubicBezTo>
                    <a:pt x="2508233" y="1178570"/>
                    <a:pt x="2487910" y="1201117"/>
                    <a:pt x="2467588" y="1223664"/>
                  </a:cubicBezTo>
                  <a:cubicBezTo>
                    <a:pt x="2422524" y="1264354"/>
                    <a:pt x="2377166" y="1306278"/>
                    <a:pt x="2328569" y="1345735"/>
                  </a:cubicBezTo>
                  <a:cubicBezTo>
                    <a:pt x="2229311" y="1421479"/>
                    <a:pt x="2120924" y="1493700"/>
                    <a:pt x="2002227" y="1546897"/>
                  </a:cubicBezTo>
                  <a:lnTo>
                    <a:pt x="1914162" y="1587587"/>
                  </a:lnTo>
                  <a:lnTo>
                    <a:pt x="1821679" y="1619118"/>
                  </a:lnTo>
                  <a:cubicBezTo>
                    <a:pt x="1761889" y="1642898"/>
                    <a:pt x="1691791" y="1657694"/>
                    <a:pt x="1625227" y="1672315"/>
                  </a:cubicBezTo>
                  <a:lnTo>
                    <a:pt x="1574273" y="1683588"/>
                  </a:lnTo>
                  <a:lnTo>
                    <a:pt x="1531271" y="1689225"/>
                  </a:lnTo>
                  <a:cubicBezTo>
                    <a:pt x="1503290" y="1693805"/>
                    <a:pt x="1476194" y="1697152"/>
                    <a:pt x="1447919" y="1701732"/>
                  </a:cubicBezTo>
                  <a:cubicBezTo>
                    <a:pt x="1440850" y="1702788"/>
                    <a:pt x="1433486" y="1704022"/>
                    <a:pt x="1426418" y="1705078"/>
                  </a:cubicBezTo>
                  <a:lnTo>
                    <a:pt x="1421705" y="1705078"/>
                  </a:lnTo>
                  <a:cubicBezTo>
                    <a:pt x="1421116" y="1705431"/>
                    <a:pt x="1420233" y="1705783"/>
                    <a:pt x="1419643" y="1706135"/>
                  </a:cubicBezTo>
                  <a:lnTo>
                    <a:pt x="1417287" y="1706135"/>
                  </a:lnTo>
                  <a:lnTo>
                    <a:pt x="1404917" y="1706135"/>
                  </a:lnTo>
                  <a:lnTo>
                    <a:pt x="1393725" y="1706135"/>
                  </a:lnTo>
                  <a:lnTo>
                    <a:pt x="1345127" y="1708425"/>
                  </a:lnTo>
                  <a:cubicBezTo>
                    <a:pt x="1313317" y="1708425"/>
                    <a:pt x="1281803" y="1709658"/>
                    <a:pt x="1250288" y="1710715"/>
                  </a:cubicBezTo>
                  <a:cubicBezTo>
                    <a:pt x="1124817" y="1708425"/>
                    <a:pt x="1001703" y="1696095"/>
                    <a:pt x="886541" y="1670025"/>
                  </a:cubicBezTo>
                  <a:cubicBezTo>
                    <a:pt x="828813" y="1659808"/>
                    <a:pt x="774619" y="1641841"/>
                    <a:pt x="721603" y="1624931"/>
                  </a:cubicBezTo>
                  <a:cubicBezTo>
                    <a:pt x="694506" y="1617004"/>
                    <a:pt x="668587" y="1607844"/>
                    <a:pt x="642669" y="1599918"/>
                  </a:cubicBezTo>
                  <a:cubicBezTo>
                    <a:pt x="617633" y="1589877"/>
                    <a:pt x="594071" y="1578604"/>
                    <a:pt x="569330" y="1568387"/>
                  </a:cubicBezTo>
                  <a:cubicBezTo>
                    <a:pt x="545473" y="1558170"/>
                    <a:pt x="522794" y="1547954"/>
                    <a:pt x="499232" y="1537913"/>
                  </a:cubicBezTo>
                  <a:cubicBezTo>
                    <a:pt x="476553" y="1528754"/>
                    <a:pt x="453874" y="1517480"/>
                    <a:pt x="433551" y="1506207"/>
                  </a:cubicBezTo>
                  <a:lnTo>
                    <a:pt x="316327" y="1438389"/>
                  </a:lnTo>
                  <a:cubicBezTo>
                    <a:pt x="298066" y="1428173"/>
                    <a:pt x="278922" y="1415842"/>
                    <a:pt x="262134" y="1402279"/>
                  </a:cubicBezTo>
                  <a:cubicBezTo>
                    <a:pt x="243873" y="1389772"/>
                    <a:pt x="227084" y="1377442"/>
                    <a:pt x="211180" y="1366168"/>
                  </a:cubicBezTo>
                  <a:lnTo>
                    <a:pt x="121936" y="1298351"/>
                  </a:lnTo>
                  <a:cubicBezTo>
                    <a:pt x="45064" y="1231591"/>
                    <a:pt x="0" y="1194423"/>
                    <a:pt x="0" y="1194423"/>
                  </a:cubicBezTo>
                  <a:lnTo>
                    <a:pt x="472697" y="738614"/>
                  </a:lnTo>
                  <a:lnTo>
                    <a:pt x="505903" y="783020"/>
                  </a:lnTo>
                  <a:cubicBezTo>
                    <a:pt x="758450" y="1089036"/>
                    <a:pt x="1140647" y="1284090"/>
                    <a:pt x="1568400" y="1284090"/>
                  </a:cubicBezTo>
                  <a:cubicBezTo>
                    <a:pt x="2281323" y="1284090"/>
                    <a:pt x="2867697" y="742274"/>
                    <a:pt x="2938209" y="4795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309"/>
            </a:p>
          </p:txBody>
        </p:sp>
        <p:sp>
          <p:nvSpPr>
            <p:cNvPr id="6" name="Freeform 170">
              <a:extLst>
                <a:ext uri="{FF2B5EF4-FFF2-40B4-BE49-F238E27FC236}">
                  <a16:creationId xmlns:a16="http://schemas.microsoft.com/office/drawing/2014/main" id="{4B74DEA1-D42B-463C-8F86-D6C04BA7A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7848" y="4409886"/>
              <a:ext cx="955623" cy="1091124"/>
            </a:xfrm>
            <a:custGeom>
              <a:avLst/>
              <a:gdLst>
                <a:gd name="T0" fmla="*/ 0 w 134"/>
                <a:gd name="T1" fmla="*/ 153 h 153"/>
                <a:gd name="T2" fmla="*/ 4 w 134"/>
                <a:gd name="T3" fmla="*/ 0 h 153"/>
                <a:gd name="T4" fmla="*/ 134 w 134"/>
                <a:gd name="T5" fmla="*/ 80 h 153"/>
                <a:gd name="T6" fmla="*/ 0 w 134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53">
                  <a:moveTo>
                    <a:pt x="0" y="153"/>
                  </a:moveTo>
                  <a:lnTo>
                    <a:pt x="4" y="0"/>
                  </a:lnTo>
                  <a:lnTo>
                    <a:pt x="134" y="80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en-US" sz="2309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CBB3290-9B61-44BE-B49B-13C3E7456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240" y="2348880"/>
              <a:ext cx="2952448" cy="1734565"/>
            </a:xfrm>
            <a:custGeom>
              <a:avLst/>
              <a:gdLst>
                <a:gd name="connsiteX0" fmla="*/ 1697148 w 2952448"/>
                <a:gd name="connsiteY0" fmla="*/ 0 h 1734565"/>
                <a:gd name="connsiteX1" fmla="*/ 2063088 w 2952448"/>
                <a:gd name="connsiteY1" fmla="*/ 40676 h 1734565"/>
                <a:gd name="connsiteX2" fmla="*/ 2229631 w 2952448"/>
                <a:gd name="connsiteY2" fmla="*/ 85871 h 1734565"/>
                <a:gd name="connsiteX3" fmla="*/ 2307804 w 2952448"/>
                <a:gd name="connsiteY3" fmla="*/ 110729 h 1734565"/>
                <a:gd name="connsiteX4" fmla="*/ 2381445 w 2952448"/>
                <a:gd name="connsiteY4" fmla="*/ 141235 h 1734565"/>
                <a:gd name="connsiteX5" fmla="*/ 2451688 w 2952448"/>
                <a:gd name="connsiteY5" fmla="*/ 171742 h 1734565"/>
                <a:gd name="connsiteX6" fmla="*/ 2517398 w 2952448"/>
                <a:gd name="connsiteY6" fmla="*/ 204509 h 1734565"/>
                <a:gd name="connsiteX7" fmla="*/ 2636357 w 2952448"/>
                <a:gd name="connsiteY7" fmla="*/ 271172 h 1734565"/>
                <a:gd name="connsiteX8" fmla="*/ 2690738 w 2952448"/>
                <a:gd name="connsiteY8" fmla="*/ 307328 h 1734565"/>
                <a:gd name="connsiteX9" fmla="*/ 2741721 w 2952448"/>
                <a:gd name="connsiteY9" fmla="*/ 343484 h 1734565"/>
                <a:gd name="connsiteX10" fmla="*/ 2831223 w 2952448"/>
                <a:gd name="connsiteY10" fmla="*/ 411277 h 1734565"/>
                <a:gd name="connsiteX11" fmla="*/ 2952448 w 2952448"/>
                <a:gd name="connsiteY11" fmla="*/ 515227 h 1734565"/>
                <a:gd name="connsiteX12" fmla="*/ 2474618 w 2952448"/>
                <a:gd name="connsiteY12" fmla="*/ 977654 h 1734565"/>
                <a:gd name="connsiteX13" fmla="*/ 2441315 w 2952448"/>
                <a:gd name="connsiteY13" fmla="*/ 933118 h 1734565"/>
                <a:gd name="connsiteX14" fmla="*/ 1378818 w 2952448"/>
                <a:gd name="connsiteY14" fmla="*/ 432048 h 1734565"/>
                <a:gd name="connsiteX15" fmla="*/ 9009 w 2952448"/>
                <a:gd name="connsiteY15" fmla="*/ 1668184 h 1734565"/>
                <a:gd name="connsiteX16" fmla="*/ 5657 w 2952448"/>
                <a:gd name="connsiteY16" fmla="*/ 1734565 h 1734565"/>
                <a:gd name="connsiteX17" fmla="*/ 0 w 2952448"/>
                <a:gd name="connsiteY17" fmla="*/ 1601044 h 1734565"/>
                <a:gd name="connsiteX18" fmla="*/ 4532 w 2952448"/>
                <a:gd name="connsiteY18" fmla="*/ 1515173 h 1734565"/>
                <a:gd name="connsiteX19" fmla="*/ 14729 w 2952448"/>
                <a:gd name="connsiteY19" fmla="*/ 1414613 h 1734565"/>
                <a:gd name="connsiteX20" fmla="*/ 32856 w 2952448"/>
                <a:gd name="connsiteY20" fmla="*/ 1300495 h 1734565"/>
                <a:gd name="connsiteX21" fmla="*/ 65711 w 2952448"/>
                <a:gd name="connsiteY21" fmla="*/ 1175078 h 1734565"/>
                <a:gd name="connsiteX22" fmla="*/ 176739 w 2952448"/>
                <a:gd name="connsiteY22" fmla="*/ 901646 h 1734565"/>
                <a:gd name="connsiteX23" fmla="*/ 359143 w 2952448"/>
                <a:gd name="connsiteY23" fmla="*/ 621436 h 1734565"/>
                <a:gd name="connsiteX24" fmla="*/ 416923 w 2952448"/>
                <a:gd name="connsiteY24" fmla="*/ 554773 h 1734565"/>
                <a:gd name="connsiteX25" fmla="*/ 479235 w 2952448"/>
                <a:gd name="connsiteY25" fmla="*/ 488109 h 1734565"/>
                <a:gd name="connsiteX26" fmla="*/ 618587 w 2952448"/>
                <a:gd name="connsiteY26" fmla="*/ 364952 h 1734565"/>
                <a:gd name="connsiteX27" fmla="*/ 944874 w 2952448"/>
                <a:gd name="connsiteY27" fmla="*/ 164963 h 1734565"/>
                <a:gd name="connsiteX28" fmla="*/ 1033244 w 2952448"/>
                <a:gd name="connsiteY28" fmla="*/ 124287 h 1734565"/>
                <a:gd name="connsiteX29" fmla="*/ 1126145 w 2952448"/>
                <a:gd name="connsiteY29" fmla="*/ 91521 h 1734565"/>
                <a:gd name="connsiteX30" fmla="*/ 1322144 w 2952448"/>
                <a:gd name="connsiteY30" fmla="*/ 38416 h 1734565"/>
                <a:gd name="connsiteX31" fmla="*/ 1373126 w 2952448"/>
                <a:gd name="connsiteY31" fmla="*/ 28247 h 1734565"/>
                <a:gd name="connsiteX32" fmla="*/ 1416178 w 2952448"/>
                <a:gd name="connsiteY32" fmla="*/ 21468 h 1734565"/>
                <a:gd name="connsiteX33" fmla="*/ 1500016 w 2952448"/>
                <a:gd name="connsiteY33" fmla="*/ 9039 h 1734565"/>
                <a:gd name="connsiteX34" fmla="*/ 1520409 w 2952448"/>
                <a:gd name="connsiteY34" fmla="*/ 6779 h 1734565"/>
                <a:gd name="connsiteX35" fmla="*/ 1531738 w 2952448"/>
                <a:gd name="connsiteY35" fmla="*/ 4520 h 1734565"/>
                <a:gd name="connsiteX36" fmla="*/ 1554397 w 2952448"/>
                <a:gd name="connsiteY36" fmla="*/ 4520 h 1734565"/>
                <a:gd name="connsiteX37" fmla="*/ 1601981 w 2952448"/>
                <a:gd name="connsiteY37" fmla="*/ 2260 h 1734565"/>
                <a:gd name="connsiteX38" fmla="*/ 1697148 w 2952448"/>
                <a:gd name="connsiteY38" fmla="*/ 0 h 173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52448" h="1734565">
                  <a:moveTo>
                    <a:pt x="1697148" y="0"/>
                  </a:moveTo>
                  <a:cubicBezTo>
                    <a:pt x="1825170" y="2260"/>
                    <a:pt x="1948661" y="14689"/>
                    <a:pt x="2063088" y="40676"/>
                  </a:cubicBezTo>
                  <a:cubicBezTo>
                    <a:pt x="2122001" y="50845"/>
                    <a:pt x="2176383" y="68923"/>
                    <a:pt x="2229631" y="85871"/>
                  </a:cubicBezTo>
                  <a:cubicBezTo>
                    <a:pt x="2255689" y="93780"/>
                    <a:pt x="2282879" y="101690"/>
                    <a:pt x="2307804" y="110729"/>
                  </a:cubicBezTo>
                  <a:cubicBezTo>
                    <a:pt x="2333862" y="119768"/>
                    <a:pt x="2357653" y="131067"/>
                    <a:pt x="2381445" y="141235"/>
                  </a:cubicBezTo>
                  <a:cubicBezTo>
                    <a:pt x="2405237" y="151404"/>
                    <a:pt x="2429029" y="161573"/>
                    <a:pt x="2451688" y="171742"/>
                  </a:cubicBezTo>
                  <a:cubicBezTo>
                    <a:pt x="2475479" y="181911"/>
                    <a:pt x="2497005" y="192080"/>
                    <a:pt x="2517398" y="204509"/>
                  </a:cubicBezTo>
                  <a:cubicBezTo>
                    <a:pt x="2559317" y="228236"/>
                    <a:pt x="2598970" y="250834"/>
                    <a:pt x="2636357" y="271172"/>
                  </a:cubicBezTo>
                  <a:cubicBezTo>
                    <a:pt x="2654484" y="281341"/>
                    <a:pt x="2672611" y="293770"/>
                    <a:pt x="2690738" y="307328"/>
                  </a:cubicBezTo>
                  <a:cubicBezTo>
                    <a:pt x="2707733" y="319757"/>
                    <a:pt x="2724727" y="332186"/>
                    <a:pt x="2741721" y="343484"/>
                  </a:cubicBezTo>
                  <a:cubicBezTo>
                    <a:pt x="2773443" y="368342"/>
                    <a:pt x="2804033" y="390940"/>
                    <a:pt x="2831223" y="411277"/>
                  </a:cubicBezTo>
                  <a:cubicBezTo>
                    <a:pt x="2908263" y="476811"/>
                    <a:pt x="2952448" y="515227"/>
                    <a:pt x="2952448" y="515227"/>
                  </a:cubicBezTo>
                  <a:lnTo>
                    <a:pt x="2474618" y="977654"/>
                  </a:lnTo>
                  <a:lnTo>
                    <a:pt x="2441315" y="933118"/>
                  </a:lnTo>
                  <a:cubicBezTo>
                    <a:pt x="2188768" y="627102"/>
                    <a:pt x="1806572" y="432048"/>
                    <a:pt x="1378818" y="432048"/>
                  </a:cubicBezTo>
                  <a:cubicBezTo>
                    <a:pt x="665895" y="432048"/>
                    <a:pt x="79521" y="973865"/>
                    <a:pt x="9009" y="1668184"/>
                  </a:cubicBezTo>
                  <a:lnTo>
                    <a:pt x="5657" y="1734565"/>
                  </a:lnTo>
                  <a:lnTo>
                    <a:pt x="0" y="1601044"/>
                  </a:lnTo>
                  <a:cubicBezTo>
                    <a:pt x="1133" y="1575057"/>
                    <a:pt x="3399" y="1546809"/>
                    <a:pt x="4532" y="1515173"/>
                  </a:cubicBezTo>
                  <a:cubicBezTo>
                    <a:pt x="7931" y="1484666"/>
                    <a:pt x="6798" y="1449640"/>
                    <a:pt x="14729" y="1414613"/>
                  </a:cubicBezTo>
                  <a:cubicBezTo>
                    <a:pt x="20393" y="1378457"/>
                    <a:pt x="26058" y="1340041"/>
                    <a:pt x="32856" y="1300495"/>
                  </a:cubicBezTo>
                  <a:cubicBezTo>
                    <a:pt x="41919" y="1259819"/>
                    <a:pt x="54381" y="1219144"/>
                    <a:pt x="65711" y="1175078"/>
                  </a:cubicBezTo>
                  <a:cubicBezTo>
                    <a:pt x="92902" y="1088077"/>
                    <a:pt x="126890" y="995427"/>
                    <a:pt x="176739" y="901646"/>
                  </a:cubicBezTo>
                  <a:cubicBezTo>
                    <a:pt x="224323" y="807866"/>
                    <a:pt x="285502" y="714086"/>
                    <a:pt x="359143" y="621436"/>
                  </a:cubicBezTo>
                  <a:cubicBezTo>
                    <a:pt x="376137" y="597708"/>
                    <a:pt x="397663" y="576240"/>
                    <a:pt x="416923" y="554773"/>
                  </a:cubicBezTo>
                  <a:cubicBezTo>
                    <a:pt x="437316" y="532175"/>
                    <a:pt x="458842" y="510707"/>
                    <a:pt x="479235" y="488109"/>
                  </a:cubicBezTo>
                  <a:cubicBezTo>
                    <a:pt x="523420" y="447434"/>
                    <a:pt x="569870" y="404498"/>
                    <a:pt x="618587" y="364952"/>
                  </a:cubicBezTo>
                  <a:cubicBezTo>
                    <a:pt x="718286" y="290380"/>
                    <a:pt x="825915" y="218067"/>
                    <a:pt x="944874" y="164963"/>
                  </a:cubicBezTo>
                  <a:lnTo>
                    <a:pt x="1033244" y="124287"/>
                  </a:lnTo>
                  <a:lnTo>
                    <a:pt x="1126145" y="91521"/>
                  </a:lnTo>
                  <a:cubicBezTo>
                    <a:pt x="1186191" y="68923"/>
                    <a:pt x="1254167" y="54234"/>
                    <a:pt x="1322144" y="38416"/>
                  </a:cubicBezTo>
                  <a:lnTo>
                    <a:pt x="1373126" y="28247"/>
                  </a:lnTo>
                  <a:lnTo>
                    <a:pt x="1416178" y="21468"/>
                  </a:lnTo>
                  <a:cubicBezTo>
                    <a:pt x="1444502" y="16948"/>
                    <a:pt x="1471692" y="13559"/>
                    <a:pt x="1500016" y="9039"/>
                  </a:cubicBezTo>
                  <a:lnTo>
                    <a:pt x="1520409" y="6779"/>
                  </a:lnTo>
                  <a:lnTo>
                    <a:pt x="1531738" y="4520"/>
                  </a:lnTo>
                  <a:lnTo>
                    <a:pt x="1554397" y="4520"/>
                  </a:lnTo>
                  <a:lnTo>
                    <a:pt x="1601981" y="2260"/>
                  </a:lnTo>
                  <a:cubicBezTo>
                    <a:pt x="1634836" y="2260"/>
                    <a:pt x="1666559" y="1130"/>
                    <a:pt x="169714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309" dirty="0"/>
            </a:p>
          </p:txBody>
        </p:sp>
        <p:sp>
          <p:nvSpPr>
            <p:cNvPr id="8" name="Freeform 172">
              <a:extLst>
                <a:ext uri="{FF2B5EF4-FFF2-40B4-BE49-F238E27FC236}">
                  <a16:creationId xmlns:a16="http://schemas.microsoft.com/office/drawing/2014/main" id="{1A33582F-4B64-44DE-B850-598B2CAD1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303" y="2719719"/>
              <a:ext cx="955623" cy="1083990"/>
            </a:xfrm>
            <a:custGeom>
              <a:avLst/>
              <a:gdLst>
                <a:gd name="T0" fmla="*/ 134 w 134"/>
                <a:gd name="T1" fmla="*/ 0 h 152"/>
                <a:gd name="T2" fmla="*/ 130 w 134"/>
                <a:gd name="T3" fmla="*/ 152 h 152"/>
                <a:gd name="T4" fmla="*/ 0 w 134"/>
                <a:gd name="T5" fmla="*/ 73 h 152"/>
                <a:gd name="T6" fmla="*/ 134 w 134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52">
                  <a:moveTo>
                    <a:pt x="134" y="0"/>
                  </a:moveTo>
                  <a:lnTo>
                    <a:pt x="130" y="152"/>
                  </a:lnTo>
                  <a:lnTo>
                    <a:pt x="0" y="73"/>
                  </a:lnTo>
                  <a:lnTo>
                    <a:pt x="13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en-US" sz="2309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3B9FEB-C3DE-4F20-8263-39787A2F6288}"/>
              </a:ext>
            </a:extLst>
          </p:cNvPr>
          <p:cNvGrpSpPr/>
          <p:nvPr/>
        </p:nvGrpSpPr>
        <p:grpSpPr>
          <a:xfrm>
            <a:off x="309026" y="2187731"/>
            <a:ext cx="4618274" cy="2271071"/>
            <a:chOff x="259931" y="1785338"/>
            <a:chExt cx="3026751" cy="13772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5C95BD-181E-46F3-907E-99B4DE29F203}"/>
                </a:ext>
              </a:extLst>
            </p:cNvPr>
            <p:cNvSpPr/>
            <p:nvPr/>
          </p:nvSpPr>
          <p:spPr>
            <a:xfrm>
              <a:off x="407368" y="1785338"/>
              <a:ext cx="2879314" cy="42536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endParaRPr lang="en-US" sz="3958" b="1" dirty="0">
                <a:solidFill>
                  <a:schemeClr val="accent4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F63CD9A-FF50-484D-ADB7-6C79EBE8659D}"/>
                </a:ext>
              </a:extLst>
            </p:cNvPr>
            <p:cNvSpPr/>
            <p:nvPr/>
          </p:nvSpPr>
          <p:spPr>
            <a:xfrm>
              <a:off x="259931" y="2210704"/>
              <a:ext cx="2879314" cy="9519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М</a:t>
              </a:r>
              <a:r>
                <a:rPr lang="ru-RU" sz="24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едицинские специалисты используют микроскопы для изучения клеток, тканей и паталогических изменений</a:t>
              </a:r>
              <a:endParaRPr lang="en-US" sz="2309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F7AEA1-7150-4EDB-90E6-509E957F911F}"/>
              </a:ext>
            </a:extLst>
          </p:cNvPr>
          <p:cNvGrpSpPr/>
          <p:nvPr/>
        </p:nvGrpSpPr>
        <p:grpSpPr>
          <a:xfrm>
            <a:off x="14385496" y="3848669"/>
            <a:ext cx="5043755" cy="1951277"/>
            <a:chOff x="407367" y="1785338"/>
            <a:chExt cx="2879315" cy="11833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DBDA351-169E-460C-85C3-788DE5BFAF57}"/>
                </a:ext>
              </a:extLst>
            </p:cNvPr>
            <p:cNvSpPr/>
            <p:nvPr/>
          </p:nvSpPr>
          <p:spPr>
            <a:xfrm>
              <a:off x="407368" y="1785338"/>
              <a:ext cx="2879314" cy="42536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r"/>
              <a:endParaRPr lang="en-US" sz="3958" b="1" dirty="0">
                <a:solidFill>
                  <a:schemeClr val="accent2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C29C11-049F-4AF3-AA07-6EA9BA01E5E0}"/>
                </a:ext>
              </a:extLst>
            </p:cNvPr>
            <p:cNvSpPr/>
            <p:nvPr/>
          </p:nvSpPr>
          <p:spPr>
            <a:xfrm>
              <a:off x="407367" y="2016767"/>
              <a:ext cx="2879314" cy="9519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Микроскопы</a:t>
              </a:r>
              <a:r>
                <a:rPr lang="ru-RU" sz="24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позволяют исследовать структуру металлов, полимеров, электронных компонентов.</a:t>
              </a: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E6C4A1EE-2E41-443C-838F-CCB7260611E6}"/>
              </a:ext>
            </a:extLst>
          </p:cNvPr>
          <p:cNvSpPr/>
          <p:nvPr/>
        </p:nvSpPr>
        <p:spPr>
          <a:xfrm>
            <a:off x="8130564" y="3708707"/>
            <a:ext cx="3918189" cy="3792665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8564E8-E1DB-40F2-98B8-D1156AFD2C15}"/>
              </a:ext>
            </a:extLst>
          </p:cNvPr>
          <p:cNvSpPr/>
          <p:nvPr/>
        </p:nvSpPr>
        <p:spPr>
          <a:xfrm>
            <a:off x="309026" y="5530490"/>
            <a:ext cx="5470014" cy="156966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4800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Научные исследования</a:t>
            </a:r>
            <a:endParaRPr lang="en-US" sz="48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793DDE-0AAD-4F61-BAC4-ED59D6B68E9A}"/>
              </a:ext>
            </a:extLst>
          </p:cNvPr>
          <p:cNvSpPr/>
          <p:nvPr/>
        </p:nvSpPr>
        <p:spPr>
          <a:xfrm>
            <a:off x="14438995" y="2736225"/>
            <a:ext cx="5058050" cy="132343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4000" b="1" cap="all" dirty="0">
                <a:solidFill>
                  <a:srgbClr val="00B0F0"/>
                </a:solidFill>
                <a:latin typeface="arial" panose="020B0604020202020204" pitchFamily="34" charset="0"/>
              </a:rPr>
              <a:t>Промышленная инженерия</a:t>
            </a:r>
            <a:endParaRPr lang="en-US" sz="4000" b="1" cap="all" dirty="0">
              <a:solidFill>
                <a:srgbClr val="00B0F0"/>
              </a:solidFill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B2C3FB25-43FD-430A-AB8D-759E4FB22B34}"/>
              </a:ext>
            </a:extLst>
          </p:cNvPr>
          <p:cNvSpPr/>
          <p:nvPr/>
        </p:nvSpPr>
        <p:spPr>
          <a:xfrm>
            <a:off x="8236561" y="4824308"/>
            <a:ext cx="4393311" cy="769441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</p:spPr>
        <p:txBody>
          <a:bodyPr wrap="square">
            <a:spAutoFit/>
          </a:bodyPr>
          <a:lstStyle/>
          <a:p>
            <a:pPr algn="just"/>
            <a:r>
              <a:rPr lang="ru-RU" sz="4400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Актуальность</a:t>
            </a:r>
            <a:endParaRPr lang="en-US" sz="4400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AC01EE-ADEE-4573-8611-9612F607B453}"/>
              </a:ext>
            </a:extLst>
          </p:cNvPr>
          <p:cNvSpPr txBox="1"/>
          <p:nvPr/>
        </p:nvSpPr>
        <p:spPr>
          <a:xfrm>
            <a:off x="0" y="7321995"/>
            <a:ext cx="5801057" cy="1628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Микроскопы</a:t>
            </a:r>
            <a:r>
              <a:rPr lang="ru-RU" sz="20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позволяют исследователям наблюдать и изучать микроорганизмы, клетки, ткани, молекулы и другие структуры на микроуровне.</a:t>
            </a:r>
            <a:endParaRPr lang="ru-RU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altLang="ko-KR" sz="1979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0DD62892-8BE5-4C5C-BFBA-31CEE150F839}"/>
              </a:ext>
            </a:extLst>
          </p:cNvPr>
          <p:cNvSpPr/>
          <p:nvPr/>
        </p:nvSpPr>
        <p:spPr>
          <a:xfrm>
            <a:off x="296011" y="1146218"/>
            <a:ext cx="6090633" cy="144655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4400" b="1" cap="all" dirty="0">
                <a:solidFill>
                  <a:schemeClr val="accent2"/>
                </a:solidFill>
                <a:latin typeface="arial" panose="020B0604020202020204" pitchFamily="34" charset="0"/>
              </a:rPr>
              <a:t>Медицина и здравоохранение</a:t>
            </a:r>
            <a:endParaRPr lang="en-US" sz="4400" b="1" cap="all" dirty="0">
              <a:solidFill>
                <a:schemeClr val="accent2"/>
              </a:solidFill>
            </a:endParaRPr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371BB78A-4475-4497-B8C1-01FB888650D7}"/>
              </a:ext>
            </a:extLst>
          </p:cNvPr>
          <p:cNvSpPr/>
          <p:nvPr/>
        </p:nvSpPr>
        <p:spPr>
          <a:xfrm>
            <a:off x="14400277" y="6952228"/>
            <a:ext cx="5206405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4000" b="1" cap="all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Нанотехнологии</a:t>
            </a:r>
            <a:endParaRPr lang="en-US" sz="4000" b="1" cap="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532C44A5-9D4B-4A2F-9A15-447472A9D291}"/>
              </a:ext>
            </a:extLst>
          </p:cNvPr>
          <p:cNvSpPr/>
          <p:nvPr/>
        </p:nvSpPr>
        <p:spPr>
          <a:xfrm>
            <a:off x="14393218" y="7952234"/>
            <a:ext cx="5206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Микроскопы </a:t>
            </a:r>
            <a:r>
              <a:rPr lang="ru-RU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позволяют исследовать и манипулировать объектами в </a:t>
            </a:r>
            <a:r>
              <a:rPr lang="ru-RU" sz="2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наномасштабе</a:t>
            </a:r>
            <a:endParaRPr lang="ru-RU" sz="24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51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3" grpId="0"/>
      <p:bldP spid="24" grpId="0"/>
      <p:bldP spid="25" grpId="0" animBg="1"/>
      <p:bldP spid="26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027360D-6620-4CA7-BDE0-87409D8DA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8D8575E1-5BCC-45BA-82AD-5FFCF1554B04}"/>
              </a:ext>
            </a:extLst>
          </p:cNvPr>
          <p:cNvGrpSpPr/>
          <p:nvPr/>
        </p:nvGrpSpPr>
        <p:grpSpPr>
          <a:xfrm>
            <a:off x="2116323" y="2942818"/>
            <a:ext cx="16287105" cy="5672669"/>
            <a:chOff x="685800" y="1428750"/>
            <a:chExt cx="7848600" cy="30030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4D1A4842-43D6-42B4-AA89-50DFA79CDE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15925" y="1823571"/>
              <a:ext cx="2878138" cy="2338388"/>
            </a:xfrm>
            <a:custGeom>
              <a:avLst/>
              <a:gdLst>
                <a:gd name="T0" fmla="*/ 3697717 w 2676"/>
                <a:gd name="T1" fmla="*/ 0 h 920"/>
                <a:gd name="T2" fmla="*/ 63269 w 2676"/>
                <a:gd name="T3" fmla="*/ 0 h 920"/>
                <a:gd name="T4" fmla="*/ 0 w 2676"/>
                <a:gd name="T5" fmla="*/ 124541 h 920"/>
                <a:gd name="T6" fmla="*/ 0 w 2676"/>
                <a:gd name="T7" fmla="*/ 852411 h 920"/>
                <a:gd name="T8" fmla="*/ 220738 w 2676"/>
                <a:gd name="T9" fmla="*/ 852411 h 920"/>
                <a:gd name="T10" fmla="*/ 220738 w 2676"/>
                <a:gd name="T11" fmla="*/ 359784 h 920"/>
                <a:gd name="T12" fmla="*/ 684710 w 2676"/>
                <a:gd name="T13" fmla="*/ 1273082 h 920"/>
                <a:gd name="T14" fmla="*/ 222144 w 2676"/>
                <a:gd name="T15" fmla="*/ 2183612 h 920"/>
                <a:gd name="T16" fmla="*/ 222144 w 2676"/>
                <a:gd name="T17" fmla="*/ 1690984 h 920"/>
                <a:gd name="T18" fmla="*/ 0 w 2676"/>
                <a:gd name="T19" fmla="*/ 1690984 h 920"/>
                <a:gd name="T20" fmla="*/ 0 w 2676"/>
                <a:gd name="T21" fmla="*/ 2418855 h 920"/>
                <a:gd name="T22" fmla="*/ 63269 w 2676"/>
                <a:gd name="T23" fmla="*/ 2546163 h 920"/>
                <a:gd name="T24" fmla="*/ 3697717 w 2676"/>
                <a:gd name="T25" fmla="*/ 2546163 h 920"/>
                <a:gd name="T26" fmla="*/ 3762392 w 2676"/>
                <a:gd name="T27" fmla="*/ 2418855 h 920"/>
                <a:gd name="T28" fmla="*/ 3762392 w 2676"/>
                <a:gd name="T29" fmla="*/ 124541 h 920"/>
                <a:gd name="T30" fmla="*/ 3697717 w 2676"/>
                <a:gd name="T31" fmla="*/ 0 h 9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676" h="920">
                  <a:moveTo>
                    <a:pt x="2630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157" y="308"/>
                    <a:pt x="157" y="308"/>
                    <a:pt x="157" y="308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487" y="460"/>
                    <a:pt x="487" y="460"/>
                    <a:pt x="487" y="460"/>
                  </a:cubicBezTo>
                  <a:cubicBezTo>
                    <a:pt x="158" y="789"/>
                    <a:pt x="158" y="789"/>
                    <a:pt x="158" y="789"/>
                  </a:cubicBezTo>
                  <a:cubicBezTo>
                    <a:pt x="158" y="611"/>
                    <a:pt x="158" y="611"/>
                    <a:pt x="158" y="611"/>
                  </a:cubicBezTo>
                  <a:cubicBezTo>
                    <a:pt x="0" y="611"/>
                    <a:pt x="0" y="611"/>
                    <a:pt x="0" y="611"/>
                  </a:cubicBezTo>
                  <a:cubicBezTo>
                    <a:pt x="0" y="874"/>
                    <a:pt x="0" y="874"/>
                    <a:pt x="0" y="874"/>
                  </a:cubicBezTo>
                  <a:cubicBezTo>
                    <a:pt x="0" y="899"/>
                    <a:pt x="20" y="920"/>
                    <a:pt x="45" y="920"/>
                  </a:cubicBezTo>
                  <a:cubicBezTo>
                    <a:pt x="2630" y="920"/>
                    <a:pt x="2630" y="920"/>
                    <a:pt x="2630" y="920"/>
                  </a:cubicBezTo>
                  <a:cubicBezTo>
                    <a:pt x="2656" y="920"/>
                    <a:pt x="2676" y="899"/>
                    <a:pt x="2676" y="874"/>
                  </a:cubicBezTo>
                  <a:cubicBezTo>
                    <a:pt x="2676" y="45"/>
                    <a:pt x="2676" y="45"/>
                    <a:pt x="2676" y="45"/>
                  </a:cubicBezTo>
                  <a:cubicBezTo>
                    <a:pt x="2676" y="20"/>
                    <a:pt x="2656" y="0"/>
                    <a:pt x="2630" y="0"/>
                  </a:cubicBezTo>
                  <a:close/>
                </a:path>
              </a:pathLst>
            </a:cu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zh-CN" altLang="en-US" sz="2000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5FFFA7B-DFAF-4B07-B3CB-3B51317523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171825" y="1793875"/>
              <a:ext cx="2878138" cy="2338388"/>
            </a:xfrm>
            <a:custGeom>
              <a:avLst/>
              <a:gdLst>
                <a:gd name="T0" fmla="*/ 3697717 w 2676"/>
                <a:gd name="T1" fmla="*/ 0 h 920"/>
                <a:gd name="T2" fmla="*/ 63269 w 2676"/>
                <a:gd name="T3" fmla="*/ 0 h 920"/>
                <a:gd name="T4" fmla="*/ 0 w 2676"/>
                <a:gd name="T5" fmla="*/ 124541 h 920"/>
                <a:gd name="T6" fmla="*/ 0 w 2676"/>
                <a:gd name="T7" fmla="*/ 852411 h 920"/>
                <a:gd name="T8" fmla="*/ 220738 w 2676"/>
                <a:gd name="T9" fmla="*/ 852411 h 920"/>
                <a:gd name="T10" fmla="*/ 220738 w 2676"/>
                <a:gd name="T11" fmla="*/ 359784 h 920"/>
                <a:gd name="T12" fmla="*/ 684710 w 2676"/>
                <a:gd name="T13" fmla="*/ 1273082 h 920"/>
                <a:gd name="T14" fmla="*/ 222144 w 2676"/>
                <a:gd name="T15" fmla="*/ 2183612 h 920"/>
                <a:gd name="T16" fmla="*/ 222144 w 2676"/>
                <a:gd name="T17" fmla="*/ 1690984 h 920"/>
                <a:gd name="T18" fmla="*/ 0 w 2676"/>
                <a:gd name="T19" fmla="*/ 1690984 h 920"/>
                <a:gd name="T20" fmla="*/ 0 w 2676"/>
                <a:gd name="T21" fmla="*/ 2418855 h 920"/>
                <a:gd name="T22" fmla="*/ 63269 w 2676"/>
                <a:gd name="T23" fmla="*/ 2546163 h 920"/>
                <a:gd name="T24" fmla="*/ 3697717 w 2676"/>
                <a:gd name="T25" fmla="*/ 2546163 h 920"/>
                <a:gd name="T26" fmla="*/ 3762392 w 2676"/>
                <a:gd name="T27" fmla="*/ 2418855 h 920"/>
                <a:gd name="T28" fmla="*/ 3762392 w 2676"/>
                <a:gd name="T29" fmla="*/ 124541 h 920"/>
                <a:gd name="T30" fmla="*/ 3697717 w 2676"/>
                <a:gd name="T31" fmla="*/ 0 h 9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676" h="920">
                  <a:moveTo>
                    <a:pt x="2630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157" y="308"/>
                    <a:pt x="157" y="308"/>
                    <a:pt x="157" y="308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487" y="460"/>
                    <a:pt x="487" y="460"/>
                    <a:pt x="487" y="460"/>
                  </a:cubicBezTo>
                  <a:cubicBezTo>
                    <a:pt x="158" y="789"/>
                    <a:pt x="158" y="789"/>
                    <a:pt x="158" y="789"/>
                  </a:cubicBezTo>
                  <a:cubicBezTo>
                    <a:pt x="158" y="611"/>
                    <a:pt x="158" y="611"/>
                    <a:pt x="158" y="611"/>
                  </a:cubicBezTo>
                  <a:cubicBezTo>
                    <a:pt x="0" y="611"/>
                    <a:pt x="0" y="611"/>
                    <a:pt x="0" y="611"/>
                  </a:cubicBezTo>
                  <a:cubicBezTo>
                    <a:pt x="0" y="874"/>
                    <a:pt x="0" y="874"/>
                    <a:pt x="0" y="874"/>
                  </a:cubicBezTo>
                  <a:cubicBezTo>
                    <a:pt x="0" y="899"/>
                    <a:pt x="20" y="920"/>
                    <a:pt x="45" y="920"/>
                  </a:cubicBezTo>
                  <a:cubicBezTo>
                    <a:pt x="2630" y="920"/>
                    <a:pt x="2630" y="920"/>
                    <a:pt x="2630" y="920"/>
                  </a:cubicBezTo>
                  <a:cubicBezTo>
                    <a:pt x="2656" y="920"/>
                    <a:pt x="2676" y="899"/>
                    <a:pt x="2676" y="874"/>
                  </a:cubicBezTo>
                  <a:cubicBezTo>
                    <a:pt x="2676" y="45"/>
                    <a:pt x="2676" y="45"/>
                    <a:pt x="2676" y="45"/>
                  </a:cubicBezTo>
                  <a:cubicBezTo>
                    <a:pt x="2676" y="20"/>
                    <a:pt x="2656" y="0"/>
                    <a:pt x="263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5E5E5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8DAAB3EA-00EB-441A-87E4-626CF1AEF6C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6138" y="1793875"/>
              <a:ext cx="2878138" cy="2338387"/>
            </a:xfrm>
            <a:custGeom>
              <a:avLst/>
              <a:gdLst>
                <a:gd name="T0" fmla="*/ 3697717 w 2676"/>
                <a:gd name="T1" fmla="*/ 0 h 920"/>
                <a:gd name="T2" fmla="*/ 63269 w 2676"/>
                <a:gd name="T3" fmla="*/ 0 h 920"/>
                <a:gd name="T4" fmla="*/ 0 w 2676"/>
                <a:gd name="T5" fmla="*/ 124541 h 920"/>
                <a:gd name="T6" fmla="*/ 0 w 2676"/>
                <a:gd name="T7" fmla="*/ 852411 h 920"/>
                <a:gd name="T8" fmla="*/ 220738 w 2676"/>
                <a:gd name="T9" fmla="*/ 852411 h 920"/>
                <a:gd name="T10" fmla="*/ 220738 w 2676"/>
                <a:gd name="T11" fmla="*/ 359784 h 920"/>
                <a:gd name="T12" fmla="*/ 684710 w 2676"/>
                <a:gd name="T13" fmla="*/ 1273082 h 920"/>
                <a:gd name="T14" fmla="*/ 222144 w 2676"/>
                <a:gd name="T15" fmla="*/ 2183612 h 920"/>
                <a:gd name="T16" fmla="*/ 222144 w 2676"/>
                <a:gd name="T17" fmla="*/ 1690984 h 920"/>
                <a:gd name="T18" fmla="*/ 0 w 2676"/>
                <a:gd name="T19" fmla="*/ 1690984 h 920"/>
                <a:gd name="T20" fmla="*/ 0 w 2676"/>
                <a:gd name="T21" fmla="*/ 2418855 h 920"/>
                <a:gd name="T22" fmla="*/ 63269 w 2676"/>
                <a:gd name="T23" fmla="*/ 2546163 h 920"/>
                <a:gd name="T24" fmla="*/ 3697717 w 2676"/>
                <a:gd name="T25" fmla="*/ 2546163 h 920"/>
                <a:gd name="T26" fmla="*/ 3762392 w 2676"/>
                <a:gd name="T27" fmla="*/ 2418855 h 920"/>
                <a:gd name="T28" fmla="*/ 3762392 w 2676"/>
                <a:gd name="T29" fmla="*/ 124541 h 920"/>
                <a:gd name="T30" fmla="*/ 3697717 w 2676"/>
                <a:gd name="T31" fmla="*/ 0 h 9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676" h="920">
                  <a:moveTo>
                    <a:pt x="2630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157" y="308"/>
                    <a:pt x="157" y="308"/>
                    <a:pt x="157" y="308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487" y="460"/>
                    <a:pt x="487" y="460"/>
                    <a:pt x="487" y="460"/>
                  </a:cubicBezTo>
                  <a:cubicBezTo>
                    <a:pt x="158" y="789"/>
                    <a:pt x="158" y="789"/>
                    <a:pt x="158" y="789"/>
                  </a:cubicBezTo>
                  <a:cubicBezTo>
                    <a:pt x="158" y="611"/>
                    <a:pt x="158" y="611"/>
                    <a:pt x="158" y="611"/>
                  </a:cubicBezTo>
                  <a:cubicBezTo>
                    <a:pt x="0" y="611"/>
                    <a:pt x="0" y="611"/>
                    <a:pt x="0" y="611"/>
                  </a:cubicBezTo>
                  <a:cubicBezTo>
                    <a:pt x="0" y="874"/>
                    <a:pt x="0" y="874"/>
                    <a:pt x="0" y="874"/>
                  </a:cubicBezTo>
                  <a:cubicBezTo>
                    <a:pt x="0" y="899"/>
                    <a:pt x="20" y="920"/>
                    <a:pt x="45" y="920"/>
                  </a:cubicBezTo>
                  <a:cubicBezTo>
                    <a:pt x="2630" y="920"/>
                    <a:pt x="2630" y="920"/>
                    <a:pt x="2630" y="920"/>
                  </a:cubicBezTo>
                  <a:cubicBezTo>
                    <a:pt x="2656" y="920"/>
                    <a:pt x="2676" y="899"/>
                    <a:pt x="2676" y="874"/>
                  </a:cubicBezTo>
                  <a:cubicBezTo>
                    <a:pt x="2676" y="45"/>
                    <a:pt x="2676" y="45"/>
                    <a:pt x="2676" y="45"/>
                  </a:cubicBezTo>
                  <a:cubicBezTo>
                    <a:pt x="2676" y="20"/>
                    <a:pt x="2656" y="0"/>
                    <a:pt x="263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5E5E5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11" name="WordArt 8">
              <a:extLst>
                <a:ext uri="{FF2B5EF4-FFF2-40B4-BE49-F238E27FC236}">
                  <a16:creationId xmlns:a16="http://schemas.microsoft.com/office/drawing/2014/main" id="{02836A23-31DB-4A6E-8E1E-16311C635436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709738" y="1428750"/>
              <a:ext cx="211137" cy="317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zh-CN" sz="4000" b="1" kern="10">
                  <a:solidFill>
                    <a:srgbClr val="0846AC"/>
                  </a:solidFill>
                  <a:cs typeface="Arial"/>
                </a:rPr>
                <a:t>1</a:t>
              </a:r>
              <a:endParaRPr lang="zh-CN" altLang="en-US" sz="4000" b="1" kern="10">
                <a:solidFill>
                  <a:srgbClr val="0846AC"/>
                </a:solidFill>
                <a:cs typeface="Arial"/>
              </a:endParaRPr>
            </a:p>
          </p:txBody>
        </p:sp>
        <p:sp>
          <p:nvSpPr>
            <p:cNvPr id="12" name="WordArt 9">
              <a:extLst>
                <a:ext uri="{FF2B5EF4-FFF2-40B4-BE49-F238E27FC236}">
                  <a16:creationId xmlns:a16="http://schemas.microsoft.com/office/drawing/2014/main" id="{0ECA0A60-52A7-4958-B126-A4918C2F0586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460875" y="1428750"/>
              <a:ext cx="298450" cy="317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36329"/>
                </a:avLst>
              </a:prstTxWarp>
            </a:bodyPr>
            <a:lstStyle/>
            <a:p>
              <a:r>
                <a:rPr lang="en-US" altLang="zh-CN" sz="4000" b="1" kern="10" dirty="0">
                  <a:solidFill>
                    <a:schemeClr val="accent1">
                      <a:lumMod val="75000"/>
                    </a:schemeClr>
                  </a:solidFill>
                  <a:cs typeface="Arial"/>
                </a:rPr>
                <a:t>2</a:t>
              </a:r>
              <a:endParaRPr lang="zh-CN" altLang="en-US" sz="4000" b="1" kern="10" dirty="0">
                <a:solidFill>
                  <a:schemeClr val="accent1">
                    <a:lumMod val="75000"/>
                  </a:schemeClr>
                </a:solidFill>
                <a:cs typeface="Arial"/>
              </a:endParaRPr>
            </a:p>
          </p:txBody>
        </p:sp>
        <p:sp>
          <p:nvSpPr>
            <p:cNvPr id="13" name="WordArt 10">
              <a:extLst>
                <a:ext uri="{FF2B5EF4-FFF2-40B4-BE49-F238E27FC236}">
                  <a16:creationId xmlns:a16="http://schemas.microsoft.com/office/drawing/2014/main" id="{99EC9A52-6FA9-407C-8BD1-9BF6F418201B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7215188" y="1428750"/>
              <a:ext cx="300037" cy="317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zh-CN" sz="4000" b="1" kern="10" dirty="0">
                  <a:solidFill>
                    <a:schemeClr val="accent1">
                      <a:lumMod val="75000"/>
                    </a:schemeClr>
                  </a:solidFill>
                  <a:cs typeface="Arial"/>
                </a:rPr>
                <a:t>3</a:t>
              </a:r>
              <a:endParaRPr lang="zh-CN" altLang="en-US" sz="4000" b="1" kern="10" dirty="0">
                <a:solidFill>
                  <a:schemeClr val="accent1">
                    <a:lumMod val="75000"/>
                  </a:schemeClr>
                </a:solidFill>
                <a:cs typeface="Arial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1C37E858-AF6A-4CF6-9212-529852E1A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838" y="2369063"/>
              <a:ext cx="1992312" cy="1319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DDDDDD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7E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fontAlgn="base">
                <a:spcBef>
                  <a:spcPct val="50000"/>
                </a:spcBef>
              </a:pPr>
              <a:r>
                <a:rPr lang="ru-RU" altLang="zh-CN" sz="2400" b="1" dirty="0">
                  <a:solidFill>
                    <a:srgbClr val="FF0000"/>
                  </a:solidFill>
                </a:rPr>
                <a:t>Стоимость</a:t>
              </a:r>
            </a:p>
            <a:p>
              <a:pPr algn="ctr" fontAlgn="base">
                <a:spcBef>
                  <a:spcPct val="50000"/>
                </a:spcBef>
              </a:pPr>
              <a:r>
                <a:rPr lang="ru-RU" altLang="zh-CN" sz="2400" b="1" dirty="0">
                  <a:solidFill>
                    <a:schemeClr val="accent1">
                      <a:lumMod val="50000"/>
                    </a:schemeClr>
                  </a:solidFill>
                </a:rPr>
                <a:t>Микроскоп, который будет обеспечивать комфорт и качество работы имеет ценник на порядок выше</a:t>
              </a:r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E603E743-140D-4BE6-9DB0-CF559DAED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738" y="2564585"/>
              <a:ext cx="1992312" cy="928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DDDDDD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fontAlgn="base">
                <a:spcBef>
                  <a:spcPct val="50000"/>
                </a:spcBef>
              </a:pPr>
              <a:r>
                <a:rPr lang="ru-RU" altLang="zh-CN" sz="2400" b="1" dirty="0">
                  <a:solidFill>
                    <a:srgbClr val="FF0000"/>
                  </a:solidFill>
                </a:rPr>
                <a:t>Ремонт и обслуживание</a:t>
              </a:r>
            </a:p>
            <a:p>
              <a:pPr algn="ctr" fontAlgn="base">
                <a:spcBef>
                  <a:spcPct val="50000"/>
                </a:spcBef>
              </a:pPr>
              <a:r>
                <a:rPr lang="ru-RU" altLang="zh-CN" sz="2400" b="1" dirty="0">
                  <a:solidFill>
                    <a:schemeClr val="accent1">
                      <a:lumMod val="50000"/>
                    </a:schemeClr>
                  </a:solidFill>
                </a:rPr>
                <a:t>Замена составляющих частей микроскопа проблематична</a:t>
              </a: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AC4BDAAF-4774-4A4E-9F35-68E928C50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9050" y="2271304"/>
              <a:ext cx="1992313" cy="1515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DDDDDD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fontAlgn="base">
                <a:spcBef>
                  <a:spcPct val="50000"/>
                </a:spcBef>
              </a:pPr>
              <a:r>
                <a:rPr lang="ru-RU" altLang="zh-CN" sz="2400" b="1" dirty="0">
                  <a:solidFill>
                    <a:srgbClr val="FF0000"/>
                  </a:solidFill>
                </a:rPr>
                <a:t>Сложность использования</a:t>
              </a:r>
            </a:p>
            <a:p>
              <a:pPr algn="ctr" fontAlgn="base">
                <a:spcBef>
                  <a:spcPct val="50000"/>
                </a:spcBef>
              </a:pPr>
              <a:r>
                <a:rPr lang="ru-RU" altLang="zh-CN" sz="2400" b="1" dirty="0">
                  <a:solidFill>
                    <a:schemeClr val="accent1">
                      <a:lumMod val="50000"/>
                    </a:schemeClr>
                  </a:solidFill>
                </a:rPr>
                <a:t>Микроскоп, который будет обеспечивать комфорт и качество работы имеет ценник на порядок выше</a:t>
              </a:r>
            </a:p>
          </p:txBody>
        </p:sp>
      </p:grpSp>
      <p:sp>
        <p:nvSpPr>
          <p:cNvPr id="18" name="Заголовок 9">
            <a:extLst>
              <a:ext uri="{FF2B5EF4-FFF2-40B4-BE49-F238E27FC236}">
                <a16:creationId xmlns:a16="http://schemas.microsoft.com/office/drawing/2014/main" id="{E1E175A4-F235-44AE-8E3E-6AFFBB8B1C4F}"/>
              </a:ext>
            </a:extLst>
          </p:cNvPr>
          <p:cNvSpPr txBox="1">
            <a:spLocks/>
          </p:cNvSpPr>
          <p:nvPr/>
        </p:nvSpPr>
        <p:spPr>
          <a:xfrm>
            <a:off x="894585" y="805878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 клиента</a:t>
            </a:r>
          </a:p>
        </p:txBody>
      </p:sp>
    </p:spTree>
    <p:extLst>
      <p:ext uri="{BB962C8B-B14F-4D97-AF65-F5344CB8AC3E}">
        <p14:creationId xmlns:p14="http://schemas.microsoft.com/office/powerpoint/2010/main" val="27945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6F1EFB2-9E15-4A36-9004-BB0ED93EC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A2FB5E1-6FFD-4351-8C42-197C5695538A}"/>
              </a:ext>
            </a:extLst>
          </p:cNvPr>
          <p:cNvGrpSpPr/>
          <p:nvPr/>
        </p:nvGrpSpPr>
        <p:grpSpPr>
          <a:xfrm>
            <a:off x="6146829" y="1887212"/>
            <a:ext cx="7810443" cy="7810443"/>
            <a:chOff x="5692775" y="1570038"/>
            <a:chExt cx="3959225" cy="3836988"/>
          </a:xfrm>
        </p:grpSpPr>
        <p:sp>
          <p:nvSpPr>
            <p:cNvPr id="5" name="Freeform 367">
              <a:extLst>
                <a:ext uri="{FF2B5EF4-FFF2-40B4-BE49-F238E27FC236}">
                  <a16:creationId xmlns:a16="http://schemas.microsoft.com/office/drawing/2014/main" id="{22104E61-986D-4BB9-B3C5-D4B013A197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7288" y="1651001"/>
              <a:ext cx="1333500" cy="2071688"/>
            </a:xfrm>
            <a:custGeom>
              <a:avLst/>
              <a:gdLst>
                <a:gd name="T0" fmla="*/ 1736 w 3244"/>
                <a:gd name="T1" fmla="*/ 3169 h 5041"/>
                <a:gd name="T2" fmla="*/ 1646 w 3244"/>
                <a:gd name="T3" fmla="*/ 3896 h 5041"/>
                <a:gd name="T4" fmla="*/ 1666 w 3244"/>
                <a:gd name="T5" fmla="*/ 4240 h 5041"/>
                <a:gd name="T6" fmla="*/ 1424 w 3244"/>
                <a:gd name="T7" fmla="*/ 3302 h 5041"/>
                <a:gd name="T8" fmla="*/ 1426 w 3244"/>
                <a:gd name="T9" fmla="*/ 3209 h 5041"/>
                <a:gd name="T10" fmla="*/ 1434 w 3244"/>
                <a:gd name="T11" fmla="*/ 3040 h 5041"/>
                <a:gd name="T12" fmla="*/ 1271 w 3244"/>
                <a:gd name="T13" fmla="*/ 2999 h 5041"/>
                <a:gd name="T14" fmla="*/ 206 w 3244"/>
                <a:gd name="T15" fmla="*/ 1625 h 5041"/>
                <a:gd name="T16" fmla="*/ 1624 w 3244"/>
                <a:gd name="T17" fmla="*/ 207 h 5041"/>
                <a:gd name="T18" fmla="*/ 2983 w 3244"/>
                <a:gd name="T19" fmla="*/ 1220 h 5041"/>
                <a:gd name="T20" fmla="*/ 2989 w 3244"/>
                <a:gd name="T21" fmla="*/ 1240 h 5041"/>
                <a:gd name="T22" fmla="*/ 3003 w 3244"/>
                <a:gd name="T23" fmla="*/ 1291 h 5041"/>
                <a:gd name="T24" fmla="*/ 3003 w 3244"/>
                <a:gd name="T25" fmla="*/ 1294 h 5041"/>
                <a:gd name="T26" fmla="*/ 3024 w 3244"/>
                <a:gd name="T27" fmla="*/ 1399 h 5041"/>
                <a:gd name="T28" fmla="*/ 1736 w 3244"/>
                <a:gd name="T29" fmla="*/ 3169 h 5041"/>
                <a:gd name="T30" fmla="*/ 3244 w 3244"/>
                <a:gd name="T31" fmla="*/ 1508 h 5041"/>
                <a:gd name="T32" fmla="*/ 3203 w 3244"/>
                <a:gd name="T33" fmla="*/ 1243 h 5041"/>
                <a:gd name="T34" fmla="*/ 3203 w 3244"/>
                <a:gd name="T35" fmla="*/ 1243 h 5041"/>
                <a:gd name="T36" fmla="*/ 3203 w 3244"/>
                <a:gd name="T37" fmla="*/ 1242 h 5041"/>
                <a:gd name="T38" fmla="*/ 3187 w 3244"/>
                <a:gd name="T39" fmla="*/ 1181 h 5041"/>
                <a:gd name="T40" fmla="*/ 3185 w 3244"/>
                <a:gd name="T41" fmla="*/ 1173 h 5041"/>
                <a:gd name="T42" fmla="*/ 3181 w 3244"/>
                <a:gd name="T43" fmla="*/ 1161 h 5041"/>
                <a:gd name="T44" fmla="*/ 3181 w 3244"/>
                <a:gd name="T45" fmla="*/ 1161 h 5041"/>
                <a:gd name="T46" fmla="*/ 1624 w 3244"/>
                <a:gd name="T47" fmla="*/ 0 h 5041"/>
                <a:gd name="T48" fmla="*/ 0 w 3244"/>
                <a:gd name="T49" fmla="*/ 1625 h 5041"/>
                <a:gd name="T50" fmla="*/ 1219 w 3244"/>
                <a:gd name="T51" fmla="*/ 3199 h 5041"/>
                <a:gd name="T52" fmla="*/ 1217 w 3244"/>
                <a:gd name="T53" fmla="*/ 3302 h 5041"/>
                <a:gd name="T54" fmla="*/ 2102 w 3244"/>
                <a:gd name="T55" fmla="*/ 5041 h 5041"/>
                <a:gd name="T56" fmla="*/ 1852 w 3244"/>
                <a:gd name="T57" fmla="*/ 3896 h 5041"/>
                <a:gd name="T58" fmla="*/ 1937 w 3244"/>
                <a:gd name="T59" fmla="*/ 3219 h 5041"/>
                <a:gd name="T60" fmla="*/ 3244 w 3244"/>
                <a:gd name="T61" fmla="*/ 1508 h 5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44" h="5041">
                  <a:moveTo>
                    <a:pt x="1736" y="3169"/>
                  </a:moveTo>
                  <a:cubicBezTo>
                    <a:pt x="1676" y="3405"/>
                    <a:pt x="1646" y="3650"/>
                    <a:pt x="1646" y="3896"/>
                  </a:cubicBezTo>
                  <a:cubicBezTo>
                    <a:pt x="1646" y="4011"/>
                    <a:pt x="1652" y="4126"/>
                    <a:pt x="1666" y="4240"/>
                  </a:cubicBezTo>
                  <a:cubicBezTo>
                    <a:pt x="1509" y="3956"/>
                    <a:pt x="1424" y="3634"/>
                    <a:pt x="1424" y="3302"/>
                  </a:cubicBezTo>
                  <a:cubicBezTo>
                    <a:pt x="1424" y="3272"/>
                    <a:pt x="1424" y="3240"/>
                    <a:pt x="1426" y="3209"/>
                  </a:cubicBezTo>
                  <a:lnTo>
                    <a:pt x="1434" y="3040"/>
                  </a:lnTo>
                  <a:lnTo>
                    <a:pt x="1271" y="2999"/>
                  </a:lnTo>
                  <a:cubicBezTo>
                    <a:pt x="644" y="2838"/>
                    <a:pt x="206" y="2273"/>
                    <a:pt x="206" y="1625"/>
                  </a:cubicBezTo>
                  <a:cubicBezTo>
                    <a:pt x="206" y="843"/>
                    <a:pt x="842" y="207"/>
                    <a:pt x="1624" y="207"/>
                  </a:cubicBezTo>
                  <a:cubicBezTo>
                    <a:pt x="2247" y="207"/>
                    <a:pt x="2806" y="623"/>
                    <a:pt x="2983" y="1220"/>
                  </a:cubicBezTo>
                  <a:lnTo>
                    <a:pt x="2989" y="1240"/>
                  </a:lnTo>
                  <a:cubicBezTo>
                    <a:pt x="2994" y="1257"/>
                    <a:pt x="2999" y="1274"/>
                    <a:pt x="3003" y="1291"/>
                  </a:cubicBezTo>
                  <a:lnTo>
                    <a:pt x="3003" y="1294"/>
                  </a:lnTo>
                  <a:cubicBezTo>
                    <a:pt x="3012" y="1329"/>
                    <a:pt x="3019" y="1364"/>
                    <a:pt x="3024" y="1399"/>
                  </a:cubicBezTo>
                  <a:cubicBezTo>
                    <a:pt x="2387" y="1801"/>
                    <a:pt x="1921" y="2439"/>
                    <a:pt x="1736" y="3169"/>
                  </a:cubicBezTo>
                  <a:close/>
                  <a:moveTo>
                    <a:pt x="3244" y="1508"/>
                  </a:moveTo>
                  <a:cubicBezTo>
                    <a:pt x="3238" y="1417"/>
                    <a:pt x="3224" y="1329"/>
                    <a:pt x="3203" y="1243"/>
                  </a:cubicBezTo>
                  <a:lnTo>
                    <a:pt x="3203" y="1243"/>
                  </a:lnTo>
                  <a:lnTo>
                    <a:pt x="3203" y="1242"/>
                  </a:lnTo>
                  <a:cubicBezTo>
                    <a:pt x="3198" y="1222"/>
                    <a:pt x="3193" y="1201"/>
                    <a:pt x="3187" y="1181"/>
                  </a:cubicBezTo>
                  <a:cubicBezTo>
                    <a:pt x="3186" y="1178"/>
                    <a:pt x="3186" y="1176"/>
                    <a:pt x="3185" y="1173"/>
                  </a:cubicBezTo>
                  <a:cubicBezTo>
                    <a:pt x="3184" y="1169"/>
                    <a:pt x="3183" y="1165"/>
                    <a:pt x="3181" y="1161"/>
                  </a:cubicBezTo>
                  <a:lnTo>
                    <a:pt x="3181" y="1161"/>
                  </a:lnTo>
                  <a:cubicBezTo>
                    <a:pt x="2981" y="490"/>
                    <a:pt x="2360" y="0"/>
                    <a:pt x="1624" y="0"/>
                  </a:cubicBezTo>
                  <a:cubicBezTo>
                    <a:pt x="727" y="0"/>
                    <a:pt x="0" y="728"/>
                    <a:pt x="0" y="1625"/>
                  </a:cubicBezTo>
                  <a:cubicBezTo>
                    <a:pt x="0" y="2382"/>
                    <a:pt x="518" y="3019"/>
                    <a:pt x="1219" y="3199"/>
                  </a:cubicBezTo>
                  <a:cubicBezTo>
                    <a:pt x="1218" y="3233"/>
                    <a:pt x="1217" y="3268"/>
                    <a:pt x="1217" y="3302"/>
                  </a:cubicBezTo>
                  <a:cubicBezTo>
                    <a:pt x="1217" y="4017"/>
                    <a:pt x="1566" y="4650"/>
                    <a:pt x="2102" y="5041"/>
                  </a:cubicBezTo>
                  <a:cubicBezTo>
                    <a:pt x="1942" y="4692"/>
                    <a:pt x="1852" y="4304"/>
                    <a:pt x="1852" y="3896"/>
                  </a:cubicBezTo>
                  <a:cubicBezTo>
                    <a:pt x="1852" y="3662"/>
                    <a:pt x="1882" y="3436"/>
                    <a:pt x="1937" y="3219"/>
                  </a:cubicBezTo>
                  <a:cubicBezTo>
                    <a:pt x="2122" y="2487"/>
                    <a:pt x="2603" y="1872"/>
                    <a:pt x="3244" y="150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en-US" sz="2309"/>
            </a:p>
          </p:txBody>
        </p:sp>
        <p:sp>
          <p:nvSpPr>
            <p:cNvPr id="6" name="Freeform 368">
              <a:extLst>
                <a:ext uri="{FF2B5EF4-FFF2-40B4-BE49-F238E27FC236}">
                  <a16:creationId xmlns:a16="http://schemas.microsoft.com/office/drawing/2014/main" id="{9945FED9-2B8C-4323-96A3-C4AE8A3CCC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2775" y="3073401"/>
              <a:ext cx="2146300" cy="1408113"/>
            </a:xfrm>
            <a:custGeom>
              <a:avLst/>
              <a:gdLst>
                <a:gd name="T0" fmla="*/ 3956 w 5219"/>
                <a:gd name="T1" fmla="*/ 2447 h 3421"/>
                <a:gd name="T2" fmla="*/ 3356 w 5219"/>
                <a:gd name="T3" fmla="*/ 2351 h 3421"/>
                <a:gd name="T4" fmla="*/ 3267 w 5219"/>
                <a:gd name="T5" fmla="*/ 2320 h 3421"/>
                <a:gd name="T6" fmla="*/ 3110 w 5219"/>
                <a:gd name="T7" fmla="*/ 2260 h 3421"/>
                <a:gd name="T8" fmla="*/ 3019 w 5219"/>
                <a:gd name="T9" fmla="*/ 2402 h 3421"/>
                <a:gd name="T10" fmla="*/ 1823 w 5219"/>
                <a:gd name="T11" fmla="*/ 3060 h 3421"/>
                <a:gd name="T12" fmla="*/ 1384 w 5219"/>
                <a:gd name="T13" fmla="*/ 2990 h 3421"/>
                <a:gd name="T14" fmla="*/ 473 w 5219"/>
                <a:gd name="T15" fmla="*/ 1203 h 3421"/>
                <a:gd name="T16" fmla="*/ 1822 w 5219"/>
                <a:gd name="T17" fmla="*/ 224 h 3421"/>
                <a:gd name="T18" fmla="*/ 1857 w 5219"/>
                <a:gd name="T19" fmla="*/ 224 h 3421"/>
                <a:gd name="T20" fmla="*/ 1877 w 5219"/>
                <a:gd name="T21" fmla="*/ 225 h 3421"/>
                <a:gd name="T22" fmla="*/ 1930 w 5219"/>
                <a:gd name="T23" fmla="*/ 228 h 3421"/>
                <a:gd name="T24" fmla="*/ 1934 w 5219"/>
                <a:gd name="T25" fmla="*/ 228 h 3421"/>
                <a:gd name="T26" fmla="*/ 2040 w 5219"/>
                <a:gd name="T27" fmla="*/ 240 h 3421"/>
                <a:gd name="T28" fmla="*/ 3325 w 5219"/>
                <a:gd name="T29" fmla="*/ 2012 h 3421"/>
                <a:gd name="T30" fmla="*/ 3988 w 5219"/>
                <a:gd name="T31" fmla="*/ 2323 h 3421"/>
                <a:gd name="T32" fmla="*/ 4324 w 5219"/>
                <a:gd name="T33" fmla="*/ 2411 h 3421"/>
                <a:gd name="T34" fmla="*/ 3956 w 5219"/>
                <a:gd name="T35" fmla="*/ 2447 h 3421"/>
                <a:gd name="T36" fmla="*/ 4052 w 5219"/>
                <a:gd name="T37" fmla="*/ 2126 h 3421"/>
                <a:gd name="T38" fmla="*/ 3435 w 5219"/>
                <a:gd name="T39" fmla="*/ 1837 h 3421"/>
                <a:gd name="T40" fmla="*/ 2212 w 5219"/>
                <a:gd name="T41" fmla="*/ 65 h 3421"/>
                <a:gd name="T42" fmla="*/ 1946 w 5219"/>
                <a:gd name="T43" fmla="*/ 22 h 3421"/>
                <a:gd name="T44" fmla="*/ 1946 w 5219"/>
                <a:gd name="T45" fmla="*/ 22 h 3421"/>
                <a:gd name="T46" fmla="*/ 1883 w 5219"/>
                <a:gd name="T47" fmla="*/ 18 h 3421"/>
                <a:gd name="T48" fmla="*/ 1875 w 5219"/>
                <a:gd name="T49" fmla="*/ 18 h 3421"/>
                <a:gd name="T50" fmla="*/ 1862 w 5219"/>
                <a:gd name="T51" fmla="*/ 17 h 3421"/>
                <a:gd name="T52" fmla="*/ 1862 w 5219"/>
                <a:gd name="T53" fmla="*/ 18 h 3421"/>
                <a:gd name="T54" fmla="*/ 277 w 5219"/>
                <a:gd name="T55" fmla="*/ 1139 h 3421"/>
                <a:gd name="T56" fmla="*/ 1320 w 5219"/>
                <a:gd name="T57" fmla="*/ 3187 h 3421"/>
                <a:gd name="T58" fmla="*/ 3194 w 5219"/>
                <a:gd name="T59" fmla="*/ 2513 h 3421"/>
                <a:gd name="T60" fmla="*/ 3292 w 5219"/>
                <a:gd name="T61" fmla="*/ 2547 h 3421"/>
                <a:gd name="T62" fmla="*/ 5219 w 5219"/>
                <a:gd name="T63" fmla="*/ 2242 h 3421"/>
                <a:gd name="T64" fmla="*/ 4052 w 5219"/>
                <a:gd name="T65" fmla="*/ 2126 h 3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19" h="3421">
                  <a:moveTo>
                    <a:pt x="3956" y="2447"/>
                  </a:moveTo>
                  <a:cubicBezTo>
                    <a:pt x="3753" y="2447"/>
                    <a:pt x="3551" y="2414"/>
                    <a:pt x="3356" y="2351"/>
                  </a:cubicBezTo>
                  <a:cubicBezTo>
                    <a:pt x="3327" y="2342"/>
                    <a:pt x="3297" y="2331"/>
                    <a:pt x="3267" y="2320"/>
                  </a:cubicBezTo>
                  <a:lnTo>
                    <a:pt x="3110" y="2260"/>
                  </a:lnTo>
                  <a:lnTo>
                    <a:pt x="3019" y="2402"/>
                  </a:lnTo>
                  <a:cubicBezTo>
                    <a:pt x="2762" y="2808"/>
                    <a:pt x="2303" y="3060"/>
                    <a:pt x="1823" y="3060"/>
                  </a:cubicBezTo>
                  <a:cubicBezTo>
                    <a:pt x="1674" y="3060"/>
                    <a:pt x="1527" y="3037"/>
                    <a:pt x="1384" y="2990"/>
                  </a:cubicBezTo>
                  <a:cubicBezTo>
                    <a:pt x="640" y="2749"/>
                    <a:pt x="232" y="1947"/>
                    <a:pt x="473" y="1203"/>
                  </a:cubicBezTo>
                  <a:cubicBezTo>
                    <a:pt x="664" y="617"/>
                    <a:pt x="1206" y="224"/>
                    <a:pt x="1822" y="224"/>
                  </a:cubicBezTo>
                  <a:cubicBezTo>
                    <a:pt x="1833" y="224"/>
                    <a:pt x="1845" y="224"/>
                    <a:pt x="1857" y="224"/>
                  </a:cubicBezTo>
                  <a:lnTo>
                    <a:pt x="1877" y="225"/>
                  </a:lnTo>
                  <a:cubicBezTo>
                    <a:pt x="1895" y="225"/>
                    <a:pt x="1913" y="226"/>
                    <a:pt x="1930" y="228"/>
                  </a:cubicBezTo>
                  <a:lnTo>
                    <a:pt x="1934" y="228"/>
                  </a:lnTo>
                  <a:cubicBezTo>
                    <a:pt x="1970" y="231"/>
                    <a:pt x="2005" y="235"/>
                    <a:pt x="2040" y="240"/>
                  </a:cubicBezTo>
                  <a:cubicBezTo>
                    <a:pt x="2226" y="970"/>
                    <a:pt x="2688" y="1611"/>
                    <a:pt x="3325" y="2012"/>
                  </a:cubicBezTo>
                  <a:cubicBezTo>
                    <a:pt x="3532" y="2142"/>
                    <a:pt x="3755" y="2247"/>
                    <a:pt x="3988" y="2323"/>
                  </a:cubicBezTo>
                  <a:cubicBezTo>
                    <a:pt x="4099" y="2359"/>
                    <a:pt x="4211" y="2388"/>
                    <a:pt x="4324" y="2411"/>
                  </a:cubicBezTo>
                  <a:cubicBezTo>
                    <a:pt x="4203" y="2434"/>
                    <a:pt x="4080" y="2447"/>
                    <a:pt x="3956" y="2447"/>
                  </a:cubicBezTo>
                  <a:close/>
                  <a:moveTo>
                    <a:pt x="4052" y="2126"/>
                  </a:moveTo>
                  <a:cubicBezTo>
                    <a:pt x="3830" y="2054"/>
                    <a:pt x="3624" y="1956"/>
                    <a:pt x="3435" y="1837"/>
                  </a:cubicBezTo>
                  <a:cubicBezTo>
                    <a:pt x="2796" y="1434"/>
                    <a:pt x="2359" y="787"/>
                    <a:pt x="2212" y="65"/>
                  </a:cubicBezTo>
                  <a:cubicBezTo>
                    <a:pt x="2123" y="43"/>
                    <a:pt x="2035" y="29"/>
                    <a:pt x="1946" y="22"/>
                  </a:cubicBezTo>
                  <a:lnTo>
                    <a:pt x="1946" y="22"/>
                  </a:lnTo>
                  <a:cubicBezTo>
                    <a:pt x="1925" y="20"/>
                    <a:pt x="1904" y="19"/>
                    <a:pt x="1883" y="18"/>
                  </a:cubicBezTo>
                  <a:cubicBezTo>
                    <a:pt x="1880" y="18"/>
                    <a:pt x="1877" y="18"/>
                    <a:pt x="1875" y="18"/>
                  </a:cubicBezTo>
                  <a:cubicBezTo>
                    <a:pt x="1870" y="18"/>
                    <a:pt x="1866" y="17"/>
                    <a:pt x="1862" y="17"/>
                  </a:cubicBezTo>
                  <a:lnTo>
                    <a:pt x="1862" y="18"/>
                  </a:lnTo>
                  <a:cubicBezTo>
                    <a:pt x="1162" y="0"/>
                    <a:pt x="504" y="440"/>
                    <a:pt x="277" y="1139"/>
                  </a:cubicBezTo>
                  <a:cubicBezTo>
                    <a:pt x="0" y="1993"/>
                    <a:pt x="467" y="2909"/>
                    <a:pt x="1320" y="3187"/>
                  </a:cubicBezTo>
                  <a:cubicBezTo>
                    <a:pt x="2041" y="3421"/>
                    <a:pt x="2806" y="3124"/>
                    <a:pt x="3194" y="2513"/>
                  </a:cubicBezTo>
                  <a:cubicBezTo>
                    <a:pt x="3226" y="2525"/>
                    <a:pt x="3259" y="2537"/>
                    <a:pt x="3292" y="2547"/>
                  </a:cubicBezTo>
                  <a:cubicBezTo>
                    <a:pt x="3971" y="2768"/>
                    <a:pt x="4681" y="2632"/>
                    <a:pt x="5219" y="2242"/>
                  </a:cubicBezTo>
                  <a:cubicBezTo>
                    <a:pt x="4838" y="2287"/>
                    <a:pt x="4441" y="2253"/>
                    <a:pt x="4052" y="2126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en-US" sz="2309"/>
            </a:p>
          </p:txBody>
        </p:sp>
        <p:sp>
          <p:nvSpPr>
            <p:cNvPr id="7" name="Freeform 369">
              <a:extLst>
                <a:ext uri="{FF2B5EF4-FFF2-40B4-BE49-F238E27FC236}">
                  <a16:creationId xmlns:a16="http://schemas.microsoft.com/office/drawing/2014/main" id="{BB27AA9C-5992-4496-9FEC-A4D6D09128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5" y="3398838"/>
              <a:ext cx="1476375" cy="2008188"/>
            </a:xfrm>
            <a:custGeom>
              <a:avLst/>
              <a:gdLst>
                <a:gd name="T0" fmla="*/ 2912 w 3591"/>
                <a:gd name="T1" fmla="*/ 3878 h 4886"/>
                <a:gd name="T2" fmla="*/ 1764 w 3591"/>
                <a:gd name="T3" fmla="*/ 4463 h 4886"/>
                <a:gd name="T4" fmla="*/ 931 w 3591"/>
                <a:gd name="T5" fmla="*/ 4192 h 4886"/>
                <a:gd name="T6" fmla="*/ 428 w 3591"/>
                <a:gd name="T7" fmla="*/ 2573 h 4886"/>
                <a:gd name="T8" fmla="*/ 435 w 3591"/>
                <a:gd name="T9" fmla="*/ 2552 h 4886"/>
                <a:gd name="T10" fmla="*/ 454 w 3591"/>
                <a:gd name="T11" fmla="*/ 2505 h 4886"/>
                <a:gd name="T12" fmla="*/ 457 w 3591"/>
                <a:gd name="T13" fmla="*/ 2497 h 4886"/>
                <a:gd name="T14" fmla="*/ 500 w 3591"/>
                <a:gd name="T15" fmla="*/ 2404 h 4886"/>
                <a:gd name="T16" fmla="*/ 694 w 3591"/>
                <a:gd name="T17" fmla="*/ 2410 h 4886"/>
                <a:gd name="T18" fmla="*/ 2582 w 3591"/>
                <a:gd name="T19" fmla="*/ 1730 h 4886"/>
                <a:gd name="T20" fmla="*/ 3082 w 3591"/>
                <a:gd name="T21" fmla="*/ 1195 h 4886"/>
                <a:gd name="T22" fmla="*/ 3269 w 3591"/>
                <a:gd name="T23" fmla="*/ 905 h 4886"/>
                <a:gd name="T24" fmla="*/ 2914 w 3591"/>
                <a:gd name="T25" fmla="*/ 1805 h 4886"/>
                <a:gd name="T26" fmla="*/ 2857 w 3591"/>
                <a:gd name="T27" fmla="*/ 1880 h 4886"/>
                <a:gd name="T28" fmla="*/ 2751 w 3591"/>
                <a:gd name="T29" fmla="*/ 2011 h 4886"/>
                <a:gd name="T30" fmla="*/ 2859 w 3591"/>
                <a:gd name="T31" fmla="*/ 2141 h 4886"/>
                <a:gd name="T32" fmla="*/ 2912 w 3591"/>
                <a:gd name="T33" fmla="*/ 3878 h 4886"/>
                <a:gd name="T34" fmla="*/ 3081 w 3591"/>
                <a:gd name="T35" fmla="*/ 1927 h 4886"/>
                <a:gd name="T36" fmla="*/ 3386 w 3591"/>
                <a:gd name="T37" fmla="*/ 0 h 4886"/>
                <a:gd name="T38" fmla="*/ 2915 w 3591"/>
                <a:gd name="T39" fmla="*/ 1073 h 4886"/>
                <a:gd name="T40" fmla="*/ 2450 w 3591"/>
                <a:gd name="T41" fmla="*/ 1571 h 4886"/>
                <a:gd name="T42" fmla="*/ 386 w 3591"/>
                <a:gd name="T43" fmla="*/ 2186 h 4886"/>
                <a:gd name="T44" fmla="*/ 263 w 3591"/>
                <a:gd name="T45" fmla="*/ 2426 h 4886"/>
                <a:gd name="T46" fmla="*/ 263 w 3591"/>
                <a:gd name="T47" fmla="*/ 2425 h 4886"/>
                <a:gd name="T48" fmla="*/ 263 w 3591"/>
                <a:gd name="T49" fmla="*/ 2426 h 4886"/>
                <a:gd name="T50" fmla="*/ 240 w 3591"/>
                <a:gd name="T51" fmla="*/ 2485 h 4886"/>
                <a:gd name="T52" fmla="*/ 237 w 3591"/>
                <a:gd name="T53" fmla="*/ 2493 h 4886"/>
                <a:gd name="T54" fmla="*/ 233 w 3591"/>
                <a:gd name="T55" fmla="*/ 2504 h 4886"/>
                <a:gd name="T56" fmla="*/ 233 w 3591"/>
                <a:gd name="T57" fmla="*/ 2505 h 4886"/>
                <a:gd name="T58" fmla="*/ 810 w 3591"/>
                <a:gd name="T59" fmla="*/ 4359 h 4886"/>
                <a:gd name="T60" fmla="*/ 3079 w 3591"/>
                <a:gd name="T61" fmla="*/ 3999 h 4886"/>
                <a:gd name="T62" fmla="*/ 3018 w 3591"/>
                <a:gd name="T63" fmla="*/ 2009 h 4886"/>
                <a:gd name="T64" fmla="*/ 3081 w 3591"/>
                <a:gd name="T65" fmla="*/ 1927 h 4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91" h="4886">
                  <a:moveTo>
                    <a:pt x="2912" y="3878"/>
                  </a:moveTo>
                  <a:cubicBezTo>
                    <a:pt x="2646" y="4244"/>
                    <a:pt x="2217" y="4463"/>
                    <a:pt x="1764" y="4463"/>
                  </a:cubicBezTo>
                  <a:cubicBezTo>
                    <a:pt x="1463" y="4463"/>
                    <a:pt x="1175" y="4369"/>
                    <a:pt x="931" y="4192"/>
                  </a:cubicBezTo>
                  <a:cubicBezTo>
                    <a:pt x="428" y="3826"/>
                    <a:pt x="221" y="3160"/>
                    <a:pt x="428" y="2573"/>
                  </a:cubicBezTo>
                  <a:lnTo>
                    <a:pt x="435" y="2552"/>
                  </a:lnTo>
                  <a:cubicBezTo>
                    <a:pt x="441" y="2537"/>
                    <a:pt x="447" y="2521"/>
                    <a:pt x="454" y="2505"/>
                  </a:cubicBezTo>
                  <a:lnTo>
                    <a:pt x="457" y="2497"/>
                  </a:lnTo>
                  <a:cubicBezTo>
                    <a:pt x="470" y="2466"/>
                    <a:pt x="484" y="2435"/>
                    <a:pt x="500" y="2404"/>
                  </a:cubicBezTo>
                  <a:cubicBezTo>
                    <a:pt x="565" y="2408"/>
                    <a:pt x="630" y="2410"/>
                    <a:pt x="694" y="2410"/>
                  </a:cubicBezTo>
                  <a:cubicBezTo>
                    <a:pt x="1384" y="2410"/>
                    <a:pt x="2054" y="2169"/>
                    <a:pt x="2582" y="1730"/>
                  </a:cubicBezTo>
                  <a:cubicBezTo>
                    <a:pt x="2770" y="1573"/>
                    <a:pt x="2938" y="1393"/>
                    <a:pt x="3082" y="1195"/>
                  </a:cubicBezTo>
                  <a:cubicBezTo>
                    <a:pt x="3150" y="1101"/>
                    <a:pt x="3213" y="1004"/>
                    <a:pt x="3269" y="905"/>
                  </a:cubicBezTo>
                  <a:cubicBezTo>
                    <a:pt x="3228" y="1226"/>
                    <a:pt x="3108" y="1537"/>
                    <a:pt x="2914" y="1805"/>
                  </a:cubicBezTo>
                  <a:cubicBezTo>
                    <a:pt x="2896" y="1830"/>
                    <a:pt x="2877" y="1855"/>
                    <a:pt x="2857" y="1880"/>
                  </a:cubicBezTo>
                  <a:lnTo>
                    <a:pt x="2751" y="2011"/>
                  </a:lnTo>
                  <a:lnTo>
                    <a:pt x="2859" y="2141"/>
                  </a:lnTo>
                  <a:cubicBezTo>
                    <a:pt x="3271" y="2639"/>
                    <a:pt x="3293" y="3354"/>
                    <a:pt x="2912" y="3878"/>
                  </a:cubicBezTo>
                  <a:close/>
                  <a:moveTo>
                    <a:pt x="3081" y="1927"/>
                  </a:moveTo>
                  <a:cubicBezTo>
                    <a:pt x="3501" y="1348"/>
                    <a:pt x="3591" y="631"/>
                    <a:pt x="3386" y="0"/>
                  </a:cubicBezTo>
                  <a:cubicBezTo>
                    <a:pt x="3311" y="376"/>
                    <a:pt x="3156" y="743"/>
                    <a:pt x="2915" y="1073"/>
                  </a:cubicBezTo>
                  <a:cubicBezTo>
                    <a:pt x="2778" y="1262"/>
                    <a:pt x="2621" y="1428"/>
                    <a:pt x="2450" y="1571"/>
                  </a:cubicBezTo>
                  <a:cubicBezTo>
                    <a:pt x="1869" y="2054"/>
                    <a:pt x="1119" y="2269"/>
                    <a:pt x="386" y="2186"/>
                  </a:cubicBezTo>
                  <a:cubicBezTo>
                    <a:pt x="338" y="2264"/>
                    <a:pt x="297" y="2344"/>
                    <a:pt x="263" y="2426"/>
                  </a:cubicBezTo>
                  <a:lnTo>
                    <a:pt x="263" y="2425"/>
                  </a:lnTo>
                  <a:lnTo>
                    <a:pt x="263" y="2426"/>
                  </a:lnTo>
                  <a:cubicBezTo>
                    <a:pt x="255" y="2445"/>
                    <a:pt x="247" y="2465"/>
                    <a:pt x="240" y="2485"/>
                  </a:cubicBezTo>
                  <a:cubicBezTo>
                    <a:pt x="239" y="2487"/>
                    <a:pt x="238" y="2490"/>
                    <a:pt x="237" y="2493"/>
                  </a:cubicBezTo>
                  <a:cubicBezTo>
                    <a:pt x="235" y="2497"/>
                    <a:pt x="234" y="2500"/>
                    <a:pt x="233" y="2504"/>
                  </a:cubicBezTo>
                  <a:lnTo>
                    <a:pt x="233" y="2505"/>
                  </a:lnTo>
                  <a:cubicBezTo>
                    <a:pt x="0" y="3165"/>
                    <a:pt x="215" y="3926"/>
                    <a:pt x="810" y="4359"/>
                  </a:cubicBezTo>
                  <a:cubicBezTo>
                    <a:pt x="1536" y="4886"/>
                    <a:pt x="2552" y="4725"/>
                    <a:pt x="3079" y="3999"/>
                  </a:cubicBezTo>
                  <a:cubicBezTo>
                    <a:pt x="3525" y="3386"/>
                    <a:pt x="3479" y="2567"/>
                    <a:pt x="3018" y="2009"/>
                  </a:cubicBezTo>
                  <a:cubicBezTo>
                    <a:pt x="3039" y="1982"/>
                    <a:pt x="3060" y="1955"/>
                    <a:pt x="3081" y="192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en-US" sz="2309"/>
            </a:p>
          </p:txBody>
        </p:sp>
        <p:sp>
          <p:nvSpPr>
            <p:cNvPr id="8" name="Freeform 370">
              <a:extLst>
                <a:ext uri="{FF2B5EF4-FFF2-40B4-BE49-F238E27FC236}">
                  <a16:creationId xmlns:a16="http://schemas.microsoft.com/office/drawing/2014/main" id="{9E647379-CAD2-4F64-878C-19472E0165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8925" y="2752726"/>
              <a:ext cx="1743075" cy="1738313"/>
            </a:xfrm>
            <a:custGeom>
              <a:avLst/>
              <a:gdLst>
                <a:gd name="T0" fmla="*/ 3229 w 4237"/>
                <a:gd name="T1" fmla="*/ 3630 h 4229"/>
                <a:gd name="T2" fmla="*/ 2397 w 4237"/>
                <a:gd name="T3" fmla="*/ 3900 h 4229"/>
                <a:gd name="T4" fmla="*/ 1534 w 4237"/>
                <a:gd name="T5" fmla="*/ 3609 h 4229"/>
                <a:gd name="T6" fmla="*/ 1516 w 4237"/>
                <a:gd name="T7" fmla="*/ 3595 h 4229"/>
                <a:gd name="T8" fmla="*/ 1482 w 4237"/>
                <a:gd name="T9" fmla="*/ 3567 h 4229"/>
                <a:gd name="T10" fmla="*/ 1397 w 4237"/>
                <a:gd name="T11" fmla="*/ 3484 h 4229"/>
                <a:gd name="T12" fmla="*/ 1397 w 4237"/>
                <a:gd name="T13" fmla="*/ 1299 h 4229"/>
                <a:gd name="T14" fmla="*/ 1043 w 4237"/>
                <a:gd name="T15" fmla="*/ 658 h 4229"/>
                <a:gd name="T16" fmla="*/ 825 w 4237"/>
                <a:gd name="T17" fmla="*/ 391 h 4229"/>
                <a:gd name="T18" fmla="*/ 1572 w 4237"/>
                <a:gd name="T19" fmla="*/ 1007 h 4229"/>
                <a:gd name="T20" fmla="*/ 1625 w 4237"/>
                <a:gd name="T21" fmla="*/ 1085 h 4229"/>
                <a:gd name="T22" fmla="*/ 1717 w 4237"/>
                <a:gd name="T23" fmla="*/ 1225 h 4229"/>
                <a:gd name="T24" fmla="*/ 1874 w 4237"/>
                <a:gd name="T25" fmla="*/ 1163 h 4229"/>
                <a:gd name="T26" fmla="*/ 2394 w 4237"/>
                <a:gd name="T27" fmla="*/ 1064 h 4229"/>
                <a:gd name="T28" fmla="*/ 3542 w 4237"/>
                <a:gd name="T29" fmla="*/ 1649 h 4229"/>
                <a:gd name="T30" fmla="*/ 3229 w 4237"/>
                <a:gd name="T31" fmla="*/ 3630 h 4229"/>
                <a:gd name="T32" fmla="*/ 3710 w 4237"/>
                <a:gd name="T33" fmla="*/ 1527 h 4229"/>
                <a:gd name="T34" fmla="*/ 1798 w 4237"/>
                <a:gd name="T35" fmla="*/ 971 h 4229"/>
                <a:gd name="T36" fmla="*/ 1739 w 4237"/>
                <a:gd name="T37" fmla="*/ 886 h 4229"/>
                <a:gd name="T38" fmla="*/ 0 w 4237"/>
                <a:gd name="T39" fmla="*/ 0 h 4229"/>
                <a:gd name="T40" fmla="*/ 876 w 4237"/>
                <a:gd name="T41" fmla="*/ 779 h 4229"/>
                <a:gd name="T42" fmla="*/ 1205 w 4237"/>
                <a:gd name="T43" fmla="*/ 1376 h 4229"/>
                <a:gd name="T44" fmla="*/ 1153 w 4237"/>
                <a:gd name="T45" fmla="*/ 3529 h 4229"/>
                <a:gd name="T46" fmla="*/ 1342 w 4237"/>
                <a:gd name="T47" fmla="*/ 3720 h 4229"/>
                <a:gd name="T48" fmla="*/ 1342 w 4237"/>
                <a:gd name="T49" fmla="*/ 3720 h 4229"/>
                <a:gd name="T50" fmla="*/ 1342 w 4237"/>
                <a:gd name="T51" fmla="*/ 3720 h 4229"/>
                <a:gd name="T52" fmla="*/ 1392 w 4237"/>
                <a:gd name="T53" fmla="*/ 3760 h 4229"/>
                <a:gd name="T54" fmla="*/ 1398 w 4237"/>
                <a:gd name="T55" fmla="*/ 3765 h 4229"/>
                <a:gd name="T56" fmla="*/ 1408 w 4237"/>
                <a:gd name="T57" fmla="*/ 3773 h 4229"/>
                <a:gd name="T58" fmla="*/ 1408 w 4237"/>
                <a:gd name="T59" fmla="*/ 3773 h 4229"/>
                <a:gd name="T60" fmla="*/ 3350 w 4237"/>
                <a:gd name="T61" fmla="*/ 3797 h 4229"/>
                <a:gd name="T62" fmla="*/ 3710 w 4237"/>
                <a:gd name="T63" fmla="*/ 1527 h 4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37" h="4229">
                  <a:moveTo>
                    <a:pt x="3229" y="3630"/>
                  </a:moveTo>
                  <a:cubicBezTo>
                    <a:pt x="2985" y="3807"/>
                    <a:pt x="2697" y="3900"/>
                    <a:pt x="2397" y="3900"/>
                  </a:cubicBezTo>
                  <a:cubicBezTo>
                    <a:pt x="2086" y="3900"/>
                    <a:pt x="1780" y="3797"/>
                    <a:pt x="1534" y="3609"/>
                  </a:cubicBezTo>
                  <a:lnTo>
                    <a:pt x="1516" y="3595"/>
                  </a:lnTo>
                  <a:cubicBezTo>
                    <a:pt x="1505" y="3586"/>
                    <a:pt x="1493" y="3577"/>
                    <a:pt x="1482" y="3567"/>
                  </a:cubicBezTo>
                  <a:lnTo>
                    <a:pt x="1397" y="3484"/>
                  </a:lnTo>
                  <a:cubicBezTo>
                    <a:pt x="1674" y="2785"/>
                    <a:pt x="1676" y="1997"/>
                    <a:pt x="1397" y="1299"/>
                  </a:cubicBezTo>
                  <a:cubicBezTo>
                    <a:pt x="1307" y="1073"/>
                    <a:pt x="1188" y="857"/>
                    <a:pt x="1043" y="658"/>
                  </a:cubicBezTo>
                  <a:cubicBezTo>
                    <a:pt x="975" y="564"/>
                    <a:pt x="902" y="475"/>
                    <a:pt x="825" y="391"/>
                  </a:cubicBezTo>
                  <a:cubicBezTo>
                    <a:pt x="1118" y="529"/>
                    <a:pt x="1377" y="739"/>
                    <a:pt x="1572" y="1007"/>
                  </a:cubicBezTo>
                  <a:cubicBezTo>
                    <a:pt x="1589" y="1031"/>
                    <a:pt x="1607" y="1057"/>
                    <a:pt x="1625" y="1085"/>
                  </a:cubicBezTo>
                  <a:lnTo>
                    <a:pt x="1717" y="1225"/>
                  </a:lnTo>
                  <a:lnTo>
                    <a:pt x="1874" y="1163"/>
                  </a:lnTo>
                  <a:cubicBezTo>
                    <a:pt x="2040" y="1097"/>
                    <a:pt x="2215" y="1064"/>
                    <a:pt x="2394" y="1064"/>
                  </a:cubicBezTo>
                  <a:cubicBezTo>
                    <a:pt x="2847" y="1064"/>
                    <a:pt x="3276" y="1283"/>
                    <a:pt x="3542" y="1649"/>
                  </a:cubicBezTo>
                  <a:cubicBezTo>
                    <a:pt x="4002" y="2281"/>
                    <a:pt x="3861" y="3170"/>
                    <a:pt x="3229" y="3630"/>
                  </a:cubicBezTo>
                  <a:close/>
                  <a:moveTo>
                    <a:pt x="3710" y="1527"/>
                  </a:moveTo>
                  <a:cubicBezTo>
                    <a:pt x="3264" y="915"/>
                    <a:pt x="2471" y="705"/>
                    <a:pt x="1798" y="971"/>
                  </a:cubicBezTo>
                  <a:cubicBezTo>
                    <a:pt x="1779" y="942"/>
                    <a:pt x="1759" y="914"/>
                    <a:pt x="1739" y="886"/>
                  </a:cubicBezTo>
                  <a:cubicBezTo>
                    <a:pt x="1319" y="308"/>
                    <a:pt x="664" y="1"/>
                    <a:pt x="0" y="0"/>
                  </a:cubicBezTo>
                  <a:cubicBezTo>
                    <a:pt x="335" y="188"/>
                    <a:pt x="636" y="449"/>
                    <a:pt x="876" y="779"/>
                  </a:cubicBezTo>
                  <a:cubicBezTo>
                    <a:pt x="1013" y="968"/>
                    <a:pt x="1123" y="1169"/>
                    <a:pt x="1205" y="1376"/>
                  </a:cubicBezTo>
                  <a:cubicBezTo>
                    <a:pt x="1486" y="2078"/>
                    <a:pt x="1458" y="2858"/>
                    <a:pt x="1153" y="3529"/>
                  </a:cubicBezTo>
                  <a:cubicBezTo>
                    <a:pt x="1212" y="3599"/>
                    <a:pt x="1275" y="3662"/>
                    <a:pt x="1342" y="3720"/>
                  </a:cubicBezTo>
                  <a:lnTo>
                    <a:pt x="1342" y="3720"/>
                  </a:lnTo>
                  <a:lnTo>
                    <a:pt x="1342" y="3720"/>
                  </a:lnTo>
                  <a:cubicBezTo>
                    <a:pt x="1359" y="3734"/>
                    <a:pt x="1375" y="3747"/>
                    <a:pt x="1392" y="3760"/>
                  </a:cubicBezTo>
                  <a:cubicBezTo>
                    <a:pt x="1394" y="3762"/>
                    <a:pt x="1396" y="3764"/>
                    <a:pt x="1398" y="3765"/>
                  </a:cubicBezTo>
                  <a:cubicBezTo>
                    <a:pt x="1402" y="3768"/>
                    <a:pt x="1405" y="3770"/>
                    <a:pt x="1408" y="3773"/>
                  </a:cubicBezTo>
                  <a:lnTo>
                    <a:pt x="1408" y="3773"/>
                  </a:lnTo>
                  <a:cubicBezTo>
                    <a:pt x="1964" y="4198"/>
                    <a:pt x="2755" y="4229"/>
                    <a:pt x="3350" y="3797"/>
                  </a:cubicBezTo>
                  <a:cubicBezTo>
                    <a:pt x="4076" y="3269"/>
                    <a:pt x="4237" y="2253"/>
                    <a:pt x="3710" y="152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en-US" sz="2309"/>
            </a:p>
          </p:txBody>
        </p:sp>
        <p:sp>
          <p:nvSpPr>
            <p:cNvPr id="9" name="Freeform 371">
              <a:extLst>
                <a:ext uri="{FF2B5EF4-FFF2-40B4-BE49-F238E27FC236}">
                  <a16:creationId xmlns:a16="http://schemas.microsoft.com/office/drawing/2014/main" id="{42B9136D-5307-44AC-86C6-A296B9D237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3275" y="1570038"/>
              <a:ext cx="2005013" cy="1370013"/>
            </a:xfrm>
            <a:custGeom>
              <a:avLst/>
              <a:gdLst>
                <a:gd name="T0" fmla="*/ 3907 w 4874"/>
                <a:gd name="T1" fmla="*/ 2989 h 3333"/>
                <a:gd name="T2" fmla="*/ 3888 w 4874"/>
                <a:gd name="T3" fmla="*/ 3002 h 3333"/>
                <a:gd name="T4" fmla="*/ 3852 w 4874"/>
                <a:gd name="T5" fmla="*/ 3026 h 3333"/>
                <a:gd name="T6" fmla="*/ 3831 w 4874"/>
                <a:gd name="T7" fmla="*/ 3036 h 3333"/>
                <a:gd name="T8" fmla="*/ 3826 w 4874"/>
                <a:gd name="T9" fmla="*/ 3042 h 3333"/>
                <a:gd name="T10" fmla="*/ 3749 w 4874"/>
                <a:gd name="T11" fmla="*/ 3084 h 3333"/>
                <a:gd name="T12" fmla="*/ 1860 w 4874"/>
                <a:gd name="T13" fmla="*/ 2399 h 3333"/>
                <a:gd name="T14" fmla="*/ 1668 w 4874"/>
                <a:gd name="T15" fmla="*/ 2406 h 3333"/>
                <a:gd name="T16" fmla="*/ 948 w 4874"/>
                <a:gd name="T17" fmla="*/ 2544 h 3333"/>
                <a:gd name="T18" fmla="*/ 627 w 4874"/>
                <a:gd name="T19" fmla="*/ 2669 h 3333"/>
                <a:gd name="T20" fmla="*/ 1444 w 4874"/>
                <a:gd name="T21" fmla="*/ 2150 h 3333"/>
                <a:gd name="T22" fmla="*/ 1534 w 4874"/>
                <a:gd name="T23" fmla="*/ 2123 h 3333"/>
                <a:gd name="T24" fmla="*/ 1696 w 4874"/>
                <a:gd name="T25" fmla="*/ 2079 h 3333"/>
                <a:gd name="T26" fmla="*/ 1686 w 4874"/>
                <a:gd name="T27" fmla="*/ 1911 h 3333"/>
                <a:gd name="T28" fmla="*/ 2663 w 4874"/>
                <a:gd name="T29" fmla="*/ 474 h 3333"/>
                <a:gd name="T30" fmla="*/ 3102 w 4874"/>
                <a:gd name="T31" fmla="*/ 404 h 3333"/>
                <a:gd name="T32" fmla="*/ 4450 w 4874"/>
                <a:gd name="T33" fmla="*/ 1384 h 3333"/>
                <a:gd name="T34" fmla="*/ 3907 w 4874"/>
                <a:gd name="T35" fmla="*/ 2989 h 3333"/>
                <a:gd name="T36" fmla="*/ 4647 w 4874"/>
                <a:gd name="T37" fmla="*/ 1320 h 3333"/>
                <a:gd name="T38" fmla="*/ 2599 w 4874"/>
                <a:gd name="T39" fmla="*/ 277 h 3333"/>
                <a:gd name="T40" fmla="*/ 1479 w 4874"/>
                <a:gd name="T41" fmla="*/ 1924 h 3333"/>
                <a:gd name="T42" fmla="*/ 1380 w 4874"/>
                <a:gd name="T43" fmla="*/ 1953 h 3333"/>
                <a:gd name="T44" fmla="*/ 0 w 4874"/>
                <a:gd name="T45" fmla="*/ 3333 h 3333"/>
                <a:gd name="T46" fmla="*/ 1012 w 4874"/>
                <a:gd name="T47" fmla="*/ 2741 h 3333"/>
                <a:gd name="T48" fmla="*/ 1681 w 4874"/>
                <a:gd name="T49" fmla="*/ 2612 h 3333"/>
                <a:gd name="T50" fmla="*/ 3713 w 4874"/>
                <a:gd name="T51" fmla="*/ 3327 h 3333"/>
                <a:gd name="T52" fmla="*/ 3953 w 4874"/>
                <a:gd name="T53" fmla="*/ 3206 h 3333"/>
                <a:gd name="T54" fmla="*/ 3953 w 4874"/>
                <a:gd name="T55" fmla="*/ 3206 h 3333"/>
                <a:gd name="T56" fmla="*/ 3953 w 4874"/>
                <a:gd name="T57" fmla="*/ 3206 h 3333"/>
                <a:gd name="T58" fmla="*/ 4006 w 4874"/>
                <a:gd name="T59" fmla="*/ 3172 h 3333"/>
                <a:gd name="T60" fmla="*/ 4013 w 4874"/>
                <a:gd name="T61" fmla="*/ 3167 h 3333"/>
                <a:gd name="T62" fmla="*/ 4024 w 4874"/>
                <a:gd name="T63" fmla="*/ 3160 h 3333"/>
                <a:gd name="T64" fmla="*/ 4024 w 4874"/>
                <a:gd name="T65" fmla="*/ 3160 h 3333"/>
                <a:gd name="T66" fmla="*/ 4647 w 4874"/>
                <a:gd name="T67" fmla="*/ 1320 h 3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74" h="3333">
                  <a:moveTo>
                    <a:pt x="3907" y="2989"/>
                  </a:moveTo>
                  <a:lnTo>
                    <a:pt x="3888" y="3002"/>
                  </a:lnTo>
                  <a:cubicBezTo>
                    <a:pt x="3876" y="3010"/>
                    <a:pt x="3864" y="3018"/>
                    <a:pt x="3852" y="3026"/>
                  </a:cubicBezTo>
                  <a:lnTo>
                    <a:pt x="3831" y="3036"/>
                  </a:lnTo>
                  <a:lnTo>
                    <a:pt x="3826" y="3042"/>
                  </a:lnTo>
                  <a:cubicBezTo>
                    <a:pt x="3800" y="3056"/>
                    <a:pt x="3775" y="3071"/>
                    <a:pt x="3749" y="3084"/>
                  </a:cubicBezTo>
                  <a:cubicBezTo>
                    <a:pt x="3218" y="2642"/>
                    <a:pt x="2552" y="2399"/>
                    <a:pt x="1860" y="2399"/>
                  </a:cubicBezTo>
                  <a:cubicBezTo>
                    <a:pt x="1796" y="2399"/>
                    <a:pt x="1732" y="2402"/>
                    <a:pt x="1668" y="2406"/>
                  </a:cubicBezTo>
                  <a:cubicBezTo>
                    <a:pt x="1424" y="2422"/>
                    <a:pt x="1182" y="2468"/>
                    <a:pt x="948" y="2544"/>
                  </a:cubicBezTo>
                  <a:cubicBezTo>
                    <a:pt x="838" y="2580"/>
                    <a:pt x="731" y="2622"/>
                    <a:pt x="627" y="2669"/>
                  </a:cubicBezTo>
                  <a:cubicBezTo>
                    <a:pt x="849" y="2433"/>
                    <a:pt x="1129" y="2252"/>
                    <a:pt x="1444" y="2150"/>
                  </a:cubicBezTo>
                  <a:cubicBezTo>
                    <a:pt x="1473" y="2140"/>
                    <a:pt x="1503" y="2131"/>
                    <a:pt x="1534" y="2123"/>
                  </a:cubicBezTo>
                  <a:lnTo>
                    <a:pt x="1696" y="2079"/>
                  </a:lnTo>
                  <a:lnTo>
                    <a:pt x="1686" y="1911"/>
                  </a:lnTo>
                  <a:cubicBezTo>
                    <a:pt x="1645" y="1265"/>
                    <a:pt x="2047" y="674"/>
                    <a:pt x="2663" y="474"/>
                  </a:cubicBezTo>
                  <a:cubicBezTo>
                    <a:pt x="2806" y="427"/>
                    <a:pt x="2953" y="404"/>
                    <a:pt x="3102" y="404"/>
                  </a:cubicBezTo>
                  <a:cubicBezTo>
                    <a:pt x="3718" y="404"/>
                    <a:pt x="4260" y="798"/>
                    <a:pt x="4450" y="1384"/>
                  </a:cubicBezTo>
                  <a:cubicBezTo>
                    <a:pt x="4642" y="1976"/>
                    <a:pt x="4419" y="2636"/>
                    <a:pt x="3907" y="2989"/>
                  </a:cubicBezTo>
                  <a:close/>
                  <a:moveTo>
                    <a:pt x="4647" y="1320"/>
                  </a:moveTo>
                  <a:cubicBezTo>
                    <a:pt x="4369" y="467"/>
                    <a:pt x="3453" y="0"/>
                    <a:pt x="2599" y="277"/>
                  </a:cubicBezTo>
                  <a:cubicBezTo>
                    <a:pt x="1879" y="511"/>
                    <a:pt x="1434" y="1201"/>
                    <a:pt x="1479" y="1924"/>
                  </a:cubicBezTo>
                  <a:cubicBezTo>
                    <a:pt x="1446" y="1933"/>
                    <a:pt x="1413" y="1943"/>
                    <a:pt x="1380" y="1953"/>
                  </a:cubicBezTo>
                  <a:cubicBezTo>
                    <a:pt x="700" y="2174"/>
                    <a:pt x="206" y="2702"/>
                    <a:pt x="0" y="3333"/>
                  </a:cubicBezTo>
                  <a:cubicBezTo>
                    <a:pt x="282" y="3072"/>
                    <a:pt x="623" y="2867"/>
                    <a:pt x="1012" y="2741"/>
                  </a:cubicBezTo>
                  <a:cubicBezTo>
                    <a:pt x="1234" y="2669"/>
                    <a:pt x="1459" y="2627"/>
                    <a:pt x="1681" y="2612"/>
                  </a:cubicBezTo>
                  <a:cubicBezTo>
                    <a:pt x="2435" y="2562"/>
                    <a:pt x="3169" y="2829"/>
                    <a:pt x="3713" y="3327"/>
                  </a:cubicBezTo>
                  <a:cubicBezTo>
                    <a:pt x="3797" y="3293"/>
                    <a:pt x="3878" y="3252"/>
                    <a:pt x="3953" y="3206"/>
                  </a:cubicBezTo>
                  <a:lnTo>
                    <a:pt x="3953" y="3206"/>
                  </a:lnTo>
                  <a:lnTo>
                    <a:pt x="3953" y="3206"/>
                  </a:lnTo>
                  <a:cubicBezTo>
                    <a:pt x="3971" y="3195"/>
                    <a:pt x="3989" y="3183"/>
                    <a:pt x="4006" y="3172"/>
                  </a:cubicBezTo>
                  <a:cubicBezTo>
                    <a:pt x="4009" y="3170"/>
                    <a:pt x="4011" y="3168"/>
                    <a:pt x="4013" y="3167"/>
                  </a:cubicBezTo>
                  <a:cubicBezTo>
                    <a:pt x="4017" y="3164"/>
                    <a:pt x="4020" y="3162"/>
                    <a:pt x="4024" y="3160"/>
                  </a:cubicBezTo>
                  <a:lnTo>
                    <a:pt x="4024" y="3160"/>
                  </a:lnTo>
                  <a:cubicBezTo>
                    <a:pt x="4600" y="2762"/>
                    <a:pt x="4874" y="2020"/>
                    <a:pt x="4647" y="132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en-US" sz="2309" dirty="0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370ADC03-03F0-4C74-8E85-6AA985B310D3}"/>
              </a:ext>
            </a:extLst>
          </p:cNvPr>
          <p:cNvSpPr/>
          <p:nvPr/>
        </p:nvSpPr>
        <p:spPr>
          <a:xfrm>
            <a:off x="8869922" y="4340775"/>
            <a:ext cx="2364257" cy="23710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958">
                <a:solidFill>
                  <a:schemeClr val="tx1"/>
                </a:solidFill>
              </a:rPr>
              <a:t>Lorem Ipsum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BA0422-AC54-45E0-BBBF-17AC92F6C357}"/>
              </a:ext>
            </a:extLst>
          </p:cNvPr>
          <p:cNvGrpSpPr/>
          <p:nvPr/>
        </p:nvGrpSpPr>
        <p:grpSpPr>
          <a:xfrm>
            <a:off x="822050" y="1929532"/>
            <a:ext cx="4393313" cy="1509664"/>
            <a:chOff x="407368" y="1845302"/>
            <a:chExt cx="2879315" cy="91552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B1A06A-5B4B-4133-8B9C-3BB5DC034EF8}"/>
                </a:ext>
              </a:extLst>
            </p:cNvPr>
            <p:cNvSpPr/>
            <p:nvPr/>
          </p:nvSpPr>
          <p:spPr>
            <a:xfrm>
              <a:off x="407368" y="1845302"/>
              <a:ext cx="2879314" cy="486998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r>
                <a:rPr lang="ru-RU" sz="2309" b="1" dirty="0">
                  <a:solidFill>
                    <a:schemeClr val="accent6"/>
                  </a:solidFill>
                  <a:latin typeface="arial" panose="020B0604020202020204" pitchFamily="34" charset="0"/>
                </a:rPr>
                <a:t>Неограниченная функциональность</a:t>
              </a:r>
              <a:endParaRPr lang="da-DK" sz="2309" b="1" dirty="0">
                <a:solidFill>
                  <a:schemeClr val="accent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7D4524-BE40-4DD9-8AAA-A4D1DC623075}"/>
                </a:ext>
              </a:extLst>
            </p:cNvPr>
            <p:cNvSpPr/>
            <p:nvPr/>
          </p:nvSpPr>
          <p:spPr>
            <a:xfrm>
              <a:off x="407369" y="2273829"/>
              <a:ext cx="2879314" cy="48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309" dirty="0">
                  <a:latin typeface="arial" panose="020B0604020202020204" pitchFamily="34" charset="0"/>
                </a:rPr>
                <a:t>Использование продукта для любых целей </a:t>
              </a:r>
              <a:endParaRPr lang="en-US" sz="2309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207A06-74D1-4DAD-B5C2-5E4E8768AA9E}"/>
              </a:ext>
            </a:extLst>
          </p:cNvPr>
          <p:cNvGrpSpPr/>
          <p:nvPr/>
        </p:nvGrpSpPr>
        <p:grpSpPr>
          <a:xfrm>
            <a:off x="822050" y="4608142"/>
            <a:ext cx="4393313" cy="2208835"/>
            <a:chOff x="407368" y="1636796"/>
            <a:chExt cx="2879315" cy="133953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A9EA47-1249-4D5B-90C0-922CA4A2A41B}"/>
                </a:ext>
              </a:extLst>
            </p:cNvPr>
            <p:cNvSpPr/>
            <p:nvPr/>
          </p:nvSpPr>
          <p:spPr>
            <a:xfrm>
              <a:off x="407368" y="1636796"/>
              <a:ext cx="2879314" cy="702500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r>
                <a:rPr lang="ru-RU" sz="2309" b="1" dirty="0">
                  <a:solidFill>
                    <a:schemeClr val="accent5"/>
                  </a:solidFill>
                  <a:latin typeface="arial" panose="020B0604020202020204" pitchFamily="34" charset="0"/>
                </a:rPr>
                <a:t>Соответствие </a:t>
              </a:r>
              <a:br>
                <a:rPr lang="ru-RU" sz="2309" b="1" dirty="0">
                  <a:solidFill>
                    <a:schemeClr val="accent5"/>
                  </a:solidFill>
                  <a:latin typeface="arial" panose="020B0604020202020204" pitchFamily="34" charset="0"/>
                </a:rPr>
              </a:br>
              <a:r>
                <a:rPr lang="ru-RU" sz="2309" b="1" dirty="0">
                  <a:solidFill>
                    <a:schemeClr val="accent5"/>
                  </a:solidFill>
                  <a:latin typeface="arial" panose="020B0604020202020204" pitchFamily="34" charset="0"/>
                </a:rPr>
                <a:t>заявленным характеристикам</a:t>
              </a:r>
              <a:endParaRPr lang="da-DK" sz="2309" b="1" dirty="0">
                <a:solidFill>
                  <a:schemeClr val="accent5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9B85308-266C-487E-8571-2BC4FF303E2D}"/>
                </a:ext>
              </a:extLst>
            </p:cNvPr>
            <p:cNvSpPr/>
            <p:nvPr/>
          </p:nvSpPr>
          <p:spPr>
            <a:xfrm>
              <a:off x="407369" y="2273829"/>
              <a:ext cx="2879314" cy="7025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309" dirty="0">
                  <a:latin typeface="arial" panose="020B0604020202020204" pitchFamily="34" charset="0"/>
                </a:rPr>
                <a:t>Предоставляем анализ характеристик и гарантируем полное соответствие </a:t>
              </a:r>
              <a:endParaRPr lang="en-US" sz="2309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15C3B1-99B2-4338-86E0-1265D20062C3}"/>
              </a:ext>
            </a:extLst>
          </p:cNvPr>
          <p:cNvGrpSpPr/>
          <p:nvPr/>
        </p:nvGrpSpPr>
        <p:grpSpPr>
          <a:xfrm>
            <a:off x="822050" y="8372790"/>
            <a:ext cx="4393313" cy="1486594"/>
            <a:chOff x="407368" y="2074794"/>
            <a:chExt cx="2879315" cy="90153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3AE7A0D-50C8-4884-92B6-273AAC389B53}"/>
                </a:ext>
              </a:extLst>
            </p:cNvPr>
            <p:cNvSpPr/>
            <p:nvPr/>
          </p:nvSpPr>
          <p:spPr>
            <a:xfrm>
              <a:off x="407368" y="2074794"/>
              <a:ext cx="2879314" cy="271497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r>
                <a:rPr lang="ru-RU" sz="2309" b="1" dirty="0">
                  <a:solidFill>
                    <a:schemeClr val="accent4"/>
                  </a:solidFill>
                  <a:latin typeface="arial" panose="020B0604020202020204" pitchFamily="34" charset="0"/>
                </a:rPr>
                <a:t>Экономия времени</a:t>
              </a:r>
              <a:endParaRPr lang="da-DK" sz="2309" b="1" dirty="0">
                <a:solidFill>
                  <a:schemeClr val="accent4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5449D44-D402-49EF-9792-68578D906891}"/>
                </a:ext>
              </a:extLst>
            </p:cNvPr>
            <p:cNvSpPr/>
            <p:nvPr/>
          </p:nvSpPr>
          <p:spPr>
            <a:xfrm>
              <a:off x="407369" y="2273829"/>
              <a:ext cx="2879314" cy="7025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309" dirty="0">
                  <a:latin typeface="arial" panose="020B0604020202020204" pitchFamily="34" charset="0"/>
                </a:rPr>
                <a:t>Клиент не тратит время на поиск определенного микроскопа </a:t>
              </a:r>
              <a:endParaRPr lang="en-US" sz="2309" dirty="0"/>
            </a:p>
          </p:txBody>
        </p:sp>
      </p:grpSp>
      <p:pic>
        <p:nvPicPr>
          <p:cNvPr id="20" name="Graphic 19" descr="Magnifying glass">
            <a:extLst>
              <a:ext uri="{FF2B5EF4-FFF2-40B4-BE49-F238E27FC236}">
                <a16:creationId xmlns:a16="http://schemas.microsoft.com/office/drawing/2014/main" id="{539D97ED-66DF-4ED3-9088-5C6D1BB80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0989" y="8207783"/>
            <a:ext cx="844372" cy="84437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2DB540A-3B22-40AC-A2A4-08CFCA3A9302}"/>
              </a:ext>
            </a:extLst>
          </p:cNvPr>
          <p:cNvGrpSpPr/>
          <p:nvPr/>
        </p:nvGrpSpPr>
        <p:grpSpPr>
          <a:xfrm>
            <a:off x="14875677" y="3533189"/>
            <a:ext cx="4393313" cy="1498129"/>
            <a:chOff x="407368" y="2067799"/>
            <a:chExt cx="2879315" cy="90853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B1AE37-F457-4803-9DB3-5823004C03EE}"/>
                </a:ext>
              </a:extLst>
            </p:cNvPr>
            <p:cNvSpPr/>
            <p:nvPr/>
          </p:nvSpPr>
          <p:spPr>
            <a:xfrm>
              <a:off x="407368" y="2067799"/>
              <a:ext cx="2879314" cy="271497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r"/>
              <a:r>
                <a:rPr lang="ru-RU" sz="2309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Удобство </a:t>
              </a:r>
              <a:endParaRPr lang="da-DK" sz="2309" b="1" dirty="0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DE99690-8E34-4153-8630-A7A2FCA3B0ED}"/>
                </a:ext>
              </a:extLst>
            </p:cNvPr>
            <p:cNvSpPr/>
            <p:nvPr/>
          </p:nvSpPr>
          <p:spPr>
            <a:xfrm>
              <a:off x="407369" y="2273829"/>
              <a:ext cx="2879314" cy="7025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2309" dirty="0">
                  <a:latin typeface="arial" panose="020B0604020202020204" pitchFamily="34" charset="0"/>
                </a:rPr>
                <a:t>Проектирование микроскопа под техническое задание клиента</a:t>
              </a:r>
              <a:endParaRPr lang="en-US" sz="2309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1C4A2B4-ACD1-4926-8F36-D7E6D0559F1E}"/>
              </a:ext>
            </a:extLst>
          </p:cNvPr>
          <p:cNvGrpSpPr/>
          <p:nvPr/>
        </p:nvGrpSpPr>
        <p:grpSpPr>
          <a:xfrm>
            <a:off x="14888737" y="5850808"/>
            <a:ext cx="4393313" cy="1498127"/>
            <a:chOff x="407368" y="1852298"/>
            <a:chExt cx="2879315" cy="90853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989C755-25E1-4AF3-85AF-9613519CDA96}"/>
                </a:ext>
              </a:extLst>
            </p:cNvPr>
            <p:cNvSpPr/>
            <p:nvPr/>
          </p:nvSpPr>
          <p:spPr>
            <a:xfrm>
              <a:off x="407368" y="1852298"/>
              <a:ext cx="2879314" cy="486998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r"/>
              <a:r>
                <a:rPr lang="ru-RU" sz="2309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Стоимость ниже </a:t>
              </a:r>
            </a:p>
            <a:p>
              <a:pPr algn="r"/>
              <a:r>
                <a:rPr lang="ru-RU" sz="2309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рыночной</a:t>
              </a:r>
              <a:endParaRPr lang="da-DK" sz="2309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27FB94-DAE3-4526-8B44-95384DDFC175}"/>
                </a:ext>
              </a:extLst>
            </p:cNvPr>
            <p:cNvSpPr/>
            <p:nvPr/>
          </p:nvSpPr>
          <p:spPr>
            <a:xfrm>
              <a:off x="407369" y="2273829"/>
              <a:ext cx="2879314" cy="48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2309" dirty="0"/>
                <a:t>Используем готовые компоненты</a:t>
              </a:r>
              <a:endParaRPr lang="en-US" sz="2309" dirty="0"/>
            </a:p>
          </p:txBody>
        </p:sp>
      </p:grpSp>
      <p:pic>
        <p:nvPicPr>
          <p:cNvPr id="27" name="Graphic 26" descr="Puzzle">
            <a:extLst>
              <a:ext uri="{FF2B5EF4-FFF2-40B4-BE49-F238E27FC236}">
                <a16:creationId xmlns:a16="http://schemas.microsoft.com/office/drawing/2014/main" id="{4853C0C9-0D72-4010-A207-F64F08A31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88737" y="3055263"/>
            <a:ext cx="844372" cy="844372"/>
          </a:xfrm>
          <a:prstGeom prst="rect">
            <a:avLst/>
          </a:prstGeom>
        </p:spPr>
      </p:pic>
      <p:pic>
        <p:nvPicPr>
          <p:cNvPr id="28" name="Graphic 27" descr="Fire">
            <a:extLst>
              <a:ext uri="{FF2B5EF4-FFF2-40B4-BE49-F238E27FC236}">
                <a16:creationId xmlns:a16="http://schemas.microsoft.com/office/drawing/2014/main" id="{84805E5D-0F67-446D-9E19-3B4DB9D353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88737" y="5542627"/>
            <a:ext cx="844372" cy="844372"/>
          </a:xfrm>
          <a:prstGeom prst="rect">
            <a:avLst/>
          </a:prstGeom>
        </p:spPr>
      </p:pic>
      <p:pic>
        <p:nvPicPr>
          <p:cNvPr id="29" name="Graphic 28" descr="Lightbulb">
            <a:extLst>
              <a:ext uri="{FF2B5EF4-FFF2-40B4-BE49-F238E27FC236}">
                <a16:creationId xmlns:a16="http://schemas.microsoft.com/office/drawing/2014/main" id="{06EC477D-BD6E-43A0-8277-BCA6B0CE72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0991" y="1881506"/>
            <a:ext cx="844372" cy="844372"/>
          </a:xfrm>
          <a:prstGeom prst="rect">
            <a:avLst/>
          </a:prstGeom>
        </p:spPr>
      </p:pic>
      <p:pic>
        <p:nvPicPr>
          <p:cNvPr id="30" name="Graphic 29" descr="Bar chart">
            <a:extLst>
              <a:ext uri="{FF2B5EF4-FFF2-40B4-BE49-F238E27FC236}">
                <a16:creationId xmlns:a16="http://schemas.microsoft.com/office/drawing/2014/main" id="{18EC96ED-FCF8-4748-B3B3-F2DF22DF38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70989" y="4650111"/>
            <a:ext cx="844372" cy="844372"/>
          </a:xfrm>
          <a:prstGeom prst="rect">
            <a:avLst/>
          </a:prstGeom>
        </p:spPr>
      </p:pic>
      <p:pic>
        <p:nvPicPr>
          <p:cNvPr id="31" name="Graphic 30" descr="Magnifying glass">
            <a:extLst>
              <a:ext uri="{FF2B5EF4-FFF2-40B4-BE49-F238E27FC236}">
                <a16:creationId xmlns:a16="http://schemas.microsoft.com/office/drawing/2014/main" id="{38CCF6E0-D67B-4AB8-978B-089602618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0003" y="7697104"/>
            <a:ext cx="1393319" cy="1393319"/>
          </a:xfrm>
          <a:prstGeom prst="rect">
            <a:avLst/>
          </a:prstGeom>
        </p:spPr>
      </p:pic>
      <p:pic>
        <p:nvPicPr>
          <p:cNvPr id="32" name="Graphic 31" descr="Puzzle">
            <a:extLst>
              <a:ext uri="{FF2B5EF4-FFF2-40B4-BE49-F238E27FC236}">
                <a16:creationId xmlns:a16="http://schemas.microsoft.com/office/drawing/2014/main" id="{587376A4-828D-4F66-A700-63245A6E5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5794" y="2542185"/>
            <a:ext cx="1393319" cy="1393319"/>
          </a:xfrm>
          <a:prstGeom prst="rect">
            <a:avLst/>
          </a:prstGeom>
        </p:spPr>
      </p:pic>
      <p:pic>
        <p:nvPicPr>
          <p:cNvPr id="33" name="Graphic 32" descr="Fire">
            <a:extLst>
              <a:ext uri="{FF2B5EF4-FFF2-40B4-BE49-F238E27FC236}">
                <a16:creationId xmlns:a16="http://schemas.microsoft.com/office/drawing/2014/main" id="{F2DCFAA5-DF5E-4C47-9071-92580341FC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029800" y="5621151"/>
            <a:ext cx="1393319" cy="1393319"/>
          </a:xfrm>
          <a:prstGeom prst="rect">
            <a:avLst/>
          </a:prstGeom>
        </p:spPr>
      </p:pic>
      <p:pic>
        <p:nvPicPr>
          <p:cNvPr id="34" name="Graphic 33" descr="Lightbulb">
            <a:extLst>
              <a:ext uri="{FF2B5EF4-FFF2-40B4-BE49-F238E27FC236}">
                <a16:creationId xmlns:a16="http://schemas.microsoft.com/office/drawing/2014/main" id="{FC649DA0-BF7E-455D-8659-B65F94F850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99576" y="2542835"/>
            <a:ext cx="1393319" cy="1393319"/>
          </a:xfrm>
          <a:prstGeom prst="rect">
            <a:avLst/>
          </a:prstGeom>
        </p:spPr>
      </p:pic>
      <p:pic>
        <p:nvPicPr>
          <p:cNvPr id="35" name="Graphic 34" descr="Bar chart">
            <a:extLst>
              <a:ext uri="{FF2B5EF4-FFF2-40B4-BE49-F238E27FC236}">
                <a16:creationId xmlns:a16="http://schemas.microsoft.com/office/drawing/2014/main" id="{18BE015E-28CC-44E7-A6BC-B0F29CB0A9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79943" y="5689285"/>
            <a:ext cx="1393319" cy="1393319"/>
          </a:xfrm>
          <a:prstGeom prst="rect">
            <a:avLst/>
          </a:prstGeom>
        </p:spPr>
      </p:pic>
      <p:sp>
        <p:nvSpPr>
          <p:cNvPr id="37" name="矩形 206">
            <a:extLst>
              <a:ext uri="{FF2B5EF4-FFF2-40B4-BE49-F238E27FC236}">
                <a16:creationId xmlns:a16="http://schemas.microsoft.com/office/drawing/2014/main" id="{90CAD865-8FB3-4AA3-A89A-5468FEDE9A09}"/>
              </a:ext>
            </a:extLst>
          </p:cNvPr>
          <p:cNvSpPr/>
          <p:nvPr/>
        </p:nvSpPr>
        <p:spPr>
          <a:xfrm flipH="1">
            <a:off x="0" y="349828"/>
            <a:ext cx="4406462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zh-C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Решение</a:t>
            </a:r>
            <a:endParaRPr lang="en-US" altLang="zh-CN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8461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9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13DB2FC-48C2-4712-B67B-1B9F90E42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4" name="椭圆 5"/>
          <p:cNvSpPr/>
          <p:nvPr/>
        </p:nvSpPr>
        <p:spPr>
          <a:xfrm>
            <a:off x="1980366" y="5081078"/>
            <a:ext cx="4695475" cy="4695476"/>
          </a:xfrm>
          <a:prstGeom prst="ellipse">
            <a:avLst/>
          </a:prstGeom>
          <a:solidFill>
            <a:srgbClr val="086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958"/>
          </a:p>
        </p:txBody>
      </p:sp>
      <p:sp>
        <p:nvSpPr>
          <p:cNvPr id="5" name="椭圆 6"/>
          <p:cNvSpPr/>
          <p:nvPr/>
        </p:nvSpPr>
        <p:spPr>
          <a:xfrm>
            <a:off x="7646973" y="3000461"/>
            <a:ext cx="1089417" cy="108972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09" dirty="0"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sz="2309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6" name="直接连接符 11"/>
          <p:cNvCxnSpPr/>
          <p:nvPr/>
        </p:nvCxnSpPr>
        <p:spPr>
          <a:xfrm>
            <a:off x="8737369" y="3576381"/>
            <a:ext cx="190260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2"/>
          <p:cNvSpPr txBox="1"/>
          <p:nvPr/>
        </p:nvSpPr>
        <p:spPr>
          <a:xfrm>
            <a:off x="2432129" y="7038093"/>
            <a:ext cx="3782325" cy="812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altLang="zh-CN" sz="5277" b="1" dirty="0">
                <a:solidFill>
                  <a:schemeClr val="bg1"/>
                </a:solidFill>
              </a:rPr>
              <a:t>Рынок</a:t>
            </a:r>
            <a:endParaRPr lang="en-US" altLang="zh-CN" sz="5277" b="1" dirty="0">
              <a:solidFill>
                <a:schemeClr val="bg1"/>
              </a:solidFill>
            </a:endParaRPr>
          </a:p>
        </p:txBody>
      </p:sp>
      <p:sp>
        <p:nvSpPr>
          <p:cNvPr id="8" name="椭圆 13"/>
          <p:cNvSpPr/>
          <p:nvPr/>
        </p:nvSpPr>
        <p:spPr>
          <a:xfrm>
            <a:off x="1980366" y="1271808"/>
            <a:ext cx="4695475" cy="46954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09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745001" y="2609989"/>
            <a:ext cx="3113810" cy="2174480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309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0" name="标题 11"/>
          <p:cNvSpPr txBox="1">
            <a:spLocks/>
          </p:cNvSpPr>
          <p:nvPr/>
        </p:nvSpPr>
        <p:spPr>
          <a:xfrm>
            <a:off x="10682488" y="3159623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63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 </a:t>
            </a:r>
          </a:p>
          <a:p>
            <a:pPr algn="l"/>
            <a:endParaRPr lang="zh-CN" altLang="en-US" sz="2638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6"/>
          <p:cNvSpPr/>
          <p:nvPr/>
        </p:nvSpPr>
        <p:spPr>
          <a:xfrm>
            <a:off x="7646975" y="4360919"/>
            <a:ext cx="1089417" cy="108972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09" dirty="0"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sz="2309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2" name="直接连接符 17"/>
          <p:cNvCxnSpPr/>
          <p:nvPr/>
        </p:nvCxnSpPr>
        <p:spPr>
          <a:xfrm>
            <a:off x="8737371" y="4936836"/>
            <a:ext cx="190260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1"/>
          <p:cNvSpPr txBox="1">
            <a:spLocks/>
          </p:cNvSpPr>
          <p:nvPr/>
        </p:nvSpPr>
        <p:spPr>
          <a:xfrm>
            <a:off x="10908553" y="2950586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Open Sans" panose="020B0606030504020204" pitchFamily="34" charset="0"/>
              </a:rPr>
              <a:t>	 </a:t>
            </a:r>
          </a:p>
          <a:p>
            <a:pPr algn="l"/>
            <a:r>
              <a:rPr lang="ru-RU" altLang="zh-CN" sz="2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微软雅黑" panose="020B0503020204020204" pitchFamily="34" charset="-122"/>
              </a:rPr>
              <a:t>Большую часть составляют крупные компании с потоковым производством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4" name="椭圆 19"/>
          <p:cNvSpPr/>
          <p:nvPr/>
        </p:nvSpPr>
        <p:spPr>
          <a:xfrm>
            <a:off x="7646975" y="5753112"/>
            <a:ext cx="1089417" cy="108972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09" dirty="0"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sz="2309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5" name="直接连接符 20"/>
          <p:cNvCxnSpPr/>
          <p:nvPr/>
        </p:nvCxnSpPr>
        <p:spPr>
          <a:xfrm>
            <a:off x="8737371" y="6329030"/>
            <a:ext cx="190260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标题 11"/>
          <p:cNvSpPr txBox="1">
            <a:spLocks/>
          </p:cNvSpPr>
          <p:nvPr/>
        </p:nvSpPr>
        <p:spPr>
          <a:xfrm>
            <a:off x="10593739" y="4455706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CN" altLang="en-US" sz="2638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11"/>
          <p:cNvSpPr txBox="1">
            <a:spLocks/>
          </p:cNvSpPr>
          <p:nvPr/>
        </p:nvSpPr>
        <p:spPr>
          <a:xfrm>
            <a:off x="10593740" y="5816160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CN" altLang="en-US" sz="2638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>
            <a:spLocks/>
          </p:cNvSpPr>
          <p:nvPr/>
        </p:nvSpPr>
        <p:spPr>
          <a:xfrm>
            <a:off x="10593739" y="7176615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CN" altLang="en-US" sz="2638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标题 11"/>
          <p:cNvSpPr txBox="1">
            <a:spLocks/>
          </p:cNvSpPr>
          <p:nvPr/>
        </p:nvSpPr>
        <p:spPr>
          <a:xfrm>
            <a:off x="10593740" y="8537066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CN" altLang="en-US" sz="2638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A787E35-AAB3-4A68-80AF-C49AAA6C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8" name="文本框 3">
            <a:extLst>
              <a:ext uri="{FF2B5EF4-FFF2-40B4-BE49-F238E27FC236}">
                <a16:creationId xmlns:a16="http://schemas.microsoft.com/office/drawing/2014/main" id="{9497ED01-BC47-4665-8EB9-0FCF9C6B6D2B}"/>
              </a:ext>
            </a:extLst>
          </p:cNvPr>
          <p:cNvSpPr txBox="1"/>
          <p:nvPr/>
        </p:nvSpPr>
        <p:spPr>
          <a:xfrm>
            <a:off x="11458151" y="3558452"/>
            <a:ext cx="5752607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74"/>
              </a:lnSpc>
            </a:pPr>
            <a:endParaRPr lang="ru-RU" altLang="zh-CN" sz="2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29" name="标题 11">
            <a:extLst>
              <a:ext uri="{FF2B5EF4-FFF2-40B4-BE49-F238E27FC236}">
                <a16:creationId xmlns:a16="http://schemas.microsoft.com/office/drawing/2014/main" id="{D2BC9BEC-D93C-4714-A507-8EA562790DB6}"/>
              </a:ext>
            </a:extLst>
          </p:cNvPr>
          <p:cNvSpPr txBox="1">
            <a:spLocks/>
          </p:cNvSpPr>
          <p:nvPr/>
        </p:nvSpPr>
        <p:spPr>
          <a:xfrm>
            <a:off x="10954793" y="4246670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Open Sans" panose="020B0606030504020204" pitchFamily="34" charset="0"/>
              </a:rPr>
              <a:t>	 </a:t>
            </a:r>
          </a:p>
          <a:p>
            <a:pPr algn="l"/>
            <a:r>
              <a:rPr lang="ru-RU" altLang="zh-CN" sz="2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微软雅黑" panose="020B0503020204020204" pitchFamily="34" charset="-122"/>
              </a:rPr>
              <a:t>Маленькие компании обанкротились в связи с неправильной рекламой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0" name="标题 11">
            <a:extLst>
              <a:ext uri="{FF2B5EF4-FFF2-40B4-BE49-F238E27FC236}">
                <a16:creationId xmlns:a16="http://schemas.microsoft.com/office/drawing/2014/main" id="{87B962D1-32D0-435A-9DC2-FFA1C625F1E9}"/>
              </a:ext>
            </a:extLst>
          </p:cNvPr>
          <p:cNvSpPr txBox="1">
            <a:spLocks/>
          </p:cNvSpPr>
          <p:nvPr/>
        </p:nvSpPr>
        <p:spPr>
          <a:xfrm>
            <a:off x="10954793" y="5725384"/>
            <a:ext cx="7303934" cy="15051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Open Sans" panose="020B0606030504020204" pitchFamily="34" charset="0"/>
              </a:rPr>
              <a:t>	 </a:t>
            </a:r>
          </a:p>
          <a:p>
            <a:pPr algn="l"/>
            <a:r>
              <a:rPr lang="ru-RU" altLang="zh-CN" sz="2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微软雅黑" panose="020B0503020204020204" pitchFamily="34" charset="-122"/>
              </a:rPr>
              <a:t>Похожих разработок нет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59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 animBg="1"/>
      <p:bldP spid="9" grpId="0" animBg="1"/>
      <p:bldP spid="10" grpId="0"/>
      <p:bldP spid="11" grpId="0" animBg="1"/>
      <p:bldP spid="13" grpId="0"/>
      <p:bldP spid="14" grpId="0" animBg="1"/>
      <p:bldP spid="16" grpId="0"/>
      <p:bldP spid="19" grpId="0"/>
      <p:bldP spid="22" grpId="0"/>
      <p:bldP spid="25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96A0592-AC8C-48F3-A9CA-74AC23A10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259616"/>
              </p:ext>
            </p:extLst>
          </p:nvPr>
        </p:nvGraphicFramePr>
        <p:xfrm>
          <a:off x="493395" y="304801"/>
          <a:ext cx="19110958" cy="9674580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tblPr>
              <a:tblGrid>
                <a:gridCol w="3585305">
                  <a:extLst>
                    <a:ext uri="{9D8B030D-6E8A-4147-A177-3AD203B41FA5}">
                      <a16:colId xmlns:a16="http://schemas.microsoft.com/office/drawing/2014/main" val="3054259704"/>
                    </a:ext>
                  </a:extLst>
                </a:gridCol>
                <a:gridCol w="256093">
                  <a:extLst>
                    <a:ext uri="{9D8B030D-6E8A-4147-A177-3AD203B41FA5}">
                      <a16:colId xmlns:a16="http://schemas.microsoft.com/office/drawing/2014/main" val="4271251933"/>
                    </a:ext>
                  </a:extLst>
                </a:gridCol>
                <a:gridCol w="3585306">
                  <a:extLst>
                    <a:ext uri="{9D8B030D-6E8A-4147-A177-3AD203B41FA5}">
                      <a16:colId xmlns:a16="http://schemas.microsoft.com/office/drawing/2014/main" val="3103930666"/>
                    </a:ext>
                  </a:extLst>
                </a:gridCol>
                <a:gridCol w="256093">
                  <a:extLst>
                    <a:ext uri="{9D8B030D-6E8A-4147-A177-3AD203B41FA5}">
                      <a16:colId xmlns:a16="http://schemas.microsoft.com/office/drawing/2014/main" val="3028492904"/>
                    </a:ext>
                  </a:extLst>
                </a:gridCol>
                <a:gridCol w="1744635">
                  <a:extLst>
                    <a:ext uri="{9D8B030D-6E8A-4147-A177-3AD203B41FA5}">
                      <a16:colId xmlns:a16="http://schemas.microsoft.com/office/drawing/2014/main" val="1486088689"/>
                    </a:ext>
                  </a:extLst>
                </a:gridCol>
                <a:gridCol w="256093">
                  <a:extLst>
                    <a:ext uri="{9D8B030D-6E8A-4147-A177-3AD203B41FA5}">
                      <a16:colId xmlns:a16="http://schemas.microsoft.com/office/drawing/2014/main" val="2835436927"/>
                    </a:ext>
                  </a:extLst>
                </a:gridCol>
                <a:gridCol w="1744635">
                  <a:extLst>
                    <a:ext uri="{9D8B030D-6E8A-4147-A177-3AD203B41FA5}">
                      <a16:colId xmlns:a16="http://schemas.microsoft.com/office/drawing/2014/main" val="4042056861"/>
                    </a:ext>
                  </a:extLst>
                </a:gridCol>
                <a:gridCol w="256093">
                  <a:extLst>
                    <a:ext uri="{9D8B030D-6E8A-4147-A177-3AD203B41FA5}">
                      <a16:colId xmlns:a16="http://schemas.microsoft.com/office/drawing/2014/main" val="1255760890"/>
                    </a:ext>
                  </a:extLst>
                </a:gridCol>
                <a:gridCol w="3585306">
                  <a:extLst>
                    <a:ext uri="{9D8B030D-6E8A-4147-A177-3AD203B41FA5}">
                      <a16:colId xmlns:a16="http://schemas.microsoft.com/office/drawing/2014/main" val="4158093705"/>
                    </a:ext>
                  </a:extLst>
                </a:gridCol>
                <a:gridCol w="256093">
                  <a:extLst>
                    <a:ext uri="{9D8B030D-6E8A-4147-A177-3AD203B41FA5}">
                      <a16:colId xmlns:a16="http://schemas.microsoft.com/office/drawing/2014/main" val="1595016379"/>
                    </a:ext>
                  </a:extLst>
                </a:gridCol>
                <a:gridCol w="3585306">
                  <a:extLst>
                    <a:ext uri="{9D8B030D-6E8A-4147-A177-3AD203B41FA5}">
                      <a16:colId xmlns:a16="http://schemas.microsoft.com/office/drawing/2014/main" val="2097098213"/>
                    </a:ext>
                  </a:extLst>
                </a:gridCol>
              </a:tblGrid>
              <a:tr h="361167">
                <a:tc gridSpan="11"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 dirty="0">
                          <a:solidFill>
                            <a:srgbClr val="002060"/>
                          </a:solidFill>
                          <a:effectLst/>
                          <a:latin typeface="Proxima Nova"/>
                        </a:rPr>
                        <a:t>Бизнес-модель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Proxima Nova"/>
                        </a:rPr>
                        <a:t> </a:t>
                      </a: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23344"/>
                  </a:ext>
                </a:extLst>
              </a:tr>
              <a:tr h="183069"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7509E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757796"/>
                  </a:ext>
                </a:extLst>
              </a:tr>
              <a:tr h="46293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Основные партнеры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ADD1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DD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"/>
                        </a:rPr>
                        <a:t>Ключевые направления деятельности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2750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"/>
                        </a:rPr>
                        <a:t>Ценностные предложения и преимущества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AA3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3BAA3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"/>
                        </a:rPr>
                        <a:t>Отношения с клиентами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2750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Потребительские сегменты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ADD1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DD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65057"/>
                  </a:ext>
                </a:extLst>
              </a:tr>
              <a:tr h="920903"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  <a:p>
                      <a:pPr algn="ctr" fontAlgn="t"/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1. Интернет-магазины 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2. Магазины с оптико-электронной продукцией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ADD1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1. Продажи и Клиентский сервис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2. Обучение и сертификация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3. Партнерские отношения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4. Сервисное обслуживание</a:t>
                      </a:r>
                    </a:p>
                    <a:p>
                      <a:pPr algn="ctr" fontAlgn="t"/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1. Высокое разрешение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2. Расширенные   функциональности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3. Эргономичный дизайн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4. Совместимость и интеграция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5. Техническая поддержка и обучение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AA3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1. Взаимодействие при помощи сайта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1. Лаборатории медицинских, учебный и </a:t>
                      </a:r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исследовательских учреждений</a:t>
                      </a:r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2. Личные цели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ADD1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72424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906063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512243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53160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"/>
                        </a:rPr>
                        <a:t>Ключевые ресурсы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2750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"/>
                        </a:rPr>
                        <a:t>Каналы продвижения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2750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076238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1. Производственные ресурсы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2. Финансовые ресурсы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3. Партнерство и сотрудничество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  <a:p>
                      <a:pPr marL="342900" indent="-342900" algn="l" fontAlgn="t">
                        <a:buAutoNum type="arabicPeriod"/>
                      </a:pPr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Реклама в общественных местах </a:t>
                      </a:r>
                    </a:p>
                    <a:p>
                      <a:pPr marL="342900" indent="-342900" algn="l" fontAlgn="t">
                        <a:buAutoNum type="arabicPeriod"/>
                      </a:pPr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Реклама в социальных сетях </a:t>
                      </a:r>
                      <a:b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и тематических сообществах оптики и оптико-электроники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934752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2750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FADD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792240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701209"/>
                  </a:ext>
                </a:extLst>
              </a:tr>
              <a:tr h="233954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"/>
                        </a:rPr>
                        <a:t>Структура расходов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212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21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"/>
                        </a:rPr>
                        <a:t>Потоки выручки 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AA3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3BAA3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711077"/>
                  </a:ext>
                </a:extLst>
              </a:tr>
              <a:tr h="233954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212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AA3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948718"/>
                  </a:ext>
                </a:extLst>
              </a:tr>
              <a:tr h="233954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1. Создание сайта для взаимодействия с клиентами;</a:t>
                      </a:r>
                    </a:p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 2. Реклама – необходимо показать потенциальным покупателям существование наших   услуг;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1. Выполнение заказов клиентов. Расчет на большой спрос и большое количество заказов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894193"/>
                  </a:ext>
                </a:extLst>
              </a:tr>
              <a:tr h="233954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3. Покупка необходимых запчастей.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50399"/>
                  </a:ext>
                </a:extLst>
              </a:tr>
              <a:tr h="233954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89264"/>
                  </a:ext>
                </a:extLst>
              </a:tr>
              <a:tr h="233954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63056"/>
                  </a:ext>
                </a:extLst>
              </a:tr>
              <a:tr h="233954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>
                    <a:lnL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434343"/>
                          </a:solidFill>
                          <a:effectLst/>
                          <a:latin typeface="Proxima Nova"/>
                        </a:rPr>
                        <a:t> </a:t>
                      </a:r>
                    </a:p>
                  </a:txBody>
                  <a:tcPr marL="5955" marR="5955" marT="5955" marB="0">
                    <a:lnL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420566"/>
                  </a:ext>
                </a:extLst>
              </a:tr>
              <a:tr h="233954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D721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434343"/>
                        </a:solidFill>
                        <a:effectLst/>
                        <a:latin typeface="Proxima Nova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387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574185"/>
                  </a:ext>
                </a:extLst>
              </a:tr>
              <a:tr h="119462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55" marR="5955" marT="59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105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CFBFD87-8383-4BB9-B7C5-5CDE71E41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grpSp>
        <p:nvGrpSpPr>
          <p:cNvPr id="4" name="组合 5">
            <a:extLst>
              <a:ext uri="{FF2B5EF4-FFF2-40B4-BE49-F238E27FC236}">
                <a16:creationId xmlns:a16="http://schemas.microsoft.com/office/drawing/2014/main" id="{5FB50D20-C230-4CBD-9F3D-2342AE9F28EF}"/>
              </a:ext>
            </a:extLst>
          </p:cNvPr>
          <p:cNvGrpSpPr/>
          <p:nvPr/>
        </p:nvGrpSpPr>
        <p:grpSpPr>
          <a:xfrm>
            <a:off x="5829330" y="3493333"/>
            <a:ext cx="5220694" cy="5387450"/>
            <a:chOff x="4008967" y="2215589"/>
            <a:chExt cx="3166056" cy="3267184"/>
          </a:xfrm>
        </p:grpSpPr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369BB61A-F4A6-466F-97F7-242F3A0E4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967" y="2215589"/>
              <a:ext cx="1431907" cy="3267184"/>
            </a:xfrm>
            <a:custGeom>
              <a:avLst/>
              <a:gdLst>
                <a:gd name="T0" fmla="*/ 1246 w 1246"/>
                <a:gd name="T1" fmla="*/ 1390 h 2843"/>
                <a:gd name="T2" fmla="*/ 212 w 1246"/>
                <a:gd name="T3" fmla="*/ 0 h 2843"/>
                <a:gd name="T4" fmla="*/ 26 w 1246"/>
                <a:gd name="T5" fmla="*/ 33 h 2843"/>
                <a:gd name="T6" fmla="*/ 26 w 1246"/>
                <a:gd name="T7" fmla="*/ 354 h 2843"/>
                <a:gd name="T8" fmla="*/ 758 w 1246"/>
                <a:gd name="T9" fmla="*/ 1396 h 2843"/>
                <a:gd name="T10" fmla="*/ 7 w 1246"/>
                <a:gd name="T11" fmla="*/ 2476 h 2843"/>
                <a:gd name="T12" fmla="*/ 7 w 1246"/>
                <a:gd name="T13" fmla="*/ 2489 h 2843"/>
                <a:gd name="T14" fmla="*/ 0 w 1246"/>
                <a:gd name="T15" fmla="*/ 2817 h 2843"/>
                <a:gd name="T16" fmla="*/ 180 w 1246"/>
                <a:gd name="T17" fmla="*/ 2843 h 2843"/>
                <a:gd name="T18" fmla="*/ 1246 w 1246"/>
                <a:gd name="T19" fmla="*/ 1390 h 2843"/>
                <a:gd name="T20" fmla="*/ 1246 w 1246"/>
                <a:gd name="T21" fmla="*/ 1390 h 2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6" h="2843">
                  <a:moveTo>
                    <a:pt x="1246" y="1390"/>
                  </a:moveTo>
                  <a:lnTo>
                    <a:pt x="212" y="0"/>
                  </a:lnTo>
                  <a:lnTo>
                    <a:pt x="26" y="33"/>
                  </a:lnTo>
                  <a:lnTo>
                    <a:pt x="26" y="354"/>
                  </a:lnTo>
                  <a:lnTo>
                    <a:pt x="758" y="1396"/>
                  </a:lnTo>
                  <a:lnTo>
                    <a:pt x="7" y="2476"/>
                  </a:lnTo>
                  <a:lnTo>
                    <a:pt x="7" y="2489"/>
                  </a:lnTo>
                  <a:lnTo>
                    <a:pt x="0" y="2817"/>
                  </a:lnTo>
                  <a:lnTo>
                    <a:pt x="180" y="2843"/>
                  </a:lnTo>
                  <a:lnTo>
                    <a:pt x="1246" y="1390"/>
                  </a:lnTo>
                  <a:lnTo>
                    <a:pt x="1246" y="13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26">
              <a:extLst>
                <a:ext uri="{FF2B5EF4-FFF2-40B4-BE49-F238E27FC236}">
                  <a16:creationId xmlns:a16="http://schemas.microsoft.com/office/drawing/2014/main" id="{007B7002-4D48-4F63-AA9A-29485FF44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952" y="2238573"/>
              <a:ext cx="1379044" cy="3222364"/>
            </a:xfrm>
            <a:custGeom>
              <a:avLst/>
              <a:gdLst>
                <a:gd name="T0" fmla="*/ 0 w 1200"/>
                <a:gd name="T1" fmla="*/ 2778 h 2804"/>
                <a:gd name="T2" fmla="*/ 6 w 1200"/>
                <a:gd name="T3" fmla="*/ 2463 h 2804"/>
                <a:gd name="T4" fmla="*/ 757 w 1200"/>
                <a:gd name="T5" fmla="*/ 1376 h 2804"/>
                <a:gd name="T6" fmla="*/ 25 w 1200"/>
                <a:gd name="T7" fmla="*/ 328 h 2804"/>
                <a:gd name="T8" fmla="*/ 32 w 1200"/>
                <a:gd name="T9" fmla="*/ 32 h 2804"/>
                <a:gd name="T10" fmla="*/ 186 w 1200"/>
                <a:gd name="T11" fmla="*/ 0 h 2804"/>
                <a:gd name="T12" fmla="*/ 1200 w 1200"/>
                <a:gd name="T13" fmla="*/ 1370 h 2804"/>
                <a:gd name="T14" fmla="*/ 147 w 1200"/>
                <a:gd name="T15" fmla="*/ 2804 h 2804"/>
                <a:gd name="T16" fmla="*/ 0 w 1200"/>
                <a:gd name="T17" fmla="*/ 2778 h 2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0" h="2804">
                  <a:moveTo>
                    <a:pt x="0" y="2778"/>
                  </a:moveTo>
                  <a:lnTo>
                    <a:pt x="6" y="2463"/>
                  </a:lnTo>
                  <a:lnTo>
                    <a:pt x="757" y="1376"/>
                  </a:lnTo>
                  <a:lnTo>
                    <a:pt x="25" y="328"/>
                  </a:lnTo>
                  <a:lnTo>
                    <a:pt x="32" y="32"/>
                  </a:lnTo>
                  <a:lnTo>
                    <a:pt x="186" y="0"/>
                  </a:lnTo>
                  <a:lnTo>
                    <a:pt x="1200" y="1370"/>
                  </a:lnTo>
                  <a:lnTo>
                    <a:pt x="147" y="2804"/>
                  </a:lnTo>
                  <a:lnTo>
                    <a:pt x="0" y="2778"/>
                  </a:lnTo>
                  <a:close/>
                </a:path>
              </a:pathLst>
            </a:custGeom>
            <a:solidFill>
              <a:srgbClr val="F8AD00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27">
              <a:extLst>
                <a:ext uri="{FF2B5EF4-FFF2-40B4-BE49-F238E27FC236}">
                  <a16:creationId xmlns:a16="http://schemas.microsoft.com/office/drawing/2014/main" id="{49315371-7B61-4217-BFB6-2705F881A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599" y="2215589"/>
              <a:ext cx="2922424" cy="1634165"/>
            </a:xfrm>
            <a:custGeom>
              <a:avLst/>
              <a:gdLst>
                <a:gd name="T0" fmla="*/ 1034 w 2543"/>
                <a:gd name="T1" fmla="*/ 1390 h 1422"/>
                <a:gd name="T2" fmla="*/ 0 w 2543"/>
                <a:gd name="T3" fmla="*/ 0 h 1422"/>
                <a:gd name="T4" fmla="*/ 1593 w 2543"/>
                <a:gd name="T5" fmla="*/ 328 h 1422"/>
                <a:gd name="T6" fmla="*/ 2543 w 2543"/>
                <a:gd name="T7" fmla="*/ 1422 h 1422"/>
                <a:gd name="T8" fmla="*/ 1034 w 2543"/>
                <a:gd name="T9" fmla="*/ 1390 h 1422"/>
                <a:gd name="T10" fmla="*/ 1034 w 2543"/>
                <a:gd name="T11" fmla="*/ 1390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43" h="1422">
                  <a:moveTo>
                    <a:pt x="1034" y="1390"/>
                  </a:moveTo>
                  <a:lnTo>
                    <a:pt x="0" y="0"/>
                  </a:lnTo>
                  <a:lnTo>
                    <a:pt x="1593" y="328"/>
                  </a:lnTo>
                  <a:lnTo>
                    <a:pt x="2543" y="1422"/>
                  </a:lnTo>
                  <a:lnTo>
                    <a:pt x="1034" y="1390"/>
                  </a:lnTo>
                  <a:lnTo>
                    <a:pt x="1034" y="1390"/>
                  </a:lnTo>
                  <a:close/>
                </a:path>
              </a:pathLst>
            </a:custGeom>
            <a:solidFill>
              <a:srgbClr val="E47A03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28">
              <a:extLst>
                <a:ext uri="{FF2B5EF4-FFF2-40B4-BE49-F238E27FC236}">
                  <a16:creationId xmlns:a16="http://schemas.microsoft.com/office/drawing/2014/main" id="{9C798CBA-C5E0-436E-9345-1D1FFDDCC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824" y="3812981"/>
              <a:ext cx="2959198" cy="1669791"/>
            </a:xfrm>
            <a:custGeom>
              <a:avLst/>
              <a:gdLst>
                <a:gd name="T0" fmla="*/ 1066 w 2575"/>
                <a:gd name="T1" fmla="*/ 0 h 1453"/>
                <a:gd name="T2" fmla="*/ 2575 w 2575"/>
                <a:gd name="T3" fmla="*/ 32 h 1453"/>
                <a:gd name="T4" fmla="*/ 1972 w 2575"/>
                <a:gd name="T5" fmla="*/ 746 h 1453"/>
                <a:gd name="T6" fmla="*/ 1612 w 2575"/>
                <a:gd name="T7" fmla="*/ 1164 h 1453"/>
                <a:gd name="T8" fmla="*/ 0 w 2575"/>
                <a:gd name="T9" fmla="*/ 1453 h 1453"/>
                <a:gd name="T10" fmla="*/ 1066 w 2575"/>
                <a:gd name="T11" fmla="*/ 0 h 1453"/>
                <a:gd name="T12" fmla="*/ 1066 w 2575"/>
                <a:gd name="T13" fmla="*/ 0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5" h="1453">
                  <a:moveTo>
                    <a:pt x="1066" y="0"/>
                  </a:moveTo>
                  <a:lnTo>
                    <a:pt x="2575" y="32"/>
                  </a:lnTo>
                  <a:lnTo>
                    <a:pt x="1972" y="746"/>
                  </a:lnTo>
                  <a:lnTo>
                    <a:pt x="1612" y="1164"/>
                  </a:lnTo>
                  <a:lnTo>
                    <a:pt x="0" y="1453"/>
                  </a:lnTo>
                  <a:lnTo>
                    <a:pt x="1066" y="0"/>
                  </a:lnTo>
                  <a:lnTo>
                    <a:pt x="1066" y="0"/>
                  </a:lnTo>
                  <a:close/>
                </a:path>
              </a:pathLst>
            </a:custGeom>
            <a:solidFill>
              <a:srgbClr val="A85102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41">
              <a:extLst>
                <a:ext uri="{FF2B5EF4-FFF2-40B4-BE49-F238E27FC236}">
                  <a16:creationId xmlns:a16="http://schemas.microsoft.com/office/drawing/2014/main" id="{EF050F72-4938-42A6-A1D5-7EFBA4139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0386" y="3627958"/>
              <a:ext cx="243632" cy="317180"/>
            </a:xfrm>
            <a:custGeom>
              <a:avLst/>
              <a:gdLst>
                <a:gd name="T0" fmla="*/ 84 w 212"/>
                <a:gd name="T1" fmla="*/ 173 h 276"/>
                <a:gd name="T2" fmla="*/ 103 w 212"/>
                <a:gd name="T3" fmla="*/ 77 h 276"/>
                <a:gd name="T4" fmla="*/ 110 w 212"/>
                <a:gd name="T5" fmla="*/ 77 h 276"/>
                <a:gd name="T6" fmla="*/ 129 w 212"/>
                <a:gd name="T7" fmla="*/ 173 h 276"/>
                <a:gd name="T8" fmla="*/ 84 w 212"/>
                <a:gd name="T9" fmla="*/ 173 h 276"/>
                <a:gd name="T10" fmla="*/ 84 w 212"/>
                <a:gd name="T11" fmla="*/ 173 h 276"/>
                <a:gd name="T12" fmla="*/ 135 w 212"/>
                <a:gd name="T13" fmla="*/ 6 h 276"/>
                <a:gd name="T14" fmla="*/ 77 w 212"/>
                <a:gd name="T15" fmla="*/ 0 h 276"/>
                <a:gd name="T16" fmla="*/ 0 w 212"/>
                <a:gd name="T17" fmla="*/ 270 h 276"/>
                <a:gd name="T18" fmla="*/ 58 w 212"/>
                <a:gd name="T19" fmla="*/ 270 h 276"/>
                <a:gd name="T20" fmla="*/ 71 w 212"/>
                <a:gd name="T21" fmla="*/ 212 h 276"/>
                <a:gd name="T22" fmla="*/ 142 w 212"/>
                <a:gd name="T23" fmla="*/ 218 h 276"/>
                <a:gd name="T24" fmla="*/ 155 w 212"/>
                <a:gd name="T25" fmla="*/ 276 h 276"/>
                <a:gd name="T26" fmla="*/ 212 w 212"/>
                <a:gd name="T27" fmla="*/ 276 h 276"/>
                <a:gd name="T28" fmla="*/ 135 w 212"/>
                <a:gd name="T29" fmla="*/ 6 h 276"/>
                <a:gd name="T30" fmla="*/ 135 w 212"/>
                <a:gd name="T31" fmla="*/ 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2" h="276">
                  <a:moveTo>
                    <a:pt x="84" y="173"/>
                  </a:moveTo>
                  <a:lnTo>
                    <a:pt x="103" y="77"/>
                  </a:lnTo>
                  <a:lnTo>
                    <a:pt x="110" y="77"/>
                  </a:lnTo>
                  <a:lnTo>
                    <a:pt x="129" y="173"/>
                  </a:lnTo>
                  <a:lnTo>
                    <a:pt x="84" y="173"/>
                  </a:lnTo>
                  <a:lnTo>
                    <a:pt x="84" y="173"/>
                  </a:lnTo>
                  <a:close/>
                  <a:moveTo>
                    <a:pt x="135" y="6"/>
                  </a:moveTo>
                  <a:lnTo>
                    <a:pt x="77" y="0"/>
                  </a:lnTo>
                  <a:lnTo>
                    <a:pt x="0" y="270"/>
                  </a:lnTo>
                  <a:lnTo>
                    <a:pt x="58" y="270"/>
                  </a:lnTo>
                  <a:lnTo>
                    <a:pt x="71" y="212"/>
                  </a:lnTo>
                  <a:lnTo>
                    <a:pt x="142" y="218"/>
                  </a:lnTo>
                  <a:lnTo>
                    <a:pt x="155" y="276"/>
                  </a:lnTo>
                  <a:lnTo>
                    <a:pt x="212" y="276"/>
                  </a:lnTo>
                  <a:lnTo>
                    <a:pt x="135" y="6"/>
                  </a:lnTo>
                  <a:lnTo>
                    <a:pt x="13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组合 4">
            <a:extLst>
              <a:ext uri="{FF2B5EF4-FFF2-40B4-BE49-F238E27FC236}">
                <a16:creationId xmlns:a16="http://schemas.microsoft.com/office/drawing/2014/main" id="{FFB44D17-C88F-46A0-ABFC-BD56A774FE8A}"/>
              </a:ext>
            </a:extLst>
          </p:cNvPr>
          <p:cNvGrpSpPr/>
          <p:nvPr/>
        </p:nvGrpSpPr>
        <p:grpSpPr>
          <a:xfrm>
            <a:off x="7383498" y="3286778"/>
            <a:ext cx="5389347" cy="5775922"/>
            <a:chOff x="4629537" y="2090325"/>
            <a:chExt cx="3268334" cy="3502770"/>
          </a:xfrm>
        </p:grpSpPr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6543A0AD-E209-4628-8C0C-FCFD2E822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537" y="2090325"/>
              <a:ext cx="1645659" cy="3502770"/>
            </a:xfrm>
            <a:custGeom>
              <a:avLst/>
              <a:gdLst>
                <a:gd name="T0" fmla="*/ 1432 w 1432"/>
                <a:gd name="T1" fmla="*/ 1492 h 3048"/>
                <a:gd name="T2" fmla="*/ 231 w 1432"/>
                <a:gd name="T3" fmla="*/ 0 h 3048"/>
                <a:gd name="T4" fmla="*/ 19 w 1432"/>
                <a:gd name="T5" fmla="*/ 39 h 3048"/>
                <a:gd name="T6" fmla="*/ 19 w 1432"/>
                <a:gd name="T7" fmla="*/ 379 h 3048"/>
                <a:gd name="T8" fmla="*/ 854 w 1432"/>
                <a:gd name="T9" fmla="*/ 1486 h 3048"/>
                <a:gd name="T10" fmla="*/ 860 w 1432"/>
                <a:gd name="T11" fmla="*/ 1499 h 3048"/>
                <a:gd name="T12" fmla="*/ 334 w 1432"/>
                <a:gd name="T13" fmla="*/ 2206 h 3048"/>
                <a:gd name="T14" fmla="*/ 334 w 1432"/>
                <a:gd name="T15" fmla="*/ 2206 h 3048"/>
                <a:gd name="T16" fmla="*/ 51 w 1432"/>
                <a:gd name="T17" fmla="*/ 2585 h 3048"/>
                <a:gd name="T18" fmla="*/ 0 w 1432"/>
                <a:gd name="T19" fmla="*/ 3016 h 3048"/>
                <a:gd name="T20" fmla="*/ 199 w 1432"/>
                <a:gd name="T21" fmla="*/ 3048 h 3048"/>
                <a:gd name="T22" fmla="*/ 1432 w 1432"/>
                <a:gd name="T23" fmla="*/ 1492 h 3048"/>
                <a:gd name="T24" fmla="*/ 1432 w 1432"/>
                <a:gd name="T25" fmla="*/ 1492 h 3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3048">
                  <a:moveTo>
                    <a:pt x="1432" y="1492"/>
                  </a:moveTo>
                  <a:lnTo>
                    <a:pt x="231" y="0"/>
                  </a:lnTo>
                  <a:lnTo>
                    <a:pt x="19" y="39"/>
                  </a:lnTo>
                  <a:lnTo>
                    <a:pt x="19" y="379"/>
                  </a:lnTo>
                  <a:lnTo>
                    <a:pt x="854" y="1486"/>
                  </a:lnTo>
                  <a:lnTo>
                    <a:pt x="860" y="1499"/>
                  </a:lnTo>
                  <a:lnTo>
                    <a:pt x="334" y="2206"/>
                  </a:lnTo>
                  <a:lnTo>
                    <a:pt x="334" y="2206"/>
                  </a:lnTo>
                  <a:lnTo>
                    <a:pt x="51" y="2585"/>
                  </a:lnTo>
                  <a:lnTo>
                    <a:pt x="0" y="3016"/>
                  </a:lnTo>
                  <a:lnTo>
                    <a:pt x="199" y="3048"/>
                  </a:lnTo>
                  <a:lnTo>
                    <a:pt x="1432" y="1492"/>
                  </a:lnTo>
                  <a:lnTo>
                    <a:pt x="1432" y="14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156837DB-234E-4290-85D2-B97606579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373" y="2120206"/>
              <a:ext cx="1587049" cy="3444161"/>
            </a:xfrm>
            <a:custGeom>
              <a:avLst/>
              <a:gdLst>
                <a:gd name="T0" fmla="*/ 0 w 1381"/>
                <a:gd name="T1" fmla="*/ 2971 h 2997"/>
                <a:gd name="T2" fmla="*/ 51 w 1381"/>
                <a:gd name="T3" fmla="*/ 2572 h 2997"/>
                <a:gd name="T4" fmla="*/ 867 w 1381"/>
                <a:gd name="T5" fmla="*/ 1473 h 2997"/>
                <a:gd name="T6" fmla="*/ 19 w 1381"/>
                <a:gd name="T7" fmla="*/ 347 h 2997"/>
                <a:gd name="T8" fmla="*/ 26 w 1381"/>
                <a:gd name="T9" fmla="*/ 32 h 2997"/>
                <a:gd name="T10" fmla="*/ 199 w 1381"/>
                <a:gd name="T11" fmla="*/ 0 h 2997"/>
                <a:gd name="T12" fmla="*/ 1381 w 1381"/>
                <a:gd name="T13" fmla="*/ 1466 h 2997"/>
                <a:gd name="T14" fmla="*/ 173 w 1381"/>
                <a:gd name="T15" fmla="*/ 2997 h 2997"/>
                <a:gd name="T16" fmla="*/ 0 w 1381"/>
                <a:gd name="T17" fmla="*/ 2971 h 2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1" h="2997">
                  <a:moveTo>
                    <a:pt x="0" y="2971"/>
                  </a:moveTo>
                  <a:lnTo>
                    <a:pt x="51" y="2572"/>
                  </a:lnTo>
                  <a:lnTo>
                    <a:pt x="867" y="1473"/>
                  </a:lnTo>
                  <a:lnTo>
                    <a:pt x="19" y="347"/>
                  </a:lnTo>
                  <a:lnTo>
                    <a:pt x="26" y="32"/>
                  </a:lnTo>
                  <a:lnTo>
                    <a:pt x="199" y="0"/>
                  </a:lnTo>
                  <a:lnTo>
                    <a:pt x="1381" y="1466"/>
                  </a:lnTo>
                  <a:lnTo>
                    <a:pt x="173" y="2997"/>
                  </a:lnTo>
                  <a:lnTo>
                    <a:pt x="0" y="2971"/>
                  </a:lnTo>
                  <a:close/>
                </a:path>
              </a:pathLst>
            </a:custGeom>
            <a:solidFill>
              <a:srgbClr val="72827F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94849A55-B9CE-468E-B9F0-39985C3B7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003" y="2090325"/>
              <a:ext cx="3002868" cy="1751384"/>
            </a:xfrm>
            <a:custGeom>
              <a:avLst/>
              <a:gdLst>
                <a:gd name="T0" fmla="*/ 1201 w 2613"/>
                <a:gd name="T1" fmla="*/ 1492 h 1524"/>
                <a:gd name="T2" fmla="*/ 0 w 2613"/>
                <a:gd name="T3" fmla="*/ 0 h 1524"/>
                <a:gd name="T4" fmla="*/ 1548 w 2613"/>
                <a:gd name="T5" fmla="*/ 373 h 1524"/>
                <a:gd name="T6" fmla="*/ 2613 w 2613"/>
                <a:gd name="T7" fmla="*/ 1524 h 1524"/>
                <a:gd name="T8" fmla="*/ 1201 w 2613"/>
                <a:gd name="T9" fmla="*/ 1492 h 1524"/>
                <a:gd name="T10" fmla="*/ 1201 w 2613"/>
                <a:gd name="T11" fmla="*/ 1492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13" h="1524">
                  <a:moveTo>
                    <a:pt x="1201" y="1492"/>
                  </a:moveTo>
                  <a:lnTo>
                    <a:pt x="0" y="0"/>
                  </a:lnTo>
                  <a:lnTo>
                    <a:pt x="1548" y="373"/>
                  </a:lnTo>
                  <a:lnTo>
                    <a:pt x="2613" y="1524"/>
                  </a:lnTo>
                  <a:lnTo>
                    <a:pt x="1201" y="1492"/>
                  </a:lnTo>
                  <a:lnTo>
                    <a:pt x="1201" y="1492"/>
                  </a:lnTo>
                  <a:close/>
                </a:path>
              </a:pathLst>
            </a:custGeom>
            <a:solidFill>
              <a:srgbClr val="3F5051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0F98DA3A-4301-41F2-A5B5-AB725D198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8228" y="3804936"/>
              <a:ext cx="3039643" cy="1788159"/>
            </a:xfrm>
            <a:custGeom>
              <a:avLst/>
              <a:gdLst>
                <a:gd name="T0" fmla="*/ 1233 w 2645"/>
                <a:gd name="T1" fmla="*/ 0 h 1556"/>
                <a:gd name="T2" fmla="*/ 2645 w 2645"/>
                <a:gd name="T3" fmla="*/ 32 h 1556"/>
                <a:gd name="T4" fmla="*/ 1971 w 2645"/>
                <a:gd name="T5" fmla="*/ 785 h 1556"/>
                <a:gd name="T6" fmla="*/ 1573 w 2645"/>
                <a:gd name="T7" fmla="*/ 1228 h 1556"/>
                <a:gd name="T8" fmla="*/ 0 w 2645"/>
                <a:gd name="T9" fmla="*/ 1556 h 1556"/>
                <a:gd name="T10" fmla="*/ 1233 w 2645"/>
                <a:gd name="T11" fmla="*/ 0 h 1556"/>
                <a:gd name="T12" fmla="*/ 1233 w 2645"/>
                <a:gd name="T13" fmla="*/ 0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5" h="1556">
                  <a:moveTo>
                    <a:pt x="1233" y="0"/>
                  </a:moveTo>
                  <a:lnTo>
                    <a:pt x="2645" y="32"/>
                  </a:lnTo>
                  <a:lnTo>
                    <a:pt x="1971" y="785"/>
                  </a:lnTo>
                  <a:lnTo>
                    <a:pt x="1573" y="1228"/>
                  </a:lnTo>
                  <a:lnTo>
                    <a:pt x="0" y="1556"/>
                  </a:lnTo>
                  <a:lnTo>
                    <a:pt x="1233" y="0"/>
                  </a:lnTo>
                  <a:lnTo>
                    <a:pt x="1233" y="0"/>
                  </a:lnTo>
                  <a:close/>
                </a:path>
              </a:pathLst>
            </a:custGeom>
            <a:solidFill>
              <a:srgbClr val="1A2223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42">
              <a:extLst>
                <a:ext uri="{FF2B5EF4-FFF2-40B4-BE49-F238E27FC236}">
                  <a16:creationId xmlns:a16="http://schemas.microsoft.com/office/drawing/2014/main" id="{5ACC8439-B764-4843-9120-2C3B1C56A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7933" y="3613020"/>
              <a:ext cx="221796" cy="347059"/>
            </a:xfrm>
            <a:custGeom>
              <a:avLst/>
              <a:gdLst>
                <a:gd name="T0" fmla="*/ 9 w 30"/>
                <a:gd name="T1" fmla="*/ 39 h 47"/>
                <a:gd name="T2" fmla="*/ 10 w 30"/>
                <a:gd name="T3" fmla="*/ 26 h 47"/>
                <a:gd name="T4" fmla="*/ 16 w 30"/>
                <a:gd name="T5" fmla="*/ 26 h 47"/>
                <a:gd name="T6" fmla="*/ 20 w 30"/>
                <a:gd name="T7" fmla="*/ 28 h 47"/>
                <a:gd name="T8" fmla="*/ 21 w 30"/>
                <a:gd name="T9" fmla="*/ 33 h 47"/>
                <a:gd name="T10" fmla="*/ 20 w 30"/>
                <a:gd name="T11" fmla="*/ 38 h 47"/>
                <a:gd name="T12" fmla="*/ 16 w 30"/>
                <a:gd name="T13" fmla="*/ 40 h 47"/>
                <a:gd name="T14" fmla="*/ 9 w 30"/>
                <a:gd name="T15" fmla="*/ 39 h 47"/>
                <a:gd name="T16" fmla="*/ 10 w 30"/>
                <a:gd name="T17" fmla="*/ 20 h 47"/>
                <a:gd name="T18" fmla="*/ 10 w 30"/>
                <a:gd name="T19" fmla="*/ 7 h 47"/>
                <a:gd name="T20" fmla="*/ 14 w 30"/>
                <a:gd name="T21" fmla="*/ 8 h 47"/>
                <a:gd name="T22" fmla="*/ 19 w 30"/>
                <a:gd name="T23" fmla="*/ 9 h 47"/>
                <a:gd name="T24" fmla="*/ 20 w 30"/>
                <a:gd name="T25" fmla="*/ 14 h 47"/>
                <a:gd name="T26" fmla="*/ 19 w 30"/>
                <a:gd name="T27" fmla="*/ 19 h 47"/>
                <a:gd name="T28" fmla="*/ 15 w 30"/>
                <a:gd name="T29" fmla="*/ 20 h 47"/>
                <a:gd name="T30" fmla="*/ 10 w 30"/>
                <a:gd name="T31" fmla="*/ 20 h 47"/>
                <a:gd name="T32" fmla="*/ 15 w 30"/>
                <a:gd name="T33" fmla="*/ 0 h 47"/>
                <a:gd name="T34" fmla="*/ 1 w 30"/>
                <a:gd name="T35" fmla="*/ 0 h 47"/>
                <a:gd name="T36" fmla="*/ 0 w 30"/>
                <a:gd name="T37" fmla="*/ 46 h 47"/>
                <a:gd name="T38" fmla="*/ 15 w 30"/>
                <a:gd name="T39" fmla="*/ 47 h 47"/>
                <a:gd name="T40" fmla="*/ 26 w 30"/>
                <a:gd name="T41" fmla="*/ 44 h 47"/>
                <a:gd name="T42" fmla="*/ 30 w 30"/>
                <a:gd name="T43" fmla="*/ 34 h 47"/>
                <a:gd name="T44" fmla="*/ 29 w 30"/>
                <a:gd name="T45" fmla="*/ 27 h 47"/>
                <a:gd name="T46" fmla="*/ 23 w 30"/>
                <a:gd name="T47" fmla="*/ 23 h 47"/>
                <a:gd name="T48" fmla="*/ 28 w 30"/>
                <a:gd name="T49" fmla="*/ 19 h 47"/>
                <a:gd name="T50" fmla="*/ 29 w 30"/>
                <a:gd name="T51" fmla="*/ 14 h 47"/>
                <a:gd name="T52" fmla="*/ 26 w 30"/>
                <a:gd name="T53" fmla="*/ 4 h 47"/>
                <a:gd name="T54" fmla="*/ 15 w 30"/>
                <a:gd name="T5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" h="47">
                  <a:moveTo>
                    <a:pt x="9" y="39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8" y="26"/>
                    <a:pt x="20" y="27"/>
                    <a:pt x="20" y="28"/>
                  </a:cubicBezTo>
                  <a:cubicBezTo>
                    <a:pt x="21" y="29"/>
                    <a:pt x="21" y="31"/>
                    <a:pt x="21" y="33"/>
                  </a:cubicBezTo>
                  <a:cubicBezTo>
                    <a:pt x="21" y="35"/>
                    <a:pt x="21" y="37"/>
                    <a:pt x="20" y="38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9" y="39"/>
                    <a:pt x="9" y="39"/>
                    <a:pt x="9" y="39"/>
                  </a:cubicBezTo>
                  <a:close/>
                  <a:moveTo>
                    <a:pt x="10" y="20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8"/>
                    <a:pt x="19" y="9"/>
                  </a:cubicBezTo>
                  <a:cubicBezTo>
                    <a:pt x="20" y="10"/>
                    <a:pt x="20" y="12"/>
                    <a:pt x="20" y="14"/>
                  </a:cubicBezTo>
                  <a:cubicBezTo>
                    <a:pt x="20" y="16"/>
                    <a:pt x="20" y="18"/>
                    <a:pt x="19" y="19"/>
                  </a:cubicBezTo>
                  <a:cubicBezTo>
                    <a:pt x="18" y="19"/>
                    <a:pt x="16" y="20"/>
                    <a:pt x="15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1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7"/>
                    <a:pt x="24" y="46"/>
                    <a:pt x="26" y="44"/>
                  </a:cubicBezTo>
                  <a:cubicBezTo>
                    <a:pt x="29" y="42"/>
                    <a:pt x="30" y="38"/>
                    <a:pt x="30" y="34"/>
                  </a:cubicBezTo>
                  <a:cubicBezTo>
                    <a:pt x="30" y="31"/>
                    <a:pt x="30" y="29"/>
                    <a:pt x="29" y="27"/>
                  </a:cubicBezTo>
                  <a:cubicBezTo>
                    <a:pt x="28" y="25"/>
                    <a:pt x="26" y="24"/>
                    <a:pt x="23" y="23"/>
                  </a:cubicBezTo>
                  <a:cubicBezTo>
                    <a:pt x="25" y="22"/>
                    <a:pt x="27" y="21"/>
                    <a:pt x="28" y="19"/>
                  </a:cubicBezTo>
                  <a:cubicBezTo>
                    <a:pt x="29" y="18"/>
                    <a:pt x="29" y="16"/>
                    <a:pt x="29" y="14"/>
                  </a:cubicBezTo>
                  <a:cubicBezTo>
                    <a:pt x="29" y="9"/>
                    <a:pt x="28" y="6"/>
                    <a:pt x="26" y="4"/>
                  </a:cubicBezTo>
                  <a:cubicBezTo>
                    <a:pt x="23" y="2"/>
                    <a:pt x="19" y="1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" name="组合 3">
            <a:extLst>
              <a:ext uri="{FF2B5EF4-FFF2-40B4-BE49-F238E27FC236}">
                <a16:creationId xmlns:a16="http://schemas.microsoft.com/office/drawing/2014/main" id="{576716D4-AA4D-46A0-B647-F9663E6A30E6}"/>
              </a:ext>
            </a:extLst>
          </p:cNvPr>
          <p:cNvGrpSpPr/>
          <p:nvPr/>
        </p:nvGrpSpPr>
        <p:grpSpPr>
          <a:xfrm>
            <a:off x="9271421" y="3055591"/>
            <a:ext cx="5573161" cy="6215560"/>
            <a:chOff x="5337446" y="1950123"/>
            <a:chExt cx="3379807" cy="3769386"/>
          </a:xfrm>
        </p:grpSpPr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DE962120-13C8-4C9F-A571-8BA2AE873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446" y="1950123"/>
              <a:ext cx="1911125" cy="3769384"/>
            </a:xfrm>
            <a:custGeom>
              <a:avLst/>
              <a:gdLst>
                <a:gd name="T0" fmla="*/ 1663 w 1663"/>
                <a:gd name="T1" fmla="*/ 1601 h 3280"/>
                <a:gd name="T2" fmla="*/ 257 w 1663"/>
                <a:gd name="T3" fmla="*/ 0 h 3280"/>
                <a:gd name="T4" fmla="*/ 13 w 1663"/>
                <a:gd name="T5" fmla="*/ 45 h 3280"/>
                <a:gd name="T6" fmla="*/ 13 w 1663"/>
                <a:gd name="T7" fmla="*/ 411 h 3280"/>
                <a:gd name="T8" fmla="*/ 996 w 1663"/>
                <a:gd name="T9" fmla="*/ 1608 h 3280"/>
                <a:gd name="T10" fmla="*/ 0 w 1663"/>
                <a:gd name="T11" fmla="*/ 2849 h 3280"/>
                <a:gd name="T12" fmla="*/ 0 w 1663"/>
                <a:gd name="T13" fmla="*/ 3241 h 3280"/>
                <a:gd name="T14" fmla="*/ 238 w 1663"/>
                <a:gd name="T15" fmla="*/ 3280 h 3280"/>
                <a:gd name="T16" fmla="*/ 1663 w 1663"/>
                <a:gd name="T17" fmla="*/ 1601 h 3280"/>
                <a:gd name="T18" fmla="*/ 1663 w 1663"/>
                <a:gd name="T19" fmla="*/ 1601 h 3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3" h="3280">
                  <a:moveTo>
                    <a:pt x="1663" y="1601"/>
                  </a:moveTo>
                  <a:lnTo>
                    <a:pt x="257" y="0"/>
                  </a:lnTo>
                  <a:lnTo>
                    <a:pt x="13" y="45"/>
                  </a:lnTo>
                  <a:lnTo>
                    <a:pt x="13" y="411"/>
                  </a:lnTo>
                  <a:lnTo>
                    <a:pt x="996" y="1608"/>
                  </a:lnTo>
                  <a:lnTo>
                    <a:pt x="0" y="2849"/>
                  </a:lnTo>
                  <a:lnTo>
                    <a:pt x="0" y="3241"/>
                  </a:lnTo>
                  <a:lnTo>
                    <a:pt x="238" y="3280"/>
                  </a:lnTo>
                  <a:lnTo>
                    <a:pt x="1663" y="1601"/>
                  </a:lnTo>
                  <a:lnTo>
                    <a:pt x="1663" y="16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860F0BC3-5516-4C70-B088-C5597E17A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7325" y="1980001"/>
              <a:ext cx="1852514" cy="3709626"/>
            </a:xfrm>
            <a:custGeom>
              <a:avLst/>
              <a:gdLst>
                <a:gd name="T0" fmla="*/ 0 w 1612"/>
                <a:gd name="T1" fmla="*/ 3196 h 3228"/>
                <a:gd name="T2" fmla="*/ 0 w 1612"/>
                <a:gd name="T3" fmla="*/ 2836 h 3228"/>
                <a:gd name="T4" fmla="*/ 1002 w 1612"/>
                <a:gd name="T5" fmla="*/ 1582 h 3228"/>
                <a:gd name="T6" fmla="*/ 6 w 1612"/>
                <a:gd name="T7" fmla="*/ 379 h 3228"/>
                <a:gd name="T8" fmla="*/ 13 w 1612"/>
                <a:gd name="T9" fmla="*/ 38 h 3228"/>
                <a:gd name="T10" fmla="*/ 218 w 1612"/>
                <a:gd name="T11" fmla="*/ 0 h 3228"/>
                <a:gd name="T12" fmla="*/ 1612 w 1612"/>
                <a:gd name="T13" fmla="*/ 1575 h 3228"/>
                <a:gd name="T14" fmla="*/ 199 w 1612"/>
                <a:gd name="T15" fmla="*/ 3228 h 3228"/>
                <a:gd name="T16" fmla="*/ 0 w 1612"/>
                <a:gd name="T17" fmla="*/ 3196 h 3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2" h="3228">
                  <a:moveTo>
                    <a:pt x="0" y="3196"/>
                  </a:moveTo>
                  <a:lnTo>
                    <a:pt x="0" y="2836"/>
                  </a:lnTo>
                  <a:lnTo>
                    <a:pt x="1002" y="1582"/>
                  </a:lnTo>
                  <a:lnTo>
                    <a:pt x="6" y="379"/>
                  </a:lnTo>
                  <a:lnTo>
                    <a:pt x="13" y="38"/>
                  </a:lnTo>
                  <a:lnTo>
                    <a:pt x="218" y="0"/>
                  </a:lnTo>
                  <a:lnTo>
                    <a:pt x="1612" y="1575"/>
                  </a:lnTo>
                  <a:lnTo>
                    <a:pt x="199" y="3228"/>
                  </a:lnTo>
                  <a:lnTo>
                    <a:pt x="0" y="3196"/>
                  </a:lnTo>
                  <a:close/>
                </a:path>
              </a:pathLst>
            </a:custGeom>
            <a:solidFill>
              <a:srgbClr val="DED9CE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168C5CFA-DB33-448D-93C8-E3141C560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791" y="1950123"/>
              <a:ext cx="3084462" cy="1884692"/>
            </a:xfrm>
            <a:custGeom>
              <a:avLst/>
              <a:gdLst>
                <a:gd name="T0" fmla="*/ 1406 w 2684"/>
                <a:gd name="T1" fmla="*/ 1601 h 1640"/>
                <a:gd name="T2" fmla="*/ 0 w 2684"/>
                <a:gd name="T3" fmla="*/ 0 h 1640"/>
                <a:gd name="T4" fmla="*/ 1477 w 2684"/>
                <a:gd name="T5" fmla="*/ 424 h 1640"/>
                <a:gd name="T6" fmla="*/ 2684 w 2684"/>
                <a:gd name="T7" fmla="*/ 1640 h 1640"/>
                <a:gd name="T8" fmla="*/ 1406 w 2684"/>
                <a:gd name="T9" fmla="*/ 1601 h 1640"/>
                <a:gd name="T10" fmla="*/ 1406 w 2684"/>
                <a:gd name="T11" fmla="*/ 1601 h 1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4" h="1640">
                  <a:moveTo>
                    <a:pt x="1406" y="1601"/>
                  </a:moveTo>
                  <a:lnTo>
                    <a:pt x="0" y="0"/>
                  </a:lnTo>
                  <a:lnTo>
                    <a:pt x="1477" y="424"/>
                  </a:lnTo>
                  <a:lnTo>
                    <a:pt x="2684" y="1640"/>
                  </a:lnTo>
                  <a:lnTo>
                    <a:pt x="1406" y="1601"/>
                  </a:lnTo>
                  <a:lnTo>
                    <a:pt x="1406" y="1601"/>
                  </a:lnTo>
                  <a:close/>
                </a:path>
              </a:pathLst>
            </a:custGeom>
            <a:solidFill>
              <a:srgbClr val="A39F95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F31493D5-8FF4-4AE1-9715-11786FF3A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957" y="3789997"/>
              <a:ext cx="3106296" cy="1929512"/>
            </a:xfrm>
            <a:custGeom>
              <a:avLst/>
              <a:gdLst>
                <a:gd name="T0" fmla="*/ 1425 w 2703"/>
                <a:gd name="T1" fmla="*/ 0 h 1679"/>
                <a:gd name="T2" fmla="*/ 2703 w 2703"/>
                <a:gd name="T3" fmla="*/ 39 h 1679"/>
                <a:gd name="T4" fmla="*/ 1939 w 2703"/>
                <a:gd name="T5" fmla="*/ 843 h 1679"/>
                <a:gd name="T6" fmla="*/ 1502 w 2703"/>
                <a:gd name="T7" fmla="*/ 1306 h 1679"/>
                <a:gd name="T8" fmla="*/ 0 w 2703"/>
                <a:gd name="T9" fmla="*/ 1679 h 1679"/>
                <a:gd name="T10" fmla="*/ 1425 w 2703"/>
                <a:gd name="T11" fmla="*/ 0 h 1679"/>
                <a:gd name="T12" fmla="*/ 1425 w 2703"/>
                <a:gd name="T13" fmla="*/ 0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3" h="1679">
                  <a:moveTo>
                    <a:pt x="1425" y="0"/>
                  </a:moveTo>
                  <a:lnTo>
                    <a:pt x="2703" y="39"/>
                  </a:lnTo>
                  <a:lnTo>
                    <a:pt x="1939" y="843"/>
                  </a:lnTo>
                  <a:lnTo>
                    <a:pt x="1502" y="1306"/>
                  </a:lnTo>
                  <a:lnTo>
                    <a:pt x="0" y="1679"/>
                  </a:lnTo>
                  <a:lnTo>
                    <a:pt x="1425" y="0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rgbClr val="605E59"/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43">
              <a:extLst>
                <a:ext uri="{FF2B5EF4-FFF2-40B4-BE49-F238E27FC236}">
                  <a16:creationId xmlns:a16="http://schemas.microsoft.com/office/drawing/2014/main" id="{15DA14DE-8860-4373-84DD-2737BFA51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3970" y="3576245"/>
              <a:ext cx="235587" cy="376938"/>
            </a:xfrm>
            <a:custGeom>
              <a:avLst/>
              <a:gdLst>
                <a:gd name="T0" fmla="*/ 17 w 32"/>
                <a:gd name="T1" fmla="*/ 1 h 51"/>
                <a:gd name="T2" fmla="*/ 5 w 32"/>
                <a:gd name="T3" fmla="*/ 5 h 51"/>
                <a:gd name="T4" fmla="*/ 0 w 32"/>
                <a:gd name="T5" fmla="*/ 18 h 51"/>
                <a:gd name="T6" fmla="*/ 0 w 32"/>
                <a:gd name="T7" fmla="*/ 33 h 51"/>
                <a:gd name="T8" fmla="*/ 4 w 32"/>
                <a:gd name="T9" fmla="*/ 46 h 51"/>
                <a:gd name="T10" fmla="*/ 16 w 32"/>
                <a:gd name="T11" fmla="*/ 51 h 51"/>
                <a:gd name="T12" fmla="*/ 28 w 32"/>
                <a:gd name="T13" fmla="*/ 48 h 51"/>
                <a:gd name="T14" fmla="*/ 32 w 32"/>
                <a:gd name="T15" fmla="*/ 35 h 51"/>
                <a:gd name="T16" fmla="*/ 32 w 32"/>
                <a:gd name="T17" fmla="*/ 35 h 51"/>
                <a:gd name="T18" fmla="*/ 23 w 32"/>
                <a:gd name="T19" fmla="*/ 35 h 51"/>
                <a:gd name="T20" fmla="*/ 21 w 32"/>
                <a:gd name="T21" fmla="*/ 42 h 51"/>
                <a:gd name="T22" fmla="*/ 17 w 32"/>
                <a:gd name="T23" fmla="*/ 44 h 51"/>
                <a:gd name="T24" fmla="*/ 11 w 32"/>
                <a:gd name="T25" fmla="*/ 41 h 51"/>
                <a:gd name="T26" fmla="*/ 10 w 32"/>
                <a:gd name="T27" fmla="*/ 33 h 51"/>
                <a:gd name="T28" fmla="*/ 10 w 32"/>
                <a:gd name="T29" fmla="*/ 18 h 51"/>
                <a:gd name="T30" fmla="*/ 12 w 32"/>
                <a:gd name="T31" fmla="*/ 11 h 51"/>
                <a:gd name="T32" fmla="*/ 17 w 32"/>
                <a:gd name="T33" fmla="*/ 8 h 51"/>
                <a:gd name="T34" fmla="*/ 22 w 32"/>
                <a:gd name="T35" fmla="*/ 11 h 51"/>
                <a:gd name="T36" fmla="*/ 23 w 32"/>
                <a:gd name="T37" fmla="*/ 18 h 51"/>
                <a:gd name="T38" fmla="*/ 32 w 32"/>
                <a:gd name="T39" fmla="*/ 18 h 51"/>
                <a:gd name="T40" fmla="*/ 32 w 32"/>
                <a:gd name="T41" fmla="*/ 18 h 51"/>
                <a:gd name="T42" fmla="*/ 29 w 32"/>
                <a:gd name="T43" fmla="*/ 5 h 51"/>
                <a:gd name="T44" fmla="*/ 17 w 32"/>
                <a:gd name="T4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51">
                  <a:moveTo>
                    <a:pt x="17" y="1"/>
                  </a:move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8"/>
                    <a:pt x="1" y="43"/>
                    <a:pt x="4" y="46"/>
                  </a:cubicBezTo>
                  <a:cubicBezTo>
                    <a:pt x="7" y="49"/>
                    <a:pt x="11" y="51"/>
                    <a:pt x="16" y="51"/>
                  </a:cubicBezTo>
                  <a:cubicBezTo>
                    <a:pt x="21" y="51"/>
                    <a:pt x="25" y="50"/>
                    <a:pt x="28" y="48"/>
                  </a:cubicBezTo>
                  <a:cubicBezTo>
                    <a:pt x="31" y="45"/>
                    <a:pt x="32" y="41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8"/>
                    <a:pt x="22" y="40"/>
                    <a:pt x="21" y="42"/>
                  </a:cubicBezTo>
                  <a:cubicBezTo>
                    <a:pt x="21" y="43"/>
                    <a:pt x="19" y="44"/>
                    <a:pt x="17" y="44"/>
                  </a:cubicBezTo>
                  <a:cubicBezTo>
                    <a:pt x="14" y="43"/>
                    <a:pt x="12" y="43"/>
                    <a:pt x="11" y="41"/>
                  </a:cubicBezTo>
                  <a:cubicBezTo>
                    <a:pt x="10" y="39"/>
                    <a:pt x="9" y="36"/>
                    <a:pt x="10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5"/>
                    <a:pt x="11" y="12"/>
                    <a:pt x="12" y="11"/>
                  </a:cubicBezTo>
                  <a:cubicBezTo>
                    <a:pt x="13" y="9"/>
                    <a:pt x="15" y="8"/>
                    <a:pt x="17" y="8"/>
                  </a:cubicBezTo>
                  <a:cubicBezTo>
                    <a:pt x="19" y="8"/>
                    <a:pt x="21" y="9"/>
                    <a:pt x="22" y="11"/>
                  </a:cubicBezTo>
                  <a:cubicBezTo>
                    <a:pt x="23" y="12"/>
                    <a:pt x="23" y="14"/>
                    <a:pt x="23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2"/>
                    <a:pt x="31" y="8"/>
                    <a:pt x="29" y="5"/>
                  </a:cubicBezTo>
                  <a:cubicBezTo>
                    <a:pt x="26" y="2"/>
                    <a:pt x="22" y="1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zh-CN" altLang="en-US" sz="2968" kern="12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95">
            <a:extLst>
              <a:ext uri="{FF2B5EF4-FFF2-40B4-BE49-F238E27FC236}">
                <a16:creationId xmlns:a16="http://schemas.microsoft.com/office/drawing/2014/main" id="{CEAEE6D3-AB9F-4EA2-8E4F-CB2956AEBF20}"/>
              </a:ext>
            </a:extLst>
          </p:cNvPr>
          <p:cNvGrpSpPr/>
          <p:nvPr/>
        </p:nvGrpSpPr>
        <p:grpSpPr>
          <a:xfrm>
            <a:off x="816393" y="5168097"/>
            <a:ext cx="6147012" cy="1226782"/>
            <a:chOff x="775788" y="1194144"/>
            <a:chExt cx="3727815" cy="743974"/>
          </a:xfrm>
        </p:grpSpPr>
        <p:sp>
          <p:nvSpPr>
            <p:cNvPr id="23" name="文本框 2">
              <a:extLst>
                <a:ext uri="{FF2B5EF4-FFF2-40B4-BE49-F238E27FC236}">
                  <a16:creationId xmlns:a16="http://schemas.microsoft.com/office/drawing/2014/main" id="{23BBFB0C-ED1A-419A-B2DE-5D6063AD22C6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702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sz="2309" b="1" dirty="0">
                  <a:solidFill>
                    <a:srgbClr val="C00000"/>
                  </a:solidFill>
                </a:rPr>
                <a:t>Договоренность с программистом для разработки сайта</a:t>
              </a:r>
              <a:endParaRPr lang="en-US" altLang="zh-CN" sz="2309" b="1" dirty="0">
                <a:solidFill>
                  <a:srgbClr val="C00000"/>
                </a:solidFill>
              </a:endParaRPr>
            </a:p>
            <a:p>
              <a:pPr defTabSz="1507846">
                <a:buClrTx/>
                <a:defRPr/>
              </a:pPr>
              <a:endParaRPr lang="zh-CN" altLang="en-US" sz="2309" b="1" kern="1200" spc="495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>
              <a:extLst>
                <a:ext uri="{FF2B5EF4-FFF2-40B4-BE49-F238E27FC236}">
                  <a16:creationId xmlns:a16="http://schemas.microsoft.com/office/drawing/2014/main" id="{B7CBF05F-365F-4B8B-893B-2E3686A02D51}"/>
                </a:ext>
              </a:extLst>
            </p:cNvPr>
            <p:cNvSpPr txBox="1"/>
            <p:nvPr/>
          </p:nvSpPr>
          <p:spPr>
            <a:xfrm>
              <a:off x="1159010" y="1702707"/>
              <a:ext cx="2452418" cy="235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74"/>
                </a:lnSpc>
              </a:pPr>
              <a:endParaRPr lang="ru-RU" altLang="zh-CN" sz="181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endParaRPr>
            </a:p>
          </p:txBody>
        </p:sp>
        <p:cxnSp>
          <p:nvCxnSpPr>
            <p:cNvPr id="25" name="直接连接符 5">
              <a:extLst>
                <a:ext uri="{FF2B5EF4-FFF2-40B4-BE49-F238E27FC236}">
                  <a16:creationId xmlns:a16="http://schemas.microsoft.com/office/drawing/2014/main" id="{E69D68A0-E7DD-4FFE-9B82-9F6809E183D4}"/>
                </a:ext>
              </a:extLst>
            </p:cNvPr>
            <p:cNvCxnSpPr/>
            <p:nvPr/>
          </p:nvCxnSpPr>
          <p:spPr>
            <a:xfrm>
              <a:off x="1159010" y="1714144"/>
              <a:ext cx="23587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54">
              <a:extLst>
                <a:ext uri="{FF2B5EF4-FFF2-40B4-BE49-F238E27FC236}">
                  <a16:creationId xmlns:a16="http://schemas.microsoft.com/office/drawing/2014/main" id="{9FBC2A40-918E-44B6-BAAF-EE0A614E9D1D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255">
              <a:extLst>
                <a:ext uri="{FF2B5EF4-FFF2-40B4-BE49-F238E27FC236}">
                  <a16:creationId xmlns:a16="http://schemas.microsoft.com/office/drawing/2014/main" id="{58282004-88F5-46A6-9DF9-78BB3B69DC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788" y="1252537"/>
              <a:ext cx="319760" cy="224831"/>
            </a:xfrm>
            <a:custGeom>
              <a:avLst/>
              <a:gdLst>
                <a:gd name="T0" fmla="*/ 54 w 54"/>
                <a:gd name="T1" fmla="*/ 27 h 38"/>
                <a:gd name="T2" fmla="*/ 44 w 54"/>
                <a:gd name="T3" fmla="*/ 38 h 38"/>
                <a:gd name="T4" fmla="*/ 43 w 54"/>
                <a:gd name="T5" fmla="*/ 38 h 38"/>
                <a:gd name="T6" fmla="*/ 11 w 54"/>
                <a:gd name="T7" fmla="*/ 38 h 38"/>
                <a:gd name="T8" fmla="*/ 11 w 54"/>
                <a:gd name="T9" fmla="*/ 38 h 38"/>
                <a:gd name="T10" fmla="*/ 11 w 54"/>
                <a:gd name="T11" fmla="*/ 38 h 38"/>
                <a:gd name="T12" fmla="*/ 10 w 54"/>
                <a:gd name="T13" fmla="*/ 38 h 38"/>
                <a:gd name="T14" fmla="*/ 0 w 54"/>
                <a:gd name="T15" fmla="*/ 27 h 38"/>
                <a:gd name="T16" fmla="*/ 5 w 54"/>
                <a:gd name="T17" fmla="*/ 18 h 38"/>
                <a:gd name="T18" fmla="*/ 5 w 54"/>
                <a:gd name="T19" fmla="*/ 16 h 38"/>
                <a:gd name="T20" fmla="*/ 12 w 54"/>
                <a:gd name="T21" fmla="*/ 8 h 38"/>
                <a:gd name="T22" fmla="*/ 17 w 54"/>
                <a:gd name="T23" fmla="*/ 10 h 38"/>
                <a:gd name="T24" fmla="*/ 31 w 54"/>
                <a:gd name="T25" fmla="*/ 0 h 38"/>
                <a:gd name="T26" fmla="*/ 48 w 54"/>
                <a:gd name="T27" fmla="*/ 17 h 38"/>
                <a:gd name="T28" fmla="*/ 48 w 54"/>
                <a:gd name="T29" fmla="*/ 18 h 38"/>
                <a:gd name="T30" fmla="*/ 54 w 54"/>
                <a:gd name="T31" fmla="*/ 27 h 38"/>
                <a:gd name="T32" fmla="*/ 20 w 54"/>
                <a:gd name="T33" fmla="*/ 32 h 38"/>
                <a:gd name="T34" fmla="*/ 26 w 54"/>
                <a:gd name="T35" fmla="*/ 29 h 38"/>
                <a:gd name="T36" fmla="*/ 24 w 54"/>
                <a:gd name="T37" fmla="*/ 26 h 38"/>
                <a:gd name="T38" fmla="*/ 20 w 54"/>
                <a:gd name="T39" fmla="*/ 28 h 38"/>
                <a:gd name="T40" fmla="*/ 16 w 54"/>
                <a:gd name="T41" fmla="*/ 25 h 38"/>
                <a:gd name="T42" fmla="*/ 20 w 54"/>
                <a:gd name="T43" fmla="*/ 21 h 38"/>
                <a:gd name="T44" fmla="*/ 36 w 54"/>
                <a:gd name="T45" fmla="*/ 32 h 38"/>
                <a:gd name="T46" fmla="*/ 43 w 54"/>
                <a:gd name="T47" fmla="*/ 25 h 38"/>
                <a:gd name="T48" fmla="*/ 36 w 54"/>
                <a:gd name="T49" fmla="*/ 18 h 38"/>
                <a:gd name="T50" fmla="*/ 29 w 54"/>
                <a:gd name="T51" fmla="*/ 20 h 38"/>
                <a:gd name="T52" fmla="*/ 32 w 54"/>
                <a:gd name="T53" fmla="*/ 23 h 38"/>
                <a:gd name="T54" fmla="*/ 35 w 54"/>
                <a:gd name="T55" fmla="*/ 21 h 38"/>
                <a:gd name="T56" fmla="*/ 39 w 54"/>
                <a:gd name="T57" fmla="*/ 25 h 38"/>
                <a:gd name="T58" fmla="*/ 35 w 54"/>
                <a:gd name="T59" fmla="*/ 28 h 38"/>
                <a:gd name="T60" fmla="*/ 20 w 54"/>
                <a:gd name="T61" fmla="*/ 18 h 38"/>
                <a:gd name="T62" fmla="*/ 12 w 54"/>
                <a:gd name="T63" fmla="*/ 25 h 38"/>
                <a:gd name="T64" fmla="*/ 20 w 54"/>
                <a:gd name="T6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54" y="27"/>
                  </a:moveTo>
                  <a:cubicBezTo>
                    <a:pt x="54" y="33"/>
                    <a:pt x="50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4" y="38"/>
                    <a:pt x="0" y="33"/>
                    <a:pt x="0" y="27"/>
                  </a:cubicBezTo>
                  <a:cubicBezTo>
                    <a:pt x="0" y="23"/>
                    <a:pt x="2" y="20"/>
                    <a:pt x="5" y="18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5" y="11"/>
                    <a:pt x="8" y="8"/>
                    <a:pt x="12" y="8"/>
                  </a:cubicBezTo>
                  <a:cubicBezTo>
                    <a:pt x="14" y="8"/>
                    <a:pt x="15" y="9"/>
                    <a:pt x="17" y="10"/>
                  </a:cubicBezTo>
                  <a:cubicBezTo>
                    <a:pt x="19" y="4"/>
                    <a:pt x="25" y="0"/>
                    <a:pt x="31" y="0"/>
                  </a:cubicBezTo>
                  <a:cubicBezTo>
                    <a:pt x="40" y="0"/>
                    <a:pt x="48" y="8"/>
                    <a:pt x="48" y="17"/>
                  </a:cubicBezTo>
                  <a:cubicBezTo>
                    <a:pt x="48" y="17"/>
                    <a:pt x="48" y="17"/>
                    <a:pt x="48" y="18"/>
                  </a:cubicBezTo>
                  <a:cubicBezTo>
                    <a:pt x="52" y="19"/>
                    <a:pt x="54" y="23"/>
                    <a:pt x="54" y="27"/>
                  </a:cubicBezTo>
                  <a:close/>
                  <a:moveTo>
                    <a:pt x="20" y="32"/>
                  </a:moveTo>
                  <a:cubicBezTo>
                    <a:pt x="23" y="32"/>
                    <a:pt x="24" y="31"/>
                    <a:pt x="26" y="29"/>
                  </a:cubicBezTo>
                  <a:cubicBezTo>
                    <a:pt x="26" y="28"/>
                    <a:pt x="25" y="27"/>
                    <a:pt x="24" y="26"/>
                  </a:cubicBezTo>
                  <a:cubicBezTo>
                    <a:pt x="23" y="27"/>
                    <a:pt x="22" y="28"/>
                    <a:pt x="20" y="28"/>
                  </a:cubicBezTo>
                  <a:cubicBezTo>
                    <a:pt x="18" y="28"/>
                    <a:pt x="16" y="27"/>
                    <a:pt x="16" y="25"/>
                  </a:cubicBezTo>
                  <a:cubicBezTo>
                    <a:pt x="16" y="23"/>
                    <a:pt x="18" y="21"/>
                    <a:pt x="20" y="21"/>
                  </a:cubicBezTo>
                  <a:cubicBezTo>
                    <a:pt x="26" y="21"/>
                    <a:pt x="27" y="32"/>
                    <a:pt x="36" y="32"/>
                  </a:cubicBezTo>
                  <a:cubicBezTo>
                    <a:pt x="40" y="32"/>
                    <a:pt x="43" y="29"/>
                    <a:pt x="43" y="25"/>
                  </a:cubicBezTo>
                  <a:cubicBezTo>
                    <a:pt x="43" y="20"/>
                    <a:pt x="40" y="18"/>
                    <a:pt x="36" y="18"/>
                  </a:cubicBezTo>
                  <a:cubicBezTo>
                    <a:pt x="33" y="18"/>
                    <a:pt x="31" y="18"/>
                    <a:pt x="29" y="20"/>
                  </a:cubicBezTo>
                  <a:cubicBezTo>
                    <a:pt x="30" y="21"/>
                    <a:pt x="31" y="22"/>
                    <a:pt x="32" y="23"/>
                  </a:cubicBezTo>
                  <a:cubicBezTo>
                    <a:pt x="33" y="22"/>
                    <a:pt x="34" y="21"/>
                    <a:pt x="35" y="21"/>
                  </a:cubicBezTo>
                  <a:cubicBezTo>
                    <a:pt x="37" y="21"/>
                    <a:pt x="39" y="23"/>
                    <a:pt x="39" y="25"/>
                  </a:cubicBezTo>
                  <a:cubicBezTo>
                    <a:pt x="39" y="27"/>
                    <a:pt x="37" y="28"/>
                    <a:pt x="35" y="28"/>
                  </a:cubicBezTo>
                  <a:cubicBezTo>
                    <a:pt x="30" y="28"/>
                    <a:pt x="28" y="18"/>
                    <a:pt x="20" y="18"/>
                  </a:cubicBezTo>
                  <a:cubicBezTo>
                    <a:pt x="16" y="18"/>
                    <a:pt x="12" y="20"/>
                    <a:pt x="12" y="25"/>
                  </a:cubicBezTo>
                  <a:cubicBezTo>
                    <a:pt x="12" y="29"/>
                    <a:pt x="16" y="32"/>
                    <a:pt x="20" y="3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id-ID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A1363C-D558-4558-A62E-720FC50D8851}"/>
              </a:ext>
            </a:extLst>
          </p:cNvPr>
          <p:cNvGrpSpPr/>
          <p:nvPr/>
        </p:nvGrpSpPr>
        <p:grpSpPr>
          <a:xfrm>
            <a:off x="14678371" y="5168096"/>
            <a:ext cx="6108995" cy="1226782"/>
            <a:chOff x="396346" y="3941235"/>
            <a:chExt cx="3704760" cy="743974"/>
          </a:xfrm>
        </p:grpSpPr>
        <p:sp>
          <p:nvSpPr>
            <p:cNvPr id="29" name="Freeform 143">
              <a:extLst>
                <a:ext uri="{FF2B5EF4-FFF2-40B4-BE49-F238E27FC236}">
                  <a16:creationId xmlns:a16="http://schemas.microsoft.com/office/drawing/2014/main" id="{5CC5AB5F-37E6-4916-9B79-32AE1092CC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346" y="4034538"/>
              <a:ext cx="326099" cy="211678"/>
            </a:xfrm>
            <a:custGeom>
              <a:avLst/>
              <a:gdLst>
                <a:gd name="T0" fmla="*/ 47 w 48"/>
                <a:gd name="T1" fmla="*/ 17 h 31"/>
                <a:gd name="T2" fmla="*/ 24 w 48"/>
                <a:gd name="T3" fmla="*/ 31 h 31"/>
                <a:gd name="T4" fmla="*/ 0 w 48"/>
                <a:gd name="T5" fmla="*/ 17 h 31"/>
                <a:gd name="T6" fmla="*/ 0 w 48"/>
                <a:gd name="T7" fmla="*/ 15 h 31"/>
                <a:gd name="T8" fmla="*/ 0 w 48"/>
                <a:gd name="T9" fmla="*/ 14 h 31"/>
                <a:gd name="T10" fmla="*/ 24 w 48"/>
                <a:gd name="T11" fmla="*/ 0 h 31"/>
                <a:gd name="T12" fmla="*/ 47 w 48"/>
                <a:gd name="T13" fmla="*/ 14 h 31"/>
                <a:gd name="T14" fmla="*/ 48 w 48"/>
                <a:gd name="T15" fmla="*/ 15 h 31"/>
                <a:gd name="T16" fmla="*/ 47 w 48"/>
                <a:gd name="T17" fmla="*/ 17 h 31"/>
                <a:gd name="T18" fmla="*/ 34 w 48"/>
                <a:gd name="T19" fmla="*/ 6 h 31"/>
                <a:gd name="T20" fmla="*/ 36 w 48"/>
                <a:gd name="T21" fmla="*/ 12 h 31"/>
                <a:gd name="T22" fmla="*/ 24 w 48"/>
                <a:gd name="T23" fmla="*/ 24 h 31"/>
                <a:gd name="T24" fmla="*/ 12 w 48"/>
                <a:gd name="T25" fmla="*/ 12 h 31"/>
                <a:gd name="T26" fmla="*/ 13 w 48"/>
                <a:gd name="T27" fmla="*/ 6 h 31"/>
                <a:gd name="T28" fmla="*/ 3 w 48"/>
                <a:gd name="T29" fmla="*/ 15 h 31"/>
                <a:gd name="T30" fmla="*/ 24 w 48"/>
                <a:gd name="T31" fmla="*/ 27 h 31"/>
                <a:gd name="T32" fmla="*/ 44 w 48"/>
                <a:gd name="T33" fmla="*/ 15 h 31"/>
                <a:gd name="T34" fmla="*/ 34 w 48"/>
                <a:gd name="T35" fmla="*/ 6 h 31"/>
                <a:gd name="T36" fmla="*/ 24 w 48"/>
                <a:gd name="T37" fmla="*/ 4 h 31"/>
                <a:gd name="T38" fmla="*/ 15 w 48"/>
                <a:gd name="T39" fmla="*/ 12 h 31"/>
                <a:gd name="T40" fmla="*/ 17 w 48"/>
                <a:gd name="T41" fmla="*/ 13 h 31"/>
                <a:gd name="T42" fmla="*/ 18 w 48"/>
                <a:gd name="T43" fmla="*/ 12 h 31"/>
                <a:gd name="T44" fmla="*/ 24 w 48"/>
                <a:gd name="T45" fmla="*/ 6 h 31"/>
                <a:gd name="T46" fmla="*/ 25 w 48"/>
                <a:gd name="T47" fmla="*/ 5 h 31"/>
                <a:gd name="T48" fmla="*/ 24 w 48"/>
                <a:gd name="T4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31">
                  <a:moveTo>
                    <a:pt x="47" y="17"/>
                  </a:moveTo>
                  <a:cubicBezTo>
                    <a:pt x="42" y="25"/>
                    <a:pt x="33" y="31"/>
                    <a:pt x="24" y="31"/>
                  </a:cubicBezTo>
                  <a:cubicBezTo>
                    <a:pt x="14" y="31"/>
                    <a:pt x="5" y="25"/>
                    <a:pt x="0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5" y="5"/>
                    <a:pt x="14" y="0"/>
                    <a:pt x="24" y="0"/>
                  </a:cubicBezTo>
                  <a:cubicBezTo>
                    <a:pt x="33" y="0"/>
                    <a:pt x="42" y="5"/>
                    <a:pt x="47" y="14"/>
                  </a:cubicBezTo>
                  <a:cubicBezTo>
                    <a:pt x="47" y="14"/>
                    <a:pt x="48" y="15"/>
                    <a:pt x="48" y="15"/>
                  </a:cubicBezTo>
                  <a:cubicBezTo>
                    <a:pt x="48" y="16"/>
                    <a:pt x="47" y="17"/>
                    <a:pt x="47" y="17"/>
                  </a:cubicBezTo>
                  <a:close/>
                  <a:moveTo>
                    <a:pt x="34" y="6"/>
                  </a:moveTo>
                  <a:cubicBezTo>
                    <a:pt x="35" y="8"/>
                    <a:pt x="36" y="10"/>
                    <a:pt x="36" y="12"/>
                  </a:cubicBezTo>
                  <a:cubicBezTo>
                    <a:pt x="36" y="19"/>
                    <a:pt x="30" y="24"/>
                    <a:pt x="24" y="24"/>
                  </a:cubicBezTo>
                  <a:cubicBezTo>
                    <a:pt x="17" y="24"/>
                    <a:pt x="12" y="19"/>
                    <a:pt x="12" y="12"/>
                  </a:cubicBezTo>
                  <a:cubicBezTo>
                    <a:pt x="12" y="10"/>
                    <a:pt x="12" y="8"/>
                    <a:pt x="13" y="6"/>
                  </a:cubicBezTo>
                  <a:cubicBezTo>
                    <a:pt x="9" y="8"/>
                    <a:pt x="6" y="11"/>
                    <a:pt x="3" y="15"/>
                  </a:cubicBezTo>
                  <a:cubicBezTo>
                    <a:pt x="8" y="22"/>
                    <a:pt x="15" y="27"/>
                    <a:pt x="24" y="27"/>
                  </a:cubicBezTo>
                  <a:cubicBezTo>
                    <a:pt x="32" y="27"/>
                    <a:pt x="40" y="22"/>
                    <a:pt x="44" y="15"/>
                  </a:cubicBezTo>
                  <a:cubicBezTo>
                    <a:pt x="42" y="11"/>
                    <a:pt x="38" y="8"/>
                    <a:pt x="34" y="6"/>
                  </a:cubicBezTo>
                  <a:close/>
                  <a:moveTo>
                    <a:pt x="24" y="4"/>
                  </a:moveTo>
                  <a:cubicBezTo>
                    <a:pt x="19" y="4"/>
                    <a:pt x="15" y="7"/>
                    <a:pt x="15" y="12"/>
                  </a:cubicBezTo>
                  <a:cubicBezTo>
                    <a:pt x="15" y="13"/>
                    <a:pt x="16" y="13"/>
                    <a:pt x="17" y="13"/>
                  </a:cubicBezTo>
                  <a:cubicBezTo>
                    <a:pt x="17" y="13"/>
                    <a:pt x="18" y="13"/>
                    <a:pt x="18" y="12"/>
                  </a:cubicBezTo>
                  <a:cubicBezTo>
                    <a:pt x="18" y="9"/>
                    <a:pt x="21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5" y="4"/>
                    <a:pt x="24" y="4"/>
                    <a:pt x="24" y="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id-ID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0" name="组合 95">
              <a:extLst>
                <a:ext uri="{FF2B5EF4-FFF2-40B4-BE49-F238E27FC236}">
                  <a16:creationId xmlns:a16="http://schemas.microsoft.com/office/drawing/2014/main" id="{E2F9A710-4373-47B3-B8B1-795059EFF7A7}"/>
                </a:ext>
              </a:extLst>
            </p:cNvPr>
            <p:cNvGrpSpPr/>
            <p:nvPr/>
          </p:nvGrpSpPr>
          <p:grpSpPr>
            <a:xfrm>
              <a:off x="744807" y="3941235"/>
              <a:ext cx="3356299" cy="743974"/>
              <a:chOff x="1147304" y="1194144"/>
              <a:chExt cx="3356299" cy="743974"/>
            </a:xfrm>
          </p:grpSpPr>
          <p:sp>
            <p:nvSpPr>
              <p:cNvPr id="31" name="文本框 2">
                <a:extLst>
                  <a:ext uri="{FF2B5EF4-FFF2-40B4-BE49-F238E27FC236}">
                    <a16:creationId xmlns:a16="http://schemas.microsoft.com/office/drawing/2014/main" id="{2233AE49-01D7-47D7-95EE-3AB59DB8A633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3356299" cy="48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2309" b="1" dirty="0">
                    <a:solidFill>
                      <a:srgbClr val="C00000"/>
                    </a:solidFill>
                  </a:rPr>
                  <a:t>Потенциальные клиенты</a:t>
                </a:r>
                <a:endParaRPr lang="en-US" altLang="zh-CN" sz="2309" b="1" dirty="0">
                  <a:solidFill>
                    <a:srgbClr val="C00000"/>
                  </a:solidFill>
                </a:endParaRPr>
              </a:p>
              <a:p>
                <a:pPr defTabSz="1507846">
                  <a:buClrTx/>
                  <a:defRPr/>
                </a:pPr>
                <a:endParaRPr lang="zh-CN" altLang="en-US" sz="2309" b="1" kern="1200" spc="495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文本框 3">
                <a:extLst>
                  <a:ext uri="{FF2B5EF4-FFF2-40B4-BE49-F238E27FC236}">
                    <a16:creationId xmlns:a16="http://schemas.microsoft.com/office/drawing/2014/main" id="{CE36261B-0759-47C5-A656-F33F28C25A31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2452418" cy="235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74"/>
                  </a:lnSpc>
                </a:pPr>
                <a:endParaRPr lang="ru-RU" altLang="zh-CN" sz="181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</a:endParaRPr>
              </a:p>
            </p:txBody>
          </p:sp>
          <p:cxnSp>
            <p:nvCxnSpPr>
              <p:cNvPr id="33" name="直接连接符 5">
                <a:extLst>
                  <a:ext uri="{FF2B5EF4-FFF2-40B4-BE49-F238E27FC236}">
                    <a16:creationId xmlns:a16="http://schemas.microsoft.com/office/drawing/2014/main" id="{F604DD0C-C0AC-4BBF-A065-5A2906F71EA0}"/>
                  </a:ext>
                </a:extLst>
              </p:cNvPr>
              <p:cNvCxnSpPr/>
              <p:nvPr/>
            </p:nvCxnSpPr>
            <p:spPr>
              <a:xfrm>
                <a:off x="1213979" y="1595515"/>
                <a:ext cx="235878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54">
                <a:extLst>
                  <a:ext uri="{FF2B5EF4-FFF2-40B4-BE49-F238E27FC236}">
                    <a16:creationId xmlns:a16="http://schemas.microsoft.com/office/drawing/2014/main" id="{8EC18ED3-A5E3-4A45-94D3-0E973F7A6824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9736A62-90F6-4D2B-9E70-30AAC35E69E6}"/>
              </a:ext>
            </a:extLst>
          </p:cNvPr>
          <p:cNvGrpSpPr/>
          <p:nvPr/>
        </p:nvGrpSpPr>
        <p:grpSpPr>
          <a:xfrm>
            <a:off x="7232279" y="1350441"/>
            <a:ext cx="6068886" cy="1226782"/>
            <a:chOff x="8291800" y="1588248"/>
            <a:chExt cx="3680436" cy="743974"/>
          </a:xfrm>
        </p:grpSpPr>
        <p:sp>
          <p:nvSpPr>
            <p:cNvPr id="36" name="Freeform 163">
              <a:extLst>
                <a:ext uri="{FF2B5EF4-FFF2-40B4-BE49-F238E27FC236}">
                  <a16:creationId xmlns:a16="http://schemas.microsoft.com/office/drawing/2014/main" id="{05382A32-D084-4BC9-B6DE-34515A977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1800" y="1653289"/>
              <a:ext cx="298748" cy="230613"/>
            </a:xfrm>
            <a:custGeom>
              <a:avLst/>
              <a:gdLst>
                <a:gd name="T0" fmla="*/ 38 w 48"/>
                <a:gd name="T1" fmla="*/ 30 h 37"/>
                <a:gd name="T2" fmla="*/ 30 w 48"/>
                <a:gd name="T3" fmla="*/ 37 h 37"/>
                <a:gd name="T4" fmla="*/ 8 w 48"/>
                <a:gd name="T5" fmla="*/ 37 h 37"/>
                <a:gd name="T6" fmla="*/ 0 w 48"/>
                <a:gd name="T7" fmla="*/ 30 h 37"/>
                <a:gd name="T8" fmla="*/ 0 w 48"/>
                <a:gd name="T9" fmla="*/ 7 h 37"/>
                <a:gd name="T10" fmla="*/ 8 w 48"/>
                <a:gd name="T11" fmla="*/ 0 h 37"/>
                <a:gd name="T12" fmla="*/ 30 w 48"/>
                <a:gd name="T13" fmla="*/ 0 h 37"/>
                <a:gd name="T14" fmla="*/ 33 w 48"/>
                <a:gd name="T15" fmla="*/ 0 h 37"/>
                <a:gd name="T16" fmla="*/ 34 w 48"/>
                <a:gd name="T17" fmla="*/ 1 h 37"/>
                <a:gd name="T18" fmla="*/ 34 w 48"/>
                <a:gd name="T19" fmla="*/ 2 h 37"/>
                <a:gd name="T20" fmla="*/ 32 w 48"/>
                <a:gd name="T21" fmla="*/ 3 h 37"/>
                <a:gd name="T22" fmla="*/ 31 w 48"/>
                <a:gd name="T23" fmla="*/ 3 h 37"/>
                <a:gd name="T24" fmla="*/ 30 w 48"/>
                <a:gd name="T25" fmla="*/ 3 h 37"/>
                <a:gd name="T26" fmla="*/ 8 w 48"/>
                <a:gd name="T27" fmla="*/ 3 h 37"/>
                <a:gd name="T28" fmla="*/ 4 w 48"/>
                <a:gd name="T29" fmla="*/ 7 h 37"/>
                <a:gd name="T30" fmla="*/ 4 w 48"/>
                <a:gd name="T31" fmla="*/ 30 h 37"/>
                <a:gd name="T32" fmla="*/ 8 w 48"/>
                <a:gd name="T33" fmla="*/ 34 h 37"/>
                <a:gd name="T34" fmla="*/ 30 w 48"/>
                <a:gd name="T35" fmla="*/ 34 h 37"/>
                <a:gd name="T36" fmla="*/ 34 w 48"/>
                <a:gd name="T37" fmla="*/ 30 h 37"/>
                <a:gd name="T38" fmla="*/ 34 w 48"/>
                <a:gd name="T39" fmla="*/ 26 h 37"/>
                <a:gd name="T40" fmla="*/ 35 w 48"/>
                <a:gd name="T41" fmla="*/ 26 h 37"/>
                <a:gd name="T42" fmla="*/ 36 w 48"/>
                <a:gd name="T43" fmla="*/ 24 h 37"/>
                <a:gd name="T44" fmla="*/ 37 w 48"/>
                <a:gd name="T45" fmla="*/ 24 h 37"/>
                <a:gd name="T46" fmla="*/ 38 w 48"/>
                <a:gd name="T47" fmla="*/ 25 h 37"/>
                <a:gd name="T48" fmla="*/ 38 w 48"/>
                <a:gd name="T49" fmla="*/ 30 h 37"/>
                <a:gd name="T50" fmla="*/ 43 w 48"/>
                <a:gd name="T51" fmla="*/ 13 h 37"/>
                <a:gd name="T52" fmla="*/ 25 w 48"/>
                <a:gd name="T53" fmla="*/ 31 h 37"/>
                <a:gd name="T54" fmla="*/ 17 w 48"/>
                <a:gd name="T55" fmla="*/ 31 h 37"/>
                <a:gd name="T56" fmla="*/ 17 w 48"/>
                <a:gd name="T57" fmla="*/ 23 h 37"/>
                <a:gd name="T58" fmla="*/ 35 w 48"/>
                <a:gd name="T59" fmla="*/ 5 h 37"/>
                <a:gd name="T60" fmla="*/ 43 w 48"/>
                <a:gd name="T61" fmla="*/ 13 h 37"/>
                <a:gd name="T62" fmla="*/ 27 w 48"/>
                <a:gd name="T63" fmla="*/ 25 h 37"/>
                <a:gd name="T64" fmla="*/ 23 w 48"/>
                <a:gd name="T65" fmla="*/ 21 h 37"/>
                <a:gd name="T66" fmla="*/ 20 w 48"/>
                <a:gd name="T67" fmla="*/ 24 h 37"/>
                <a:gd name="T68" fmla="*/ 20 w 48"/>
                <a:gd name="T69" fmla="*/ 25 h 37"/>
                <a:gd name="T70" fmla="*/ 22 w 48"/>
                <a:gd name="T71" fmla="*/ 25 h 37"/>
                <a:gd name="T72" fmla="*/ 22 w 48"/>
                <a:gd name="T73" fmla="*/ 28 h 37"/>
                <a:gd name="T74" fmla="*/ 24 w 48"/>
                <a:gd name="T75" fmla="*/ 28 h 37"/>
                <a:gd name="T76" fmla="*/ 27 w 48"/>
                <a:gd name="T77" fmla="*/ 25 h 37"/>
                <a:gd name="T78" fmla="*/ 35 w 48"/>
                <a:gd name="T79" fmla="*/ 9 h 37"/>
                <a:gd name="T80" fmla="*/ 25 w 48"/>
                <a:gd name="T81" fmla="*/ 18 h 37"/>
                <a:gd name="T82" fmla="*/ 25 w 48"/>
                <a:gd name="T83" fmla="*/ 19 h 37"/>
                <a:gd name="T84" fmla="*/ 26 w 48"/>
                <a:gd name="T85" fmla="*/ 19 h 37"/>
                <a:gd name="T86" fmla="*/ 36 w 48"/>
                <a:gd name="T87" fmla="*/ 10 h 37"/>
                <a:gd name="T88" fmla="*/ 36 w 48"/>
                <a:gd name="T89" fmla="*/ 9 h 37"/>
                <a:gd name="T90" fmla="*/ 35 w 48"/>
                <a:gd name="T91" fmla="*/ 9 h 37"/>
                <a:gd name="T92" fmla="*/ 45 w 48"/>
                <a:gd name="T93" fmla="*/ 11 h 37"/>
                <a:gd name="T94" fmla="*/ 37 w 48"/>
                <a:gd name="T95" fmla="*/ 3 h 37"/>
                <a:gd name="T96" fmla="*/ 39 w 48"/>
                <a:gd name="T97" fmla="*/ 1 h 37"/>
                <a:gd name="T98" fmla="*/ 43 w 48"/>
                <a:gd name="T99" fmla="*/ 1 h 37"/>
                <a:gd name="T100" fmla="*/ 47 w 48"/>
                <a:gd name="T101" fmla="*/ 5 h 37"/>
                <a:gd name="T102" fmla="*/ 47 w 48"/>
                <a:gd name="T103" fmla="*/ 8 h 37"/>
                <a:gd name="T104" fmla="*/ 45 w 48"/>
                <a:gd name="T10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7">
                  <a:moveTo>
                    <a:pt x="38" y="30"/>
                  </a:moveTo>
                  <a:cubicBezTo>
                    <a:pt x="38" y="34"/>
                    <a:pt x="34" y="37"/>
                    <a:pt x="30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4" y="37"/>
                    <a:pt x="0" y="34"/>
                    <a:pt x="0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cubicBezTo>
                    <a:pt x="34" y="0"/>
                    <a:pt x="34" y="1"/>
                    <a:pt x="34" y="1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3"/>
                    <a:pt x="4" y="5"/>
                    <a:pt x="4" y="7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2"/>
                    <a:pt x="6" y="34"/>
                    <a:pt x="8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3" y="34"/>
                    <a:pt x="34" y="32"/>
                    <a:pt x="34" y="3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5" y="26"/>
                    <a:pt x="35" y="26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8" y="24"/>
                    <a:pt x="38" y="24"/>
                    <a:pt x="38" y="25"/>
                  </a:cubicBezTo>
                  <a:lnTo>
                    <a:pt x="38" y="30"/>
                  </a:lnTo>
                  <a:close/>
                  <a:moveTo>
                    <a:pt x="43" y="1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35" y="5"/>
                    <a:pt x="35" y="5"/>
                    <a:pt x="35" y="5"/>
                  </a:cubicBezTo>
                  <a:lnTo>
                    <a:pt x="43" y="13"/>
                  </a:lnTo>
                  <a:close/>
                  <a:moveTo>
                    <a:pt x="27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8"/>
                    <a:pt x="24" y="28"/>
                    <a:pt x="24" y="28"/>
                  </a:cubicBezTo>
                  <a:lnTo>
                    <a:pt x="27" y="25"/>
                  </a:lnTo>
                  <a:close/>
                  <a:moveTo>
                    <a:pt x="35" y="9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8"/>
                    <a:pt x="35" y="8"/>
                    <a:pt x="35" y="9"/>
                  </a:cubicBezTo>
                  <a:close/>
                  <a:moveTo>
                    <a:pt x="45" y="11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2" y="0"/>
                    <a:pt x="43" y="1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7"/>
                    <a:pt x="47" y="8"/>
                  </a:cubicBezTo>
                  <a:lnTo>
                    <a:pt x="45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defTabSz="1507846">
                <a:buClrTx/>
                <a:defRPr/>
              </a:pPr>
              <a:endParaRPr lang="id-ID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" name="组合 95">
              <a:extLst>
                <a:ext uri="{FF2B5EF4-FFF2-40B4-BE49-F238E27FC236}">
                  <a16:creationId xmlns:a16="http://schemas.microsoft.com/office/drawing/2014/main" id="{916A5D51-7CA4-4521-A8DA-A69E9101154D}"/>
                </a:ext>
              </a:extLst>
            </p:cNvPr>
            <p:cNvGrpSpPr/>
            <p:nvPr/>
          </p:nvGrpSpPr>
          <p:grpSpPr>
            <a:xfrm>
              <a:off x="8615937" y="1588248"/>
              <a:ext cx="3356299" cy="743974"/>
              <a:chOff x="1147304" y="1194144"/>
              <a:chExt cx="3356299" cy="743974"/>
            </a:xfrm>
          </p:grpSpPr>
          <p:sp>
            <p:nvSpPr>
              <p:cNvPr id="38" name="文本框 2">
                <a:extLst>
                  <a:ext uri="{FF2B5EF4-FFF2-40B4-BE49-F238E27FC236}">
                    <a16:creationId xmlns:a16="http://schemas.microsoft.com/office/drawing/2014/main" id="{D4B31A91-9D06-41EE-8CAB-5BF3F152A35D}"/>
                  </a:ext>
                </a:extLst>
              </p:cNvPr>
              <p:cNvSpPr txBox="1"/>
              <p:nvPr/>
            </p:nvSpPr>
            <p:spPr>
              <a:xfrm>
                <a:off x="1147304" y="1194144"/>
                <a:ext cx="3356299" cy="702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altLang="zh-CN" sz="2309" b="1" dirty="0">
                    <a:solidFill>
                      <a:srgbClr val="C00000"/>
                    </a:solidFill>
                  </a:rPr>
                  <a:t>Автоматизация подбора компонентов</a:t>
                </a:r>
                <a:endParaRPr lang="en-US" altLang="zh-CN" sz="2309" b="1" dirty="0">
                  <a:solidFill>
                    <a:srgbClr val="C00000"/>
                  </a:solidFill>
                </a:endParaRPr>
              </a:p>
              <a:p>
                <a:pPr defTabSz="1507846">
                  <a:buClrTx/>
                  <a:defRPr/>
                </a:pPr>
                <a:endParaRPr lang="zh-CN" altLang="en-US" sz="2309" b="1" kern="1200" spc="495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文本框 3">
                <a:extLst>
                  <a:ext uri="{FF2B5EF4-FFF2-40B4-BE49-F238E27FC236}">
                    <a16:creationId xmlns:a16="http://schemas.microsoft.com/office/drawing/2014/main" id="{45BCE077-CDA5-4A0F-BD1A-764EB012D070}"/>
                  </a:ext>
                </a:extLst>
              </p:cNvPr>
              <p:cNvSpPr txBox="1"/>
              <p:nvPr/>
            </p:nvSpPr>
            <p:spPr>
              <a:xfrm>
                <a:off x="1159010" y="1702707"/>
                <a:ext cx="2452418" cy="235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74"/>
                  </a:lnSpc>
                </a:pPr>
                <a:endParaRPr lang="ru-RU" altLang="zh-CN" sz="181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</a:endParaRPr>
              </a:p>
            </p:txBody>
          </p:sp>
          <p:cxnSp>
            <p:nvCxnSpPr>
              <p:cNvPr id="40" name="直接连接符 5">
                <a:extLst>
                  <a:ext uri="{FF2B5EF4-FFF2-40B4-BE49-F238E27FC236}">
                    <a16:creationId xmlns:a16="http://schemas.microsoft.com/office/drawing/2014/main" id="{E61DF163-A625-47F0-8577-C4FBE61C99E7}"/>
                  </a:ext>
                </a:extLst>
              </p:cNvPr>
              <p:cNvCxnSpPr/>
              <p:nvPr/>
            </p:nvCxnSpPr>
            <p:spPr>
              <a:xfrm>
                <a:off x="1205829" y="1702707"/>
                <a:ext cx="235878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54">
                <a:extLst>
                  <a:ext uri="{FF2B5EF4-FFF2-40B4-BE49-F238E27FC236}">
                    <a16:creationId xmlns:a16="http://schemas.microsoft.com/office/drawing/2014/main" id="{C44ACE16-9C02-465C-AFAA-4F95929174EE}"/>
                  </a:ext>
                </a:extLst>
              </p:cNvPr>
              <p:cNvCxnSpPr/>
              <p:nvPr/>
            </p:nvCxnSpPr>
            <p:spPr>
              <a:xfrm>
                <a:off x="1213979" y="1644435"/>
                <a:ext cx="81752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ACA21222-A8F7-417E-8C56-1CC449DF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05" y="310864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Текущие результаты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902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Рисунок 610">
            <a:extLst>
              <a:ext uri="{FF2B5EF4-FFF2-40B4-BE49-F238E27FC236}">
                <a16:creationId xmlns:a16="http://schemas.microsoft.com/office/drawing/2014/main" id="{4889B275-4A1A-45BB-90FB-A8C9DE93B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4" name="平行四边形 3">
            <a:extLst>
              <a:ext uri="{FF2B5EF4-FFF2-40B4-BE49-F238E27FC236}">
                <a16:creationId xmlns:a16="http://schemas.microsoft.com/office/drawing/2014/main" id="{62010B49-B4BC-406B-B7E2-8CA509D04FA6}"/>
              </a:ext>
            </a:extLst>
          </p:cNvPr>
          <p:cNvSpPr/>
          <p:nvPr/>
        </p:nvSpPr>
        <p:spPr>
          <a:xfrm flipH="1">
            <a:off x="13531871" y="3054779"/>
            <a:ext cx="775490" cy="444145"/>
          </a:xfrm>
          <a:prstGeom prst="parallelogram">
            <a:avLst>
              <a:gd name="adj" fmla="val 55395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:a16="http://schemas.microsoft.com/office/drawing/2014/main" id="{C6EAAD9F-5CA1-4639-9828-1552DAA12EA8}"/>
              </a:ext>
            </a:extLst>
          </p:cNvPr>
          <p:cNvSpPr/>
          <p:nvPr/>
        </p:nvSpPr>
        <p:spPr>
          <a:xfrm flipH="1">
            <a:off x="12997249" y="2840923"/>
            <a:ext cx="785674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id="{C71B572E-373D-4B7A-9DF2-C1394BFC8B80}"/>
              </a:ext>
            </a:extLst>
          </p:cNvPr>
          <p:cNvSpPr/>
          <p:nvPr/>
        </p:nvSpPr>
        <p:spPr>
          <a:xfrm flipH="1">
            <a:off x="12463021" y="2630608"/>
            <a:ext cx="785671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416CF186-3951-4005-A1C7-45EDD86BAAF7}"/>
              </a:ext>
            </a:extLst>
          </p:cNvPr>
          <p:cNvSpPr/>
          <p:nvPr/>
        </p:nvSpPr>
        <p:spPr>
          <a:xfrm flipH="1">
            <a:off x="11935444" y="2419103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FC710CE1-41AB-4FB7-9C84-99FCCBEA743E}"/>
              </a:ext>
            </a:extLst>
          </p:cNvPr>
          <p:cNvSpPr/>
          <p:nvPr/>
        </p:nvSpPr>
        <p:spPr>
          <a:xfrm flipH="1">
            <a:off x="11404344" y="2204067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94405452-2ABB-4944-B602-2A831EFBF0E9}"/>
              </a:ext>
            </a:extLst>
          </p:cNvPr>
          <p:cNvSpPr/>
          <p:nvPr/>
        </p:nvSpPr>
        <p:spPr>
          <a:xfrm flipH="1">
            <a:off x="10871678" y="1989051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C74941AD-A4FE-4F17-AB60-E5E8E21C7E68}"/>
              </a:ext>
            </a:extLst>
          </p:cNvPr>
          <p:cNvSpPr/>
          <p:nvPr/>
        </p:nvSpPr>
        <p:spPr>
          <a:xfrm flipH="1">
            <a:off x="10334705" y="1781673"/>
            <a:ext cx="78373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2D741EF8-96B8-4663-AB92-0B8007283401}"/>
              </a:ext>
            </a:extLst>
          </p:cNvPr>
          <p:cNvSpPr/>
          <p:nvPr/>
        </p:nvSpPr>
        <p:spPr>
          <a:xfrm flipH="1">
            <a:off x="9805156" y="1566916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sp>
        <p:nvSpPr>
          <p:cNvPr id="12" name="任意多边形 11">
            <a:extLst>
              <a:ext uri="{FF2B5EF4-FFF2-40B4-BE49-F238E27FC236}">
                <a16:creationId xmlns:a16="http://schemas.microsoft.com/office/drawing/2014/main" id="{E2E7960C-48E7-4945-A327-9DD70868B05E}"/>
              </a:ext>
            </a:extLst>
          </p:cNvPr>
          <p:cNvSpPr/>
          <p:nvPr/>
        </p:nvSpPr>
        <p:spPr>
          <a:xfrm>
            <a:off x="10047626" y="2007861"/>
            <a:ext cx="4263270" cy="3810637"/>
          </a:xfrm>
          <a:custGeom>
            <a:avLst/>
            <a:gdLst>
              <a:gd name="connsiteX0" fmla="*/ 5745 w 2309807"/>
              <a:gd name="connsiteY0" fmla="*/ 1734172 h 2064573"/>
              <a:gd name="connsiteX1" fmla="*/ 139045 w 2309807"/>
              <a:gd name="connsiteY1" fmla="*/ 1974807 h 2064573"/>
              <a:gd name="connsiteX2" fmla="*/ 425892 w 2309807"/>
              <a:gd name="connsiteY2" fmla="*/ 1974807 h 2064573"/>
              <a:gd name="connsiteX3" fmla="*/ 292592 w 2309807"/>
              <a:gd name="connsiteY3" fmla="*/ 1734172 h 2064573"/>
              <a:gd name="connsiteX4" fmla="*/ 579879 w 2309807"/>
              <a:gd name="connsiteY4" fmla="*/ 1505363 h 2064573"/>
              <a:gd name="connsiteX5" fmla="*/ 712622 w 2309807"/>
              <a:gd name="connsiteY5" fmla="*/ 1744994 h 2064573"/>
              <a:gd name="connsiteX6" fmla="*/ 714974 w 2309807"/>
              <a:gd name="connsiteY6" fmla="*/ 1744994 h 2064573"/>
              <a:gd name="connsiteX7" fmla="*/ 714974 w 2309807"/>
              <a:gd name="connsiteY7" fmla="*/ 1857899 h 2064573"/>
              <a:gd name="connsiteX8" fmla="*/ 713646 w 2309807"/>
              <a:gd name="connsiteY8" fmla="*/ 1855502 h 2064573"/>
              <a:gd name="connsiteX9" fmla="*/ 713646 w 2309807"/>
              <a:gd name="connsiteY9" fmla="*/ 1748198 h 2064573"/>
              <a:gd name="connsiteX10" fmla="*/ 1508256 w 2309807"/>
              <a:gd name="connsiteY10" fmla="*/ 1386948 h 2064573"/>
              <a:gd name="connsiteX11" fmla="*/ 1580691 w 2309807"/>
              <a:gd name="connsiteY11" fmla="*/ 1513434 h 2064573"/>
              <a:gd name="connsiteX12" fmla="*/ 1578323 w 2309807"/>
              <a:gd name="connsiteY12" fmla="*/ 1513434 h 2064573"/>
              <a:gd name="connsiteX13" fmla="*/ 1867143 w 2309807"/>
              <a:gd name="connsiteY13" fmla="*/ 1285048 h 2064573"/>
              <a:gd name="connsiteX14" fmla="*/ 1869877 w 2309807"/>
              <a:gd name="connsiteY14" fmla="*/ 1285048 h 2064573"/>
              <a:gd name="connsiteX15" fmla="*/ 1869877 w 2309807"/>
              <a:gd name="connsiteY15" fmla="*/ 1397943 h 2064573"/>
              <a:gd name="connsiteX16" fmla="*/ 1869080 w 2309807"/>
              <a:gd name="connsiteY16" fmla="*/ 1397943 h 2064573"/>
              <a:gd name="connsiteX17" fmla="*/ 1869080 w 2309807"/>
              <a:gd name="connsiteY17" fmla="*/ 1288565 h 2064573"/>
              <a:gd name="connsiteX18" fmla="*/ 0 w 2309807"/>
              <a:gd name="connsiteY18" fmla="*/ 0 h 2064573"/>
              <a:gd name="connsiteX19" fmla="*/ 288726 w 2309807"/>
              <a:gd name="connsiteY19" fmla="*/ 0 h 2064573"/>
              <a:gd name="connsiteX20" fmla="*/ 288726 w 2309807"/>
              <a:gd name="connsiteY20" fmla="*/ 115490 h 2064573"/>
              <a:gd name="connsiteX21" fmla="*/ 577452 w 2309807"/>
              <a:gd name="connsiteY21" fmla="*/ 115490 h 2064573"/>
              <a:gd name="connsiteX22" fmla="*/ 577452 w 2309807"/>
              <a:gd name="connsiteY22" fmla="*/ 230981 h 2064573"/>
              <a:gd name="connsiteX23" fmla="*/ 866178 w 2309807"/>
              <a:gd name="connsiteY23" fmla="*/ 230981 h 2064573"/>
              <a:gd name="connsiteX24" fmla="*/ 866178 w 2309807"/>
              <a:gd name="connsiteY24" fmla="*/ 346471 h 2064573"/>
              <a:gd name="connsiteX25" fmla="*/ 1154904 w 2309807"/>
              <a:gd name="connsiteY25" fmla="*/ 346471 h 2064573"/>
              <a:gd name="connsiteX26" fmla="*/ 1154904 w 2309807"/>
              <a:gd name="connsiteY26" fmla="*/ 461962 h 2064573"/>
              <a:gd name="connsiteX27" fmla="*/ 1443630 w 2309807"/>
              <a:gd name="connsiteY27" fmla="*/ 461962 h 2064573"/>
              <a:gd name="connsiteX28" fmla="*/ 1443630 w 2309807"/>
              <a:gd name="connsiteY28" fmla="*/ 577452 h 2064573"/>
              <a:gd name="connsiteX29" fmla="*/ 1732355 w 2309807"/>
              <a:gd name="connsiteY29" fmla="*/ 577452 h 2064573"/>
              <a:gd name="connsiteX30" fmla="*/ 1732355 w 2309807"/>
              <a:gd name="connsiteY30" fmla="*/ 692942 h 2064573"/>
              <a:gd name="connsiteX31" fmla="*/ 2021081 w 2309807"/>
              <a:gd name="connsiteY31" fmla="*/ 692942 h 2064573"/>
              <a:gd name="connsiteX32" fmla="*/ 2021081 w 2309807"/>
              <a:gd name="connsiteY32" fmla="*/ 809075 h 2064573"/>
              <a:gd name="connsiteX33" fmla="*/ 2309807 w 2309807"/>
              <a:gd name="connsiteY33" fmla="*/ 809075 h 2064573"/>
              <a:gd name="connsiteX34" fmla="*/ 2309807 w 2309807"/>
              <a:gd name="connsiteY34" fmla="*/ 928060 h 2064573"/>
              <a:gd name="connsiteX35" fmla="*/ 2024849 w 2309807"/>
              <a:gd name="connsiteY35" fmla="*/ 928060 h 2064573"/>
              <a:gd name="connsiteX36" fmla="*/ 2158149 w 2309807"/>
              <a:gd name="connsiteY36" fmla="*/ 1168695 h 2064573"/>
              <a:gd name="connsiteX37" fmla="*/ 2158603 w 2309807"/>
              <a:gd name="connsiteY37" fmla="*/ 1168695 h 2064573"/>
              <a:gd name="connsiteX38" fmla="*/ 2158603 w 2309807"/>
              <a:gd name="connsiteY38" fmla="*/ 1282453 h 2064573"/>
              <a:gd name="connsiteX39" fmla="*/ 2158098 w 2309807"/>
              <a:gd name="connsiteY39" fmla="*/ 1282453 h 2064573"/>
              <a:gd name="connsiteX40" fmla="*/ 2158098 w 2309807"/>
              <a:gd name="connsiteY40" fmla="*/ 1171896 h 2064573"/>
              <a:gd name="connsiteX41" fmla="*/ 2023780 w 2309807"/>
              <a:gd name="connsiteY41" fmla="*/ 928060 h 2064573"/>
              <a:gd name="connsiteX42" fmla="*/ 2023780 w 2309807"/>
              <a:gd name="connsiteY42" fmla="*/ 1041212 h 2064573"/>
              <a:gd name="connsiteX43" fmla="*/ 2156669 w 2309807"/>
              <a:gd name="connsiteY43" fmla="*/ 1282453 h 2064573"/>
              <a:gd name="connsiteX44" fmla="*/ 2156654 w 2309807"/>
              <a:gd name="connsiteY44" fmla="*/ 1282453 h 2064573"/>
              <a:gd name="connsiteX45" fmla="*/ 2024791 w 2309807"/>
              <a:gd name="connsiteY45" fmla="*/ 1044413 h 2064573"/>
              <a:gd name="connsiteX46" fmla="*/ 1733479 w 2309807"/>
              <a:gd name="connsiteY46" fmla="*/ 1044413 h 2064573"/>
              <a:gd name="connsiteX47" fmla="*/ 1734761 w 2309807"/>
              <a:gd name="connsiteY47" fmla="*/ 1046727 h 2064573"/>
              <a:gd name="connsiteX48" fmla="*/ 1734761 w 2309807"/>
              <a:gd name="connsiteY48" fmla="*/ 1155478 h 2064573"/>
              <a:gd name="connsiteX49" fmla="*/ 1868325 w 2309807"/>
              <a:gd name="connsiteY49" fmla="*/ 1397943 h 2064573"/>
              <a:gd name="connsiteX50" fmla="*/ 1581151 w 2309807"/>
              <a:gd name="connsiteY50" fmla="*/ 1397943 h 2064573"/>
              <a:gd name="connsiteX51" fmla="*/ 1581151 w 2309807"/>
              <a:gd name="connsiteY51" fmla="*/ 1513434 h 2064573"/>
              <a:gd name="connsiteX52" fmla="*/ 1580958 w 2309807"/>
              <a:gd name="connsiteY52" fmla="*/ 1513434 h 2064573"/>
              <a:gd name="connsiteX53" fmla="*/ 1580958 w 2309807"/>
              <a:gd name="connsiteY53" fmla="*/ 1397403 h 2064573"/>
              <a:gd name="connsiteX54" fmla="*/ 1867165 w 2309807"/>
              <a:gd name="connsiteY54" fmla="*/ 1397403 h 2064573"/>
              <a:gd name="connsiteX55" fmla="*/ 1733865 w 2309807"/>
              <a:gd name="connsiteY55" fmla="*/ 1156768 h 2064573"/>
              <a:gd name="connsiteX56" fmla="*/ 1447016 w 2309807"/>
              <a:gd name="connsiteY56" fmla="*/ 1156768 h 2064573"/>
              <a:gd name="connsiteX57" fmla="*/ 1514070 w 2309807"/>
              <a:gd name="connsiteY57" fmla="*/ 1277814 h 2064573"/>
              <a:gd name="connsiteX58" fmla="*/ 1443292 w 2309807"/>
              <a:gd name="connsiteY58" fmla="*/ 1154223 h 2064573"/>
              <a:gd name="connsiteX59" fmla="*/ 1443292 w 2309807"/>
              <a:gd name="connsiteY59" fmla="*/ 1273263 h 2064573"/>
              <a:gd name="connsiteX60" fmla="*/ 1158422 w 2309807"/>
              <a:gd name="connsiteY60" fmla="*/ 1273263 h 2064573"/>
              <a:gd name="connsiteX61" fmla="*/ 1291721 w 2309807"/>
              <a:gd name="connsiteY61" fmla="*/ 1513897 h 2064573"/>
              <a:gd name="connsiteX62" fmla="*/ 1292426 w 2309807"/>
              <a:gd name="connsiteY62" fmla="*/ 1513897 h 2064573"/>
              <a:gd name="connsiteX63" fmla="*/ 1292426 w 2309807"/>
              <a:gd name="connsiteY63" fmla="*/ 1516528 h 2064573"/>
              <a:gd name="connsiteX64" fmla="*/ 1158421 w 2309807"/>
              <a:gd name="connsiteY64" fmla="*/ 1273262 h 2064573"/>
              <a:gd name="connsiteX65" fmla="*/ 1158421 w 2309807"/>
              <a:gd name="connsiteY65" fmla="*/ 1386570 h 2064573"/>
              <a:gd name="connsiteX66" fmla="*/ 1291924 w 2309807"/>
              <a:gd name="connsiteY66" fmla="*/ 1628924 h 2064573"/>
              <a:gd name="connsiteX67" fmla="*/ 1290004 w 2309807"/>
              <a:gd name="connsiteY67" fmla="*/ 1628924 h 2064573"/>
              <a:gd name="connsiteX68" fmla="*/ 1157523 w 2309807"/>
              <a:gd name="connsiteY68" fmla="*/ 1389768 h 2064573"/>
              <a:gd name="connsiteX69" fmla="*/ 870676 w 2309807"/>
              <a:gd name="connsiteY69" fmla="*/ 1389768 h 2064573"/>
              <a:gd name="connsiteX70" fmla="*/ 1003700 w 2309807"/>
              <a:gd name="connsiteY70" fmla="*/ 1629905 h 2064573"/>
              <a:gd name="connsiteX71" fmla="*/ 1003700 w 2309807"/>
              <a:gd name="connsiteY71" fmla="*/ 1742658 h 2064573"/>
              <a:gd name="connsiteX72" fmla="*/ 1001384 w 2309807"/>
              <a:gd name="connsiteY72" fmla="*/ 1738477 h 2064573"/>
              <a:gd name="connsiteX73" fmla="*/ 1001384 w 2309807"/>
              <a:gd name="connsiteY73" fmla="*/ 1627054 h 2064573"/>
              <a:gd name="connsiteX74" fmla="*/ 870674 w 2309807"/>
              <a:gd name="connsiteY74" fmla="*/ 1389768 h 2064573"/>
              <a:gd name="connsiteX75" fmla="*/ 870674 w 2309807"/>
              <a:gd name="connsiteY75" fmla="*/ 1504360 h 2064573"/>
              <a:gd name="connsiteX76" fmla="*/ 579326 w 2309807"/>
              <a:gd name="connsiteY76" fmla="*/ 1504360 h 2064573"/>
              <a:gd name="connsiteX77" fmla="*/ 579325 w 2309807"/>
              <a:gd name="connsiteY77" fmla="*/ 1504358 h 2064573"/>
              <a:gd name="connsiteX78" fmla="*/ 579325 w 2309807"/>
              <a:gd name="connsiteY78" fmla="*/ 1504360 h 2064573"/>
              <a:gd name="connsiteX79" fmla="*/ 579323 w 2309807"/>
              <a:gd name="connsiteY79" fmla="*/ 1504360 h 2064573"/>
              <a:gd name="connsiteX80" fmla="*/ 579325 w 2309807"/>
              <a:gd name="connsiteY80" fmla="*/ 1504363 h 2064573"/>
              <a:gd name="connsiteX81" fmla="*/ 579325 w 2309807"/>
              <a:gd name="connsiteY81" fmla="*/ 1615103 h 2064573"/>
              <a:gd name="connsiteX82" fmla="*/ 581090 w 2309807"/>
              <a:gd name="connsiteY82" fmla="*/ 1618307 h 2064573"/>
              <a:gd name="connsiteX83" fmla="*/ 289880 w 2309807"/>
              <a:gd name="connsiteY83" fmla="*/ 1618307 h 2064573"/>
              <a:gd name="connsiteX84" fmla="*/ 291582 w 2309807"/>
              <a:gd name="connsiteY84" fmla="*/ 1621378 h 2064573"/>
              <a:gd name="connsiteX85" fmla="*/ 291582 w 2309807"/>
              <a:gd name="connsiteY85" fmla="*/ 1730973 h 2064573"/>
              <a:gd name="connsiteX86" fmla="*/ 425900 w 2309807"/>
              <a:gd name="connsiteY86" fmla="*/ 1974808 h 2064573"/>
              <a:gd name="connsiteX87" fmla="*/ 425900 w 2309807"/>
              <a:gd name="connsiteY87" fmla="*/ 1864057 h 2064573"/>
              <a:gd name="connsiteX88" fmla="*/ 405651 w 2309807"/>
              <a:gd name="connsiteY88" fmla="*/ 1827298 h 2064573"/>
              <a:gd name="connsiteX89" fmla="*/ 423180 w 2309807"/>
              <a:gd name="connsiteY89" fmla="*/ 1858942 h 2064573"/>
              <a:gd name="connsiteX90" fmla="*/ 713645 w 2309807"/>
              <a:gd name="connsiteY90" fmla="*/ 1858942 h 2064573"/>
              <a:gd name="connsiteX91" fmla="*/ 713646 w 2309807"/>
              <a:gd name="connsiteY91" fmla="*/ 1858943 h 2064573"/>
              <a:gd name="connsiteX92" fmla="*/ 713646 w 2309807"/>
              <a:gd name="connsiteY92" fmla="*/ 1858942 h 2064573"/>
              <a:gd name="connsiteX93" fmla="*/ 714974 w 2309807"/>
              <a:gd name="connsiteY93" fmla="*/ 1858942 h 2064573"/>
              <a:gd name="connsiteX94" fmla="*/ 714974 w 2309807"/>
              <a:gd name="connsiteY94" fmla="*/ 1859905 h 2064573"/>
              <a:gd name="connsiteX95" fmla="*/ 426248 w 2309807"/>
              <a:gd name="connsiteY95" fmla="*/ 1859905 h 2064573"/>
              <a:gd name="connsiteX96" fmla="*/ 426248 w 2309807"/>
              <a:gd name="connsiteY96" fmla="*/ 1976038 h 2064573"/>
              <a:gd name="connsiteX97" fmla="*/ 137522 w 2309807"/>
              <a:gd name="connsiteY97" fmla="*/ 1976038 h 2064573"/>
              <a:gd name="connsiteX98" fmla="*/ 137522 w 2309807"/>
              <a:gd name="connsiteY98" fmla="*/ 1976590 h 2064573"/>
              <a:gd name="connsiteX99" fmla="*/ 5732 w 2309807"/>
              <a:gd name="connsiteY99" fmla="*/ 1734174 h 2064573"/>
              <a:gd name="connsiteX100" fmla="*/ 5732 w 2309807"/>
              <a:gd name="connsiteY100" fmla="*/ 2064573 h 2064573"/>
              <a:gd name="connsiteX101" fmla="*/ 0 w 2309807"/>
              <a:gd name="connsiteY101" fmla="*/ 2064573 h 2064573"/>
              <a:gd name="connsiteX102" fmla="*/ 0 w 2309807"/>
              <a:gd name="connsiteY102" fmla="*/ 1149129 h 2064573"/>
              <a:gd name="connsiteX103" fmla="*/ 0 w 2309807"/>
              <a:gd name="connsiteY103" fmla="*/ 1149128 h 206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309807" h="2064573">
                <a:moveTo>
                  <a:pt x="5745" y="1734172"/>
                </a:moveTo>
                <a:lnTo>
                  <a:pt x="139045" y="1974807"/>
                </a:lnTo>
                <a:lnTo>
                  <a:pt x="425892" y="1974807"/>
                </a:lnTo>
                <a:lnTo>
                  <a:pt x="292592" y="1734172"/>
                </a:lnTo>
                <a:close/>
                <a:moveTo>
                  <a:pt x="579879" y="1505363"/>
                </a:moveTo>
                <a:lnTo>
                  <a:pt x="712622" y="1744994"/>
                </a:lnTo>
                <a:lnTo>
                  <a:pt x="714974" y="1744994"/>
                </a:lnTo>
                <a:lnTo>
                  <a:pt x="714974" y="1857899"/>
                </a:lnTo>
                <a:lnTo>
                  <a:pt x="713646" y="1855502"/>
                </a:lnTo>
                <a:lnTo>
                  <a:pt x="713646" y="1748198"/>
                </a:lnTo>
                <a:close/>
                <a:moveTo>
                  <a:pt x="1508256" y="1386948"/>
                </a:moveTo>
                <a:lnTo>
                  <a:pt x="1580691" y="1513434"/>
                </a:lnTo>
                <a:lnTo>
                  <a:pt x="1578323" y="1513434"/>
                </a:lnTo>
                <a:close/>
                <a:moveTo>
                  <a:pt x="1867143" y="1285048"/>
                </a:moveTo>
                <a:lnTo>
                  <a:pt x="1869877" y="1285048"/>
                </a:lnTo>
                <a:lnTo>
                  <a:pt x="1869877" y="1397943"/>
                </a:lnTo>
                <a:lnTo>
                  <a:pt x="1869080" y="1397943"/>
                </a:lnTo>
                <a:lnTo>
                  <a:pt x="1869080" y="1288565"/>
                </a:lnTo>
                <a:close/>
                <a:moveTo>
                  <a:pt x="0" y="0"/>
                </a:moveTo>
                <a:lnTo>
                  <a:pt x="288726" y="0"/>
                </a:lnTo>
                <a:lnTo>
                  <a:pt x="288726" y="115490"/>
                </a:lnTo>
                <a:lnTo>
                  <a:pt x="577452" y="115490"/>
                </a:lnTo>
                <a:lnTo>
                  <a:pt x="577452" y="230981"/>
                </a:lnTo>
                <a:lnTo>
                  <a:pt x="866178" y="230981"/>
                </a:lnTo>
                <a:lnTo>
                  <a:pt x="866178" y="346471"/>
                </a:lnTo>
                <a:lnTo>
                  <a:pt x="1154904" y="346471"/>
                </a:lnTo>
                <a:lnTo>
                  <a:pt x="1154904" y="461962"/>
                </a:lnTo>
                <a:lnTo>
                  <a:pt x="1443630" y="461962"/>
                </a:lnTo>
                <a:lnTo>
                  <a:pt x="1443630" y="577452"/>
                </a:lnTo>
                <a:lnTo>
                  <a:pt x="1732355" y="577452"/>
                </a:lnTo>
                <a:lnTo>
                  <a:pt x="1732355" y="692942"/>
                </a:lnTo>
                <a:lnTo>
                  <a:pt x="2021081" y="692942"/>
                </a:lnTo>
                <a:lnTo>
                  <a:pt x="2021081" y="809075"/>
                </a:lnTo>
                <a:lnTo>
                  <a:pt x="2309807" y="809075"/>
                </a:lnTo>
                <a:lnTo>
                  <a:pt x="2309807" y="928060"/>
                </a:lnTo>
                <a:lnTo>
                  <a:pt x="2024849" y="928060"/>
                </a:lnTo>
                <a:lnTo>
                  <a:pt x="2158149" y="1168695"/>
                </a:lnTo>
                <a:lnTo>
                  <a:pt x="2158603" y="1168695"/>
                </a:lnTo>
                <a:lnTo>
                  <a:pt x="2158603" y="1282453"/>
                </a:lnTo>
                <a:lnTo>
                  <a:pt x="2158098" y="1282453"/>
                </a:lnTo>
                <a:lnTo>
                  <a:pt x="2158098" y="1171896"/>
                </a:lnTo>
                <a:lnTo>
                  <a:pt x="2023780" y="928060"/>
                </a:lnTo>
                <a:lnTo>
                  <a:pt x="2023780" y="1041212"/>
                </a:lnTo>
                <a:lnTo>
                  <a:pt x="2156669" y="1282453"/>
                </a:lnTo>
                <a:lnTo>
                  <a:pt x="2156654" y="1282453"/>
                </a:lnTo>
                <a:lnTo>
                  <a:pt x="2024791" y="1044413"/>
                </a:lnTo>
                <a:lnTo>
                  <a:pt x="1733479" y="1044413"/>
                </a:lnTo>
                <a:lnTo>
                  <a:pt x="1734761" y="1046727"/>
                </a:lnTo>
                <a:lnTo>
                  <a:pt x="1734761" y="1155478"/>
                </a:lnTo>
                <a:lnTo>
                  <a:pt x="1868325" y="1397943"/>
                </a:lnTo>
                <a:lnTo>
                  <a:pt x="1581151" y="1397943"/>
                </a:lnTo>
                <a:lnTo>
                  <a:pt x="1581151" y="1513434"/>
                </a:lnTo>
                <a:lnTo>
                  <a:pt x="1580958" y="1513434"/>
                </a:lnTo>
                <a:lnTo>
                  <a:pt x="1580958" y="1397403"/>
                </a:lnTo>
                <a:lnTo>
                  <a:pt x="1867165" y="1397403"/>
                </a:lnTo>
                <a:lnTo>
                  <a:pt x="1733865" y="1156768"/>
                </a:lnTo>
                <a:lnTo>
                  <a:pt x="1447016" y="1156768"/>
                </a:lnTo>
                <a:lnTo>
                  <a:pt x="1514070" y="1277814"/>
                </a:lnTo>
                <a:lnTo>
                  <a:pt x="1443292" y="1154223"/>
                </a:lnTo>
                <a:lnTo>
                  <a:pt x="1443292" y="1273263"/>
                </a:lnTo>
                <a:lnTo>
                  <a:pt x="1158422" y="1273263"/>
                </a:lnTo>
                <a:lnTo>
                  <a:pt x="1291721" y="1513897"/>
                </a:lnTo>
                <a:lnTo>
                  <a:pt x="1292426" y="1513897"/>
                </a:lnTo>
                <a:lnTo>
                  <a:pt x="1292426" y="1516528"/>
                </a:lnTo>
                <a:lnTo>
                  <a:pt x="1158421" y="1273262"/>
                </a:lnTo>
                <a:lnTo>
                  <a:pt x="1158421" y="1386570"/>
                </a:lnTo>
                <a:lnTo>
                  <a:pt x="1291924" y="1628924"/>
                </a:lnTo>
                <a:lnTo>
                  <a:pt x="1290004" y="1628924"/>
                </a:lnTo>
                <a:lnTo>
                  <a:pt x="1157523" y="1389768"/>
                </a:lnTo>
                <a:lnTo>
                  <a:pt x="870676" y="1389768"/>
                </a:lnTo>
                <a:lnTo>
                  <a:pt x="1003700" y="1629905"/>
                </a:lnTo>
                <a:lnTo>
                  <a:pt x="1003700" y="1742658"/>
                </a:lnTo>
                <a:lnTo>
                  <a:pt x="1001384" y="1738477"/>
                </a:lnTo>
                <a:lnTo>
                  <a:pt x="1001384" y="1627054"/>
                </a:lnTo>
                <a:lnTo>
                  <a:pt x="870674" y="1389768"/>
                </a:lnTo>
                <a:lnTo>
                  <a:pt x="870674" y="1504360"/>
                </a:lnTo>
                <a:lnTo>
                  <a:pt x="579326" y="1504360"/>
                </a:lnTo>
                <a:lnTo>
                  <a:pt x="579325" y="1504358"/>
                </a:lnTo>
                <a:lnTo>
                  <a:pt x="579325" y="1504360"/>
                </a:lnTo>
                <a:lnTo>
                  <a:pt x="579323" y="1504360"/>
                </a:lnTo>
                <a:lnTo>
                  <a:pt x="579325" y="1504363"/>
                </a:lnTo>
                <a:lnTo>
                  <a:pt x="579325" y="1615103"/>
                </a:lnTo>
                <a:lnTo>
                  <a:pt x="581090" y="1618307"/>
                </a:lnTo>
                <a:lnTo>
                  <a:pt x="289880" y="1618307"/>
                </a:lnTo>
                <a:lnTo>
                  <a:pt x="291582" y="1621378"/>
                </a:lnTo>
                <a:lnTo>
                  <a:pt x="291582" y="1730973"/>
                </a:lnTo>
                <a:lnTo>
                  <a:pt x="425900" y="1974808"/>
                </a:lnTo>
                <a:lnTo>
                  <a:pt x="425900" y="1864057"/>
                </a:lnTo>
                <a:lnTo>
                  <a:pt x="405651" y="1827298"/>
                </a:lnTo>
                <a:lnTo>
                  <a:pt x="423180" y="1858942"/>
                </a:lnTo>
                <a:lnTo>
                  <a:pt x="713645" y="1858942"/>
                </a:lnTo>
                <a:lnTo>
                  <a:pt x="713646" y="1858943"/>
                </a:lnTo>
                <a:lnTo>
                  <a:pt x="713646" y="1858942"/>
                </a:lnTo>
                <a:lnTo>
                  <a:pt x="714974" y="1858942"/>
                </a:lnTo>
                <a:lnTo>
                  <a:pt x="714974" y="1859905"/>
                </a:lnTo>
                <a:lnTo>
                  <a:pt x="426248" y="1859905"/>
                </a:lnTo>
                <a:lnTo>
                  <a:pt x="426248" y="1976038"/>
                </a:lnTo>
                <a:lnTo>
                  <a:pt x="137522" y="1976038"/>
                </a:lnTo>
                <a:lnTo>
                  <a:pt x="137522" y="1976590"/>
                </a:lnTo>
                <a:lnTo>
                  <a:pt x="5732" y="1734174"/>
                </a:lnTo>
                <a:lnTo>
                  <a:pt x="5732" y="2064573"/>
                </a:lnTo>
                <a:lnTo>
                  <a:pt x="0" y="2064573"/>
                </a:lnTo>
                <a:lnTo>
                  <a:pt x="0" y="1149129"/>
                </a:lnTo>
                <a:lnTo>
                  <a:pt x="0" y="1149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32D81F29-5866-4A0A-A9C6-C802842A78AF}"/>
              </a:ext>
            </a:extLst>
          </p:cNvPr>
          <p:cNvSpPr/>
          <p:nvPr/>
        </p:nvSpPr>
        <p:spPr>
          <a:xfrm rot="16200000" flipH="1" flipV="1">
            <a:off x="6100166" y="5279901"/>
            <a:ext cx="7656976" cy="246793"/>
          </a:xfrm>
          <a:prstGeom prst="parallelogram">
            <a:avLst>
              <a:gd name="adj" fmla="val 18394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D5F250FD-B063-4089-BE9C-B1B2F5A5FA04}"/>
              </a:ext>
            </a:extLst>
          </p:cNvPr>
          <p:cNvSpPr/>
          <p:nvPr/>
        </p:nvSpPr>
        <p:spPr>
          <a:xfrm flipH="1">
            <a:off x="10046438" y="5211330"/>
            <a:ext cx="775490" cy="444145"/>
          </a:xfrm>
          <a:prstGeom prst="parallelogram">
            <a:avLst>
              <a:gd name="adj" fmla="val 55395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CA521A8B-A93A-46C8-BB59-26843DA9C7FC}"/>
              </a:ext>
            </a:extLst>
          </p:cNvPr>
          <p:cNvSpPr/>
          <p:nvPr/>
        </p:nvSpPr>
        <p:spPr>
          <a:xfrm rot="5400000">
            <a:off x="10370732" y="5204283"/>
            <a:ext cx="654467" cy="247921"/>
          </a:xfrm>
          <a:prstGeom prst="parallelogram">
            <a:avLst>
              <a:gd name="adj" fmla="val 181535"/>
            </a:avLst>
          </a:prstGeom>
          <a:gradFill flip="none" rotWithShape="1">
            <a:gsLst>
              <a:gs pos="0">
                <a:schemeClr val="bg1">
                  <a:lumMod val="50000"/>
                  <a:alpha val="82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2179A5F0-A9EF-48B1-8D42-3BB77BED86CE}"/>
              </a:ext>
            </a:extLst>
          </p:cNvPr>
          <p:cNvSpPr/>
          <p:nvPr/>
        </p:nvSpPr>
        <p:spPr>
          <a:xfrm flipH="1">
            <a:off x="10570871" y="4997476"/>
            <a:ext cx="785674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0E8F0B9-DFFB-4C94-A321-4C9F51C1808E}"/>
              </a:ext>
            </a:extLst>
          </p:cNvPr>
          <p:cNvSpPr/>
          <p:nvPr/>
        </p:nvSpPr>
        <p:spPr>
          <a:xfrm rot="5400000">
            <a:off x="10901832" y="4990429"/>
            <a:ext cx="654467" cy="247921"/>
          </a:xfrm>
          <a:prstGeom prst="parallelogram">
            <a:avLst>
              <a:gd name="adj" fmla="val 181535"/>
            </a:avLst>
          </a:prstGeom>
          <a:gradFill>
            <a:gsLst>
              <a:gs pos="0">
                <a:schemeClr val="bg1">
                  <a:lumMod val="50000"/>
                  <a:alpha val="82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03950594-821C-4C5E-9550-918C2629129B}"/>
              </a:ext>
            </a:extLst>
          </p:cNvPr>
          <p:cNvSpPr/>
          <p:nvPr/>
        </p:nvSpPr>
        <p:spPr>
          <a:xfrm flipH="1">
            <a:off x="11105106" y="4787160"/>
            <a:ext cx="785671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88D274FA-64C8-4C0D-9169-00B28941B14C}"/>
              </a:ext>
            </a:extLst>
          </p:cNvPr>
          <p:cNvSpPr/>
          <p:nvPr/>
        </p:nvSpPr>
        <p:spPr>
          <a:xfrm rot="5400000">
            <a:off x="11435662" y="4782854"/>
            <a:ext cx="655654" cy="241256"/>
          </a:xfrm>
          <a:prstGeom prst="parallelogram">
            <a:avLst>
              <a:gd name="adj" fmla="val 181535"/>
            </a:avLst>
          </a:prstGeom>
          <a:gradFill>
            <a:gsLst>
              <a:gs pos="0">
                <a:schemeClr val="bg1">
                  <a:lumMod val="50000"/>
                  <a:alpha val="82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60364374-FCA7-4049-97EB-12050E1EAFD8}"/>
              </a:ext>
            </a:extLst>
          </p:cNvPr>
          <p:cNvSpPr/>
          <p:nvPr/>
        </p:nvSpPr>
        <p:spPr>
          <a:xfrm flipH="1">
            <a:off x="11642864" y="4575655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2E19977C-F1EC-4A93-9DBB-21358AC513DE}"/>
              </a:ext>
            </a:extLst>
          </p:cNvPr>
          <p:cNvSpPr/>
          <p:nvPr/>
        </p:nvSpPr>
        <p:spPr>
          <a:xfrm rot="5400000">
            <a:off x="11968321" y="4566250"/>
            <a:ext cx="659188" cy="247921"/>
          </a:xfrm>
          <a:prstGeom prst="parallelogram">
            <a:avLst>
              <a:gd name="adj" fmla="val 181535"/>
            </a:avLst>
          </a:prstGeom>
          <a:gradFill>
            <a:gsLst>
              <a:gs pos="0">
                <a:schemeClr val="bg1">
                  <a:lumMod val="50000"/>
                  <a:alpha val="82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22598CF9-6E68-4723-88D9-BB0A582F065C}"/>
              </a:ext>
            </a:extLst>
          </p:cNvPr>
          <p:cNvSpPr/>
          <p:nvPr/>
        </p:nvSpPr>
        <p:spPr>
          <a:xfrm flipH="1">
            <a:off x="12173966" y="4360617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3" name="平行四边形 22">
            <a:extLst>
              <a:ext uri="{FF2B5EF4-FFF2-40B4-BE49-F238E27FC236}">
                <a16:creationId xmlns:a16="http://schemas.microsoft.com/office/drawing/2014/main" id="{77D9E5E4-64F1-48BD-B642-9555C647BDD1}"/>
              </a:ext>
            </a:extLst>
          </p:cNvPr>
          <p:cNvSpPr/>
          <p:nvPr/>
        </p:nvSpPr>
        <p:spPr>
          <a:xfrm rot="5400000">
            <a:off x="12495911" y="4351222"/>
            <a:ext cx="659163" cy="247921"/>
          </a:xfrm>
          <a:prstGeom prst="parallelogram">
            <a:avLst>
              <a:gd name="adj" fmla="val 181535"/>
            </a:avLst>
          </a:prstGeom>
          <a:gradFill>
            <a:gsLst>
              <a:gs pos="0">
                <a:schemeClr val="bg1">
                  <a:lumMod val="50000"/>
                  <a:alpha val="82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4" name="平行四边形 23">
            <a:extLst>
              <a:ext uri="{FF2B5EF4-FFF2-40B4-BE49-F238E27FC236}">
                <a16:creationId xmlns:a16="http://schemas.microsoft.com/office/drawing/2014/main" id="{AB114933-51A2-43F1-8163-618F5939C199}"/>
              </a:ext>
            </a:extLst>
          </p:cNvPr>
          <p:cNvSpPr/>
          <p:nvPr/>
        </p:nvSpPr>
        <p:spPr>
          <a:xfrm flipH="1">
            <a:off x="12706629" y="4145600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29F144D0-0102-4796-85A5-86537FB3152F}"/>
              </a:ext>
            </a:extLst>
          </p:cNvPr>
          <p:cNvSpPr/>
          <p:nvPr/>
        </p:nvSpPr>
        <p:spPr>
          <a:xfrm rot="5400000">
            <a:off x="13034449" y="4142080"/>
            <a:ext cx="654467" cy="247921"/>
          </a:xfrm>
          <a:prstGeom prst="parallelogram">
            <a:avLst>
              <a:gd name="adj" fmla="val 181535"/>
            </a:avLst>
          </a:prstGeom>
          <a:gradFill>
            <a:gsLst>
              <a:gs pos="0">
                <a:schemeClr val="bg1">
                  <a:lumMod val="50000"/>
                  <a:alpha val="82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6" name="平行四边形 25">
            <a:extLst>
              <a:ext uri="{FF2B5EF4-FFF2-40B4-BE49-F238E27FC236}">
                <a16:creationId xmlns:a16="http://schemas.microsoft.com/office/drawing/2014/main" id="{2728E9CA-449C-4246-9935-09512FC4254F}"/>
              </a:ext>
            </a:extLst>
          </p:cNvPr>
          <p:cNvSpPr/>
          <p:nvPr/>
        </p:nvSpPr>
        <p:spPr>
          <a:xfrm flipH="1">
            <a:off x="13235360" y="3938224"/>
            <a:ext cx="78373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7" name="平行四边形 26">
            <a:extLst>
              <a:ext uri="{FF2B5EF4-FFF2-40B4-BE49-F238E27FC236}">
                <a16:creationId xmlns:a16="http://schemas.microsoft.com/office/drawing/2014/main" id="{CC325507-24DB-40C9-9A31-39172C86883A}"/>
              </a:ext>
            </a:extLst>
          </p:cNvPr>
          <p:cNvSpPr/>
          <p:nvPr/>
        </p:nvSpPr>
        <p:spPr>
          <a:xfrm rot="5400000">
            <a:off x="13565680" y="3928957"/>
            <a:ext cx="658902" cy="247921"/>
          </a:xfrm>
          <a:prstGeom prst="parallelogram">
            <a:avLst>
              <a:gd name="adj" fmla="val 181535"/>
            </a:avLst>
          </a:prstGeom>
          <a:gradFill>
            <a:gsLst>
              <a:gs pos="0">
                <a:schemeClr val="bg1">
                  <a:lumMod val="50000"/>
                  <a:alpha val="82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8" name="平行四边形 27">
            <a:extLst>
              <a:ext uri="{FF2B5EF4-FFF2-40B4-BE49-F238E27FC236}">
                <a16:creationId xmlns:a16="http://schemas.microsoft.com/office/drawing/2014/main" id="{15FFBD49-F47D-4D2F-B163-CB8F46F48444}"/>
              </a:ext>
            </a:extLst>
          </p:cNvPr>
          <p:cNvSpPr/>
          <p:nvPr/>
        </p:nvSpPr>
        <p:spPr>
          <a:xfrm flipH="1">
            <a:off x="13773152" y="3723468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29" name="任意多边形 28">
            <a:extLst>
              <a:ext uri="{FF2B5EF4-FFF2-40B4-BE49-F238E27FC236}">
                <a16:creationId xmlns:a16="http://schemas.microsoft.com/office/drawing/2014/main" id="{6AC54E60-6608-4AEB-BCAD-ECACBDB55F18}"/>
              </a:ext>
            </a:extLst>
          </p:cNvPr>
          <p:cNvSpPr/>
          <p:nvPr/>
        </p:nvSpPr>
        <p:spPr>
          <a:xfrm flipH="1">
            <a:off x="10289662" y="4164414"/>
            <a:ext cx="4263270" cy="3438322"/>
          </a:xfrm>
          <a:custGeom>
            <a:avLst/>
            <a:gdLst>
              <a:gd name="connsiteX0" fmla="*/ 440516 w 2309807"/>
              <a:gd name="connsiteY0" fmla="*/ 1861894 h 1862856"/>
              <a:gd name="connsiteX1" fmla="*/ 216019 w 2309807"/>
              <a:gd name="connsiteY1" fmla="*/ 1861894 h 1862856"/>
              <a:gd name="connsiteX2" fmla="*/ 215486 w 2309807"/>
              <a:gd name="connsiteY2" fmla="*/ 1862856 h 1862856"/>
              <a:gd name="connsiteX3" fmla="*/ 440516 w 2309807"/>
              <a:gd name="connsiteY3" fmla="*/ 1862856 h 1862856"/>
              <a:gd name="connsiteX4" fmla="*/ 1017967 w 2309807"/>
              <a:gd name="connsiteY4" fmla="*/ 1631189 h 1862856"/>
              <a:gd name="connsiteX5" fmla="*/ 1017586 w 2309807"/>
              <a:gd name="connsiteY5" fmla="*/ 1631876 h 1862856"/>
              <a:gd name="connsiteX6" fmla="*/ 1017967 w 2309807"/>
              <a:gd name="connsiteY6" fmla="*/ 1631876 h 1862856"/>
              <a:gd name="connsiteX7" fmla="*/ 1306693 w 2309807"/>
              <a:gd name="connsiteY7" fmla="*/ 1512912 h 1862856"/>
              <a:gd name="connsiteX8" fmla="*/ 1304769 w 2309807"/>
              <a:gd name="connsiteY8" fmla="*/ 1516385 h 1862856"/>
              <a:gd name="connsiteX9" fmla="*/ 1306693 w 2309807"/>
              <a:gd name="connsiteY9" fmla="*/ 1516385 h 1862856"/>
              <a:gd name="connsiteX10" fmla="*/ 1595419 w 2309807"/>
              <a:gd name="connsiteY10" fmla="*/ 1396182 h 1862856"/>
              <a:gd name="connsiteX11" fmla="*/ 1593107 w 2309807"/>
              <a:gd name="connsiteY11" fmla="*/ 1400356 h 1862856"/>
              <a:gd name="connsiteX12" fmla="*/ 1369044 w 2309807"/>
              <a:gd name="connsiteY12" fmla="*/ 1400356 h 1862856"/>
              <a:gd name="connsiteX13" fmla="*/ 1368745 w 2309807"/>
              <a:gd name="connsiteY13" fmla="*/ 1400895 h 1862856"/>
              <a:gd name="connsiteX14" fmla="*/ 1595419 w 2309807"/>
              <a:gd name="connsiteY14" fmla="*/ 1400895 h 1862856"/>
              <a:gd name="connsiteX15" fmla="*/ 288726 w 2309807"/>
              <a:gd name="connsiteY15" fmla="*/ 0 h 1862856"/>
              <a:gd name="connsiteX16" fmla="*/ 0 w 2309807"/>
              <a:gd name="connsiteY16" fmla="*/ 0 h 1862856"/>
              <a:gd name="connsiteX17" fmla="*/ 0 w 2309807"/>
              <a:gd name="connsiteY17" fmla="*/ 1149129 h 1862856"/>
              <a:gd name="connsiteX18" fmla="*/ 2325 w 2309807"/>
              <a:gd name="connsiteY18" fmla="*/ 1149129 h 1862856"/>
              <a:gd name="connsiteX19" fmla="*/ 2325 w 2309807"/>
              <a:gd name="connsiteY19" fmla="*/ 1737124 h 1862856"/>
              <a:gd name="connsiteX20" fmla="*/ 218232 w 2309807"/>
              <a:gd name="connsiteY20" fmla="*/ 1737124 h 1862856"/>
              <a:gd name="connsiteX21" fmla="*/ 282415 w 2309807"/>
              <a:gd name="connsiteY21" fmla="*/ 1621259 h 1862856"/>
              <a:gd name="connsiteX22" fmla="*/ 508738 w 2309807"/>
              <a:gd name="connsiteY22" fmla="*/ 1621259 h 1862856"/>
              <a:gd name="connsiteX23" fmla="*/ 571859 w 2309807"/>
              <a:gd name="connsiteY23" fmla="*/ 1507312 h 1862856"/>
              <a:gd name="connsiteX24" fmla="*/ 799734 w 2309807"/>
              <a:gd name="connsiteY24" fmla="*/ 1507312 h 1862856"/>
              <a:gd name="connsiteX25" fmla="*/ 863212 w 2309807"/>
              <a:gd name="connsiteY25" fmla="*/ 1392720 h 1862856"/>
              <a:gd name="connsiteX26" fmla="*/ 1086418 w 2309807"/>
              <a:gd name="connsiteY26" fmla="*/ 1392720 h 1862856"/>
              <a:gd name="connsiteX27" fmla="*/ 1150957 w 2309807"/>
              <a:gd name="connsiteY27" fmla="*/ 1276214 h 1862856"/>
              <a:gd name="connsiteX28" fmla="*/ 1375021 w 2309807"/>
              <a:gd name="connsiteY28" fmla="*/ 1276214 h 1862856"/>
              <a:gd name="connsiteX29" fmla="*/ 1439552 w 2309807"/>
              <a:gd name="connsiteY29" fmla="*/ 1159721 h 1862856"/>
              <a:gd name="connsiteX30" fmla="*/ 1663775 w 2309807"/>
              <a:gd name="connsiteY30" fmla="*/ 1159721 h 1862856"/>
              <a:gd name="connsiteX31" fmla="*/ 1726015 w 2309807"/>
              <a:gd name="connsiteY31" fmla="*/ 1047365 h 1862856"/>
              <a:gd name="connsiteX32" fmla="*/ 1952931 w 2309807"/>
              <a:gd name="connsiteY32" fmla="*/ 1047365 h 1862856"/>
              <a:gd name="connsiteX33" fmla="*/ 2017385 w 2309807"/>
              <a:gd name="connsiteY33" fmla="*/ 931012 h 1862856"/>
              <a:gd name="connsiteX34" fmla="*/ 2304240 w 2309807"/>
              <a:gd name="connsiteY34" fmla="*/ 931012 h 1862856"/>
              <a:gd name="connsiteX35" fmla="*/ 2299103 w 2309807"/>
              <a:gd name="connsiteY35" fmla="*/ 940286 h 1862856"/>
              <a:gd name="connsiteX36" fmla="*/ 2309807 w 2309807"/>
              <a:gd name="connsiteY36" fmla="*/ 940286 h 1862856"/>
              <a:gd name="connsiteX37" fmla="*/ 2309807 w 2309807"/>
              <a:gd name="connsiteY37" fmla="*/ 809075 h 1862856"/>
              <a:gd name="connsiteX38" fmla="*/ 2021081 w 2309807"/>
              <a:gd name="connsiteY38" fmla="*/ 809075 h 1862856"/>
              <a:gd name="connsiteX39" fmla="*/ 2021081 w 2309807"/>
              <a:gd name="connsiteY39" fmla="*/ 692942 h 1862856"/>
              <a:gd name="connsiteX40" fmla="*/ 1732355 w 2309807"/>
              <a:gd name="connsiteY40" fmla="*/ 692942 h 1862856"/>
              <a:gd name="connsiteX41" fmla="*/ 1732355 w 2309807"/>
              <a:gd name="connsiteY41" fmla="*/ 577452 h 1862856"/>
              <a:gd name="connsiteX42" fmla="*/ 1443630 w 2309807"/>
              <a:gd name="connsiteY42" fmla="*/ 577452 h 1862856"/>
              <a:gd name="connsiteX43" fmla="*/ 1443630 w 2309807"/>
              <a:gd name="connsiteY43" fmla="*/ 461961 h 1862856"/>
              <a:gd name="connsiteX44" fmla="*/ 1154904 w 2309807"/>
              <a:gd name="connsiteY44" fmla="*/ 461961 h 1862856"/>
              <a:gd name="connsiteX45" fmla="*/ 1154904 w 2309807"/>
              <a:gd name="connsiteY45" fmla="*/ 346471 h 1862856"/>
              <a:gd name="connsiteX46" fmla="*/ 866178 w 2309807"/>
              <a:gd name="connsiteY46" fmla="*/ 346471 h 1862856"/>
              <a:gd name="connsiteX47" fmla="*/ 866178 w 2309807"/>
              <a:gd name="connsiteY47" fmla="*/ 230981 h 1862856"/>
              <a:gd name="connsiteX48" fmla="*/ 577452 w 2309807"/>
              <a:gd name="connsiteY48" fmla="*/ 230981 h 1862856"/>
              <a:gd name="connsiteX49" fmla="*/ 577452 w 2309807"/>
              <a:gd name="connsiteY49" fmla="*/ 115490 h 1862856"/>
              <a:gd name="connsiteX50" fmla="*/ 288726 w 2309807"/>
              <a:gd name="connsiteY50" fmla="*/ 115490 h 186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09807" h="1862856">
                <a:moveTo>
                  <a:pt x="440516" y="1861894"/>
                </a:moveTo>
                <a:lnTo>
                  <a:pt x="216019" y="1861894"/>
                </a:lnTo>
                <a:lnTo>
                  <a:pt x="215486" y="1862856"/>
                </a:lnTo>
                <a:lnTo>
                  <a:pt x="440516" y="1862856"/>
                </a:lnTo>
                <a:close/>
                <a:moveTo>
                  <a:pt x="1017967" y="1631189"/>
                </a:moveTo>
                <a:lnTo>
                  <a:pt x="1017586" y="1631876"/>
                </a:lnTo>
                <a:lnTo>
                  <a:pt x="1017967" y="1631876"/>
                </a:lnTo>
                <a:close/>
                <a:moveTo>
                  <a:pt x="1306693" y="1512912"/>
                </a:moveTo>
                <a:lnTo>
                  <a:pt x="1304769" y="1516385"/>
                </a:lnTo>
                <a:lnTo>
                  <a:pt x="1306693" y="1516385"/>
                </a:lnTo>
                <a:close/>
                <a:moveTo>
                  <a:pt x="1595419" y="1396182"/>
                </a:moveTo>
                <a:lnTo>
                  <a:pt x="1593107" y="1400356"/>
                </a:lnTo>
                <a:lnTo>
                  <a:pt x="1369044" y="1400356"/>
                </a:lnTo>
                <a:lnTo>
                  <a:pt x="1368745" y="1400895"/>
                </a:lnTo>
                <a:lnTo>
                  <a:pt x="1595419" y="1400895"/>
                </a:lnTo>
                <a:close/>
                <a:moveTo>
                  <a:pt x="288726" y="0"/>
                </a:moveTo>
                <a:lnTo>
                  <a:pt x="0" y="0"/>
                </a:lnTo>
                <a:lnTo>
                  <a:pt x="0" y="1149129"/>
                </a:lnTo>
                <a:lnTo>
                  <a:pt x="2325" y="1149129"/>
                </a:lnTo>
                <a:lnTo>
                  <a:pt x="2325" y="1737124"/>
                </a:lnTo>
                <a:lnTo>
                  <a:pt x="218232" y="1737124"/>
                </a:lnTo>
                <a:lnTo>
                  <a:pt x="282415" y="1621259"/>
                </a:lnTo>
                <a:lnTo>
                  <a:pt x="508738" y="1621259"/>
                </a:lnTo>
                <a:lnTo>
                  <a:pt x="571859" y="1507312"/>
                </a:lnTo>
                <a:lnTo>
                  <a:pt x="799734" y="1507312"/>
                </a:lnTo>
                <a:lnTo>
                  <a:pt x="863212" y="1392720"/>
                </a:lnTo>
                <a:lnTo>
                  <a:pt x="1086418" y="1392720"/>
                </a:lnTo>
                <a:lnTo>
                  <a:pt x="1150957" y="1276214"/>
                </a:lnTo>
                <a:lnTo>
                  <a:pt x="1375021" y="1276214"/>
                </a:lnTo>
                <a:lnTo>
                  <a:pt x="1439552" y="1159721"/>
                </a:lnTo>
                <a:lnTo>
                  <a:pt x="1663775" y="1159721"/>
                </a:lnTo>
                <a:lnTo>
                  <a:pt x="1726015" y="1047365"/>
                </a:lnTo>
                <a:lnTo>
                  <a:pt x="1952931" y="1047365"/>
                </a:lnTo>
                <a:lnTo>
                  <a:pt x="2017385" y="931012"/>
                </a:lnTo>
                <a:lnTo>
                  <a:pt x="2304240" y="931012"/>
                </a:lnTo>
                <a:lnTo>
                  <a:pt x="2299103" y="940286"/>
                </a:lnTo>
                <a:lnTo>
                  <a:pt x="2309807" y="940286"/>
                </a:lnTo>
                <a:lnTo>
                  <a:pt x="2309807" y="809075"/>
                </a:lnTo>
                <a:lnTo>
                  <a:pt x="2021081" y="809075"/>
                </a:lnTo>
                <a:lnTo>
                  <a:pt x="2021081" y="692942"/>
                </a:lnTo>
                <a:lnTo>
                  <a:pt x="1732355" y="692942"/>
                </a:lnTo>
                <a:lnTo>
                  <a:pt x="1732355" y="577452"/>
                </a:lnTo>
                <a:lnTo>
                  <a:pt x="1443630" y="577452"/>
                </a:lnTo>
                <a:lnTo>
                  <a:pt x="1443630" y="461961"/>
                </a:lnTo>
                <a:lnTo>
                  <a:pt x="1154904" y="461961"/>
                </a:lnTo>
                <a:lnTo>
                  <a:pt x="1154904" y="346471"/>
                </a:lnTo>
                <a:lnTo>
                  <a:pt x="866178" y="346471"/>
                </a:lnTo>
                <a:lnTo>
                  <a:pt x="866178" y="230981"/>
                </a:lnTo>
                <a:lnTo>
                  <a:pt x="577452" y="230981"/>
                </a:lnTo>
                <a:lnTo>
                  <a:pt x="577452" y="115490"/>
                </a:lnTo>
                <a:lnTo>
                  <a:pt x="288726" y="11549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0" name="平行四边形 29">
            <a:extLst>
              <a:ext uri="{FF2B5EF4-FFF2-40B4-BE49-F238E27FC236}">
                <a16:creationId xmlns:a16="http://schemas.microsoft.com/office/drawing/2014/main" id="{64962366-9D40-4998-B7D0-0D421F1E290C}"/>
              </a:ext>
            </a:extLst>
          </p:cNvPr>
          <p:cNvSpPr/>
          <p:nvPr/>
        </p:nvSpPr>
        <p:spPr>
          <a:xfrm rot="16200000" flipH="1" flipV="1">
            <a:off x="7928053" y="7329709"/>
            <a:ext cx="4483556" cy="246793"/>
          </a:xfrm>
          <a:prstGeom prst="parallelogram">
            <a:avLst>
              <a:gd name="adj" fmla="val 183941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1" name="任意多边形 30">
            <a:extLst>
              <a:ext uri="{FF2B5EF4-FFF2-40B4-BE49-F238E27FC236}">
                <a16:creationId xmlns:a16="http://schemas.microsoft.com/office/drawing/2014/main" id="{B5331D61-8854-4039-B5B9-EBAB1C47E31E}"/>
              </a:ext>
            </a:extLst>
          </p:cNvPr>
          <p:cNvSpPr/>
          <p:nvPr/>
        </p:nvSpPr>
        <p:spPr>
          <a:xfrm rot="5400000">
            <a:off x="10470409" y="5307090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2" name="任意多边形 31">
            <a:extLst>
              <a:ext uri="{FF2B5EF4-FFF2-40B4-BE49-F238E27FC236}">
                <a16:creationId xmlns:a16="http://schemas.microsoft.com/office/drawing/2014/main" id="{B24C92B0-1228-47B1-91CE-C29C95E130DB}"/>
              </a:ext>
            </a:extLst>
          </p:cNvPr>
          <p:cNvSpPr/>
          <p:nvPr/>
        </p:nvSpPr>
        <p:spPr>
          <a:xfrm rot="5400000">
            <a:off x="11007385" y="5093237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3" name="任意多边形 32">
            <a:extLst>
              <a:ext uri="{FF2B5EF4-FFF2-40B4-BE49-F238E27FC236}">
                <a16:creationId xmlns:a16="http://schemas.microsoft.com/office/drawing/2014/main" id="{6A1CE1C8-2B16-441E-8CE1-6FEABEB5B279}"/>
              </a:ext>
            </a:extLst>
          </p:cNvPr>
          <p:cNvSpPr/>
          <p:nvPr/>
        </p:nvSpPr>
        <p:spPr>
          <a:xfrm rot="5400000">
            <a:off x="11541620" y="4882919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4" name="任意多边形 33">
            <a:extLst>
              <a:ext uri="{FF2B5EF4-FFF2-40B4-BE49-F238E27FC236}">
                <a16:creationId xmlns:a16="http://schemas.microsoft.com/office/drawing/2014/main" id="{C0B23630-E870-4CFD-90C1-85039F1F2880}"/>
              </a:ext>
            </a:extLst>
          </p:cNvPr>
          <p:cNvSpPr/>
          <p:nvPr/>
        </p:nvSpPr>
        <p:spPr>
          <a:xfrm rot="5400000">
            <a:off x="12069379" y="4667885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5" name="任意多边形 34">
            <a:extLst>
              <a:ext uri="{FF2B5EF4-FFF2-40B4-BE49-F238E27FC236}">
                <a16:creationId xmlns:a16="http://schemas.microsoft.com/office/drawing/2014/main" id="{CDAA5B13-32F0-499B-AA9A-18652EE37308}"/>
              </a:ext>
            </a:extLst>
          </p:cNvPr>
          <p:cNvSpPr/>
          <p:nvPr/>
        </p:nvSpPr>
        <p:spPr>
          <a:xfrm rot="5400000">
            <a:off x="12601066" y="4456380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6" name="任意多边形 35">
            <a:extLst>
              <a:ext uri="{FF2B5EF4-FFF2-40B4-BE49-F238E27FC236}">
                <a16:creationId xmlns:a16="http://schemas.microsoft.com/office/drawing/2014/main" id="{EFFA5B76-29EB-4F3A-8F4B-4EB91EB27087}"/>
              </a:ext>
            </a:extLst>
          </p:cNvPr>
          <p:cNvSpPr/>
          <p:nvPr/>
        </p:nvSpPr>
        <p:spPr>
          <a:xfrm rot="5400000">
            <a:off x="13133735" y="4241362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7" name="任意多边形 36">
            <a:extLst>
              <a:ext uri="{FF2B5EF4-FFF2-40B4-BE49-F238E27FC236}">
                <a16:creationId xmlns:a16="http://schemas.microsoft.com/office/drawing/2014/main" id="{29A290CB-D5EA-42A0-B3F0-36A544D71296}"/>
              </a:ext>
            </a:extLst>
          </p:cNvPr>
          <p:cNvSpPr/>
          <p:nvPr/>
        </p:nvSpPr>
        <p:spPr>
          <a:xfrm rot="5400000">
            <a:off x="13670709" y="4033987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8" name="平行四边形 37">
            <a:extLst>
              <a:ext uri="{FF2B5EF4-FFF2-40B4-BE49-F238E27FC236}">
                <a16:creationId xmlns:a16="http://schemas.microsoft.com/office/drawing/2014/main" id="{FF011DF0-7B69-4737-A438-7B85FD50BA46}"/>
              </a:ext>
            </a:extLst>
          </p:cNvPr>
          <p:cNvSpPr/>
          <p:nvPr/>
        </p:nvSpPr>
        <p:spPr>
          <a:xfrm flipH="1">
            <a:off x="14020665" y="7370669"/>
            <a:ext cx="775490" cy="444145"/>
          </a:xfrm>
          <a:prstGeom prst="parallelogram">
            <a:avLst>
              <a:gd name="adj" fmla="val 55395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39" name="平行四边形 38">
            <a:extLst>
              <a:ext uri="{FF2B5EF4-FFF2-40B4-BE49-F238E27FC236}">
                <a16:creationId xmlns:a16="http://schemas.microsoft.com/office/drawing/2014/main" id="{0E0E909A-E4AA-47AE-967E-AF0C5480977B}"/>
              </a:ext>
            </a:extLst>
          </p:cNvPr>
          <p:cNvSpPr/>
          <p:nvPr/>
        </p:nvSpPr>
        <p:spPr>
          <a:xfrm flipH="1">
            <a:off x="13486047" y="7156814"/>
            <a:ext cx="785674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0" name="平行四边形 39">
            <a:extLst>
              <a:ext uri="{FF2B5EF4-FFF2-40B4-BE49-F238E27FC236}">
                <a16:creationId xmlns:a16="http://schemas.microsoft.com/office/drawing/2014/main" id="{7E86DE39-83FD-4970-8294-0DB059EE57E2}"/>
              </a:ext>
            </a:extLst>
          </p:cNvPr>
          <p:cNvSpPr/>
          <p:nvPr/>
        </p:nvSpPr>
        <p:spPr>
          <a:xfrm flipH="1">
            <a:off x="12951815" y="6946499"/>
            <a:ext cx="785671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1" name="平行四边形 40">
            <a:extLst>
              <a:ext uri="{FF2B5EF4-FFF2-40B4-BE49-F238E27FC236}">
                <a16:creationId xmlns:a16="http://schemas.microsoft.com/office/drawing/2014/main" id="{808057FD-28BD-4829-B415-9EED8A46AEB5}"/>
              </a:ext>
            </a:extLst>
          </p:cNvPr>
          <p:cNvSpPr/>
          <p:nvPr/>
        </p:nvSpPr>
        <p:spPr>
          <a:xfrm flipH="1">
            <a:off x="12424238" y="6734994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2" name="平行四边形 41">
            <a:extLst>
              <a:ext uri="{FF2B5EF4-FFF2-40B4-BE49-F238E27FC236}">
                <a16:creationId xmlns:a16="http://schemas.microsoft.com/office/drawing/2014/main" id="{77E70352-E02A-4C48-A1FA-3ED161EC3BAE}"/>
              </a:ext>
            </a:extLst>
          </p:cNvPr>
          <p:cNvSpPr/>
          <p:nvPr/>
        </p:nvSpPr>
        <p:spPr>
          <a:xfrm flipH="1">
            <a:off x="11893141" y="6519956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3" name="平行四边形 42">
            <a:extLst>
              <a:ext uri="{FF2B5EF4-FFF2-40B4-BE49-F238E27FC236}">
                <a16:creationId xmlns:a16="http://schemas.microsoft.com/office/drawing/2014/main" id="{0F7938A7-D103-43F7-9E30-526452A9F5C6}"/>
              </a:ext>
            </a:extLst>
          </p:cNvPr>
          <p:cNvSpPr/>
          <p:nvPr/>
        </p:nvSpPr>
        <p:spPr>
          <a:xfrm flipH="1">
            <a:off x="11360472" y="6304942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4" name="平行四边形 43">
            <a:extLst>
              <a:ext uri="{FF2B5EF4-FFF2-40B4-BE49-F238E27FC236}">
                <a16:creationId xmlns:a16="http://schemas.microsoft.com/office/drawing/2014/main" id="{9314FEBC-8E0F-4428-9522-6B32E800965F}"/>
              </a:ext>
            </a:extLst>
          </p:cNvPr>
          <p:cNvSpPr/>
          <p:nvPr/>
        </p:nvSpPr>
        <p:spPr>
          <a:xfrm flipH="1">
            <a:off x="10823501" y="6097564"/>
            <a:ext cx="78373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5" name="平行四边形 44">
            <a:extLst>
              <a:ext uri="{FF2B5EF4-FFF2-40B4-BE49-F238E27FC236}">
                <a16:creationId xmlns:a16="http://schemas.microsoft.com/office/drawing/2014/main" id="{20F16857-9D08-47FC-A272-9138B74CCA56}"/>
              </a:ext>
            </a:extLst>
          </p:cNvPr>
          <p:cNvSpPr/>
          <p:nvPr/>
        </p:nvSpPr>
        <p:spPr>
          <a:xfrm flipH="1">
            <a:off x="10293954" y="5882807"/>
            <a:ext cx="775490" cy="444145"/>
          </a:xfrm>
          <a:prstGeom prst="parallelogram">
            <a:avLst>
              <a:gd name="adj" fmla="val 5539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6" name="任意多边形 45">
            <a:extLst>
              <a:ext uri="{FF2B5EF4-FFF2-40B4-BE49-F238E27FC236}">
                <a16:creationId xmlns:a16="http://schemas.microsoft.com/office/drawing/2014/main" id="{332E8754-5DAE-4E41-8728-83573981D02C}"/>
              </a:ext>
            </a:extLst>
          </p:cNvPr>
          <p:cNvSpPr/>
          <p:nvPr/>
        </p:nvSpPr>
        <p:spPr>
          <a:xfrm>
            <a:off x="10536422" y="6323753"/>
            <a:ext cx="4263270" cy="3203045"/>
          </a:xfrm>
          <a:custGeom>
            <a:avLst/>
            <a:gdLst>
              <a:gd name="connsiteX0" fmla="*/ 575875 w 2309807"/>
              <a:gd name="connsiteY0" fmla="*/ 1500534 h 1735385"/>
              <a:gd name="connsiteX1" fmla="*/ 705971 w 2309807"/>
              <a:gd name="connsiteY1" fmla="*/ 1735385 h 1735385"/>
              <a:gd name="connsiteX2" fmla="*/ 705245 w 2309807"/>
              <a:gd name="connsiteY2" fmla="*/ 1735385 h 1735385"/>
              <a:gd name="connsiteX3" fmla="*/ 1504249 w 2309807"/>
              <a:gd name="connsiteY3" fmla="*/ 1382113 h 1735385"/>
              <a:gd name="connsiteX4" fmla="*/ 1576684 w 2309807"/>
              <a:gd name="connsiteY4" fmla="*/ 1508598 h 1735385"/>
              <a:gd name="connsiteX5" fmla="*/ 1574315 w 2309807"/>
              <a:gd name="connsiteY5" fmla="*/ 1508598 h 1735385"/>
              <a:gd name="connsiteX6" fmla="*/ 1863136 w 2309807"/>
              <a:gd name="connsiteY6" fmla="*/ 1280213 h 1735385"/>
              <a:gd name="connsiteX7" fmla="*/ 1865870 w 2309807"/>
              <a:gd name="connsiteY7" fmla="*/ 1280213 h 1735385"/>
              <a:gd name="connsiteX8" fmla="*/ 1865870 w 2309807"/>
              <a:gd name="connsiteY8" fmla="*/ 1393108 h 1735385"/>
              <a:gd name="connsiteX9" fmla="*/ 1865073 w 2309807"/>
              <a:gd name="connsiteY9" fmla="*/ 1393108 h 1735385"/>
              <a:gd name="connsiteX10" fmla="*/ 1865073 w 2309807"/>
              <a:gd name="connsiteY10" fmla="*/ 1283730 h 1735385"/>
              <a:gd name="connsiteX11" fmla="*/ 0 w 2309807"/>
              <a:gd name="connsiteY11" fmla="*/ 0 h 1735385"/>
              <a:gd name="connsiteX12" fmla="*/ 288726 w 2309807"/>
              <a:gd name="connsiteY12" fmla="*/ 0 h 1735385"/>
              <a:gd name="connsiteX13" fmla="*/ 288726 w 2309807"/>
              <a:gd name="connsiteY13" fmla="*/ 115490 h 1735385"/>
              <a:gd name="connsiteX14" fmla="*/ 577452 w 2309807"/>
              <a:gd name="connsiteY14" fmla="*/ 115490 h 1735385"/>
              <a:gd name="connsiteX15" fmla="*/ 577452 w 2309807"/>
              <a:gd name="connsiteY15" fmla="*/ 230981 h 1735385"/>
              <a:gd name="connsiteX16" fmla="*/ 866178 w 2309807"/>
              <a:gd name="connsiteY16" fmla="*/ 230981 h 1735385"/>
              <a:gd name="connsiteX17" fmla="*/ 866178 w 2309807"/>
              <a:gd name="connsiteY17" fmla="*/ 346471 h 1735385"/>
              <a:gd name="connsiteX18" fmla="*/ 1154904 w 2309807"/>
              <a:gd name="connsiteY18" fmla="*/ 346471 h 1735385"/>
              <a:gd name="connsiteX19" fmla="*/ 1154904 w 2309807"/>
              <a:gd name="connsiteY19" fmla="*/ 461962 h 1735385"/>
              <a:gd name="connsiteX20" fmla="*/ 1443630 w 2309807"/>
              <a:gd name="connsiteY20" fmla="*/ 461962 h 1735385"/>
              <a:gd name="connsiteX21" fmla="*/ 1443630 w 2309807"/>
              <a:gd name="connsiteY21" fmla="*/ 577452 h 1735385"/>
              <a:gd name="connsiteX22" fmla="*/ 1732355 w 2309807"/>
              <a:gd name="connsiteY22" fmla="*/ 577452 h 1735385"/>
              <a:gd name="connsiteX23" fmla="*/ 1732355 w 2309807"/>
              <a:gd name="connsiteY23" fmla="*/ 692942 h 1735385"/>
              <a:gd name="connsiteX24" fmla="*/ 2021081 w 2309807"/>
              <a:gd name="connsiteY24" fmla="*/ 692942 h 1735385"/>
              <a:gd name="connsiteX25" fmla="*/ 2021081 w 2309807"/>
              <a:gd name="connsiteY25" fmla="*/ 809075 h 1735385"/>
              <a:gd name="connsiteX26" fmla="*/ 2309807 w 2309807"/>
              <a:gd name="connsiteY26" fmla="*/ 809075 h 1735385"/>
              <a:gd name="connsiteX27" fmla="*/ 2309807 w 2309807"/>
              <a:gd name="connsiteY27" fmla="*/ 927033 h 1735385"/>
              <a:gd name="connsiteX28" fmla="*/ 2307697 w 2309807"/>
              <a:gd name="connsiteY28" fmla="*/ 923224 h 1735385"/>
              <a:gd name="connsiteX29" fmla="*/ 2020842 w 2309807"/>
              <a:gd name="connsiteY29" fmla="*/ 923224 h 1735385"/>
              <a:gd name="connsiteX30" fmla="*/ 2154142 w 2309807"/>
              <a:gd name="connsiteY30" fmla="*/ 1163859 h 1735385"/>
              <a:gd name="connsiteX31" fmla="*/ 2154596 w 2309807"/>
              <a:gd name="connsiteY31" fmla="*/ 1163859 h 1735385"/>
              <a:gd name="connsiteX32" fmla="*/ 2154596 w 2309807"/>
              <a:gd name="connsiteY32" fmla="*/ 1277618 h 1735385"/>
              <a:gd name="connsiteX33" fmla="*/ 2154091 w 2309807"/>
              <a:gd name="connsiteY33" fmla="*/ 1277618 h 1735385"/>
              <a:gd name="connsiteX34" fmla="*/ 2154091 w 2309807"/>
              <a:gd name="connsiteY34" fmla="*/ 1167061 h 1735385"/>
              <a:gd name="connsiteX35" fmla="*/ 2019773 w 2309807"/>
              <a:gd name="connsiteY35" fmla="*/ 923225 h 1735385"/>
              <a:gd name="connsiteX36" fmla="*/ 2019773 w 2309807"/>
              <a:gd name="connsiteY36" fmla="*/ 1036377 h 1735385"/>
              <a:gd name="connsiteX37" fmla="*/ 2152662 w 2309807"/>
              <a:gd name="connsiteY37" fmla="*/ 1277618 h 1735385"/>
              <a:gd name="connsiteX38" fmla="*/ 2152646 w 2309807"/>
              <a:gd name="connsiteY38" fmla="*/ 1277618 h 1735385"/>
              <a:gd name="connsiteX39" fmla="*/ 2020784 w 2309807"/>
              <a:gd name="connsiteY39" fmla="*/ 1039578 h 1735385"/>
              <a:gd name="connsiteX40" fmla="*/ 1729472 w 2309807"/>
              <a:gd name="connsiteY40" fmla="*/ 1039578 h 1735385"/>
              <a:gd name="connsiteX41" fmla="*/ 1730754 w 2309807"/>
              <a:gd name="connsiteY41" fmla="*/ 1041892 h 1735385"/>
              <a:gd name="connsiteX42" fmla="*/ 1730754 w 2309807"/>
              <a:gd name="connsiteY42" fmla="*/ 1150643 h 1735385"/>
              <a:gd name="connsiteX43" fmla="*/ 1864318 w 2309807"/>
              <a:gd name="connsiteY43" fmla="*/ 1393108 h 1735385"/>
              <a:gd name="connsiteX44" fmla="*/ 1577144 w 2309807"/>
              <a:gd name="connsiteY44" fmla="*/ 1393108 h 1735385"/>
              <a:gd name="connsiteX45" fmla="*/ 1577144 w 2309807"/>
              <a:gd name="connsiteY45" fmla="*/ 1508598 h 1735385"/>
              <a:gd name="connsiteX46" fmla="*/ 1576951 w 2309807"/>
              <a:gd name="connsiteY46" fmla="*/ 1508598 h 1735385"/>
              <a:gd name="connsiteX47" fmla="*/ 1576951 w 2309807"/>
              <a:gd name="connsiteY47" fmla="*/ 1392568 h 1735385"/>
              <a:gd name="connsiteX48" fmla="*/ 1863158 w 2309807"/>
              <a:gd name="connsiteY48" fmla="*/ 1392568 h 1735385"/>
              <a:gd name="connsiteX49" fmla="*/ 1729858 w 2309807"/>
              <a:gd name="connsiteY49" fmla="*/ 1151933 h 1735385"/>
              <a:gd name="connsiteX50" fmla="*/ 1443009 w 2309807"/>
              <a:gd name="connsiteY50" fmla="*/ 1151933 h 1735385"/>
              <a:gd name="connsiteX51" fmla="*/ 1510063 w 2309807"/>
              <a:gd name="connsiteY51" fmla="*/ 1272980 h 1735385"/>
              <a:gd name="connsiteX52" fmla="*/ 1439285 w 2309807"/>
              <a:gd name="connsiteY52" fmla="*/ 1149388 h 1735385"/>
              <a:gd name="connsiteX53" fmla="*/ 1439285 w 2309807"/>
              <a:gd name="connsiteY53" fmla="*/ 1268428 h 1735385"/>
              <a:gd name="connsiteX54" fmla="*/ 1154415 w 2309807"/>
              <a:gd name="connsiteY54" fmla="*/ 1268428 h 1735385"/>
              <a:gd name="connsiteX55" fmla="*/ 1287714 w 2309807"/>
              <a:gd name="connsiteY55" fmla="*/ 1509062 h 1735385"/>
              <a:gd name="connsiteX56" fmla="*/ 1288419 w 2309807"/>
              <a:gd name="connsiteY56" fmla="*/ 1509062 h 1735385"/>
              <a:gd name="connsiteX57" fmla="*/ 1288419 w 2309807"/>
              <a:gd name="connsiteY57" fmla="*/ 1511693 h 1735385"/>
              <a:gd name="connsiteX58" fmla="*/ 1154414 w 2309807"/>
              <a:gd name="connsiteY58" fmla="*/ 1268427 h 1735385"/>
              <a:gd name="connsiteX59" fmla="*/ 1154414 w 2309807"/>
              <a:gd name="connsiteY59" fmla="*/ 1381735 h 1735385"/>
              <a:gd name="connsiteX60" fmla="*/ 1287917 w 2309807"/>
              <a:gd name="connsiteY60" fmla="*/ 1624089 h 1735385"/>
              <a:gd name="connsiteX61" fmla="*/ 1285997 w 2309807"/>
              <a:gd name="connsiteY61" fmla="*/ 1624089 h 1735385"/>
              <a:gd name="connsiteX62" fmla="*/ 1153516 w 2309807"/>
              <a:gd name="connsiteY62" fmla="*/ 1384933 h 1735385"/>
              <a:gd name="connsiteX63" fmla="*/ 866669 w 2309807"/>
              <a:gd name="connsiteY63" fmla="*/ 1384933 h 1735385"/>
              <a:gd name="connsiteX64" fmla="*/ 999693 w 2309807"/>
              <a:gd name="connsiteY64" fmla="*/ 1625070 h 1735385"/>
              <a:gd name="connsiteX65" fmla="*/ 999693 w 2309807"/>
              <a:gd name="connsiteY65" fmla="*/ 1735385 h 1735385"/>
              <a:gd name="connsiteX66" fmla="*/ 998343 w 2309807"/>
              <a:gd name="connsiteY66" fmla="*/ 1735385 h 1735385"/>
              <a:gd name="connsiteX67" fmla="*/ 997377 w 2309807"/>
              <a:gd name="connsiteY67" fmla="*/ 1733642 h 1735385"/>
              <a:gd name="connsiteX68" fmla="*/ 997377 w 2309807"/>
              <a:gd name="connsiteY68" fmla="*/ 1622219 h 1735385"/>
              <a:gd name="connsiteX69" fmla="*/ 866667 w 2309807"/>
              <a:gd name="connsiteY69" fmla="*/ 1384933 h 1735385"/>
              <a:gd name="connsiteX70" fmla="*/ 866667 w 2309807"/>
              <a:gd name="connsiteY70" fmla="*/ 1499525 h 1735385"/>
              <a:gd name="connsiteX71" fmla="*/ 575319 w 2309807"/>
              <a:gd name="connsiteY71" fmla="*/ 1499525 h 1735385"/>
              <a:gd name="connsiteX72" fmla="*/ 575318 w 2309807"/>
              <a:gd name="connsiteY72" fmla="*/ 1499523 h 1735385"/>
              <a:gd name="connsiteX73" fmla="*/ 575318 w 2309807"/>
              <a:gd name="connsiteY73" fmla="*/ 1499525 h 1735385"/>
              <a:gd name="connsiteX74" fmla="*/ 575316 w 2309807"/>
              <a:gd name="connsiteY74" fmla="*/ 1499525 h 1735385"/>
              <a:gd name="connsiteX75" fmla="*/ 575318 w 2309807"/>
              <a:gd name="connsiteY75" fmla="*/ 1499528 h 1735385"/>
              <a:gd name="connsiteX76" fmla="*/ 575318 w 2309807"/>
              <a:gd name="connsiteY76" fmla="*/ 1610268 h 1735385"/>
              <a:gd name="connsiteX77" fmla="*/ 577083 w 2309807"/>
              <a:gd name="connsiteY77" fmla="*/ 1613472 h 1735385"/>
              <a:gd name="connsiteX78" fmla="*/ 285873 w 2309807"/>
              <a:gd name="connsiteY78" fmla="*/ 1613472 h 1735385"/>
              <a:gd name="connsiteX79" fmla="*/ 287575 w 2309807"/>
              <a:gd name="connsiteY79" fmla="*/ 1616543 h 1735385"/>
              <a:gd name="connsiteX80" fmla="*/ 287575 w 2309807"/>
              <a:gd name="connsiteY80" fmla="*/ 1726138 h 1735385"/>
              <a:gd name="connsiteX81" fmla="*/ 292669 w 2309807"/>
              <a:gd name="connsiteY81" fmla="*/ 1735385 h 1735385"/>
              <a:gd name="connsiteX82" fmla="*/ 291936 w 2309807"/>
              <a:gd name="connsiteY82" fmla="*/ 1735385 h 1735385"/>
              <a:gd name="connsiteX83" fmla="*/ 288585 w 2309807"/>
              <a:gd name="connsiteY83" fmla="*/ 1729337 h 1735385"/>
              <a:gd name="connsiteX84" fmla="*/ 1738 w 2309807"/>
              <a:gd name="connsiteY84" fmla="*/ 1729337 h 1735385"/>
              <a:gd name="connsiteX85" fmla="*/ 5089 w 2309807"/>
              <a:gd name="connsiteY85" fmla="*/ 1735385 h 1735385"/>
              <a:gd name="connsiteX86" fmla="*/ 0 w 2309807"/>
              <a:gd name="connsiteY86" fmla="*/ 1735385 h 1735385"/>
              <a:gd name="connsiteX87" fmla="*/ 0 w 2309807"/>
              <a:gd name="connsiteY87" fmla="*/ 1149129 h 1735385"/>
              <a:gd name="connsiteX88" fmla="*/ 0 w 2309807"/>
              <a:gd name="connsiteY88" fmla="*/ 1149128 h 1735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309807" h="1735385">
                <a:moveTo>
                  <a:pt x="575875" y="1500534"/>
                </a:moveTo>
                <a:lnTo>
                  <a:pt x="705971" y="1735385"/>
                </a:lnTo>
                <a:lnTo>
                  <a:pt x="705245" y="1735385"/>
                </a:lnTo>
                <a:close/>
                <a:moveTo>
                  <a:pt x="1504249" y="1382113"/>
                </a:moveTo>
                <a:lnTo>
                  <a:pt x="1576684" y="1508598"/>
                </a:lnTo>
                <a:lnTo>
                  <a:pt x="1574315" y="1508598"/>
                </a:lnTo>
                <a:close/>
                <a:moveTo>
                  <a:pt x="1863136" y="1280213"/>
                </a:moveTo>
                <a:lnTo>
                  <a:pt x="1865870" y="1280213"/>
                </a:lnTo>
                <a:lnTo>
                  <a:pt x="1865870" y="1393108"/>
                </a:lnTo>
                <a:lnTo>
                  <a:pt x="1865073" y="1393108"/>
                </a:lnTo>
                <a:lnTo>
                  <a:pt x="1865073" y="1283730"/>
                </a:lnTo>
                <a:close/>
                <a:moveTo>
                  <a:pt x="0" y="0"/>
                </a:moveTo>
                <a:lnTo>
                  <a:pt x="288726" y="0"/>
                </a:lnTo>
                <a:lnTo>
                  <a:pt x="288726" y="115490"/>
                </a:lnTo>
                <a:lnTo>
                  <a:pt x="577452" y="115490"/>
                </a:lnTo>
                <a:lnTo>
                  <a:pt x="577452" y="230981"/>
                </a:lnTo>
                <a:lnTo>
                  <a:pt x="866178" y="230981"/>
                </a:lnTo>
                <a:lnTo>
                  <a:pt x="866178" y="346471"/>
                </a:lnTo>
                <a:lnTo>
                  <a:pt x="1154904" y="346471"/>
                </a:lnTo>
                <a:lnTo>
                  <a:pt x="1154904" y="461962"/>
                </a:lnTo>
                <a:lnTo>
                  <a:pt x="1443630" y="461962"/>
                </a:lnTo>
                <a:lnTo>
                  <a:pt x="1443630" y="577452"/>
                </a:lnTo>
                <a:lnTo>
                  <a:pt x="1732355" y="577452"/>
                </a:lnTo>
                <a:lnTo>
                  <a:pt x="1732355" y="692942"/>
                </a:lnTo>
                <a:lnTo>
                  <a:pt x="2021081" y="692942"/>
                </a:lnTo>
                <a:lnTo>
                  <a:pt x="2021081" y="809075"/>
                </a:lnTo>
                <a:lnTo>
                  <a:pt x="2309807" y="809075"/>
                </a:lnTo>
                <a:lnTo>
                  <a:pt x="2309807" y="927033"/>
                </a:lnTo>
                <a:lnTo>
                  <a:pt x="2307697" y="923224"/>
                </a:lnTo>
                <a:lnTo>
                  <a:pt x="2020842" y="923224"/>
                </a:lnTo>
                <a:lnTo>
                  <a:pt x="2154142" y="1163859"/>
                </a:lnTo>
                <a:lnTo>
                  <a:pt x="2154596" y="1163859"/>
                </a:lnTo>
                <a:lnTo>
                  <a:pt x="2154596" y="1277618"/>
                </a:lnTo>
                <a:lnTo>
                  <a:pt x="2154091" y="1277618"/>
                </a:lnTo>
                <a:lnTo>
                  <a:pt x="2154091" y="1167061"/>
                </a:lnTo>
                <a:lnTo>
                  <a:pt x="2019773" y="923225"/>
                </a:lnTo>
                <a:lnTo>
                  <a:pt x="2019773" y="1036377"/>
                </a:lnTo>
                <a:lnTo>
                  <a:pt x="2152662" y="1277618"/>
                </a:lnTo>
                <a:lnTo>
                  <a:pt x="2152646" y="1277618"/>
                </a:lnTo>
                <a:lnTo>
                  <a:pt x="2020784" y="1039578"/>
                </a:lnTo>
                <a:lnTo>
                  <a:pt x="1729472" y="1039578"/>
                </a:lnTo>
                <a:lnTo>
                  <a:pt x="1730754" y="1041892"/>
                </a:lnTo>
                <a:lnTo>
                  <a:pt x="1730754" y="1150643"/>
                </a:lnTo>
                <a:lnTo>
                  <a:pt x="1864318" y="1393108"/>
                </a:lnTo>
                <a:lnTo>
                  <a:pt x="1577144" y="1393108"/>
                </a:lnTo>
                <a:lnTo>
                  <a:pt x="1577144" y="1508598"/>
                </a:lnTo>
                <a:lnTo>
                  <a:pt x="1576951" y="1508598"/>
                </a:lnTo>
                <a:lnTo>
                  <a:pt x="1576951" y="1392568"/>
                </a:lnTo>
                <a:lnTo>
                  <a:pt x="1863158" y="1392568"/>
                </a:lnTo>
                <a:lnTo>
                  <a:pt x="1729858" y="1151933"/>
                </a:lnTo>
                <a:lnTo>
                  <a:pt x="1443009" y="1151933"/>
                </a:lnTo>
                <a:lnTo>
                  <a:pt x="1510063" y="1272980"/>
                </a:lnTo>
                <a:lnTo>
                  <a:pt x="1439285" y="1149388"/>
                </a:lnTo>
                <a:lnTo>
                  <a:pt x="1439285" y="1268428"/>
                </a:lnTo>
                <a:lnTo>
                  <a:pt x="1154415" y="1268428"/>
                </a:lnTo>
                <a:lnTo>
                  <a:pt x="1287714" y="1509062"/>
                </a:lnTo>
                <a:lnTo>
                  <a:pt x="1288419" y="1509062"/>
                </a:lnTo>
                <a:lnTo>
                  <a:pt x="1288419" y="1511693"/>
                </a:lnTo>
                <a:lnTo>
                  <a:pt x="1154414" y="1268427"/>
                </a:lnTo>
                <a:lnTo>
                  <a:pt x="1154414" y="1381735"/>
                </a:lnTo>
                <a:lnTo>
                  <a:pt x="1287917" y="1624089"/>
                </a:lnTo>
                <a:lnTo>
                  <a:pt x="1285997" y="1624089"/>
                </a:lnTo>
                <a:lnTo>
                  <a:pt x="1153516" y="1384933"/>
                </a:lnTo>
                <a:lnTo>
                  <a:pt x="866669" y="1384933"/>
                </a:lnTo>
                <a:lnTo>
                  <a:pt x="999693" y="1625070"/>
                </a:lnTo>
                <a:lnTo>
                  <a:pt x="999693" y="1735385"/>
                </a:lnTo>
                <a:lnTo>
                  <a:pt x="998343" y="1735385"/>
                </a:lnTo>
                <a:lnTo>
                  <a:pt x="997377" y="1733642"/>
                </a:lnTo>
                <a:lnTo>
                  <a:pt x="997377" y="1622219"/>
                </a:lnTo>
                <a:lnTo>
                  <a:pt x="866667" y="1384933"/>
                </a:lnTo>
                <a:lnTo>
                  <a:pt x="866667" y="1499525"/>
                </a:lnTo>
                <a:lnTo>
                  <a:pt x="575319" y="1499525"/>
                </a:lnTo>
                <a:lnTo>
                  <a:pt x="575318" y="1499523"/>
                </a:lnTo>
                <a:lnTo>
                  <a:pt x="575318" y="1499525"/>
                </a:lnTo>
                <a:lnTo>
                  <a:pt x="575316" y="1499525"/>
                </a:lnTo>
                <a:lnTo>
                  <a:pt x="575318" y="1499528"/>
                </a:lnTo>
                <a:lnTo>
                  <a:pt x="575318" y="1610268"/>
                </a:lnTo>
                <a:lnTo>
                  <a:pt x="577083" y="1613472"/>
                </a:lnTo>
                <a:lnTo>
                  <a:pt x="285873" y="1613472"/>
                </a:lnTo>
                <a:lnTo>
                  <a:pt x="287575" y="1616543"/>
                </a:lnTo>
                <a:lnTo>
                  <a:pt x="287575" y="1726138"/>
                </a:lnTo>
                <a:lnTo>
                  <a:pt x="292669" y="1735385"/>
                </a:lnTo>
                <a:lnTo>
                  <a:pt x="291936" y="1735385"/>
                </a:lnTo>
                <a:lnTo>
                  <a:pt x="288585" y="1729337"/>
                </a:lnTo>
                <a:lnTo>
                  <a:pt x="1738" y="1729337"/>
                </a:lnTo>
                <a:lnTo>
                  <a:pt x="5089" y="1735385"/>
                </a:lnTo>
                <a:lnTo>
                  <a:pt x="0" y="1735385"/>
                </a:lnTo>
                <a:lnTo>
                  <a:pt x="0" y="1149129"/>
                </a:lnTo>
                <a:lnTo>
                  <a:pt x="0" y="1149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id="{F9A314AB-BC60-4AB5-A45D-E03331D4DB6D}"/>
              </a:ext>
            </a:extLst>
          </p:cNvPr>
          <p:cNvSpPr/>
          <p:nvPr/>
        </p:nvSpPr>
        <p:spPr>
          <a:xfrm rot="16200000" flipH="1" flipV="1">
            <a:off x="8295606" y="7889151"/>
            <a:ext cx="4243690" cy="246793"/>
          </a:xfrm>
          <a:prstGeom prst="parallelogram">
            <a:avLst>
              <a:gd name="adj" fmla="val 18394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grpSp>
        <p:nvGrpSpPr>
          <p:cNvPr id="48" name="组合 48">
            <a:extLst>
              <a:ext uri="{FF2B5EF4-FFF2-40B4-BE49-F238E27FC236}">
                <a16:creationId xmlns:a16="http://schemas.microsoft.com/office/drawing/2014/main" id="{2E5297D0-72E9-4C3D-81BC-3BD22649025E}"/>
              </a:ext>
            </a:extLst>
          </p:cNvPr>
          <p:cNvGrpSpPr/>
          <p:nvPr/>
        </p:nvGrpSpPr>
        <p:grpSpPr>
          <a:xfrm>
            <a:off x="10546401" y="8030716"/>
            <a:ext cx="4506512" cy="2561927"/>
            <a:chOff x="4815705" y="4823399"/>
            <a:chExt cx="3044341" cy="1730678"/>
          </a:xfrm>
        </p:grpSpPr>
        <p:grpSp>
          <p:nvGrpSpPr>
            <p:cNvPr id="49" name="组合 49">
              <a:extLst>
                <a:ext uri="{FF2B5EF4-FFF2-40B4-BE49-F238E27FC236}">
                  <a16:creationId xmlns:a16="http://schemas.microsoft.com/office/drawing/2014/main" id="{0CD2803C-AE18-45DB-B1B5-C4B97C9DB1BD}"/>
                </a:ext>
              </a:extLst>
            </p:cNvPr>
            <p:cNvGrpSpPr/>
            <p:nvPr/>
          </p:nvGrpSpPr>
          <p:grpSpPr>
            <a:xfrm>
              <a:off x="4815714" y="5686428"/>
              <a:ext cx="523877" cy="442117"/>
              <a:chOff x="4815657" y="5686426"/>
              <a:chExt cx="523896" cy="442117"/>
            </a:xfrm>
          </p:grpSpPr>
          <p:sp>
            <p:nvSpPr>
              <p:cNvPr id="71" name="平行四边形 72">
                <a:extLst>
                  <a:ext uri="{FF2B5EF4-FFF2-40B4-BE49-F238E27FC236}">
                    <a16:creationId xmlns:a16="http://schemas.microsoft.com/office/drawing/2014/main" id="{17FE6DB8-65BF-49CC-9DD5-357CD337901F}"/>
                  </a:ext>
                </a:extLst>
              </p:cNvPr>
              <p:cNvSpPr/>
              <p:nvPr/>
            </p:nvSpPr>
            <p:spPr>
              <a:xfrm flipH="1">
                <a:off x="4815657" y="5828505"/>
                <a:ext cx="523872" cy="300038"/>
              </a:xfrm>
              <a:prstGeom prst="parallelogram">
                <a:avLst>
                  <a:gd name="adj" fmla="val 55395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66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  <p:sp>
            <p:nvSpPr>
              <p:cNvPr id="72" name="平行四边形 73">
                <a:extLst>
                  <a:ext uri="{FF2B5EF4-FFF2-40B4-BE49-F238E27FC236}">
                    <a16:creationId xmlns:a16="http://schemas.microsoft.com/office/drawing/2014/main" id="{E997E766-A820-4622-8657-D0203BB37794}"/>
                  </a:ext>
                </a:extLst>
              </p:cNvPr>
              <p:cNvSpPr/>
              <p:nvPr/>
            </p:nvSpPr>
            <p:spPr>
              <a:xfrm rot="5400000">
                <a:off x="5034755" y="5823746"/>
                <a:ext cx="442117" cy="167478"/>
              </a:xfrm>
              <a:prstGeom prst="parallelogram">
                <a:avLst>
                  <a:gd name="adj" fmla="val 181535"/>
                </a:avLst>
              </a:prstGeom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0" name="组合 50">
              <a:extLst>
                <a:ext uri="{FF2B5EF4-FFF2-40B4-BE49-F238E27FC236}">
                  <a16:creationId xmlns:a16="http://schemas.microsoft.com/office/drawing/2014/main" id="{4D967CED-A452-4BFD-BF35-878C470F3DA2}"/>
                </a:ext>
              </a:extLst>
            </p:cNvPr>
            <p:cNvGrpSpPr/>
            <p:nvPr/>
          </p:nvGrpSpPr>
          <p:grpSpPr>
            <a:xfrm>
              <a:off x="5169992" y="5541960"/>
              <a:ext cx="530756" cy="442117"/>
              <a:chOff x="4811176" y="5686427"/>
              <a:chExt cx="530752" cy="442117"/>
            </a:xfrm>
          </p:grpSpPr>
          <p:sp>
            <p:nvSpPr>
              <p:cNvPr id="69" name="平行四边形 70">
                <a:extLst>
                  <a:ext uri="{FF2B5EF4-FFF2-40B4-BE49-F238E27FC236}">
                    <a16:creationId xmlns:a16="http://schemas.microsoft.com/office/drawing/2014/main" id="{A07AEA93-A912-4A4F-847E-B79F7AB63326}"/>
                  </a:ext>
                </a:extLst>
              </p:cNvPr>
              <p:cNvSpPr/>
              <p:nvPr/>
            </p:nvSpPr>
            <p:spPr>
              <a:xfrm flipH="1">
                <a:off x="4811176" y="5828505"/>
                <a:ext cx="530752" cy="300038"/>
              </a:xfrm>
              <a:prstGeom prst="parallelogram">
                <a:avLst>
                  <a:gd name="adj" fmla="val 55395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平行四边形 71">
                <a:extLst>
                  <a:ext uri="{FF2B5EF4-FFF2-40B4-BE49-F238E27FC236}">
                    <a16:creationId xmlns:a16="http://schemas.microsoft.com/office/drawing/2014/main" id="{319016E3-472E-435B-BA5E-F44BAFBE2D15}"/>
                  </a:ext>
                </a:extLst>
              </p:cNvPr>
              <p:cNvSpPr/>
              <p:nvPr/>
            </p:nvSpPr>
            <p:spPr>
              <a:xfrm rot="5400000">
                <a:off x="5034755" y="5823746"/>
                <a:ext cx="442117" cy="167479"/>
              </a:xfrm>
              <a:prstGeom prst="parallelogram">
                <a:avLst>
                  <a:gd name="adj" fmla="val 181535"/>
                </a:avLst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" name="组合 51">
              <a:extLst>
                <a:ext uri="{FF2B5EF4-FFF2-40B4-BE49-F238E27FC236}">
                  <a16:creationId xmlns:a16="http://schemas.microsoft.com/office/drawing/2014/main" id="{EEB90E3C-AF14-48B8-AAA3-5E3C88DB4FBC}"/>
                </a:ext>
              </a:extLst>
            </p:cNvPr>
            <p:cNvGrpSpPr/>
            <p:nvPr/>
          </p:nvGrpSpPr>
          <p:grpSpPr>
            <a:xfrm>
              <a:off x="5530889" y="5399083"/>
              <a:ext cx="530755" cy="442919"/>
              <a:chOff x="4813300" y="5685625"/>
              <a:chExt cx="530751" cy="442919"/>
            </a:xfrm>
          </p:grpSpPr>
          <p:sp>
            <p:nvSpPr>
              <p:cNvPr id="67" name="平行四边形 68">
                <a:extLst>
                  <a:ext uri="{FF2B5EF4-FFF2-40B4-BE49-F238E27FC236}">
                    <a16:creationId xmlns:a16="http://schemas.microsoft.com/office/drawing/2014/main" id="{2B20AF84-873A-47E7-ACD9-48B9DE50841B}"/>
                  </a:ext>
                </a:extLst>
              </p:cNvPr>
              <p:cNvSpPr/>
              <p:nvPr/>
            </p:nvSpPr>
            <p:spPr>
              <a:xfrm flipH="1">
                <a:off x="4813300" y="5828505"/>
                <a:ext cx="530751" cy="300037"/>
              </a:xfrm>
              <a:prstGeom prst="parallelogram">
                <a:avLst>
                  <a:gd name="adj" fmla="val 55395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平行四边形 69">
                <a:extLst>
                  <a:ext uri="{FF2B5EF4-FFF2-40B4-BE49-F238E27FC236}">
                    <a16:creationId xmlns:a16="http://schemas.microsoft.com/office/drawing/2014/main" id="{62CCA6E9-6254-4684-B220-F0DA3505F624}"/>
                  </a:ext>
                </a:extLst>
              </p:cNvPr>
              <p:cNvSpPr/>
              <p:nvPr/>
            </p:nvSpPr>
            <p:spPr>
              <a:xfrm rot="5400000">
                <a:off x="5036601" y="5825596"/>
                <a:ext cx="442919" cy="162978"/>
              </a:xfrm>
              <a:prstGeom prst="parallelogram">
                <a:avLst>
                  <a:gd name="adj" fmla="val 181535"/>
                </a:avLst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2" name="组合 52">
              <a:extLst>
                <a:ext uri="{FF2B5EF4-FFF2-40B4-BE49-F238E27FC236}">
                  <a16:creationId xmlns:a16="http://schemas.microsoft.com/office/drawing/2014/main" id="{42C6028E-E2E3-4A5E-88E1-19ABE4A0AD68}"/>
                </a:ext>
              </a:extLst>
            </p:cNvPr>
            <p:cNvGrpSpPr/>
            <p:nvPr/>
          </p:nvGrpSpPr>
          <p:grpSpPr>
            <a:xfrm>
              <a:off x="5894168" y="5253817"/>
              <a:ext cx="526256" cy="445305"/>
              <a:chOff x="4813276" y="5683238"/>
              <a:chExt cx="526276" cy="445305"/>
            </a:xfrm>
          </p:grpSpPr>
          <p:sp>
            <p:nvSpPr>
              <p:cNvPr id="65" name="平行四边形 66">
                <a:extLst>
                  <a:ext uri="{FF2B5EF4-FFF2-40B4-BE49-F238E27FC236}">
                    <a16:creationId xmlns:a16="http://schemas.microsoft.com/office/drawing/2014/main" id="{5F8D6DF4-E17E-4552-A72D-D35CA9849B98}"/>
                  </a:ext>
                </a:extLst>
              </p:cNvPr>
              <p:cNvSpPr/>
              <p:nvPr/>
            </p:nvSpPr>
            <p:spPr>
              <a:xfrm flipH="1">
                <a:off x="4813276" y="5828506"/>
                <a:ext cx="523872" cy="300037"/>
              </a:xfrm>
              <a:prstGeom prst="parallelogram">
                <a:avLst>
                  <a:gd name="adj" fmla="val 55395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  <p:sp>
            <p:nvSpPr>
              <p:cNvPr id="66" name="平行四边形 67">
                <a:extLst>
                  <a:ext uri="{FF2B5EF4-FFF2-40B4-BE49-F238E27FC236}">
                    <a16:creationId xmlns:a16="http://schemas.microsoft.com/office/drawing/2014/main" id="{B0C8EE59-0B18-4CDA-97BA-DAE8DC3A6564}"/>
                  </a:ext>
                </a:extLst>
              </p:cNvPr>
              <p:cNvSpPr/>
              <p:nvPr/>
            </p:nvSpPr>
            <p:spPr>
              <a:xfrm rot="5400000">
                <a:off x="5033160" y="5822152"/>
                <a:ext cx="445305" cy="167478"/>
              </a:xfrm>
              <a:prstGeom prst="parallelogram">
                <a:avLst>
                  <a:gd name="adj" fmla="val 181535"/>
                </a:avLst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3" name="组合 53">
              <a:extLst>
                <a:ext uri="{FF2B5EF4-FFF2-40B4-BE49-F238E27FC236}">
                  <a16:creationId xmlns:a16="http://schemas.microsoft.com/office/drawing/2014/main" id="{AF9F5E9F-A35B-4503-97C2-3A6ED74D403B}"/>
                </a:ext>
              </a:extLst>
            </p:cNvPr>
            <p:cNvGrpSpPr/>
            <p:nvPr/>
          </p:nvGrpSpPr>
          <p:grpSpPr>
            <a:xfrm>
              <a:off x="6252948" y="5105393"/>
              <a:ext cx="526847" cy="448465"/>
              <a:chOff x="4815689" y="5680080"/>
              <a:chExt cx="526833" cy="448465"/>
            </a:xfrm>
          </p:grpSpPr>
          <p:sp>
            <p:nvSpPr>
              <p:cNvPr id="63" name="平行四边形 64">
                <a:extLst>
                  <a:ext uri="{FF2B5EF4-FFF2-40B4-BE49-F238E27FC236}">
                    <a16:creationId xmlns:a16="http://schemas.microsoft.com/office/drawing/2014/main" id="{EE4790D6-D562-41B5-AB1E-DDABE3698FD7}"/>
                  </a:ext>
                </a:extLst>
              </p:cNvPr>
              <p:cNvSpPr/>
              <p:nvPr/>
            </p:nvSpPr>
            <p:spPr>
              <a:xfrm flipH="1">
                <a:off x="4815689" y="5828505"/>
                <a:ext cx="523876" cy="300036"/>
              </a:xfrm>
              <a:prstGeom prst="parallelogram">
                <a:avLst>
                  <a:gd name="adj" fmla="val 55395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  <p:sp>
            <p:nvSpPr>
              <p:cNvPr id="64" name="平行四边形 65">
                <a:extLst>
                  <a:ext uri="{FF2B5EF4-FFF2-40B4-BE49-F238E27FC236}">
                    <a16:creationId xmlns:a16="http://schemas.microsoft.com/office/drawing/2014/main" id="{56550273-24D7-4841-A68F-7948061C93B4}"/>
                  </a:ext>
                </a:extLst>
              </p:cNvPr>
              <p:cNvSpPr/>
              <p:nvPr/>
            </p:nvSpPr>
            <p:spPr>
              <a:xfrm rot="5400000">
                <a:off x="5032464" y="5818487"/>
                <a:ext cx="448465" cy="171651"/>
              </a:xfrm>
              <a:prstGeom prst="parallelogram">
                <a:avLst>
                  <a:gd name="adj" fmla="val 174617"/>
                </a:avLst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4" name="组合 54">
              <a:extLst>
                <a:ext uri="{FF2B5EF4-FFF2-40B4-BE49-F238E27FC236}">
                  <a16:creationId xmlns:a16="http://schemas.microsoft.com/office/drawing/2014/main" id="{6C53B49B-B206-44E3-89EA-D17F0123DE20}"/>
                </a:ext>
              </a:extLst>
            </p:cNvPr>
            <p:cNvGrpSpPr/>
            <p:nvPr/>
          </p:nvGrpSpPr>
          <p:grpSpPr>
            <a:xfrm>
              <a:off x="6612787" y="4968869"/>
              <a:ext cx="526258" cy="442117"/>
              <a:chOff x="4815673" y="5686427"/>
              <a:chExt cx="526261" cy="442117"/>
            </a:xfrm>
          </p:grpSpPr>
          <p:sp>
            <p:nvSpPr>
              <p:cNvPr id="61" name="平行四边形 62">
                <a:extLst>
                  <a:ext uri="{FF2B5EF4-FFF2-40B4-BE49-F238E27FC236}">
                    <a16:creationId xmlns:a16="http://schemas.microsoft.com/office/drawing/2014/main" id="{5825A950-F58D-4334-88B1-38E9492C6513}"/>
                  </a:ext>
                </a:extLst>
              </p:cNvPr>
              <p:cNvSpPr/>
              <p:nvPr/>
            </p:nvSpPr>
            <p:spPr>
              <a:xfrm flipH="1">
                <a:off x="4815673" y="5826124"/>
                <a:ext cx="523873" cy="300038"/>
              </a:xfrm>
              <a:prstGeom prst="parallelogram">
                <a:avLst>
                  <a:gd name="adj" fmla="val 55395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平行四边形 63">
                <a:extLst>
                  <a:ext uri="{FF2B5EF4-FFF2-40B4-BE49-F238E27FC236}">
                    <a16:creationId xmlns:a16="http://schemas.microsoft.com/office/drawing/2014/main" id="{F5DED6F3-13E0-4BD8-9F6D-FFD3AB9DF9E2}"/>
                  </a:ext>
                </a:extLst>
              </p:cNvPr>
              <p:cNvSpPr/>
              <p:nvPr/>
            </p:nvSpPr>
            <p:spPr>
              <a:xfrm rot="5400000">
                <a:off x="5037136" y="5823746"/>
                <a:ext cx="442117" cy="167479"/>
              </a:xfrm>
              <a:prstGeom prst="parallelogram">
                <a:avLst>
                  <a:gd name="adj" fmla="val 181535"/>
                </a:avLst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5" name="组合 55">
              <a:extLst>
                <a:ext uri="{FF2B5EF4-FFF2-40B4-BE49-F238E27FC236}">
                  <a16:creationId xmlns:a16="http://schemas.microsoft.com/office/drawing/2014/main" id="{E2396634-774A-40D8-9BB0-413DCE9B7036}"/>
                </a:ext>
              </a:extLst>
            </p:cNvPr>
            <p:cNvGrpSpPr/>
            <p:nvPr/>
          </p:nvGrpSpPr>
          <p:grpSpPr>
            <a:xfrm>
              <a:off x="6969968" y="4823399"/>
              <a:ext cx="529443" cy="445113"/>
              <a:chOff x="4810093" y="5683431"/>
              <a:chExt cx="529459" cy="445113"/>
            </a:xfrm>
          </p:grpSpPr>
          <p:sp>
            <p:nvSpPr>
              <p:cNvPr id="59" name="平行四边形 60">
                <a:extLst>
                  <a:ext uri="{FF2B5EF4-FFF2-40B4-BE49-F238E27FC236}">
                    <a16:creationId xmlns:a16="http://schemas.microsoft.com/office/drawing/2014/main" id="{0E9EF988-2144-45CB-90BA-8FC095EFBE50}"/>
                  </a:ext>
                </a:extLst>
              </p:cNvPr>
              <p:cNvSpPr/>
              <p:nvPr/>
            </p:nvSpPr>
            <p:spPr>
              <a:xfrm flipH="1">
                <a:off x="4810093" y="5828507"/>
                <a:ext cx="529438" cy="300037"/>
              </a:xfrm>
              <a:prstGeom prst="parallelogram">
                <a:avLst>
                  <a:gd name="adj" fmla="val 55395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平行四边形 61">
                <a:extLst>
                  <a:ext uri="{FF2B5EF4-FFF2-40B4-BE49-F238E27FC236}">
                    <a16:creationId xmlns:a16="http://schemas.microsoft.com/office/drawing/2014/main" id="{9629FA02-CA44-4A88-9A65-81209F8829B5}"/>
                  </a:ext>
                </a:extLst>
              </p:cNvPr>
              <p:cNvSpPr/>
              <p:nvPr/>
            </p:nvSpPr>
            <p:spPr>
              <a:xfrm rot="5400000">
                <a:off x="5033256" y="5822248"/>
                <a:ext cx="445113" cy="167479"/>
              </a:xfrm>
              <a:prstGeom prst="parallelogram">
                <a:avLst>
                  <a:gd name="adj" fmla="val 181535"/>
                </a:avLst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09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6" name="平行四边形 56">
              <a:extLst>
                <a:ext uri="{FF2B5EF4-FFF2-40B4-BE49-F238E27FC236}">
                  <a16:creationId xmlns:a16="http://schemas.microsoft.com/office/drawing/2014/main" id="{941526A8-E787-4476-98C2-E8468F3C093D}"/>
                </a:ext>
              </a:extLst>
            </p:cNvPr>
            <p:cNvSpPr/>
            <p:nvPr/>
          </p:nvSpPr>
          <p:spPr>
            <a:xfrm flipH="1">
              <a:off x="7333267" y="4823399"/>
              <a:ext cx="523877" cy="300038"/>
            </a:xfrm>
            <a:prstGeom prst="parallelogram">
              <a:avLst>
                <a:gd name="adj" fmla="val 55395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09">
                <a:solidFill>
                  <a:prstClr val="white"/>
                </a:solidFill>
              </a:endParaRPr>
            </a:p>
          </p:txBody>
        </p:sp>
        <p:sp>
          <p:nvSpPr>
            <p:cNvPr id="57" name="任意多边形 57">
              <a:extLst>
                <a:ext uri="{FF2B5EF4-FFF2-40B4-BE49-F238E27FC236}">
                  <a16:creationId xmlns:a16="http://schemas.microsoft.com/office/drawing/2014/main" id="{5D380A60-E7DD-4675-8DEA-7E33245DC9D9}"/>
                </a:ext>
              </a:extLst>
            </p:cNvPr>
            <p:cNvSpPr/>
            <p:nvPr/>
          </p:nvSpPr>
          <p:spPr>
            <a:xfrm flipH="1">
              <a:off x="4980024" y="5121277"/>
              <a:ext cx="2880022" cy="1432800"/>
            </a:xfrm>
            <a:custGeom>
              <a:avLst/>
              <a:gdLst>
                <a:gd name="connsiteX0" fmla="*/ 360000 w 2880000"/>
                <a:gd name="connsiteY0" fmla="*/ 0 h 1432800"/>
                <a:gd name="connsiteX1" fmla="*/ 0 w 2880000"/>
                <a:gd name="connsiteY1" fmla="*/ 0 h 1432800"/>
                <a:gd name="connsiteX2" fmla="*/ 0 w 2880000"/>
                <a:gd name="connsiteY2" fmla="*/ 1432800 h 1432800"/>
                <a:gd name="connsiteX3" fmla="*/ 2880000 w 2880000"/>
                <a:gd name="connsiteY3" fmla="*/ 1432800 h 1432800"/>
                <a:gd name="connsiteX4" fmla="*/ 2880000 w 2880000"/>
                <a:gd name="connsiteY4" fmla="*/ 1008801 h 1432800"/>
                <a:gd name="connsiteX5" fmla="*/ 2520000 w 2880000"/>
                <a:gd name="connsiteY5" fmla="*/ 1008801 h 1432800"/>
                <a:gd name="connsiteX6" fmla="*/ 2520000 w 2880000"/>
                <a:gd name="connsiteY6" fmla="*/ 864000 h 1432800"/>
                <a:gd name="connsiteX7" fmla="*/ 2160000 w 2880000"/>
                <a:gd name="connsiteY7" fmla="*/ 864000 h 1432800"/>
                <a:gd name="connsiteX8" fmla="*/ 2160000 w 2880000"/>
                <a:gd name="connsiteY8" fmla="*/ 720000 h 1432800"/>
                <a:gd name="connsiteX9" fmla="*/ 1800000 w 2880000"/>
                <a:gd name="connsiteY9" fmla="*/ 720000 h 1432800"/>
                <a:gd name="connsiteX10" fmla="*/ 1800000 w 2880000"/>
                <a:gd name="connsiteY10" fmla="*/ 576000 h 1432800"/>
                <a:gd name="connsiteX11" fmla="*/ 1440000 w 2880000"/>
                <a:gd name="connsiteY11" fmla="*/ 576000 h 1432800"/>
                <a:gd name="connsiteX12" fmla="*/ 1440000 w 2880000"/>
                <a:gd name="connsiteY12" fmla="*/ 432000 h 1432800"/>
                <a:gd name="connsiteX13" fmla="*/ 1080000 w 2880000"/>
                <a:gd name="connsiteY13" fmla="*/ 432000 h 1432800"/>
                <a:gd name="connsiteX14" fmla="*/ 1080000 w 2880000"/>
                <a:gd name="connsiteY14" fmla="*/ 288000 h 1432800"/>
                <a:gd name="connsiteX15" fmla="*/ 720000 w 2880000"/>
                <a:gd name="connsiteY15" fmla="*/ 288000 h 1432800"/>
                <a:gd name="connsiteX16" fmla="*/ 720000 w 2880000"/>
                <a:gd name="connsiteY16" fmla="*/ 144000 h 1432800"/>
                <a:gd name="connsiteX17" fmla="*/ 360000 w 2880000"/>
                <a:gd name="connsiteY17" fmla="*/ 144000 h 143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000" h="1432800">
                  <a:moveTo>
                    <a:pt x="360000" y="0"/>
                  </a:moveTo>
                  <a:lnTo>
                    <a:pt x="0" y="0"/>
                  </a:lnTo>
                  <a:lnTo>
                    <a:pt x="0" y="1432800"/>
                  </a:lnTo>
                  <a:lnTo>
                    <a:pt x="2880000" y="1432800"/>
                  </a:lnTo>
                  <a:lnTo>
                    <a:pt x="2880000" y="1008801"/>
                  </a:lnTo>
                  <a:lnTo>
                    <a:pt x="2520000" y="1008801"/>
                  </a:lnTo>
                  <a:lnTo>
                    <a:pt x="2520000" y="864000"/>
                  </a:lnTo>
                  <a:lnTo>
                    <a:pt x="2160000" y="864000"/>
                  </a:lnTo>
                  <a:lnTo>
                    <a:pt x="2160000" y="720000"/>
                  </a:lnTo>
                  <a:lnTo>
                    <a:pt x="1800000" y="720000"/>
                  </a:lnTo>
                  <a:lnTo>
                    <a:pt x="1800000" y="576000"/>
                  </a:lnTo>
                  <a:lnTo>
                    <a:pt x="1440000" y="576000"/>
                  </a:lnTo>
                  <a:lnTo>
                    <a:pt x="1440000" y="432000"/>
                  </a:lnTo>
                  <a:lnTo>
                    <a:pt x="1080000" y="432000"/>
                  </a:lnTo>
                  <a:lnTo>
                    <a:pt x="1080000" y="288000"/>
                  </a:lnTo>
                  <a:lnTo>
                    <a:pt x="720000" y="288000"/>
                  </a:lnTo>
                  <a:lnTo>
                    <a:pt x="720000" y="144000"/>
                  </a:lnTo>
                  <a:lnTo>
                    <a:pt x="360000" y="144000"/>
                  </a:lnTo>
                  <a:close/>
                </a:path>
              </a:pathLst>
            </a:custGeom>
            <a:solidFill>
              <a:srgbClr val="064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09">
                <a:solidFill>
                  <a:prstClr val="white"/>
                </a:solidFill>
              </a:endParaRPr>
            </a:p>
          </p:txBody>
        </p:sp>
        <p:sp>
          <p:nvSpPr>
            <p:cNvPr id="58" name="平行四边形 58">
              <a:extLst>
                <a:ext uri="{FF2B5EF4-FFF2-40B4-BE49-F238E27FC236}">
                  <a16:creationId xmlns:a16="http://schemas.microsoft.com/office/drawing/2014/main" id="{C01753D1-299D-4D2A-86EA-5D2F0800F90C}"/>
                </a:ext>
              </a:extLst>
            </p:cNvPr>
            <p:cNvSpPr/>
            <p:nvPr/>
          </p:nvSpPr>
          <p:spPr>
            <a:xfrm rot="16200000" flipH="1" flipV="1">
              <a:off x="4536280" y="6107932"/>
              <a:ext cx="725570" cy="166720"/>
            </a:xfrm>
            <a:prstGeom prst="parallelogram">
              <a:avLst>
                <a:gd name="adj" fmla="val 183941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09">
                <a:solidFill>
                  <a:prstClr val="white"/>
                </a:solidFill>
              </a:endParaRPr>
            </a:p>
          </p:txBody>
        </p:sp>
      </p:grpSp>
      <p:sp>
        <p:nvSpPr>
          <p:cNvPr id="73" name="任意多边形 74">
            <a:extLst>
              <a:ext uri="{FF2B5EF4-FFF2-40B4-BE49-F238E27FC236}">
                <a16:creationId xmlns:a16="http://schemas.microsoft.com/office/drawing/2014/main" id="{B3350619-ABE2-4AB4-882B-72B249840310}"/>
              </a:ext>
            </a:extLst>
          </p:cNvPr>
          <p:cNvSpPr/>
          <p:nvPr/>
        </p:nvSpPr>
        <p:spPr>
          <a:xfrm rot="5400000">
            <a:off x="10970389" y="9614343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74" name="任意多边形 75">
            <a:extLst>
              <a:ext uri="{FF2B5EF4-FFF2-40B4-BE49-F238E27FC236}">
                <a16:creationId xmlns:a16="http://schemas.microsoft.com/office/drawing/2014/main" id="{13EB5CAD-B992-4193-AADF-EEF1746BEF7A}"/>
              </a:ext>
            </a:extLst>
          </p:cNvPr>
          <p:cNvSpPr/>
          <p:nvPr/>
        </p:nvSpPr>
        <p:spPr>
          <a:xfrm rot="5400000">
            <a:off x="11507366" y="9400489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75" name="任意多边形 76">
            <a:extLst>
              <a:ext uri="{FF2B5EF4-FFF2-40B4-BE49-F238E27FC236}">
                <a16:creationId xmlns:a16="http://schemas.microsoft.com/office/drawing/2014/main" id="{1BDA7B11-9156-4ECD-81DD-2E1381322803}"/>
              </a:ext>
            </a:extLst>
          </p:cNvPr>
          <p:cNvSpPr/>
          <p:nvPr/>
        </p:nvSpPr>
        <p:spPr>
          <a:xfrm rot="5400000">
            <a:off x="12041599" y="9190173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76" name="任意多边形 77">
            <a:extLst>
              <a:ext uri="{FF2B5EF4-FFF2-40B4-BE49-F238E27FC236}">
                <a16:creationId xmlns:a16="http://schemas.microsoft.com/office/drawing/2014/main" id="{2E294E90-8A3C-40DE-8723-2E805EAF3E32}"/>
              </a:ext>
            </a:extLst>
          </p:cNvPr>
          <p:cNvSpPr/>
          <p:nvPr/>
        </p:nvSpPr>
        <p:spPr>
          <a:xfrm rot="5400000">
            <a:off x="12569356" y="8975137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77" name="任意多边形 78">
            <a:extLst>
              <a:ext uri="{FF2B5EF4-FFF2-40B4-BE49-F238E27FC236}">
                <a16:creationId xmlns:a16="http://schemas.microsoft.com/office/drawing/2014/main" id="{735FA756-B433-48AB-A50D-A21521589469}"/>
              </a:ext>
            </a:extLst>
          </p:cNvPr>
          <p:cNvSpPr/>
          <p:nvPr/>
        </p:nvSpPr>
        <p:spPr>
          <a:xfrm rot="5400000">
            <a:off x="13101046" y="8763632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78" name="任意多边形 79">
            <a:extLst>
              <a:ext uri="{FF2B5EF4-FFF2-40B4-BE49-F238E27FC236}">
                <a16:creationId xmlns:a16="http://schemas.microsoft.com/office/drawing/2014/main" id="{89AA6147-6D5A-4BD5-9EE3-734858BAE6B3}"/>
              </a:ext>
            </a:extLst>
          </p:cNvPr>
          <p:cNvSpPr/>
          <p:nvPr/>
        </p:nvSpPr>
        <p:spPr>
          <a:xfrm rot="5400000">
            <a:off x="13633716" y="8548614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79" name="任意多边形 80">
            <a:extLst>
              <a:ext uri="{FF2B5EF4-FFF2-40B4-BE49-F238E27FC236}">
                <a16:creationId xmlns:a16="http://schemas.microsoft.com/office/drawing/2014/main" id="{EB5FEFEE-75AD-4F65-BDFC-F27CB619EB18}"/>
              </a:ext>
            </a:extLst>
          </p:cNvPr>
          <p:cNvSpPr/>
          <p:nvPr/>
        </p:nvSpPr>
        <p:spPr>
          <a:xfrm rot="5400000">
            <a:off x="14170686" y="8341240"/>
            <a:ext cx="448848" cy="247921"/>
          </a:xfrm>
          <a:custGeom>
            <a:avLst/>
            <a:gdLst>
              <a:gd name="connsiteX0" fmla="*/ 0 w 305749"/>
              <a:gd name="connsiteY0" fmla="*/ 167479 h 167479"/>
              <a:gd name="connsiteX1" fmla="*/ 304033 w 305749"/>
              <a:gd name="connsiteY1" fmla="*/ 0 h 167479"/>
              <a:gd name="connsiteX2" fmla="*/ 305749 w 305749"/>
              <a:gd name="connsiteY2" fmla="*/ 0 h 167479"/>
              <a:gd name="connsiteX3" fmla="*/ 305749 w 305749"/>
              <a:gd name="connsiteY3" fmla="*/ 75120 h 167479"/>
              <a:gd name="connsiteX4" fmla="*/ 138084 w 305749"/>
              <a:gd name="connsiteY4" fmla="*/ 167479 h 16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9" h="167479">
                <a:moveTo>
                  <a:pt x="0" y="167479"/>
                </a:moveTo>
                <a:lnTo>
                  <a:pt x="304033" y="0"/>
                </a:lnTo>
                <a:lnTo>
                  <a:pt x="305749" y="0"/>
                </a:lnTo>
                <a:lnTo>
                  <a:pt x="305749" y="75120"/>
                </a:lnTo>
                <a:lnTo>
                  <a:pt x="138084" y="16747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3958">
              <a:solidFill>
                <a:prstClr val="white"/>
              </a:solidFill>
            </a:endParaRPr>
          </a:p>
        </p:txBody>
      </p:sp>
      <p:sp>
        <p:nvSpPr>
          <p:cNvPr id="80" name="AutoShape 34">
            <a:extLst>
              <a:ext uri="{FF2B5EF4-FFF2-40B4-BE49-F238E27FC236}">
                <a16:creationId xmlns:a16="http://schemas.microsoft.com/office/drawing/2014/main" id="{33A5EF3B-C8B6-4873-BA10-B4F04F05E06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220387" y="5801138"/>
            <a:ext cx="416073" cy="39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3086" tIns="56543" rIns="113086" bIns="56543" numCol="1" anchor="t" anchorCtr="0" compatLnSpc="1">
            <a:prstTxWarp prst="textNoShape">
              <a:avLst/>
            </a:prstTxWarp>
          </a:bodyPr>
          <a:lstStyle/>
          <a:p>
            <a:endParaRPr lang="zh-CN" altLang="en-US" sz="3958">
              <a:solidFill>
                <a:prstClr val="black"/>
              </a:solidFill>
            </a:endParaRPr>
          </a:p>
        </p:txBody>
      </p:sp>
      <p:grpSp>
        <p:nvGrpSpPr>
          <p:cNvPr id="81" name="组合 85">
            <a:extLst>
              <a:ext uri="{FF2B5EF4-FFF2-40B4-BE49-F238E27FC236}">
                <a16:creationId xmlns:a16="http://schemas.microsoft.com/office/drawing/2014/main" id="{A554E2F9-D2AA-42F9-843B-51D5CFA8B9DB}"/>
              </a:ext>
            </a:extLst>
          </p:cNvPr>
          <p:cNvGrpSpPr/>
          <p:nvPr/>
        </p:nvGrpSpPr>
        <p:grpSpPr>
          <a:xfrm>
            <a:off x="12324232" y="9328289"/>
            <a:ext cx="1922077" cy="1061611"/>
            <a:chOff x="6039549" y="5233623"/>
            <a:chExt cx="1041366" cy="575173"/>
          </a:xfrm>
        </p:grpSpPr>
        <p:sp>
          <p:nvSpPr>
            <p:cNvPr id="82" name="文本框 1024">
              <a:extLst>
                <a:ext uri="{FF2B5EF4-FFF2-40B4-BE49-F238E27FC236}">
                  <a16:creationId xmlns:a16="http://schemas.microsoft.com/office/drawing/2014/main" id="{2BE00DA8-61EB-4A26-B94F-11E95ED5DB89}"/>
                </a:ext>
              </a:extLst>
            </p:cNvPr>
            <p:cNvSpPr txBox="1"/>
            <p:nvPr/>
          </p:nvSpPr>
          <p:spPr>
            <a:xfrm>
              <a:off x="6127310" y="5233623"/>
              <a:ext cx="901541" cy="434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17" dirty="0">
                  <a:solidFill>
                    <a:prstClr val="white"/>
                  </a:solidFill>
                </a:rPr>
                <a:t>01</a:t>
              </a:r>
              <a:endParaRPr lang="zh-CN" altLang="en-US" sz="4617" dirty="0">
                <a:solidFill>
                  <a:prstClr val="white"/>
                </a:solidFill>
              </a:endParaRPr>
            </a:p>
          </p:txBody>
        </p:sp>
        <p:sp>
          <p:nvSpPr>
            <p:cNvPr id="83" name="文本框 1025">
              <a:extLst>
                <a:ext uri="{FF2B5EF4-FFF2-40B4-BE49-F238E27FC236}">
                  <a16:creationId xmlns:a16="http://schemas.microsoft.com/office/drawing/2014/main" id="{960094C9-88A7-4B1C-ABCA-CAEE141CEA76}"/>
                </a:ext>
              </a:extLst>
            </p:cNvPr>
            <p:cNvSpPr txBox="1"/>
            <p:nvPr/>
          </p:nvSpPr>
          <p:spPr>
            <a:xfrm>
              <a:off x="6039549" y="5566242"/>
              <a:ext cx="1041366" cy="24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09" dirty="0">
                  <a:solidFill>
                    <a:prstClr val="white"/>
                  </a:solidFill>
                  <a:ea typeface="LiHei Pro" panose="020B0500000000000000" pitchFamily="34" charset="-122"/>
                </a:rPr>
                <a:t>STEP</a:t>
              </a:r>
              <a:endParaRPr lang="zh-CN" altLang="en-US" sz="2309" dirty="0">
                <a:solidFill>
                  <a:prstClr val="white"/>
                </a:solidFill>
                <a:ea typeface="LiHei Pro" panose="020B0500000000000000" pitchFamily="34" charset="-122"/>
              </a:endParaRPr>
            </a:p>
          </p:txBody>
        </p:sp>
      </p:grpSp>
      <p:grpSp>
        <p:nvGrpSpPr>
          <p:cNvPr id="84" name="组合 88">
            <a:extLst>
              <a:ext uri="{FF2B5EF4-FFF2-40B4-BE49-F238E27FC236}">
                <a16:creationId xmlns:a16="http://schemas.microsoft.com/office/drawing/2014/main" id="{D1CE9086-788A-4967-877C-E04DE88AC0CF}"/>
              </a:ext>
            </a:extLst>
          </p:cNvPr>
          <p:cNvGrpSpPr/>
          <p:nvPr/>
        </p:nvGrpSpPr>
        <p:grpSpPr>
          <a:xfrm>
            <a:off x="10419492" y="7420011"/>
            <a:ext cx="1747083" cy="1061611"/>
            <a:chOff x="6082295" y="5233623"/>
            <a:chExt cx="946556" cy="575173"/>
          </a:xfrm>
        </p:grpSpPr>
        <p:sp>
          <p:nvSpPr>
            <p:cNvPr id="85" name="文本框 349">
              <a:extLst>
                <a:ext uri="{FF2B5EF4-FFF2-40B4-BE49-F238E27FC236}">
                  <a16:creationId xmlns:a16="http://schemas.microsoft.com/office/drawing/2014/main" id="{A6A13356-CCA8-49F6-9946-C689EA84AC0F}"/>
                </a:ext>
              </a:extLst>
            </p:cNvPr>
            <p:cNvSpPr txBox="1"/>
            <p:nvPr/>
          </p:nvSpPr>
          <p:spPr>
            <a:xfrm>
              <a:off x="6127310" y="5233623"/>
              <a:ext cx="901541" cy="434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17" dirty="0">
                  <a:solidFill>
                    <a:prstClr val="white"/>
                  </a:solidFill>
                </a:rPr>
                <a:t>02</a:t>
              </a:r>
              <a:endParaRPr lang="zh-CN" altLang="en-US" sz="4617" dirty="0">
                <a:solidFill>
                  <a:prstClr val="white"/>
                </a:solidFill>
              </a:endParaRPr>
            </a:p>
          </p:txBody>
        </p:sp>
        <p:sp>
          <p:nvSpPr>
            <p:cNvPr id="86" name="文本框 350">
              <a:extLst>
                <a:ext uri="{FF2B5EF4-FFF2-40B4-BE49-F238E27FC236}">
                  <a16:creationId xmlns:a16="http://schemas.microsoft.com/office/drawing/2014/main" id="{035EEE00-3D42-45A6-A362-2D2E9C5D35D5}"/>
                </a:ext>
              </a:extLst>
            </p:cNvPr>
            <p:cNvSpPr txBox="1"/>
            <p:nvPr/>
          </p:nvSpPr>
          <p:spPr>
            <a:xfrm>
              <a:off x="6082295" y="5566242"/>
              <a:ext cx="795605" cy="24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09" dirty="0">
                  <a:solidFill>
                    <a:prstClr val="white"/>
                  </a:solidFill>
                  <a:ea typeface="LiHei Pro" panose="020B0500000000000000" pitchFamily="34" charset="-122"/>
                </a:rPr>
                <a:t>STEP</a:t>
              </a:r>
              <a:endParaRPr lang="zh-CN" altLang="en-US" sz="2309" dirty="0">
                <a:solidFill>
                  <a:prstClr val="white"/>
                </a:solidFill>
                <a:ea typeface="LiHei Pro" panose="020B0500000000000000" pitchFamily="34" charset="-122"/>
              </a:endParaRPr>
            </a:p>
          </p:txBody>
        </p:sp>
      </p:grpSp>
      <p:grpSp>
        <p:nvGrpSpPr>
          <p:cNvPr id="87" name="组合 91">
            <a:extLst>
              <a:ext uri="{FF2B5EF4-FFF2-40B4-BE49-F238E27FC236}">
                <a16:creationId xmlns:a16="http://schemas.microsoft.com/office/drawing/2014/main" id="{F10ED50B-BC62-41F9-92DE-521DAFB1FC2D}"/>
              </a:ext>
            </a:extLst>
          </p:cNvPr>
          <p:cNvGrpSpPr/>
          <p:nvPr/>
        </p:nvGrpSpPr>
        <p:grpSpPr>
          <a:xfrm>
            <a:off x="9937632" y="3038593"/>
            <a:ext cx="1663998" cy="1061611"/>
            <a:chOff x="6127310" y="5233623"/>
            <a:chExt cx="901541" cy="575173"/>
          </a:xfrm>
        </p:grpSpPr>
        <p:sp>
          <p:nvSpPr>
            <p:cNvPr id="88" name="文本框 352">
              <a:extLst>
                <a:ext uri="{FF2B5EF4-FFF2-40B4-BE49-F238E27FC236}">
                  <a16:creationId xmlns:a16="http://schemas.microsoft.com/office/drawing/2014/main" id="{C4E06D32-807D-473A-8F44-8F768AB67767}"/>
                </a:ext>
              </a:extLst>
            </p:cNvPr>
            <p:cNvSpPr txBox="1"/>
            <p:nvPr/>
          </p:nvSpPr>
          <p:spPr>
            <a:xfrm>
              <a:off x="6127310" y="5233623"/>
              <a:ext cx="901541" cy="434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17" dirty="0">
                  <a:solidFill>
                    <a:prstClr val="white"/>
                  </a:solidFill>
                </a:rPr>
                <a:t>04</a:t>
              </a:r>
              <a:endParaRPr lang="zh-CN" altLang="en-US" sz="4617" dirty="0">
                <a:solidFill>
                  <a:prstClr val="white"/>
                </a:solidFill>
              </a:endParaRPr>
            </a:p>
          </p:txBody>
        </p:sp>
        <p:sp>
          <p:nvSpPr>
            <p:cNvPr id="89" name="文本框 353">
              <a:extLst>
                <a:ext uri="{FF2B5EF4-FFF2-40B4-BE49-F238E27FC236}">
                  <a16:creationId xmlns:a16="http://schemas.microsoft.com/office/drawing/2014/main" id="{FA778937-63A5-4C97-A1E7-55DBFB860805}"/>
                </a:ext>
              </a:extLst>
            </p:cNvPr>
            <p:cNvSpPr txBox="1"/>
            <p:nvPr/>
          </p:nvSpPr>
          <p:spPr>
            <a:xfrm>
              <a:off x="6299898" y="5566242"/>
              <a:ext cx="578002" cy="24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09" dirty="0">
                  <a:solidFill>
                    <a:prstClr val="white"/>
                  </a:solidFill>
                  <a:ea typeface="LiHei Pro" panose="020B0500000000000000" pitchFamily="34" charset="-122"/>
                </a:rPr>
                <a:t>STEP</a:t>
              </a:r>
              <a:endParaRPr lang="zh-CN" altLang="en-US" sz="2309" dirty="0">
                <a:solidFill>
                  <a:prstClr val="white"/>
                </a:solidFill>
                <a:ea typeface="LiHei Pro" panose="020B0500000000000000" pitchFamily="34" charset="-122"/>
              </a:endParaRPr>
            </a:p>
          </p:txBody>
        </p:sp>
      </p:grpSp>
      <p:grpSp>
        <p:nvGrpSpPr>
          <p:cNvPr id="90" name="组合 94">
            <a:extLst>
              <a:ext uri="{FF2B5EF4-FFF2-40B4-BE49-F238E27FC236}">
                <a16:creationId xmlns:a16="http://schemas.microsoft.com/office/drawing/2014/main" id="{31914F92-410A-4B1E-B82F-491E1B2C1DE8}"/>
              </a:ext>
            </a:extLst>
          </p:cNvPr>
          <p:cNvGrpSpPr/>
          <p:nvPr/>
        </p:nvGrpSpPr>
        <p:grpSpPr>
          <a:xfrm>
            <a:off x="11723544" y="5146242"/>
            <a:ext cx="1663998" cy="1061611"/>
            <a:chOff x="6127310" y="5233623"/>
            <a:chExt cx="901541" cy="575173"/>
          </a:xfrm>
        </p:grpSpPr>
        <p:sp>
          <p:nvSpPr>
            <p:cNvPr id="91" name="文本框 355">
              <a:extLst>
                <a:ext uri="{FF2B5EF4-FFF2-40B4-BE49-F238E27FC236}">
                  <a16:creationId xmlns:a16="http://schemas.microsoft.com/office/drawing/2014/main" id="{2F9EA708-D386-4FE5-8B54-80EA08B6F224}"/>
                </a:ext>
              </a:extLst>
            </p:cNvPr>
            <p:cNvSpPr txBox="1"/>
            <p:nvPr/>
          </p:nvSpPr>
          <p:spPr>
            <a:xfrm>
              <a:off x="6127310" y="5233623"/>
              <a:ext cx="901541" cy="434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17" dirty="0">
                  <a:solidFill>
                    <a:prstClr val="white"/>
                  </a:solidFill>
                </a:rPr>
                <a:t>03</a:t>
              </a:r>
              <a:endParaRPr lang="zh-CN" altLang="en-US" sz="4617" dirty="0">
                <a:solidFill>
                  <a:prstClr val="white"/>
                </a:solidFill>
              </a:endParaRPr>
            </a:p>
          </p:txBody>
        </p:sp>
        <p:sp>
          <p:nvSpPr>
            <p:cNvPr id="92" name="文本框 356">
              <a:extLst>
                <a:ext uri="{FF2B5EF4-FFF2-40B4-BE49-F238E27FC236}">
                  <a16:creationId xmlns:a16="http://schemas.microsoft.com/office/drawing/2014/main" id="{BCC3BB9C-2274-4DF1-B14E-11328F2A57FE}"/>
                </a:ext>
              </a:extLst>
            </p:cNvPr>
            <p:cNvSpPr txBox="1"/>
            <p:nvPr/>
          </p:nvSpPr>
          <p:spPr>
            <a:xfrm>
              <a:off x="6299898" y="5566242"/>
              <a:ext cx="578002" cy="24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09" dirty="0">
                  <a:solidFill>
                    <a:prstClr val="white"/>
                  </a:solidFill>
                  <a:ea typeface="LiHei Pro" panose="020B0500000000000000" pitchFamily="34" charset="-122"/>
                </a:rPr>
                <a:t>STEP</a:t>
              </a:r>
              <a:endParaRPr lang="zh-CN" altLang="en-US" sz="2309" dirty="0">
                <a:solidFill>
                  <a:prstClr val="white"/>
                </a:solidFill>
                <a:ea typeface="LiHei Pro" panose="020B0500000000000000" pitchFamily="34" charset="-122"/>
              </a:endParaRPr>
            </a:p>
          </p:txBody>
        </p:sp>
      </p:grpSp>
      <p:grpSp>
        <p:nvGrpSpPr>
          <p:cNvPr id="93" name="Group 243">
            <a:extLst>
              <a:ext uri="{FF2B5EF4-FFF2-40B4-BE49-F238E27FC236}">
                <a16:creationId xmlns:a16="http://schemas.microsoft.com/office/drawing/2014/main" id="{5CA31123-2DA5-4851-A4B8-F36CEB110E2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891412" y="7661412"/>
            <a:ext cx="937995" cy="763656"/>
            <a:chOff x="5152" y="2874"/>
            <a:chExt cx="113" cy="92"/>
          </a:xfrm>
          <a:solidFill>
            <a:schemeClr val="bg1"/>
          </a:solidFill>
        </p:grpSpPr>
        <p:sp>
          <p:nvSpPr>
            <p:cNvPr id="94" name="Freeform 244">
              <a:extLst>
                <a:ext uri="{FF2B5EF4-FFF2-40B4-BE49-F238E27FC236}">
                  <a16:creationId xmlns:a16="http://schemas.microsoft.com/office/drawing/2014/main" id="{0262F136-1592-431B-A5AA-275F07B5E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8" y="2877"/>
              <a:ext cx="95" cy="58"/>
            </a:xfrm>
            <a:custGeom>
              <a:avLst/>
              <a:gdLst>
                <a:gd name="T0" fmla="*/ 1 w 38"/>
                <a:gd name="T1" fmla="*/ 23 h 23"/>
                <a:gd name="T2" fmla="*/ 1 w 38"/>
                <a:gd name="T3" fmla="*/ 23 h 23"/>
                <a:gd name="T4" fmla="*/ 0 w 38"/>
                <a:gd name="T5" fmla="*/ 23 h 23"/>
                <a:gd name="T6" fmla="*/ 0 w 38"/>
                <a:gd name="T7" fmla="*/ 22 h 23"/>
                <a:gd name="T8" fmla="*/ 0 w 38"/>
                <a:gd name="T9" fmla="*/ 20 h 23"/>
                <a:gd name="T10" fmla="*/ 0 w 38"/>
                <a:gd name="T11" fmla="*/ 20 h 23"/>
                <a:gd name="T12" fmla="*/ 9 w 38"/>
                <a:gd name="T13" fmla="*/ 10 h 23"/>
                <a:gd name="T14" fmla="*/ 13 w 38"/>
                <a:gd name="T15" fmla="*/ 10 h 23"/>
                <a:gd name="T16" fmla="*/ 19 w 38"/>
                <a:gd name="T17" fmla="*/ 13 h 23"/>
                <a:gd name="T18" fmla="*/ 22 w 38"/>
                <a:gd name="T19" fmla="*/ 14 h 23"/>
                <a:gd name="T20" fmla="*/ 31 w 38"/>
                <a:gd name="T21" fmla="*/ 4 h 23"/>
                <a:gd name="T22" fmla="*/ 29 w 38"/>
                <a:gd name="T23" fmla="*/ 4 h 23"/>
                <a:gd name="T24" fmla="*/ 28 w 38"/>
                <a:gd name="T25" fmla="*/ 4 h 23"/>
                <a:gd name="T26" fmla="*/ 27 w 38"/>
                <a:gd name="T27" fmla="*/ 3 h 23"/>
                <a:gd name="T28" fmla="*/ 27 w 38"/>
                <a:gd name="T29" fmla="*/ 2 h 23"/>
                <a:gd name="T30" fmla="*/ 27 w 38"/>
                <a:gd name="T31" fmla="*/ 2 h 23"/>
                <a:gd name="T32" fmla="*/ 38 w 38"/>
                <a:gd name="T33" fmla="*/ 0 h 23"/>
                <a:gd name="T34" fmla="*/ 38 w 38"/>
                <a:gd name="T35" fmla="*/ 0 h 23"/>
                <a:gd name="T36" fmla="*/ 38 w 38"/>
                <a:gd name="T37" fmla="*/ 0 h 23"/>
                <a:gd name="T38" fmla="*/ 37 w 38"/>
                <a:gd name="T39" fmla="*/ 10 h 23"/>
                <a:gd name="T40" fmla="*/ 36 w 38"/>
                <a:gd name="T41" fmla="*/ 11 h 23"/>
                <a:gd name="T42" fmla="*/ 36 w 38"/>
                <a:gd name="T43" fmla="*/ 11 h 23"/>
                <a:gd name="T44" fmla="*/ 34 w 38"/>
                <a:gd name="T45" fmla="*/ 9 h 23"/>
                <a:gd name="T46" fmla="*/ 34 w 38"/>
                <a:gd name="T47" fmla="*/ 9 h 23"/>
                <a:gd name="T48" fmla="*/ 34 w 38"/>
                <a:gd name="T49" fmla="*/ 6 h 23"/>
                <a:gd name="T50" fmla="*/ 25 w 38"/>
                <a:gd name="T51" fmla="*/ 17 h 23"/>
                <a:gd name="T52" fmla="*/ 23 w 38"/>
                <a:gd name="T53" fmla="*/ 18 h 23"/>
                <a:gd name="T54" fmla="*/ 20 w 38"/>
                <a:gd name="T55" fmla="*/ 18 h 23"/>
                <a:gd name="T56" fmla="*/ 11 w 38"/>
                <a:gd name="T57" fmla="*/ 13 h 23"/>
                <a:gd name="T58" fmla="*/ 1 w 38"/>
                <a:gd name="T59" fmla="*/ 23 h 23"/>
                <a:gd name="T60" fmla="*/ 1 w 38"/>
                <a:gd name="T61" fmla="*/ 23 h 23"/>
                <a:gd name="T62" fmla="*/ 1 w 38"/>
                <a:gd name="T63" fmla="*/ 20 h 23"/>
                <a:gd name="T64" fmla="*/ 1 w 38"/>
                <a:gd name="T65" fmla="*/ 21 h 23"/>
                <a:gd name="T66" fmla="*/ 1 w 38"/>
                <a:gd name="T67" fmla="*/ 22 h 23"/>
                <a:gd name="T68" fmla="*/ 11 w 38"/>
                <a:gd name="T69" fmla="*/ 12 h 23"/>
                <a:gd name="T70" fmla="*/ 11 w 38"/>
                <a:gd name="T71" fmla="*/ 12 h 23"/>
                <a:gd name="T72" fmla="*/ 21 w 38"/>
                <a:gd name="T73" fmla="*/ 17 h 23"/>
                <a:gd name="T74" fmla="*/ 23 w 38"/>
                <a:gd name="T75" fmla="*/ 17 h 23"/>
                <a:gd name="T76" fmla="*/ 24 w 38"/>
                <a:gd name="T77" fmla="*/ 16 h 23"/>
                <a:gd name="T78" fmla="*/ 34 w 38"/>
                <a:gd name="T79" fmla="*/ 5 h 23"/>
                <a:gd name="T80" fmla="*/ 35 w 38"/>
                <a:gd name="T81" fmla="*/ 4 h 23"/>
                <a:gd name="T82" fmla="*/ 35 w 38"/>
                <a:gd name="T83" fmla="*/ 5 h 23"/>
                <a:gd name="T84" fmla="*/ 35 w 38"/>
                <a:gd name="T85" fmla="*/ 9 h 23"/>
                <a:gd name="T86" fmla="*/ 36 w 38"/>
                <a:gd name="T87" fmla="*/ 9 h 23"/>
                <a:gd name="T88" fmla="*/ 37 w 38"/>
                <a:gd name="T89" fmla="*/ 1 h 23"/>
                <a:gd name="T90" fmla="*/ 28 w 38"/>
                <a:gd name="T91" fmla="*/ 3 h 23"/>
                <a:gd name="T92" fmla="*/ 29 w 38"/>
                <a:gd name="T93" fmla="*/ 3 h 23"/>
                <a:gd name="T94" fmla="*/ 33 w 38"/>
                <a:gd name="T95" fmla="*/ 3 h 23"/>
                <a:gd name="T96" fmla="*/ 33 w 38"/>
                <a:gd name="T97" fmla="*/ 4 h 23"/>
                <a:gd name="T98" fmla="*/ 33 w 38"/>
                <a:gd name="T99" fmla="*/ 4 h 23"/>
                <a:gd name="T100" fmla="*/ 23 w 38"/>
                <a:gd name="T101" fmla="*/ 15 h 23"/>
                <a:gd name="T102" fmla="*/ 22 w 38"/>
                <a:gd name="T103" fmla="*/ 16 h 23"/>
                <a:gd name="T104" fmla="*/ 18 w 38"/>
                <a:gd name="T105" fmla="*/ 14 h 23"/>
                <a:gd name="T106" fmla="*/ 12 w 38"/>
                <a:gd name="T107" fmla="*/ 10 h 23"/>
                <a:gd name="T108" fmla="*/ 10 w 38"/>
                <a:gd name="T109" fmla="*/ 11 h 23"/>
                <a:gd name="T110" fmla="*/ 1 w 38"/>
                <a:gd name="T11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23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9"/>
                    <a:pt x="12" y="9"/>
                    <a:pt x="13" y="10"/>
                  </a:cubicBezTo>
                  <a:cubicBezTo>
                    <a:pt x="14" y="11"/>
                    <a:pt x="17" y="12"/>
                    <a:pt x="19" y="13"/>
                  </a:cubicBezTo>
                  <a:cubicBezTo>
                    <a:pt x="20" y="13"/>
                    <a:pt x="22" y="14"/>
                    <a:pt x="22" y="14"/>
                  </a:cubicBezTo>
                  <a:cubicBezTo>
                    <a:pt x="25" y="11"/>
                    <a:pt x="30" y="6"/>
                    <a:pt x="31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8" y="4"/>
                    <a:pt x="27" y="3"/>
                    <a:pt x="27" y="3"/>
                  </a:cubicBezTo>
                  <a:cubicBezTo>
                    <a:pt x="27" y="3"/>
                    <a:pt x="26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31" y="1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1"/>
                    <a:pt x="37" y="8"/>
                    <a:pt x="37" y="10"/>
                  </a:cubicBezTo>
                  <a:cubicBezTo>
                    <a:pt x="37" y="10"/>
                    <a:pt x="36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0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9"/>
                    <a:pt x="28" y="14"/>
                    <a:pt x="25" y="17"/>
                  </a:cubicBezTo>
                  <a:cubicBezTo>
                    <a:pt x="24" y="18"/>
                    <a:pt x="24" y="18"/>
                    <a:pt x="23" y="18"/>
                  </a:cubicBezTo>
                  <a:cubicBezTo>
                    <a:pt x="22" y="19"/>
                    <a:pt x="21" y="18"/>
                    <a:pt x="20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lose/>
                  <a:moveTo>
                    <a:pt x="1" y="20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7"/>
                    <a:pt x="22" y="18"/>
                    <a:pt x="23" y="17"/>
                  </a:cubicBezTo>
                  <a:cubicBezTo>
                    <a:pt x="23" y="17"/>
                    <a:pt x="24" y="17"/>
                    <a:pt x="24" y="16"/>
                  </a:cubicBezTo>
                  <a:cubicBezTo>
                    <a:pt x="28" y="12"/>
                    <a:pt x="34" y="5"/>
                    <a:pt x="34" y="5"/>
                  </a:cubicBezTo>
                  <a:cubicBezTo>
                    <a:pt x="34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6" y="9"/>
                  </a:cubicBezTo>
                  <a:cubicBezTo>
                    <a:pt x="36" y="7"/>
                    <a:pt x="37" y="3"/>
                    <a:pt x="37" y="1"/>
                  </a:cubicBezTo>
                  <a:cubicBezTo>
                    <a:pt x="35" y="1"/>
                    <a:pt x="31" y="2"/>
                    <a:pt x="28" y="3"/>
                  </a:cubicBezTo>
                  <a:cubicBezTo>
                    <a:pt x="28" y="3"/>
                    <a:pt x="29" y="3"/>
                    <a:pt x="29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27" y="11"/>
                    <a:pt x="23" y="15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5"/>
                    <a:pt x="20" y="14"/>
                    <a:pt x="18" y="14"/>
                  </a:cubicBezTo>
                  <a:cubicBezTo>
                    <a:pt x="16" y="13"/>
                    <a:pt x="14" y="11"/>
                    <a:pt x="12" y="10"/>
                  </a:cubicBezTo>
                  <a:cubicBezTo>
                    <a:pt x="12" y="10"/>
                    <a:pt x="10" y="10"/>
                    <a:pt x="10" y="11"/>
                  </a:cubicBezTo>
                  <a:lnTo>
                    <a:pt x="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95" name="Freeform 245">
              <a:extLst>
                <a:ext uri="{FF2B5EF4-FFF2-40B4-BE49-F238E27FC236}">
                  <a16:creationId xmlns:a16="http://schemas.microsoft.com/office/drawing/2014/main" id="{8E181259-7A85-4369-84D1-673180141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3" y="2925"/>
              <a:ext cx="15" cy="28"/>
            </a:xfrm>
            <a:custGeom>
              <a:avLst/>
              <a:gdLst>
                <a:gd name="T0" fmla="*/ 6 w 6"/>
                <a:gd name="T1" fmla="*/ 11 h 11"/>
                <a:gd name="T2" fmla="*/ 1 w 6"/>
                <a:gd name="T3" fmla="*/ 11 h 11"/>
                <a:gd name="T4" fmla="*/ 0 w 6"/>
                <a:gd name="T5" fmla="*/ 11 h 11"/>
                <a:gd name="T6" fmla="*/ 0 w 6"/>
                <a:gd name="T7" fmla="*/ 8 h 11"/>
                <a:gd name="T8" fmla="*/ 0 w 6"/>
                <a:gd name="T9" fmla="*/ 6 h 11"/>
                <a:gd name="T10" fmla="*/ 0 w 6"/>
                <a:gd name="T11" fmla="*/ 5 h 11"/>
                <a:gd name="T12" fmla="*/ 4 w 6"/>
                <a:gd name="T13" fmla="*/ 2 h 11"/>
                <a:gd name="T14" fmla="*/ 5 w 6"/>
                <a:gd name="T15" fmla="*/ 1 h 11"/>
                <a:gd name="T16" fmla="*/ 6 w 6"/>
                <a:gd name="T17" fmla="*/ 0 h 11"/>
                <a:gd name="T18" fmla="*/ 6 w 6"/>
                <a:gd name="T19" fmla="*/ 1 h 11"/>
                <a:gd name="T20" fmla="*/ 6 w 6"/>
                <a:gd name="T21" fmla="*/ 11 h 11"/>
                <a:gd name="T22" fmla="*/ 6 w 6"/>
                <a:gd name="T23" fmla="*/ 11 h 11"/>
                <a:gd name="T24" fmla="*/ 1 w 6"/>
                <a:gd name="T25" fmla="*/ 10 h 11"/>
                <a:gd name="T26" fmla="*/ 5 w 6"/>
                <a:gd name="T27" fmla="*/ 10 h 11"/>
                <a:gd name="T28" fmla="*/ 5 w 6"/>
                <a:gd name="T29" fmla="*/ 2 h 11"/>
                <a:gd name="T30" fmla="*/ 5 w 6"/>
                <a:gd name="T31" fmla="*/ 2 h 11"/>
                <a:gd name="T32" fmla="*/ 1 w 6"/>
                <a:gd name="T33" fmla="*/ 6 h 11"/>
                <a:gd name="T34" fmla="*/ 1 w 6"/>
                <a:gd name="T35" fmla="*/ 8 h 11"/>
                <a:gd name="T36" fmla="*/ 1 w 6"/>
                <a:gd name="T3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11">
                  <a:moveTo>
                    <a:pt x="6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2" y="4"/>
                    <a:pt x="3" y="3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5"/>
                    <a:pt x="6" y="8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1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8"/>
                    <a:pt x="5" y="5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4"/>
                    <a:pt x="2" y="5"/>
                    <a:pt x="1" y="6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96" name="Freeform 246">
              <a:extLst>
                <a:ext uri="{FF2B5EF4-FFF2-40B4-BE49-F238E27FC236}">
                  <a16:creationId xmlns:a16="http://schemas.microsoft.com/office/drawing/2014/main" id="{DB72535B-31C2-4DD6-A848-954AC89A4A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3" y="2918"/>
              <a:ext cx="15" cy="35"/>
            </a:xfrm>
            <a:custGeom>
              <a:avLst/>
              <a:gdLst>
                <a:gd name="T0" fmla="*/ 6 w 6"/>
                <a:gd name="T1" fmla="*/ 14 h 14"/>
                <a:gd name="T2" fmla="*/ 1 w 6"/>
                <a:gd name="T3" fmla="*/ 14 h 14"/>
                <a:gd name="T4" fmla="*/ 0 w 6"/>
                <a:gd name="T5" fmla="*/ 14 h 14"/>
                <a:gd name="T6" fmla="*/ 0 w 6"/>
                <a:gd name="T7" fmla="*/ 8 h 14"/>
                <a:gd name="T8" fmla="*/ 0 w 6"/>
                <a:gd name="T9" fmla="*/ 2 h 14"/>
                <a:gd name="T10" fmla="*/ 0 w 6"/>
                <a:gd name="T11" fmla="*/ 2 h 14"/>
                <a:gd name="T12" fmla="*/ 0 w 6"/>
                <a:gd name="T13" fmla="*/ 2 h 14"/>
                <a:gd name="T14" fmla="*/ 2 w 6"/>
                <a:gd name="T15" fmla="*/ 0 h 14"/>
                <a:gd name="T16" fmla="*/ 2 w 6"/>
                <a:gd name="T17" fmla="*/ 0 h 14"/>
                <a:gd name="T18" fmla="*/ 5 w 6"/>
                <a:gd name="T19" fmla="*/ 2 h 14"/>
                <a:gd name="T20" fmla="*/ 6 w 6"/>
                <a:gd name="T21" fmla="*/ 3 h 14"/>
                <a:gd name="T22" fmla="*/ 6 w 6"/>
                <a:gd name="T23" fmla="*/ 4 h 14"/>
                <a:gd name="T24" fmla="*/ 6 w 6"/>
                <a:gd name="T25" fmla="*/ 14 h 14"/>
                <a:gd name="T26" fmla="*/ 6 w 6"/>
                <a:gd name="T27" fmla="*/ 14 h 14"/>
                <a:gd name="T28" fmla="*/ 1 w 6"/>
                <a:gd name="T29" fmla="*/ 13 h 14"/>
                <a:gd name="T30" fmla="*/ 5 w 6"/>
                <a:gd name="T31" fmla="*/ 13 h 14"/>
                <a:gd name="T32" fmla="*/ 5 w 6"/>
                <a:gd name="T33" fmla="*/ 4 h 14"/>
                <a:gd name="T34" fmla="*/ 4 w 6"/>
                <a:gd name="T35" fmla="*/ 3 h 14"/>
                <a:gd name="T36" fmla="*/ 2 w 6"/>
                <a:gd name="T37" fmla="*/ 1 h 14"/>
                <a:gd name="T38" fmla="*/ 1 w 6"/>
                <a:gd name="T39" fmla="*/ 2 h 14"/>
                <a:gd name="T40" fmla="*/ 1 w 6"/>
                <a:gd name="T41" fmla="*/ 3 h 14"/>
                <a:gd name="T42" fmla="*/ 1 w 6"/>
                <a:gd name="T43" fmla="*/ 8 h 14"/>
                <a:gd name="T44" fmla="*/ 1 w 6"/>
                <a:gd name="T4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14">
                  <a:moveTo>
                    <a:pt x="6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2"/>
                    <a:pt x="0" y="10"/>
                    <a:pt x="0" y="8"/>
                  </a:cubicBezTo>
                  <a:cubicBezTo>
                    <a:pt x="0" y="7"/>
                    <a:pt x="0" y="5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4" y="1"/>
                    <a:pt x="5" y="2"/>
                  </a:cubicBezTo>
                  <a:cubicBezTo>
                    <a:pt x="5" y="2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7"/>
                    <a:pt x="6" y="11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lose/>
                  <a:moveTo>
                    <a:pt x="1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5" y="11"/>
                    <a:pt x="5" y="7"/>
                    <a:pt x="5" y="4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5"/>
                    <a:pt x="1" y="7"/>
                    <a:pt x="1" y="8"/>
                  </a:cubicBezTo>
                  <a:cubicBezTo>
                    <a:pt x="1" y="10"/>
                    <a:pt x="1" y="11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97" name="Freeform 247">
              <a:extLst>
                <a:ext uri="{FF2B5EF4-FFF2-40B4-BE49-F238E27FC236}">
                  <a16:creationId xmlns:a16="http://schemas.microsoft.com/office/drawing/2014/main" id="{C645F27F-18A7-4CA8-8516-18887A88D4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3" y="2928"/>
              <a:ext cx="17" cy="25"/>
            </a:xfrm>
            <a:custGeom>
              <a:avLst/>
              <a:gdLst>
                <a:gd name="T0" fmla="*/ 6 w 7"/>
                <a:gd name="T1" fmla="*/ 10 h 10"/>
                <a:gd name="T2" fmla="*/ 1 w 7"/>
                <a:gd name="T3" fmla="*/ 10 h 10"/>
                <a:gd name="T4" fmla="*/ 1 w 7"/>
                <a:gd name="T5" fmla="*/ 10 h 10"/>
                <a:gd name="T6" fmla="*/ 0 w 7"/>
                <a:gd name="T7" fmla="*/ 1 h 10"/>
                <a:gd name="T8" fmla="*/ 1 w 7"/>
                <a:gd name="T9" fmla="*/ 0 h 10"/>
                <a:gd name="T10" fmla="*/ 1 w 7"/>
                <a:gd name="T11" fmla="*/ 0 h 10"/>
                <a:gd name="T12" fmla="*/ 2 w 7"/>
                <a:gd name="T13" fmla="*/ 1 h 10"/>
                <a:gd name="T14" fmla="*/ 4 w 7"/>
                <a:gd name="T15" fmla="*/ 1 h 10"/>
                <a:gd name="T16" fmla="*/ 5 w 7"/>
                <a:gd name="T17" fmla="*/ 1 h 10"/>
                <a:gd name="T18" fmla="*/ 6 w 7"/>
                <a:gd name="T19" fmla="*/ 0 h 10"/>
                <a:gd name="T20" fmla="*/ 6 w 7"/>
                <a:gd name="T21" fmla="*/ 0 h 10"/>
                <a:gd name="T22" fmla="*/ 7 w 7"/>
                <a:gd name="T23" fmla="*/ 1 h 10"/>
                <a:gd name="T24" fmla="*/ 7 w 7"/>
                <a:gd name="T25" fmla="*/ 10 h 10"/>
                <a:gd name="T26" fmla="*/ 6 w 7"/>
                <a:gd name="T27" fmla="*/ 10 h 10"/>
                <a:gd name="T28" fmla="*/ 2 w 7"/>
                <a:gd name="T29" fmla="*/ 9 h 10"/>
                <a:gd name="T30" fmla="*/ 6 w 7"/>
                <a:gd name="T31" fmla="*/ 9 h 10"/>
                <a:gd name="T32" fmla="*/ 6 w 7"/>
                <a:gd name="T33" fmla="*/ 2 h 10"/>
                <a:gd name="T34" fmla="*/ 4 w 7"/>
                <a:gd name="T35" fmla="*/ 2 h 10"/>
                <a:gd name="T36" fmla="*/ 2 w 7"/>
                <a:gd name="T37" fmla="*/ 1 h 10"/>
                <a:gd name="T38" fmla="*/ 1 w 7"/>
                <a:gd name="T39" fmla="*/ 1 h 10"/>
                <a:gd name="T40" fmla="*/ 2 w 7"/>
                <a:gd name="T4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10">
                  <a:moveTo>
                    <a:pt x="6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4"/>
                    <a:pt x="7" y="7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lose/>
                  <a:moveTo>
                    <a:pt x="2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6" y="5"/>
                    <a:pt x="6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lnTo>
                    <a:pt x="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98" name="Freeform 248">
              <a:extLst>
                <a:ext uri="{FF2B5EF4-FFF2-40B4-BE49-F238E27FC236}">
                  <a16:creationId xmlns:a16="http://schemas.microsoft.com/office/drawing/2014/main" id="{B808693B-58E4-41C3-8C51-8A9298313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5" y="2910"/>
              <a:ext cx="15" cy="43"/>
            </a:xfrm>
            <a:custGeom>
              <a:avLst/>
              <a:gdLst>
                <a:gd name="T0" fmla="*/ 5 w 6"/>
                <a:gd name="T1" fmla="*/ 17 h 17"/>
                <a:gd name="T2" fmla="*/ 0 w 6"/>
                <a:gd name="T3" fmla="*/ 17 h 17"/>
                <a:gd name="T4" fmla="*/ 0 w 6"/>
                <a:gd name="T5" fmla="*/ 17 h 17"/>
                <a:gd name="T6" fmla="*/ 0 w 6"/>
                <a:gd name="T7" fmla="*/ 11 h 17"/>
                <a:gd name="T8" fmla="*/ 0 w 6"/>
                <a:gd name="T9" fmla="*/ 6 h 17"/>
                <a:gd name="T10" fmla="*/ 0 w 6"/>
                <a:gd name="T11" fmla="*/ 5 h 17"/>
                <a:gd name="T12" fmla="*/ 1 w 6"/>
                <a:gd name="T13" fmla="*/ 4 h 17"/>
                <a:gd name="T14" fmla="*/ 5 w 6"/>
                <a:gd name="T15" fmla="*/ 0 h 17"/>
                <a:gd name="T16" fmla="*/ 5 w 6"/>
                <a:gd name="T17" fmla="*/ 0 h 17"/>
                <a:gd name="T18" fmla="*/ 6 w 6"/>
                <a:gd name="T19" fmla="*/ 0 h 17"/>
                <a:gd name="T20" fmla="*/ 6 w 6"/>
                <a:gd name="T21" fmla="*/ 17 h 17"/>
                <a:gd name="T22" fmla="*/ 5 w 6"/>
                <a:gd name="T23" fmla="*/ 17 h 17"/>
                <a:gd name="T24" fmla="*/ 1 w 6"/>
                <a:gd name="T25" fmla="*/ 16 h 17"/>
                <a:gd name="T26" fmla="*/ 5 w 6"/>
                <a:gd name="T27" fmla="*/ 16 h 17"/>
                <a:gd name="T28" fmla="*/ 5 w 6"/>
                <a:gd name="T29" fmla="*/ 2 h 17"/>
                <a:gd name="T30" fmla="*/ 2 w 6"/>
                <a:gd name="T31" fmla="*/ 4 h 17"/>
                <a:gd name="T32" fmla="*/ 1 w 6"/>
                <a:gd name="T33" fmla="*/ 6 h 17"/>
                <a:gd name="T34" fmla="*/ 1 w 6"/>
                <a:gd name="T35" fmla="*/ 11 h 17"/>
                <a:gd name="T36" fmla="*/ 1 w 6"/>
                <a:gd name="T3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17">
                  <a:moveTo>
                    <a:pt x="5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10"/>
                    <a:pt x="0" y="8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3" y="2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6"/>
                    <a:pt x="6" y="12"/>
                    <a:pt x="6" y="17"/>
                  </a:cubicBezTo>
                  <a:cubicBezTo>
                    <a:pt x="6" y="17"/>
                    <a:pt x="6" y="17"/>
                    <a:pt x="5" y="17"/>
                  </a:cubicBezTo>
                  <a:close/>
                  <a:moveTo>
                    <a:pt x="1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2"/>
                    <a:pt x="5" y="7"/>
                    <a:pt x="5" y="2"/>
                  </a:cubicBezTo>
                  <a:cubicBezTo>
                    <a:pt x="4" y="2"/>
                    <a:pt x="3" y="3"/>
                    <a:pt x="2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3"/>
                    <a:pt x="1" y="15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99" name="Freeform 249">
              <a:extLst>
                <a:ext uri="{FF2B5EF4-FFF2-40B4-BE49-F238E27FC236}">
                  <a16:creationId xmlns:a16="http://schemas.microsoft.com/office/drawing/2014/main" id="{138A4BDF-9A52-4B27-880B-47337FF7F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28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1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1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0" name="Freeform 250">
              <a:extLst>
                <a:ext uri="{FF2B5EF4-FFF2-40B4-BE49-F238E27FC236}">
                  <a16:creationId xmlns:a16="http://schemas.microsoft.com/office/drawing/2014/main" id="{0AF9B7B1-8ABC-4DAC-B013-18ADD6AB9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41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1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1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1" name="Freeform 251">
              <a:extLst>
                <a:ext uri="{FF2B5EF4-FFF2-40B4-BE49-F238E27FC236}">
                  <a16:creationId xmlns:a16="http://schemas.microsoft.com/office/drawing/2014/main" id="{13151CD3-AD50-4379-AE02-7DFC62E03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05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1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1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2" name="Freeform 252">
              <a:extLst>
                <a:ext uri="{FF2B5EF4-FFF2-40B4-BE49-F238E27FC236}">
                  <a16:creationId xmlns:a16="http://schemas.microsoft.com/office/drawing/2014/main" id="{F5B2D7C4-BD8E-4439-871B-E0DBAEFEF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895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0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0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3" name="Freeform 253">
              <a:extLst>
                <a:ext uri="{FF2B5EF4-FFF2-40B4-BE49-F238E27FC236}">
                  <a16:creationId xmlns:a16="http://schemas.microsoft.com/office/drawing/2014/main" id="{03B2D8E2-6DC0-4351-81CC-B21739A5F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18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0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0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4" name="Freeform 254">
              <a:extLst>
                <a:ext uri="{FF2B5EF4-FFF2-40B4-BE49-F238E27FC236}">
                  <a16:creationId xmlns:a16="http://schemas.microsoft.com/office/drawing/2014/main" id="{6D5E38EB-982F-41FD-8012-7FB73874F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" y="2943"/>
              <a:ext cx="15" cy="10"/>
            </a:xfrm>
            <a:custGeom>
              <a:avLst/>
              <a:gdLst>
                <a:gd name="T0" fmla="*/ 1 w 6"/>
                <a:gd name="T1" fmla="*/ 4 h 4"/>
                <a:gd name="T2" fmla="*/ 0 w 6"/>
                <a:gd name="T3" fmla="*/ 4 h 4"/>
                <a:gd name="T4" fmla="*/ 1 w 6"/>
                <a:gd name="T5" fmla="*/ 3 h 4"/>
                <a:gd name="T6" fmla="*/ 3 w 6"/>
                <a:gd name="T7" fmla="*/ 2 h 4"/>
                <a:gd name="T8" fmla="*/ 5 w 6"/>
                <a:gd name="T9" fmla="*/ 1 h 4"/>
                <a:gd name="T10" fmla="*/ 6 w 6"/>
                <a:gd name="T11" fmla="*/ 1 h 4"/>
                <a:gd name="T12" fmla="*/ 6 w 6"/>
                <a:gd name="T13" fmla="*/ 1 h 4"/>
                <a:gd name="T14" fmla="*/ 3 w 6"/>
                <a:gd name="T15" fmla="*/ 3 h 4"/>
                <a:gd name="T16" fmla="*/ 1 w 6"/>
                <a:gd name="T17" fmla="*/ 4 h 4"/>
                <a:gd name="T18" fmla="*/ 1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5" name="Freeform 255">
              <a:extLst>
                <a:ext uri="{FF2B5EF4-FFF2-40B4-BE49-F238E27FC236}">
                  <a16:creationId xmlns:a16="http://schemas.microsoft.com/office/drawing/2014/main" id="{9BA6F93D-6168-4D57-A10C-8C9BC6D17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" y="2938"/>
              <a:ext cx="15" cy="8"/>
            </a:xfrm>
            <a:custGeom>
              <a:avLst/>
              <a:gdLst>
                <a:gd name="T0" fmla="*/ 1 w 6"/>
                <a:gd name="T1" fmla="*/ 3 h 3"/>
                <a:gd name="T2" fmla="*/ 0 w 6"/>
                <a:gd name="T3" fmla="*/ 3 h 3"/>
                <a:gd name="T4" fmla="*/ 1 w 6"/>
                <a:gd name="T5" fmla="*/ 2 h 3"/>
                <a:gd name="T6" fmla="*/ 3 w 6"/>
                <a:gd name="T7" fmla="*/ 1 h 3"/>
                <a:gd name="T8" fmla="*/ 5 w 6"/>
                <a:gd name="T9" fmla="*/ 0 h 3"/>
                <a:gd name="T10" fmla="*/ 6 w 6"/>
                <a:gd name="T11" fmla="*/ 0 h 3"/>
                <a:gd name="T12" fmla="*/ 6 w 6"/>
                <a:gd name="T13" fmla="*/ 1 h 3"/>
                <a:gd name="T14" fmla="*/ 1 w 6"/>
                <a:gd name="T15" fmla="*/ 3 h 3"/>
                <a:gd name="T16" fmla="*/ 1 w 6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1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2" y="2"/>
                    <a:pt x="2" y="2"/>
                    <a:pt x="3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4" y="2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6" name="Freeform 256">
              <a:extLst>
                <a:ext uri="{FF2B5EF4-FFF2-40B4-BE49-F238E27FC236}">
                  <a16:creationId xmlns:a16="http://schemas.microsoft.com/office/drawing/2014/main" id="{D81145E7-3911-4DAD-9BD6-9FB490ED8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923"/>
              <a:ext cx="12" cy="7"/>
            </a:xfrm>
            <a:custGeom>
              <a:avLst/>
              <a:gdLst>
                <a:gd name="T0" fmla="*/ 1 w 5"/>
                <a:gd name="T1" fmla="*/ 3 h 3"/>
                <a:gd name="T2" fmla="*/ 0 w 5"/>
                <a:gd name="T3" fmla="*/ 3 h 3"/>
                <a:gd name="T4" fmla="*/ 1 w 5"/>
                <a:gd name="T5" fmla="*/ 2 h 3"/>
                <a:gd name="T6" fmla="*/ 4 w 5"/>
                <a:gd name="T7" fmla="*/ 0 h 3"/>
                <a:gd name="T8" fmla="*/ 5 w 5"/>
                <a:gd name="T9" fmla="*/ 0 h 3"/>
                <a:gd name="T10" fmla="*/ 5 w 5"/>
                <a:gd name="T11" fmla="*/ 1 h 3"/>
                <a:gd name="T12" fmla="*/ 1 w 5"/>
                <a:gd name="T13" fmla="*/ 3 h 3"/>
                <a:gd name="T14" fmla="*/ 1 w 5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7" name="Freeform 257">
              <a:extLst>
                <a:ext uri="{FF2B5EF4-FFF2-40B4-BE49-F238E27FC236}">
                  <a16:creationId xmlns:a16="http://schemas.microsoft.com/office/drawing/2014/main" id="{B2EFCDE9-CEA9-4BB0-9AD3-63C5CA1BD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930"/>
              <a:ext cx="15" cy="11"/>
            </a:xfrm>
            <a:custGeom>
              <a:avLst/>
              <a:gdLst>
                <a:gd name="T0" fmla="*/ 1 w 6"/>
                <a:gd name="T1" fmla="*/ 4 h 4"/>
                <a:gd name="T2" fmla="*/ 1 w 6"/>
                <a:gd name="T3" fmla="*/ 4 h 4"/>
                <a:gd name="T4" fmla="*/ 1 w 6"/>
                <a:gd name="T5" fmla="*/ 3 h 4"/>
                <a:gd name="T6" fmla="*/ 6 w 6"/>
                <a:gd name="T7" fmla="*/ 0 h 4"/>
                <a:gd name="T8" fmla="*/ 6 w 6"/>
                <a:gd name="T9" fmla="*/ 0 h 4"/>
                <a:gd name="T10" fmla="*/ 6 w 6"/>
                <a:gd name="T11" fmla="*/ 1 h 4"/>
                <a:gd name="T12" fmla="*/ 1 w 6"/>
                <a:gd name="T13" fmla="*/ 4 h 4"/>
                <a:gd name="T14" fmla="*/ 1 w 6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8" name="Freeform 258">
              <a:extLst>
                <a:ext uri="{FF2B5EF4-FFF2-40B4-BE49-F238E27FC236}">
                  <a16:creationId xmlns:a16="http://schemas.microsoft.com/office/drawing/2014/main" id="{3A99F59C-669A-4111-86AF-A21572D1E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938"/>
              <a:ext cx="15" cy="10"/>
            </a:xfrm>
            <a:custGeom>
              <a:avLst/>
              <a:gdLst>
                <a:gd name="T0" fmla="*/ 1 w 6"/>
                <a:gd name="T1" fmla="*/ 4 h 4"/>
                <a:gd name="T2" fmla="*/ 0 w 6"/>
                <a:gd name="T3" fmla="*/ 4 h 4"/>
                <a:gd name="T4" fmla="*/ 1 w 6"/>
                <a:gd name="T5" fmla="*/ 3 h 4"/>
                <a:gd name="T6" fmla="*/ 3 w 6"/>
                <a:gd name="T7" fmla="*/ 2 h 4"/>
                <a:gd name="T8" fmla="*/ 6 w 6"/>
                <a:gd name="T9" fmla="*/ 0 h 4"/>
                <a:gd name="T10" fmla="*/ 6 w 6"/>
                <a:gd name="T11" fmla="*/ 1 h 4"/>
                <a:gd name="T12" fmla="*/ 6 w 6"/>
                <a:gd name="T13" fmla="*/ 1 h 4"/>
                <a:gd name="T14" fmla="*/ 4 w 6"/>
                <a:gd name="T15" fmla="*/ 3 h 4"/>
                <a:gd name="T16" fmla="*/ 1 w 6"/>
                <a:gd name="T17" fmla="*/ 4 h 4"/>
                <a:gd name="T18" fmla="*/ 1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5" y="1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4" y="2"/>
                    <a:pt x="4" y="3"/>
                  </a:cubicBezTo>
                  <a:cubicBezTo>
                    <a:pt x="3" y="3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09" name="Freeform 259">
              <a:extLst>
                <a:ext uri="{FF2B5EF4-FFF2-40B4-BE49-F238E27FC236}">
                  <a16:creationId xmlns:a16="http://schemas.microsoft.com/office/drawing/2014/main" id="{F4688647-155B-4765-894E-3844303DE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8" y="2946"/>
              <a:ext cx="10" cy="7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3 h 3"/>
                <a:gd name="T4" fmla="*/ 0 w 4"/>
                <a:gd name="T5" fmla="*/ 2 h 3"/>
                <a:gd name="T6" fmla="*/ 4 w 4"/>
                <a:gd name="T7" fmla="*/ 0 h 3"/>
                <a:gd name="T8" fmla="*/ 4 w 4"/>
                <a:gd name="T9" fmla="*/ 0 h 3"/>
                <a:gd name="T10" fmla="*/ 4 w 4"/>
                <a:gd name="T11" fmla="*/ 1 h 3"/>
                <a:gd name="T12" fmla="*/ 0 w 4"/>
                <a:gd name="T13" fmla="*/ 3 h 3"/>
                <a:gd name="T14" fmla="*/ 0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2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0" name="Freeform 260">
              <a:extLst>
                <a:ext uri="{FF2B5EF4-FFF2-40B4-BE49-F238E27FC236}">
                  <a16:creationId xmlns:a16="http://schemas.microsoft.com/office/drawing/2014/main" id="{7A3A7D2B-5717-4CA9-9699-5409AF983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5" y="2933"/>
              <a:ext cx="13" cy="8"/>
            </a:xfrm>
            <a:custGeom>
              <a:avLst/>
              <a:gdLst>
                <a:gd name="T0" fmla="*/ 0 w 5"/>
                <a:gd name="T1" fmla="*/ 3 h 3"/>
                <a:gd name="T2" fmla="*/ 0 w 5"/>
                <a:gd name="T3" fmla="*/ 3 h 3"/>
                <a:gd name="T4" fmla="*/ 0 w 5"/>
                <a:gd name="T5" fmla="*/ 2 h 3"/>
                <a:gd name="T6" fmla="*/ 2 w 5"/>
                <a:gd name="T7" fmla="*/ 1 h 3"/>
                <a:gd name="T8" fmla="*/ 5 w 5"/>
                <a:gd name="T9" fmla="*/ 0 h 3"/>
                <a:gd name="T10" fmla="*/ 5 w 5"/>
                <a:gd name="T11" fmla="*/ 0 h 3"/>
                <a:gd name="T12" fmla="*/ 5 w 5"/>
                <a:gd name="T13" fmla="*/ 1 h 3"/>
                <a:gd name="T14" fmla="*/ 3 w 5"/>
                <a:gd name="T15" fmla="*/ 2 h 3"/>
                <a:gd name="T16" fmla="*/ 0 w 5"/>
                <a:gd name="T17" fmla="*/ 3 h 3"/>
                <a:gd name="T18" fmla="*/ 0 w 5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2"/>
                    <a:pt x="3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1" name="Freeform 261">
              <a:extLst>
                <a:ext uri="{FF2B5EF4-FFF2-40B4-BE49-F238E27FC236}">
                  <a16:creationId xmlns:a16="http://schemas.microsoft.com/office/drawing/2014/main" id="{60137CA9-3C83-4B5F-BA32-E6B404ACC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" y="2941"/>
              <a:ext cx="17" cy="10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6 w 7"/>
                <a:gd name="T7" fmla="*/ 0 h 4"/>
                <a:gd name="T8" fmla="*/ 6 w 7"/>
                <a:gd name="T9" fmla="*/ 0 h 4"/>
                <a:gd name="T10" fmla="*/ 6 w 7"/>
                <a:gd name="T11" fmla="*/ 1 h 4"/>
                <a:gd name="T12" fmla="*/ 1 w 7"/>
                <a:gd name="T13" fmla="*/ 4 h 4"/>
                <a:gd name="T14" fmla="*/ 1 w 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2" name="Freeform 262">
              <a:extLst>
                <a:ext uri="{FF2B5EF4-FFF2-40B4-BE49-F238E27FC236}">
                  <a16:creationId xmlns:a16="http://schemas.microsoft.com/office/drawing/2014/main" id="{AB053E87-213A-449B-B3C2-6A094E648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2946"/>
              <a:ext cx="12" cy="7"/>
            </a:xfrm>
            <a:custGeom>
              <a:avLst/>
              <a:gdLst>
                <a:gd name="T0" fmla="*/ 1 w 5"/>
                <a:gd name="T1" fmla="*/ 3 h 3"/>
                <a:gd name="T2" fmla="*/ 0 w 5"/>
                <a:gd name="T3" fmla="*/ 3 h 3"/>
                <a:gd name="T4" fmla="*/ 1 w 5"/>
                <a:gd name="T5" fmla="*/ 2 h 3"/>
                <a:gd name="T6" fmla="*/ 4 w 5"/>
                <a:gd name="T7" fmla="*/ 0 h 3"/>
                <a:gd name="T8" fmla="*/ 4 w 5"/>
                <a:gd name="T9" fmla="*/ 1 h 3"/>
                <a:gd name="T10" fmla="*/ 4 w 5"/>
                <a:gd name="T11" fmla="*/ 1 h 3"/>
                <a:gd name="T12" fmla="*/ 1 w 5"/>
                <a:gd name="T13" fmla="*/ 3 h 3"/>
                <a:gd name="T14" fmla="*/ 1 w 5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3" name="Freeform 263">
              <a:extLst>
                <a:ext uri="{FF2B5EF4-FFF2-40B4-BE49-F238E27FC236}">
                  <a16:creationId xmlns:a16="http://schemas.microsoft.com/office/drawing/2014/main" id="{325B5AC5-DCEA-4E42-B5EF-02FDA37A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" y="2918"/>
              <a:ext cx="15" cy="15"/>
            </a:xfrm>
            <a:custGeom>
              <a:avLst/>
              <a:gdLst>
                <a:gd name="T0" fmla="*/ 0 w 6"/>
                <a:gd name="T1" fmla="*/ 6 h 6"/>
                <a:gd name="T2" fmla="*/ 0 w 6"/>
                <a:gd name="T3" fmla="*/ 6 h 6"/>
                <a:gd name="T4" fmla="*/ 0 w 6"/>
                <a:gd name="T5" fmla="*/ 5 h 6"/>
                <a:gd name="T6" fmla="*/ 4 w 6"/>
                <a:gd name="T7" fmla="*/ 1 h 6"/>
                <a:gd name="T8" fmla="*/ 5 w 6"/>
                <a:gd name="T9" fmla="*/ 1 h 6"/>
                <a:gd name="T10" fmla="*/ 6 w 6"/>
                <a:gd name="T11" fmla="*/ 1 h 6"/>
                <a:gd name="T12" fmla="*/ 6 w 6"/>
                <a:gd name="T13" fmla="*/ 1 h 6"/>
                <a:gd name="T14" fmla="*/ 5 w 6"/>
                <a:gd name="T15" fmla="*/ 2 h 6"/>
                <a:gd name="T16" fmla="*/ 1 w 6"/>
                <a:gd name="T17" fmla="*/ 6 h 6"/>
                <a:gd name="T18" fmla="*/ 0 w 6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4"/>
                    <a:pt x="3" y="3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4"/>
                    <a:pt x="3" y="5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4" name="Freeform 264">
              <a:extLst>
                <a:ext uri="{FF2B5EF4-FFF2-40B4-BE49-F238E27FC236}">
                  <a16:creationId xmlns:a16="http://schemas.microsoft.com/office/drawing/2014/main" id="{717CC63C-71E9-4129-ACD1-01CC56954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" y="2930"/>
              <a:ext cx="15" cy="13"/>
            </a:xfrm>
            <a:custGeom>
              <a:avLst/>
              <a:gdLst>
                <a:gd name="T0" fmla="*/ 0 w 6"/>
                <a:gd name="T1" fmla="*/ 5 h 5"/>
                <a:gd name="T2" fmla="*/ 0 w 6"/>
                <a:gd name="T3" fmla="*/ 4 h 5"/>
                <a:gd name="T4" fmla="*/ 0 w 6"/>
                <a:gd name="T5" fmla="*/ 4 h 5"/>
                <a:gd name="T6" fmla="*/ 1 w 6"/>
                <a:gd name="T7" fmla="*/ 3 h 5"/>
                <a:gd name="T8" fmla="*/ 5 w 6"/>
                <a:gd name="T9" fmla="*/ 0 h 5"/>
                <a:gd name="T10" fmla="*/ 5 w 6"/>
                <a:gd name="T11" fmla="*/ 0 h 5"/>
                <a:gd name="T12" fmla="*/ 5 w 6"/>
                <a:gd name="T13" fmla="*/ 1 h 5"/>
                <a:gd name="T14" fmla="*/ 1 w 6"/>
                <a:gd name="T15" fmla="*/ 4 h 5"/>
                <a:gd name="T16" fmla="*/ 1 w 6"/>
                <a:gd name="T17" fmla="*/ 4 h 5"/>
                <a:gd name="T18" fmla="*/ 0 w 6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3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5" name="Freeform 265">
              <a:extLst>
                <a:ext uri="{FF2B5EF4-FFF2-40B4-BE49-F238E27FC236}">
                  <a16:creationId xmlns:a16="http://schemas.microsoft.com/office/drawing/2014/main" id="{3751015A-1E1E-48FB-BA5F-BF5AEC903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" y="2941"/>
              <a:ext cx="15" cy="10"/>
            </a:xfrm>
            <a:custGeom>
              <a:avLst/>
              <a:gdLst>
                <a:gd name="T0" fmla="*/ 0 w 6"/>
                <a:gd name="T1" fmla="*/ 4 h 4"/>
                <a:gd name="T2" fmla="*/ 0 w 6"/>
                <a:gd name="T3" fmla="*/ 3 h 4"/>
                <a:gd name="T4" fmla="*/ 0 w 6"/>
                <a:gd name="T5" fmla="*/ 3 h 4"/>
                <a:gd name="T6" fmla="*/ 2 w 6"/>
                <a:gd name="T7" fmla="*/ 1 h 4"/>
                <a:gd name="T8" fmla="*/ 5 w 6"/>
                <a:gd name="T9" fmla="*/ 0 h 4"/>
                <a:gd name="T10" fmla="*/ 5 w 6"/>
                <a:gd name="T11" fmla="*/ 0 h 4"/>
                <a:gd name="T12" fmla="*/ 5 w 6"/>
                <a:gd name="T13" fmla="*/ 1 h 4"/>
                <a:gd name="T14" fmla="*/ 3 w 6"/>
                <a:gd name="T15" fmla="*/ 2 h 4"/>
                <a:gd name="T16" fmla="*/ 1 w 6"/>
                <a:gd name="T17" fmla="*/ 4 h 4"/>
                <a:gd name="T18" fmla="*/ 0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5" y="1"/>
                  </a:cubicBezTo>
                  <a:cubicBezTo>
                    <a:pt x="4" y="1"/>
                    <a:pt x="4" y="2"/>
                    <a:pt x="3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6" name="Freeform 266">
              <a:extLst>
                <a:ext uri="{FF2B5EF4-FFF2-40B4-BE49-F238E27FC236}">
                  <a16:creationId xmlns:a16="http://schemas.microsoft.com/office/drawing/2014/main" id="{A3FA030C-FF6A-4A9D-8E24-3A8DE4F9E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2" y="2953"/>
              <a:ext cx="113" cy="3"/>
            </a:xfrm>
            <a:custGeom>
              <a:avLst/>
              <a:gdLst>
                <a:gd name="T0" fmla="*/ 44 w 45"/>
                <a:gd name="T1" fmla="*/ 1 h 1"/>
                <a:gd name="T2" fmla="*/ 0 w 45"/>
                <a:gd name="T3" fmla="*/ 1 h 1"/>
                <a:gd name="T4" fmla="*/ 0 w 45"/>
                <a:gd name="T5" fmla="*/ 0 h 1"/>
                <a:gd name="T6" fmla="*/ 0 w 45"/>
                <a:gd name="T7" fmla="*/ 0 h 1"/>
                <a:gd name="T8" fmla="*/ 44 w 45"/>
                <a:gd name="T9" fmla="*/ 0 h 1"/>
                <a:gd name="T10" fmla="*/ 45 w 45"/>
                <a:gd name="T11" fmla="*/ 0 h 1"/>
                <a:gd name="T12" fmla="*/ 44 w 4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">
                  <a:moveTo>
                    <a:pt x="44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4" y="1"/>
                    <a:pt x="4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7" name="Freeform 267">
              <a:extLst>
                <a:ext uri="{FF2B5EF4-FFF2-40B4-BE49-F238E27FC236}">
                  <a16:creationId xmlns:a16="http://schemas.microsoft.com/office/drawing/2014/main" id="{E61C1214-409A-4855-B009-05283587C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" y="2874"/>
              <a:ext cx="3" cy="92"/>
            </a:xfrm>
            <a:custGeom>
              <a:avLst/>
              <a:gdLst>
                <a:gd name="T0" fmla="*/ 0 w 1"/>
                <a:gd name="T1" fmla="*/ 36 h 36"/>
                <a:gd name="T2" fmla="*/ 0 w 1"/>
                <a:gd name="T3" fmla="*/ 35 h 36"/>
                <a:gd name="T4" fmla="*/ 0 w 1"/>
                <a:gd name="T5" fmla="*/ 0 h 36"/>
                <a:gd name="T6" fmla="*/ 0 w 1"/>
                <a:gd name="T7" fmla="*/ 0 h 36"/>
                <a:gd name="T8" fmla="*/ 1 w 1"/>
                <a:gd name="T9" fmla="*/ 0 h 36"/>
                <a:gd name="T10" fmla="*/ 1 w 1"/>
                <a:gd name="T11" fmla="*/ 35 h 36"/>
                <a:gd name="T12" fmla="*/ 0 w 1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6">
                  <a:moveTo>
                    <a:pt x="0" y="36"/>
                  </a:moveTo>
                  <a:cubicBezTo>
                    <a:pt x="0" y="36"/>
                    <a:pt x="0" y="36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1" y="36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8" name="Freeform 268">
              <a:extLst>
                <a:ext uri="{FF2B5EF4-FFF2-40B4-BE49-F238E27FC236}">
                  <a16:creationId xmlns:a16="http://schemas.microsoft.com/office/drawing/2014/main" id="{5EF13B9A-54FF-48AF-BFC2-273DF42A8B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8" y="2877"/>
              <a:ext cx="95" cy="58"/>
            </a:xfrm>
            <a:custGeom>
              <a:avLst/>
              <a:gdLst>
                <a:gd name="T0" fmla="*/ 1 w 38"/>
                <a:gd name="T1" fmla="*/ 23 h 23"/>
                <a:gd name="T2" fmla="*/ 1 w 38"/>
                <a:gd name="T3" fmla="*/ 23 h 23"/>
                <a:gd name="T4" fmla="*/ 0 w 38"/>
                <a:gd name="T5" fmla="*/ 23 h 23"/>
                <a:gd name="T6" fmla="*/ 0 w 38"/>
                <a:gd name="T7" fmla="*/ 22 h 23"/>
                <a:gd name="T8" fmla="*/ 0 w 38"/>
                <a:gd name="T9" fmla="*/ 20 h 23"/>
                <a:gd name="T10" fmla="*/ 0 w 38"/>
                <a:gd name="T11" fmla="*/ 20 h 23"/>
                <a:gd name="T12" fmla="*/ 9 w 38"/>
                <a:gd name="T13" fmla="*/ 10 h 23"/>
                <a:gd name="T14" fmla="*/ 13 w 38"/>
                <a:gd name="T15" fmla="*/ 10 h 23"/>
                <a:gd name="T16" fmla="*/ 19 w 38"/>
                <a:gd name="T17" fmla="*/ 13 h 23"/>
                <a:gd name="T18" fmla="*/ 22 w 38"/>
                <a:gd name="T19" fmla="*/ 14 h 23"/>
                <a:gd name="T20" fmla="*/ 31 w 38"/>
                <a:gd name="T21" fmla="*/ 4 h 23"/>
                <a:gd name="T22" fmla="*/ 29 w 38"/>
                <a:gd name="T23" fmla="*/ 4 h 23"/>
                <a:gd name="T24" fmla="*/ 28 w 38"/>
                <a:gd name="T25" fmla="*/ 4 h 23"/>
                <a:gd name="T26" fmla="*/ 27 w 38"/>
                <a:gd name="T27" fmla="*/ 3 h 23"/>
                <a:gd name="T28" fmla="*/ 27 w 38"/>
                <a:gd name="T29" fmla="*/ 2 h 23"/>
                <a:gd name="T30" fmla="*/ 27 w 38"/>
                <a:gd name="T31" fmla="*/ 2 h 23"/>
                <a:gd name="T32" fmla="*/ 38 w 38"/>
                <a:gd name="T33" fmla="*/ 0 h 23"/>
                <a:gd name="T34" fmla="*/ 38 w 38"/>
                <a:gd name="T35" fmla="*/ 0 h 23"/>
                <a:gd name="T36" fmla="*/ 38 w 38"/>
                <a:gd name="T37" fmla="*/ 0 h 23"/>
                <a:gd name="T38" fmla="*/ 37 w 38"/>
                <a:gd name="T39" fmla="*/ 10 h 23"/>
                <a:gd name="T40" fmla="*/ 36 w 38"/>
                <a:gd name="T41" fmla="*/ 11 h 23"/>
                <a:gd name="T42" fmla="*/ 36 w 38"/>
                <a:gd name="T43" fmla="*/ 11 h 23"/>
                <a:gd name="T44" fmla="*/ 34 w 38"/>
                <a:gd name="T45" fmla="*/ 9 h 23"/>
                <a:gd name="T46" fmla="*/ 34 w 38"/>
                <a:gd name="T47" fmla="*/ 9 h 23"/>
                <a:gd name="T48" fmla="*/ 34 w 38"/>
                <a:gd name="T49" fmla="*/ 6 h 23"/>
                <a:gd name="T50" fmla="*/ 25 w 38"/>
                <a:gd name="T51" fmla="*/ 17 h 23"/>
                <a:gd name="T52" fmla="*/ 23 w 38"/>
                <a:gd name="T53" fmla="*/ 18 h 23"/>
                <a:gd name="T54" fmla="*/ 20 w 38"/>
                <a:gd name="T55" fmla="*/ 18 h 23"/>
                <a:gd name="T56" fmla="*/ 11 w 38"/>
                <a:gd name="T57" fmla="*/ 13 h 23"/>
                <a:gd name="T58" fmla="*/ 1 w 38"/>
                <a:gd name="T59" fmla="*/ 23 h 23"/>
                <a:gd name="T60" fmla="*/ 1 w 38"/>
                <a:gd name="T61" fmla="*/ 23 h 23"/>
                <a:gd name="T62" fmla="*/ 1 w 38"/>
                <a:gd name="T63" fmla="*/ 20 h 23"/>
                <a:gd name="T64" fmla="*/ 1 w 38"/>
                <a:gd name="T65" fmla="*/ 21 h 23"/>
                <a:gd name="T66" fmla="*/ 1 w 38"/>
                <a:gd name="T67" fmla="*/ 22 h 23"/>
                <a:gd name="T68" fmla="*/ 11 w 38"/>
                <a:gd name="T69" fmla="*/ 12 h 23"/>
                <a:gd name="T70" fmla="*/ 11 w 38"/>
                <a:gd name="T71" fmla="*/ 12 h 23"/>
                <a:gd name="T72" fmla="*/ 21 w 38"/>
                <a:gd name="T73" fmla="*/ 17 h 23"/>
                <a:gd name="T74" fmla="*/ 23 w 38"/>
                <a:gd name="T75" fmla="*/ 17 h 23"/>
                <a:gd name="T76" fmla="*/ 24 w 38"/>
                <a:gd name="T77" fmla="*/ 16 h 23"/>
                <a:gd name="T78" fmla="*/ 34 w 38"/>
                <a:gd name="T79" fmla="*/ 5 h 23"/>
                <a:gd name="T80" fmla="*/ 35 w 38"/>
                <a:gd name="T81" fmla="*/ 4 h 23"/>
                <a:gd name="T82" fmla="*/ 35 w 38"/>
                <a:gd name="T83" fmla="*/ 5 h 23"/>
                <a:gd name="T84" fmla="*/ 35 w 38"/>
                <a:gd name="T85" fmla="*/ 9 h 23"/>
                <a:gd name="T86" fmla="*/ 36 w 38"/>
                <a:gd name="T87" fmla="*/ 9 h 23"/>
                <a:gd name="T88" fmla="*/ 37 w 38"/>
                <a:gd name="T89" fmla="*/ 1 h 23"/>
                <a:gd name="T90" fmla="*/ 28 w 38"/>
                <a:gd name="T91" fmla="*/ 3 h 23"/>
                <a:gd name="T92" fmla="*/ 29 w 38"/>
                <a:gd name="T93" fmla="*/ 3 h 23"/>
                <a:gd name="T94" fmla="*/ 33 w 38"/>
                <a:gd name="T95" fmla="*/ 3 h 23"/>
                <a:gd name="T96" fmla="*/ 33 w 38"/>
                <a:gd name="T97" fmla="*/ 4 h 23"/>
                <a:gd name="T98" fmla="*/ 33 w 38"/>
                <a:gd name="T99" fmla="*/ 4 h 23"/>
                <a:gd name="T100" fmla="*/ 23 w 38"/>
                <a:gd name="T101" fmla="*/ 15 h 23"/>
                <a:gd name="T102" fmla="*/ 22 w 38"/>
                <a:gd name="T103" fmla="*/ 16 h 23"/>
                <a:gd name="T104" fmla="*/ 18 w 38"/>
                <a:gd name="T105" fmla="*/ 14 h 23"/>
                <a:gd name="T106" fmla="*/ 12 w 38"/>
                <a:gd name="T107" fmla="*/ 10 h 23"/>
                <a:gd name="T108" fmla="*/ 10 w 38"/>
                <a:gd name="T109" fmla="*/ 11 h 23"/>
                <a:gd name="T110" fmla="*/ 1 w 38"/>
                <a:gd name="T11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23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9"/>
                    <a:pt x="12" y="9"/>
                    <a:pt x="13" y="10"/>
                  </a:cubicBezTo>
                  <a:cubicBezTo>
                    <a:pt x="14" y="11"/>
                    <a:pt x="17" y="12"/>
                    <a:pt x="19" y="13"/>
                  </a:cubicBezTo>
                  <a:cubicBezTo>
                    <a:pt x="20" y="13"/>
                    <a:pt x="22" y="14"/>
                    <a:pt x="22" y="14"/>
                  </a:cubicBezTo>
                  <a:cubicBezTo>
                    <a:pt x="25" y="11"/>
                    <a:pt x="30" y="6"/>
                    <a:pt x="31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8" y="4"/>
                    <a:pt x="27" y="3"/>
                    <a:pt x="27" y="3"/>
                  </a:cubicBezTo>
                  <a:cubicBezTo>
                    <a:pt x="27" y="3"/>
                    <a:pt x="26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31" y="1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1"/>
                    <a:pt x="37" y="8"/>
                    <a:pt x="37" y="10"/>
                  </a:cubicBezTo>
                  <a:cubicBezTo>
                    <a:pt x="37" y="10"/>
                    <a:pt x="36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0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9"/>
                    <a:pt x="28" y="14"/>
                    <a:pt x="25" y="17"/>
                  </a:cubicBezTo>
                  <a:cubicBezTo>
                    <a:pt x="24" y="18"/>
                    <a:pt x="24" y="18"/>
                    <a:pt x="23" y="18"/>
                  </a:cubicBezTo>
                  <a:cubicBezTo>
                    <a:pt x="22" y="19"/>
                    <a:pt x="21" y="18"/>
                    <a:pt x="20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lose/>
                  <a:moveTo>
                    <a:pt x="1" y="20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7"/>
                    <a:pt x="22" y="18"/>
                    <a:pt x="23" y="17"/>
                  </a:cubicBezTo>
                  <a:cubicBezTo>
                    <a:pt x="23" y="17"/>
                    <a:pt x="24" y="17"/>
                    <a:pt x="24" y="16"/>
                  </a:cubicBezTo>
                  <a:cubicBezTo>
                    <a:pt x="28" y="12"/>
                    <a:pt x="34" y="5"/>
                    <a:pt x="34" y="5"/>
                  </a:cubicBezTo>
                  <a:cubicBezTo>
                    <a:pt x="34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6" y="9"/>
                  </a:cubicBezTo>
                  <a:cubicBezTo>
                    <a:pt x="36" y="7"/>
                    <a:pt x="37" y="3"/>
                    <a:pt x="37" y="1"/>
                  </a:cubicBezTo>
                  <a:cubicBezTo>
                    <a:pt x="35" y="1"/>
                    <a:pt x="31" y="2"/>
                    <a:pt x="28" y="3"/>
                  </a:cubicBezTo>
                  <a:cubicBezTo>
                    <a:pt x="28" y="3"/>
                    <a:pt x="29" y="3"/>
                    <a:pt x="29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27" y="11"/>
                    <a:pt x="23" y="15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5"/>
                    <a:pt x="20" y="14"/>
                    <a:pt x="18" y="14"/>
                  </a:cubicBezTo>
                  <a:cubicBezTo>
                    <a:pt x="16" y="13"/>
                    <a:pt x="14" y="11"/>
                    <a:pt x="12" y="10"/>
                  </a:cubicBezTo>
                  <a:cubicBezTo>
                    <a:pt x="12" y="10"/>
                    <a:pt x="10" y="10"/>
                    <a:pt x="10" y="11"/>
                  </a:cubicBezTo>
                  <a:lnTo>
                    <a:pt x="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19" name="Freeform 269">
              <a:extLst>
                <a:ext uri="{FF2B5EF4-FFF2-40B4-BE49-F238E27FC236}">
                  <a16:creationId xmlns:a16="http://schemas.microsoft.com/office/drawing/2014/main" id="{08A4E0DD-1A62-4334-887E-FA32A3078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3" y="2925"/>
              <a:ext cx="15" cy="28"/>
            </a:xfrm>
            <a:custGeom>
              <a:avLst/>
              <a:gdLst>
                <a:gd name="T0" fmla="*/ 6 w 6"/>
                <a:gd name="T1" fmla="*/ 11 h 11"/>
                <a:gd name="T2" fmla="*/ 1 w 6"/>
                <a:gd name="T3" fmla="*/ 11 h 11"/>
                <a:gd name="T4" fmla="*/ 0 w 6"/>
                <a:gd name="T5" fmla="*/ 11 h 11"/>
                <a:gd name="T6" fmla="*/ 0 w 6"/>
                <a:gd name="T7" fmla="*/ 8 h 11"/>
                <a:gd name="T8" fmla="*/ 0 w 6"/>
                <a:gd name="T9" fmla="*/ 6 h 11"/>
                <a:gd name="T10" fmla="*/ 0 w 6"/>
                <a:gd name="T11" fmla="*/ 5 h 11"/>
                <a:gd name="T12" fmla="*/ 4 w 6"/>
                <a:gd name="T13" fmla="*/ 2 h 11"/>
                <a:gd name="T14" fmla="*/ 5 w 6"/>
                <a:gd name="T15" fmla="*/ 1 h 11"/>
                <a:gd name="T16" fmla="*/ 6 w 6"/>
                <a:gd name="T17" fmla="*/ 0 h 11"/>
                <a:gd name="T18" fmla="*/ 6 w 6"/>
                <a:gd name="T19" fmla="*/ 1 h 11"/>
                <a:gd name="T20" fmla="*/ 6 w 6"/>
                <a:gd name="T21" fmla="*/ 11 h 11"/>
                <a:gd name="T22" fmla="*/ 6 w 6"/>
                <a:gd name="T23" fmla="*/ 11 h 11"/>
                <a:gd name="T24" fmla="*/ 1 w 6"/>
                <a:gd name="T25" fmla="*/ 10 h 11"/>
                <a:gd name="T26" fmla="*/ 5 w 6"/>
                <a:gd name="T27" fmla="*/ 10 h 11"/>
                <a:gd name="T28" fmla="*/ 5 w 6"/>
                <a:gd name="T29" fmla="*/ 2 h 11"/>
                <a:gd name="T30" fmla="*/ 5 w 6"/>
                <a:gd name="T31" fmla="*/ 2 h 11"/>
                <a:gd name="T32" fmla="*/ 1 w 6"/>
                <a:gd name="T33" fmla="*/ 6 h 11"/>
                <a:gd name="T34" fmla="*/ 1 w 6"/>
                <a:gd name="T35" fmla="*/ 8 h 11"/>
                <a:gd name="T36" fmla="*/ 1 w 6"/>
                <a:gd name="T3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11">
                  <a:moveTo>
                    <a:pt x="6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2" y="4"/>
                    <a:pt x="3" y="3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5"/>
                    <a:pt x="6" y="8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1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8"/>
                    <a:pt x="5" y="5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4"/>
                    <a:pt x="2" y="5"/>
                    <a:pt x="1" y="6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0" name="Freeform 270">
              <a:extLst>
                <a:ext uri="{FF2B5EF4-FFF2-40B4-BE49-F238E27FC236}">
                  <a16:creationId xmlns:a16="http://schemas.microsoft.com/office/drawing/2014/main" id="{E998DA82-4079-4611-BA91-0A281B1783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3" y="2918"/>
              <a:ext cx="15" cy="35"/>
            </a:xfrm>
            <a:custGeom>
              <a:avLst/>
              <a:gdLst>
                <a:gd name="T0" fmla="*/ 6 w 6"/>
                <a:gd name="T1" fmla="*/ 14 h 14"/>
                <a:gd name="T2" fmla="*/ 1 w 6"/>
                <a:gd name="T3" fmla="*/ 14 h 14"/>
                <a:gd name="T4" fmla="*/ 0 w 6"/>
                <a:gd name="T5" fmla="*/ 14 h 14"/>
                <a:gd name="T6" fmla="*/ 0 w 6"/>
                <a:gd name="T7" fmla="*/ 8 h 14"/>
                <a:gd name="T8" fmla="*/ 0 w 6"/>
                <a:gd name="T9" fmla="*/ 2 h 14"/>
                <a:gd name="T10" fmla="*/ 0 w 6"/>
                <a:gd name="T11" fmla="*/ 2 h 14"/>
                <a:gd name="T12" fmla="*/ 0 w 6"/>
                <a:gd name="T13" fmla="*/ 2 h 14"/>
                <a:gd name="T14" fmla="*/ 2 w 6"/>
                <a:gd name="T15" fmla="*/ 0 h 14"/>
                <a:gd name="T16" fmla="*/ 2 w 6"/>
                <a:gd name="T17" fmla="*/ 0 h 14"/>
                <a:gd name="T18" fmla="*/ 5 w 6"/>
                <a:gd name="T19" fmla="*/ 2 h 14"/>
                <a:gd name="T20" fmla="*/ 6 w 6"/>
                <a:gd name="T21" fmla="*/ 3 h 14"/>
                <a:gd name="T22" fmla="*/ 6 w 6"/>
                <a:gd name="T23" fmla="*/ 4 h 14"/>
                <a:gd name="T24" fmla="*/ 6 w 6"/>
                <a:gd name="T25" fmla="*/ 14 h 14"/>
                <a:gd name="T26" fmla="*/ 6 w 6"/>
                <a:gd name="T27" fmla="*/ 14 h 14"/>
                <a:gd name="T28" fmla="*/ 1 w 6"/>
                <a:gd name="T29" fmla="*/ 13 h 14"/>
                <a:gd name="T30" fmla="*/ 5 w 6"/>
                <a:gd name="T31" fmla="*/ 13 h 14"/>
                <a:gd name="T32" fmla="*/ 5 w 6"/>
                <a:gd name="T33" fmla="*/ 4 h 14"/>
                <a:gd name="T34" fmla="*/ 4 w 6"/>
                <a:gd name="T35" fmla="*/ 3 h 14"/>
                <a:gd name="T36" fmla="*/ 2 w 6"/>
                <a:gd name="T37" fmla="*/ 1 h 14"/>
                <a:gd name="T38" fmla="*/ 1 w 6"/>
                <a:gd name="T39" fmla="*/ 2 h 14"/>
                <a:gd name="T40" fmla="*/ 1 w 6"/>
                <a:gd name="T41" fmla="*/ 3 h 14"/>
                <a:gd name="T42" fmla="*/ 1 w 6"/>
                <a:gd name="T43" fmla="*/ 8 h 14"/>
                <a:gd name="T44" fmla="*/ 1 w 6"/>
                <a:gd name="T4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14">
                  <a:moveTo>
                    <a:pt x="6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2"/>
                    <a:pt x="0" y="10"/>
                    <a:pt x="0" y="8"/>
                  </a:cubicBezTo>
                  <a:cubicBezTo>
                    <a:pt x="0" y="7"/>
                    <a:pt x="0" y="5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4" y="1"/>
                    <a:pt x="5" y="2"/>
                  </a:cubicBezTo>
                  <a:cubicBezTo>
                    <a:pt x="5" y="2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7"/>
                    <a:pt x="6" y="11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lose/>
                  <a:moveTo>
                    <a:pt x="1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5" y="11"/>
                    <a:pt x="5" y="7"/>
                    <a:pt x="5" y="4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5"/>
                    <a:pt x="1" y="7"/>
                    <a:pt x="1" y="8"/>
                  </a:cubicBezTo>
                  <a:cubicBezTo>
                    <a:pt x="1" y="10"/>
                    <a:pt x="1" y="11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1" name="Freeform 271">
              <a:extLst>
                <a:ext uri="{FF2B5EF4-FFF2-40B4-BE49-F238E27FC236}">
                  <a16:creationId xmlns:a16="http://schemas.microsoft.com/office/drawing/2014/main" id="{17EA80E1-B2BE-429F-8F81-8E66AEF446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3" y="2928"/>
              <a:ext cx="17" cy="25"/>
            </a:xfrm>
            <a:custGeom>
              <a:avLst/>
              <a:gdLst>
                <a:gd name="T0" fmla="*/ 6 w 7"/>
                <a:gd name="T1" fmla="*/ 10 h 10"/>
                <a:gd name="T2" fmla="*/ 1 w 7"/>
                <a:gd name="T3" fmla="*/ 10 h 10"/>
                <a:gd name="T4" fmla="*/ 1 w 7"/>
                <a:gd name="T5" fmla="*/ 10 h 10"/>
                <a:gd name="T6" fmla="*/ 0 w 7"/>
                <a:gd name="T7" fmla="*/ 1 h 10"/>
                <a:gd name="T8" fmla="*/ 1 w 7"/>
                <a:gd name="T9" fmla="*/ 0 h 10"/>
                <a:gd name="T10" fmla="*/ 1 w 7"/>
                <a:gd name="T11" fmla="*/ 0 h 10"/>
                <a:gd name="T12" fmla="*/ 2 w 7"/>
                <a:gd name="T13" fmla="*/ 1 h 10"/>
                <a:gd name="T14" fmla="*/ 4 w 7"/>
                <a:gd name="T15" fmla="*/ 1 h 10"/>
                <a:gd name="T16" fmla="*/ 5 w 7"/>
                <a:gd name="T17" fmla="*/ 1 h 10"/>
                <a:gd name="T18" fmla="*/ 6 w 7"/>
                <a:gd name="T19" fmla="*/ 0 h 10"/>
                <a:gd name="T20" fmla="*/ 6 w 7"/>
                <a:gd name="T21" fmla="*/ 0 h 10"/>
                <a:gd name="T22" fmla="*/ 7 w 7"/>
                <a:gd name="T23" fmla="*/ 1 h 10"/>
                <a:gd name="T24" fmla="*/ 7 w 7"/>
                <a:gd name="T25" fmla="*/ 10 h 10"/>
                <a:gd name="T26" fmla="*/ 6 w 7"/>
                <a:gd name="T27" fmla="*/ 10 h 10"/>
                <a:gd name="T28" fmla="*/ 2 w 7"/>
                <a:gd name="T29" fmla="*/ 9 h 10"/>
                <a:gd name="T30" fmla="*/ 6 w 7"/>
                <a:gd name="T31" fmla="*/ 9 h 10"/>
                <a:gd name="T32" fmla="*/ 6 w 7"/>
                <a:gd name="T33" fmla="*/ 2 h 10"/>
                <a:gd name="T34" fmla="*/ 4 w 7"/>
                <a:gd name="T35" fmla="*/ 2 h 10"/>
                <a:gd name="T36" fmla="*/ 2 w 7"/>
                <a:gd name="T37" fmla="*/ 1 h 10"/>
                <a:gd name="T38" fmla="*/ 1 w 7"/>
                <a:gd name="T39" fmla="*/ 1 h 10"/>
                <a:gd name="T40" fmla="*/ 2 w 7"/>
                <a:gd name="T4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10">
                  <a:moveTo>
                    <a:pt x="6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4"/>
                    <a:pt x="7" y="7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lose/>
                  <a:moveTo>
                    <a:pt x="2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6" y="5"/>
                    <a:pt x="6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lnTo>
                    <a:pt x="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2" name="Freeform 272">
              <a:extLst>
                <a:ext uri="{FF2B5EF4-FFF2-40B4-BE49-F238E27FC236}">
                  <a16:creationId xmlns:a16="http://schemas.microsoft.com/office/drawing/2014/main" id="{90D2F7A2-0DCD-4B57-A3B7-40A5BAE696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5" y="2910"/>
              <a:ext cx="15" cy="43"/>
            </a:xfrm>
            <a:custGeom>
              <a:avLst/>
              <a:gdLst>
                <a:gd name="T0" fmla="*/ 5 w 6"/>
                <a:gd name="T1" fmla="*/ 17 h 17"/>
                <a:gd name="T2" fmla="*/ 0 w 6"/>
                <a:gd name="T3" fmla="*/ 17 h 17"/>
                <a:gd name="T4" fmla="*/ 0 w 6"/>
                <a:gd name="T5" fmla="*/ 17 h 17"/>
                <a:gd name="T6" fmla="*/ 0 w 6"/>
                <a:gd name="T7" fmla="*/ 11 h 17"/>
                <a:gd name="T8" fmla="*/ 0 w 6"/>
                <a:gd name="T9" fmla="*/ 6 h 17"/>
                <a:gd name="T10" fmla="*/ 0 w 6"/>
                <a:gd name="T11" fmla="*/ 5 h 17"/>
                <a:gd name="T12" fmla="*/ 1 w 6"/>
                <a:gd name="T13" fmla="*/ 4 h 17"/>
                <a:gd name="T14" fmla="*/ 5 w 6"/>
                <a:gd name="T15" fmla="*/ 0 h 17"/>
                <a:gd name="T16" fmla="*/ 5 w 6"/>
                <a:gd name="T17" fmla="*/ 0 h 17"/>
                <a:gd name="T18" fmla="*/ 6 w 6"/>
                <a:gd name="T19" fmla="*/ 0 h 17"/>
                <a:gd name="T20" fmla="*/ 6 w 6"/>
                <a:gd name="T21" fmla="*/ 17 h 17"/>
                <a:gd name="T22" fmla="*/ 5 w 6"/>
                <a:gd name="T23" fmla="*/ 17 h 17"/>
                <a:gd name="T24" fmla="*/ 1 w 6"/>
                <a:gd name="T25" fmla="*/ 16 h 17"/>
                <a:gd name="T26" fmla="*/ 5 w 6"/>
                <a:gd name="T27" fmla="*/ 16 h 17"/>
                <a:gd name="T28" fmla="*/ 5 w 6"/>
                <a:gd name="T29" fmla="*/ 2 h 17"/>
                <a:gd name="T30" fmla="*/ 2 w 6"/>
                <a:gd name="T31" fmla="*/ 4 h 17"/>
                <a:gd name="T32" fmla="*/ 1 w 6"/>
                <a:gd name="T33" fmla="*/ 6 h 17"/>
                <a:gd name="T34" fmla="*/ 1 w 6"/>
                <a:gd name="T35" fmla="*/ 11 h 17"/>
                <a:gd name="T36" fmla="*/ 1 w 6"/>
                <a:gd name="T3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17">
                  <a:moveTo>
                    <a:pt x="5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10"/>
                    <a:pt x="0" y="8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3" y="2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6"/>
                    <a:pt x="6" y="12"/>
                    <a:pt x="6" y="17"/>
                  </a:cubicBezTo>
                  <a:cubicBezTo>
                    <a:pt x="6" y="17"/>
                    <a:pt x="6" y="17"/>
                    <a:pt x="5" y="17"/>
                  </a:cubicBezTo>
                  <a:close/>
                  <a:moveTo>
                    <a:pt x="1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2"/>
                    <a:pt x="5" y="7"/>
                    <a:pt x="5" y="2"/>
                  </a:cubicBezTo>
                  <a:cubicBezTo>
                    <a:pt x="4" y="2"/>
                    <a:pt x="3" y="3"/>
                    <a:pt x="2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3"/>
                    <a:pt x="1" y="15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3" name="Freeform 273">
              <a:extLst>
                <a:ext uri="{FF2B5EF4-FFF2-40B4-BE49-F238E27FC236}">
                  <a16:creationId xmlns:a16="http://schemas.microsoft.com/office/drawing/2014/main" id="{8E179A58-B1B0-40CA-8397-89689C7C9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28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1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1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4" name="Freeform 274">
              <a:extLst>
                <a:ext uri="{FF2B5EF4-FFF2-40B4-BE49-F238E27FC236}">
                  <a16:creationId xmlns:a16="http://schemas.microsoft.com/office/drawing/2014/main" id="{2FF1090F-2C41-49DF-A739-43D8B9418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41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1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1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5" name="Freeform 275">
              <a:extLst>
                <a:ext uri="{FF2B5EF4-FFF2-40B4-BE49-F238E27FC236}">
                  <a16:creationId xmlns:a16="http://schemas.microsoft.com/office/drawing/2014/main" id="{F97E8A76-168C-40EE-A35F-13AC69D83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05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1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1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6" name="Freeform 276">
              <a:extLst>
                <a:ext uri="{FF2B5EF4-FFF2-40B4-BE49-F238E27FC236}">
                  <a16:creationId xmlns:a16="http://schemas.microsoft.com/office/drawing/2014/main" id="{BF8EACBD-5BD7-4421-A75A-5EE3CFF46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895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0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0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7" name="Freeform 277">
              <a:extLst>
                <a:ext uri="{FF2B5EF4-FFF2-40B4-BE49-F238E27FC236}">
                  <a16:creationId xmlns:a16="http://schemas.microsoft.com/office/drawing/2014/main" id="{87B2E5D1-50B9-4EA6-A32D-C84A60015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" y="2918"/>
              <a:ext cx="8" cy="2"/>
            </a:xfrm>
            <a:custGeom>
              <a:avLst/>
              <a:gdLst>
                <a:gd name="T0" fmla="*/ 2 w 3"/>
                <a:gd name="T1" fmla="*/ 1 h 1"/>
                <a:gd name="T2" fmla="*/ 1 w 3"/>
                <a:gd name="T3" fmla="*/ 1 h 1"/>
                <a:gd name="T4" fmla="*/ 0 w 3"/>
                <a:gd name="T5" fmla="*/ 0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0 h 1"/>
                <a:gd name="T12" fmla="*/ 2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8" name="Freeform 278">
              <a:extLst>
                <a:ext uri="{FF2B5EF4-FFF2-40B4-BE49-F238E27FC236}">
                  <a16:creationId xmlns:a16="http://schemas.microsoft.com/office/drawing/2014/main" id="{20871A84-5A8D-4FE9-8B64-5149B0F69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" y="2943"/>
              <a:ext cx="15" cy="10"/>
            </a:xfrm>
            <a:custGeom>
              <a:avLst/>
              <a:gdLst>
                <a:gd name="T0" fmla="*/ 1 w 6"/>
                <a:gd name="T1" fmla="*/ 4 h 4"/>
                <a:gd name="T2" fmla="*/ 0 w 6"/>
                <a:gd name="T3" fmla="*/ 4 h 4"/>
                <a:gd name="T4" fmla="*/ 1 w 6"/>
                <a:gd name="T5" fmla="*/ 3 h 4"/>
                <a:gd name="T6" fmla="*/ 3 w 6"/>
                <a:gd name="T7" fmla="*/ 2 h 4"/>
                <a:gd name="T8" fmla="*/ 5 w 6"/>
                <a:gd name="T9" fmla="*/ 1 h 4"/>
                <a:gd name="T10" fmla="*/ 6 w 6"/>
                <a:gd name="T11" fmla="*/ 1 h 4"/>
                <a:gd name="T12" fmla="*/ 6 w 6"/>
                <a:gd name="T13" fmla="*/ 1 h 4"/>
                <a:gd name="T14" fmla="*/ 3 w 6"/>
                <a:gd name="T15" fmla="*/ 3 h 4"/>
                <a:gd name="T16" fmla="*/ 1 w 6"/>
                <a:gd name="T17" fmla="*/ 4 h 4"/>
                <a:gd name="T18" fmla="*/ 1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29" name="Freeform 279">
              <a:extLst>
                <a:ext uri="{FF2B5EF4-FFF2-40B4-BE49-F238E27FC236}">
                  <a16:creationId xmlns:a16="http://schemas.microsoft.com/office/drawing/2014/main" id="{9CA44169-AB5A-4390-9AA5-9998A5AC3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" y="2938"/>
              <a:ext cx="15" cy="8"/>
            </a:xfrm>
            <a:custGeom>
              <a:avLst/>
              <a:gdLst>
                <a:gd name="T0" fmla="*/ 1 w 6"/>
                <a:gd name="T1" fmla="*/ 3 h 3"/>
                <a:gd name="T2" fmla="*/ 0 w 6"/>
                <a:gd name="T3" fmla="*/ 3 h 3"/>
                <a:gd name="T4" fmla="*/ 1 w 6"/>
                <a:gd name="T5" fmla="*/ 2 h 3"/>
                <a:gd name="T6" fmla="*/ 3 w 6"/>
                <a:gd name="T7" fmla="*/ 1 h 3"/>
                <a:gd name="T8" fmla="*/ 5 w 6"/>
                <a:gd name="T9" fmla="*/ 0 h 3"/>
                <a:gd name="T10" fmla="*/ 6 w 6"/>
                <a:gd name="T11" fmla="*/ 0 h 3"/>
                <a:gd name="T12" fmla="*/ 6 w 6"/>
                <a:gd name="T13" fmla="*/ 1 h 3"/>
                <a:gd name="T14" fmla="*/ 1 w 6"/>
                <a:gd name="T15" fmla="*/ 3 h 3"/>
                <a:gd name="T16" fmla="*/ 1 w 6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1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2" y="2"/>
                    <a:pt x="2" y="2"/>
                    <a:pt x="3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4" y="2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0" name="Freeform 280">
              <a:extLst>
                <a:ext uri="{FF2B5EF4-FFF2-40B4-BE49-F238E27FC236}">
                  <a16:creationId xmlns:a16="http://schemas.microsoft.com/office/drawing/2014/main" id="{551A0098-2A87-4B97-8D8D-8D2234131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923"/>
              <a:ext cx="12" cy="7"/>
            </a:xfrm>
            <a:custGeom>
              <a:avLst/>
              <a:gdLst>
                <a:gd name="T0" fmla="*/ 1 w 5"/>
                <a:gd name="T1" fmla="*/ 3 h 3"/>
                <a:gd name="T2" fmla="*/ 0 w 5"/>
                <a:gd name="T3" fmla="*/ 3 h 3"/>
                <a:gd name="T4" fmla="*/ 1 w 5"/>
                <a:gd name="T5" fmla="*/ 2 h 3"/>
                <a:gd name="T6" fmla="*/ 4 w 5"/>
                <a:gd name="T7" fmla="*/ 0 h 3"/>
                <a:gd name="T8" fmla="*/ 5 w 5"/>
                <a:gd name="T9" fmla="*/ 0 h 3"/>
                <a:gd name="T10" fmla="*/ 5 w 5"/>
                <a:gd name="T11" fmla="*/ 1 h 3"/>
                <a:gd name="T12" fmla="*/ 1 w 5"/>
                <a:gd name="T13" fmla="*/ 3 h 3"/>
                <a:gd name="T14" fmla="*/ 1 w 5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1" name="Freeform 281">
              <a:extLst>
                <a:ext uri="{FF2B5EF4-FFF2-40B4-BE49-F238E27FC236}">
                  <a16:creationId xmlns:a16="http://schemas.microsoft.com/office/drawing/2014/main" id="{0280607A-0A69-47F4-A536-1CA5762FB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930"/>
              <a:ext cx="15" cy="11"/>
            </a:xfrm>
            <a:custGeom>
              <a:avLst/>
              <a:gdLst>
                <a:gd name="T0" fmla="*/ 1 w 6"/>
                <a:gd name="T1" fmla="*/ 4 h 4"/>
                <a:gd name="T2" fmla="*/ 1 w 6"/>
                <a:gd name="T3" fmla="*/ 4 h 4"/>
                <a:gd name="T4" fmla="*/ 1 w 6"/>
                <a:gd name="T5" fmla="*/ 3 h 4"/>
                <a:gd name="T6" fmla="*/ 6 w 6"/>
                <a:gd name="T7" fmla="*/ 0 h 4"/>
                <a:gd name="T8" fmla="*/ 6 w 6"/>
                <a:gd name="T9" fmla="*/ 0 h 4"/>
                <a:gd name="T10" fmla="*/ 6 w 6"/>
                <a:gd name="T11" fmla="*/ 1 h 4"/>
                <a:gd name="T12" fmla="*/ 1 w 6"/>
                <a:gd name="T13" fmla="*/ 4 h 4"/>
                <a:gd name="T14" fmla="*/ 1 w 6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2" name="Freeform 282">
              <a:extLst>
                <a:ext uri="{FF2B5EF4-FFF2-40B4-BE49-F238E27FC236}">
                  <a16:creationId xmlns:a16="http://schemas.microsoft.com/office/drawing/2014/main" id="{3BB1A0FB-742E-46C7-B4C5-02BD35B8B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938"/>
              <a:ext cx="15" cy="10"/>
            </a:xfrm>
            <a:custGeom>
              <a:avLst/>
              <a:gdLst>
                <a:gd name="T0" fmla="*/ 1 w 6"/>
                <a:gd name="T1" fmla="*/ 4 h 4"/>
                <a:gd name="T2" fmla="*/ 0 w 6"/>
                <a:gd name="T3" fmla="*/ 4 h 4"/>
                <a:gd name="T4" fmla="*/ 1 w 6"/>
                <a:gd name="T5" fmla="*/ 3 h 4"/>
                <a:gd name="T6" fmla="*/ 3 w 6"/>
                <a:gd name="T7" fmla="*/ 2 h 4"/>
                <a:gd name="T8" fmla="*/ 6 w 6"/>
                <a:gd name="T9" fmla="*/ 0 h 4"/>
                <a:gd name="T10" fmla="*/ 6 w 6"/>
                <a:gd name="T11" fmla="*/ 1 h 4"/>
                <a:gd name="T12" fmla="*/ 6 w 6"/>
                <a:gd name="T13" fmla="*/ 1 h 4"/>
                <a:gd name="T14" fmla="*/ 4 w 6"/>
                <a:gd name="T15" fmla="*/ 3 h 4"/>
                <a:gd name="T16" fmla="*/ 1 w 6"/>
                <a:gd name="T17" fmla="*/ 4 h 4"/>
                <a:gd name="T18" fmla="*/ 1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5" y="1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4" y="2"/>
                    <a:pt x="4" y="3"/>
                  </a:cubicBezTo>
                  <a:cubicBezTo>
                    <a:pt x="3" y="3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3" name="Freeform 283">
              <a:extLst>
                <a:ext uri="{FF2B5EF4-FFF2-40B4-BE49-F238E27FC236}">
                  <a16:creationId xmlns:a16="http://schemas.microsoft.com/office/drawing/2014/main" id="{3C6DD370-F4E9-442A-9998-DD465C168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8" y="2946"/>
              <a:ext cx="10" cy="7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3 h 3"/>
                <a:gd name="T4" fmla="*/ 0 w 4"/>
                <a:gd name="T5" fmla="*/ 2 h 3"/>
                <a:gd name="T6" fmla="*/ 4 w 4"/>
                <a:gd name="T7" fmla="*/ 0 h 3"/>
                <a:gd name="T8" fmla="*/ 4 w 4"/>
                <a:gd name="T9" fmla="*/ 0 h 3"/>
                <a:gd name="T10" fmla="*/ 4 w 4"/>
                <a:gd name="T11" fmla="*/ 1 h 3"/>
                <a:gd name="T12" fmla="*/ 0 w 4"/>
                <a:gd name="T13" fmla="*/ 3 h 3"/>
                <a:gd name="T14" fmla="*/ 0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2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4" name="Freeform 284">
              <a:extLst>
                <a:ext uri="{FF2B5EF4-FFF2-40B4-BE49-F238E27FC236}">
                  <a16:creationId xmlns:a16="http://schemas.microsoft.com/office/drawing/2014/main" id="{E4D6C77E-EFFE-45DD-97F7-1197339FC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5" y="2933"/>
              <a:ext cx="13" cy="8"/>
            </a:xfrm>
            <a:custGeom>
              <a:avLst/>
              <a:gdLst>
                <a:gd name="T0" fmla="*/ 0 w 5"/>
                <a:gd name="T1" fmla="*/ 3 h 3"/>
                <a:gd name="T2" fmla="*/ 0 w 5"/>
                <a:gd name="T3" fmla="*/ 3 h 3"/>
                <a:gd name="T4" fmla="*/ 0 w 5"/>
                <a:gd name="T5" fmla="*/ 2 h 3"/>
                <a:gd name="T6" fmla="*/ 2 w 5"/>
                <a:gd name="T7" fmla="*/ 1 h 3"/>
                <a:gd name="T8" fmla="*/ 5 w 5"/>
                <a:gd name="T9" fmla="*/ 0 h 3"/>
                <a:gd name="T10" fmla="*/ 5 w 5"/>
                <a:gd name="T11" fmla="*/ 0 h 3"/>
                <a:gd name="T12" fmla="*/ 5 w 5"/>
                <a:gd name="T13" fmla="*/ 1 h 3"/>
                <a:gd name="T14" fmla="*/ 3 w 5"/>
                <a:gd name="T15" fmla="*/ 2 h 3"/>
                <a:gd name="T16" fmla="*/ 0 w 5"/>
                <a:gd name="T17" fmla="*/ 3 h 3"/>
                <a:gd name="T18" fmla="*/ 0 w 5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2"/>
                    <a:pt x="3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5" name="Freeform 285">
              <a:extLst>
                <a:ext uri="{FF2B5EF4-FFF2-40B4-BE49-F238E27FC236}">
                  <a16:creationId xmlns:a16="http://schemas.microsoft.com/office/drawing/2014/main" id="{AA2AFCC6-E7EC-4944-A357-5D343AC5F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" y="2941"/>
              <a:ext cx="17" cy="10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6 w 7"/>
                <a:gd name="T7" fmla="*/ 0 h 4"/>
                <a:gd name="T8" fmla="*/ 6 w 7"/>
                <a:gd name="T9" fmla="*/ 0 h 4"/>
                <a:gd name="T10" fmla="*/ 6 w 7"/>
                <a:gd name="T11" fmla="*/ 1 h 4"/>
                <a:gd name="T12" fmla="*/ 1 w 7"/>
                <a:gd name="T13" fmla="*/ 4 h 4"/>
                <a:gd name="T14" fmla="*/ 1 w 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6" name="Freeform 286">
              <a:extLst>
                <a:ext uri="{FF2B5EF4-FFF2-40B4-BE49-F238E27FC236}">
                  <a16:creationId xmlns:a16="http://schemas.microsoft.com/office/drawing/2014/main" id="{A9913525-548A-4742-99CB-D072B0C48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2946"/>
              <a:ext cx="12" cy="7"/>
            </a:xfrm>
            <a:custGeom>
              <a:avLst/>
              <a:gdLst>
                <a:gd name="T0" fmla="*/ 1 w 5"/>
                <a:gd name="T1" fmla="*/ 3 h 3"/>
                <a:gd name="T2" fmla="*/ 0 w 5"/>
                <a:gd name="T3" fmla="*/ 3 h 3"/>
                <a:gd name="T4" fmla="*/ 1 w 5"/>
                <a:gd name="T5" fmla="*/ 2 h 3"/>
                <a:gd name="T6" fmla="*/ 4 w 5"/>
                <a:gd name="T7" fmla="*/ 0 h 3"/>
                <a:gd name="T8" fmla="*/ 4 w 5"/>
                <a:gd name="T9" fmla="*/ 1 h 3"/>
                <a:gd name="T10" fmla="*/ 4 w 5"/>
                <a:gd name="T11" fmla="*/ 1 h 3"/>
                <a:gd name="T12" fmla="*/ 1 w 5"/>
                <a:gd name="T13" fmla="*/ 3 h 3"/>
                <a:gd name="T14" fmla="*/ 1 w 5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7" name="Freeform 287">
              <a:extLst>
                <a:ext uri="{FF2B5EF4-FFF2-40B4-BE49-F238E27FC236}">
                  <a16:creationId xmlns:a16="http://schemas.microsoft.com/office/drawing/2014/main" id="{5186FEDC-1661-48EA-83CD-E538C9346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" y="2918"/>
              <a:ext cx="15" cy="15"/>
            </a:xfrm>
            <a:custGeom>
              <a:avLst/>
              <a:gdLst>
                <a:gd name="T0" fmla="*/ 0 w 6"/>
                <a:gd name="T1" fmla="*/ 6 h 6"/>
                <a:gd name="T2" fmla="*/ 0 w 6"/>
                <a:gd name="T3" fmla="*/ 6 h 6"/>
                <a:gd name="T4" fmla="*/ 0 w 6"/>
                <a:gd name="T5" fmla="*/ 5 h 6"/>
                <a:gd name="T6" fmla="*/ 4 w 6"/>
                <a:gd name="T7" fmla="*/ 1 h 6"/>
                <a:gd name="T8" fmla="*/ 5 w 6"/>
                <a:gd name="T9" fmla="*/ 1 h 6"/>
                <a:gd name="T10" fmla="*/ 6 w 6"/>
                <a:gd name="T11" fmla="*/ 1 h 6"/>
                <a:gd name="T12" fmla="*/ 6 w 6"/>
                <a:gd name="T13" fmla="*/ 1 h 6"/>
                <a:gd name="T14" fmla="*/ 5 w 6"/>
                <a:gd name="T15" fmla="*/ 2 h 6"/>
                <a:gd name="T16" fmla="*/ 1 w 6"/>
                <a:gd name="T17" fmla="*/ 6 h 6"/>
                <a:gd name="T18" fmla="*/ 0 w 6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4"/>
                    <a:pt x="3" y="3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4"/>
                    <a:pt x="3" y="5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8" name="Freeform 288">
              <a:extLst>
                <a:ext uri="{FF2B5EF4-FFF2-40B4-BE49-F238E27FC236}">
                  <a16:creationId xmlns:a16="http://schemas.microsoft.com/office/drawing/2014/main" id="{6D4E4828-8AB4-4271-AAD2-E5DD45E45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" y="2930"/>
              <a:ext cx="15" cy="13"/>
            </a:xfrm>
            <a:custGeom>
              <a:avLst/>
              <a:gdLst>
                <a:gd name="T0" fmla="*/ 0 w 6"/>
                <a:gd name="T1" fmla="*/ 5 h 5"/>
                <a:gd name="T2" fmla="*/ 0 w 6"/>
                <a:gd name="T3" fmla="*/ 4 h 5"/>
                <a:gd name="T4" fmla="*/ 0 w 6"/>
                <a:gd name="T5" fmla="*/ 4 h 5"/>
                <a:gd name="T6" fmla="*/ 1 w 6"/>
                <a:gd name="T7" fmla="*/ 3 h 5"/>
                <a:gd name="T8" fmla="*/ 5 w 6"/>
                <a:gd name="T9" fmla="*/ 0 h 5"/>
                <a:gd name="T10" fmla="*/ 5 w 6"/>
                <a:gd name="T11" fmla="*/ 0 h 5"/>
                <a:gd name="T12" fmla="*/ 5 w 6"/>
                <a:gd name="T13" fmla="*/ 1 h 5"/>
                <a:gd name="T14" fmla="*/ 1 w 6"/>
                <a:gd name="T15" fmla="*/ 4 h 5"/>
                <a:gd name="T16" fmla="*/ 1 w 6"/>
                <a:gd name="T17" fmla="*/ 4 h 5"/>
                <a:gd name="T18" fmla="*/ 0 w 6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3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39" name="Freeform 289">
              <a:extLst>
                <a:ext uri="{FF2B5EF4-FFF2-40B4-BE49-F238E27FC236}">
                  <a16:creationId xmlns:a16="http://schemas.microsoft.com/office/drawing/2014/main" id="{BCECB36F-A670-4297-B5E9-4C1125208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" y="2941"/>
              <a:ext cx="15" cy="10"/>
            </a:xfrm>
            <a:custGeom>
              <a:avLst/>
              <a:gdLst>
                <a:gd name="T0" fmla="*/ 0 w 6"/>
                <a:gd name="T1" fmla="*/ 4 h 4"/>
                <a:gd name="T2" fmla="*/ 0 w 6"/>
                <a:gd name="T3" fmla="*/ 3 h 4"/>
                <a:gd name="T4" fmla="*/ 0 w 6"/>
                <a:gd name="T5" fmla="*/ 3 h 4"/>
                <a:gd name="T6" fmla="*/ 2 w 6"/>
                <a:gd name="T7" fmla="*/ 1 h 4"/>
                <a:gd name="T8" fmla="*/ 5 w 6"/>
                <a:gd name="T9" fmla="*/ 0 h 4"/>
                <a:gd name="T10" fmla="*/ 5 w 6"/>
                <a:gd name="T11" fmla="*/ 0 h 4"/>
                <a:gd name="T12" fmla="*/ 5 w 6"/>
                <a:gd name="T13" fmla="*/ 1 h 4"/>
                <a:gd name="T14" fmla="*/ 3 w 6"/>
                <a:gd name="T15" fmla="*/ 2 h 4"/>
                <a:gd name="T16" fmla="*/ 1 w 6"/>
                <a:gd name="T17" fmla="*/ 4 h 4"/>
                <a:gd name="T18" fmla="*/ 0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5" y="1"/>
                  </a:cubicBezTo>
                  <a:cubicBezTo>
                    <a:pt x="4" y="1"/>
                    <a:pt x="4" y="2"/>
                    <a:pt x="3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0" name="Freeform 290">
              <a:extLst>
                <a:ext uri="{FF2B5EF4-FFF2-40B4-BE49-F238E27FC236}">
                  <a16:creationId xmlns:a16="http://schemas.microsoft.com/office/drawing/2014/main" id="{F814A624-7FDF-4EB3-B09E-A1F455AF2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2" y="2953"/>
              <a:ext cx="113" cy="3"/>
            </a:xfrm>
            <a:custGeom>
              <a:avLst/>
              <a:gdLst>
                <a:gd name="T0" fmla="*/ 44 w 45"/>
                <a:gd name="T1" fmla="*/ 1 h 1"/>
                <a:gd name="T2" fmla="*/ 0 w 45"/>
                <a:gd name="T3" fmla="*/ 1 h 1"/>
                <a:gd name="T4" fmla="*/ 0 w 45"/>
                <a:gd name="T5" fmla="*/ 0 h 1"/>
                <a:gd name="T6" fmla="*/ 0 w 45"/>
                <a:gd name="T7" fmla="*/ 0 h 1"/>
                <a:gd name="T8" fmla="*/ 44 w 45"/>
                <a:gd name="T9" fmla="*/ 0 h 1"/>
                <a:gd name="T10" fmla="*/ 45 w 45"/>
                <a:gd name="T11" fmla="*/ 0 h 1"/>
                <a:gd name="T12" fmla="*/ 44 w 4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">
                  <a:moveTo>
                    <a:pt x="44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4" y="1"/>
                    <a:pt x="4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1" name="Freeform 291">
              <a:extLst>
                <a:ext uri="{FF2B5EF4-FFF2-40B4-BE49-F238E27FC236}">
                  <a16:creationId xmlns:a16="http://schemas.microsoft.com/office/drawing/2014/main" id="{85808B7D-043C-44DB-9A88-7D0F68155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" y="2874"/>
              <a:ext cx="3" cy="92"/>
            </a:xfrm>
            <a:custGeom>
              <a:avLst/>
              <a:gdLst>
                <a:gd name="T0" fmla="*/ 0 w 1"/>
                <a:gd name="T1" fmla="*/ 36 h 36"/>
                <a:gd name="T2" fmla="*/ 0 w 1"/>
                <a:gd name="T3" fmla="*/ 35 h 36"/>
                <a:gd name="T4" fmla="*/ 0 w 1"/>
                <a:gd name="T5" fmla="*/ 0 h 36"/>
                <a:gd name="T6" fmla="*/ 0 w 1"/>
                <a:gd name="T7" fmla="*/ 0 h 36"/>
                <a:gd name="T8" fmla="*/ 1 w 1"/>
                <a:gd name="T9" fmla="*/ 0 h 36"/>
                <a:gd name="T10" fmla="*/ 1 w 1"/>
                <a:gd name="T11" fmla="*/ 35 h 36"/>
                <a:gd name="T12" fmla="*/ 0 w 1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6">
                  <a:moveTo>
                    <a:pt x="0" y="36"/>
                  </a:moveTo>
                  <a:cubicBezTo>
                    <a:pt x="0" y="36"/>
                    <a:pt x="0" y="36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1" y="36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</p:grpSp>
      <p:grpSp>
        <p:nvGrpSpPr>
          <p:cNvPr id="142" name="Group 294">
            <a:extLst>
              <a:ext uri="{FF2B5EF4-FFF2-40B4-BE49-F238E27FC236}">
                <a16:creationId xmlns:a16="http://schemas.microsoft.com/office/drawing/2014/main" id="{301FA6C0-A614-472A-82A1-7C4699E8344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783582" y="9474937"/>
            <a:ext cx="879462" cy="766761"/>
            <a:chOff x="4997" y="3211"/>
            <a:chExt cx="117" cy="102"/>
          </a:xfrm>
          <a:solidFill>
            <a:schemeClr val="bg1"/>
          </a:solidFill>
        </p:grpSpPr>
        <p:sp>
          <p:nvSpPr>
            <p:cNvPr id="143" name="Freeform 295">
              <a:extLst>
                <a:ext uri="{FF2B5EF4-FFF2-40B4-BE49-F238E27FC236}">
                  <a16:creationId xmlns:a16="http://schemas.microsoft.com/office/drawing/2014/main" id="{6989AD39-B081-43B9-A06E-5BB38B357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" y="3270"/>
              <a:ext cx="5" cy="7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1 w 2"/>
                <a:gd name="T7" fmla="*/ 0 h 3"/>
                <a:gd name="T8" fmla="*/ 1 w 2"/>
                <a:gd name="T9" fmla="*/ 0 h 3"/>
                <a:gd name="T10" fmla="*/ 2 w 2"/>
                <a:gd name="T11" fmla="*/ 0 h 3"/>
                <a:gd name="T12" fmla="*/ 0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4" name="Freeform 296">
              <a:extLst>
                <a:ext uri="{FF2B5EF4-FFF2-40B4-BE49-F238E27FC236}">
                  <a16:creationId xmlns:a16="http://schemas.microsoft.com/office/drawing/2014/main" id="{B55F60E9-DEC9-4C31-A200-6B9F88933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" y="3298"/>
              <a:ext cx="3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1 h 3"/>
                <a:gd name="T8" fmla="*/ 1 w 1"/>
                <a:gd name="T9" fmla="*/ 0 h 3"/>
                <a:gd name="T10" fmla="*/ 1 w 1"/>
                <a:gd name="T11" fmla="*/ 1 h 3"/>
                <a:gd name="T12" fmla="*/ 0 w 1"/>
                <a:gd name="T13" fmla="*/ 3 h 3"/>
                <a:gd name="T14" fmla="*/ 0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5" name="Freeform 297">
              <a:extLst>
                <a:ext uri="{FF2B5EF4-FFF2-40B4-BE49-F238E27FC236}">
                  <a16:creationId xmlns:a16="http://schemas.microsoft.com/office/drawing/2014/main" id="{2C4EC74B-6FE4-4FFF-8AC7-B1F742A1F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0" y="3298"/>
              <a:ext cx="2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1 h 3"/>
                <a:gd name="T8" fmla="*/ 1 w 1"/>
                <a:gd name="T9" fmla="*/ 0 h 3"/>
                <a:gd name="T10" fmla="*/ 1 w 1"/>
                <a:gd name="T11" fmla="*/ 1 h 3"/>
                <a:gd name="T12" fmla="*/ 0 w 1"/>
                <a:gd name="T13" fmla="*/ 3 h 3"/>
                <a:gd name="T14" fmla="*/ 0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6" name="Freeform 298">
              <a:extLst>
                <a:ext uri="{FF2B5EF4-FFF2-40B4-BE49-F238E27FC236}">
                  <a16:creationId xmlns:a16="http://schemas.microsoft.com/office/drawing/2014/main" id="{B0025DFE-8FB2-4A3A-AF42-C599EB01D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3298"/>
              <a:ext cx="3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3 h 3"/>
                <a:gd name="T8" fmla="*/ 1 w 1"/>
                <a:gd name="T9" fmla="*/ 1 h 3"/>
                <a:gd name="T10" fmla="*/ 1 w 1"/>
                <a:gd name="T11" fmla="*/ 0 h 3"/>
                <a:gd name="T12" fmla="*/ 1 w 1"/>
                <a:gd name="T13" fmla="*/ 1 h 3"/>
                <a:gd name="T14" fmla="*/ 0 w 1"/>
                <a:gd name="T15" fmla="*/ 3 h 3"/>
                <a:gd name="T16" fmla="*/ 0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7" name="Freeform 299">
              <a:extLst>
                <a:ext uri="{FF2B5EF4-FFF2-40B4-BE49-F238E27FC236}">
                  <a16:creationId xmlns:a16="http://schemas.microsoft.com/office/drawing/2014/main" id="{94F14DEC-6258-4C8F-A439-9241293B6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3300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8" name="Freeform 300">
              <a:extLst>
                <a:ext uri="{FF2B5EF4-FFF2-40B4-BE49-F238E27FC236}">
                  <a16:creationId xmlns:a16="http://schemas.microsoft.com/office/drawing/2014/main" id="{D2C35D90-8A01-4630-BB73-98869B87B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0" y="329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1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1 h 3"/>
                <a:gd name="T14" fmla="*/ 1 w 1"/>
                <a:gd name="T15" fmla="*/ 2 h 3"/>
                <a:gd name="T16" fmla="*/ 1 w 1"/>
                <a:gd name="T17" fmla="*/ 3 h 3"/>
                <a:gd name="T18" fmla="*/ 1 w 1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49" name="Freeform 301">
              <a:extLst>
                <a:ext uri="{FF2B5EF4-FFF2-40B4-BE49-F238E27FC236}">
                  <a16:creationId xmlns:a16="http://schemas.microsoft.com/office/drawing/2014/main" id="{15F5FCF1-5990-4D69-AEF4-A2DDE6691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5" y="3298"/>
              <a:ext cx="2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1 h 3"/>
                <a:gd name="T6" fmla="*/ 0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2 h 3"/>
                <a:gd name="T14" fmla="*/ 1 w 1"/>
                <a:gd name="T15" fmla="*/ 3 h 3"/>
                <a:gd name="T16" fmla="*/ 0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0" name="Freeform 302">
              <a:extLst>
                <a:ext uri="{FF2B5EF4-FFF2-40B4-BE49-F238E27FC236}">
                  <a16:creationId xmlns:a16="http://schemas.microsoft.com/office/drawing/2014/main" id="{AACB8CBF-334A-4228-9CEB-676E89351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5" y="3249"/>
              <a:ext cx="5" cy="6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1 h 2"/>
                <a:gd name="T8" fmla="*/ 1 w 2"/>
                <a:gd name="T9" fmla="*/ 1 h 2"/>
                <a:gd name="T10" fmla="*/ 2 w 2"/>
                <a:gd name="T11" fmla="*/ 1 h 2"/>
                <a:gd name="T12" fmla="*/ 2 w 2"/>
                <a:gd name="T13" fmla="*/ 1 h 2"/>
                <a:gd name="T14" fmla="*/ 1 w 2"/>
                <a:gd name="T15" fmla="*/ 1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1" name="Freeform 303">
              <a:extLst>
                <a:ext uri="{FF2B5EF4-FFF2-40B4-BE49-F238E27FC236}">
                  <a16:creationId xmlns:a16="http://schemas.microsoft.com/office/drawing/2014/main" id="{7CF6CE87-1D2C-4B62-A536-91D84AA1A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0" y="3293"/>
              <a:ext cx="3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2 h 3"/>
                <a:gd name="T4" fmla="*/ 0 w 1"/>
                <a:gd name="T5" fmla="*/ 0 h 3"/>
                <a:gd name="T6" fmla="*/ 0 w 1"/>
                <a:gd name="T7" fmla="*/ 0 h 3"/>
                <a:gd name="T8" fmla="*/ 1 w 1"/>
                <a:gd name="T9" fmla="*/ 0 h 3"/>
                <a:gd name="T10" fmla="*/ 0 w 1"/>
                <a:gd name="T11" fmla="*/ 2 h 3"/>
                <a:gd name="T12" fmla="*/ 0 w 1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2" name="Freeform 304">
              <a:extLst>
                <a:ext uri="{FF2B5EF4-FFF2-40B4-BE49-F238E27FC236}">
                  <a16:creationId xmlns:a16="http://schemas.microsoft.com/office/drawing/2014/main" id="{B1AB2615-0E49-4BE2-9F53-F12875826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288"/>
              <a:ext cx="3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1 h 3"/>
                <a:gd name="T6" fmla="*/ 1 w 1"/>
                <a:gd name="T7" fmla="*/ 0 h 3"/>
                <a:gd name="T8" fmla="*/ 1 w 1"/>
                <a:gd name="T9" fmla="*/ 1 h 3"/>
                <a:gd name="T10" fmla="*/ 1 w 1"/>
                <a:gd name="T11" fmla="*/ 3 h 3"/>
                <a:gd name="T12" fmla="*/ 1 w 1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3" name="Freeform 305">
              <a:extLst>
                <a:ext uri="{FF2B5EF4-FFF2-40B4-BE49-F238E27FC236}">
                  <a16:creationId xmlns:a16="http://schemas.microsoft.com/office/drawing/2014/main" id="{7451BECD-D078-4179-8DEA-B53027FB1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8" y="3272"/>
              <a:ext cx="2" cy="8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2 h 3"/>
                <a:gd name="T4" fmla="*/ 0 w 1"/>
                <a:gd name="T5" fmla="*/ 0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2 h 3"/>
                <a:gd name="T12" fmla="*/ 0 w 1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4" name="Freeform 306">
              <a:extLst>
                <a:ext uri="{FF2B5EF4-FFF2-40B4-BE49-F238E27FC236}">
                  <a16:creationId xmlns:a16="http://schemas.microsoft.com/office/drawing/2014/main" id="{D3FCA5C0-00ED-4DFD-8762-FAAA650DD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" y="3288"/>
              <a:ext cx="2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1 h 3"/>
                <a:gd name="T8" fmla="*/ 1 w 1"/>
                <a:gd name="T9" fmla="*/ 0 h 3"/>
                <a:gd name="T10" fmla="*/ 1 w 1"/>
                <a:gd name="T11" fmla="*/ 1 h 3"/>
                <a:gd name="T12" fmla="*/ 1 w 1"/>
                <a:gd name="T13" fmla="*/ 3 h 3"/>
                <a:gd name="T14" fmla="*/ 0 w 1"/>
                <a:gd name="T15" fmla="*/ 3 h 3"/>
                <a:gd name="T16" fmla="*/ 0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5" name="Freeform 307">
              <a:extLst>
                <a:ext uri="{FF2B5EF4-FFF2-40B4-BE49-F238E27FC236}">
                  <a16:creationId xmlns:a16="http://schemas.microsoft.com/office/drawing/2014/main" id="{7CE28770-2CD6-404C-A940-FBB45F476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2" y="3270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1 h 3"/>
                <a:gd name="T6" fmla="*/ 1 w 1"/>
                <a:gd name="T7" fmla="*/ 0 h 3"/>
                <a:gd name="T8" fmla="*/ 1 w 1"/>
                <a:gd name="T9" fmla="*/ 1 h 3"/>
                <a:gd name="T10" fmla="*/ 1 w 1"/>
                <a:gd name="T11" fmla="*/ 3 h 3"/>
                <a:gd name="T12" fmla="*/ 1 w 1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6" name="Freeform 308">
              <a:extLst>
                <a:ext uri="{FF2B5EF4-FFF2-40B4-BE49-F238E27FC236}">
                  <a16:creationId xmlns:a16="http://schemas.microsoft.com/office/drawing/2014/main" id="{AF44BF19-5404-4952-ABAC-995926A4F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" y="3270"/>
              <a:ext cx="5" cy="7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1 w 2"/>
                <a:gd name="T7" fmla="*/ 0 h 3"/>
                <a:gd name="T8" fmla="*/ 1 w 2"/>
                <a:gd name="T9" fmla="*/ 0 h 3"/>
                <a:gd name="T10" fmla="*/ 2 w 2"/>
                <a:gd name="T11" fmla="*/ 0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7" name="Freeform 309">
              <a:extLst>
                <a:ext uri="{FF2B5EF4-FFF2-40B4-BE49-F238E27FC236}">
                  <a16:creationId xmlns:a16="http://schemas.microsoft.com/office/drawing/2014/main" id="{DED2E921-C421-4AE9-B779-69CFAD4E5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2" y="3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8" name="Freeform 310">
              <a:extLst>
                <a:ext uri="{FF2B5EF4-FFF2-40B4-BE49-F238E27FC236}">
                  <a16:creationId xmlns:a16="http://schemas.microsoft.com/office/drawing/2014/main" id="{CFE43AB7-A8AE-4BBC-827E-A7ED5C01C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328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59" name="Freeform 311">
              <a:extLst>
                <a:ext uri="{FF2B5EF4-FFF2-40B4-BE49-F238E27FC236}">
                  <a16:creationId xmlns:a16="http://schemas.microsoft.com/office/drawing/2014/main" id="{1CA99761-B28A-499F-BA18-232DDC8ED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328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0" name="Freeform 312">
              <a:extLst>
                <a:ext uri="{FF2B5EF4-FFF2-40B4-BE49-F238E27FC236}">
                  <a16:creationId xmlns:a16="http://schemas.microsoft.com/office/drawing/2014/main" id="{D99384AA-66EB-4717-8434-F77DA4CF6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3290"/>
              <a:ext cx="6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  <a:gd name="T16" fmla="*/ 1 w 2"/>
                <a:gd name="T17" fmla="*/ 2 h 2"/>
                <a:gd name="T18" fmla="*/ 0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1" name="Freeform 313">
              <a:extLst>
                <a:ext uri="{FF2B5EF4-FFF2-40B4-BE49-F238E27FC236}">
                  <a16:creationId xmlns:a16="http://schemas.microsoft.com/office/drawing/2014/main" id="{FE9066DF-DD19-4101-862C-95019A448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" y="3290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2" name="Freeform 314">
              <a:extLst>
                <a:ext uri="{FF2B5EF4-FFF2-40B4-BE49-F238E27FC236}">
                  <a16:creationId xmlns:a16="http://schemas.microsoft.com/office/drawing/2014/main" id="{7D94D6E5-B3FF-40BC-A23D-04702DFA0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" y="3293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3" name="Freeform 315">
              <a:extLst>
                <a:ext uri="{FF2B5EF4-FFF2-40B4-BE49-F238E27FC236}">
                  <a16:creationId xmlns:a16="http://schemas.microsoft.com/office/drawing/2014/main" id="{A0562474-F0BE-4C66-B259-7211E07DA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" y="3290"/>
              <a:ext cx="2" cy="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4" name="Freeform 316">
              <a:extLst>
                <a:ext uri="{FF2B5EF4-FFF2-40B4-BE49-F238E27FC236}">
                  <a16:creationId xmlns:a16="http://schemas.microsoft.com/office/drawing/2014/main" id="{8B1AF67A-DB04-4B03-823B-36C6486F3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7" y="3290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5" name="Freeform 317">
              <a:extLst>
                <a:ext uri="{FF2B5EF4-FFF2-40B4-BE49-F238E27FC236}">
                  <a16:creationId xmlns:a16="http://schemas.microsoft.com/office/drawing/2014/main" id="{BBA30F05-2B42-4C45-8CEF-4BA28920E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7" y="3293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6" name="Freeform 318">
              <a:extLst>
                <a:ext uri="{FF2B5EF4-FFF2-40B4-BE49-F238E27FC236}">
                  <a16:creationId xmlns:a16="http://schemas.microsoft.com/office/drawing/2014/main" id="{32351622-1257-4DB1-B36F-1B456E2B4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0" y="3293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7" name="Freeform 319">
              <a:extLst>
                <a:ext uri="{FF2B5EF4-FFF2-40B4-BE49-F238E27FC236}">
                  <a16:creationId xmlns:a16="http://schemas.microsoft.com/office/drawing/2014/main" id="{F8A0719F-2F6B-42C2-9F24-12A7981C2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" y="3293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8" name="Freeform 320">
              <a:extLst>
                <a:ext uri="{FF2B5EF4-FFF2-40B4-BE49-F238E27FC236}">
                  <a16:creationId xmlns:a16="http://schemas.microsoft.com/office/drawing/2014/main" id="{66C3F079-376F-4124-962A-82965BF39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7" y="3293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69" name="Freeform 321">
              <a:extLst>
                <a:ext uri="{FF2B5EF4-FFF2-40B4-BE49-F238E27FC236}">
                  <a16:creationId xmlns:a16="http://schemas.microsoft.com/office/drawing/2014/main" id="{757E8024-09FD-48E2-9ABC-12888CA25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7" y="3293"/>
              <a:ext cx="6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0" name="Freeform 322">
              <a:extLst>
                <a:ext uri="{FF2B5EF4-FFF2-40B4-BE49-F238E27FC236}">
                  <a16:creationId xmlns:a16="http://schemas.microsoft.com/office/drawing/2014/main" id="{3AF181EC-7820-4B2D-9BF9-0B868BD9D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" y="3290"/>
              <a:ext cx="2" cy="8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0 w 1"/>
                <a:gd name="T13" fmla="*/ 3 h 3"/>
                <a:gd name="T14" fmla="*/ 0 w 1"/>
                <a:gd name="T15" fmla="*/ 3 h 3"/>
                <a:gd name="T16" fmla="*/ 0 w 1"/>
                <a:gd name="T17" fmla="*/ 3 h 3"/>
                <a:gd name="T18" fmla="*/ 0 w 1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1" name="Freeform 323">
              <a:extLst>
                <a:ext uri="{FF2B5EF4-FFF2-40B4-BE49-F238E27FC236}">
                  <a16:creationId xmlns:a16="http://schemas.microsoft.com/office/drawing/2014/main" id="{C3EE6F13-4599-4BF8-B85E-DAEFE55C8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" y="3290"/>
              <a:ext cx="5" cy="8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1 w 2"/>
                <a:gd name="T5" fmla="*/ 2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2" name="Freeform 324">
              <a:extLst>
                <a:ext uri="{FF2B5EF4-FFF2-40B4-BE49-F238E27FC236}">
                  <a16:creationId xmlns:a16="http://schemas.microsoft.com/office/drawing/2014/main" id="{C66422F5-6F5D-4FE9-AD93-B7F0C9FD0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2" y="3247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  <a:gd name="T16" fmla="*/ 1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3" name="Freeform 325">
              <a:extLst>
                <a:ext uri="{FF2B5EF4-FFF2-40B4-BE49-F238E27FC236}">
                  <a16:creationId xmlns:a16="http://schemas.microsoft.com/office/drawing/2014/main" id="{822058C9-9D18-460E-973B-33CF870FC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3249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0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4" name="Freeform 326">
              <a:extLst>
                <a:ext uri="{FF2B5EF4-FFF2-40B4-BE49-F238E27FC236}">
                  <a16:creationId xmlns:a16="http://schemas.microsoft.com/office/drawing/2014/main" id="{C311A59A-E90F-4DE2-AD0C-6EF710C3D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2" y="3249"/>
              <a:ext cx="8" cy="11"/>
            </a:xfrm>
            <a:custGeom>
              <a:avLst/>
              <a:gdLst>
                <a:gd name="T0" fmla="*/ 0 w 3"/>
                <a:gd name="T1" fmla="*/ 4 h 4"/>
                <a:gd name="T2" fmla="*/ 0 w 3"/>
                <a:gd name="T3" fmla="*/ 4 h 4"/>
                <a:gd name="T4" fmla="*/ 0 w 3"/>
                <a:gd name="T5" fmla="*/ 4 h 4"/>
                <a:gd name="T6" fmla="*/ 2 w 3"/>
                <a:gd name="T7" fmla="*/ 1 h 4"/>
                <a:gd name="T8" fmla="*/ 2 w 3"/>
                <a:gd name="T9" fmla="*/ 0 h 4"/>
                <a:gd name="T10" fmla="*/ 3 w 3"/>
                <a:gd name="T11" fmla="*/ 0 h 4"/>
                <a:gd name="T12" fmla="*/ 3 w 3"/>
                <a:gd name="T13" fmla="*/ 0 h 4"/>
                <a:gd name="T14" fmla="*/ 2 w 3"/>
                <a:gd name="T15" fmla="*/ 1 h 4"/>
                <a:gd name="T16" fmla="*/ 0 w 3"/>
                <a:gd name="T17" fmla="*/ 4 h 4"/>
                <a:gd name="T18" fmla="*/ 0 w 3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5" name="Freeform 327">
              <a:extLst>
                <a:ext uri="{FF2B5EF4-FFF2-40B4-BE49-F238E27FC236}">
                  <a16:creationId xmlns:a16="http://schemas.microsoft.com/office/drawing/2014/main" id="{C0B5CD63-1543-4241-BF01-C85E6AD21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" y="3247"/>
              <a:ext cx="7" cy="13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0 w 3"/>
                <a:gd name="T5" fmla="*/ 4 h 5"/>
                <a:gd name="T6" fmla="*/ 3 w 3"/>
                <a:gd name="T7" fmla="*/ 0 h 5"/>
                <a:gd name="T8" fmla="*/ 3 w 3"/>
                <a:gd name="T9" fmla="*/ 0 h 5"/>
                <a:gd name="T10" fmla="*/ 3 w 3"/>
                <a:gd name="T11" fmla="*/ 0 h 5"/>
                <a:gd name="T12" fmla="*/ 0 w 3"/>
                <a:gd name="T13" fmla="*/ 5 h 5"/>
                <a:gd name="T14" fmla="*/ 0 w 3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6" name="Freeform 328">
              <a:extLst>
                <a:ext uri="{FF2B5EF4-FFF2-40B4-BE49-F238E27FC236}">
                  <a16:creationId xmlns:a16="http://schemas.microsoft.com/office/drawing/2014/main" id="{6FFBC8C4-42D6-4C2D-89B5-0B29F86F6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0" y="3244"/>
              <a:ext cx="5" cy="11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0 w 2"/>
                <a:gd name="T5" fmla="*/ 4 h 4"/>
                <a:gd name="T6" fmla="*/ 2 w 2"/>
                <a:gd name="T7" fmla="*/ 0 h 4"/>
                <a:gd name="T8" fmla="*/ 2 w 2"/>
                <a:gd name="T9" fmla="*/ 0 h 4"/>
                <a:gd name="T10" fmla="*/ 2 w 2"/>
                <a:gd name="T11" fmla="*/ 1 h 4"/>
                <a:gd name="T12" fmla="*/ 0 w 2"/>
                <a:gd name="T13" fmla="*/ 4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7" name="Freeform 329">
              <a:extLst>
                <a:ext uri="{FF2B5EF4-FFF2-40B4-BE49-F238E27FC236}">
                  <a16:creationId xmlns:a16="http://schemas.microsoft.com/office/drawing/2014/main" id="{50E84EA6-1445-4A1B-B691-FCD0F50AD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" y="3244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0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8" name="Freeform 330">
              <a:extLst>
                <a:ext uri="{FF2B5EF4-FFF2-40B4-BE49-F238E27FC236}">
                  <a16:creationId xmlns:a16="http://schemas.microsoft.com/office/drawing/2014/main" id="{EF47F2B0-D0B5-4CCC-9A21-9CF81947E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5" y="3244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0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79" name="Freeform 331">
              <a:extLst>
                <a:ext uri="{FF2B5EF4-FFF2-40B4-BE49-F238E27FC236}">
                  <a16:creationId xmlns:a16="http://schemas.microsoft.com/office/drawing/2014/main" id="{4D159D11-E717-4F82-B4D7-09F7EA6CD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" y="3244"/>
              <a:ext cx="8" cy="8"/>
            </a:xfrm>
            <a:custGeom>
              <a:avLst/>
              <a:gdLst>
                <a:gd name="T0" fmla="*/ 1 w 3"/>
                <a:gd name="T1" fmla="*/ 3 h 3"/>
                <a:gd name="T2" fmla="*/ 0 w 3"/>
                <a:gd name="T3" fmla="*/ 3 h 3"/>
                <a:gd name="T4" fmla="*/ 0 w 3"/>
                <a:gd name="T5" fmla="*/ 3 h 3"/>
                <a:gd name="T6" fmla="*/ 2 w 3"/>
                <a:gd name="T7" fmla="*/ 0 h 3"/>
                <a:gd name="T8" fmla="*/ 3 w 3"/>
                <a:gd name="T9" fmla="*/ 0 h 3"/>
                <a:gd name="T10" fmla="*/ 3 w 3"/>
                <a:gd name="T11" fmla="*/ 0 h 3"/>
                <a:gd name="T12" fmla="*/ 1 w 3"/>
                <a:gd name="T13" fmla="*/ 3 h 3"/>
                <a:gd name="T14" fmla="*/ 1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0" name="Freeform 332">
              <a:extLst>
                <a:ext uri="{FF2B5EF4-FFF2-40B4-BE49-F238E27FC236}">
                  <a16:creationId xmlns:a16="http://schemas.microsoft.com/office/drawing/2014/main" id="{777FB505-D224-43AD-995E-236BC472F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3244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0 h 3"/>
                <a:gd name="T10" fmla="*/ 1 w 2"/>
                <a:gd name="T11" fmla="*/ 0 h 3"/>
                <a:gd name="T12" fmla="*/ 1 w 2"/>
                <a:gd name="T13" fmla="*/ 1 h 3"/>
                <a:gd name="T14" fmla="*/ 1 w 2"/>
                <a:gd name="T15" fmla="*/ 1 h 3"/>
                <a:gd name="T16" fmla="*/ 0 w 2"/>
                <a:gd name="T17" fmla="*/ 2 h 3"/>
                <a:gd name="T18" fmla="*/ 0 w 2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1" name="Freeform 333">
              <a:extLst>
                <a:ext uri="{FF2B5EF4-FFF2-40B4-BE49-F238E27FC236}">
                  <a16:creationId xmlns:a16="http://schemas.microsoft.com/office/drawing/2014/main" id="{80947703-8CCA-4A29-B7B4-3FFD842DE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3247"/>
              <a:ext cx="8" cy="5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2 w 3"/>
                <a:gd name="T7" fmla="*/ 0 h 2"/>
                <a:gd name="T8" fmla="*/ 3 w 3"/>
                <a:gd name="T9" fmla="*/ 0 h 2"/>
                <a:gd name="T10" fmla="*/ 3 w 3"/>
                <a:gd name="T11" fmla="*/ 0 h 2"/>
                <a:gd name="T12" fmla="*/ 1 w 3"/>
                <a:gd name="T13" fmla="*/ 2 h 2"/>
                <a:gd name="T14" fmla="*/ 1 w 3"/>
                <a:gd name="T15" fmla="*/ 2 h 2"/>
                <a:gd name="T16" fmla="*/ 1 w 3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2" name="Freeform 334">
              <a:extLst>
                <a:ext uri="{FF2B5EF4-FFF2-40B4-BE49-F238E27FC236}">
                  <a16:creationId xmlns:a16="http://schemas.microsoft.com/office/drawing/2014/main" id="{148A2B8C-3167-4262-AD02-43B2094B3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" y="3247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1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3" name="Freeform 335">
              <a:extLst>
                <a:ext uri="{FF2B5EF4-FFF2-40B4-BE49-F238E27FC236}">
                  <a16:creationId xmlns:a16="http://schemas.microsoft.com/office/drawing/2014/main" id="{06175782-A487-4B07-A214-281253959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7" y="3249"/>
              <a:ext cx="6" cy="6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1 h 2"/>
                <a:gd name="T14" fmla="*/ 1 w 2"/>
                <a:gd name="T15" fmla="*/ 1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4" name="Freeform 336">
              <a:extLst>
                <a:ext uri="{FF2B5EF4-FFF2-40B4-BE49-F238E27FC236}">
                  <a16:creationId xmlns:a16="http://schemas.microsoft.com/office/drawing/2014/main" id="{4FF96F9A-6964-43E8-AFC8-5F77FDC7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" y="3249"/>
              <a:ext cx="5" cy="6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0 w 2"/>
                <a:gd name="T15" fmla="*/ 2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5" name="Freeform 337">
              <a:extLst>
                <a:ext uri="{FF2B5EF4-FFF2-40B4-BE49-F238E27FC236}">
                  <a16:creationId xmlns:a16="http://schemas.microsoft.com/office/drawing/2014/main" id="{77F5D5B1-FED6-472E-8FA9-43AF18112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" y="3252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6" name="Freeform 338">
              <a:extLst>
                <a:ext uri="{FF2B5EF4-FFF2-40B4-BE49-F238E27FC236}">
                  <a16:creationId xmlns:a16="http://schemas.microsoft.com/office/drawing/2014/main" id="{B7966A7F-8ED6-4BC2-AD54-D96B0A322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255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7" name="Freeform 339">
              <a:extLst>
                <a:ext uri="{FF2B5EF4-FFF2-40B4-BE49-F238E27FC236}">
                  <a16:creationId xmlns:a16="http://schemas.microsoft.com/office/drawing/2014/main" id="{A22C4E9A-CB55-4631-BD7D-9BB1AA2C7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255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8" name="Freeform 340">
              <a:extLst>
                <a:ext uri="{FF2B5EF4-FFF2-40B4-BE49-F238E27FC236}">
                  <a16:creationId xmlns:a16="http://schemas.microsoft.com/office/drawing/2014/main" id="{54DA05F0-FF03-476C-BDAE-99CAB506A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" y="3257"/>
              <a:ext cx="2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89" name="Freeform 341">
              <a:extLst>
                <a:ext uri="{FF2B5EF4-FFF2-40B4-BE49-F238E27FC236}">
                  <a16:creationId xmlns:a16="http://schemas.microsoft.com/office/drawing/2014/main" id="{1AD6FF1D-FC1B-4CF8-B076-2EF210848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" y="3260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0" name="Freeform 342">
              <a:extLst>
                <a:ext uri="{FF2B5EF4-FFF2-40B4-BE49-F238E27FC236}">
                  <a16:creationId xmlns:a16="http://schemas.microsoft.com/office/drawing/2014/main" id="{F71B99FD-CD80-4A36-965F-251D0F43F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" y="3262"/>
              <a:ext cx="5" cy="3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  <a:gd name="T10" fmla="*/ 1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1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1" name="Freeform 343">
              <a:extLst>
                <a:ext uri="{FF2B5EF4-FFF2-40B4-BE49-F238E27FC236}">
                  <a16:creationId xmlns:a16="http://schemas.microsoft.com/office/drawing/2014/main" id="{AD2EA08C-18EB-4630-9FC3-FF8DF0EA7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" y="3270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2" name="Freeform 344">
              <a:extLst>
                <a:ext uri="{FF2B5EF4-FFF2-40B4-BE49-F238E27FC236}">
                  <a16:creationId xmlns:a16="http://schemas.microsoft.com/office/drawing/2014/main" id="{03598992-231D-4DAB-9D27-988708A47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" y="3270"/>
              <a:ext cx="3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1 w 1"/>
                <a:gd name="T11" fmla="*/ 1 h 3"/>
                <a:gd name="T12" fmla="*/ 0 w 1"/>
                <a:gd name="T13" fmla="*/ 3 h 3"/>
                <a:gd name="T14" fmla="*/ 0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3" name="Freeform 345">
              <a:extLst>
                <a:ext uri="{FF2B5EF4-FFF2-40B4-BE49-F238E27FC236}">
                  <a16:creationId xmlns:a16="http://schemas.microsoft.com/office/drawing/2014/main" id="{11C02BCF-9E7D-4749-82D1-809A68E4C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" y="3290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4" name="Freeform 346">
              <a:extLst>
                <a:ext uri="{FF2B5EF4-FFF2-40B4-BE49-F238E27FC236}">
                  <a16:creationId xmlns:a16="http://schemas.microsoft.com/office/drawing/2014/main" id="{5C07AC7C-CC3B-4995-AACB-61128A32F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" y="3293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5" name="Freeform 347">
              <a:extLst>
                <a:ext uri="{FF2B5EF4-FFF2-40B4-BE49-F238E27FC236}">
                  <a16:creationId xmlns:a16="http://schemas.microsoft.com/office/drawing/2014/main" id="{514898D6-2F0B-4307-9768-A1401B0A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" y="3290"/>
              <a:ext cx="2" cy="8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0 w 1"/>
                <a:gd name="T13" fmla="*/ 3 h 3"/>
                <a:gd name="T14" fmla="*/ 0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6" name="Freeform 348">
              <a:extLst>
                <a:ext uri="{FF2B5EF4-FFF2-40B4-BE49-F238E27FC236}">
                  <a16:creationId xmlns:a16="http://schemas.microsoft.com/office/drawing/2014/main" id="{28BFB6AA-5EA7-44AF-B915-C653C9655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5" y="3288"/>
              <a:ext cx="3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0 w 1"/>
                <a:gd name="T13" fmla="*/ 3 h 3"/>
                <a:gd name="T14" fmla="*/ 0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7" name="Freeform 349">
              <a:extLst>
                <a:ext uri="{FF2B5EF4-FFF2-40B4-BE49-F238E27FC236}">
                  <a16:creationId xmlns:a16="http://schemas.microsoft.com/office/drawing/2014/main" id="{FD2606D3-EE9C-4163-9F17-3DD383E98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3275"/>
              <a:ext cx="3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1 h 3"/>
                <a:gd name="T8" fmla="*/ 0 w 1"/>
                <a:gd name="T9" fmla="*/ 0 h 3"/>
                <a:gd name="T10" fmla="*/ 0 w 1"/>
                <a:gd name="T11" fmla="*/ 0 h 3"/>
                <a:gd name="T12" fmla="*/ 1 w 1"/>
                <a:gd name="T13" fmla="*/ 1 h 3"/>
                <a:gd name="T14" fmla="*/ 1 w 1"/>
                <a:gd name="T15" fmla="*/ 1 h 3"/>
                <a:gd name="T16" fmla="*/ 1 w 1"/>
                <a:gd name="T17" fmla="*/ 1 h 3"/>
                <a:gd name="T18" fmla="*/ 0 w 1"/>
                <a:gd name="T19" fmla="*/ 2 h 3"/>
                <a:gd name="T20" fmla="*/ 0 w 1"/>
                <a:gd name="T21" fmla="*/ 3 h 3"/>
                <a:gd name="T22" fmla="*/ 0 w 1"/>
                <a:gd name="T23" fmla="*/ 3 h 3"/>
                <a:gd name="T24" fmla="*/ 0 w 1"/>
                <a:gd name="T2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8" name="Freeform 350">
              <a:extLst>
                <a:ext uri="{FF2B5EF4-FFF2-40B4-BE49-F238E27FC236}">
                  <a16:creationId xmlns:a16="http://schemas.microsoft.com/office/drawing/2014/main" id="{C4CA9E9A-F112-4070-B7ED-74BEA4449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3277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199" name="Freeform 351">
              <a:extLst>
                <a:ext uri="{FF2B5EF4-FFF2-40B4-BE49-F238E27FC236}">
                  <a16:creationId xmlns:a16="http://schemas.microsoft.com/office/drawing/2014/main" id="{A8380897-E2C8-472E-9289-0CBC1875FE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7" y="3232"/>
              <a:ext cx="68" cy="68"/>
            </a:xfrm>
            <a:custGeom>
              <a:avLst/>
              <a:gdLst>
                <a:gd name="T0" fmla="*/ 11 w 27"/>
                <a:gd name="T1" fmla="*/ 26 h 27"/>
                <a:gd name="T2" fmla="*/ 6 w 27"/>
                <a:gd name="T3" fmla="*/ 24 h 27"/>
                <a:gd name="T4" fmla="*/ 3 w 27"/>
                <a:gd name="T5" fmla="*/ 21 h 27"/>
                <a:gd name="T6" fmla="*/ 1 w 27"/>
                <a:gd name="T7" fmla="*/ 16 h 27"/>
                <a:gd name="T8" fmla="*/ 1 w 27"/>
                <a:gd name="T9" fmla="*/ 11 h 27"/>
                <a:gd name="T10" fmla="*/ 3 w 27"/>
                <a:gd name="T11" fmla="*/ 6 h 27"/>
                <a:gd name="T12" fmla="*/ 6 w 27"/>
                <a:gd name="T13" fmla="*/ 2 h 27"/>
                <a:gd name="T14" fmla="*/ 11 w 27"/>
                <a:gd name="T15" fmla="*/ 0 h 27"/>
                <a:gd name="T16" fmla="*/ 16 w 27"/>
                <a:gd name="T17" fmla="*/ 0 h 27"/>
                <a:gd name="T18" fmla="*/ 21 w 27"/>
                <a:gd name="T19" fmla="*/ 2 h 27"/>
                <a:gd name="T20" fmla="*/ 24 w 27"/>
                <a:gd name="T21" fmla="*/ 5 h 27"/>
                <a:gd name="T22" fmla="*/ 25 w 27"/>
                <a:gd name="T23" fmla="*/ 6 h 27"/>
                <a:gd name="T24" fmla="*/ 24 w 27"/>
                <a:gd name="T25" fmla="*/ 8 h 27"/>
                <a:gd name="T26" fmla="*/ 23 w 27"/>
                <a:gd name="T27" fmla="*/ 7 h 27"/>
                <a:gd name="T28" fmla="*/ 27 w 27"/>
                <a:gd name="T29" fmla="*/ 11 h 27"/>
                <a:gd name="T30" fmla="*/ 24 w 27"/>
                <a:gd name="T31" fmla="*/ 17 h 27"/>
                <a:gd name="T32" fmla="*/ 25 w 27"/>
                <a:gd name="T33" fmla="*/ 21 h 27"/>
                <a:gd name="T34" fmla="*/ 20 w 27"/>
                <a:gd name="T35" fmla="*/ 23 h 27"/>
                <a:gd name="T36" fmla="*/ 16 w 27"/>
                <a:gd name="T37" fmla="*/ 27 h 27"/>
                <a:gd name="T38" fmla="*/ 16 w 27"/>
                <a:gd name="T39" fmla="*/ 26 h 27"/>
                <a:gd name="T40" fmla="*/ 20 w 27"/>
                <a:gd name="T41" fmla="*/ 22 h 27"/>
                <a:gd name="T42" fmla="*/ 24 w 27"/>
                <a:gd name="T43" fmla="*/ 21 h 27"/>
                <a:gd name="T44" fmla="*/ 24 w 27"/>
                <a:gd name="T45" fmla="*/ 17 h 27"/>
                <a:gd name="T46" fmla="*/ 24 w 27"/>
                <a:gd name="T47" fmla="*/ 11 h 27"/>
                <a:gd name="T48" fmla="*/ 23 w 27"/>
                <a:gd name="T49" fmla="*/ 7 h 27"/>
                <a:gd name="T50" fmla="*/ 23 w 27"/>
                <a:gd name="T51" fmla="*/ 5 h 27"/>
                <a:gd name="T52" fmla="*/ 20 w 27"/>
                <a:gd name="T53" fmla="*/ 4 h 27"/>
                <a:gd name="T54" fmla="*/ 16 w 27"/>
                <a:gd name="T55" fmla="*/ 1 h 27"/>
                <a:gd name="T56" fmla="*/ 12 w 27"/>
                <a:gd name="T57" fmla="*/ 3 h 27"/>
                <a:gd name="T58" fmla="*/ 6 w 27"/>
                <a:gd name="T59" fmla="*/ 3 h 27"/>
                <a:gd name="T60" fmla="*/ 5 w 27"/>
                <a:gd name="T61" fmla="*/ 7 h 27"/>
                <a:gd name="T62" fmla="*/ 1 w 27"/>
                <a:gd name="T63" fmla="*/ 11 h 27"/>
                <a:gd name="T64" fmla="*/ 3 w 27"/>
                <a:gd name="T65" fmla="*/ 15 h 27"/>
                <a:gd name="T66" fmla="*/ 3 w 27"/>
                <a:gd name="T67" fmla="*/ 21 h 27"/>
                <a:gd name="T68" fmla="*/ 8 w 27"/>
                <a:gd name="T69" fmla="*/ 22 h 27"/>
                <a:gd name="T70" fmla="*/ 12 w 27"/>
                <a:gd name="T71" fmla="*/ 26 h 27"/>
                <a:gd name="T72" fmla="*/ 8 w 27"/>
                <a:gd name="T73" fmla="*/ 7 h 27"/>
                <a:gd name="T74" fmla="*/ 20 w 27"/>
                <a:gd name="T75" fmla="*/ 19 h 27"/>
                <a:gd name="T76" fmla="*/ 19 w 27"/>
                <a:gd name="T77" fmla="*/ 20 h 27"/>
                <a:gd name="T78" fmla="*/ 14 w 27"/>
                <a:gd name="T79" fmla="*/ 22 h 27"/>
                <a:gd name="T80" fmla="*/ 8 w 27"/>
                <a:gd name="T81" fmla="*/ 19 h 27"/>
                <a:gd name="T82" fmla="*/ 19 w 27"/>
                <a:gd name="T8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" h="27">
                  <a:moveTo>
                    <a:pt x="14" y="27"/>
                  </a:moveTo>
                  <a:cubicBezTo>
                    <a:pt x="13" y="27"/>
                    <a:pt x="12" y="27"/>
                    <a:pt x="11" y="27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4"/>
                    <a:pt x="9" y="24"/>
                    <a:pt x="8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3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3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3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8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4"/>
                    <a:pt x="5" y="3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4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9" y="3"/>
                    <a:pt x="20" y="4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4" y="4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10"/>
                    <a:pt x="25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3"/>
                    <a:pt x="27" y="14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5" y="16"/>
                    <a:pt x="25" y="16"/>
                    <a:pt x="24" y="17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2"/>
                    <a:pt x="23" y="23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4"/>
                    <a:pt x="17" y="24"/>
                    <a:pt x="16" y="24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4" y="27"/>
                    <a:pt x="14" y="27"/>
                  </a:cubicBezTo>
                  <a:close/>
                  <a:moveTo>
                    <a:pt x="12" y="26"/>
                  </a:moveTo>
                  <a:cubicBezTo>
                    <a:pt x="13" y="26"/>
                    <a:pt x="14" y="26"/>
                    <a:pt x="16" y="26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8" y="23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3" y="22"/>
                    <a:pt x="24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4" y="16"/>
                    <a:pt x="24" y="15"/>
                    <a:pt x="26" y="15"/>
                  </a:cubicBezTo>
                  <a:cubicBezTo>
                    <a:pt x="27" y="14"/>
                    <a:pt x="27" y="13"/>
                    <a:pt x="26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0"/>
                    <a:pt x="23" y="9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3" y="5"/>
                    <a:pt x="22" y="3"/>
                    <a:pt x="21" y="3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0"/>
                    <a:pt x="13" y="0"/>
                    <a:pt x="12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3"/>
                    <a:pt x="9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7"/>
                    <a:pt x="4" y="18"/>
                    <a:pt x="5" y="19"/>
                  </a:cubicBezTo>
                  <a:cubicBezTo>
                    <a:pt x="5" y="19"/>
                    <a:pt x="5" y="20"/>
                    <a:pt x="5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2"/>
                    <a:pt x="5" y="23"/>
                    <a:pt x="6" y="24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9" y="23"/>
                    <a:pt x="10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lnTo>
                    <a:pt x="12" y="26"/>
                  </a:lnTo>
                  <a:close/>
                  <a:moveTo>
                    <a:pt x="14" y="22"/>
                  </a:moveTo>
                  <a:cubicBezTo>
                    <a:pt x="12" y="22"/>
                    <a:pt x="9" y="21"/>
                    <a:pt x="8" y="19"/>
                  </a:cubicBezTo>
                  <a:cubicBezTo>
                    <a:pt x="5" y="16"/>
                    <a:pt x="4" y="11"/>
                    <a:pt x="8" y="7"/>
                  </a:cubicBezTo>
                  <a:cubicBezTo>
                    <a:pt x="12" y="3"/>
                    <a:pt x="17" y="5"/>
                    <a:pt x="19" y="8"/>
                  </a:cubicBezTo>
                  <a:cubicBezTo>
                    <a:pt x="22" y="10"/>
                    <a:pt x="24" y="15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6" y="22"/>
                    <a:pt x="14" y="22"/>
                  </a:cubicBezTo>
                  <a:close/>
                  <a:moveTo>
                    <a:pt x="13" y="5"/>
                  </a:moveTo>
                  <a:cubicBezTo>
                    <a:pt x="12" y="5"/>
                    <a:pt x="10" y="6"/>
                    <a:pt x="8" y="8"/>
                  </a:cubicBezTo>
                  <a:cubicBezTo>
                    <a:pt x="4" y="11"/>
                    <a:pt x="6" y="16"/>
                    <a:pt x="8" y="19"/>
                  </a:cubicBezTo>
                  <a:cubicBezTo>
                    <a:pt x="11" y="21"/>
                    <a:pt x="15" y="23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3" y="15"/>
                    <a:pt x="22" y="11"/>
                    <a:pt x="19" y="8"/>
                  </a:cubicBezTo>
                  <a:cubicBezTo>
                    <a:pt x="18" y="7"/>
                    <a:pt x="16" y="5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0" name="Freeform 352">
              <a:extLst>
                <a:ext uri="{FF2B5EF4-FFF2-40B4-BE49-F238E27FC236}">
                  <a16:creationId xmlns:a16="http://schemas.microsoft.com/office/drawing/2014/main" id="{140D935E-2069-4F60-960D-85DDD956BD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7" y="3244"/>
              <a:ext cx="68" cy="61"/>
            </a:xfrm>
            <a:custGeom>
              <a:avLst/>
              <a:gdLst>
                <a:gd name="T0" fmla="*/ 11 w 27"/>
                <a:gd name="T1" fmla="*/ 24 h 24"/>
                <a:gd name="T2" fmla="*/ 11 w 27"/>
                <a:gd name="T3" fmla="*/ 22 h 24"/>
                <a:gd name="T4" fmla="*/ 7 w 27"/>
                <a:gd name="T5" fmla="*/ 20 h 24"/>
                <a:gd name="T6" fmla="*/ 6 w 27"/>
                <a:gd name="T7" fmla="*/ 22 h 24"/>
                <a:gd name="T8" fmla="*/ 2 w 27"/>
                <a:gd name="T9" fmla="*/ 18 h 24"/>
                <a:gd name="T10" fmla="*/ 6 w 27"/>
                <a:gd name="T11" fmla="*/ 21 h 24"/>
                <a:gd name="T12" fmla="*/ 7 w 27"/>
                <a:gd name="T13" fmla="*/ 20 h 24"/>
                <a:gd name="T14" fmla="*/ 11 w 27"/>
                <a:gd name="T15" fmla="*/ 22 h 24"/>
                <a:gd name="T16" fmla="*/ 12 w 27"/>
                <a:gd name="T17" fmla="*/ 24 h 24"/>
                <a:gd name="T18" fmla="*/ 15 w 27"/>
                <a:gd name="T19" fmla="*/ 23 h 24"/>
                <a:gd name="T20" fmla="*/ 16 w 27"/>
                <a:gd name="T21" fmla="*/ 21 h 24"/>
                <a:gd name="T22" fmla="*/ 20 w 27"/>
                <a:gd name="T23" fmla="*/ 20 h 24"/>
                <a:gd name="T24" fmla="*/ 24 w 27"/>
                <a:gd name="T25" fmla="*/ 18 h 24"/>
                <a:gd name="T26" fmla="*/ 24 w 27"/>
                <a:gd name="T27" fmla="*/ 16 h 24"/>
                <a:gd name="T28" fmla="*/ 25 w 27"/>
                <a:gd name="T29" fmla="*/ 16 h 24"/>
                <a:gd name="T30" fmla="*/ 25 w 27"/>
                <a:gd name="T31" fmla="*/ 19 h 24"/>
                <a:gd name="T32" fmla="*/ 21 w 27"/>
                <a:gd name="T33" fmla="*/ 22 h 24"/>
                <a:gd name="T34" fmla="*/ 20 w 27"/>
                <a:gd name="T35" fmla="*/ 20 h 24"/>
                <a:gd name="T36" fmla="*/ 16 w 27"/>
                <a:gd name="T37" fmla="*/ 23 h 24"/>
                <a:gd name="T38" fmla="*/ 16 w 27"/>
                <a:gd name="T39" fmla="*/ 24 h 24"/>
                <a:gd name="T40" fmla="*/ 3 w 27"/>
                <a:gd name="T41" fmla="*/ 16 h 24"/>
                <a:gd name="T42" fmla="*/ 2 w 27"/>
                <a:gd name="T43" fmla="*/ 13 h 24"/>
                <a:gd name="T44" fmla="*/ 0 w 27"/>
                <a:gd name="T45" fmla="*/ 13 h 24"/>
                <a:gd name="T46" fmla="*/ 0 w 27"/>
                <a:gd name="T47" fmla="*/ 6 h 24"/>
                <a:gd name="T48" fmla="*/ 1 w 27"/>
                <a:gd name="T49" fmla="*/ 13 h 24"/>
                <a:gd name="T50" fmla="*/ 3 w 27"/>
                <a:gd name="T51" fmla="*/ 13 h 24"/>
                <a:gd name="T52" fmla="*/ 4 w 27"/>
                <a:gd name="T53" fmla="*/ 16 h 24"/>
                <a:gd name="T54" fmla="*/ 24 w 27"/>
                <a:gd name="T55" fmla="*/ 15 h 24"/>
                <a:gd name="T56" fmla="*/ 23 w 27"/>
                <a:gd name="T57" fmla="*/ 15 h 24"/>
                <a:gd name="T58" fmla="*/ 26 w 27"/>
                <a:gd name="T59" fmla="*/ 13 h 24"/>
                <a:gd name="T60" fmla="*/ 27 w 27"/>
                <a:gd name="T61" fmla="*/ 10 h 24"/>
                <a:gd name="T62" fmla="*/ 27 w 27"/>
                <a:gd name="T63" fmla="*/ 13 h 24"/>
                <a:gd name="T64" fmla="*/ 24 w 27"/>
                <a:gd name="T65" fmla="*/ 14 h 24"/>
                <a:gd name="T66" fmla="*/ 24 w 27"/>
                <a:gd name="T67" fmla="*/ 15 h 24"/>
                <a:gd name="T68" fmla="*/ 21 w 27"/>
                <a:gd name="T69" fmla="*/ 10 h 24"/>
                <a:gd name="T70" fmla="*/ 8 w 27"/>
                <a:gd name="T71" fmla="*/ 5 h 24"/>
                <a:gd name="T72" fmla="*/ 6 w 27"/>
                <a:gd name="T73" fmla="*/ 8 h 24"/>
                <a:gd name="T74" fmla="*/ 7 w 27"/>
                <a:gd name="T75" fmla="*/ 5 h 24"/>
                <a:gd name="T76" fmla="*/ 22 w 27"/>
                <a:gd name="T77" fmla="*/ 10 h 24"/>
                <a:gd name="T78" fmla="*/ 4 w 27"/>
                <a:gd name="T79" fmla="*/ 4 h 24"/>
                <a:gd name="T80" fmla="*/ 2 w 27"/>
                <a:gd name="T81" fmla="*/ 3 h 24"/>
                <a:gd name="T82" fmla="*/ 3 w 27"/>
                <a:gd name="T83" fmla="*/ 1 h 24"/>
                <a:gd name="T84" fmla="*/ 3 w 27"/>
                <a:gd name="T85" fmla="*/ 1 h 24"/>
                <a:gd name="T86" fmla="*/ 3 w 27"/>
                <a:gd name="T87" fmla="*/ 1 h 24"/>
                <a:gd name="T88" fmla="*/ 4 w 27"/>
                <a:gd name="T89" fmla="*/ 4 h 24"/>
                <a:gd name="T90" fmla="*/ 4 w 27"/>
                <a:gd name="T91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" h="24">
                  <a:moveTo>
                    <a:pt x="13" y="24"/>
                  </a:moveTo>
                  <a:cubicBezTo>
                    <a:pt x="13" y="24"/>
                    <a:pt x="12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9" y="22"/>
                    <a:pt x="8" y="21"/>
                    <a:pt x="7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1"/>
                    <a:pt x="3" y="20"/>
                    <a:pt x="2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2" y="24"/>
                  </a:cubicBezTo>
                  <a:cubicBezTo>
                    <a:pt x="13" y="24"/>
                    <a:pt x="14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2"/>
                    <a:pt x="16" y="22"/>
                    <a:pt x="16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0"/>
                    <a:pt x="23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7"/>
                    <a:pt x="25" y="17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5" y="19"/>
                    <a:pt x="25" y="19"/>
                    <a:pt x="24" y="19"/>
                  </a:cubicBezTo>
                  <a:cubicBezTo>
                    <a:pt x="24" y="20"/>
                    <a:pt x="23" y="21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1"/>
                    <a:pt x="18" y="21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4"/>
                    <a:pt x="13" y="24"/>
                  </a:cubicBezTo>
                  <a:close/>
                  <a:moveTo>
                    <a:pt x="3" y="16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3" y="14"/>
                    <a:pt x="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8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0" y="11"/>
                    <a:pt x="1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5"/>
                    <a:pt x="4" y="15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26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7" y="12"/>
                    <a:pt x="27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5" y="13"/>
                    <a:pt x="25" y="13"/>
                    <a:pt x="24" y="14"/>
                  </a:cubicBezTo>
                  <a:cubicBezTo>
                    <a:pt x="24" y="14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2" y="11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1" y="7"/>
                    <a:pt x="19" y="4"/>
                    <a:pt x="16" y="3"/>
                  </a:cubicBezTo>
                  <a:cubicBezTo>
                    <a:pt x="14" y="3"/>
                    <a:pt x="11" y="2"/>
                    <a:pt x="8" y="5"/>
                  </a:cubicBezTo>
                  <a:cubicBezTo>
                    <a:pt x="7" y="6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6"/>
                    <a:pt x="7" y="5"/>
                  </a:cubicBezTo>
                  <a:cubicBezTo>
                    <a:pt x="10" y="2"/>
                    <a:pt x="13" y="2"/>
                    <a:pt x="16" y="3"/>
                  </a:cubicBezTo>
                  <a:cubicBezTo>
                    <a:pt x="19" y="4"/>
                    <a:pt x="22" y="7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4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1" name="Freeform 353">
              <a:extLst>
                <a:ext uri="{FF2B5EF4-FFF2-40B4-BE49-F238E27FC236}">
                  <a16:creationId xmlns:a16="http://schemas.microsoft.com/office/drawing/2014/main" id="{354215E1-80F2-4BBE-8F48-EFB42B63F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2" y="3285"/>
              <a:ext cx="2" cy="8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3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3 h 3"/>
                <a:gd name="T14" fmla="*/ 1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2" name="Freeform 354">
              <a:extLst>
                <a:ext uri="{FF2B5EF4-FFF2-40B4-BE49-F238E27FC236}">
                  <a16:creationId xmlns:a16="http://schemas.microsoft.com/office/drawing/2014/main" id="{52E93EB6-CA02-47E7-A887-8E1063526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" y="3234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2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3" name="Freeform 355">
              <a:extLst>
                <a:ext uri="{FF2B5EF4-FFF2-40B4-BE49-F238E27FC236}">
                  <a16:creationId xmlns:a16="http://schemas.microsoft.com/office/drawing/2014/main" id="{614107C3-813A-4EE3-8018-29CE8C65B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" y="3260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1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4" name="Freeform 356">
              <a:extLst>
                <a:ext uri="{FF2B5EF4-FFF2-40B4-BE49-F238E27FC236}">
                  <a16:creationId xmlns:a16="http://schemas.microsoft.com/office/drawing/2014/main" id="{14D5CF4F-F5DB-4508-A3D8-13B7A7C85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260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5" name="Freeform 357">
              <a:extLst>
                <a:ext uri="{FF2B5EF4-FFF2-40B4-BE49-F238E27FC236}">
                  <a16:creationId xmlns:a16="http://schemas.microsoft.com/office/drawing/2014/main" id="{F14D8442-3615-465F-87A4-8ABFBB9B9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3260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6" name="Freeform 358">
              <a:extLst>
                <a:ext uri="{FF2B5EF4-FFF2-40B4-BE49-F238E27FC236}">
                  <a16:creationId xmlns:a16="http://schemas.microsoft.com/office/drawing/2014/main" id="{1E85019C-2CC9-4429-BA3A-BFD47D27E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3260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1 h 2"/>
                <a:gd name="T8" fmla="*/ 1 w 2"/>
                <a:gd name="T9" fmla="*/ 1 h 2"/>
                <a:gd name="T10" fmla="*/ 1 w 2"/>
                <a:gd name="T11" fmla="*/ 1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7" name="Freeform 359">
              <a:extLst>
                <a:ext uri="{FF2B5EF4-FFF2-40B4-BE49-F238E27FC236}">
                  <a16:creationId xmlns:a16="http://schemas.microsoft.com/office/drawing/2014/main" id="{49ADFC92-409C-4B41-AB15-0DBCA474C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252"/>
              <a:ext cx="2" cy="8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2 h 3"/>
                <a:gd name="T4" fmla="*/ 0 w 1"/>
                <a:gd name="T5" fmla="*/ 1 h 3"/>
                <a:gd name="T6" fmla="*/ 0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1 h 3"/>
                <a:gd name="T14" fmla="*/ 1 w 1"/>
                <a:gd name="T15" fmla="*/ 2 h 3"/>
                <a:gd name="T16" fmla="*/ 0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8" name="Freeform 360">
              <a:extLst>
                <a:ext uri="{FF2B5EF4-FFF2-40B4-BE49-F238E27FC236}">
                  <a16:creationId xmlns:a16="http://schemas.microsoft.com/office/drawing/2014/main" id="{9D5F18BB-25AD-4229-B2EE-F90403AC4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" y="3257"/>
              <a:ext cx="3" cy="8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2 h 3"/>
                <a:gd name="T8" fmla="*/ 0 w 1"/>
                <a:gd name="T9" fmla="*/ 1 h 3"/>
                <a:gd name="T10" fmla="*/ 1 w 1"/>
                <a:gd name="T11" fmla="*/ 1 h 3"/>
                <a:gd name="T12" fmla="*/ 1 w 1"/>
                <a:gd name="T13" fmla="*/ 1 h 3"/>
                <a:gd name="T14" fmla="*/ 1 w 1"/>
                <a:gd name="T15" fmla="*/ 2 h 3"/>
                <a:gd name="T16" fmla="*/ 0 w 1"/>
                <a:gd name="T17" fmla="*/ 2 h 3"/>
                <a:gd name="T18" fmla="*/ 0 w 1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09" name="Freeform 361">
              <a:extLst>
                <a:ext uri="{FF2B5EF4-FFF2-40B4-BE49-F238E27FC236}">
                  <a16:creationId xmlns:a16="http://schemas.microsoft.com/office/drawing/2014/main" id="{E524F19E-900E-4CEB-8C2B-DEA9BE8F2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" y="3229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1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0" name="Freeform 362">
              <a:extLst>
                <a:ext uri="{FF2B5EF4-FFF2-40B4-BE49-F238E27FC236}">
                  <a16:creationId xmlns:a16="http://schemas.microsoft.com/office/drawing/2014/main" id="{E2B4CBFA-B4E7-4B35-B818-2451023C3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3257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1" name="Freeform 363">
              <a:extLst>
                <a:ext uri="{FF2B5EF4-FFF2-40B4-BE49-F238E27FC236}">
                  <a16:creationId xmlns:a16="http://schemas.microsoft.com/office/drawing/2014/main" id="{5DE4069F-0DC4-4DBB-8DE0-F71896CD7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3255"/>
              <a:ext cx="3" cy="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1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2" name="Freeform 364">
              <a:extLst>
                <a:ext uri="{FF2B5EF4-FFF2-40B4-BE49-F238E27FC236}">
                  <a16:creationId xmlns:a16="http://schemas.microsoft.com/office/drawing/2014/main" id="{E64EBB5F-3CB0-4B52-86D0-137E436E6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" y="3244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3" name="Freeform 365">
              <a:extLst>
                <a:ext uri="{FF2B5EF4-FFF2-40B4-BE49-F238E27FC236}">
                  <a16:creationId xmlns:a16="http://schemas.microsoft.com/office/drawing/2014/main" id="{A96CA2DE-9659-47BF-A38D-3719AD9FF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0" y="3249"/>
              <a:ext cx="3" cy="8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2 h 3"/>
                <a:gd name="T4" fmla="*/ 0 w 1"/>
                <a:gd name="T5" fmla="*/ 2 h 3"/>
                <a:gd name="T6" fmla="*/ 1 w 1"/>
                <a:gd name="T7" fmla="*/ 1 h 3"/>
                <a:gd name="T8" fmla="*/ 1 w 1"/>
                <a:gd name="T9" fmla="*/ 0 h 3"/>
                <a:gd name="T10" fmla="*/ 1 w 1"/>
                <a:gd name="T11" fmla="*/ 1 h 3"/>
                <a:gd name="T12" fmla="*/ 1 w 1"/>
                <a:gd name="T13" fmla="*/ 2 h 3"/>
                <a:gd name="T14" fmla="*/ 1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4" name="Freeform 366">
              <a:extLst>
                <a:ext uri="{FF2B5EF4-FFF2-40B4-BE49-F238E27FC236}">
                  <a16:creationId xmlns:a16="http://schemas.microsoft.com/office/drawing/2014/main" id="{A4187920-CEEB-42B8-809A-23F6BB816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37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5" name="Freeform 367">
              <a:extLst>
                <a:ext uri="{FF2B5EF4-FFF2-40B4-BE49-F238E27FC236}">
                  <a16:creationId xmlns:a16="http://schemas.microsoft.com/office/drawing/2014/main" id="{FF93AF36-C4FB-4174-8B05-635CD8067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3237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6" name="Freeform 368">
              <a:extLst>
                <a:ext uri="{FF2B5EF4-FFF2-40B4-BE49-F238E27FC236}">
                  <a16:creationId xmlns:a16="http://schemas.microsoft.com/office/drawing/2014/main" id="{A6ED91A9-168A-48B7-90C9-63BB51C49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37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0 w 1"/>
                <a:gd name="T11" fmla="*/ 0 h 2"/>
                <a:gd name="T12" fmla="*/ 1 w 1"/>
                <a:gd name="T13" fmla="*/ 0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7" name="Freeform 369">
              <a:extLst>
                <a:ext uri="{FF2B5EF4-FFF2-40B4-BE49-F238E27FC236}">
                  <a16:creationId xmlns:a16="http://schemas.microsoft.com/office/drawing/2014/main" id="{21ECE279-E90D-446A-AD77-A315D196D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49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8" name="Freeform 370">
              <a:extLst>
                <a:ext uri="{FF2B5EF4-FFF2-40B4-BE49-F238E27FC236}">
                  <a16:creationId xmlns:a16="http://schemas.microsoft.com/office/drawing/2014/main" id="{96D7B5D9-87BB-40CB-83C7-57D9AE5E0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49"/>
              <a:ext cx="3" cy="6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1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19" name="Freeform 371">
              <a:extLst>
                <a:ext uri="{FF2B5EF4-FFF2-40B4-BE49-F238E27FC236}">
                  <a16:creationId xmlns:a16="http://schemas.microsoft.com/office/drawing/2014/main" id="{055C5712-56F7-45DF-89A0-596DC4CFA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52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0" name="Freeform 372">
              <a:extLst>
                <a:ext uri="{FF2B5EF4-FFF2-40B4-BE49-F238E27FC236}">
                  <a16:creationId xmlns:a16="http://schemas.microsoft.com/office/drawing/2014/main" id="{927BE2D6-39D0-44A7-B1B3-EBDD9AC08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52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1 h 2"/>
                <a:gd name="T4" fmla="*/ 1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1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1" name="Freeform 373">
              <a:extLst>
                <a:ext uri="{FF2B5EF4-FFF2-40B4-BE49-F238E27FC236}">
                  <a16:creationId xmlns:a16="http://schemas.microsoft.com/office/drawing/2014/main" id="{9F8B23FC-4770-40DF-A714-0C826A33D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252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2" name="Freeform 374">
              <a:extLst>
                <a:ext uri="{FF2B5EF4-FFF2-40B4-BE49-F238E27FC236}">
                  <a16:creationId xmlns:a16="http://schemas.microsoft.com/office/drawing/2014/main" id="{38C78800-6A34-4B89-A480-BB90A73D4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252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1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3" name="Freeform 375">
              <a:extLst>
                <a:ext uri="{FF2B5EF4-FFF2-40B4-BE49-F238E27FC236}">
                  <a16:creationId xmlns:a16="http://schemas.microsoft.com/office/drawing/2014/main" id="{F76000A1-A33B-4B6A-8526-DA67083D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255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4" name="Freeform 376">
              <a:extLst>
                <a:ext uri="{FF2B5EF4-FFF2-40B4-BE49-F238E27FC236}">
                  <a16:creationId xmlns:a16="http://schemas.microsoft.com/office/drawing/2014/main" id="{0F7E5452-CEF8-4622-A92C-1C2C05872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3255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5" name="Freeform 377">
              <a:extLst>
                <a:ext uri="{FF2B5EF4-FFF2-40B4-BE49-F238E27FC236}">
                  <a16:creationId xmlns:a16="http://schemas.microsoft.com/office/drawing/2014/main" id="{7398B92F-C64B-4D50-BC99-D1CDE6783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3255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6" name="Freeform 378">
              <a:extLst>
                <a:ext uri="{FF2B5EF4-FFF2-40B4-BE49-F238E27FC236}">
                  <a16:creationId xmlns:a16="http://schemas.microsoft.com/office/drawing/2014/main" id="{5EC30640-396E-4D2C-9E5D-6D7A6C9BF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3257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7" name="Freeform 379">
              <a:extLst>
                <a:ext uri="{FF2B5EF4-FFF2-40B4-BE49-F238E27FC236}">
                  <a16:creationId xmlns:a16="http://schemas.microsoft.com/office/drawing/2014/main" id="{A863B37F-5685-4A51-AC76-0AB28F448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3255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1 h 2"/>
                <a:gd name="T8" fmla="*/ 1 w 2"/>
                <a:gd name="T9" fmla="*/ 1 h 2"/>
                <a:gd name="T10" fmla="*/ 2 w 2"/>
                <a:gd name="T11" fmla="*/ 1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8" name="Freeform 380">
              <a:extLst>
                <a:ext uri="{FF2B5EF4-FFF2-40B4-BE49-F238E27FC236}">
                  <a16:creationId xmlns:a16="http://schemas.microsoft.com/office/drawing/2014/main" id="{36452F90-3E04-4F0B-9C88-505812117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255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29" name="Freeform 381">
              <a:extLst>
                <a:ext uri="{FF2B5EF4-FFF2-40B4-BE49-F238E27FC236}">
                  <a16:creationId xmlns:a16="http://schemas.microsoft.com/office/drawing/2014/main" id="{11C93767-DC89-4D9F-A769-807198BD5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219"/>
              <a:ext cx="2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0" name="Freeform 382">
              <a:extLst>
                <a:ext uri="{FF2B5EF4-FFF2-40B4-BE49-F238E27FC236}">
                  <a16:creationId xmlns:a16="http://schemas.microsoft.com/office/drawing/2014/main" id="{54BB6C64-46E1-45DC-80B9-254BF75B6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222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1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1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0 w 2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1" name="Freeform 383">
              <a:extLst>
                <a:ext uri="{FF2B5EF4-FFF2-40B4-BE49-F238E27FC236}">
                  <a16:creationId xmlns:a16="http://schemas.microsoft.com/office/drawing/2014/main" id="{FC3421A1-5CCE-4FC3-B33E-70B7B26D3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222"/>
              <a:ext cx="8" cy="7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0 w 3"/>
                <a:gd name="T5" fmla="*/ 3 h 3"/>
                <a:gd name="T6" fmla="*/ 2 w 3"/>
                <a:gd name="T7" fmla="*/ 1 h 3"/>
                <a:gd name="T8" fmla="*/ 3 w 3"/>
                <a:gd name="T9" fmla="*/ 0 h 3"/>
                <a:gd name="T10" fmla="*/ 3 w 3"/>
                <a:gd name="T11" fmla="*/ 0 h 3"/>
                <a:gd name="T12" fmla="*/ 3 w 3"/>
                <a:gd name="T13" fmla="*/ 1 h 3"/>
                <a:gd name="T14" fmla="*/ 2 w 3"/>
                <a:gd name="T15" fmla="*/ 1 h 3"/>
                <a:gd name="T16" fmla="*/ 1 w 3"/>
                <a:gd name="T17" fmla="*/ 3 h 3"/>
                <a:gd name="T18" fmla="*/ 0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2" name="Freeform 384">
              <a:extLst>
                <a:ext uri="{FF2B5EF4-FFF2-40B4-BE49-F238E27FC236}">
                  <a16:creationId xmlns:a16="http://schemas.microsoft.com/office/drawing/2014/main" id="{EFF26069-9338-4B2F-939A-37BFD458D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3222"/>
              <a:ext cx="7" cy="7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0 w 3"/>
                <a:gd name="T5" fmla="*/ 3 h 3"/>
                <a:gd name="T6" fmla="*/ 3 w 3"/>
                <a:gd name="T7" fmla="*/ 0 h 3"/>
                <a:gd name="T8" fmla="*/ 3 w 3"/>
                <a:gd name="T9" fmla="*/ 0 h 3"/>
                <a:gd name="T10" fmla="*/ 3 w 3"/>
                <a:gd name="T11" fmla="*/ 0 h 3"/>
                <a:gd name="T12" fmla="*/ 0 w 3"/>
                <a:gd name="T13" fmla="*/ 3 h 3"/>
                <a:gd name="T14" fmla="*/ 0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3" name="Freeform 385">
              <a:extLst>
                <a:ext uri="{FF2B5EF4-FFF2-40B4-BE49-F238E27FC236}">
                  <a16:creationId xmlns:a16="http://schemas.microsoft.com/office/drawing/2014/main" id="{4E9ABE29-F88A-4A3A-A3F2-C7D2FDCE9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222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4" name="Freeform 386">
              <a:extLst>
                <a:ext uri="{FF2B5EF4-FFF2-40B4-BE49-F238E27FC236}">
                  <a16:creationId xmlns:a16="http://schemas.microsoft.com/office/drawing/2014/main" id="{98E1520A-BB86-4675-8169-21618D1FD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3219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2 h 3"/>
                <a:gd name="T4" fmla="*/ 0 w 2"/>
                <a:gd name="T5" fmla="*/ 2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1 h 3"/>
                <a:gd name="T12" fmla="*/ 0 w 2"/>
                <a:gd name="T13" fmla="*/ 2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5" name="Freeform 387">
              <a:extLst>
                <a:ext uri="{FF2B5EF4-FFF2-40B4-BE49-F238E27FC236}">
                  <a16:creationId xmlns:a16="http://schemas.microsoft.com/office/drawing/2014/main" id="{959E2755-FB2D-4C19-92A4-7D0514FA0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3219"/>
              <a:ext cx="8" cy="5"/>
            </a:xfrm>
            <a:custGeom>
              <a:avLst/>
              <a:gdLst>
                <a:gd name="T0" fmla="*/ 1 w 3"/>
                <a:gd name="T1" fmla="*/ 2 h 2"/>
                <a:gd name="T2" fmla="*/ 0 w 3"/>
                <a:gd name="T3" fmla="*/ 2 h 2"/>
                <a:gd name="T4" fmla="*/ 0 w 3"/>
                <a:gd name="T5" fmla="*/ 2 h 2"/>
                <a:gd name="T6" fmla="*/ 2 w 3"/>
                <a:gd name="T7" fmla="*/ 0 h 2"/>
                <a:gd name="T8" fmla="*/ 3 w 3"/>
                <a:gd name="T9" fmla="*/ 0 h 2"/>
                <a:gd name="T10" fmla="*/ 3 w 3"/>
                <a:gd name="T11" fmla="*/ 1 h 2"/>
                <a:gd name="T12" fmla="*/ 1 w 3"/>
                <a:gd name="T13" fmla="*/ 2 h 2"/>
                <a:gd name="T14" fmla="*/ 1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6" name="Freeform 388">
              <a:extLst>
                <a:ext uri="{FF2B5EF4-FFF2-40B4-BE49-F238E27FC236}">
                  <a16:creationId xmlns:a16="http://schemas.microsoft.com/office/drawing/2014/main" id="{46A576F2-B353-43AC-92B3-A20149091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222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1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7" name="Freeform 389">
              <a:extLst>
                <a:ext uri="{FF2B5EF4-FFF2-40B4-BE49-F238E27FC236}">
                  <a16:creationId xmlns:a16="http://schemas.microsoft.com/office/drawing/2014/main" id="{0DF6B3F3-65A5-4CF6-AC74-C907FC8D4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3222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1 w 2"/>
                <a:gd name="T15" fmla="*/ 1 h 2"/>
                <a:gd name="T16" fmla="*/ 1 w 2"/>
                <a:gd name="T17" fmla="*/ 1 h 2"/>
                <a:gd name="T18" fmla="*/ 0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8" name="Freeform 390">
              <a:extLst>
                <a:ext uri="{FF2B5EF4-FFF2-40B4-BE49-F238E27FC236}">
                  <a16:creationId xmlns:a16="http://schemas.microsoft.com/office/drawing/2014/main" id="{B7012A34-BF95-4D3F-9E78-E1BAFCC5A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222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39" name="Freeform 391">
              <a:extLst>
                <a:ext uri="{FF2B5EF4-FFF2-40B4-BE49-F238E27FC236}">
                  <a16:creationId xmlns:a16="http://schemas.microsoft.com/office/drawing/2014/main" id="{0EEBEF89-AAEB-4B9B-AABE-8F545C462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3224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0 h 1"/>
                <a:gd name="T16" fmla="*/ 0 w 1"/>
                <a:gd name="T17" fmla="*/ 1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0" name="Freeform 392">
              <a:extLst>
                <a:ext uri="{FF2B5EF4-FFF2-40B4-BE49-F238E27FC236}">
                  <a16:creationId xmlns:a16="http://schemas.microsoft.com/office/drawing/2014/main" id="{7E978AFB-1E31-45E6-8703-3C0DBA8BB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3224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0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1" name="Freeform 393">
              <a:extLst>
                <a:ext uri="{FF2B5EF4-FFF2-40B4-BE49-F238E27FC236}">
                  <a16:creationId xmlns:a16="http://schemas.microsoft.com/office/drawing/2014/main" id="{71BE4FD7-8577-4533-97D1-FE1298F28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3227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1 w 2"/>
                <a:gd name="T9" fmla="*/ 0 h 1"/>
                <a:gd name="T10" fmla="*/ 1 w 2"/>
                <a:gd name="T11" fmla="*/ 0 h 1"/>
                <a:gd name="T12" fmla="*/ 0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2" name="Freeform 394">
              <a:extLst>
                <a:ext uri="{FF2B5EF4-FFF2-40B4-BE49-F238E27FC236}">
                  <a16:creationId xmlns:a16="http://schemas.microsoft.com/office/drawing/2014/main" id="{29FD3684-AFC6-454E-86CB-9C5B477C1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3229"/>
              <a:ext cx="5" cy="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3" name="Freeform 395">
              <a:extLst>
                <a:ext uri="{FF2B5EF4-FFF2-40B4-BE49-F238E27FC236}">
                  <a16:creationId xmlns:a16="http://schemas.microsoft.com/office/drawing/2014/main" id="{9F41FA77-A122-4113-B752-E86C0805C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3229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4" name="Freeform 396">
              <a:extLst>
                <a:ext uri="{FF2B5EF4-FFF2-40B4-BE49-F238E27FC236}">
                  <a16:creationId xmlns:a16="http://schemas.microsoft.com/office/drawing/2014/main" id="{E8B553BB-95EC-4CBF-B6AB-8F3BAE34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3229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1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5" name="Freeform 397">
              <a:extLst>
                <a:ext uri="{FF2B5EF4-FFF2-40B4-BE49-F238E27FC236}">
                  <a16:creationId xmlns:a16="http://schemas.microsoft.com/office/drawing/2014/main" id="{564AE0CB-A23B-4B47-A6F7-47D5C0780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3232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1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6" name="Freeform 398">
              <a:extLst>
                <a:ext uri="{FF2B5EF4-FFF2-40B4-BE49-F238E27FC236}">
                  <a16:creationId xmlns:a16="http://schemas.microsoft.com/office/drawing/2014/main" id="{18AFA35C-483B-40B6-A564-54045B1F9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3234"/>
              <a:ext cx="5" cy="3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7" name="Freeform 399">
              <a:extLst>
                <a:ext uri="{FF2B5EF4-FFF2-40B4-BE49-F238E27FC236}">
                  <a16:creationId xmlns:a16="http://schemas.microsoft.com/office/drawing/2014/main" id="{84506581-8F46-4C50-A360-318F44D10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3234"/>
              <a:ext cx="2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8" name="Freeform 400">
              <a:extLst>
                <a:ext uri="{FF2B5EF4-FFF2-40B4-BE49-F238E27FC236}">
                  <a16:creationId xmlns:a16="http://schemas.microsoft.com/office/drawing/2014/main" id="{026D47A2-98EE-4671-9769-AF3ADD91E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" y="3244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49" name="Freeform 401">
              <a:extLst>
                <a:ext uri="{FF2B5EF4-FFF2-40B4-BE49-F238E27FC236}">
                  <a16:creationId xmlns:a16="http://schemas.microsoft.com/office/drawing/2014/main" id="{83538EDE-7B8F-4405-AC19-9425FDC8C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" y="3244"/>
              <a:ext cx="5" cy="3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0" name="Freeform 402">
              <a:extLst>
                <a:ext uri="{FF2B5EF4-FFF2-40B4-BE49-F238E27FC236}">
                  <a16:creationId xmlns:a16="http://schemas.microsoft.com/office/drawing/2014/main" id="{3C8AFC89-2511-4C2F-BC1D-63EDC3260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3257"/>
              <a:ext cx="2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1" name="Freeform 403">
              <a:extLst>
                <a:ext uri="{FF2B5EF4-FFF2-40B4-BE49-F238E27FC236}">
                  <a16:creationId xmlns:a16="http://schemas.microsoft.com/office/drawing/2014/main" id="{9CB55293-ACF9-4466-BBB5-C6214D6D2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3257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2" name="Freeform 404">
              <a:extLst>
                <a:ext uri="{FF2B5EF4-FFF2-40B4-BE49-F238E27FC236}">
                  <a16:creationId xmlns:a16="http://schemas.microsoft.com/office/drawing/2014/main" id="{D0B59E26-4756-4074-A2C1-92039C569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3255"/>
              <a:ext cx="2" cy="7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2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0 h 3"/>
                <a:gd name="T14" fmla="*/ 0 w 1"/>
                <a:gd name="T15" fmla="*/ 2 h 3"/>
                <a:gd name="T16" fmla="*/ 0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3" name="Freeform 405">
              <a:extLst>
                <a:ext uri="{FF2B5EF4-FFF2-40B4-BE49-F238E27FC236}">
                  <a16:creationId xmlns:a16="http://schemas.microsoft.com/office/drawing/2014/main" id="{0FB46EB2-A6CA-4AAA-8F55-ECFFC7BA3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3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0 h 2"/>
                <a:gd name="T16" fmla="*/ 0 w 1"/>
                <a:gd name="T17" fmla="*/ 2 h 2"/>
                <a:gd name="T18" fmla="*/ 0 w 1"/>
                <a:gd name="T19" fmla="*/ 2 h 2"/>
                <a:gd name="T20" fmla="*/ 0 w 1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4" name="Freeform 406">
              <a:extLst>
                <a:ext uri="{FF2B5EF4-FFF2-40B4-BE49-F238E27FC236}">
                  <a16:creationId xmlns:a16="http://schemas.microsoft.com/office/drawing/2014/main" id="{03CC9855-AC4C-4103-804B-B92206E4B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42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5" name="Freeform 407">
              <a:extLst>
                <a:ext uri="{FF2B5EF4-FFF2-40B4-BE49-F238E27FC236}">
                  <a16:creationId xmlns:a16="http://schemas.microsoft.com/office/drawing/2014/main" id="{7EF3C73F-4DEF-434C-842D-110BF6FDFD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3" y="3211"/>
              <a:ext cx="51" cy="51"/>
            </a:xfrm>
            <a:custGeom>
              <a:avLst/>
              <a:gdLst>
                <a:gd name="T0" fmla="*/ 6 w 20"/>
                <a:gd name="T1" fmla="*/ 19 h 20"/>
                <a:gd name="T2" fmla="*/ 6 w 20"/>
                <a:gd name="T3" fmla="*/ 17 h 20"/>
                <a:gd name="T4" fmla="*/ 3 w 20"/>
                <a:gd name="T5" fmla="*/ 17 h 20"/>
                <a:gd name="T6" fmla="*/ 1 w 20"/>
                <a:gd name="T7" fmla="*/ 14 h 20"/>
                <a:gd name="T8" fmla="*/ 2 w 20"/>
                <a:gd name="T9" fmla="*/ 13 h 20"/>
                <a:gd name="T10" fmla="*/ 0 w 20"/>
                <a:gd name="T11" fmla="*/ 10 h 20"/>
                <a:gd name="T12" fmla="*/ 0 w 20"/>
                <a:gd name="T13" fmla="*/ 6 h 20"/>
                <a:gd name="T14" fmla="*/ 2 w 20"/>
                <a:gd name="T15" fmla="*/ 6 h 20"/>
                <a:gd name="T16" fmla="*/ 3 w 20"/>
                <a:gd name="T17" fmla="*/ 3 h 20"/>
                <a:gd name="T18" fmla="*/ 5 w 20"/>
                <a:gd name="T19" fmla="*/ 1 h 20"/>
                <a:gd name="T20" fmla="*/ 7 w 20"/>
                <a:gd name="T21" fmla="*/ 2 h 20"/>
                <a:gd name="T22" fmla="*/ 9 w 20"/>
                <a:gd name="T23" fmla="*/ 0 h 20"/>
                <a:gd name="T24" fmla="*/ 13 w 20"/>
                <a:gd name="T25" fmla="*/ 0 h 20"/>
                <a:gd name="T26" fmla="*/ 13 w 20"/>
                <a:gd name="T27" fmla="*/ 2 h 20"/>
                <a:gd name="T28" fmla="*/ 16 w 20"/>
                <a:gd name="T29" fmla="*/ 3 h 20"/>
                <a:gd name="T30" fmla="*/ 18 w 20"/>
                <a:gd name="T31" fmla="*/ 4 h 20"/>
                <a:gd name="T32" fmla="*/ 19 w 20"/>
                <a:gd name="T33" fmla="*/ 5 h 20"/>
                <a:gd name="T34" fmla="*/ 19 w 20"/>
                <a:gd name="T35" fmla="*/ 6 h 20"/>
                <a:gd name="T36" fmla="*/ 18 w 20"/>
                <a:gd name="T37" fmla="*/ 7 h 20"/>
                <a:gd name="T38" fmla="*/ 18 w 20"/>
                <a:gd name="T39" fmla="*/ 6 h 20"/>
                <a:gd name="T40" fmla="*/ 18 w 20"/>
                <a:gd name="T41" fmla="*/ 9 h 20"/>
                <a:gd name="T42" fmla="*/ 20 w 20"/>
                <a:gd name="T43" fmla="*/ 10 h 20"/>
                <a:gd name="T44" fmla="*/ 19 w 20"/>
                <a:gd name="T45" fmla="*/ 13 h 20"/>
                <a:gd name="T46" fmla="*/ 16 w 20"/>
                <a:gd name="T47" fmla="*/ 15 h 20"/>
                <a:gd name="T48" fmla="*/ 17 w 20"/>
                <a:gd name="T49" fmla="*/ 17 h 20"/>
                <a:gd name="T50" fmla="*/ 14 w 20"/>
                <a:gd name="T51" fmla="*/ 19 h 20"/>
                <a:gd name="T52" fmla="*/ 10 w 20"/>
                <a:gd name="T53" fmla="*/ 18 h 20"/>
                <a:gd name="T54" fmla="*/ 10 w 20"/>
                <a:gd name="T55" fmla="*/ 20 h 20"/>
                <a:gd name="T56" fmla="*/ 9 w 20"/>
                <a:gd name="T57" fmla="*/ 19 h 20"/>
                <a:gd name="T58" fmla="*/ 10 w 20"/>
                <a:gd name="T59" fmla="*/ 17 h 20"/>
                <a:gd name="T60" fmla="*/ 13 w 20"/>
                <a:gd name="T61" fmla="*/ 17 h 20"/>
                <a:gd name="T62" fmla="*/ 16 w 20"/>
                <a:gd name="T63" fmla="*/ 16 h 20"/>
                <a:gd name="T64" fmla="*/ 15 w 20"/>
                <a:gd name="T65" fmla="*/ 15 h 20"/>
                <a:gd name="T66" fmla="*/ 19 w 20"/>
                <a:gd name="T67" fmla="*/ 12 h 20"/>
                <a:gd name="T68" fmla="*/ 18 w 20"/>
                <a:gd name="T69" fmla="*/ 10 h 20"/>
                <a:gd name="T70" fmla="*/ 17 w 20"/>
                <a:gd name="T71" fmla="*/ 6 h 20"/>
                <a:gd name="T72" fmla="*/ 18 w 20"/>
                <a:gd name="T73" fmla="*/ 5 h 20"/>
                <a:gd name="T74" fmla="*/ 17 w 20"/>
                <a:gd name="T75" fmla="*/ 3 h 20"/>
                <a:gd name="T76" fmla="*/ 15 w 20"/>
                <a:gd name="T77" fmla="*/ 4 h 20"/>
                <a:gd name="T78" fmla="*/ 12 w 20"/>
                <a:gd name="T79" fmla="*/ 2 h 20"/>
                <a:gd name="T80" fmla="*/ 10 w 20"/>
                <a:gd name="T81" fmla="*/ 0 h 20"/>
                <a:gd name="T82" fmla="*/ 9 w 20"/>
                <a:gd name="T83" fmla="*/ 2 h 20"/>
                <a:gd name="T84" fmla="*/ 6 w 20"/>
                <a:gd name="T85" fmla="*/ 2 h 20"/>
                <a:gd name="T86" fmla="*/ 3 w 20"/>
                <a:gd name="T87" fmla="*/ 3 h 20"/>
                <a:gd name="T88" fmla="*/ 4 w 20"/>
                <a:gd name="T89" fmla="*/ 4 h 20"/>
                <a:gd name="T90" fmla="*/ 2 w 20"/>
                <a:gd name="T91" fmla="*/ 7 h 20"/>
                <a:gd name="T92" fmla="*/ 0 w 20"/>
                <a:gd name="T93" fmla="*/ 9 h 20"/>
                <a:gd name="T94" fmla="*/ 2 w 20"/>
                <a:gd name="T95" fmla="*/ 10 h 20"/>
                <a:gd name="T96" fmla="*/ 2 w 20"/>
                <a:gd name="T97" fmla="*/ 13 h 20"/>
                <a:gd name="T98" fmla="*/ 3 w 20"/>
                <a:gd name="T99" fmla="*/ 16 h 20"/>
                <a:gd name="T100" fmla="*/ 4 w 20"/>
                <a:gd name="T101" fmla="*/ 15 h 20"/>
                <a:gd name="T102" fmla="*/ 7 w 20"/>
                <a:gd name="T103" fmla="*/ 17 h 20"/>
                <a:gd name="T104" fmla="*/ 10 w 20"/>
                <a:gd name="T105" fmla="*/ 16 h 20"/>
                <a:gd name="T106" fmla="*/ 6 w 20"/>
                <a:gd name="T107" fmla="*/ 5 h 20"/>
                <a:gd name="T108" fmla="*/ 14 w 20"/>
                <a:gd name="T109" fmla="*/ 14 h 20"/>
                <a:gd name="T110" fmla="*/ 14 w 20"/>
                <a:gd name="T111" fmla="*/ 15 h 20"/>
                <a:gd name="T112" fmla="*/ 13 w 20"/>
                <a:gd name="T113" fmla="*/ 15 h 20"/>
                <a:gd name="T114" fmla="*/ 13 w 20"/>
                <a:gd name="T115" fmla="*/ 15 h 20"/>
                <a:gd name="T116" fmla="*/ 10 w 20"/>
                <a:gd name="T117" fmla="*/ 4 h 20"/>
                <a:gd name="T118" fmla="*/ 5 w 20"/>
                <a:gd name="T119" fmla="*/ 13 h 20"/>
                <a:gd name="T120" fmla="*/ 13 w 20"/>
                <a:gd name="T121" fmla="*/ 14 h 20"/>
                <a:gd name="T122" fmla="*/ 14 w 20"/>
                <a:gd name="T12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9" y="20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6"/>
                    <a:pt x="1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1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5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7" y="2"/>
                    <a:pt x="17" y="2"/>
                  </a:cubicBezTo>
                  <a:cubicBezTo>
                    <a:pt x="17" y="3"/>
                    <a:pt x="18" y="4"/>
                    <a:pt x="18" y="4"/>
                  </a:cubicBezTo>
                  <a:cubicBezTo>
                    <a:pt x="18" y="5"/>
                    <a:pt x="18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7"/>
                    <a:pt x="18" y="8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10"/>
                  </a:cubicBezTo>
                  <a:cubicBezTo>
                    <a:pt x="20" y="11"/>
                    <a:pt x="20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7" y="13"/>
                    <a:pt x="17" y="13"/>
                    <a:pt x="17" y="14"/>
                  </a:cubicBezTo>
                  <a:cubicBezTo>
                    <a:pt x="17" y="14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6" y="18"/>
                    <a:pt x="15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8"/>
                    <a:pt x="11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7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7"/>
                    <a:pt x="10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6" y="17"/>
                    <a:pt x="16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4"/>
                    <a:pt x="16" y="14"/>
                  </a:cubicBezTo>
                  <a:cubicBezTo>
                    <a:pt x="17" y="13"/>
                    <a:pt x="17" y="12"/>
                    <a:pt x="19" y="12"/>
                  </a:cubicBezTo>
                  <a:cubicBezTo>
                    <a:pt x="19" y="12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9"/>
                  </a:cubicBezTo>
                  <a:cubicBezTo>
                    <a:pt x="17" y="8"/>
                    <a:pt x="17" y="7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7" y="4"/>
                    <a:pt x="17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3"/>
                    <a:pt x="13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3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lnTo>
                    <a:pt x="7" y="19"/>
                  </a:lnTo>
                  <a:close/>
                  <a:moveTo>
                    <a:pt x="10" y="16"/>
                  </a:moveTo>
                  <a:cubicBezTo>
                    <a:pt x="8" y="16"/>
                    <a:pt x="6" y="15"/>
                    <a:pt x="5" y="13"/>
                  </a:cubicBezTo>
                  <a:cubicBezTo>
                    <a:pt x="3" y="11"/>
                    <a:pt x="3" y="7"/>
                    <a:pt x="6" y="5"/>
                  </a:cubicBezTo>
                  <a:cubicBezTo>
                    <a:pt x="9" y="2"/>
                    <a:pt x="13" y="4"/>
                    <a:pt x="15" y="6"/>
                  </a:cubicBezTo>
                  <a:cubicBezTo>
                    <a:pt x="16" y="8"/>
                    <a:pt x="17" y="12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10" y="16"/>
                  </a:cubicBezTo>
                  <a:close/>
                  <a:moveTo>
                    <a:pt x="10" y="4"/>
                  </a:moveTo>
                  <a:cubicBezTo>
                    <a:pt x="9" y="4"/>
                    <a:pt x="7" y="4"/>
                    <a:pt x="6" y="5"/>
                  </a:cubicBezTo>
                  <a:cubicBezTo>
                    <a:pt x="3" y="7"/>
                    <a:pt x="4" y="11"/>
                    <a:pt x="5" y="13"/>
                  </a:cubicBezTo>
                  <a:cubicBezTo>
                    <a:pt x="7" y="15"/>
                    <a:pt x="10" y="16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6" y="12"/>
                    <a:pt x="16" y="9"/>
                    <a:pt x="14" y="6"/>
                  </a:cubicBezTo>
                  <a:cubicBezTo>
                    <a:pt x="13" y="5"/>
                    <a:pt x="11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6" name="Freeform 408">
              <a:extLst>
                <a:ext uri="{FF2B5EF4-FFF2-40B4-BE49-F238E27FC236}">
                  <a16:creationId xmlns:a16="http://schemas.microsoft.com/office/drawing/2014/main" id="{C8000FB8-AA61-4887-84F1-742FA4824C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0" y="3219"/>
              <a:ext cx="51" cy="46"/>
            </a:xfrm>
            <a:custGeom>
              <a:avLst/>
              <a:gdLst>
                <a:gd name="T0" fmla="*/ 7 w 20"/>
                <a:gd name="T1" fmla="*/ 18 h 18"/>
                <a:gd name="T2" fmla="*/ 7 w 20"/>
                <a:gd name="T3" fmla="*/ 16 h 18"/>
                <a:gd name="T4" fmla="*/ 5 w 20"/>
                <a:gd name="T5" fmla="*/ 15 h 18"/>
                <a:gd name="T6" fmla="*/ 3 w 20"/>
                <a:gd name="T7" fmla="*/ 15 h 18"/>
                <a:gd name="T8" fmla="*/ 1 w 20"/>
                <a:gd name="T9" fmla="*/ 12 h 18"/>
                <a:gd name="T10" fmla="*/ 3 w 20"/>
                <a:gd name="T11" fmla="*/ 15 h 18"/>
                <a:gd name="T12" fmla="*/ 5 w 20"/>
                <a:gd name="T13" fmla="*/ 14 h 18"/>
                <a:gd name="T14" fmla="*/ 7 w 20"/>
                <a:gd name="T15" fmla="*/ 16 h 18"/>
                <a:gd name="T16" fmla="*/ 7 w 20"/>
                <a:gd name="T17" fmla="*/ 17 h 18"/>
                <a:gd name="T18" fmla="*/ 10 w 20"/>
                <a:gd name="T19" fmla="*/ 17 h 18"/>
                <a:gd name="T20" fmla="*/ 11 w 20"/>
                <a:gd name="T21" fmla="*/ 16 h 18"/>
                <a:gd name="T22" fmla="*/ 14 w 20"/>
                <a:gd name="T23" fmla="*/ 16 h 18"/>
                <a:gd name="T24" fmla="*/ 17 w 20"/>
                <a:gd name="T25" fmla="*/ 15 h 18"/>
                <a:gd name="T26" fmla="*/ 17 w 20"/>
                <a:gd name="T27" fmla="*/ 13 h 18"/>
                <a:gd name="T28" fmla="*/ 18 w 20"/>
                <a:gd name="T29" fmla="*/ 14 h 18"/>
                <a:gd name="T30" fmla="*/ 17 w 20"/>
                <a:gd name="T31" fmla="*/ 15 h 18"/>
                <a:gd name="T32" fmla="*/ 15 w 20"/>
                <a:gd name="T33" fmla="*/ 17 h 18"/>
                <a:gd name="T34" fmla="*/ 13 w 20"/>
                <a:gd name="T35" fmla="*/ 16 h 18"/>
                <a:gd name="T36" fmla="*/ 11 w 20"/>
                <a:gd name="T37" fmla="*/ 17 h 18"/>
                <a:gd name="T38" fmla="*/ 10 w 20"/>
                <a:gd name="T39" fmla="*/ 18 h 18"/>
                <a:gd name="T40" fmla="*/ 17 w 20"/>
                <a:gd name="T41" fmla="*/ 13 h 18"/>
                <a:gd name="T42" fmla="*/ 17 w 20"/>
                <a:gd name="T43" fmla="*/ 12 h 18"/>
                <a:gd name="T44" fmla="*/ 20 w 20"/>
                <a:gd name="T45" fmla="*/ 10 h 18"/>
                <a:gd name="T46" fmla="*/ 20 w 20"/>
                <a:gd name="T47" fmla="*/ 10 h 18"/>
                <a:gd name="T48" fmla="*/ 19 w 20"/>
                <a:gd name="T49" fmla="*/ 12 h 18"/>
                <a:gd name="T50" fmla="*/ 17 w 20"/>
                <a:gd name="T51" fmla="*/ 13 h 18"/>
                <a:gd name="T52" fmla="*/ 2 w 20"/>
                <a:gd name="T53" fmla="*/ 11 h 18"/>
                <a:gd name="T54" fmla="*/ 2 w 20"/>
                <a:gd name="T55" fmla="*/ 9 h 18"/>
                <a:gd name="T56" fmla="*/ 0 w 20"/>
                <a:gd name="T57" fmla="*/ 8 h 18"/>
                <a:gd name="T58" fmla="*/ 1 w 20"/>
                <a:gd name="T59" fmla="*/ 4 h 18"/>
                <a:gd name="T60" fmla="*/ 1 w 20"/>
                <a:gd name="T61" fmla="*/ 8 h 18"/>
                <a:gd name="T62" fmla="*/ 2 w 20"/>
                <a:gd name="T63" fmla="*/ 9 h 18"/>
                <a:gd name="T64" fmla="*/ 2 w 20"/>
                <a:gd name="T65" fmla="*/ 11 h 18"/>
                <a:gd name="T66" fmla="*/ 16 w 20"/>
                <a:gd name="T67" fmla="*/ 9 h 18"/>
                <a:gd name="T68" fmla="*/ 13 w 20"/>
                <a:gd name="T69" fmla="*/ 3 h 18"/>
                <a:gd name="T70" fmla="*/ 5 w 20"/>
                <a:gd name="T71" fmla="*/ 6 h 18"/>
                <a:gd name="T72" fmla="*/ 5 w 20"/>
                <a:gd name="T73" fmla="*/ 5 h 18"/>
                <a:gd name="T74" fmla="*/ 13 w 20"/>
                <a:gd name="T75" fmla="*/ 3 h 18"/>
                <a:gd name="T76" fmla="*/ 16 w 20"/>
                <a:gd name="T77" fmla="*/ 9 h 18"/>
                <a:gd name="T78" fmla="*/ 4 w 20"/>
                <a:gd name="T79" fmla="*/ 2 h 18"/>
                <a:gd name="T80" fmla="*/ 3 w 20"/>
                <a:gd name="T81" fmla="*/ 1 h 18"/>
                <a:gd name="T82" fmla="*/ 4 w 20"/>
                <a:gd name="T83" fmla="*/ 0 h 18"/>
                <a:gd name="T84" fmla="*/ 4 w 20"/>
                <a:gd name="T85" fmla="*/ 0 h 18"/>
                <a:gd name="T86" fmla="*/ 4 w 20"/>
                <a:gd name="T87" fmla="*/ 1 h 18"/>
                <a:gd name="T88" fmla="*/ 4 w 20"/>
                <a:gd name="T8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18">
                  <a:moveTo>
                    <a:pt x="10" y="18"/>
                  </a:moveTo>
                  <a:cubicBezTo>
                    <a:pt x="9" y="18"/>
                    <a:pt x="8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5"/>
                    <a:pt x="5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6"/>
                    <a:pt x="3" y="15"/>
                  </a:cubicBezTo>
                  <a:cubicBezTo>
                    <a:pt x="2" y="15"/>
                    <a:pt x="2" y="14"/>
                    <a:pt x="1" y="13"/>
                  </a:cubicBezTo>
                  <a:cubicBezTo>
                    <a:pt x="1" y="13"/>
                    <a:pt x="1" y="12"/>
                    <a:pt x="1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2" y="13"/>
                    <a:pt x="3" y="14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5"/>
                    <a:pt x="6" y="15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0" y="18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4" y="15"/>
                    <a:pt x="14" y="15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6"/>
                    <a:pt x="17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0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" y="11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9"/>
                    <a:pt x="2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0" y="7"/>
                    <a:pt x="1" y="5"/>
                    <a:pt x="1" y="4"/>
                  </a:cubicBez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7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3" y="10"/>
                    <a:pt x="3" y="10"/>
                  </a:cubicBezTo>
                  <a:cubicBezTo>
                    <a:pt x="3" y="11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5" y="5"/>
                    <a:pt x="13" y="3"/>
                  </a:cubicBezTo>
                  <a:cubicBezTo>
                    <a:pt x="12" y="3"/>
                    <a:pt x="9" y="2"/>
                    <a:pt x="7" y="4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5"/>
                    <a:pt x="6" y="4"/>
                    <a:pt x="7" y="3"/>
                  </a:cubicBezTo>
                  <a:cubicBezTo>
                    <a:pt x="9" y="2"/>
                    <a:pt x="11" y="2"/>
                    <a:pt x="13" y="3"/>
                  </a:cubicBezTo>
                  <a:cubicBezTo>
                    <a:pt x="15" y="4"/>
                    <a:pt x="17" y="7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4" y="3"/>
                  </a:moveTo>
                  <a:cubicBezTo>
                    <a:pt x="4" y="3"/>
                    <a:pt x="4" y="3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7" name="Freeform 409">
              <a:extLst>
                <a:ext uri="{FF2B5EF4-FFF2-40B4-BE49-F238E27FC236}">
                  <a16:creationId xmlns:a16="http://schemas.microsoft.com/office/drawing/2014/main" id="{D595D9B2-63BC-415F-8591-DCA85565D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3247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8" name="Freeform 410">
              <a:extLst>
                <a:ext uri="{FF2B5EF4-FFF2-40B4-BE49-F238E27FC236}">
                  <a16:creationId xmlns:a16="http://schemas.microsoft.com/office/drawing/2014/main" id="{2188A310-7AC8-47A0-BFD9-CD7249F9B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328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59" name="Freeform 411">
              <a:extLst>
                <a:ext uri="{FF2B5EF4-FFF2-40B4-BE49-F238E27FC236}">
                  <a16:creationId xmlns:a16="http://schemas.microsoft.com/office/drawing/2014/main" id="{89C3734B-4645-492D-A9BB-DF334ADF8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3308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1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0" name="Freeform 412">
              <a:extLst>
                <a:ext uri="{FF2B5EF4-FFF2-40B4-BE49-F238E27FC236}">
                  <a16:creationId xmlns:a16="http://schemas.microsoft.com/office/drawing/2014/main" id="{2E9D033A-EDFE-4F6C-9C59-47D829F48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" y="330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1" name="Freeform 413">
              <a:extLst>
                <a:ext uri="{FF2B5EF4-FFF2-40B4-BE49-F238E27FC236}">
                  <a16:creationId xmlns:a16="http://schemas.microsoft.com/office/drawing/2014/main" id="{C3B2FF94-A783-4398-96D2-EDDBBC163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" y="330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2" name="Freeform 414">
              <a:extLst>
                <a:ext uri="{FF2B5EF4-FFF2-40B4-BE49-F238E27FC236}">
                  <a16:creationId xmlns:a16="http://schemas.microsoft.com/office/drawing/2014/main" id="{994C4FDE-B0F9-459A-A8C4-AAD97CF42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310"/>
              <a:ext cx="2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3" name="Freeform 415">
              <a:extLst>
                <a:ext uri="{FF2B5EF4-FFF2-40B4-BE49-F238E27FC236}">
                  <a16:creationId xmlns:a16="http://schemas.microsoft.com/office/drawing/2014/main" id="{B51FDE9A-2F3E-4550-95EF-556412519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300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1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1 h 2"/>
                <a:gd name="T14" fmla="*/ 0 w 1"/>
                <a:gd name="T15" fmla="*/ 2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4" name="Freeform 416">
              <a:extLst>
                <a:ext uri="{FF2B5EF4-FFF2-40B4-BE49-F238E27FC236}">
                  <a16:creationId xmlns:a16="http://schemas.microsoft.com/office/drawing/2014/main" id="{BC9E75DC-E117-4B7D-83E5-FC8759029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3308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1 h 2"/>
                <a:gd name="T4" fmla="*/ 0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1 h 2"/>
                <a:gd name="T16" fmla="*/ 0 w 1"/>
                <a:gd name="T17" fmla="*/ 1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5" name="Freeform 417">
              <a:extLst>
                <a:ext uri="{FF2B5EF4-FFF2-40B4-BE49-F238E27FC236}">
                  <a16:creationId xmlns:a16="http://schemas.microsoft.com/office/drawing/2014/main" id="{EA872E45-56BA-4F8B-8FAF-0C6D94FD6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3282"/>
              <a:ext cx="2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0 w 1"/>
                <a:gd name="T17" fmla="*/ 1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6" name="Freeform 418">
              <a:extLst>
                <a:ext uri="{FF2B5EF4-FFF2-40B4-BE49-F238E27FC236}">
                  <a16:creationId xmlns:a16="http://schemas.microsoft.com/office/drawing/2014/main" id="{2DA8C313-EBD5-431A-9575-308E451E2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308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7" name="Freeform 419">
              <a:extLst>
                <a:ext uri="{FF2B5EF4-FFF2-40B4-BE49-F238E27FC236}">
                  <a16:creationId xmlns:a16="http://schemas.microsoft.com/office/drawing/2014/main" id="{4A510080-E312-45A2-9086-156827733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3305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8" name="Freeform 420">
              <a:extLst>
                <a:ext uri="{FF2B5EF4-FFF2-40B4-BE49-F238E27FC236}">
                  <a16:creationId xmlns:a16="http://schemas.microsoft.com/office/drawing/2014/main" id="{2C59AA74-6C8A-4110-BF7C-434BBC825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0" y="3300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69" name="Freeform 421">
              <a:extLst>
                <a:ext uri="{FF2B5EF4-FFF2-40B4-BE49-F238E27FC236}">
                  <a16:creationId xmlns:a16="http://schemas.microsoft.com/office/drawing/2014/main" id="{0597B769-CACB-4C7E-809E-171A5BAFD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8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0" name="Freeform 422">
              <a:extLst>
                <a:ext uri="{FF2B5EF4-FFF2-40B4-BE49-F238E27FC236}">
                  <a16:creationId xmlns:a16="http://schemas.microsoft.com/office/drawing/2014/main" id="{F588838D-C530-4D78-8434-EAFBA738E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88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1" name="Freeform 423">
              <a:extLst>
                <a:ext uri="{FF2B5EF4-FFF2-40B4-BE49-F238E27FC236}">
                  <a16:creationId xmlns:a16="http://schemas.microsoft.com/office/drawing/2014/main" id="{B128269F-B492-43E3-8342-A5DE15B9A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8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1 h 2"/>
                <a:gd name="T12" fmla="*/ 1 w 1"/>
                <a:gd name="T13" fmla="*/ 1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2" name="Freeform 424">
              <a:extLst>
                <a:ext uri="{FF2B5EF4-FFF2-40B4-BE49-F238E27FC236}">
                  <a16:creationId xmlns:a16="http://schemas.microsoft.com/office/drawing/2014/main" id="{B3B781D5-C40E-4BB4-9760-9D4969032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98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3" name="Freeform 425">
              <a:extLst>
                <a:ext uri="{FF2B5EF4-FFF2-40B4-BE49-F238E27FC236}">
                  <a16:creationId xmlns:a16="http://schemas.microsoft.com/office/drawing/2014/main" id="{983E3568-D3DF-440A-9D1A-09D9498B7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300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4" name="Freeform 426">
              <a:extLst>
                <a:ext uri="{FF2B5EF4-FFF2-40B4-BE49-F238E27FC236}">
                  <a16:creationId xmlns:a16="http://schemas.microsoft.com/office/drawing/2014/main" id="{0EBD8A61-632D-40AA-ACC9-AA6D4CE44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0" y="3300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5" name="Freeform 427">
              <a:extLst>
                <a:ext uri="{FF2B5EF4-FFF2-40B4-BE49-F238E27FC236}">
                  <a16:creationId xmlns:a16="http://schemas.microsoft.com/office/drawing/2014/main" id="{6E75F13F-A014-48E5-9244-16655352A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0" y="3303"/>
              <a:ext cx="6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1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6" name="Freeform 428">
              <a:extLst>
                <a:ext uri="{FF2B5EF4-FFF2-40B4-BE49-F238E27FC236}">
                  <a16:creationId xmlns:a16="http://schemas.microsoft.com/office/drawing/2014/main" id="{F6D4C84C-B72B-4E4A-85A7-C64287944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303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7" name="Freeform 429">
              <a:extLst>
                <a:ext uri="{FF2B5EF4-FFF2-40B4-BE49-F238E27FC236}">
                  <a16:creationId xmlns:a16="http://schemas.microsoft.com/office/drawing/2014/main" id="{3AC67EBD-4BAA-4822-94DE-DBAE611B1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3305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8" name="Freeform 430">
              <a:extLst>
                <a:ext uri="{FF2B5EF4-FFF2-40B4-BE49-F238E27FC236}">
                  <a16:creationId xmlns:a16="http://schemas.microsoft.com/office/drawing/2014/main" id="{11B95982-9E3B-46AC-9FCF-15D84D7E7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305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79" name="Freeform 431">
              <a:extLst>
                <a:ext uri="{FF2B5EF4-FFF2-40B4-BE49-F238E27FC236}">
                  <a16:creationId xmlns:a16="http://schemas.microsoft.com/office/drawing/2014/main" id="{1087A7EF-5362-4CB1-B4C8-44349D881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3275"/>
              <a:ext cx="7" cy="7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0 w 3"/>
                <a:gd name="T5" fmla="*/ 3 h 3"/>
                <a:gd name="T6" fmla="*/ 2 w 3"/>
                <a:gd name="T7" fmla="*/ 1 h 3"/>
                <a:gd name="T8" fmla="*/ 3 w 3"/>
                <a:gd name="T9" fmla="*/ 1 h 3"/>
                <a:gd name="T10" fmla="*/ 3 w 3"/>
                <a:gd name="T11" fmla="*/ 1 h 3"/>
                <a:gd name="T12" fmla="*/ 0 w 3"/>
                <a:gd name="T13" fmla="*/ 3 h 3"/>
                <a:gd name="T14" fmla="*/ 0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0" name="Freeform 432">
              <a:extLst>
                <a:ext uri="{FF2B5EF4-FFF2-40B4-BE49-F238E27FC236}">
                  <a16:creationId xmlns:a16="http://schemas.microsoft.com/office/drawing/2014/main" id="{B175EB70-F245-4A2F-B7B3-6E80781F1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" y="3275"/>
              <a:ext cx="8" cy="5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0 w 3"/>
                <a:gd name="T5" fmla="*/ 2 h 2"/>
                <a:gd name="T6" fmla="*/ 2 w 3"/>
                <a:gd name="T7" fmla="*/ 0 h 2"/>
                <a:gd name="T8" fmla="*/ 2 w 3"/>
                <a:gd name="T9" fmla="*/ 0 h 2"/>
                <a:gd name="T10" fmla="*/ 2 w 3"/>
                <a:gd name="T11" fmla="*/ 1 h 2"/>
                <a:gd name="T12" fmla="*/ 1 w 3"/>
                <a:gd name="T13" fmla="*/ 2 h 2"/>
                <a:gd name="T14" fmla="*/ 0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1" name="Freeform 433">
              <a:extLst>
                <a:ext uri="{FF2B5EF4-FFF2-40B4-BE49-F238E27FC236}">
                  <a16:creationId xmlns:a16="http://schemas.microsoft.com/office/drawing/2014/main" id="{61952C5B-824F-42A1-A0A7-D39396563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3275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2" name="Freeform 434">
              <a:extLst>
                <a:ext uri="{FF2B5EF4-FFF2-40B4-BE49-F238E27FC236}">
                  <a16:creationId xmlns:a16="http://schemas.microsoft.com/office/drawing/2014/main" id="{5DF119C8-D86C-4299-84F0-BCE0BF2AC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277"/>
              <a:ext cx="5" cy="3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1 w 2"/>
                <a:gd name="T15" fmla="*/ 1 h 1"/>
                <a:gd name="T16" fmla="*/ 1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3" name="Freeform 435">
              <a:extLst>
                <a:ext uri="{FF2B5EF4-FFF2-40B4-BE49-F238E27FC236}">
                  <a16:creationId xmlns:a16="http://schemas.microsoft.com/office/drawing/2014/main" id="{EFF8E3AE-3963-430D-8756-305C11B15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3280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4" name="Freeform 436">
              <a:extLst>
                <a:ext uri="{FF2B5EF4-FFF2-40B4-BE49-F238E27FC236}">
                  <a16:creationId xmlns:a16="http://schemas.microsoft.com/office/drawing/2014/main" id="{16984144-F71C-4860-A0CF-D1CA53F4B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282"/>
              <a:ext cx="5" cy="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5" name="Freeform 437">
              <a:extLst>
                <a:ext uri="{FF2B5EF4-FFF2-40B4-BE49-F238E27FC236}">
                  <a16:creationId xmlns:a16="http://schemas.microsoft.com/office/drawing/2014/main" id="{88871FB0-185D-4570-8B28-6C2E3B3EA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3285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0 w 1"/>
                <a:gd name="T7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6" name="Freeform 438">
              <a:extLst>
                <a:ext uri="{FF2B5EF4-FFF2-40B4-BE49-F238E27FC236}">
                  <a16:creationId xmlns:a16="http://schemas.microsoft.com/office/drawing/2014/main" id="{22A1ACA4-06FB-424E-B072-8D307D989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3288"/>
              <a:ext cx="5" cy="0"/>
            </a:xfrm>
            <a:custGeom>
              <a:avLst/>
              <a:gdLst>
                <a:gd name="T0" fmla="*/ 1 w 2"/>
                <a:gd name="T1" fmla="*/ 0 w 2"/>
                <a:gd name="T2" fmla="*/ 1 w 2"/>
                <a:gd name="T3" fmla="*/ 1 w 2"/>
                <a:gd name="T4" fmla="*/ 2 w 2"/>
                <a:gd name="T5" fmla="*/ 2 w 2"/>
                <a:gd name="T6" fmla="*/ 1 w 2"/>
                <a:gd name="T7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7" name="Freeform 439">
              <a:extLst>
                <a:ext uri="{FF2B5EF4-FFF2-40B4-BE49-F238E27FC236}">
                  <a16:creationId xmlns:a16="http://schemas.microsoft.com/office/drawing/2014/main" id="{7D0AB42B-75C8-424C-8E0B-C15E533FB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328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8" name="Freeform 440">
              <a:extLst>
                <a:ext uri="{FF2B5EF4-FFF2-40B4-BE49-F238E27FC236}">
                  <a16:creationId xmlns:a16="http://schemas.microsoft.com/office/drawing/2014/main" id="{08AD8E75-5815-46F3-ADDB-73BC9A7D5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3290"/>
              <a:ext cx="2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  <a:gd name="T5" fmla="*/ 1 w 1"/>
                <a:gd name="T6" fmla="*/ 0 w 1"/>
                <a:gd name="T7" fmla="*/ 0 w 1"/>
                <a:gd name="T8" fmla="*/ 0 w 1"/>
                <a:gd name="T9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89" name="Freeform 441">
              <a:extLst>
                <a:ext uri="{FF2B5EF4-FFF2-40B4-BE49-F238E27FC236}">
                  <a16:creationId xmlns:a16="http://schemas.microsoft.com/office/drawing/2014/main" id="{8570BDBD-7412-4F32-BD11-70ED8A9C7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3295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0" name="Freeform 442">
              <a:extLst>
                <a:ext uri="{FF2B5EF4-FFF2-40B4-BE49-F238E27FC236}">
                  <a16:creationId xmlns:a16="http://schemas.microsoft.com/office/drawing/2014/main" id="{F09970BD-CF5C-4EB5-A6AE-9E72D49B5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3305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0 w 1"/>
                <a:gd name="T15" fmla="*/ 2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1" name="Freeform 443">
              <a:extLst>
                <a:ext uri="{FF2B5EF4-FFF2-40B4-BE49-F238E27FC236}">
                  <a16:creationId xmlns:a16="http://schemas.microsoft.com/office/drawing/2014/main" id="{50EE6148-6268-4479-9F60-E0C60B7E5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90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1 h 2"/>
                <a:gd name="T14" fmla="*/ 1 w 1"/>
                <a:gd name="T15" fmla="*/ 2 h 2"/>
                <a:gd name="T16" fmla="*/ 1 w 1"/>
                <a:gd name="T17" fmla="*/ 2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2" name="Freeform 444">
              <a:extLst>
                <a:ext uri="{FF2B5EF4-FFF2-40B4-BE49-F238E27FC236}">
                  <a16:creationId xmlns:a16="http://schemas.microsoft.com/office/drawing/2014/main" id="{4332B661-CA0B-4EC3-8DD1-9DCB2EE55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" y="3293"/>
              <a:ext cx="3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3" name="Freeform 445">
              <a:extLst>
                <a:ext uri="{FF2B5EF4-FFF2-40B4-BE49-F238E27FC236}">
                  <a16:creationId xmlns:a16="http://schemas.microsoft.com/office/drawing/2014/main" id="{06B83713-400F-42F1-B450-A032DFB3B3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3" y="3267"/>
              <a:ext cx="43" cy="43"/>
            </a:xfrm>
            <a:custGeom>
              <a:avLst/>
              <a:gdLst>
                <a:gd name="T0" fmla="*/ 5 w 17"/>
                <a:gd name="T1" fmla="*/ 16 h 17"/>
                <a:gd name="T2" fmla="*/ 5 w 17"/>
                <a:gd name="T3" fmla="*/ 15 h 17"/>
                <a:gd name="T4" fmla="*/ 3 w 17"/>
                <a:gd name="T5" fmla="*/ 14 h 17"/>
                <a:gd name="T6" fmla="*/ 1 w 17"/>
                <a:gd name="T7" fmla="*/ 12 h 17"/>
                <a:gd name="T8" fmla="*/ 2 w 17"/>
                <a:gd name="T9" fmla="*/ 11 h 17"/>
                <a:gd name="T10" fmla="*/ 1 w 17"/>
                <a:gd name="T11" fmla="*/ 8 h 17"/>
                <a:gd name="T12" fmla="*/ 1 w 17"/>
                <a:gd name="T13" fmla="*/ 5 h 17"/>
                <a:gd name="T14" fmla="*/ 2 w 17"/>
                <a:gd name="T15" fmla="*/ 5 h 17"/>
                <a:gd name="T16" fmla="*/ 3 w 17"/>
                <a:gd name="T17" fmla="*/ 3 h 17"/>
                <a:gd name="T18" fmla="*/ 6 w 17"/>
                <a:gd name="T19" fmla="*/ 1 h 17"/>
                <a:gd name="T20" fmla="*/ 7 w 17"/>
                <a:gd name="T21" fmla="*/ 2 h 17"/>
                <a:gd name="T22" fmla="*/ 9 w 17"/>
                <a:gd name="T23" fmla="*/ 0 h 17"/>
                <a:gd name="T24" fmla="*/ 12 w 17"/>
                <a:gd name="T25" fmla="*/ 1 h 17"/>
                <a:gd name="T26" fmla="*/ 12 w 17"/>
                <a:gd name="T27" fmla="*/ 2 h 17"/>
                <a:gd name="T28" fmla="*/ 15 w 17"/>
                <a:gd name="T29" fmla="*/ 3 h 17"/>
                <a:gd name="T30" fmla="*/ 16 w 17"/>
                <a:gd name="T31" fmla="*/ 5 h 17"/>
                <a:gd name="T32" fmla="*/ 16 w 17"/>
                <a:gd name="T33" fmla="*/ 5 h 17"/>
                <a:gd name="T34" fmla="*/ 16 w 17"/>
                <a:gd name="T35" fmla="*/ 6 h 17"/>
                <a:gd name="T36" fmla="*/ 16 w 17"/>
                <a:gd name="T37" fmla="*/ 7 h 17"/>
                <a:gd name="T38" fmla="*/ 16 w 17"/>
                <a:gd name="T39" fmla="*/ 9 h 17"/>
                <a:gd name="T40" fmla="*/ 17 w 17"/>
                <a:gd name="T41" fmla="*/ 9 h 17"/>
                <a:gd name="T42" fmla="*/ 16 w 17"/>
                <a:gd name="T43" fmla="*/ 12 h 17"/>
                <a:gd name="T44" fmla="*/ 14 w 17"/>
                <a:gd name="T45" fmla="*/ 13 h 17"/>
                <a:gd name="T46" fmla="*/ 14 w 17"/>
                <a:gd name="T47" fmla="*/ 15 h 17"/>
                <a:gd name="T48" fmla="*/ 11 w 17"/>
                <a:gd name="T49" fmla="*/ 16 h 17"/>
                <a:gd name="T50" fmla="*/ 9 w 17"/>
                <a:gd name="T51" fmla="*/ 16 h 17"/>
                <a:gd name="T52" fmla="*/ 8 w 17"/>
                <a:gd name="T53" fmla="*/ 17 h 17"/>
                <a:gd name="T54" fmla="*/ 8 w 17"/>
                <a:gd name="T55" fmla="*/ 16 h 17"/>
                <a:gd name="T56" fmla="*/ 8 w 17"/>
                <a:gd name="T57" fmla="*/ 15 h 17"/>
                <a:gd name="T58" fmla="*/ 11 w 17"/>
                <a:gd name="T59" fmla="*/ 15 h 17"/>
                <a:gd name="T60" fmla="*/ 14 w 17"/>
                <a:gd name="T61" fmla="*/ 15 h 17"/>
                <a:gd name="T62" fmla="*/ 13 w 17"/>
                <a:gd name="T63" fmla="*/ 13 h 17"/>
                <a:gd name="T64" fmla="*/ 16 w 17"/>
                <a:gd name="T65" fmla="*/ 11 h 17"/>
                <a:gd name="T66" fmla="*/ 15 w 17"/>
                <a:gd name="T67" fmla="*/ 9 h 17"/>
                <a:gd name="T68" fmla="*/ 15 w 17"/>
                <a:gd name="T69" fmla="*/ 6 h 17"/>
                <a:gd name="T70" fmla="*/ 16 w 17"/>
                <a:gd name="T71" fmla="*/ 5 h 17"/>
                <a:gd name="T72" fmla="*/ 15 w 17"/>
                <a:gd name="T73" fmla="*/ 4 h 17"/>
                <a:gd name="T74" fmla="*/ 13 w 17"/>
                <a:gd name="T75" fmla="*/ 4 h 17"/>
                <a:gd name="T76" fmla="*/ 11 w 17"/>
                <a:gd name="T77" fmla="*/ 2 h 17"/>
                <a:gd name="T78" fmla="*/ 9 w 17"/>
                <a:gd name="T79" fmla="*/ 1 h 17"/>
                <a:gd name="T80" fmla="*/ 9 w 17"/>
                <a:gd name="T81" fmla="*/ 2 h 17"/>
                <a:gd name="T82" fmla="*/ 6 w 17"/>
                <a:gd name="T83" fmla="*/ 2 h 17"/>
                <a:gd name="T84" fmla="*/ 4 w 17"/>
                <a:gd name="T85" fmla="*/ 2 h 17"/>
                <a:gd name="T86" fmla="*/ 4 w 17"/>
                <a:gd name="T87" fmla="*/ 4 h 17"/>
                <a:gd name="T88" fmla="*/ 2 w 17"/>
                <a:gd name="T89" fmla="*/ 6 h 17"/>
                <a:gd name="T90" fmla="*/ 1 w 17"/>
                <a:gd name="T91" fmla="*/ 8 h 17"/>
                <a:gd name="T92" fmla="*/ 2 w 17"/>
                <a:gd name="T93" fmla="*/ 8 h 17"/>
                <a:gd name="T94" fmla="*/ 2 w 17"/>
                <a:gd name="T95" fmla="*/ 11 h 17"/>
                <a:gd name="T96" fmla="*/ 3 w 17"/>
                <a:gd name="T97" fmla="*/ 13 h 17"/>
                <a:gd name="T98" fmla="*/ 4 w 17"/>
                <a:gd name="T99" fmla="*/ 13 h 17"/>
                <a:gd name="T100" fmla="*/ 6 w 17"/>
                <a:gd name="T101" fmla="*/ 15 h 17"/>
                <a:gd name="T102" fmla="*/ 15 w 17"/>
                <a:gd name="T103" fmla="*/ 6 h 17"/>
                <a:gd name="T104" fmla="*/ 16 w 17"/>
                <a:gd name="T105" fmla="*/ 6 h 17"/>
                <a:gd name="T106" fmla="*/ 9 w 17"/>
                <a:gd name="T107" fmla="*/ 14 h 17"/>
                <a:gd name="T108" fmla="*/ 6 w 17"/>
                <a:gd name="T109" fmla="*/ 4 h 17"/>
                <a:gd name="T110" fmla="*/ 12 w 17"/>
                <a:gd name="T111" fmla="*/ 13 h 17"/>
                <a:gd name="T112" fmla="*/ 11 w 17"/>
                <a:gd name="T113" fmla="*/ 13 h 17"/>
                <a:gd name="T114" fmla="*/ 11 w 17"/>
                <a:gd name="T115" fmla="*/ 13 h 17"/>
                <a:gd name="T116" fmla="*/ 9 w 17"/>
                <a:gd name="T117" fmla="*/ 4 h 17"/>
                <a:gd name="T118" fmla="*/ 5 w 17"/>
                <a:gd name="T119" fmla="*/ 11 h 17"/>
                <a:gd name="T120" fmla="*/ 11 w 17"/>
                <a:gd name="T121" fmla="*/ 12 h 17"/>
                <a:gd name="T122" fmla="*/ 12 w 17"/>
                <a:gd name="T12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7" y="17"/>
                    <a:pt x="6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4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ubicBezTo>
                    <a:pt x="2" y="13"/>
                    <a:pt x="1" y="12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4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1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2"/>
                    <a:pt x="15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6"/>
                    <a:pt x="12" y="16"/>
                  </a:cubicBezTo>
                  <a:cubicBezTo>
                    <a:pt x="12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9" y="16"/>
                    <a:pt x="9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6" y="16"/>
                  </a:moveTo>
                  <a:cubicBezTo>
                    <a:pt x="6" y="16"/>
                    <a:pt x="7" y="16"/>
                    <a:pt x="8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10" y="15"/>
                    <a:pt x="11" y="15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cubicBezTo>
                    <a:pt x="14" y="12"/>
                    <a:pt x="15" y="11"/>
                    <a:pt x="16" y="11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3" y="4"/>
                    <a:pt x="12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5"/>
                    <a:pt x="3" y="6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10"/>
                    <a:pt x="3" y="11"/>
                  </a:cubicBezTo>
                  <a:cubicBezTo>
                    <a:pt x="3" y="11"/>
                    <a:pt x="3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4"/>
                    <a:pt x="6" y="14"/>
                  </a:cubicBezTo>
                  <a:cubicBezTo>
                    <a:pt x="6" y="14"/>
                    <a:pt x="6" y="15"/>
                    <a:pt x="6" y="15"/>
                  </a:cubicBezTo>
                  <a:lnTo>
                    <a:pt x="6" y="16"/>
                  </a:lnTo>
                  <a:close/>
                  <a:moveTo>
                    <a:pt x="15" y="6"/>
                  </a:moveTo>
                  <a:cubicBezTo>
                    <a:pt x="15" y="6"/>
                    <a:pt x="15" y="7"/>
                    <a:pt x="15" y="7"/>
                  </a:cubicBezTo>
                  <a:cubicBezTo>
                    <a:pt x="15" y="7"/>
                    <a:pt x="16" y="6"/>
                    <a:pt x="16" y="6"/>
                  </a:cubicBezTo>
                  <a:lnTo>
                    <a:pt x="15" y="6"/>
                  </a:lnTo>
                  <a:close/>
                  <a:moveTo>
                    <a:pt x="9" y="14"/>
                  </a:moveTo>
                  <a:cubicBezTo>
                    <a:pt x="7" y="14"/>
                    <a:pt x="5" y="13"/>
                    <a:pt x="4" y="11"/>
                  </a:cubicBezTo>
                  <a:cubicBezTo>
                    <a:pt x="3" y="9"/>
                    <a:pt x="3" y="6"/>
                    <a:pt x="6" y="4"/>
                  </a:cubicBezTo>
                  <a:cubicBezTo>
                    <a:pt x="9" y="2"/>
                    <a:pt x="12" y="4"/>
                    <a:pt x="13" y="6"/>
                  </a:cubicBezTo>
                  <a:cubicBezTo>
                    <a:pt x="14" y="8"/>
                    <a:pt x="14" y="11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4"/>
                    <a:pt x="9" y="14"/>
                  </a:cubicBezTo>
                  <a:close/>
                  <a:moveTo>
                    <a:pt x="9" y="4"/>
                  </a:moveTo>
                  <a:cubicBezTo>
                    <a:pt x="8" y="4"/>
                    <a:pt x="7" y="4"/>
                    <a:pt x="6" y="5"/>
                  </a:cubicBezTo>
                  <a:cubicBezTo>
                    <a:pt x="4" y="6"/>
                    <a:pt x="4" y="9"/>
                    <a:pt x="5" y="11"/>
                  </a:cubicBezTo>
                  <a:cubicBezTo>
                    <a:pt x="6" y="13"/>
                    <a:pt x="8" y="14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4" y="11"/>
                    <a:pt x="14" y="8"/>
                    <a:pt x="12" y="6"/>
                  </a:cubicBezTo>
                  <a:cubicBezTo>
                    <a:pt x="12" y="5"/>
                    <a:pt x="10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4" name="Freeform 446">
              <a:extLst>
                <a:ext uri="{FF2B5EF4-FFF2-40B4-BE49-F238E27FC236}">
                  <a16:creationId xmlns:a16="http://schemas.microsoft.com/office/drawing/2014/main" id="{AD73791A-7F83-4961-9479-733148A333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3" y="3272"/>
              <a:ext cx="40" cy="41"/>
            </a:xfrm>
            <a:custGeom>
              <a:avLst/>
              <a:gdLst>
                <a:gd name="T0" fmla="*/ 5 w 16"/>
                <a:gd name="T1" fmla="*/ 16 h 16"/>
                <a:gd name="T2" fmla="*/ 5 w 16"/>
                <a:gd name="T3" fmla="*/ 14 h 16"/>
                <a:gd name="T4" fmla="*/ 2 w 16"/>
                <a:gd name="T5" fmla="*/ 13 h 16"/>
                <a:gd name="T6" fmla="*/ 0 w 16"/>
                <a:gd name="T7" fmla="*/ 11 h 16"/>
                <a:gd name="T8" fmla="*/ 1 w 16"/>
                <a:gd name="T9" fmla="*/ 11 h 16"/>
                <a:gd name="T10" fmla="*/ 3 w 16"/>
                <a:gd name="T11" fmla="*/ 12 h 16"/>
                <a:gd name="T12" fmla="*/ 5 w 16"/>
                <a:gd name="T13" fmla="*/ 14 h 16"/>
                <a:gd name="T14" fmla="*/ 5 w 16"/>
                <a:gd name="T15" fmla="*/ 14 h 16"/>
                <a:gd name="T16" fmla="*/ 7 w 16"/>
                <a:gd name="T17" fmla="*/ 16 h 16"/>
                <a:gd name="T18" fmla="*/ 8 w 16"/>
                <a:gd name="T19" fmla="*/ 15 h 16"/>
                <a:gd name="T20" fmla="*/ 10 w 16"/>
                <a:gd name="T21" fmla="*/ 14 h 16"/>
                <a:gd name="T22" fmla="*/ 11 w 16"/>
                <a:gd name="T23" fmla="*/ 15 h 16"/>
                <a:gd name="T24" fmla="*/ 13 w 16"/>
                <a:gd name="T25" fmla="*/ 13 h 16"/>
                <a:gd name="T26" fmla="*/ 14 w 16"/>
                <a:gd name="T27" fmla="*/ 12 h 16"/>
                <a:gd name="T28" fmla="*/ 14 w 16"/>
                <a:gd name="T29" fmla="*/ 13 h 16"/>
                <a:gd name="T30" fmla="*/ 14 w 16"/>
                <a:gd name="T31" fmla="*/ 14 h 16"/>
                <a:gd name="T32" fmla="*/ 11 w 16"/>
                <a:gd name="T33" fmla="*/ 16 h 16"/>
                <a:gd name="T34" fmla="*/ 8 w 16"/>
                <a:gd name="T35" fmla="*/ 15 h 16"/>
                <a:gd name="T36" fmla="*/ 8 w 16"/>
                <a:gd name="T37" fmla="*/ 16 h 16"/>
                <a:gd name="T38" fmla="*/ 14 w 16"/>
                <a:gd name="T39" fmla="*/ 12 h 16"/>
                <a:gd name="T40" fmla="*/ 13 w 16"/>
                <a:gd name="T41" fmla="*/ 12 h 16"/>
                <a:gd name="T42" fmla="*/ 15 w 16"/>
                <a:gd name="T43" fmla="*/ 11 h 16"/>
                <a:gd name="T44" fmla="*/ 16 w 16"/>
                <a:gd name="T45" fmla="*/ 9 h 16"/>
                <a:gd name="T46" fmla="*/ 16 w 16"/>
                <a:gd name="T47" fmla="*/ 11 h 16"/>
                <a:gd name="T48" fmla="*/ 14 w 16"/>
                <a:gd name="T49" fmla="*/ 12 h 16"/>
                <a:gd name="T50" fmla="*/ 14 w 16"/>
                <a:gd name="T51" fmla="*/ 12 h 16"/>
                <a:gd name="T52" fmla="*/ 1 w 16"/>
                <a:gd name="T53" fmla="*/ 9 h 16"/>
                <a:gd name="T54" fmla="*/ 0 w 16"/>
                <a:gd name="T55" fmla="*/ 8 h 16"/>
                <a:gd name="T56" fmla="*/ 1 w 16"/>
                <a:gd name="T57" fmla="*/ 3 h 16"/>
                <a:gd name="T58" fmla="*/ 1 w 16"/>
                <a:gd name="T59" fmla="*/ 4 h 16"/>
                <a:gd name="T60" fmla="*/ 2 w 16"/>
                <a:gd name="T61" fmla="*/ 7 h 16"/>
                <a:gd name="T62" fmla="*/ 2 w 16"/>
                <a:gd name="T63" fmla="*/ 9 h 16"/>
                <a:gd name="T64" fmla="*/ 2 w 16"/>
                <a:gd name="T65" fmla="*/ 10 h 16"/>
                <a:gd name="T66" fmla="*/ 13 w 16"/>
                <a:gd name="T67" fmla="*/ 9 h 16"/>
                <a:gd name="T68" fmla="*/ 10 w 16"/>
                <a:gd name="T69" fmla="*/ 4 h 16"/>
                <a:gd name="T70" fmla="*/ 4 w 16"/>
                <a:gd name="T71" fmla="*/ 5 h 16"/>
                <a:gd name="T72" fmla="*/ 4 w 16"/>
                <a:gd name="T73" fmla="*/ 5 h 16"/>
                <a:gd name="T74" fmla="*/ 11 w 16"/>
                <a:gd name="T75" fmla="*/ 3 h 16"/>
                <a:gd name="T76" fmla="*/ 13 w 16"/>
                <a:gd name="T77" fmla="*/ 9 h 16"/>
                <a:gd name="T78" fmla="*/ 3 w 16"/>
                <a:gd name="T79" fmla="*/ 3 h 16"/>
                <a:gd name="T80" fmla="*/ 3 w 16"/>
                <a:gd name="T81" fmla="*/ 2 h 16"/>
                <a:gd name="T82" fmla="*/ 3 w 16"/>
                <a:gd name="T83" fmla="*/ 0 h 16"/>
                <a:gd name="T84" fmla="*/ 4 w 16"/>
                <a:gd name="T85" fmla="*/ 1 h 16"/>
                <a:gd name="T86" fmla="*/ 3 w 16"/>
                <a:gd name="T87" fmla="*/ 2 h 16"/>
                <a:gd name="T88" fmla="*/ 3 w 16"/>
                <a:gd name="T8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7" y="16"/>
                    <a:pt x="6" y="16"/>
                    <a:pt x="5" y="16"/>
                  </a:cubicBezTo>
                  <a:cubicBezTo>
                    <a:pt x="5" y="16"/>
                    <a:pt x="5" y="15"/>
                    <a:pt x="5" y="15"/>
                  </a:cubicBezTo>
                  <a:cubicBezTo>
                    <a:pt x="5" y="15"/>
                    <a:pt x="5" y="15"/>
                    <a:pt x="5" y="14"/>
                  </a:cubicBezTo>
                  <a:cubicBezTo>
                    <a:pt x="4" y="14"/>
                    <a:pt x="4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3"/>
                    <a:pt x="2" y="13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2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7" y="16"/>
                    <a:pt x="7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3" y="13"/>
                    <a:pt x="14" y="13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2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9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lose/>
                  <a:moveTo>
                    <a:pt x="14" y="1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5" y="10"/>
                    <a:pt x="15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2" y="10"/>
                  </a:moveTo>
                  <a:cubicBezTo>
                    <a:pt x="1" y="10"/>
                    <a:pt x="1" y="9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6"/>
                    <a:pt x="0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lose/>
                  <a:moveTo>
                    <a:pt x="13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2" y="5"/>
                    <a:pt x="10" y="4"/>
                  </a:cubicBezTo>
                  <a:cubicBezTo>
                    <a:pt x="10" y="3"/>
                    <a:pt x="8" y="3"/>
                    <a:pt x="6" y="4"/>
                  </a:cubicBezTo>
                  <a:cubicBezTo>
                    <a:pt x="5" y="4"/>
                    <a:pt x="5" y="5"/>
                    <a:pt x="4" y="5"/>
                  </a:cubicBezTo>
                  <a:cubicBezTo>
                    <a:pt x="4" y="5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5" y="4"/>
                    <a:pt x="5" y="3"/>
                  </a:cubicBezTo>
                  <a:cubicBezTo>
                    <a:pt x="7" y="2"/>
                    <a:pt x="9" y="2"/>
                    <a:pt x="11" y="3"/>
                  </a:cubicBezTo>
                  <a:cubicBezTo>
                    <a:pt x="13" y="5"/>
                    <a:pt x="14" y="7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lose/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5" name="Freeform 447">
              <a:extLst>
                <a:ext uri="{FF2B5EF4-FFF2-40B4-BE49-F238E27FC236}">
                  <a16:creationId xmlns:a16="http://schemas.microsoft.com/office/drawing/2014/main" id="{4B60BDB0-904E-4EAE-8DF8-CD8FEDF8E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3295"/>
              <a:ext cx="2" cy="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2 h 2"/>
                <a:gd name="T14" fmla="*/ 1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</p:grpSp>
      <p:grpSp>
        <p:nvGrpSpPr>
          <p:cNvPr id="296" name="Group 450">
            <a:extLst>
              <a:ext uri="{FF2B5EF4-FFF2-40B4-BE49-F238E27FC236}">
                <a16:creationId xmlns:a16="http://schemas.microsoft.com/office/drawing/2014/main" id="{BE5321B4-952D-4731-AE03-DEC7E745B67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049661" y="5367832"/>
            <a:ext cx="743985" cy="710462"/>
            <a:chOff x="3782" y="2107"/>
            <a:chExt cx="111" cy="106"/>
          </a:xfrm>
          <a:solidFill>
            <a:schemeClr val="bg1"/>
          </a:solidFill>
        </p:grpSpPr>
        <p:sp>
          <p:nvSpPr>
            <p:cNvPr id="297" name="Freeform 451">
              <a:extLst>
                <a:ext uri="{FF2B5EF4-FFF2-40B4-BE49-F238E27FC236}">
                  <a16:creationId xmlns:a16="http://schemas.microsoft.com/office/drawing/2014/main" id="{8452D8C5-277B-4755-9577-3C19A9628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107"/>
              <a:ext cx="42" cy="23"/>
            </a:xfrm>
            <a:custGeom>
              <a:avLst/>
              <a:gdLst>
                <a:gd name="T0" fmla="*/ 16 w 17"/>
                <a:gd name="T1" fmla="*/ 9 h 9"/>
                <a:gd name="T2" fmla="*/ 16 w 17"/>
                <a:gd name="T3" fmla="*/ 8 h 9"/>
                <a:gd name="T4" fmla="*/ 14 w 17"/>
                <a:gd name="T5" fmla="*/ 6 h 9"/>
                <a:gd name="T6" fmla="*/ 3 w 17"/>
                <a:gd name="T7" fmla="*/ 1 h 9"/>
                <a:gd name="T8" fmla="*/ 0 w 17"/>
                <a:gd name="T9" fmla="*/ 1 h 9"/>
                <a:gd name="T10" fmla="*/ 0 w 17"/>
                <a:gd name="T11" fmla="*/ 0 h 9"/>
                <a:gd name="T12" fmla="*/ 0 w 17"/>
                <a:gd name="T13" fmla="*/ 0 h 9"/>
                <a:gd name="T14" fmla="*/ 3 w 17"/>
                <a:gd name="T15" fmla="*/ 0 h 9"/>
                <a:gd name="T16" fmla="*/ 15 w 17"/>
                <a:gd name="T17" fmla="*/ 6 h 9"/>
                <a:gd name="T18" fmla="*/ 16 w 17"/>
                <a:gd name="T19" fmla="*/ 8 h 9"/>
                <a:gd name="T20" fmla="*/ 16 w 17"/>
                <a:gd name="T21" fmla="*/ 9 h 9"/>
                <a:gd name="T22" fmla="*/ 16 w 17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9">
                  <a:moveTo>
                    <a:pt x="16" y="9"/>
                  </a:moveTo>
                  <a:cubicBezTo>
                    <a:pt x="16" y="9"/>
                    <a:pt x="16" y="8"/>
                    <a:pt x="16" y="8"/>
                  </a:cubicBezTo>
                  <a:cubicBezTo>
                    <a:pt x="15" y="8"/>
                    <a:pt x="15" y="7"/>
                    <a:pt x="14" y="6"/>
                  </a:cubicBezTo>
                  <a:cubicBezTo>
                    <a:pt x="12" y="3"/>
                    <a:pt x="8" y="1"/>
                    <a:pt x="3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0"/>
                    <a:pt x="13" y="3"/>
                    <a:pt x="15" y="6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7" y="8"/>
                    <a:pt x="16" y="8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8" name="Freeform 452">
              <a:extLst>
                <a:ext uri="{FF2B5EF4-FFF2-40B4-BE49-F238E27FC236}">
                  <a16:creationId xmlns:a16="http://schemas.microsoft.com/office/drawing/2014/main" id="{CE5A3800-4F4F-4281-AB48-DA589E809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5" y="2140"/>
              <a:ext cx="8" cy="35"/>
            </a:xfrm>
            <a:custGeom>
              <a:avLst/>
              <a:gdLst>
                <a:gd name="T0" fmla="*/ 1 w 3"/>
                <a:gd name="T1" fmla="*/ 14 h 14"/>
                <a:gd name="T2" fmla="*/ 1 w 3"/>
                <a:gd name="T3" fmla="*/ 14 h 14"/>
                <a:gd name="T4" fmla="*/ 0 w 3"/>
                <a:gd name="T5" fmla="*/ 13 h 14"/>
                <a:gd name="T6" fmla="*/ 1 w 3"/>
                <a:gd name="T7" fmla="*/ 1 h 14"/>
                <a:gd name="T8" fmla="*/ 1 w 3"/>
                <a:gd name="T9" fmla="*/ 0 h 14"/>
                <a:gd name="T10" fmla="*/ 2 w 3"/>
                <a:gd name="T11" fmla="*/ 1 h 14"/>
                <a:gd name="T12" fmla="*/ 1 w 3"/>
                <a:gd name="T13" fmla="*/ 13 h 14"/>
                <a:gd name="T14" fmla="*/ 1 w 3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4"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3"/>
                    <a:pt x="0" y="13"/>
                  </a:cubicBezTo>
                  <a:cubicBezTo>
                    <a:pt x="2" y="10"/>
                    <a:pt x="2" y="5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5"/>
                    <a:pt x="3" y="10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299" name="Freeform 453">
              <a:extLst>
                <a:ext uri="{FF2B5EF4-FFF2-40B4-BE49-F238E27FC236}">
                  <a16:creationId xmlns:a16="http://schemas.microsoft.com/office/drawing/2014/main" id="{BE4A50AB-E557-4B3F-B8A4-4FDE2C55B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" y="2178"/>
              <a:ext cx="27" cy="20"/>
            </a:xfrm>
            <a:custGeom>
              <a:avLst/>
              <a:gdLst>
                <a:gd name="T0" fmla="*/ 1 w 11"/>
                <a:gd name="T1" fmla="*/ 8 h 8"/>
                <a:gd name="T2" fmla="*/ 0 w 11"/>
                <a:gd name="T3" fmla="*/ 8 h 8"/>
                <a:gd name="T4" fmla="*/ 1 w 11"/>
                <a:gd name="T5" fmla="*/ 7 h 8"/>
                <a:gd name="T6" fmla="*/ 11 w 11"/>
                <a:gd name="T7" fmla="*/ 0 h 8"/>
                <a:gd name="T8" fmla="*/ 11 w 11"/>
                <a:gd name="T9" fmla="*/ 0 h 8"/>
                <a:gd name="T10" fmla="*/ 11 w 11"/>
                <a:gd name="T11" fmla="*/ 1 h 8"/>
                <a:gd name="T12" fmla="*/ 1 w 11"/>
                <a:gd name="T13" fmla="*/ 8 h 8"/>
                <a:gd name="T14" fmla="*/ 1 w 11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cubicBezTo>
                    <a:pt x="1" y="8"/>
                    <a:pt x="1" y="8"/>
                    <a:pt x="0" y="8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6" y="5"/>
                    <a:pt x="9" y="2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10" y="3"/>
                    <a:pt x="6" y="6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0" name="Freeform 454">
              <a:extLst>
                <a:ext uri="{FF2B5EF4-FFF2-40B4-BE49-F238E27FC236}">
                  <a16:creationId xmlns:a16="http://schemas.microsoft.com/office/drawing/2014/main" id="{34060130-D9F7-4CFC-B139-68B9F207E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10"/>
              <a:ext cx="71" cy="90"/>
            </a:xfrm>
            <a:custGeom>
              <a:avLst/>
              <a:gdLst>
                <a:gd name="T0" fmla="*/ 23 w 28"/>
                <a:gd name="T1" fmla="*/ 36 h 36"/>
                <a:gd name="T2" fmla="*/ 8 w 28"/>
                <a:gd name="T3" fmla="*/ 31 h 36"/>
                <a:gd name="T4" fmla="*/ 6 w 28"/>
                <a:gd name="T5" fmla="*/ 9 h 36"/>
                <a:gd name="T6" fmla="*/ 23 w 28"/>
                <a:gd name="T7" fmla="*/ 0 h 36"/>
                <a:gd name="T8" fmla="*/ 23 w 28"/>
                <a:gd name="T9" fmla="*/ 1 h 36"/>
                <a:gd name="T10" fmla="*/ 23 w 28"/>
                <a:gd name="T11" fmla="*/ 1 h 36"/>
                <a:gd name="T12" fmla="*/ 6 w 28"/>
                <a:gd name="T13" fmla="*/ 10 h 36"/>
                <a:gd name="T14" fmla="*/ 9 w 28"/>
                <a:gd name="T15" fmla="*/ 30 h 36"/>
                <a:gd name="T16" fmla="*/ 28 w 28"/>
                <a:gd name="T17" fmla="*/ 35 h 36"/>
                <a:gd name="T18" fmla="*/ 28 w 28"/>
                <a:gd name="T19" fmla="*/ 35 h 36"/>
                <a:gd name="T20" fmla="*/ 28 w 28"/>
                <a:gd name="T21" fmla="*/ 36 h 36"/>
                <a:gd name="T22" fmla="*/ 23 w 28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6">
                  <a:moveTo>
                    <a:pt x="23" y="36"/>
                  </a:moveTo>
                  <a:cubicBezTo>
                    <a:pt x="19" y="36"/>
                    <a:pt x="13" y="35"/>
                    <a:pt x="8" y="31"/>
                  </a:cubicBezTo>
                  <a:cubicBezTo>
                    <a:pt x="3" y="27"/>
                    <a:pt x="0" y="17"/>
                    <a:pt x="6" y="9"/>
                  </a:cubicBezTo>
                  <a:cubicBezTo>
                    <a:pt x="9" y="4"/>
                    <a:pt x="15" y="1"/>
                    <a:pt x="23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6" y="2"/>
                    <a:pt x="10" y="5"/>
                    <a:pt x="6" y="10"/>
                  </a:cubicBezTo>
                  <a:cubicBezTo>
                    <a:pt x="1" y="17"/>
                    <a:pt x="4" y="26"/>
                    <a:pt x="9" y="30"/>
                  </a:cubicBezTo>
                  <a:cubicBezTo>
                    <a:pt x="16" y="36"/>
                    <a:pt x="23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6"/>
                    <a:pt x="28" y="36"/>
                  </a:cubicBezTo>
                  <a:cubicBezTo>
                    <a:pt x="27" y="36"/>
                    <a:pt x="25" y="36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1" name="Freeform 455">
              <a:extLst>
                <a:ext uri="{FF2B5EF4-FFF2-40B4-BE49-F238E27FC236}">
                  <a16:creationId xmlns:a16="http://schemas.microsoft.com/office/drawing/2014/main" id="{BB4DC850-63BB-4A02-804C-11F776033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" y="2188"/>
              <a:ext cx="27" cy="22"/>
            </a:xfrm>
            <a:custGeom>
              <a:avLst/>
              <a:gdLst>
                <a:gd name="T0" fmla="*/ 0 w 11"/>
                <a:gd name="T1" fmla="*/ 9 h 9"/>
                <a:gd name="T2" fmla="*/ 0 w 11"/>
                <a:gd name="T3" fmla="*/ 9 h 9"/>
                <a:gd name="T4" fmla="*/ 0 w 11"/>
                <a:gd name="T5" fmla="*/ 8 h 9"/>
                <a:gd name="T6" fmla="*/ 10 w 11"/>
                <a:gd name="T7" fmla="*/ 1 h 9"/>
                <a:gd name="T8" fmla="*/ 10 w 11"/>
                <a:gd name="T9" fmla="*/ 0 h 9"/>
                <a:gd name="T10" fmla="*/ 11 w 11"/>
                <a:gd name="T11" fmla="*/ 1 h 9"/>
                <a:gd name="T12" fmla="*/ 1 w 11"/>
                <a:gd name="T13" fmla="*/ 9 h 9"/>
                <a:gd name="T14" fmla="*/ 0 w 11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5" y="7"/>
                    <a:pt x="8" y="4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9" y="4"/>
                    <a:pt x="5" y="7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2" name="Freeform 456">
              <a:extLst>
                <a:ext uri="{FF2B5EF4-FFF2-40B4-BE49-F238E27FC236}">
                  <a16:creationId xmlns:a16="http://schemas.microsoft.com/office/drawing/2014/main" id="{03A7A877-FEC8-4729-AB08-57786DD31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5" y="2155"/>
              <a:ext cx="70" cy="58"/>
            </a:xfrm>
            <a:custGeom>
              <a:avLst/>
              <a:gdLst>
                <a:gd name="T0" fmla="*/ 21 w 28"/>
                <a:gd name="T1" fmla="*/ 23 h 23"/>
                <a:gd name="T2" fmla="*/ 7 w 28"/>
                <a:gd name="T3" fmla="*/ 17 h 23"/>
                <a:gd name="T4" fmla="*/ 2 w 28"/>
                <a:gd name="T5" fmla="*/ 0 h 23"/>
                <a:gd name="T6" fmla="*/ 2 w 28"/>
                <a:gd name="T7" fmla="*/ 0 h 23"/>
                <a:gd name="T8" fmla="*/ 3 w 28"/>
                <a:gd name="T9" fmla="*/ 1 h 23"/>
                <a:gd name="T10" fmla="*/ 7 w 28"/>
                <a:gd name="T11" fmla="*/ 17 h 23"/>
                <a:gd name="T12" fmla="*/ 27 w 28"/>
                <a:gd name="T13" fmla="*/ 22 h 23"/>
                <a:gd name="T14" fmla="*/ 27 w 28"/>
                <a:gd name="T15" fmla="*/ 22 h 23"/>
                <a:gd name="T16" fmla="*/ 27 w 28"/>
                <a:gd name="T17" fmla="*/ 23 h 23"/>
                <a:gd name="T18" fmla="*/ 21 w 28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3">
                  <a:moveTo>
                    <a:pt x="21" y="23"/>
                  </a:moveTo>
                  <a:cubicBezTo>
                    <a:pt x="15" y="23"/>
                    <a:pt x="11" y="21"/>
                    <a:pt x="7" y="17"/>
                  </a:cubicBezTo>
                  <a:cubicBezTo>
                    <a:pt x="2" y="13"/>
                    <a:pt x="0" y="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1" y="6"/>
                    <a:pt x="3" y="12"/>
                    <a:pt x="7" y="17"/>
                  </a:cubicBezTo>
                  <a:cubicBezTo>
                    <a:pt x="12" y="22"/>
                    <a:pt x="19" y="23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7" y="23"/>
                    <a:pt x="27" y="23"/>
                  </a:cubicBezTo>
                  <a:cubicBezTo>
                    <a:pt x="25" y="23"/>
                    <a:pt x="23" y="23"/>
                    <a:pt x="2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3" name="Freeform 457">
              <a:extLst>
                <a:ext uri="{FF2B5EF4-FFF2-40B4-BE49-F238E27FC236}">
                  <a16:creationId xmlns:a16="http://schemas.microsoft.com/office/drawing/2014/main" id="{50E47866-8671-4CC5-A24A-C9BE9A563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40"/>
              <a:ext cx="48" cy="17"/>
            </a:xfrm>
            <a:custGeom>
              <a:avLst/>
              <a:gdLst>
                <a:gd name="T0" fmla="*/ 0 w 19"/>
                <a:gd name="T1" fmla="*/ 7 h 7"/>
                <a:gd name="T2" fmla="*/ 0 w 19"/>
                <a:gd name="T3" fmla="*/ 7 h 7"/>
                <a:gd name="T4" fmla="*/ 0 w 19"/>
                <a:gd name="T5" fmla="*/ 7 h 7"/>
                <a:gd name="T6" fmla="*/ 0 w 19"/>
                <a:gd name="T7" fmla="*/ 7 h 7"/>
                <a:gd name="T8" fmla="*/ 8 w 19"/>
                <a:gd name="T9" fmla="*/ 4 h 7"/>
                <a:gd name="T10" fmla="*/ 18 w 19"/>
                <a:gd name="T11" fmla="*/ 0 h 7"/>
                <a:gd name="T12" fmla="*/ 19 w 19"/>
                <a:gd name="T13" fmla="*/ 1 h 7"/>
                <a:gd name="T14" fmla="*/ 19 w 19"/>
                <a:gd name="T15" fmla="*/ 1 h 7"/>
                <a:gd name="T16" fmla="*/ 8 w 19"/>
                <a:gd name="T17" fmla="*/ 5 h 7"/>
                <a:gd name="T18" fmla="*/ 0 w 19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5" y="5"/>
                    <a:pt x="8" y="4"/>
                  </a:cubicBezTo>
                  <a:cubicBezTo>
                    <a:pt x="11" y="3"/>
                    <a:pt x="16" y="1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6" y="2"/>
                    <a:pt x="12" y="4"/>
                    <a:pt x="8" y="5"/>
                  </a:cubicBezTo>
                  <a:cubicBezTo>
                    <a:pt x="4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4" name="Freeform 458">
              <a:extLst>
                <a:ext uri="{FF2B5EF4-FFF2-40B4-BE49-F238E27FC236}">
                  <a16:creationId xmlns:a16="http://schemas.microsoft.com/office/drawing/2014/main" id="{6E6A7D44-F6B6-4025-83FF-03727F0F9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07"/>
              <a:ext cx="8" cy="45"/>
            </a:xfrm>
            <a:custGeom>
              <a:avLst/>
              <a:gdLst>
                <a:gd name="T0" fmla="*/ 1 w 3"/>
                <a:gd name="T1" fmla="*/ 18 h 18"/>
                <a:gd name="T2" fmla="*/ 0 w 3"/>
                <a:gd name="T3" fmla="*/ 18 h 18"/>
                <a:gd name="T4" fmla="*/ 2 w 3"/>
                <a:gd name="T5" fmla="*/ 6 h 18"/>
                <a:gd name="T6" fmla="*/ 3 w 3"/>
                <a:gd name="T7" fmla="*/ 0 h 18"/>
                <a:gd name="T8" fmla="*/ 3 w 3"/>
                <a:gd name="T9" fmla="*/ 0 h 18"/>
                <a:gd name="T10" fmla="*/ 3 w 3"/>
                <a:gd name="T11" fmla="*/ 0 h 18"/>
                <a:gd name="T12" fmla="*/ 3 w 3"/>
                <a:gd name="T13" fmla="*/ 6 h 18"/>
                <a:gd name="T14" fmla="*/ 1 w 3"/>
                <a:gd name="T15" fmla="*/ 18 h 18"/>
                <a:gd name="T16" fmla="*/ 1 w 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8">
                  <a:moveTo>
                    <a:pt x="1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1" y="13"/>
                    <a:pt x="1" y="10"/>
                    <a:pt x="2" y="6"/>
                  </a:cubicBezTo>
                  <a:cubicBezTo>
                    <a:pt x="2" y="4"/>
                    <a:pt x="2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3" y="5"/>
                    <a:pt x="3" y="6"/>
                  </a:cubicBezTo>
                  <a:cubicBezTo>
                    <a:pt x="2" y="10"/>
                    <a:pt x="2" y="14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5" name="Freeform 459">
              <a:extLst>
                <a:ext uri="{FF2B5EF4-FFF2-40B4-BE49-F238E27FC236}">
                  <a16:creationId xmlns:a16="http://schemas.microsoft.com/office/drawing/2014/main" id="{67849D65-7F5C-40BD-BBDA-7D623F774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57"/>
              <a:ext cx="48" cy="23"/>
            </a:xfrm>
            <a:custGeom>
              <a:avLst/>
              <a:gdLst>
                <a:gd name="T0" fmla="*/ 19 w 19"/>
                <a:gd name="T1" fmla="*/ 9 h 9"/>
                <a:gd name="T2" fmla="*/ 19 w 19"/>
                <a:gd name="T3" fmla="*/ 9 h 9"/>
                <a:gd name="T4" fmla="*/ 16 w 19"/>
                <a:gd name="T5" fmla="*/ 7 h 9"/>
                <a:gd name="T6" fmla="*/ 1 w 19"/>
                <a:gd name="T7" fmla="*/ 1 h 9"/>
                <a:gd name="T8" fmla="*/ 0 w 19"/>
                <a:gd name="T9" fmla="*/ 0 h 9"/>
                <a:gd name="T10" fmla="*/ 1 w 19"/>
                <a:gd name="T11" fmla="*/ 0 h 9"/>
                <a:gd name="T12" fmla="*/ 16 w 19"/>
                <a:gd name="T13" fmla="*/ 7 h 9"/>
                <a:gd name="T14" fmla="*/ 19 w 19"/>
                <a:gd name="T15" fmla="*/ 8 h 9"/>
                <a:gd name="T16" fmla="*/ 19 w 19"/>
                <a:gd name="T17" fmla="*/ 8 h 9"/>
                <a:gd name="T18" fmla="*/ 19 w 19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9"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7" y="8"/>
                    <a:pt x="16" y="7"/>
                  </a:cubicBezTo>
                  <a:cubicBezTo>
                    <a:pt x="11" y="5"/>
                    <a:pt x="2" y="2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" y="1"/>
                    <a:pt x="11" y="5"/>
                    <a:pt x="16" y="7"/>
                  </a:cubicBezTo>
                  <a:cubicBezTo>
                    <a:pt x="17" y="7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6" name="Freeform 460">
              <a:extLst>
                <a:ext uri="{FF2B5EF4-FFF2-40B4-BE49-F238E27FC236}">
                  <a16:creationId xmlns:a16="http://schemas.microsoft.com/office/drawing/2014/main" id="{D3A3AD7B-68D6-49AB-B7CD-465826701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57"/>
              <a:ext cx="18" cy="43"/>
            </a:xfrm>
            <a:custGeom>
              <a:avLst/>
              <a:gdLst>
                <a:gd name="T0" fmla="*/ 6 w 7"/>
                <a:gd name="T1" fmla="*/ 17 h 17"/>
                <a:gd name="T2" fmla="*/ 6 w 7"/>
                <a:gd name="T3" fmla="*/ 16 h 17"/>
                <a:gd name="T4" fmla="*/ 0 w 7"/>
                <a:gd name="T5" fmla="*/ 1 h 17"/>
                <a:gd name="T6" fmla="*/ 0 w 7"/>
                <a:gd name="T7" fmla="*/ 0 h 17"/>
                <a:gd name="T8" fmla="*/ 1 w 7"/>
                <a:gd name="T9" fmla="*/ 0 h 17"/>
                <a:gd name="T10" fmla="*/ 6 w 7"/>
                <a:gd name="T11" fmla="*/ 16 h 17"/>
                <a:gd name="T12" fmla="*/ 6 w 7"/>
                <a:gd name="T13" fmla="*/ 16 h 17"/>
                <a:gd name="T14" fmla="*/ 6 w 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7">
                  <a:moveTo>
                    <a:pt x="6" y="17"/>
                  </a:moveTo>
                  <a:cubicBezTo>
                    <a:pt x="6" y="17"/>
                    <a:pt x="6" y="16"/>
                    <a:pt x="6" y="16"/>
                  </a:cubicBezTo>
                  <a:cubicBezTo>
                    <a:pt x="4" y="13"/>
                    <a:pt x="1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5" y="12"/>
                    <a:pt x="6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7" name="Freeform 461">
              <a:extLst>
                <a:ext uri="{FF2B5EF4-FFF2-40B4-BE49-F238E27FC236}">
                  <a16:creationId xmlns:a16="http://schemas.microsoft.com/office/drawing/2014/main" id="{768792CB-7879-4DB8-AD20-42A3FF283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10"/>
              <a:ext cx="3" cy="50"/>
            </a:xfrm>
            <a:custGeom>
              <a:avLst/>
              <a:gdLst>
                <a:gd name="T0" fmla="*/ 1 w 1"/>
                <a:gd name="T1" fmla="*/ 20 h 20"/>
                <a:gd name="T2" fmla="*/ 0 w 1"/>
                <a:gd name="T3" fmla="*/ 19 h 20"/>
                <a:gd name="T4" fmla="*/ 0 w 1"/>
                <a:gd name="T5" fmla="*/ 1 h 20"/>
                <a:gd name="T6" fmla="*/ 1 w 1"/>
                <a:gd name="T7" fmla="*/ 0 h 20"/>
                <a:gd name="T8" fmla="*/ 1 w 1"/>
                <a:gd name="T9" fmla="*/ 1 h 20"/>
                <a:gd name="T10" fmla="*/ 1 w 1"/>
                <a:gd name="T11" fmla="*/ 19 h 20"/>
                <a:gd name="T12" fmla="*/ 1 w 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0">
                  <a:moveTo>
                    <a:pt x="1" y="20"/>
                  </a:moveTo>
                  <a:cubicBezTo>
                    <a:pt x="0" y="20"/>
                    <a:pt x="0" y="19"/>
                    <a:pt x="0" y="19"/>
                  </a:cubicBezTo>
                  <a:cubicBezTo>
                    <a:pt x="0" y="17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17"/>
                    <a:pt x="1" y="19"/>
                  </a:cubicBezTo>
                  <a:cubicBezTo>
                    <a:pt x="1" y="19"/>
                    <a:pt x="1" y="20"/>
                    <a:pt x="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8" name="Freeform 462">
              <a:extLst>
                <a:ext uri="{FF2B5EF4-FFF2-40B4-BE49-F238E27FC236}">
                  <a16:creationId xmlns:a16="http://schemas.microsoft.com/office/drawing/2014/main" id="{3826E9F3-E61E-47BF-A014-66355DA1E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27"/>
              <a:ext cx="48" cy="30"/>
            </a:xfrm>
            <a:custGeom>
              <a:avLst/>
              <a:gdLst>
                <a:gd name="T0" fmla="*/ 4 w 19"/>
                <a:gd name="T1" fmla="*/ 12 h 12"/>
                <a:gd name="T2" fmla="*/ 4 w 19"/>
                <a:gd name="T3" fmla="*/ 11 h 12"/>
                <a:gd name="T4" fmla="*/ 4 w 19"/>
                <a:gd name="T5" fmla="*/ 11 h 12"/>
                <a:gd name="T6" fmla="*/ 15 w 19"/>
                <a:gd name="T7" fmla="*/ 6 h 12"/>
                <a:gd name="T8" fmla="*/ 17 w 19"/>
                <a:gd name="T9" fmla="*/ 4 h 12"/>
                <a:gd name="T10" fmla="*/ 18 w 19"/>
                <a:gd name="T11" fmla="*/ 1 h 12"/>
                <a:gd name="T12" fmla="*/ 18 w 19"/>
                <a:gd name="T13" fmla="*/ 1 h 12"/>
                <a:gd name="T14" fmla="*/ 3 w 19"/>
                <a:gd name="T15" fmla="*/ 9 h 12"/>
                <a:gd name="T16" fmla="*/ 1 w 19"/>
                <a:gd name="T17" fmla="*/ 10 h 12"/>
                <a:gd name="T18" fmla="*/ 1 w 19"/>
                <a:gd name="T19" fmla="*/ 10 h 12"/>
                <a:gd name="T20" fmla="*/ 1 w 19"/>
                <a:gd name="T21" fmla="*/ 10 h 12"/>
                <a:gd name="T22" fmla="*/ 3 w 19"/>
                <a:gd name="T23" fmla="*/ 8 h 12"/>
                <a:gd name="T24" fmla="*/ 19 w 19"/>
                <a:gd name="T25" fmla="*/ 0 h 12"/>
                <a:gd name="T26" fmla="*/ 19 w 19"/>
                <a:gd name="T27" fmla="*/ 0 h 12"/>
                <a:gd name="T28" fmla="*/ 19 w 19"/>
                <a:gd name="T29" fmla="*/ 0 h 12"/>
                <a:gd name="T30" fmla="*/ 19 w 19"/>
                <a:gd name="T31" fmla="*/ 2 h 12"/>
                <a:gd name="T32" fmla="*/ 18 w 19"/>
                <a:gd name="T33" fmla="*/ 5 h 12"/>
                <a:gd name="T34" fmla="*/ 18 w 19"/>
                <a:gd name="T35" fmla="*/ 5 h 12"/>
                <a:gd name="T36" fmla="*/ 16 w 19"/>
                <a:gd name="T37" fmla="*/ 6 h 12"/>
                <a:gd name="T38" fmla="*/ 4 w 19"/>
                <a:gd name="T39" fmla="*/ 11 h 12"/>
                <a:gd name="T40" fmla="*/ 4 w 19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12">
                  <a:moveTo>
                    <a:pt x="4" y="12"/>
                  </a:moveTo>
                  <a:cubicBezTo>
                    <a:pt x="4" y="12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7" y="9"/>
                    <a:pt x="12" y="7"/>
                    <a:pt x="15" y="6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4" y="3"/>
                    <a:pt x="7" y="7"/>
                    <a:pt x="3" y="9"/>
                  </a:cubicBezTo>
                  <a:cubicBezTo>
                    <a:pt x="1" y="11"/>
                    <a:pt x="1" y="11"/>
                    <a:pt x="1" y="10"/>
                  </a:cubicBezTo>
                  <a:cubicBezTo>
                    <a:pt x="1" y="10"/>
                    <a:pt x="0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7" y="6"/>
                    <a:pt x="14" y="2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"/>
                    <a:pt x="19" y="1"/>
                    <a:pt x="19" y="2"/>
                  </a:cubicBezTo>
                  <a:cubicBezTo>
                    <a:pt x="19" y="3"/>
                    <a:pt x="19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8"/>
                    <a:pt x="8" y="10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09" name="Freeform 463">
              <a:extLst>
                <a:ext uri="{FF2B5EF4-FFF2-40B4-BE49-F238E27FC236}">
                  <a16:creationId xmlns:a16="http://schemas.microsoft.com/office/drawing/2014/main" id="{B7016806-A7D1-4FC8-B876-0E841336B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98"/>
              <a:ext cx="5" cy="12"/>
            </a:xfrm>
            <a:custGeom>
              <a:avLst/>
              <a:gdLst>
                <a:gd name="T0" fmla="*/ 1 w 2"/>
                <a:gd name="T1" fmla="*/ 5 h 5"/>
                <a:gd name="T2" fmla="*/ 1 w 2"/>
                <a:gd name="T3" fmla="*/ 5 h 5"/>
                <a:gd name="T4" fmla="*/ 0 w 2"/>
                <a:gd name="T5" fmla="*/ 5 h 5"/>
                <a:gd name="T6" fmla="*/ 1 w 2"/>
                <a:gd name="T7" fmla="*/ 0 h 5"/>
                <a:gd name="T8" fmla="*/ 1 w 2"/>
                <a:gd name="T9" fmla="*/ 0 h 5"/>
                <a:gd name="T10" fmla="*/ 2 w 2"/>
                <a:gd name="T11" fmla="*/ 0 h 5"/>
                <a:gd name="T12" fmla="*/ 1 w 2"/>
                <a:gd name="T13" fmla="*/ 5 h 5"/>
                <a:gd name="T14" fmla="*/ 1 w 2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1" y="3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2"/>
                    <a:pt x="2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0" name="Freeform 464">
              <a:extLst>
                <a:ext uri="{FF2B5EF4-FFF2-40B4-BE49-F238E27FC236}">
                  <a16:creationId xmlns:a16="http://schemas.microsoft.com/office/drawing/2014/main" id="{5E15E8CA-26F7-4459-8EA4-F969A43B2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57"/>
              <a:ext cx="20" cy="53"/>
            </a:xfrm>
            <a:custGeom>
              <a:avLst/>
              <a:gdLst>
                <a:gd name="T0" fmla="*/ 7 w 8"/>
                <a:gd name="T1" fmla="*/ 21 h 21"/>
                <a:gd name="T2" fmla="*/ 7 w 8"/>
                <a:gd name="T3" fmla="*/ 21 h 21"/>
                <a:gd name="T4" fmla="*/ 6 w 8"/>
                <a:gd name="T5" fmla="*/ 20 h 21"/>
                <a:gd name="T6" fmla="*/ 5 w 8"/>
                <a:gd name="T7" fmla="*/ 18 h 21"/>
                <a:gd name="T8" fmla="*/ 5 w 8"/>
                <a:gd name="T9" fmla="*/ 18 h 21"/>
                <a:gd name="T10" fmla="*/ 6 w 8"/>
                <a:gd name="T11" fmla="*/ 18 h 21"/>
                <a:gd name="T12" fmla="*/ 7 w 8"/>
                <a:gd name="T13" fmla="*/ 19 h 21"/>
                <a:gd name="T14" fmla="*/ 7 w 8"/>
                <a:gd name="T15" fmla="*/ 20 h 21"/>
                <a:gd name="T16" fmla="*/ 7 w 8"/>
                <a:gd name="T17" fmla="*/ 18 h 21"/>
                <a:gd name="T18" fmla="*/ 7 w 8"/>
                <a:gd name="T19" fmla="*/ 15 h 21"/>
                <a:gd name="T20" fmla="*/ 4 w 8"/>
                <a:gd name="T21" fmla="*/ 9 h 21"/>
                <a:gd name="T22" fmla="*/ 0 w 8"/>
                <a:gd name="T23" fmla="*/ 1 h 21"/>
                <a:gd name="T24" fmla="*/ 0 w 8"/>
                <a:gd name="T25" fmla="*/ 0 h 21"/>
                <a:gd name="T26" fmla="*/ 1 w 8"/>
                <a:gd name="T27" fmla="*/ 0 h 21"/>
                <a:gd name="T28" fmla="*/ 5 w 8"/>
                <a:gd name="T29" fmla="*/ 9 h 21"/>
                <a:gd name="T30" fmla="*/ 8 w 8"/>
                <a:gd name="T31" fmla="*/ 15 h 21"/>
                <a:gd name="T32" fmla="*/ 8 w 8"/>
                <a:gd name="T33" fmla="*/ 19 h 21"/>
                <a:gd name="T34" fmla="*/ 8 w 8"/>
                <a:gd name="T35" fmla="*/ 21 h 21"/>
                <a:gd name="T36" fmla="*/ 8 w 8"/>
                <a:gd name="T37" fmla="*/ 21 h 21"/>
                <a:gd name="T38" fmla="*/ 7 w 8"/>
                <a:gd name="T3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0"/>
                    <a:pt x="6" y="20"/>
                  </a:cubicBezTo>
                  <a:cubicBezTo>
                    <a:pt x="6" y="19"/>
                    <a:pt x="5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19"/>
                    <a:pt x="7" y="19"/>
                    <a:pt x="7" y="18"/>
                  </a:cubicBezTo>
                  <a:cubicBezTo>
                    <a:pt x="7" y="17"/>
                    <a:pt x="7" y="16"/>
                    <a:pt x="7" y="15"/>
                  </a:cubicBezTo>
                  <a:cubicBezTo>
                    <a:pt x="7" y="15"/>
                    <a:pt x="6" y="12"/>
                    <a:pt x="4" y="9"/>
                  </a:cubicBezTo>
                  <a:cubicBezTo>
                    <a:pt x="3" y="6"/>
                    <a:pt x="1" y="3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2"/>
                    <a:pt x="3" y="6"/>
                    <a:pt x="5" y="9"/>
                  </a:cubicBezTo>
                  <a:cubicBezTo>
                    <a:pt x="7" y="13"/>
                    <a:pt x="8" y="15"/>
                    <a:pt x="8" y="15"/>
                  </a:cubicBezTo>
                  <a:cubicBezTo>
                    <a:pt x="8" y="15"/>
                    <a:pt x="8" y="17"/>
                    <a:pt x="8" y="19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1" name="Freeform 465">
              <a:extLst>
                <a:ext uri="{FF2B5EF4-FFF2-40B4-BE49-F238E27FC236}">
                  <a16:creationId xmlns:a16="http://schemas.microsoft.com/office/drawing/2014/main" id="{7EC9216D-C43B-4BE1-B0E5-9FDB8DCD2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57"/>
              <a:ext cx="46" cy="18"/>
            </a:xfrm>
            <a:custGeom>
              <a:avLst/>
              <a:gdLst>
                <a:gd name="T0" fmla="*/ 18 w 18"/>
                <a:gd name="T1" fmla="*/ 7 h 7"/>
                <a:gd name="T2" fmla="*/ 18 w 18"/>
                <a:gd name="T3" fmla="*/ 7 h 7"/>
                <a:gd name="T4" fmla="*/ 13 w 18"/>
                <a:gd name="T5" fmla="*/ 5 h 7"/>
                <a:gd name="T6" fmla="*/ 0 w 18"/>
                <a:gd name="T7" fmla="*/ 0 h 7"/>
                <a:gd name="T8" fmla="*/ 0 w 18"/>
                <a:gd name="T9" fmla="*/ 0 h 7"/>
                <a:gd name="T10" fmla="*/ 0 w 18"/>
                <a:gd name="T11" fmla="*/ 0 h 7"/>
                <a:gd name="T12" fmla="*/ 13 w 18"/>
                <a:gd name="T13" fmla="*/ 4 h 7"/>
                <a:gd name="T14" fmla="*/ 18 w 18"/>
                <a:gd name="T15" fmla="*/ 6 h 7"/>
                <a:gd name="T16" fmla="*/ 18 w 18"/>
                <a:gd name="T17" fmla="*/ 6 h 7"/>
                <a:gd name="T18" fmla="*/ 18 w 18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16" y="6"/>
                    <a:pt x="15" y="6"/>
                    <a:pt x="13" y="5"/>
                  </a:cubicBezTo>
                  <a:cubicBezTo>
                    <a:pt x="8" y="3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9" y="3"/>
                    <a:pt x="13" y="4"/>
                  </a:cubicBezTo>
                  <a:cubicBezTo>
                    <a:pt x="15" y="5"/>
                    <a:pt x="17" y="5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7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2" name="Freeform 466">
              <a:extLst>
                <a:ext uri="{FF2B5EF4-FFF2-40B4-BE49-F238E27FC236}">
                  <a16:creationId xmlns:a16="http://schemas.microsoft.com/office/drawing/2014/main" id="{E2E11C74-8681-4BE8-BCF9-AE63788E6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" y="2178"/>
              <a:ext cx="2" cy="12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5 h 5"/>
                <a:gd name="T6" fmla="*/ 0 w 1"/>
                <a:gd name="T7" fmla="*/ 2 h 5"/>
                <a:gd name="T8" fmla="*/ 0 w 1"/>
                <a:gd name="T9" fmla="*/ 0 h 5"/>
                <a:gd name="T10" fmla="*/ 1 w 1"/>
                <a:gd name="T11" fmla="*/ 0 h 5"/>
                <a:gd name="T12" fmla="*/ 1 w 1"/>
                <a:gd name="T13" fmla="*/ 0 h 5"/>
                <a:gd name="T14" fmla="*/ 1 w 1"/>
                <a:gd name="T15" fmla="*/ 2 h 5"/>
                <a:gd name="T16" fmla="*/ 0 w 1"/>
                <a:gd name="T17" fmla="*/ 5 h 5"/>
                <a:gd name="T18" fmla="*/ 0 w 1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3" name="Freeform 467">
              <a:extLst>
                <a:ext uri="{FF2B5EF4-FFF2-40B4-BE49-F238E27FC236}">
                  <a16:creationId xmlns:a16="http://schemas.microsoft.com/office/drawing/2014/main" id="{EB65E526-23D6-451E-A664-644940885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" y="2170"/>
              <a:ext cx="5" cy="15"/>
            </a:xfrm>
            <a:custGeom>
              <a:avLst/>
              <a:gdLst>
                <a:gd name="T0" fmla="*/ 1 w 2"/>
                <a:gd name="T1" fmla="*/ 6 h 6"/>
                <a:gd name="T2" fmla="*/ 1 w 2"/>
                <a:gd name="T3" fmla="*/ 6 h 6"/>
                <a:gd name="T4" fmla="*/ 1 w 2"/>
                <a:gd name="T5" fmla="*/ 6 h 6"/>
                <a:gd name="T6" fmla="*/ 1 w 2"/>
                <a:gd name="T7" fmla="*/ 5 h 6"/>
                <a:gd name="T8" fmla="*/ 1 w 2"/>
                <a:gd name="T9" fmla="*/ 5 h 6"/>
                <a:gd name="T10" fmla="*/ 1 w 2"/>
                <a:gd name="T11" fmla="*/ 1 h 6"/>
                <a:gd name="T12" fmla="*/ 2 w 2"/>
                <a:gd name="T13" fmla="*/ 0 h 6"/>
                <a:gd name="T14" fmla="*/ 2 w 2"/>
                <a:gd name="T15" fmla="*/ 1 h 6"/>
                <a:gd name="T16" fmla="*/ 2 w 2"/>
                <a:gd name="T17" fmla="*/ 6 h 6"/>
                <a:gd name="T18" fmla="*/ 2 w 2"/>
                <a:gd name="T19" fmla="*/ 6 h 6"/>
                <a:gd name="T20" fmla="*/ 1 w 2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4" name="Freeform 468">
              <a:extLst>
                <a:ext uri="{FF2B5EF4-FFF2-40B4-BE49-F238E27FC236}">
                  <a16:creationId xmlns:a16="http://schemas.microsoft.com/office/drawing/2014/main" id="{698F49DF-5918-4B3A-9AA6-47CC85B0D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5" y="2140"/>
              <a:ext cx="8" cy="48"/>
            </a:xfrm>
            <a:custGeom>
              <a:avLst/>
              <a:gdLst>
                <a:gd name="T0" fmla="*/ 1 w 3"/>
                <a:gd name="T1" fmla="*/ 19 h 19"/>
                <a:gd name="T2" fmla="*/ 0 w 3"/>
                <a:gd name="T3" fmla="*/ 19 h 19"/>
                <a:gd name="T4" fmla="*/ 0 w 3"/>
                <a:gd name="T5" fmla="*/ 18 h 19"/>
                <a:gd name="T6" fmla="*/ 1 w 3"/>
                <a:gd name="T7" fmla="*/ 17 h 19"/>
                <a:gd name="T8" fmla="*/ 1 w 3"/>
                <a:gd name="T9" fmla="*/ 17 h 19"/>
                <a:gd name="T10" fmla="*/ 2 w 3"/>
                <a:gd name="T11" fmla="*/ 10 h 19"/>
                <a:gd name="T12" fmla="*/ 1 w 3"/>
                <a:gd name="T13" fmla="*/ 1 h 19"/>
                <a:gd name="T14" fmla="*/ 1 w 3"/>
                <a:gd name="T15" fmla="*/ 1 h 19"/>
                <a:gd name="T16" fmla="*/ 2 w 3"/>
                <a:gd name="T17" fmla="*/ 1 h 19"/>
                <a:gd name="T18" fmla="*/ 3 w 3"/>
                <a:gd name="T19" fmla="*/ 10 h 19"/>
                <a:gd name="T20" fmla="*/ 1 w 3"/>
                <a:gd name="T21" fmla="*/ 18 h 19"/>
                <a:gd name="T22" fmla="*/ 1 w 3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1" y="19"/>
                    <a:pt x="1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5"/>
                    <a:pt x="2" y="13"/>
                    <a:pt x="2" y="10"/>
                  </a:cubicBezTo>
                  <a:cubicBezTo>
                    <a:pt x="2" y="7"/>
                    <a:pt x="2" y="4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4"/>
                    <a:pt x="3" y="7"/>
                    <a:pt x="3" y="10"/>
                  </a:cubicBezTo>
                  <a:cubicBezTo>
                    <a:pt x="3" y="13"/>
                    <a:pt x="2" y="16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5" name="Freeform 469">
              <a:extLst>
                <a:ext uri="{FF2B5EF4-FFF2-40B4-BE49-F238E27FC236}">
                  <a16:creationId xmlns:a16="http://schemas.microsoft.com/office/drawing/2014/main" id="{3501A756-126E-4106-9F27-41E65AE0F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50"/>
              <a:ext cx="2" cy="10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4 h 4"/>
                <a:gd name="T6" fmla="*/ 0 w 1"/>
                <a:gd name="T7" fmla="*/ 2 h 4"/>
                <a:gd name="T8" fmla="*/ 0 w 1"/>
                <a:gd name="T9" fmla="*/ 1 h 4"/>
                <a:gd name="T10" fmla="*/ 1 w 1"/>
                <a:gd name="T11" fmla="*/ 0 h 4"/>
                <a:gd name="T12" fmla="*/ 1 w 1"/>
                <a:gd name="T13" fmla="*/ 1 h 4"/>
                <a:gd name="T14" fmla="*/ 1 w 1"/>
                <a:gd name="T15" fmla="*/ 2 h 4"/>
                <a:gd name="T16" fmla="*/ 1 w 1"/>
                <a:gd name="T17" fmla="*/ 4 h 4"/>
                <a:gd name="T18" fmla="*/ 1 w 1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6" name="Freeform 470">
              <a:extLst>
                <a:ext uri="{FF2B5EF4-FFF2-40B4-BE49-F238E27FC236}">
                  <a16:creationId xmlns:a16="http://schemas.microsoft.com/office/drawing/2014/main" id="{540B8B94-2435-42D6-B9E2-2C2B27A8E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" y="2170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0 h 3"/>
                <a:gd name="T8" fmla="*/ 1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7" name="Freeform 471">
              <a:extLst>
                <a:ext uri="{FF2B5EF4-FFF2-40B4-BE49-F238E27FC236}">
                  <a16:creationId xmlns:a16="http://schemas.microsoft.com/office/drawing/2014/main" id="{BB71B590-5D67-43E8-BA80-388A8946E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2175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1 h 3"/>
                <a:gd name="T10" fmla="*/ 1 w 2"/>
                <a:gd name="T11" fmla="*/ 1 h 3"/>
                <a:gd name="T12" fmla="*/ 0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8" name="Freeform 472">
              <a:extLst>
                <a:ext uri="{FF2B5EF4-FFF2-40B4-BE49-F238E27FC236}">
                  <a16:creationId xmlns:a16="http://schemas.microsoft.com/office/drawing/2014/main" id="{B4C32874-4DD6-4140-A178-7254B7CB3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2180"/>
              <a:ext cx="8" cy="8"/>
            </a:xfrm>
            <a:custGeom>
              <a:avLst/>
              <a:gdLst>
                <a:gd name="T0" fmla="*/ 1 w 3"/>
                <a:gd name="T1" fmla="*/ 3 h 3"/>
                <a:gd name="T2" fmla="*/ 1 w 3"/>
                <a:gd name="T3" fmla="*/ 3 h 3"/>
                <a:gd name="T4" fmla="*/ 1 w 3"/>
                <a:gd name="T5" fmla="*/ 3 h 3"/>
                <a:gd name="T6" fmla="*/ 2 w 3"/>
                <a:gd name="T7" fmla="*/ 0 h 3"/>
                <a:gd name="T8" fmla="*/ 2 w 3"/>
                <a:gd name="T9" fmla="*/ 0 h 3"/>
                <a:gd name="T10" fmla="*/ 2 w 3"/>
                <a:gd name="T11" fmla="*/ 1 h 3"/>
                <a:gd name="T12" fmla="*/ 1 w 3"/>
                <a:gd name="T13" fmla="*/ 3 h 3"/>
                <a:gd name="T14" fmla="*/ 1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19" name="Freeform 473">
              <a:extLst>
                <a:ext uri="{FF2B5EF4-FFF2-40B4-BE49-F238E27FC236}">
                  <a16:creationId xmlns:a16="http://schemas.microsoft.com/office/drawing/2014/main" id="{36008F20-4396-4626-BCB5-15397C9D4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" y="2183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0 w 3"/>
                <a:gd name="T5" fmla="*/ 3 h 4"/>
                <a:gd name="T6" fmla="*/ 2 w 3"/>
                <a:gd name="T7" fmla="*/ 1 h 4"/>
                <a:gd name="T8" fmla="*/ 2 w 3"/>
                <a:gd name="T9" fmla="*/ 0 h 4"/>
                <a:gd name="T10" fmla="*/ 3 w 3"/>
                <a:gd name="T11" fmla="*/ 1 h 4"/>
                <a:gd name="T12" fmla="*/ 1 w 3"/>
                <a:gd name="T13" fmla="*/ 3 h 4"/>
                <a:gd name="T14" fmla="*/ 1 w 3"/>
                <a:gd name="T15" fmla="*/ 4 h 4"/>
                <a:gd name="T16" fmla="*/ 1 w 3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0" name="Freeform 474">
              <a:extLst>
                <a:ext uri="{FF2B5EF4-FFF2-40B4-BE49-F238E27FC236}">
                  <a16:creationId xmlns:a16="http://schemas.microsoft.com/office/drawing/2014/main" id="{1FE0A927-494C-4E26-AC7A-FB4DA8F57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2188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0 w 2"/>
                <a:gd name="T5" fmla="*/ 3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0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1" name="Freeform 475">
              <a:extLst>
                <a:ext uri="{FF2B5EF4-FFF2-40B4-BE49-F238E27FC236}">
                  <a16:creationId xmlns:a16="http://schemas.microsoft.com/office/drawing/2014/main" id="{E47B10BD-C095-4D08-BC76-0A5594947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" y="2190"/>
              <a:ext cx="8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0 w 3"/>
                <a:gd name="T5" fmla="*/ 3 h 4"/>
                <a:gd name="T6" fmla="*/ 2 w 3"/>
                <a:gd name="T7" fmla="*/ 0 h 4"/>
                <a:gd name="T8" fmla="*/ 3 w 3"/>
                <a:gd name="T9" fmla="*/ 0 h 4"/>
                <a:gd name="T10" fmla="*/ 3 w 3"/>
                <a:gd name="T11" fmla="*/ 0 h 4"/>
                <a:gd name="T12" fmla="*/ 1 w 3"/>
                <a:gd name="T13" fmla="*/ 4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2" name="Freeform 476">
              <a:extLst>
                <a:ext uri="{FF2B5EF4-FFF2-40B4-BE49-F238E27FC236}">
                  <a16:creationId xmlns:a16="http://schemas.microsoft.com/office/drawing/2014/main" id="{978D4E12-FB35-4220-9454-95A87BB98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7" y="2193"/>
              <a:ext cx="8" cy="12"/>
            </a:xfrm>
            <a:custGeom>
              <a:avLst/>
              <a:gdLst>
                <a:gd name="T0" fmla="*/ 1 w 3"/>
                <a:gd name="T1" fmla="*/ 5 h 5"/>
                <a:gd name="T2" fmla="*/ 0 w 3"/>
                <a:gd name="T3" fmla="*/ 5 h 5"/>
                <a:gd name="T4" fmla="*/ 0 w 3"/>
                <a:gd name="T5" fmla="*/ 4 h 5"/>
                <a:gd name="T6" fmla="*/ 2 w 3"/>
                <a:gd name="T7" fmla="*/ 0 h 5"/>
                <a:gd name="T8" fmla="*/ 2 w 3"/>
                <a:gd name="T9" fmla="*/ 0 h 5"/>
                <a:gd name="T10" fmla="*/ 3 w 3"/>
                <a:gd name="T11" fmla="*/ 0 h 5"/>
                <a:gd name="T12" fmla="*/ 3 w 3"/>
                <a:gd name="T13" fmla="*/ 0 h 5"/>
                <a:gd name="T14" fmla="*/ 3 w 3"/>
                <a:gd name="T15" fmla="*/ 1 h 5"/>
                <a:gd name="T16" fmla="*/ 1 w 3"/>
                <a:gd name="T17" fmla="*/ 4 h 5"/>
                <a:gd name="T18" fmla="*/ 1 w 3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3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3" name="Freeform 477">
              <a:extLst>
                <a:ext uri="{FF2B5EF4-FFF2-40B4-BE49-F238E27FC236}">
                  <a16:creationId xmlns:a16="http://schemas.microsoft.com/office/drawing/2014/main" id="{ED33330B-D663-41DD-AF71-668F98044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" y="2195"/>
              <a:ext cx="10" cy="13"/>
            </a:xfrm>
            <a:custGeom>
              <a:avLst/>
              <a:gdLst>
                <a:gd name="T0" fmla="*/ 1 w 4"/>
                <a:gd name="T1" fmla="*/ 5 h 5"/>
                <a:gd name="T2" fmla="*/ 1 w 4"/>
                <a:gd name="T3" fmla="*/ 5 h 5"/>
                <a:gd name="T4" fmla="*/ 1 w 4"/>
                <a:gd name="T5" fmla="*/ 4 h 5"/>
                <a:gd name="T6" fmla="*/ 3 w 4"/>
                <a:gd name="T7" fmla="*/ 0 h 5"/>
                <a:gd name="T8" fmla="*/ 3 w 4"/>
                <a:gd name="T9" fmla="*/ 0 h 5"/>
                <a:gd name="T10" fmla="*/ 3 w 4"/>
                <a:gd name="T11" fmla="*/ 1 h 5"/>
                <a:gd name="T12" fmla="*/ 1 w 4"/>
                <a:gd name="T13" fmla="*/ 4 h 5"/>
                <a:gd name="T14" fmla="*/ 1 w 4"/>
                <a:gd name="T15" fmla="*/ 5 h 5"/>
                <a:gd name="T16" fmla="*/ 1 w 4"/>
                <a:gd name="T17" fmla="*/ 5 h 5"/>
                <a:gd name="T18" fmla="*/ 1 w 4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3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4" name="Freeform 478">
              <a:extLst>
                <a:ext uri="{FF2B5EF4-FFF2-40B4-BE49-F238E27FC236}">
                  <a16:creationId xmlns:a16="http://schemas.microsoft.com/office/drawing/2014/main" id="{BAF6BA8C-D712-43BB-850E-202C0A0D2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" y="2198"/>
              <a:ext cx="7" cy="15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5 h 6"/>
                <a:gd name="T4" fmla="*/ 0 w 3"/>
                <a:gd name="T5" fmla="*/ 5 h 6"/>
                <a:gd name="T6" fmla="*/ 2 w 3"/>
                <a:gd name="T7" fmla="*/ 0 h 6"/>
                <a:gd name="T8" fmla="*/ 3 w 3"/>
                <a:gd name="T9" fmla="*/ 0 h 6"/>
                <a:gd name="T10" fmla="*/ 3 w 3"/>
                <a:gd name="T11" fmla="*/ 0 h 6"/>
                <a:gd name="T12" fmla="*/ 1 w 3"/>
                <a:gd name="T13" fmla="*/ 5 h 6"/>
                <a:gd name="T14" fmla="*/ 1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3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2" y="4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5" name="Freeform 479">
              <a:extLst>
                <a:ext uri="{FF2B5EF4-FFF2-40B4-BE49-F238E27FC236}">
                  <a16:creationId xmlns:a16="http://schemas.microsoft.com/office/drawing/2014/main" id="{74E5D96A-0881-4178-97A2-FD6D9CE16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" y="2198"/>
              <a:ext cx="7" cy="1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0 w 3"/>
                <a:gd name="T5" fmla="*/ 6 h 6"/>
                <a:gd name="T6" fmla="*/ 2 w 3"/>
                <a:gd name="T7" fmla="*/ 1 h 6"/>
                <a:gd name="T8" fmla="*/ 3 w 3"/>
                <a:gd name="T9" fmla="*/ 0 h 6"/>
                <a:gd name="T10" fmla="*/ 3 w 3"/>
                <a:gd name="T11" fmla="*/ 1 h 6"/>
                <a:gd name="T12" fmla="*/ 1 w 3"/>
                <a:gd name="T13" fmla="*/ 6 h 6"/>
                <a:gd name="T14" fmla="*/ 1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6" name="Freeform 480">
              <a:extLst>
                <a:ext uri="{FF2B5EF4-FFF2-40B4-BE49-F238E27FC236}">
                  <a16:creationId xmlns:a16="http://schemas.microsoft.com/office/drawing/2014/main" id="{F442234B-FF59-4B3D-B51F-780A69553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" y="2198"/>
              <a:ext cx="8" cy="15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6 h 6"/>
                <a:gd name="T4" fmla="*/ 0 w 3"/>
                <a:gd name="T5" fmla="*/ 6 h 6"/>
                <a:gd name="T6" fmla="*/ 2 w 3"/>
                <a:gd name="T7" fmla="*/ 0 h 6"/>
                <a:gd name="T8" fmla="*/ 2 w 3"/>
                <a:gd name="T9" fmla="*/ 0 h 6"/>
                <a:gd name="T10" fmla="*/ 3 w 3"/>
                <a:gd name="T11" fmla="*/ 1 h 6"/>
                <a:gd name="T12" fmla="*/ 1 w 3"/>
                <a:gd name="T13" fmla="*/ 6 h 6"/>
                <a:gd name="T14" fmla="*/ 0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7" name="Freeform 481">
              <a:extLst>
                <a:ext uri="{FF2B5EF4-FFF2-40B4-BE49-F238E27FC236}">
                  <a16:creationId xmlns:a16="http://schemas.microsoft.com/office/drawing/2014/main" id="{08582162-09F6-4E35-953F-0CFA86920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98"/>
              <a:ext cx="8" cy="15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6 h 6"/>
                <a:gd name="T4" fmla="*/ 0 w 3"/>
                <a:gd name="T5" fmla="*/ 6 h 6"/>
                <a:gd name="T6" fmla="*/ 2 w 3"/>
                <a:gd name="T7" fmla="*/ 1 h 6"/>
                <a:gd name="T8" fmla="*/ 3 w 3"/>
                <a:gd name="T9" fmla="*/ 0 h 6"/>
                <a:gd name="T10" fmla="*/ 3 w 3"/>
                <a:gd name="T11" fmla="*/ 1 h 6"/>
                <a:gd name="T12" fmla="*/ 1 w 3"/>
                <a:gd name="T13" fmla="*/ 5 h 6"/>
                <a:gd name="T14" fmla="*/ 1 w 3"/>
                <a:gd name="T15" fmla="*/ 6 h 6"/>
                <a:gd name="T16" fmla="*/ 1 w 3"/>
                <a:gd name="T17" fmla="*/ 6 h 6"/>
                <a:gd name="T18" fmla="*/ 1 w 3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8" name="Freeform 482">
              <a:extLst>
                <a:ext uri="{FF2B5EF4-FFF2-40B4-BE49-F238E27FC236}">
                  <a16:creationId xmlns:a16="http://schemas.microsoft.com/office/drawing/2014/main" id="{2311FB57-7E28-4069-88FF-DCEF0B54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2198"/>
              <a:ext cx="8" cy="15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6 h 6"/>
                <a:gd name="T4" fmla="*/ 0 w 3"/>
                <a:gd name="T5" fmla="*/ 6 h 6"/>
                <a:gd name="T6" fmla="*/ 2 w 3"/>
                <a:gd name="T7" fmla="*/ 0 h 6"/>
                <a:gd name="T8" fmla="*/ 2 w 3"/>
                <a:gd name="T9" fmla="*/ 0 h 6"/>
                <a:gd name="T10" fmla="*/ 3 w 3"/>
                <a:gd name="T11" fmla="*/ 0 h 6"/>
                <a:gd name="T12" fmla="*/ 1 w 3"/>
                <a:gd name="T13" fmla="*/ 6 h 6"/>
                <a:gd name="T14" fmla="*/ 0 w 3"/>
                <a:gd name="T15" fmla="*/ 6 h 6"/>
                <a:gd name="T16" fmla="*/ 0 w 3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4"/>
                    <a:pt x="1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29" name="Freeform 483">
              <a:extLst>
                <a:ext uri="{FF2B5EF4-FFF2-40B4-BE49-F238E27FC236}">
                  <a16:creationId xmlns:a16="http://schemas.microsoft.com/office/drawing/2014/main" id="{5B08FDE9-8DA6-4F91-86DE-B70AF6E33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203"/>
              <a:ext cx="5" cy="10"/>
            </a:xfrm>
            <a:custGeom>
              <a:avLst/>
              <a:gdLst>
                <a:gd name="T0" fmla="*/ 1 w 2"/>
                <a:gd name="T1" fmla="*/ 4 h 4"/>
                <a:gd name="T2" fmla="*/ 0 w 2"/>
                <a:gd name="T3" fmla="*/ 4 h 4"/>
                <a:gd name="T4" fmla="*/ 0 w 2"/>
                <a:gd name="T5" fmla="*/ 3 h 4"/>
                <a:gd name="T6" fmla="*/ 2 w 2"/>
                <a:gd name="T7" fmla="*/ 0 h 4"/>
                <a:gd name="T8" fmla="*/ 2 w 2"/>
                <a:gd name="T9" fmla="*/ 0 h 4"/>
                <a:gd name="T10" fmla="*/ 2 w 2"/>
                <a:gd name="T11" fmla="*/ 0 h 4"/>
                <a:gd name="T12" fmla="*/ 1 w 2"/>
                <a:gd name="T13" fmla="*/ 3 h 4"/>
                <a:gd name="T14" fmla="*/ 1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0" name="Freeform 484">
              <a:extLst>
                <a:ext uri="{FF2B5EF4-FFF2-40B4-BE49-F238E27FC236}">
                  <a16:creationId xmlns:a16="http://schemas.microsoft.com/office/drawing/2014/main" id="{6DD3128A-C5E0-4D41-A92E-72FF9F97C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6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1" name="Freeform 485">
              <a:extLst>
                <a:ext uri="{FF2B5EF4-FFF2-40B4-BE49-F238E27FC236}">
                  <a16:creationId xmlns:a16="http://schemas.microsoft.com/office/drawing/2014/main" id="{369B3A31-7CA0-473B-937A-994CD0121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68"/>
              <a:ext cx="6" cy="7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1 w 2"/>
                <a:gd name="T5" fmla="*/ 2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2" name="Freeform 486">
              <a:extLst>
                <a:ext uri="{FF2B5EF4-FFF2-40B4-BE49-F238E27FC236}">
                  <a16:creationId xmlns:a16="http://schemas.microsoft.com/office/drawing/2014/main" id="{A6E26B71-A68E-405E-9B88-3399A5573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2173"/>
              <a:ext cx="5" cy="7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3" name="Freeform 487">
              <a:extLst>
                <a:ext uri="{FF2B5EF4-FFF2-40B4-BE49-F238E27FC236}">
                  <a16:creationId xmlns:a16="http://schemas.microsoft.com/office/drawing/2014/main" id="{F51DF20C-99FA-4303-BC51-67EF20B43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178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3 h 4"/>
                <a:gd name="T4" fmla="*/ 0 w 2"/>
                <a:gd name="T5" fmla="*/ 3 h 4"/>
                <a:gd name="T6" fmla="*/ 1 w 2"/>
                <a:gd name="T7" fmla="*/ 0 h 4"/>
                <a:gd name="T8" fmla="*/ 1 w 2"/>
                <a:gd name="T9" fmla="*/ 0 h 4"/>
                <a:gd name="T10" fmla="*/ 2 w 2"/>
                <a:gd name="T11" fmla="*/ 1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4" name="Freeform 488">
              <a:extLst>
                <a:ext uri="{FF2B5EF4-FFF2-40B4-BE49-F238E27FC236}">
                  <a16:creationId xmlns:a16="http://schemas.microsoft.com/office/drawing/2014/main" id="{5E663F8E-DFD7-469B-B64F-50A1A8DC2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83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3 h 4"/>
                <a:gd name="T4" fmla="*/ 0 w 2"/>
                <a:gd name="T5" fmla="*/ 3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1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5" name="Freeform 489">
              <a:extLst>
                <a:ext uri="{FF2B5EF4-FFF2-40B4-BE49-F238E27FC236}">
                  <a16:creationId xmlns:a16="http://schemas.microsoft.com/office/drawing/2014/main" id="{9A4EFA78-4B76-4504-870E-D0FD05077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88"/>
              <a:ext cx="8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1 w 3"/>
                <a:gd name="T5" fmla="*/ 3 h 4"/>
                <a:gd name="T6" fmla="*/ 2 w 3"/>
                <a:gd name="T7" fmla="*/ 0 h 4"/>
                <a:gd name="T8" fmla="*/ 3 w 3"/>
                <a:gd name="T9" fmla="*/ 0 h 4"/>
                <a:gd name="T10" fmla="*/ 3 w 3"/>
                <a:gd name="T11" fmla="*/ 1 h 4"/>
                <a:gd name="T12" fmla="*/ 1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1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6" name="Freeform 490">
              <a:extLst>
                <a:ext uri="{FF2B5EF4-FFF2-40B4-BE49-F238E27FC236}">
                  <a16:creationId xmlns:a16="http://schemas.microsoft.com/office/drawing/2014/main" id="{64820760-CFEB-4727-89A1-083F0C9AF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" y="2193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0 w 3"/>
                <a:gd name="T5" fmla="*/ 4 h 4"/>
                <a:gd name="T6" fmla="*/ 1 w 3"/>
                <a:gd name="T7" fmla="*/ 2 h 4"/>
                <a:gd name="T8" fmla="*/ 1 w 3"/>
                <a:gd name="T9" fmla="*/ 1 h 4"/>
                <a:gd name="T10" fmla="*/ 2 w 3"/>
                <a:gd name="T11" fmla="*/ 0 h 4"/>
                <a:gd name="T12" fmla="*/ 2 w 3"/>
                <a:gd name="T13" fmla="*/ 0 h 4"/>
                <a:gd name="T14" fmla="*/ 3 w 3"/>
                <a:gd name="T15" fmla="*/ 0 h 4"/>
                <a:gd name="T16" fmla="*/ 2 w 3"/>
                <a:gd name="T17" fmla="*/ 2 h 4"/>
                <a:gd name="T18" fmla="*/ 2 w 3"/>
                <a:gd name="T19" fmla="*/ 2 h 4"/>
                <a:gd name="T20" fmla="*/ 1 w 3"/>
                <a:gd name="T21" fmla="*/ 4 h 4"/>
                <a:gd name="T22" fmla="*/ 1 w 3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7" name="Freeform 491">
              <a:extLst>
                <a:ext uri="{FF2B5EF4-FFF2-40B4-BE49-F238E27FC236}">
                  <a16:creationId xmlns:a16="http://schemas.microsoft.com/office/drawing/2014/main" id="{EBCB9749-B644-4CD5-A11E-19CF91A4D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" y="2200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2 h 3"/>
                <a:gd name="T4" fmla="*/ 0 w 2"/>
                <a:gd name="T5" fmla="*/ 2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1 w 2"/>
                <a:gd name="T13" fmla="*/ 2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8" name="Freeform 492">
              <a:extLst>
                <a:ext uri="{FF2B5EF4-FFF2-40B4-BE49-F238E27FC236}">
                  <a16:creationId xmlns:a16="http://schemas.microsoft.com/office/drawing/2014/main" id="{5C65ECDB-F2AA-48AA-A067-563FF47A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157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2 h 2"/>
                <a:gd name="T12" fmla="*/ 0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39" name="Freeform 493">
              <a:extLst>
                <a:ext uri="{FF2B5EF4-FFF2-40B4-BE49-F238E27FC236}">
                  <a16:creationId xmlns:a16="http://schemas.microsoft.com/office/drawing/2014/main" id="{BD019AA9-8A5F-4085-8500-DA7B3031E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60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0" name="Freeform 494">
              <a:extLst>
                <a:ext uri="{FF2B5EF4-FFF2-40B4-BE49-F238E27FC236}">
                  <a16:creationId xmlns:a16="http://schemas.microsoft.com/office/drawing/2014/main" id="{16782299-6C09-45EF-94F1-410431DBE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" y="2162"/>
              <a:ext cx="5" cy="6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1" name="Freeform 495">
              <a:extLst>
                <a:ext uri="{FF2B5EF4-FFF2-40B4-BE49-F238E27FC236}">
                  <a16:creationId xmlns:a16="http://schemas.microsoft.com/office/drawing/2014/main" id="{1FFB7634-2069-463E-85B9-5FF2AFEE5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" y="2162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0 h 3"/>
                <a:gd name="T10" fmla="*/ 2 w 2"/>
                <a:gd name="T11" fmla="*/ 1 h 3"/>
                <a:gd name="T12" fmla="*/ 1 w 2"/>
                <a:gd name="T13" fmla="*/ 2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2" name="Freeform 496">
              <a:extLst>
                <a:ext uri="{FF2B5EF4-FFF2-40B4-BE49-F238E27FC236}">
                  <a16:creationId xmlns:a16="http://schemas.microsoft.com/office/drawing/2014/main" id="{B79948FF-024F-474B-B287-F3DBAEC7D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" y="2165"/>
              <a:ext cx="5" cy="8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3" name="Freeform 497">
              <a:extLst>
                <a:ext uri="{FF2B5EF4-FFF2-40B4-BE49-F238E27FC236}">
                  <a16:creationId xmlns:a16="http://schemas.microsoft.com/office/drawing/2014/main" id="{BB6167A5-8CE4-44DF-AC3B-314357861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216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4" name="Freeform 498">
              <a:extLst>
                <a:ext uri="{FF2B5EF4-FFF2-40B4-BE49-F238E27FC236}">
                  <a16:creationId xmlns:a16="http://schemas.microsoft.com/office/drawing/2014/main" id="{8F924219-A782-4BF6-B02A-62BBC1FE5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" y="2170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5" name="Freeform 499">
              <a:extLst>
                <a:ext uri="{FF2B5EF4-FFF2-40B4-BE49-F238E27FC236}">
                  <a16:creationId xmlns:a16="http://schemas.microsoft.com/office/drawing/2014/main" id="{DFD3E2FB-3F08-4B0A-9699-332BC7CB6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2170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6" name="Freeform 500">
              <a:extLst>
                <a:ext uri="{FF2B5EF4-FFF2-40B4-BE49-F238E27FC236}">
                  <a16:creationId xmlns:a16="http://schemas.microsoft.com/office/drawing/2014/main" id="{CB8D81AD-FD48-413C-99D3-0AE9EFBFE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" y="2175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7" name="Freeform 501">
              <a:extLst>
                <a:ext uri="{FF2B5EF4-FFF2-40B4-BE49-F238E27FC236}">
                  <a16:creationId xmlns:a16="http://schemas.microsoft.com/office/drawing/2014/main" id="{F0C9397A-B379-4A45-978D-249521397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" y="2193"/>
              <a:ext cx="8" cy="1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0 w 3"/>
                <a:gd name="T5" fmla="*/ 6 h 6"/>
                <a:gd name="T6" fmla="*/ 2 w 3"/>
                <a:gd name="T7" fmla="*/ 1 h 6"/>
                <a:gd name="T8" fmla="*/ 2 w 3"/>
                <a:gd name="T9" fmla="*/ 0 h 6"/>
                <a:gd name="T10" fmla="*/ 3 w 3"/>
                <a:gd name="T11" fmla="*/ 1 h 6"/>
                <a:gd name="T12" fmla="*/ 1 w 3"/>
                <a:gd name="T13" fmla="*/ 6 h 6"/>
                <a:gd name="T14" fmla="*/ 1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8" name="Freeform 502">
              <a:extLst>
                <a:ext uri="{FF2B5EF4-FFF2-40B4-BE49-F238E27FC236}">
                  <a16:creationId xmlns:a16="http://schemas.microsoft.com/office/drawing/2014/main" id="{87A362CB-10CB-4B57-9433-C24F8D3EA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" y="2190"/>
              <a:ext cx="5" cy="18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6 h 7"/>
                <a:gd name="T6" fmla="*/ 2 w 2"/>
                <a:gd name="T7" fmla="*/ 1 h 7"/>
                <a:gd name="T8" fmla="*/ 2 w 2"/>
                <a:gd name="T9" fmla="*/ 0 h 7"/>
                <a:gd name="T10" fmla="*/ 2 w 2"/>
                <a:gd name="T11" fmla="*/ 1 h 7"/>
                <a:gd name="T12" fmla="*/ 1 w 2"/>
                <a:gd name="T13" fmla="*/ 6 h 7"/>
                <a:gd name="T14" fmla="*/ 1 w 2"/>
                <a:gd name="T15" fmla="*/ 6 h 7"/>
                <a:gd name="T16" fmla="*/ 1 w 2"/>
                <a:gd name="T17" fmla="*/ 7 h 7"/>
                <a:gd name="T18" fmla="*/ 0 w 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3"/>
                    <a:pt x="1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49" name="Freeform 503">
              <a:extLst>
                <a:ext uri="{FF2B5EF4-FFF2-40B4-BE49-F238E27FC236}">
                  <a16:creationId xmlns:a16="http://schemas.microsoft.com/office/drawing/2014/main" id="{BF094BBC-5ED0-4B52-85C2-7119B2F12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2188"/>
              <a:ext cx="5" cy="17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6 h 7"/>
                <a:gd name="T6" fmla="*/ 1 w 2"/>
                <a:gd name="T7" fmla="*/ 1 h 7"/>
                <a:gd name="T8" fmla="*/ 2 w 2"/>
                <a:gd name="T9" fmla="*/ 0 h 7"/>
                <a:gd name="T10" fmla="*/ 2 w 2"/>
                <a:gd name="T11" fmla="*/ 1 h 7"/>
                <a:gd name="T12" fmla="*/ 1 w 2"/>
                <a:gd name="T13" fmla="*/ 6 h 7"/>
                <a:gd name="T14" fmla="*/ 1 w 2"/>
                <a:gd name="T15" fmla="*/ 6 h 7"/>
                <a:gd name="T16" fmla="*/ 1 w 2"/>
                <a:gd name="T17" fmla="*/ 7 h 7"/>
                <a:gd name="T18" fmla="*/ 0 w 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0" name="Freeform 504">
              <a:extLst>
                <a:ext uri="{FF2B5EF4-FFF2-40B4-BE49-F238E27FC236}">
                  <a16:creationId xmlns:a16="http://schemas.microsoft.com/office/drawing/2014/main" id="{B93AAD6D-9A1C-43F4-987E-407D03D09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" y="2183"/>
              <a:ext cx="5" cy="17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6 h 7"/>
                <a:gd name="T6" fmla="*/ 1 w 2"/>
                <a:gd name="T7" fmla="*/ 1 h 7"/>
                <a:gd name="T8" fmla="*/ 2 w 2"/>
                <a:gd name="T9" fmla="*/ 0 h 7"/>
                <a:gd name="T10" fmla="*/ 2 w 2"/>
                <a:gd name="T11" fmla="*/ 1 h 7"/>
                <a:gd name="T12" fmla="*/ 1 w 2"/>
                <a:gd name="T13" fmla="*/ 7 h 7"/>
                <a:gd name="T14" fmla="*/ 0 w 2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3"/>
                    <a:pt x="1" y="5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1" name="Freeform 505">
              <a:extLst>
                <a:ext uri="{FF2B5EF4-FFF2-40B4-BE49-F238E27FC236}">
                  <a16:creationId xmlns:a16="http://schemas.microsoft.com/office/drawing/2014/main" id="{1939052C-C04B-488B-BBD9-F3E01F573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2147"/>
              <a:ext cx="5" cy="10"/>
            </a:xfrm>
            <a:custGeom>
              <a:avLst/>
              <a:gdLst>
                <a:gd name="T0" fmla="*/ 1 w 2"/>
                <a:gd name="T1" fmla="*/ 4 h 4"/>
                <a:gd name="T2" fmla="*/ 1 w 2"/>
                <a:gd name="T3" fmla="*/ 4 h 4"/>
                <a:gd name="T4" fmla="*/ 0 w 2"/>
                <a:gd name="T5" fmla="*/ 4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1 h 4"/>
                <a:gd name="T12" fmla="*/ 1 w 2"/>
                <a:gd name="T13" fmla="*/ 4 h 4"/>
                <a:gd name="T14" fmla="*/ 1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2" name="Freeform 506">
              <a:extLst>
                <a:ext uri="{FF2B5EF4-FFF2-40B4-BE49-F238E27FC236}">
                  <a16:creationId xmlns:a16="http://schemas.microsoft.com/office/drawing/2014/main" id="{F95206BC-FECF-4097-B5A2-E10C7B3FC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" y="2145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0 w 2"/>
                <a:gd name="T5" fmla="*/ 3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0 h 4"/>
                <a:gd name="T12" fmla="*/ 1 w 2"/>
                <a:gd name="T13" fmla="*/ 4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3" name="Freeform 507">
              <a:extLst>
                <a:ext uri="{FF2B5EF4-FFF2-40B4-BE49-F238E27FC236}">
                  <a16:creationId xmlns:a16="http://schemas.microsoft.com/office/drawing/2014/main" id="{8E4E8F8C-FCBA-457F-8BEA-FD4B843C1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" y="2142"/>
              <a:ext cx="8" cy="13"/>
            </a:xfrm>
            <a:custGeom>
              <a:avLst/>
              <a:gdLst>
                <a:gd name="T0" fmla="*/ 1 w 3"/>
                <a:gd name="T1" fmla="*/ 5 h 5"/>
                <a:gd name="T2" fmla="*/ 1 w 3"/>
                <a:gd name="T3" fmla="*/ 5 h 5"/>
                <a:gd name="T4" fmla="*/ 0 w 3"/>
                <a:gd name="T5" fmla="*/ 4 h 5"/>
                <a:gd name="T6" fmla="*/ 2 w 3"/>
                <a:gd name="T7" fmla="*/ 0 h 5"/>
                <a:gd name="T8" fmla="*/ 3 w 3"/>
                <a:gd name="T9" fmla="*/ 0 h 5"/>
                <a:gd name="T10" fmla="*/ 3 w 3"/>
                <a:gd name="T11" fmla="*/ 0 h 5"/>
                <a:gd name="T12" fmla="*/ 1 w 3"/>
                <a:gd name="T13" fmla="*/ 4 h 5"/>
                <a:gd name="T14" fmla="*/ 1 w 3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2" y="3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4" name="Freeform 508">
              <a:extLst>
                <a:ext uri="{FF2B5EF4-FFF2-40B4-BE49-F238E27FC236}">
                  <a16:creationId xmlns:a16="http://schemas.microsoft.com/office/drawing/2014/main" id="{58785B9C-BEE0-4187-9BA3-CBCE52B22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" y="2137"/>
              <a:ext cx="5" cy="13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2 w 2"/>
                <a:gd name="T11" fmla="*/ 1 h 5"/>
                <a:gd name="T12" fmla="*/ 1 w 2"/>
                <a:gd name="T13" fmla="*/ 5 h 5"/>
                <a:gd name="T14" fmla="*/ 0 w 2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5" name="Freeform 509">
              <a:extLst>
                <a:ext uri="{FF2B5EF4-FFF2-40B4-BE49-F238E27FC236}">
                  <a16:creationId xmlns:a16="http://schemas.microsoft.com/office/drawing/2014/main" id="{283F5015-D044-468D-9E92-674CD0D91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2132"/>
              <a:ext cx="5" cy="15"/>
            </a:xfrm>
            <a:custGeom>
              <a:avLst/>
              <a:gdLst>
                <a:gd name="T0" fmla="*/ 0 w 2"/>
                <a:gd name="T1" fmla="*/ 6 h 6"/>
                <a:gd name="T2" fmla="*/ 0 w 2"/>
                <a:gd name="T3" fmla="*/ 6 h 6"/>
                <a:gd name="T4" fmla="*/ 0 w 2"/>
                <a:gd name="T5" fmla="*/ 5 h 6"/>
                <a:gd name="T6" fmla="*/ 1 w 2"/>
                <a:gd name="T7" fmla="*/ 1 h 6"/>
                <a:gd name="T8" fmla="*/ 2 w 2"/>
                <a:gd name="T9" fmla="*/ 0 h 6"/>
                <a:gd name="T10" fmla="*/ 2 w 2"/>
                <a:gd name="T11" fmla="*/ 1 h 6"/>
                <a:gd name="T12" fmla="*/ 1 w 2"/>
                <a:gd name="T13" fmla="*/ 6 h 6"/>
                <a:gd name="T14" fmla="*/ 0 w 2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4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6" name="Freeform 510">
              <a:extLst>
                <a:ext uri="{FF2B5EF4-FFF2-40B4-BE49-F238E27FC236}">
                  <a16:creationId xmlns:a16="http://schemas.microsoft.com/office/drawing/2014/main" id="{0E8DD025-7D51-459D-9F09-FA356969D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" y="2130"/>
              <a:ext cx="8" cy="15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5 h 6"/>
                <a:gd name="T4" fmla="*/ 0 w 3"/>
                <a:gd name="T5" fmla="*/ 5 h 6"/>
                <a:gd name="T6" fmla="*/ 2 w 3"/>
                <a:gd name="T7" fmla="*/ 0 h 6"/>
                <a:gd name="T8" fmla="*/ 2 w 3"/>
                <a:gd name="T9" fmla="*/ 0 h 6"/>
                <a:gd name="T10" fmla="*/ 3 w 3"/>
                <a:gd name="T11" fmla="*/ 0 h 6"/>
                <a:gd name="T12" fmla="*/ 1 w 3"/>
                <a:gd name="T13" fmla="*/ 5 h 6"/>
                <a:gd name="T14" fmla="*/ 1 w 3"/>
                <a:gd name="T15" fmla="*/ 5 h 6"/>
                <a:gd name="T16" fmla="*/ 1 w 3"/>
                <a:gd name="T17" fmla="*/ 6 h 6"/>
                <a:gd name="T18" fmla="*/ 1 w 3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7" name="Freeform 511">
              <a:extLst>
                <a:ext uri="{FF2B5EF4-FFF2-40B4-BE49-F238E27FC236}">
                  <a16:creationId xmlns:a16="http://schemas.microsoft.com/office/drawing/2014/main" id="{53EB0A0F-0726-4729-A85A-D9C60CA74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2127"/>
              <a:ext cx="5" cy="15"/>
            </a:xfrm>
            <a:custGeom>
              <a:avLst/>
              <a:gdLst>
                <a:gd name="T0" fmla="*/ 0 w 2"/>
                <a:gd name="T1" fmla="*/ 6 h 6"/>
                <a:gd name="T2" fmla="*/ 0 w 2"/>
                <a:gd name="T3" fmla="*/ 6 h 6"/>
                <a:gd name="T4" fmla="*/ 0 w 2"/>
                <a:gd name="T5" fmla="*/ 5 h 6"/>
                <a:gd name="T6" fmla="*/ 1 w 2"/>
                <a:gd name="T7" fmla="*/ 1 h 6"/>
                <a:gd name="T8" fmla="*/ 2 w 2"/>
                <a:gd name="T9" fmla="*/ 0 h 6"/>
                <a:gd name="T10" fmla="*/ 2 w 2"/>
                <a:gd name="T11" fmla="*/ 1 h 6"/>
                <a:gd name="T12" fmla="*/ 1 w 2"/>
                <a:gd name="T13" fmla="*/ 5 h 6"/>
                <a:gd name="T14" fmla="*/ 1 w 2"/>
                <a:gd name="T15" fmla="*/ 5 h 6"/>
                <a:gd name="T16" fmla="*/ 1 w 2"/>
                <a:gd name="T17" fmla="*/ 6 h 6"/>
                <a:gd name="T18" fmla="*/ 0 w 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8" name="Freeform 512">
              <a:extLst>
                <a:ext uri="{FF2B5EF4-FFF2-40B4-BE49-F238E27FC236}">
                  <a16:creationId xmlns:a16="http://schemas.microsoft.com/office/drawing/2014/main" id="{0F1FEAE9-6698-48C2-9148-48324CBA2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107"/>
              <a:ext cx="42" cy="23"/>
            </a:xfrm>
            <a:custGeom>
              <a:avLst/>
              <a:gdLst>
                <a:gd name="T0" fmla="*/ 16 w 17"/>
                <a:gd name="T1" fmla="*/ 9 h 9"/>
                <a:gd name="T2" fmla="*/ 16 w 17"/>
                <a:gd name="T3" fmla="*/ 8 h 9"/>
                <a:gd name="T4" fmla="*/ 14 w 17"/>
                <a:gd name="T5" fmla="*/ 6 h 9"/>
                <a:gd name="T6" fmla="*/ 3 w 17"/>
                <a:gd name="T7" fmla="*/ 1 h 9"/>
                <a:gd name="T8" fmla="*/ 0 w 17"/>
                <a:gd name="T9" fmla="*/ 1 h 9"/>
                <a:gd name="T10" fmla="*/ 0 w 17"/>
                <a:gd name="T11" fmla="*/ 0 h 9"/>
                <a:gd name="T12" fmla="*/ 0 w 17"/>
                <a:gd name="T13" fmla="*/ 0 h 9"/>
                <a:gd name="T14" fmla="*/ 3 w 17"/>
                <a:gd name="T15" fmla="*/ 0 h 9"/>
                <a:gd name="T16" fmla="*/ 15 w 17"/>
                <a:gd name="T17" fmla="*/ 6 h 9"/>
                <a:gd name="T18" fmla="*/ 16 w 17"/>
                <a:gd name="T19" fmla="*/ 8 h 9"/>
                <a:gd name="T20" fmla="*/ 16 w 17"/>
                <a:gd name="T21" fmla="*/ 9 h 9"/>
                <a:gd name="T22" fmla="*/ 16 w 17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9">
                  <a:moveTo>
                    <a:pt x="16" y="9"/>
                  </a:moveTo>
                  <a:cubicBezTo>
                    <a:pt x="16" y="9"/>
                    <a:pt x="16" y="8"/>
                    <a:pt x="16" y="8"/>
                  </a:cubicBezTo>
                  <a:cubicBezTo>
                    <a:pt x="15" y="8"/>
                    <a:pt x="15" y="7"/>
                    <a:pt x="14" y="6"/>
                  </a:cubicBezTo>
                  <a:cubicBezTo>
                    <a:pt x="12" y="3"/>
                    <a:pt x="8" y="1"/>
                    <a:pt x="3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0"/>
                    <a:pt x="13" y="3"/>
                    <a:pt x="15" y="6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7" y="8"/>
                    <a:pt x="16" y="8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59" name="Freeform 513">
              <a:extLst>
                <a:ext uri="{FF2B5EF4-FFF2-40B4-BE49-F238E27FC236}">
                  <a16:creationId xmlns:a16="http://schemas.microsoft.com/office/drawing/2014/main" id="{176E34BD-8C20-4DB3-8722-DDFA3F02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5" y="2140"/>
              <a:ext cx="8" cy="35"/>
            </a:xfrm>
            <a:custGeom>
              <a:avLst/>
              <a:gdLst>
                <a:gd name="T0" fmla="*/ 1 w 3"/>
                <a:gd name="T1" fmla="*/ 14 h 14"/>
                <a:gd name="T2" fmla="*/ 1 w 3"/>
                <a:gd name="T3" fmla="*/ 14 h 14"/>
                <a:gd name="T4" fmla="*/ 0 w 3"/>
                <a:gd name="T5" fmla="*/ 13 h 14"/>
                <a:gd name="T6" fmla="*/ 1 w 3"/>
                <a:gd name="T7" fmla="*/ 1 h 14"/>
                <a:gd name="T8" fmla="*/ 1 w 3"/>
                <a:gd name="T9" fmla="*/ 0 h 14"/>
                <a:gd name="T10" fmla="*/ 2 w 3"/>
                <a:gd name="T11" fmla="*/ 1 h 14"/>
                <a:gd name="T12" fmla="*/ 1 w 3"/>
                <a:gd name="T13" fmla="*/ 13 h 14"/>
                <a:gd name="T14" fmla="*/ 1 w 3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4"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3"/>
                    <a:pt x="0" y="13"/>
                  </a:cubicBezTo>
                  <a:cubicBezTo>
                    <a:pt x="2" y="10"/>
                    <a:pt x="2" y="5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5"/>
                    <a:pt x="3" y="10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0" name="Freeform 514">
              <a:extLst>
                <a:ext uri="{FF2B5EF4-FFF2-40B4-BE49-F238E27FC236}">
                  <a16:creationId xmlns:a16="http://schemas.microsoft.com/office/drawing/2014/main" id="{800546F3-E2D6-474A-83E0-CFC1649A7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" y="2178"/>
              <a:ext cx="27" cy="20"/>
            </a:xfrm>
            <a:custGeom>
              <a:avLst/>
              <a:gdLst>
                <a:gd name="T0" fmla="*/ 1 w 11"/>
                <a:gd name="T1" fmla="*/ 8 h 8"/>
                <a:gd name="T2" fmla="*/ 0 w 11"/>
                <a:gd name="T3" fmla="*/ 8 h 8"/>
                <a:gd name="T4" fmla="*/ 1 w 11"/>
                <a:gd name="T5" fmla="*/ 7 h 8"/>
                <a:gd name="T6" fmla="*/ 11 w 11"/>
                <a:gd name="T7" fmla="*/ 0 h 8"/>
                <a:gd name="T8" fmla="*/ 11 w 11"/>
                <a:gd name="T9" fmla="*/ 0 h 8"/>
                <a:gd name="T10" fmla="*/ 11 w 11"/>
                <a:gd name="T11" fmla="*/ 1 h 8"/>
                <a:gd name="T12" fmla="*/ 1 w 11"/>
                <a:gd name="T13" fmla="*/ 8 h 8"/>
                <a:gd name="T14" fmla="*/ 1 w 11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cubicBezTo>
                    <a:pt x="1" y="8"/>
                    <a:pt x="1" y="8"/>
                    <a:pt x="0" y="8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6" y="5"/>
                    <a:pt x="9" y="2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10" y="3"/>
                    <a:pt x="6" y="6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1" name="Freeform 515">
              <a:extLst>
                <a:ext uri="{FF2B5EF4-FFF2-40B4-BE49-F238E27FC236}">
                  <a16:creationId xmlns:a16="http://schemas.microsoft.com/office/drawing/2014/main" id="{1CCDFE2B-E8F0-4037-8612-FFE74E204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10"/>
              <a:ext cx="71" cy="90"/>
            </a:xfrm>
            <a:custGeom>
              <a:avLst/>
              <a:gdLst>
                <a:gd name="T0" fmla="*/ 23 w 28"/>
                <a:gd name="T1" fmla="*/ 36 h 36"/>
                <a:gd name="T2" fmla="*/ 8 w 28"/>
                <a:gd name="T3" fmla="*/ 31 h 36"/>
                <a:gd name="T4" fmla="*/ 6 w 28"/>
                <a:gd name="T5" fmla="*/ 9 h 36"/>
                <a:gd name="T6" fmla="*/ 23 w 28"/>
                <a:gd name="T7" fmla="*/ 0 h 36"/>
                <a:gd name="T8" fmla="*/ 23 w 28"/>
                <a:gd name="T9" fmla="*/ 1 h 36"/>
                <a:gd name="T10" fmla="*/ 23 w 28"/>
                <a:gd name="T11" fmla="*/ 1 h 36"/>
                <a:gd name="T12" fmla="*/ 6 w 28"/>
                <a:gd name="T13" fmla="*/ 10 h 36"/>
                <a:gd name="T14" fmla="*/ 9 w 28"/>
                <a:gd name="T15" fmla="*/ 30 h 36"/>
                <a:gd name="T16" fmla="*/ 28 w 28"/>
                <a:gd name="T17" fmla="*/ 35 h 36"/>
                <a:gd name="T18" fmla="*/ 28 w 28"/>
                <a:gd name="T19" fmla="*/ 35 h 36"/>
                <a:gd name="T20" fmla="*/ 28 w 28"/>
                <a:gd name="T21" fmla="*/ 36 h 36"/>
                <a:gd name="T22" fmla="*/ 23 w 28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6">
                  <a:moveTo>
                    <a:pt x="23" y="36"/>
                  </a:moveTo>
                  <a:cubicBezTo>
                    <a:pt x="19" y="36"/>
                    <a:pt x="13" y="35"/>
                    <a:pt x="8" y="31"/>
                  </a:cubicBezTo>
                  <a:cubicBezTo>
                    <a:pt x="3" y="27"/>
                    <a:pt x="0" y="17"/>
                    <a:pt x="6" y="9"/>
                  </a:cubicBezTo>
                  <a:cubicBezTo>
                    <a:pt x="9" y="4"/>
                    <a:pt x="15" y="1"/>
                    <a:pt x="23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6" y="2"/>
                    <a:pt x="10" y="5"/>
                    <a:pt x="6" y="10"/>
                  </a:cubicBezTo>
                  <a:cubicBezTo>
                    <a:pt x="1" y="17"/>
                    <a:pt x="4" y="26"/>
                    <a:pt x="9" y="30"/>
                  </a:cubicBezTo>
                  <a:cubicBezTo>
                    <a:pt x="16" y="36"/>
                    <a:pt x="23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6"/>
                    <a:pt x="28" y="36"/>
                  </a:cubicBezTo>
                  <a:cubicBezTo>
                    <a:pt x="27" y="36"/>
                    <a:pt x="25" y="36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2" name="Freeform 516">
              <a:extLst>
                <a:ext uri="{FF2B5EF4-FFF2-40B4-BE49-F238E27FC236}">
                  <a16:creationId xmlns:a16="http://schemas.microsoft.com/office/drawing/2014/main" id="{F8D2892D-E94E-4EF3-A06E-4DB8AFAE3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" y="2188"/>
              <a:ext cx="27" cy="22"/>
            </a:xfrm>
            <a:custGeom>
              <a:avLst/>
              <a:gdLst>
                <a:gd name="T0" fmla="*/ 0 w 11"/>
                <a:gd name="T1" fmla="*/ 9 h 9"/>
                <a:gd name="T2" fmla="*/ 0 w 11"/>
                <a:gd name="T3" fmla="*/ 9 h 9"/>
                <a:gd name="T4" fmla="*/ 0 w 11"/>
                <a:gd name="T5" fmla="*/ 8 h 9"/>
                <a:gd name="T6" fmla="*/ 10 w 11"/>
                <a:gd name="T7" fmla="*/ 1 h 9"/>
                <a:gd name="T8" fmla="*/ 10 w 11"/>
                <a:gd name="T9" fmla="*/ 0 h 9"/>
                <a:gd name="T10" fmla="*/ 11 w 11"/>
                <a:gd name="T11" fmla="*/ 1 h 9"/>
                <a:gd name="T12" fmla="*/ 1 w 11"/>
                <a:gd name="T13" fmla="*/ 9 h 9"/>
                <a:gd name="T14" fmla="*/ 0 w 11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5" y="7"/>
                    <a:pt x="8" y="4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9" y="4"/>
                    <a:pt x="5" y="7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3" name="Freeform 517">
              <a:extLst>
                <a:ext uri="{FF2B5EF4-FFF2-40B4-BE49-F238E27FC236}">
                  <a16:creationId xmlns:a16="http://schemas.microsoft.com/office/drawing/2014/main" id="{20FDFA55-2B1B-4B8C-8CC5-AD6104B75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5" y="2155"/>
              <a:ext cx="70" cy="58"/>
            </a:xfrm>
            <a:custGeom>
              <a:avLst/>
              <a:gdLst>
                <a:gd name="T0" fmla="*/ 21 w 28"/>
                <a:gd name="T1" fmla="*/ 23 h 23"/>
                <a:gd name="T2" fmla="*/ 7 w 28"/>
                <a:gd name="T3" fmla="*/ 17 h 23"/>
                <a:gd name="T4" fmla="*/ 2 w 28"/>
                <a:gd name="T5" fmla="*/ 0 h 23"/>
                <a:gd name="T6" fmla="*/ 2 w 28"/>
                <a:gd name="T7" fmla="*/ 0 h 23"/>
                <a:gd name="T8" fmla="*/ 3 w 28"/>
                <a:gd name="T9" fmla="*/ 1 h 23"/>
                <a:gd name="T10" fmla="*/ 7 w 28"/>
                <a:gd name="T11" fmla="*/ 17 h 23"/>
                <a:gd name="T12" fmla="*/ 27 w 28"/>
                <a:gd name="T13" fmla="*/ 22 h 23"/>
                <a:gd name="T14" fmla="*/ 27 w 28"/>
                <a:gd name="T15" fmla="*/ 22 h 23"/>
                <a:gd name="T16" fmla="*/ 27 w 28"/>
                <a:gd name="T17" fmla="*/ 23 h 23"/>
                <a:gd name="T18" fmla="*/ 21 w 28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3">
                  <a:moveTo>
                    <a:pt x="21" y="23"/>
                  </a:moveTo>
                  <a:cubicBezTo>
                    <a:pt x="15" y="23"/>
                    <a:pt x="11" y="21"/>
                    <a:pt x="7" y="17"/>
                  </a:cubicBezTo>
                  <a:cubicBezTo>
                    <a:pt x="2" y="13"/>
                    <a:pt x="0" y="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1" y="6"/>
                    <a:pt x="3" y="12"/>
                    <a:pt x="7" y="17"/>
                  </a:cubicBezTo>
                  <a:cubicBezTo>
                    <a:pt x="12" y="22"/>
                    <a:pt x="19" y="23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7" y="23"/>
                    <a:pt x="27" y="23"/>
                  </a:cubicBezTo>
                  <a:cubicBezTo>
                    <a:pt x="25" y="23"/>
                    <a:pt x="23" y="23"/>
                    <a:pt x="2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4" name="Freeform 518">
              <a:extLst>
                <a:ext uri="{FF2B5EF4-FFF2-40B4-BE49-F238E27FC236}">
                  <a16:creationId xmlns:a16="http://schemas.microsoft.com/office/drawing/2014/main" id="{27452B27-F35F-4007-8A38-6433FC601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40"/>
              <a:ext cx="48" cy="17"/>
            </a:xfrm>
            <a:custGeom>
              <a:avLst/>
              <a:gdLst>
                <a:gd name="T0" fmla="*/ 0 w 19"/>
                <a:gd name="T1" fmla="*/ 7 h 7"/>
                <a:gd name="T2" fmla="*/ 0 w 19"/>
                <a:gd name="T3" fmla="*/ 7 h 7"/>
                <a:gd name="T4" fmla="*/ 0 w 19"/>
                <a:gd name="T5" fmla="*/ 7 h 7"/>
                <a:gd name="T6" fmla="*/ 0 w 19"/>
                <a:gd name="T7" fmla="*/ 7 h 7"/>
                <a:gd name="T8" fmla="*/ 8 w 19"/>
                <a:gd name="T9" fmla="*/ 4 h 7"/>
                <a:gd name="T10" fmla="*/ 18 w 19"/>
                <a:gd name="T11" fmla="*/ 0 h 7"/>
                <a:gd name="T12" fmla="*/ 19 w 19"/>
                <a:gd name="T13" fmla="*/ 1 h 7"/>
                <a:gd name="T14" fmla="*/ 19 w 19"/>
                <a:gd name="T15" fmla="*/ 1 h 7"/>
                <a:gd name="T16" fmla="*/ 8 w 19"/>
                <a:gd name="T17" fmla="*/ 5 h 7"/>
                <a:gd name="T18" fmla="*/ 0 w 19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5" y="5"/>
                    <a:pt x="8" y="4"/>
                  </a:cubicBezTo>
                  <a:cubicBezTo>
                    <a:pt x="11" y="3"/>
                    <a:pt x="16" y="1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6" y="2"/>
                    <a:pt x="12" y="4"/>
                    <a:pt x="8" y="5"/>
                  </a:cubicBezTo>
                  <a:cubicBezTo>
                    <a:pt x="4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5" name="Freeform 519">
              <a:extLst>
                <a:ext uri="{FF2B5EF4-FFF2-40B4-BE49-F238E27FC236}">
                  <a16:creationId xmlns:a16="http://schemas.microsoft.com/office/drawing/2014/main" id="{0D1FE204-A2F0-4D24-9943-EBB288BD1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07"/>
              <a:ext cx="8" cy="45"/>
            </a:xfrm>
            <a:custGeom>
              <a:avLst/>
              <a:gdLst>
                <a:gd name="T0" fmla="*/ 1 w 3"/>
                <a:gd name="T1" fmla="*/ 18 h 18"/>
                <a:gd name="T2" fmla="*/ 0 w 3"/>
                <a:gd name="T3" fmla="*/ 18 h 18"/>
                <a:gd name="T4" fmla="*/ 2 w 3"/>
                <a:gd name="T5" fmla="*/ 6 h 18"/>
                <a:gd name="T6" fmla="*/ 3 w 3"/>
                <a:gd name="T7" fmla="*/ 0 h 18"/>
                <a:gd name="T8" fmla="*/ 3 w 3"/>
                <a:gd name="T9" fmla="*/ 0 h 18"/>
                <a:gd name="T10" fmla="*/ 3 w 3"/>
                <a:gd name="T11" fmla="*/ 0 h 18"/>
                <a:gd name="T12" fmla="*/ 3 w 3"/>
                <a:gd name="T13" fmla="*/ 6 h 18"/>
                <a:gd name="T14" fmla="*/ 1 w 3"/>
                <a:gd name="T15" fmla="*/ 18 h 18"/>
                <a:gd name="T16" fmla="*/ 1 w 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8">
                  <a:moveTo>
                    <a:pt x="1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1" y="13"/>
                    <a:pt x="1" y="10"/>
                    <a:pt x="2" y="6"/>
                  </a:cubicBezTo>
                  <a:cubicBezTo>
                    <a:pt x="2" y="4"/>
                    <a:pt x="2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3" y="5"/>
                    <a:pt x="3" y="6"/>
                  </a:cubicBezTo>
                  <a:cubicBezTo>
                    <a:pt x="2" y="10"/>
                    <a:pt x="2" y="14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6" name="Freeform 520">
              <a:extLst>
                <a:ext uri="{FF2B5EF4-FFF2-40B4-BE49-F238E27FC236}">
                  <a16:creationId xmlns:a16="http://schemas.microsoft.com/office/drawing/2014/main" id="{426EF94E-ED7A-4331-81D4-070A0C2AA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57"/>
              <a:ext cx="48" cy="23"/>
            </a:xfrm>
            <a:custGeom>
              <a:avLst/>
              <a:gdLst>
                <a:gd name="T0" fmla="*/ 19 w 19"/>
                <a:gd name="T1" fmla="*/ 9 h 9"/>
                <a:gd name="T2" fmla="*/ 19 w 19"/>
                <a:gd name="T3" fmla="*/ 9 h 9"/>
                <a:gd name="T4" fmla="*/ 16 w 19"/>
                <a:gd name="T5" fmla="*/ 7 h 9"/>
                <a:gd name="T6" fmla="*/ 1 w 19"/>
                <a:gd name="T7" fmla="*/ 1 h 9"/>
                <a:gd name="T8" fmla="*/ 0 w 19"/>
                <a:gd name="T9" fmla="*/ 0 h 9"/>
                <a:gd name="T10" fmla="*/ 1 w 19"/>
                <a:gd name="T11" fmla="*/ 0 h 9"/>
                <a:gd name="T12" fmla="*/ 16 w 19"/>
                <a:gd name="T13" fmla="*/ 7 h 9"/>
                <a:gd name="T14" fmla="*/ 19 w 19"/>
                <a:gd name="T15" fmla="*/ 8 h 9"/>
                <a:gd name="T16" fmla="*/ 19 w 19"/>
                <a:gd name="T17" fmla="*/ 8 h 9"/>
                <a:gd name="T18" fmla="*/ 19 w 19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9"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7" y="8"/>
                    <a:pt x="16" y="7"/>
                  </a:cubicBezTo>
                  <a:cubicBezTo>
                    <a:pt x="11" y="5"/>
                    <a:pt x="2" y="2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" y="1"/>
                    <a:pt x="11" y="5"/>
                    <a:pt x="16" y="7"/>
                  </a:cubicBezTo>
                  <a:cubicBezTo>
                    <a:pt x="17" y="7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7" name="Freeform 521">
              <a:extLst>
                <a:ext uri="{FF2B5EF4-FFF2-40B4-BE49-F238E27FC236}">
                  <a16:creationId xmlns:a16="http://schemas.microsoft.com/office/drawing/2014/main" id="{78637E71-8FAD-4100-91ED-1232DAF4A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57"/>
              <a:ext cx="18" cy="43"/>
            </a:xfrm>
            <a:custGeom>
              <a:avLst/>
              <a:gdLst>
                <a:gd name="T0" fmla="*/ 6 w 7"/>
                <a:gd name="T1" fmla="*/ 17 h 17"/>
                <a:gd name="T2" fmla="*/ 6 w 7"/>
                <a:gd name="T3" fmla="*/ 16 h 17"/>
                <a:gd name="T4" fmla="*/ 0 w 7"/>
                <a:gd name="T5" fmla="*/ 1 h 17"/>
                <a:gd name="T6" fmla="*/ 0 w 7"/>
                <a:gd name="T7" fmla="*/ 0 h 17"/>
                <a:gd name="T8" fmla="*/ 1 w 7"/>
                <a:gd name="T9" fmla="*/ 0 h 17"/>
                <a:gd name="T10" fmla="*/ 6 w 7"/>
                <a:gd name="T11" fmla="*/ 16 h 17"/>
                <a:gd name="T12" fmla="*/ 6 w 7"/>
                <a:gd name="T13" fmla="*/ 16 h 17"/>
                <a:gd name="T14" fmla="*/ 6 w 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7">
                  <a:moveTo>
                    <a:pt x="6" y="17"/>
                  </a:moveTo>
                  <a:cubicBezTo>
                    <a:pt x="6" y="17"/>
                    <a:pt x="6" y="16"/>
                    <a:pt x="6" y="16"/>
                  </a:cubicBezTo>
                  <a:cubicBezTo>
                    <a:pt x="4" y="13"/>
                    <a:pt x="1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5" y="12"/>
                    <a:pt x="6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8" name="Freeform 522">
              <a:extLst>
                <a:ext uri="{FF2B5EF4-FFF2-40B4-BE49-F238E27FC236}">
                  <a16:creationId xmlns:a16="http://schemas.microsoft.com/office/drawing/2014/main" id="{993E6485-435C-4B78-95DD-D7CA8B755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10"/>
              <a:ext cx="3" cy="50"/>
            </a:xfrm>
            <a:custGeom>
              <a:avLst/>
              <a:gdLst>
                <a:gd name="T0" fmla="*/ 1 w 1"/>
                <a:gd name="T1" fmla="*/ 20 h 20"/>
                <a:gd name="T2" fmla="*/ 0 w 1"/>
                <a:gd name="T3" fmla="*/ 19 h 20"/>
                <a:gd name="T4" fmla="*/ 0 w 1"/>
                <a:gd name="T5" fmla="*/ 1 h 20"/>
                <a:gd name="T6" fmla="*/ 1 w 1"/>
                <a:gd name="T7" fmla="*/ 0 h 20"/>
                <a:gd name="T8" fmla="*/ 1 w 1"/>
                <a:gd name="T9" fmla="*/ 1 h 20"/>
                <a:gd name="T10" fmla="*/ 1 w 1"/>
                <a:gd name="T11" fmla="*/ 19 h 20"/>
                <a:gd name="T12" fmla="*/ 1 w 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0">
                  <a:moveTo>
                    <a:pt x="1" y="20"/>
                  </a:moveTo>
                  <a:cubicBezTo>
                    <a:pt x="0" y="20"/>
                    <a:pt x="0" y="19"/>
                    <a:pt x="0" y="19"/>
                  </a:cubicBezTo>
                  <a:cubicBezTo>
                    <a:pt x="0" y="17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17"/>
                    <a:pt x="1" y="19"/>
                  </a:cubicBezTo>
                  <a:cubicBezTo>
                    <a:pt x="1" y="19"/>
                    <a:pt x="1" y="20"/>
                    <a:pt x="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69" name="Freeform 523">
              <a:extLst>
                <a:ext uri="{FF2B5EF4-FFF2-40B4-BE49-F238E27FC236}">
                  <a16:creationId xmlns:a16="http://schemas.microsoft.com/office/drawing/2014/main" id="{1E4EF995-E9D3-4A52-BE30-C666E41F8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27"/>
              <a:ext cx="48" cy="30"/>
            </a:xfrm>
            <a:custGeom>
              <a:avLst/>
              <a:gdLst>
                <a:gd name="T0" fmla="*/ 4 w 19"/>
                <a:gd name="T1" fmla="*/ 12 h 12"/>
                <a:gd name="T2" fmla="*/ 4 w 19"/>
                <a:gd name="T3" fmla="*/ 11 h 12"/>
                <a:gd name="T4" fmla="*/ 4 w 19"/>
                <a:gd name="T5" fmla="*/ 11 h 12"/>
                <a:gd name="T6" fmla="*/ 15 w 19"/>
                <a:gd name="T7" fmla="*/ 6 h 12"/>
                <a:gd name="T8" fmla="*/ 17 w 19"/>
                <a:gd name="T9" fmla="*/ 4 h 12"/>
                <a:gd name="T10" fmla="*/ 18 w 19"/>
                <a:gd name="T11" fmla="*/ 1 h 12"/>
                <a:gd name="T12" fmla="*/ 18 w 19"/>
                <a:gd name="T13" fmla="*/ 1 h 12"/>
                <a:gd name="T14" fmla="*/ 3 w 19"/>
                <a:gd name="T15" fmla="*/ 9 h 12"/>
                <a:gd name="T16" fmla="*/ 1 w 19"/>
                <a:gd name="T17" fmla="*/ 10 h 12"/>
                <a:gd name="T18" fmla="*/ 1 w 19"/>
                <a:gd name="T19" fmla="*/ 10 h 12"/>
                <a:gd name="T20" fmla="*/ 1 w 19"/>
                <a:gd name="T21" fmla="*/ 10 h 12"/>
                <a:gd name="T22" fmla="*/ 3 w 19"/>
                <a:gd name="T23" fmla="*/ 8 h 12"/>
                <a:gd name="T24" fmla="*/ 19 w 19"/>
                <a:gd name="T25" fmla="*/ 0 h 12"/>
                <a:gd name="T26" fmla="*/ 19 w 19"/>
                <a:gd name="T27" fmla="*/ 0 h 12"/>
                <a:gd name="T28" fmla="*/ 19 w 19"/>
                <a:gd name="T29" fmla="*/ 0 h 12"/>
                <a:gd name="T30" fmla="*/ 19 w 19"/>
                <a:gd name="T31" fmla="*/ 2 h 12"/>
                <a:gd name="T32" fmla="*/ 18 w 19"/>
                <a:gd name="T33" fmla="*/ 5 h 12"/>
                <a:gd name="T34" fmla="*/ 18 w 19"/>
                <a:gd name="T35" fmla="*/ 5 h 12"/>
                <a:gd name="T36" fmla="*/ 16 w 19"/>
                <a:gd name="T37" fmla="*/ 6 h 12"/>
                <a:gd name="T38" fmla="*/ 4 w 19"/>
                <a:gd name="T39" fmla="*/ 11 h 12"/>
                <a:gd name="T40" fmla="*/ 4 w 19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12">
                  <a:moveTo>
                    <a:pt x="4" y="12"/>
                  </a:moveTo>
                  <a:cubicBezTo>
                    <a:pt x="4" y="12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7" y="9"/>
                    <a:pt x="12" y="7"/>
                    <a:pt x="15" y="6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4" y="3"/>
                    <a:pt x="7" y="7"/>
                    <a:pt x="3" y="9"/>
                  </a:cubicBezTo>
                  <a:cubicBezTo>
                    <a:pt x="1" y="11"/>
                    <a:pt x="1" y="11"/>
                    <a:pt x="1" y="10"/>
                  </a:cubicBezTo>
                  <a:cubicBezTo>
                    <a:pt x="1" y="10"/>
                    <a:pt x="0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7" y="6"/>
                    <a:pt x="14" y="2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"/>
                    <a:pt x="19" y="1"/>
                    <a:pt x="19" y="2"/>
                  </a:cubicBezTo>
                  <a:cubicBezTo>
                    <a:pt x="19" y="3"/>
                    <a:pt x="19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8"/>
                    <a:pt x="8" y="10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0" name="Freeform 524">
              <a:extLst>
                <a:ext uri="{FF2B5EF4-FFF2-40B4-BE49-F238E27FC236}">
                  <a16:creationId xmlns:a16="http://schemas.microsoft.com/office/drawing/2014/main" id="{D8B946BF-C099-47A1-8338-7FFC4BE6A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98"/>
              <a:ext cx="5" cy="12"/>
            </a:xfrm>
            <a:custGeom>
              <a:avLst/>
              <a:gdLst>
                <a:gd name="T0" fmla="*/ 1 w 2"/>
                <a:gd name="T1" fmla="*/ 5 h 5"/>
                <a:gd name="T2" fmla="*/ 1 w 2"/>
                <a:gd name="T3" fmla="*/ 5 h 5"/>
                <a:gd name="T4" fmla="*/ 0 w 2"/>
                <a:gd name="T5" fmla="*/ 5 h 5"/>
                <a:gd name="T6" fmla="*/ 1 w 2"/>
                <a:gd name="T7" fmla="*/ 0 h 5"/>
                <a:gd name="T8" fmla="*/ 1 w 2"/>
                <a:gd name="T9" fmla="*/ 0 h 5"/>
                <a:gd name="T10" fmla="*/ 2 w 2"/>
                <a:gd name="T11" fmla="*/ 0 h 5"/>
                <a:gd name="T12" fmla="*/ 1 w 2"/>
                <a:gd name="T13" fmla="*/ 5 h 5"/>
                <a:gd name="T14" fmla="*/ 1 w 2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1" y="3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2"/>
                    <a:pt x="2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1" name="Freeform 525">
              <a:extLst>
                <a:ext uri="{FF2B5EF4-FFF2-40B4-BE49-F238E27FC236}">
                  <a16:creationId xmlns:a16="http://schemas.microsoft.com/office/drawing/2014/main" id="{3FA24428-277E-445D-A016-3DC04F7D9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57"/>
              <a:ext cx="20" cy="53"/>
            </a:xfrm>
            <a:custGeom>
              <a:avLst/>
              <a:gdLst>
                <a:gd name="T0" fmla="*/ 7 w 8"/>
                <a:gd name="T1" fmla="*/ 21 h 21"/>
                <a:gd name="T2" fmla="*/ 7 w 8"/>
                <a:gd name="T3" fmla="*/ 21 h 21"/>
                <a:gd name="T4" fmla="*/ 6 w 8"/>
                <a:gd name="T5" fmla="*/ 20 h 21"/>
                <a:gd name="T6" fmla="*/ 5 w 8"/>
                <a:gd name="T7" fmla="*/ 18 h 21"/>
                <a:gd name="T8" fmla="*/ 5 w 8"/>
                <a:gd name="T9" fmla="*/ 18 h 21"/>
                <a:gd name="T10" fmla="*/ 6 w 8"/>
                <a:gd name="T11" fmla="*/ 18 h 21"/>
                <a:gd name="T12" fmla="*/ 7 w 8"/>
                <a:gd name="T13" fmla="*/ 19 h 21"/>
                <a:gd name="T14" fmla="*/ 7 w 8"/>
                <a:gd name="T15" fmla="*/ 20 h 21"/>
                <a:gd name="T16" fmla="*/ 7 w 8"/>
                <a:gd name="T17" fmla="*/ 18 h 21"/>
                <a:gd name="T18" fmla="*/ 7 w 8"/>
                <a:gd name="T19" fmla="*/ 15 h 21"/>
                <a:gd name="T20" fmla="*/ 4 w 8"/>
                <a:gd name="T21" fmla="*/ 9 h 21"/>
                <a:gd name="T22" fmla="*/ 0 w 8"/>
                <a:gd name="T23" fmla="*/ 1 h 21"/>
                <a:gd name="T24" fmla="*/ 0 w 8"/>
                <a:gd name="T25" fmla="*/ 0 h 21"/>
                <a:gd name="T26" fmla="*/ 1 w 8"/>
                <a:gd name="T27" fmla="*/ 0 h 21"/>
                <a:gd name="T28" fmla="*/ 5 w 8"/>
                <a:gd name="T29" fmla="*/ 9 h 21"/>
                <a:gd name="T30" fmla="*/ 8 w 8"/>
                <a:gd name="T31" fmla="*/ 15 h 21"/>
                <a:gd name="T32" fmla="*/ 8 w 8"/>
                <a:gd name="T33" fmla="*/ 19 h 21"/>
                <a:gd name="T34" fmla="*/ 8 w 8"/>
                <a:gd name="T35" fmla="*/ 21 h 21"/>
                <a:gd name="T36" fmla="*/ 8 w 8"/>
                <a:gd name="T37" fmla="*/ 21 h 21"/>
                <a:gd name="T38" fmla="*/ 7 w 8"/>
                <a:gd name="T3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0"/>
                    <a:pt x="6" y="20"/>
                  </a:cubicBezTo>
                  <a:cubicBezTo>
                    <a:pt x="6" y="19"/>
                    <a:pt x="5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19"/>
                    <a:pt x="7" y="19"/>
                    <a:pt x="7" y="18"/>
                  </a:cubicBezTo>
                  <a:cubicBezTo>
                    <a:pt x="7" y="17"/>
                    <a:pt x="7" y="16"/>
                    <a:pt x="7" y="15"/>
                  </a:cubicBezTo>
                  <a:cubicBezTo>
                    <a:pt x="7" y="15"/>
                    <a:pt x="6" y="12"/>
                    <a:pt x="4" y="9"/>
                  </a:cubicBezTo>
                  <a:cubicBezTo>
                    <a:pt x="3" y="6"/>
                    <a:pt x="1" y="3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2"/>
                    <a:pt x="3" y="6"/>
                    <a:pt x="5" y="9"/>
                  </a:cubicBezTo>
                  <a:cubicBezTo>
                    <a:pt x="7" y="13"/>
                    <a:pt x="8" y="15"/>
                    <a:pt x="8" y="15"/>
                  </a:cubicBezTo>
                  <a:cubicBezTo>
                    <a:pt x="8" y="15"/>
                    <a:pt x="8" y="17"/>
                    <a:pt x="8" y="19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2" name="Freeform 526">
              <a:extLst>
                <a:ext uri="{FF2B5EF4-FFF2-40B4-BE49-F238E27FC236}">
                  <a16:creationId xmlns:a16="http://schemas.microsoft.com/office/drawing/2014/main" id="{FD75E67B-6270-4F49-B121-6B651DE7E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57"/>
              <a:ext cx="46" cy="18"/>
            </a:xfrm>
            <a:custGeom>
              <a:avLst/>
              <a:gdLst>
                <a:gd name="T0" fmla="*/ 18 w 18"/>
                <a:gd name="T1" fmla="*/ 7 h 7"/>
                <a:gd name="T2" fmla="*/ 18 w 18"/>
                <a:gd name="T3" fmla="*/ 7 h 7"/>
                <a:gd name="T4" fmla="*/ 13 w 18"/>
                <a:gd name="T5" fmla="*/ 5 h 7"/>
                <a:gd name="T6" fmla="*/ 0 w 18"/>
                <a:gd name="T7" fmla="*/ 0 h 7"/>
                <a:gd name="T8" fmla="*/ 0 w 18"/>
                <a:gd name="T9" fmla="*/ 0 h 7"/>
                <a:gd name="T10" fmla="*/ 0 w 18"/>
                <a:gd name="T11" fmla="*/ 0 h 7"/>
                <a:gd name="T12" fmla="*/ 13 w 18"/>
                <a:gd name="T13" fmla="*/ 4 h 7"/>
                <a:gd name="T14" fmla="*/ 18 w 18"/>
                <a:gd name="T15" fmla="*/ 6 h 7"/>
                <a:gd name="T16" fmla="*/ 18 w 18"/>
                <a:gd name="T17" fmla="*/ 6 h 7"/>
                <a:gd name="T18" fmla="*/ 18 w 18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16" y="6"/>
                    <a:pt x="15" y="6"/>
                    <a:pt x="13" y="5"/>
                  </a:cubicBezTo>
                  <a:cubicBezTo>
                    <a:pt x="8" y="3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9" y="3"/>
                    <a:pt x="13" y="4"/>
                  </a:cubicBezTo>
                  <a:cubicBezTo>
                    <a:pt x="15" y="5"/>
                    <a:pt x="17" y="5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7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3" name="Freeform 527">
              <a:extLst>
                <a:ext uri="{FF2B5EF4-FFF2-40B4-BE49-F238E27FC236}">
                  <a16:creationId xmlns:a16="http://schemas.microsoft.com/office/drawing/2014/main" id="{59496BA7-5724-4204-B3CE-3411F903D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" y="2178"/>
              <a:ext cx="2" cy="12"/>
            </a:xfrm>
            <a:custGeom>
              <a:avLst/>
              <a:gdLst>
                <a:gd name="T0" fmla="*/ 0 w 1"/>
                <a:gd name="T1" fmla="*/ 5 h 5"/>
                <a:gd name="T2" fmla="*/ 0 w 1"/>
                <a:gd name="T3" fmla="*/ 5 h 5"/>
                <a:gd name="T4" fmla="*/ 0 w 1"/>
                <a:gd name="T5" fmla="*/ 5 h 5"/>
                <a:gd name="T6" fmla="*/ 0 w 1"/>
                <a:gd name="T7" fmla="*/ 2 h 5"/>
                <a:gd name="T8" fmla="*/ 0 w 1"/>
                <a:gd name="T9" fmla="*/ 0 h 5"/>
                <a:gd name="T10" fmla="*/ 1 w 1"/>
                <a:gd name="T11" fmla="*/ 0 h 5"/>
                <a:gd name="T12" fmla="*/ 1 w 1"/>
                <a:gd name="T13" fmla="*/ 0 h 5"/>
                <a:gd name="T14" fmla="*/ 1 w 1"/>
                <a:gd name="T15" fmla="*/ 2 h 5"/>
                <a:gd name="T16" fmla="*/ 0 w 1"/>
                <a:gd name="T17" fmla="*/ 5 h 5"/>
                <a:gd name="T18" fmla="*/ 0 w 1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4" name="Freeform 528">
              <a:extLst>
                <a:ext uri="{FF2B5EF4-FFF2-40B4-BE49-F238E27FC236}">
                  <a16:creationId xmlns:a16="http://schemas.microsoft.com/office/drawing/2014/main" id="{2B5DCBFF-B4BD-48B2-8328-5731E8B33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" y="2170"/>
              <a:ext cx="5" cy="15"/>
            </a:xfrm>
            <a:custGeom>
              <a:avLst/>
              <a:gdLst>
                <a:gd name="T0" fmla="*/ 1 w 2"/>
                <a:gd name="T1" fmla="*/ 6 h 6"/>
                <a:gd name="T2" fmla="*/ 1 w 2"/>
                <a:gd name="T3" fmla="*/ 6 h 6"/>
                <a:gd name="T4" fmla="*/ 1 w 2"/>
                <a:gd name="T5" fmla="*/ 6 h 6"/>
                <a:gd name="T6" fmla="*/ 1 w 2"/>
                <a:gd name="T7" fmla="*/ 5 h 6"/>
                <a:gd name="T8" fmla="*/ 1 w 2"/>
                <a:gd name="T9" fmla="*/ 5 h 6"/>
                <a:gd name="T10" fmla="*/ 1 w 2"/>
                <a:gd name="T11" fmla="*/ 1 h 6"/>
                <a:gd name="T12" fmla="*/ 2 w 2"/>
                <a:gd name="T13" fmla="*/ 0 h 6"/>
                <a:gd name="T14" fmla="*/ 2 w 2"/>
                <a:gd name="T15" fmla="*/ 1 h 6"/>
                <a:gd name="T16" fmla="*/ 2 w 2"/>
                <a:gd name="T17" fmla="*/ 6 h 6"/>
                <a:gd name="T18" fmla="*/ 2 w 2"/>
                <a:gd name="T19" fmla="*/ 6 h 6"/>
                <a:gd name="T20" fmla="*/ 1 w 2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5" name="Freeform 529">
              <a:extLst>
                <a:ext uri="{FF2B5EF4-FFF2-40B4-BE49-F238E27FC236}">
                  <a16:creationId xmlns:a16="http://schemas.microsoft.com/office/drawing/2014/main" id="{EB43F37C-FD33-4C50-A8D5-16032F265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5" y="2140"/>
              <a:ext cx="8" cy="48"/>
            </a:xfrm>
            <a:custGeom>
              <a:avLst/>
              <a:gdLst>
                <a:gd name="T0" fmla="*/ 1 w 3"/>
                <a:gd name="T1" fmla="*/ 19 h 19"/>
                <a:gd name="T2" fmla="*/ 0 w 3"/>
                <a:gd name="T3" fmla="*/ 19 h 19"/>
                <a:gd name="T4" fmla="*/ 0 w 3"/>
                <a:gd name="T5" fmla="*/ 18 h 19"/>
                <a:gd name="T6" fmla="*/ 1 w 3"/>
                <a:gd name="T7" fmla="*/ 17 h 19"/>
                <a:gd name="T8" fmla="*/ 1 w 3"/>
                <a:gd name="T9" fmla="*/ 17 h 19"/>
                <a:gd name="T10" fmla="*/ 2 w 3"/>
                <a:gd name="T11" fmla="*/ 10 h 19"/>
                <a:gd name="T12" fmla="*/ 1 w 3"/>
                <a:gd name="T13" fmla="*/ 1 h 19"/>
                <a:gd name="T14" fmla="*/ 1 w 3"/>
                <a:gd name="T15" fmla="*/ 1 h 19"/>
                <a:gd name="T16" fmla="*/ 2 w 3"/>
                <a:gd name="T17" fmla="*/ 1 h 19"/>
                <a:gd name="T18" fmla="*/ 3 w 3"/>
                <a:gd name="T19" fmla="*/ 10 h 19"/>
                <a:gd name="T20" fmla="*/ 1 w 3"/>
                <a:gd name="T21" fmla="*/ 18 h 19"/>
                <a:gd name="T22" fmla="*/ 1 w 3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1" y="19"/>
                    <a:pt x="1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5"/>
                    <a:pt x="2" y="13"/>
                    <a:pt x="2" y="10"/>
                  </a:cubicBezTo>
                  <a:cubicBezTo>
                    <a:pt x="2" y="7"/>
                    <a:pt x="2" y="4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4"/>
                    <a:pt x="3" y="7"/>
                    <a:pt x="3" y="10"/>
                  </a:cubicBezTo>
                  <a:cubicBezTo>
                    <a:pt x="3" y="13"/>
                    <a:pt x="2" y="16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6" name="Freeform 530">
              <a:extLst>
                <a:ext uri="{FF2B5EF4-FFF2-40B4-BE49-F238E27FC236}">
                  <a16:creationId xmlns:a16="http://schemas.microsoft.com/office/drawing/2014/main" id="{D40E90C7-69E4-47B1-A6BE-FD9D26CEA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150"/>
              <a:ext cx="2" cy="10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4 h 4"/>
                <a:gd name="T6" fmla="*/ 0 w 1"/>
                <a:gd name="T7" fmla="*/ 2 h 4"/>
                <a:gd name="T8" fmla="*/ 0 w 1"/>
                <a:gd name="T9" fmla="*/ 1 h 4"/>
                <a:gd name="T10" fmla="*/ 1 w 1"/>
                <a:gd name="T11" fmla="*/ 0 h 4"/>
                <a:gd name="T12" fmla="*/ 1 w 1"/>
                <a:gd name="T13" fmla="*/ 1 h 4"/>
                <a:gd name="T14" fmla="*/ 1 w 1"/>
                <a:gd name="T15" fmla="*/ 2 h 4"/>
                <a:gd name="T16" fmla="*/ 1 w 1"/>
                <a:gd name="T17" fmla="*/ 4 h 4"/>
                <a:gd name="T18" fmla="*/ 1 w 1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7" name="Freeform 531">
              <a:extLst>
                <a:ext uri="{FF2B5EF4-FFF2-40B4-BE49-F238E27FC236}">
                  <a16:creationId xmlns:a16="http://schemas.microsoft.com/office/drawing/2014/main" id="{F8F6CB3D-4687-4F37-BBFD-642790EA3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" y="2170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0 h 3"/>
                <a:gd name="T8" fmla="*/ 1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8" name="Freeform 532">
              <a:extLst>
                <a:ext uri="{FF2B5EF4-FFF2-40B4-BE49-F238E27FC236}">
                  <a16:creationId xmlns:a16="http://schemas.microsoft.com/office/drawing/2014/main" id="{1E586654-05FD-46DB-8492-1154D513F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2175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1 h 3"/>
                <a:gd name="T10" fmla="*/ 1 w 2"/>
                <a:gd name="T11" fmla="*/ 1 h 3"/>
                <a:gd name="T12" fmla="*/ 0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79" name="Freeform 533">
              <a:extLst>
                <a:ext uri="{FF2B5EF4-FFF2-40B4-BE49-F238E27FC236}">
                  <a16:creationId xmlns:a16="http://schemas.microsoft.com/office/drawing/2014/main" id="{69142BC7-6717-446F-8F1E-20253F5E4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2180"/>
              <a:ext cx="8" cy="8"/>
            </a:xfrm>
            <a:custGeom>
              <a:avLst/>
              <a:gdLst>
                <a:gd name="T0" fmla="*/ 1 w 3"/>
                <a:gd name="T1" fmla="*/ 3 h 3"/>
                <a:gd name="T2" fmla="*/ 1 w 3"/>
                <a:gd name="T3" fmla="*/ 3 h 3"/>
                <a:gd name="T4" fmla="*/ 1 w 3"/>
                <a:gd name="T5" fmla="*/ 3 h 3"/>
                <a:gd name="T6" fmla="*/ 2 w 3"/>
                <a:gd name="T7" fmla="*/ 0 h 3"/>
                <a:gd name="T8" fmla="*/ 2 w 3"/>
                <a:gd name="T9" fmla="*/ 0 h 3"/>
                <a:gd name="T10" fmla="*/ 2 w 3"/>
                <a:gd name="T11" fmla="*/ 1 h 3"/>
                <a:gd name="T12" fmla="*/ 1 w 3"/>
                <a:gd name="T13" fmla="*/ 3 h 3"/>
                <a:gd name="T14" fmla="*/ 1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0" name="Freeform 534">
              <a:extLst>
                <a:ext uri="{FF2B5EF4-FFF2-40B4-BE49-F238E27FC236}">
                  <a16:creationId xmlns:a16="http://schemas.microsoft.com/office/drawing/2014/main" id="{5326AA58-33DF-47F2-9BD4-7E0726149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" y="2183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0 w 3"/>
                <a:gd name="T5" fmla="*/ 3 h 4"/>
                <a:gd name="T6" fmla="*/ 2 w 3"/>
                <a:gd name="T7" fmla="*/ 1 h 4"/>
                <a:gd name="T8" fmla="*/ 2 w 3"/>
                <a:gd name="T9" fmla="*/ 0 h 4"/>
                <a:gd name="T10" fmla="*/ 3 w 3"/>
                <a:gd name="T11" fmla="*/ 1 h 4"/>
                <a:gd name="T12" fmla="*/ 1 w 3"/>
                <a:gd name="T13" fmla="*/ 3 h 4"/>
                <a:gd name="T14" fmla="*/ 1 w 3"/>
                <a:gd name="T15" fmla="*/ 4 h 4"/>
                <a:gd name="T16" fmla="*/ 1 w 3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1" name="Freeform 535">
              <a:extLst>
                <a:ext uri="{FF2B5EF4-FFF2-40B4-BE49-F238E27FC236}">
                  <a16:creationId xmlns:a16="http://schemas.microsoft.com/office/drawing/2014/main" id="{6A23E0D8-D91F-4897-89C6-FF085267A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2188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0 w 2"/>
                <a:gd name="T5" fmla="*/ 3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0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2" name="Freeform 536">
              <a:extLst>
                <a:ext uri="{FF2B5EF4-FFF2-40B4-BE49-F238E27FC236}">
                  <a16:creationId xmlns:a16="http://schemas.microsoft.com/office/drawing/2014/main" id="{90A55EA5-C880-4E27-B84E-539F764AF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" y="2190"/>
              <a:ext cx="8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0 w 3"/>
                <a:gd name="T5" fmla="*/ 3 h 4"/>
                <a:gd name="T6" fmla="*/ 2 w 3"/>
                <a:gd name="T7" fmla="*/ 0 h 4"/>
                <a:gd name="T8" fmla="*/ 3 w 3"/>
                <a:gd name="T9" fmla="*/ 0 h 4"/>
                <a:gd name="T10" fmla="*/ 3 w 3"/>
                <a:gd name="T11" fmla="*/ 0 h 4"/>
                <a:gd name="T12" fmla="*/ 1 w 3"/>
                <a:gd name="T13" fmla="*/ 4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3" name="Freeform 537">
              <a:extLst>
                <a:ext uri="{FF2B5EF4-FFF2-40B4-BE49-F238E27FC236}">
                  <a16:creationId xmlns:a16="http://schemas.microsoft.com/office/drawing/2014/main" id="{5BFF6AC2-4427-416C-9F12-6D9B6D467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7" y="2193"/>
              <a:ext cx="8" cy="12"/>
            </a:xfrm>
            <a:custGeom>
              <a:avLst/>
              <a:gdLst>
                <a:gd name="T0" fmla="*/ 1 w 3"/>
                <a:gd name="T1" fmla="*/ 5 h 5"/>
                <a:gd name="T2" fmla="*/ 0 w 3"/>
                <a:gd name="T3" fmla="*/ 5 h 5"/>
                <a:gd name="T4" fmla="*/ 0 w 3"/>
                <a:gd name="T5" fmla="*/ 4 h 5"/>
                <a:gd name="T6" fmla="*/ 2 w 3"/>
                <a:gd name="T7" fmla="*/ 0 h 5"/>
                <a:gd name="T8" fmla="*/ 2 w 3"/>
                <a:gd name="T9" fmla="*/ 0 h 5"/>
                <a:gd name="T10" fmla="*/ 3 w 3"/>
                <a:gd name="T11" fmla="*/ 0 h 5"/>
                <a:gd name="T12" fmla="*/ 3 w 3"/>
                <a:gd name="T13" fmla="*/ 0 h 5"/>
                <a:gd name="T14" fmla="*/ 3 w 3"/>
                <a:gd name="T15" fmla="*/ 1 h 5"/>
                <a:gd name="T16" fmla="*/ 1 w 3"/>
                <a:gd name="T17" fmla="*/ 4 h 5"/>
                <a:gd name="T18" fmla="*/ 1 w 3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3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4" name="Freeform 538">
              <a:extLst>
                <a:ext uri="{FF2B5EF4-FFF2-40B4-BE49-F238E27FC236}">
                  <a16:creationId xmlns:a16="http://schemas.microsoft.com/office/drawing/2014/main" id="{849BE033-4CD1-4BFB-A731-6DF63BC18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" y="2195"/>
              <a:ext cx="10" cy="13"/>
            </a:xfrm>
            <a:custGeom>
              <a:avLst/>
              <a:gdLst>
                <a:gd name="T0" fmla="*/ 1 w 4"/>
                <a:gd name="T1" fmla="*/ 5 h 5"/>
                <a:gd name="T2" fmla="*/ 1 w 4"/>
                <a:gd name="T3" fmla="*/ 5 h 5"/>
                <a:gd name="T4" fmla="*/ 1 w 4"/>
                <a:gd name="T5" fmla="*/ 4 h 5"/>
                <a:gd name="T6" fmla="*/ 3 w 4"/>
                <a:gd name="T7" fmla="*/ 0 h 5"/>
                <a:gd name="T8" fmla="*/ 3 w 4"/>
                <a:gd name="T9" fmla="*/ 0 h 5"/>
                <a:gd name="T10" fmla="*/ 3 w 4"/>
                <a:gd name="T11" fmla="*/ 1 h 5"/>
                <a:gd name="T12" fmla="*/ 1 w 4"/>
                <a:gd name="T13" fmla="*/ 4 h 5"/>
                <a:gd name="T14" fmla="*/ 1 w 4"/>
                <a:gd name="T15" fmla="*/ 5 h 5"/>
                <a:gd name="T16" fmla="*/ 1 w 4"/>
                <a:gd name="T17" fmla="*/ 5 h 5"/>
                <a:gd name="T18" fmla="*/ 1 w 4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3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5" name="Freeform 539">
              <a:extLst>
                <a:ext uri="{FF2B5EF4-FFF2-40B4-BE49-F238E27FC236}">
                  <a16:creationId xmlns:a16="http://schemas.microsoft.com/office/drawing/2014/main" id="{5E410758-E1F7-4059-86A8-708252CCA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" y="2198"/>
              <a:ext cx="7" cy="15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5 h 6"/>
                <a:gd name="T4" fmla="*/ 0 w 3"/>
                <a:gd name="T5" fmla="*/ 5 h 6"/>
                <a:gd name="T6" fmla="*/ 2 w 3"/>
                <a:gd name="T7" fmla="*/ 0 h 6"/>
                <a:gd name="T8" fmla="*/ 3 w 3"/>
                <a:gd name="T9" fmla="*/ 0 h 6"/>
                <a:gd name="T10" fmla="*/ 3 w 3"/>
                <a:gd name="T11" fmla="*/ 0 h 6"/>
                <a:gd name="T12" fmla="*/ 1 w 3"/>
                <a:gd name="T13" fmla="*/ 5 h 6"/>
                <a:gd name="T14" fmla="*/ 1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3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2" y="4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6" name="Freeform 540">
              <a:extLst>
                <a:ext uri="{FF2B5EF4-FFF2-40B4-BE49-F238E27FC236}">
                  <a16:creationId xmlns:a16="http://schemas.microsoft.com/office/drawing/2014/main" id="{CF003F89-751E-491F-BCCA-216B671E8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" y="2198"/>
              <a:ext cx="7" cy="1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0 w 3"/>
                <a:gd name="T5" fmla="*/ 6 h 6"/>
                <a:gd name="T6" fmla="*/ 2 w 3"/>
                <a:gd name="T7" fmla="*/ 1 h 6"/>
                <a:gd name="T8" fmla="*/ 3 w 3"/>
                <a:gd name="T9" fmla="*/ 0 h 6"/>
                <a:gd name="T10" fmla="*/ 3 w 3"/>
                <a:gd name="T11" fmla="*/ 1 h 6"/>
                <a:gd name="T12" fmla="*/ 1 w 3"/>
                <a:gd name="T13" fmla="*/ 6 h 6"/>
                <a:gd name="T14" fmla="*/ 1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7" name="Freeform 541">
              <a:extLst>
                <a:ext uri="{FF2B5EF4-FFF2-40B4-BE49-F238E27FC236}">
                  <a16:creationId xmlns:a16="http://schemas.microsoft.com/office/drawing/2014/main" id="{566C715E-EB7D-4720-BF79-D16294170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" y="2198"/>
              <a:ext cx="8" cy="15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6 h 6"/>
                <a:gd name="T4" fmla="*/ 0 w 3"/>
                <a:gd name="T5" fmla="*/ 6 h 6"/>
                <a:gd name="T6" fmla="*/ 2 w 3"/>
                <a:gd name="T7" fmla="*/ 0 h 6"/>
                <a:gd name="T8" fmla="*/ 2 w 3"/>
                <a:gd name="T9" fmla="*/ 0 h 6"/>
                <a:gd name="T10" fmla="*/ 3 w 3"/>
                <a:gd name="T11" fmla="*/ 1 h 6"/>
                <a:gd name="T12" fmla="*/ 1 w 3"/>
                <a:gd name="T13" fmla="*/ 6 h 6"/>
                <a:gd name="T14" fmla="*/ 0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8" name="Freeform 542">
              <a:extLst>
                <a:ext uri="{FF2B5EF4-FFF2-40B4-BE49-F238E27FC236}">
                  <a16:creationId xmlns:a16="http://schemas.microsoft.com/office/drawing/2014/main" id="{9CC6DADE-983F-459B-BBC7-1C783CFCA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198"/>
              <a:ext cx="8" cy="15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6 h 6"/>
                <a:gd name="T4" fmla="*/ 0 w 3"/>
                <a:gd name="T5" fmla="*/ 6 h 6"/>
                <a:gd name="T6" fmla="*/ 2 w 3"/>
                <a:gd name="T7" fmla="*/ 1 h 6"/>
                <a:gd name="T8" fmla="*/ 3 w 3"/>
                <a:gd name="T9" fmla="*/ 0 h 6"/>
                <a:gd name="T10" fmla="*/ 3 w 3"/>
                <a:gd name="T11" fmla="*/ 1 h 6"/>
                <a:gd name="T12" fmla="*/ 1 w 3"/>
                <a:gd name="T13" fmla="*/ 5 h 6"/>
                <a:gd name="T14" fmla="*/ 1 w 3"/>
                <a:gd name="T15" fmla="*/ 6 h 6"/>
                <a:gd name="T16" fmla="*/ 1 w 3"/>
                <a:gd name="T17" fmla="*/ 6 h 6"/>
                <a:gd name="T18" fmla="*/ 1 w 3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89" name="Freeform 543">
              <a:extLst>
                <a:ext uri="{FF2B5EF4-FFF2-40B4-BE49-F238E27FC236}">
                  <a16:creationId xmlns:a16="http://schemas.microsoft.com/office/drawing/2014/main" id="{CB4F9170-02E2-44B6-A0C3-22535476A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2198"/>
              <a:ext cx="8" cy="15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6 h 6"/>
                <a:gd name="T4" fmla="*/ 0 w 3"/>
                <a:gd name="T5" fmla="*/ 6 h 6"/>
                <a:gd name="T6" fmla="*/ 2 w 3"/>
                <a:gd name="T7" fmla="*/ 0 h 6"/>
                <a:gd name="T8" fmla="*/ 2 w 3"/>
                <a:gd name="T9" fmla="*/ 0 h 6"/>
                <a:gd name="T10" fmla="*/ 3 w 3"/>
                <a:gd name="T11" fmla="*/ 0 h 6"/>
                <a:gd name="T12" fmla="*/ 1 w 3"/>
                <a:gd name="T13" fmla="*/ 6 h 6"/>
                <a:gd name="T14" fmla="*/ 0 w 3"/>
                <a:gd name="T15" fmla="*/ 6 h 6"/>
                <a:gd name="T16" fmla="*/ 0 w 3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4"/>
                    <a:pt x="1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0" name="Freeform 544">
              <a:extLst>
                <a:ext uri="{FF2B5EF4-FFF2-40B4-BE49-F238E27FC236}">
                  <a16:creationId xmlns:a16="http://schemas.microsoft.com/office/drawing/2014/main" id="{67C0BAA2-AE4C-4405-9CD4-97B97623A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203"/>
              <a:ext cx="5" cy="10"/>
            </a:xfrm>
            <a:custGeom>
              <a:avLst/>
              <a:gdLst>
                <a:gd name="T0" fmla="*/ 1 w 2"/>
                <a:gd name="T1" fmla="*/ 4 h 4"/>
                <a:gd name="T2" fmla="*/ 0 w 2"/>
                <a:gd name="T3" fmla="*/ 4 h 4"/>
                <a:gd name="T4" fmla="*/ 0 w 2"/>
                <a:gd name="T5" fmla="*/ 3 h 4"/>
                <a:gd name="T6" fmla="*/ 2 w 2"/>
                <a:gd name="T7" fmla="*/ 0 h 4"/>
                <a:gd name="T8" fmla="*/ 2 w 2"/>
                <a:gd name="T9" fmla="*/ 0 h 4"/>
                <a:gd name="T10" fmla="*/ 2 w 2"/>
                <a:gd name="T11" fmla="*/ 0 h 4"/>
                <a:gd name="T12" fmla="*/ 1 w 2"/>
                <a:gd name="T13" fmla="*/ 3 h 4"/>
                <a:gd name="T14" fmla="*/ 1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1" name="Freeform 545">
              <a:extLst>
                <a:ext uri="{FF2B5EF4-FFF2-40B4-BE49-F238E27FC236}">
                  <a16:creationId xmlns:a16="http://schemas.microsoft.com/office/drawing/2014/main" id="{EA54D0B4-0E67-49A7-ABFD-6DF763FFF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6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2" name="Freeform 546">
              <a:extLst>
                <a:ext uri="{FF2B5EF4-FFF2-40B4-BE49-F238E27FC236}">
                  <a16:creationId xmlns:a16="http://schemas.microsoft.com/office/drawing/2014/main" id="{3979EA0E-4D6E-468C-A289-4200D0A10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2" y="2168"/>
              <a:ext cx="6" cy="7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1 w 2"/>
                <a:gd name="T5" fmla="*/ 2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3" name="Freeform 547">
              <a:extLst>
                <a:ext uri="{FF2B5EF4-FFF2-40B4-BE49-F238E27FC236}">
                  <a16:creationId xmlns:a16="http://schemas.microsoft.com/office/drawing/2014/main" id="{D72AF222-5834-4938-AC23-75747CA7C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2173"/>
              <a:ext cx="5" cy="7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4" name="Freeform 548">
              <a:extLst>
                <a:ext uri="{FF2B5EF4-FFF2-40B4-BE49-F238E27FC236}">
                  <a16:creationId xmlns:a16="http://schemas.microsoft.com/office/drawing/2014/main" id="{3FDA29FC-5D5E-4088-BF14-8949BEF33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178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3 h 4"/>
                <a:gd name="T4" fmla="*/ 0 w 2"/>
                <a:gd name="T5" fmla="*/ 3 h 4"/>
                <a:gd name="T6" fmla="*/ 1 w 2"/>
                <a:gd name="T7" fmla="*/ 0 h 4"/>
                <a:gd name="T8" fmla="*/ 1 w 2"/>
                <a:gd name="T9" fmla="*/ 0 h 4"/>
                <a:gd name="T10" fmla="*/ 2 w 2"/>
                <a:gd name="T11" fmla="*/ 1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5" name="Freeform 549">
              <a:extLst>
                <a:ext uri="{FF2B5EF4-FFF2-40B4-BE49-F238E27FC236}">
                  <a16:creationId xmlns:a16="http://schemas.microsoft.com/office/drawing/2014/main" id="{ADC5A362-8C98-4164-B3F2-791F99E99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83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3 h 4"/>
                <a:gd name="T4" fmla="*/ 0 w 2"/>
                <a:gd name="T5" fmla="*/ 3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1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6" name="Freeform 550">
              <a:extLst>
                <a:ext uri="{FF2B5EF4-FFF2-40B4-BE49-F238E27FC236}">
                  <a16:creationId xmlns:a16="http://schemas.microsoft.com/office/drawing/2014/main" id="{56DEE473-CE84-48A2-B9F0-6CFC67F94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88"/>
              <a:ext cx="8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1 w 3"/>
                <a:gd name="T5" fmla="*/ 3 h 4"/>
                <a:gd name="T6" fmla="*/ 2 w 3"/>
                <a:gd name="T7" fmla="*/ 0 h 4"/>
                <a:gd name="T8" fmla="*/ 3 w 3"/>
                <a:gd name="T9" fmla="*/ 0 h 4"/>
                <a:gd name="T10" fmla="*/ 3 w 3"/>
                <a:gd name="T11" fmla="*/ 1 h 4"/>
                <a:gd name="T12" fmla="*/ 1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1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7" name="Freeform 551">
              <a:extLst>
                <a:ext uri="{FF2B5EF4-FFF2-40B4-BE49-F238E27FC236}">
                  <a16:creationId xmlns:a16="http://schemas.microsoft.com/office/drawing/2014/main" id="{62685549-755E-49BE-8833-EFF6F1CBF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" y="2193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0 w 3"/>
                <a:gd name="T5" fmla="*/ 4 h 4"/>
                <a:gd name="T6" fmla="*/ 1 w 3"/>
                <a:gd name="T7" fmla="*/ 2 h 4"/>
                <a:gd name="T8" fmla="*/ 1 w 3"/>
                <a:gd name="T9" fmla="*/ 1 h 4"/>
                <a:gd name="T10" fmla="*/ 2 w 3"/>
                <a:gd name="T11" fmla="*/ 0 h 4"/>
                <a:gd name="T12" fmla="*/ 2 w 3"/>
                <a:gd name="T13" fmla="*/ 0 h 4"/>
                <a:gd name="T14" fmla="*/ 3 w 3"/>
                <a:gd name="T15" fmla="*/ 0 h 4"/>
                <a:gd name="T16" fmla="*/ 2 w 3"/>
                <a:gd name="T17" fmla="*/ 2 h 4"/>
                <a:gd name="T18" fmla="*/ 2 w 3"/>
                <a:gd name="T19" fmla="*/ 2 h 4"/>
                <a:gd name="T20" fmla="*/ 1 w 3"/>
                <a:gd name="T21" fmla="*/ 4 h 4"/>
                <a:gd name="T22" fmla="*/ 1 w 3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8" name="Freeform 552">
              <a:extLst>
                <a:ext uri="{FF2B5EF4-FFF2-40B4-BE49-F238E27FC236}">
                  <a16:creationId xmlns:a16="http://schemas.microsoft.com/office/drawing/2014/main" id="{7569BEB2-E1CA-4877-92A6-667EE6F3D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" y="2200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2 h 3"/>
                <a:gd name="T4" fmla="*/ 0 w 2"/>
                <a:gd name="T5" fmla="*/ 2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1 w 2"/>
                <a:gd name="T13" fmla="*/ 2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399" name="Freeform 553">
              <a:extLst>
                <a:ext uri="{FF2B5EF4-FFF2-40B4-BE49-F238E27FC236}">
                  <a16:creationId xmlns:a16="http://schemas.microsoft.com/office/drawing/2014/main" id="{727B3666-A190-4F78-94AB-3B13E7F9D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" y="2157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2 h 2"/>
                <a:gd name="T12" fmla="*/ 0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0" name="Freeform 554">
              <a:extLst>
                <a:ext uri="{FF2B5EF4-FFF2-40B4-BE49-F238E27FC236}">
                  <a16:creationId xmlns:a16="http://schemas.microsoft.com/office/drawing/2014/main" id="{9BE83D2B-4992-4773-89AE-87C10F22D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" y="2160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1" name="Freeform 555">
              <a:extLst>
                <a:ext uri="{FF2B5EF4-FFF2-40B4-BE49-F238E27FC236}">
                  <a16:creationId xmlns:a16="http://schemas.microsoft.com/office/drawing/2014/main" id="{0ECB0672-E16F-4972-B9DC-275CFB491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" y="2162"/>
              <a:ext cx="5" cy="6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2" name="Freeform 556">
              <a:extLst>
                <a:ext uri="{FF2B5EF4-FFF2-40B4-BE49-F238E27FC236}">
                  <a16:creationId xmlns:a16="http://schemas.microsoft.com/office/drawing/2014/main" id="{D39BED11-5C58-497C-AA92-A1E1C8223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" y="2162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0 h 3"/>
                <a:gd name="T10" fmla="*/ 2 w 2"/>
                <a:gd name="T11" fmla="*/ 1 h 3"/>
                <a:gd name="T12" fmla="*/ 1 w 2"/>
                <a:gd name="T13" fmla="*/ 2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3" name="Freeform 557">
              <a:extLst>
                <a:ext uri="{FF2B5EF4-FFF2-40B4-BE49-F238E27FC236}">
                  <a16:creationId xmlns:a16="http://schemas.microsoft.com/office/drawing/2014/main" id="{06DA2B0D-6F71-4BB9-85F4-47D81101F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" y="2165"/>
              <a:ext cx="5" cy="8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4" name="Freeform 558">
              <a:extLst>
                <a:ext uri="{FF2B5EF4-FFF2-40B4-BE49-F238E27FC236}">
                  <a16:creationId xmlns:a16="http://schemas.microsoft.com/office/drawing/2014/main" id="{53735B28-1116-4994-AD13-F721E6BA4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2168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5" name="Freeform 559">
              <a:extLst>
                <a:ext uri="{FF2B5EF4-FFF2-40B4-BE49-F238E27FC236}">
                  <a16:creationId xmlns:a16="http://schemas.microsoft.com/office/drawing/2014/main" id="{C7FDEFA1-5A16-4D0A-BBE9-135D932A0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" y="2170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6" name="Freeform 560">
              <a:extLst>
                <a:ext uri="{FF2B5EF4-FFF2-40B4-BE49-F238E27FC236}">
                  <a16:creationId xmlns:a16="http://schemas.microsoft.com/office/drawing/2014/main" id="{41FAC8A7-EA53-4AB2-93BA-08BAF31EE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2170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7" name="Freeform 561">
              <a:extLst>
                <a:ext uri="{FF2B5EF4-FFF2-40B4-BE49-F238E27FC236}">
                  <a16:creationId xmlns:a16="http://schemas.microsoft.com/office/drawing/2014/main" id="{F48939CF-78B0-4ED6-AE9B-B9769B39E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" y="2175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8" name="Freeform 562">
              <a:extLst>
                <a:ext uri="{FF2B5EF4-FFF2-40B4-BE49-F238E27FC236}">
                  <a16:creationId xmlns:a16="http://schemas.microsoft.com/office/drawing/2014/main" id="{1A047715-F416-489F-A6CC-370C1D057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" y="2193"/>
              <a:ext cx="8" cy="1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0 w 3"/>
                <a:gd name="T5" fmla="*/ 6 h 6"/>
                <a:gd name="T6" fmla="*/ 2 w 3"/>
                <a:gd name="T7" fmla="*/ 1 h 6"/>
                <a:gd name="T8" fmla="*/ 2 w 3"/>
                <a:gd name="T9" fmla="*/ 0 h 6"/>
                <a:gd name="T10" fmla="*/ 3 w 3"/>
                <a:gd name="T11" fmla="*/ 1 h 6"/>
                <a:gd name="T12" fmla="*/ 1 w 3"/>
                <a:gd name="T13" fmla="*/ 6 h 6"/>
                <a:gd name="T14" fmla="*/ 1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09" name="Freeform 563">
              <a:extLst>
                <a:ext uri="{FF2B5EF4-FFF2-40B4-BE49-F238E27FC236}">
                  <a16:creationId xmlns:a16="http://schemas.microsoft.com/office/drawing/2014/main" id="{63D1886B-330C-45AE-A1FC-6FB9D1B8D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" y="2190"/>
              <a:ext cx="5" cy="18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6 h 7"/>
                <a:gd name="T6" fmla="*/ 2 w 2"/>
                <a:gd name="T7" fmla="*/ 1 h 7"/>
                <a:gd name="T8" fmla="*/ 2 w 2"/>
                <a:gd name="T9" fmla="*/ 0 h 7"/>
                <a:gd name="T10" fmla="*/ 2 w 2"/>
                <a:gd name="T11" fmla="*/ 1 h 7"/>
                <a:gd name="T12" fmla="*/ 1 w 2"/>
                <a:gd name="T13" fmla="*/ 6 h 7"/>
                <a:gd name="T14" fmla="*/ 1 w 2"/>
                <a:gd name="T15" fmla="*/ 6 h 7"/>
                <a:gd name="T16" fmla="*/ 1 w 2"/>
                <a:gd name="T17" fmla="*/ 7 h 7"/>
                <a:gd name="T18" fmla="*/ 0 w 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3"/>
                    <a:pt x="1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0" name="Freeform 564">
              <a:extLst>
                <a:ext uri="{FF2B5EF4-FFF2-40B4-BE49-F238E27FC236}">
                  <a16:creationId xmlns:a16="http://schemas.microsoft.com/office/drawing/2014/main" id="{2554C058-0138-44AB-B620-C47B125A5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2188"/>
              <a:ext cx="5" cy="17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6 h 7"/>
                <a:gd name="T6" fmla="*/ 1 w 2"/>
                <a:gd name="T7" fmla="*/ 1 h 7"/>
                <a:gd name="T8" fmla="*/ 2 w 2"/>
                <a:gd name="T9" fmla="*/ 0 h 7"/>
                <a:gd name="T10" fmla="*/ 2 w 2"/>
                <a:gd name="T11" fmla="*/ 1 h 7"/>
                <a:gd name="T12" fmla="*/ 1 w 2"/>
                <a:gd name="T13" fmla="*/ 6 h 7"/>
                <a:gd name="T14" fmla="*/ 1 w 2"/>
                <a:gd name="T15" fmla="*/ 6 h 7"/>
                <a:gd name="T16" fmla="*/ 1 w 2"/>
                <a:gd name="T17" fmla="*/ 7 h 7"/>
                <a:gd name="T18" fmla="*/ 0 w 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1" name="Freeform 565">
              <a:extLst>
                <a:ext uri="{FF2B5EF4-FFF2-40B4-BE49-F238E27FC236}">
                  <a16:creationId xmlns:a16="http://schemas.microsoft.com/office/drawing/2014/main" id="{C96A535F-681F-4D8E-9D97-EC550A151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" y="2183"/>
              <a:ext cx="5" cy="17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6 h 7"/>
                <a:gd name="T6" fmla="*/ 1 w 2"/>
                <a:gd name="T7" fmla="*/ 1 h 7"/>
                <a:gd name="T8" fmla="*/ 2 w 2"/>
                <a:gd name="T9" fmla="*/ 0 h 7"/>
                <a:gd name="T10" fmla="*/ 2 w 2"/>
                <a:gd name="T11" fmla="*/ 1 h 7"/>
                <a:gd name="T12" fmla="*/ 1 w 2"/>
                <a:gd name="T13" fmla="*/ 7 h 7"/>
                <a:gd name="T14" fmla="*/ 0 w 2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3"/>
                    <a:pt x="1" y="5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2" name="Freeform 566">
              <a:extLst>
                <a:ext uri="{FF2B5EF4-FFF2-40B4-BE49-F238E27FC236}">
                  <a16:creationId xmlns:a16="http://schemas.microsoft.com/office/drawing/2014/main" id="{82FCB31C-A28D-44EC-B371-A1A0E211C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2147"/>
              <a:ext cx="5" cy="10"/>
            </a:xfrm>
            <a:custGeom>
              <a:avLst/>
              <a:gdLst>
                <a:gd name="T0" fmla="*/ 1 w 2"/>
                <a:gd name="T1" fmla="*/ 4 h 4"/>
                <a:gd name="T2" fmla="*/ 1 w 2"/>
                <a:gd name="T3" fmla="*/ 4 h 4"/>
                <a:gd name="T4" fmla="*/ 0 w 2"/>
                <a:gd name="T5" fmla="*/ 4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1 h 4"/>
                <a:gd name="T12" fmla="*/ 1 w 2"/>
                <a:gd name="T13" fmla="*/ 4 h 4"/>
                <a:gd name="T14" fmla="*/ 1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3" name="Freeform 567">
              <a:extLst>
                <a:ext uri="{FF2B5EF4-FFF2-40B4-BE49-F238E27FC236}">
                  <a16:creationId xmlns:a16="http://schemas.microsoft.com/office/drawing/2014/main" id="{929FD7ED-60D2-4098-B089-392C1413B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" y="2145"/>
              <a:ext cx="5" cy="10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0 w 2"/>
                <a:gd name="T5" fmla="*/ 3 h 4"/>
                <a:gd name="T6" fmla="*/ 1 w 2"/>
                <a:gd name="T7" fmla="*/ 0 h 4"/>
                <a:gd name="T8" fmla="*/ 2 w 2"/>
                <a:gd name="T9" fmla="*/ 0 h 4"/>
                <a:gd name="T10" fmla="*/ 2 w 2"/>
                <a:gd name="T11" fmla="*/ 0 h 4"/>
                <a:gd name="T12" fmla="*/ 1 w 2"/>
                <a:gd name="T13" fmla="*/ 4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4" name="Freeform 568">
              <a:extLst>
                <a:ext uri="{FF2B5EF4-FFF2-40B4-BE49-F238E27FC236}">
                  <a16:creationId xmlns:a16="http://schemas.microsoft.com/office/drawing/2014/main" id="{9A4049FF-7F33-4879-8F86-98023FC77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" y="2142"/>
              <a:ext cx="8" cy="13"/>
            </a:xfrm>
            <a:custGeom>
              <a:avLst/>
              <a:gdLst>
                <a:gd name="T0" fmla="*/ 1 w 3"/>
                <a:gd name="T1" fmla="*/ 5 h 5"/>
                <a:gd name="T2" fmla="*/ 1 w 3"/>
                <a:gd name="T3" fmla="*/ 5 h 5"/>
                <a:gd name="T4" fmla="*/ 0 w 3"/>
                <a:gd name="T5" fmla="*/ 4 h 5"/>
                <a:gd name="T6" fmla="*/ 2 w 3"/>
                <a:gd name="T7" fmla="*/ 0 h 5"/>
                <a:gd name="T8" fmla="*/ 3 w 3"/>
                <a:gd name="T9" fmla="*/ 0 h 5"/>
                <a:gd name="T10" fmla="*/ 3 w 3"/>
                <a:gd name="T11" fmla="*/ 0 h 5"/>
                <a:gd name="T12" fmla="*/ 1 w 3"/>
                <a:gd name="T13" fmla="*/ 4 h 5"/>
                <a:gd name="T14" fmla="*/ 1 w 3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2" y="3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5" name="Freeform 569">
              <a:extLst>
                <a:ext uri="{FF2B5EF4-FFF2-40B4-BE49-F238E27FC236}">
                  <a16:creationId xmlns:a16="http://schemas.microsoft.com/office/drawing/2014/main" id="{C33BE39D-6017-477D-95C6-DCF01DA3D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" y="2137"/>
              <a:ext cx="5" cy="13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2 w 2"/>
                <a:gd name="T11" fmla="*/ 1 h 5"/>
                <a:gd name="T12" fmla="*/ 1 w 2"/>
                <a:gd name="T13" fmla="*/ 5 h 5"/>
                <a:gd name="T14" fmla="*/ 0 w 2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6" name="Freeform 570">
              <a:extLst>
                <a:ext uri="{FF2B5EF4-FFF2-40B4-BE49-F238E27FC236}">
                  <a16:creationId xmlns:a16="http://schemas.microsoft.com/office/drawing/2014/main" id="{4BC32926-A0C9-4613-B510-5AEC8CC05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2132"/>
              <a:ext cx="5" cy="15"/>
            </a:xfrm>
            <a:custGeom>
              <a:avLst/>
              <a:gdLst>
                <a:gd name="T0" fmla="*/ 0 w 2"/>
                <a:gd name="T1" fmla="*/ 6 h 6"/>
                <a:gd name="T2" fmla="*/ 0 w 2"/>
                <a:gd name="T3" fmla="*/ 6 h 6"/>
                <a:gd name="T4" fmla="*/ 0 w 2"/>
                <a:gd name="T5" fmla="*/ 5 h 6"/>
                <a:gd name="T6" fmla="*/ 1 w 2"/>
                <a:gd name="T7" fmla="*/ 1 h 6"/>
                <a:gd name="T8" fmla="*/ 2 w 2"/>
                <a:gd name="T9" fmla="*/ 0 h 6"/>
                <a:gd name="T10" fmla="*/ 2 w 2"/>
                <a:gd name="T11" fmla="*/ 1 h 6"/>
                <a:gd name="T12" fmla="*/ 1 w 2"/>
                <a:gd name="T13" fmla="*/ 6 h 6"/>
                <a:gd name="T14" fmla="*/ 0 w 2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4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7" name="Freeform 571">
              <a:extLst>
                <a:ext uri="{FF2B5EF4-FFF2-40B4-BE49-F238E27FC236}">
                  <a16:creationId xmlns:a16="http://schemas.microsoft.com/office/drawing/2014/main" id="{432E2AE2-A872-41EB-84F0-1338FF5E6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" y="2130"/>
              <a:ext cx="8" cy="15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5 h 6"/>
                <a:gd name="T4" fmla="*/ 0 w 3"/>
                <a:gd name="T5" fmla="*/ 5 h 6"/>
                <a:gd name="T6" fmla="*/ 2 w 3"/>
                <a:gd name="T7" fmla="*/ 0 h 6"/>
                <a:gd name="T8" fmla="*/ 2 w 3"/>
                <a:gd name="T9" fmla="*/ 0 h 6"/>
                <a:gd name="T10" fmla="*/ 3 w 3"/>
                <a:gd name="T11" fmla="*/ 0 h 6"/>
                <a:gd name="T12" fmla="*/ 1 w 3"/>
                <a:gd name="T13" fmla="*/ 5 h 6"/>
                <a:gd name="T14" fmla="*/ 1 w 3"/>
                <a:gd name="T15" fmla="*/ 5 h 6"/>
                <a:gd name="T16" fmla="*/ 1 w 3"/>
                <a:gd name="T17" fmla="*/ 6 h 6"/>
                <a:gd name="T18" fmla="*/ 1 w 3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18" name="Freeform 572">
              <a:extLst>
                <a:ext uri="{FF2B5EF4-FFF2-40B4-BE49-F238E27FC236}">
                  <a16:creationId xmlns:a16="http://schemas.microsoft.com/office/drawing/2014/main" id="{FA38BD2C-796A-4DA7-B8B7-ACCAA814A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2127"/>
              <a:ext cx="5" cy="15"/>
            </a:xfrm>
            <a:custGeom>
              <a:avLst/>
              <a:gdLst>
                <a:gd name="T0" fmla="*/ 0 w 2"/>
                <a:gd name="T1" fmla="*/ 6 h 6"/>
                <a:gd name="T2" fmla="*/ 0 w 2"/>
                <a:gd name="T3" fmla="*/ 6 h 6"/>
                <a:gd name="T4" fmla="*/ 0 w 2"/>
                <a:gd name="T5" fmla="*/ 5 h 6"/>
                <a:gd name="T6" fmla="*/ 1 w 2"/>
                <a:gd name="T7" fmla="*/ 1 h 6"/>
                <a:gd name="T8" fmla="*/ 2 w 2"/>
                <a:gd name="T9" fmla="*/ 0 h 6"/>
                <a:gd name="T10" fmla="*/ 2 w 2"/>
                <a:gd name="T11" fmla="*/ 1 h 6"/>
                <a:gd name="T12" fmla="*/ 1 w 2"/>
                <a:gd name="T13" fmla="*/ 5 h 6"/>
                <a:gd name="T14" fmla="*/ 1 w 2"/>
                <a:gd name="T15" fmla="*/ 5 h 6"/>
                <a:gd name="T16" fmla="*/ 1 w 2"/>
                <a:gd name="T17" fmla="*/ 6 h 6"/>
                <a:gd name="T18" fmla="*/ 0 w 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</p:grpSp>
      <p:grpSp>
        <p:nvGrpSpPr>
          <p:cNvPr id="419" name="Group 575">
            <a:extLst>
              <a:ext uri="{FF2B5EF4-FFF2-40B4-BE49-F238E27FC236}">
                <a16:creationId xmlns:a16="http://schemas.microsoft.com/office/drawing/2014/main" id="{43F0D409-F29E-46D8-832E-70DB926CC7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18651" y="3360099"/>
            <a:ext cx="767638" cy="594006"/>
            <a:chOff x="3538" y="1339"/>
            <a:chExt cx="168" cy="130"/>
          </a:xfrm>
          <a:solidFill>
            <a:schemeClr val="bg1"/>
          </a:solidFill>
        </p:grpSpPr>
        <p:sp>
          <p:nvSpPr>
            <p:cNvPr id="420" name="Freeform 576">
              <a:extLst>
                <a:ext uri="{FF2B5EF4-FFF2-40B4-BE49-F238E27FC236}">
                  <a16:creationId xmlns:a16="http://schemas.microsoft.com/office/drawing/2014/main" id="{F0FEC8A9-55DF-486D-BE8A-89DAFF799A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5" y="1339"/>
              <a:ext cx="101" cy="70"/>
            </a:xfrm>
            <a:custGeom>
              <a:avLst/>
              <a:gdLst>
                <a:gd name="T0" fmla="*/ 1 w 41"/>
                <a:gd name="T1" fmla="*/ 25 h 28"/>
                <a:gd name="T2" fmla="*/ 1 w 41"/>
                <a:gd name="T3" fmla="*/ 10 h 28"/>
                <a:gd name="T4" fmla="*/ 3 w 41"/>
                <a:gd name="T5" fmla="*/ 0 h 28"/>
                <a:gd name="T6" fmla="*/ 9 w 41"/>
                <a:gd name="T7" fmla="*/ 0 h 28"/>
                <a:gd name="T8" fmla="*/ 38 w 41"/>
                <a:gd name="T9" fmla="*/ 0 h 28"/>
                <a:gd name="T10" fmla="*/ 40 w 41"/>
                <a:gd name="T11" fmla="*/ 6 h 28"/>
                <a:gd name="T12" fmla="*/ 40 w 41"/>
                <a:gd name="T13" fmla="*/ 19 h 28"/>
                <a:gd name="T14" fmla="*/ 40 w 41"/>
                <a:gd name="T15" fmla="*/ 26 h 28"/>
                <a:gd name="T16" fmla="*/ 35 w 41"/>
                <a:gd name="T17" fmla="*/ 28 h 28"/>
                <a:gd name="T18" fmla="*/ 32 w 41"/>
                <a:gd name="T19" fmla="*/ 28 h 28"/>
                <a:gd name="T20" fmla="*/ 11 w 41"/>
                <a:gd name="T21" fmla="*/ 28 h 28"/>
                <a:gd name="T22" fmla="*/ 6 w 41"/>
                <a:gd name="T23" fmla="*/ 28 h 28"/>
                <a:gd name="T24" fmla="*/ 3 w 41"/>
                <a:gd name="T25" fmla="*/ 1 h 28"/>
                <a:gd name="T26" fmla="*/ 2 w 41"/>
                <a:gd name="T27" fmla="*/ 1 h 28"/>
                <a:gd name="T28" fmla="*/ 1 w 41"/>
                <a:gd name="T29" fmla="*/ 11 h 28"/>
                <a:gd name="T30" fmla="*/ 6 w 41"/>
                <a:gd name="T31" fmla="*/ 28 h 28"/>
                <a:gd name="T32" fmla="*/ 11 w 41"/>
                <a:gd name="T33" fmla="*/ 27 h 28"/>
                <a:gd name="T34" fmla="*/ 32 w 41"/>
                <a:gd name="T35" fmla="*/ 28 h 28"/>
                <a:gd name="T36" fmla="*/ 35 w 41"/>
                <a:gd name="T37" fmla="*/ 28 h 28"/>
                <a:gd name="T38" fmla="*/ 40 w 41"/>
                <a:gd name="T39" fmla="*/ 26 h 28"/>
                <a:gd name="T40" fmla="*/ 40 w 41"/>
                <a:gd name="T41" fmla="*/ 19 h 28"/>
                <a:gd name="T42" fmla="*/ 40 w 41"/>
                <a:gd name="T43" fmla="*/ 6 h 28"/>
                <a:gd name="T44" fmla="*/ 38 w 41"/>
                <a:gd name="T45" fmla="*/ 1 h 28"/>
                <a:gd name="T46" fmla="*/ 9 w 41"/>
                <a:gd name="T47" fmla="*/ 1 h 28"/>
                <a:gd name="T48" fmla="*/ 7 w 41"/>
                <a:gd name="T49" fmla="*/ 24 h 28"/>
                <a:gd name="T50" fmla="*/ 3 w 41"/>
                <a:gd name="T51" fmla="*/ 23 h 28"/>
                <a:gd name="T52" fmla="*/ 3 w 41"/>
                <a:gd name="T53" fmla="*/ 9 h 28"/>
                <a:gd name="T54" fmla="*/ 4 w 41"/>
                <a:gd name="T55" fmla="*/ 2 h 28"/>
                <a:gd name="T56" fmla="*/ 38 w 41"/>
                <a:gd name="T57" fmla="*/ 3 h 28"/>
                <a:gd name="T58" fmla="*/ 38 w 41"/>
                <a:gd name="T59" fmla="*/ 5 h 28"/>
                <a:gd name="T60" fmla="*/ 38 w 41"/>
                <a:gd name="T61" fmla="*/ 24 h 28"/>
                <a:gd name="T62" fmla="*/ 7 w 41"/>
                <a:gd name="T63" fmla="*/ 24 h 28"/>
                <a:gd name="T64" fmla="*/ 7 w 41"/>
                <a:gd name="T65" fmla="*/ 23 h 28"/>
                <a:gd name="T66" fmla="*/ 12 w 41"/>
                <a:gd name="T67" fmla="*/ 23 h 28"/>
                <a:gd name="T68" fmla="*/ 37 w 41"/>
                <a:gd name="T69" fmla="*/ 5 h 28"/>
                <a:gd name="T70" fmla="*/ 37 w 41"/>
                <a:gd name="T71" fmla="*/ 3 h 28"/>
                <a:gd name="T72" fmla="*/ 4 w 41"/>
                <a:gd name="T73" fmla="*/ 3 h 28"/>
                <a:gd name="T74" fmla="*/ 4 w 41"/>
                <a:gd name="T75" fmla="*/ 9 h 28"/>
                <a:gd name="T76" fmla="*/ 4 w 41"/>
                <a:gd name="T77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" h="28">
                  <a:moveTo>
                    <a:pt x="6" y="28"/>
                  </a:moveTo>
                  <a:cubicBezTo>
                    <a:pt x="5" y="28"/>
                    <a:pt x="1" y="28"/>
                    <a:pt x="1" y="2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0" y="6"/>
                    <a:pt x="0" y="2"/>
                    <a:pt x="2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40" y="1"/>
                  </a:cubicBezTo>
                  <a:cubicBezTo>
                    <a:pt x="41" y="2"/>
                    <a:pt x="41" y="4"/>
                    <a:pt x="40" y="6"/>
                  </a:cubicBezTo>
                  <a:cubicBezTo>
                    <a:pt x="40" y="6"/>
                    <a:pt x="40" y="7"/>
                    <a:pt x="40" y="7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20"/>
                    <a:pt x="40" y="21"/>
                  </a:cubicBezTo>
                  <a:cubicBezTo>
                    <a:pt x="40" y="23"/>
                    <a:pt x="40" y="24"/>
                    <a:pt x="40" y="26"/>
                  </a:cubicBezTo>
                  <a:cubicBezTo>
                    <a:pt x="40" y="26"/>
                    <a:pt x="40" y="27"/>
                    <a:pt x="40" y="27"/>
                  </a:cubicBezTo>
                  <a:cubicBezTo>
                    <a:pt x="39" y="28"/>
                    <a:pt x="37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3" y="28"/>
                    <a:pt x="33" y="28"/>
                    <a:pt x="32" y="28"/>
                  </a:cubicBezTo>
                  <a:cubicBezTo>
                    <a:pt x="29" y="28"/>
                    <a:pt x="25" y="28"/>
                    <a:pt x="22" y="28"/>
                  </a:cubicBezTo>
                  <a:cubicBezTo>
                    <a:pt x="18" y="28"/>
                    <a:pt x="15" y="28"/>
                    <a:pt x="11" y="28"/>
                  </a:cubicBezTo>
                  <a:cubicBezTo>
                    <a:pt x="11" y="28"/>
                    <a:pt x="10" y="28"/>
                    <a:pt x="9" y="28"/>
                  </a:cubicBezTo>
                  <a:cubicBezTo>
                    <a:pt x="8" y="28"/>
                    <a:pt x="7" y="28"/>
                    <a:pt x="6" y="28"/>
                  </a:cubicBezTo>
                  <a:close/>
                  <a:moveTo>
                    <a:pt x="6" y="1"/>
                  </a:moveTo>
                  <a:cubicBezTo>
                    <a:pt x="5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6" y="28"/>
                  </a:cubicBezTo>
                  <a:cubicBezTo>
                    <a:pt x="7" y="28"/>
                    <a:pt x="8" y="28"/>
                    <a:pt x="9" y="28"/>
                  </a:cubicBezTo>
                  <a:cubicBezTo>
                    <a:pt x="10" y="27"/>
                    <a:pt x="11" y="27"/>
                    <a:pt x="11" y="27"/>
                  </a:cubicBezTo>
                  <a:cubicBezTo>
                    <a:pt x="15" y="27"/>
                    <a:pt x="18" y="27"/>
                    <a:pt x="22" y="28"/>
                  </a:cubicBezTo>
                  <a:cubicBezTo>
                    <a:pt x="25" y="28"/>
                    <a:pt x="29" y="28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8"/>
                    <a:pt x="34" y="28"/>
                    <a:pt x="35" y="28"/>
                  </a:cubicBezTo>
                  <a:cubicBezTo>
                    <a:pt x="37" y="28"/>
                    <a:pt x="39" y="28"/>
                    <a:pt x="39" y="27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4"/>
                    <a:pt x="40" y="23"/>
                    <a:pt x="40" y="21"/>
                  </a:cubicBezTo>
                  <a:cubicBezTo>
                    <a:pt x="40" y="20"/>
                    <a:pt x="40" y="19"/>
                    <a:pt x="40" y="19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6"/>
                    <a:pt x="40" y="6"/>
                  </a:cubicBezTo>
                  <a:cubicBezTo>
                    <a:pt x="40" y="4"/>
                    <a:pt x="40" y="2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7" y="1"/>
                    <a:pt x="6" y="1"/>
                  </a:cubicBezTo>
                  <a:close/>
                  <a:moveTo>
                    <a:pt x="7" y="24"/>
                  </a:moveTo>
                  <a:cubicBezTo>
                    <a:pt x="6" y="24"/>
                    <a:pt x="5" y="24"/>
                    <a:pt x="5" y="24"/>
                  </a:cubicBezTo>
                  <a:cubicBezTo>
                    <a:pt x="4" y="24"/>
                    <a:pt x="3" y="24"/>
                    <a:pt x="3" y="2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3" y="6"/>
                    <a:pt x="3" y="4"/>
                    <a:pt x="3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8" y="3"/>
                    <a:pt x="38" y="3"/>
                  </a:cubicBezTo>
                  <a:cubicBezTo>
                    <a:pt x="38" y="3"/>
                    <a:pt x="38" y="4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4"/>
                    <a:pt x="9" y="24"/>
                    <a:pt x="7" y="24"/>
                  </a:cubicBezTo>
                  <a:close/>
                  <a:moveTo>
                    <a:pt x="4" y="23"/>
                  </a:moveTo>
                  <a:cubicBezTo>
                    <a:pt x="4" y="23"/>
                    <a:pt x="5" y="23"/>
                    <a:pt x="7" y="23"/>
                  </a:cubicBezTo>
                  <a:cubicBezTo>
                    <a:pt x="9" y="23"/>
                    <a:pt x="10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4" y="7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lnTo>
                    <a:pt x="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1" name="Freeform 577">
              <a:extLst>
                <a:ext uri="{FF2B5EF4-FFF2-40B4-BE49-F238E27FC236}">
                  <a16:creationId xmlns:a16="http://schemas.microsoft.com/office/drawing/2014/main" id="{76DA95C4-F5FA-48E6-BE9D-4D0EFE9F6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1411"/>
              <a:ext cx="54" cy="18"/>
            </a:xfrm>
            <a:custGeom>
              <a:avLst/>
              <a:gdLst>
                <a:gd name="T0" fmla="*/ 1 w 22"/>
                <a:gd name="T1" fmla="*/ 7 h 7"/>
                <a:gd name="T2" fmla="*/ 0 w 22"/>
                <a:gd name="T3" fmla="*/ 7 h 7"/>
                <a:gd name="T4" fmla="*/ 0 w 22"/>
                <a:gd name="T5" fmla="*/ 6 h 7"/>
                <a:gd name="T6" fmla="*/ 0 w 22"/>
                <a:gd name="T7" fmla="*/ 5 h 7"/>
                <a:gd name="T8" fmla="*/ 2 w 22"/>
                <a:gd name="T9" fmla="*/ 5 h 7"/>
                <a:gd name="T10" fmla="*/ 2 w 22"/>
                <a:gd name="T11" fmla="*/ 5 h 7"/>
                <a:gd name="T12" fmla="*/ 4 w 22"/>
                <a:gd name="T13" fmla="*/ 5 h 7"/>
                <a:gd name="T14" fmla="*/ 5 w 22"/>
                <a:gd name="T15" fmla="*/ 4 h 7"/>
                <a:gd name="T16" fmla="*/ 5 w 22"/>
                <a:gd name="T17" fmla="*/ 4 h 7"/>
                <a:gd name="T18" fmla="*/ 5 w 22"/>
                <a:gd name="T19" fmla="*/ 2 h 7"/>
                <a:gd name="T20" fmla="*/ 5 w 22"/>
                <a:gd name="T21" fmla="*/ 1 h 7"/>
                <a:gd name="T22" fmla="*/ 5 w 22"/>
                <a:gd name="T23" fmla="*/ 0 h 7"/>
                <a:gd name="T24" fmla="*/ 6 w 22"/>
                <a:gd name="T25" fmla="*/ 1 h 7"/>
                <a:gd name="T26" fmla="*/ 6 w 22"/>
                <a:gd name="T27" fmla="*/ 2 h 7"/>
                <a:gd name="T28" fmla="*/ 6 w 22"/>
                <a:gd name="T29" fmla="*/ 4 h 7"/>
                <a:gd name="T30" fmla="*/ 6 w 22"/>
                <a:gd name="T31" fmla="*/ 5 h 7"/>
                <a:gd name="T32" fmla="*/ 4 w 22"/>
                <a:gd name="T33" fmla="*/ 5 h 7"/>
                <a:gd name="T34" fmla="*/ 3 w 22"/>
                <a:gd name="T35" fmla="*/ 6 h 7"/>
                <a:gd name="T36" fmla="*/ 2 w 22"/>
                <a:gd name="T37" fmla="*/ 6 h 7"/>
                <a:gd name="T38" fmla="*/ 0 w 22"/>
                <a:gd name="T39" fmla="*/ 6 h 7"/>
                <a:gd name="T40" fmla="*/ 0 w 22"/>
                <a:gd name="T41" fmla="*/ 6 h 7"/>
                <a:gd name="T42" fmla="*/ 0 w 22"/>
                <a:gd name="T43" fmla="*/ 7 h 7"/>
                <a:gd name="T44" fmla="*/ 1 w 22"/>
                <a:gd name="T45" fmla="*/ 7 h 7"/>
                <a:gd name="T46" fmla="*/ 21 w 22"/>
                <a:gd name="T47" fmla="*/ 7 h 7"/>
                <a:gd name="T48" fmla="*/ 21 w 22"/>
                <a:gd name="T49" fmla="*/ 6 h 7"/>
                <a:gd name="T50" fmla="*/ 20 w 22"/>
                <a:gd name="T51" fmla="*/ 5 h 7"/>
                <a:gd name="T52" fmla="*/ 16 w 22"/>
                <a:gd name="T53" fmla="*/ 5 h 7"/>
                <a:gd name="T54" fmla="*/ 15 w 22"/>
                <a:gd name="T55" fmla="*/ 5 h 7"/>
                <a:gd name="T56" fmla="*/ 15 w 22"/>
                <a:gd name="T57" fmla="*/ 3 h 7"/>
                <a:gd name="T58" fmla="*/ 15 w 22"/>
                <a:gd name="T59" fmla="*/ 3 h 7"/>
                <a:gd name="T60" fmla="*/ 15 w 22"/>
                <a:gd name="T61" fmla="*/ 3 h 7"/>
                <a:gd name="T62" fmla="*/ 15 w 22"/>
                <a:gd name="T63" fmla="*/ 1 h 7"/>
                <a:gd name="T64" fmla="*/ 16 w 22"/>
                <a:gd name="T65" fmla="*/ 0 h 7"/>
                <a:gd name="T66" fmla="*/ 16 w 22"/>
                <a:gd name="T67" fmla="*/ 1 h 7"/>
                <a:gd name="T68" fmla="*/ 16 w 22"/>
                <a:gd name="T69" fmla="*/ 3 h 7"/>
                <a:gd name="T70" fmla="*/ 16 w 22"/>
                <a:gd name="T71" fmla="*/ 3 h 7"/>
                <a:gd name="T72" fmla="*/ 16 w 22"/>
                <a:gd name="T73" fmla="*/ 3 h 7"/>
                <a:gd name="T74" fmla="*/ 16 w 22"/>
                <a:gd name="T75" fmla="*/ 4 h 7"/>
                <a:gd name="T76" fmla="*/ 16 w 22"/>
                <a:gd name="T77" fmla="*/ 4 h 7"/>
                <a:gd name="T78" fmla="*/ 20 w 22"/>
                <a:gd name="T79" fmla="*/ 4 h 7"/>
                <a:gd name="T80" fmla="*/ 22 w 22"/>
                <a:gd name="T81" fmla="*/ 6 h 7"/>
                <a:gd name="T82" fmla="*/ 21 w 22"/>
                <a:gd name="T83" fmla="*/ 7 h 7"/>
                <a:gd name="T84" fmla="*/ 1 w 22"/>
                <a:gd name="T85" fmla="*/ 7 h 7"/>
                <a:gd name="T86" fmla="*/ 1 w 22"/>
                <a:gd name="T8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5" y="4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1"/>
                    <a:pt x="15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1"/>
                    <a:pt x="16" y="2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2" y="6"/>
                    <a:pt x="22" y="6"/>
                  </a:cubicBezTo>
                  <a:cubicBezTo>
                    <a:pt x="22" y="7"/>
                    <a:pt x="21" y="7"/>
                    <a:pt x="2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2" name="Freeform 578">
              <a:extLst>
                <a:ext uri="{FF2B5EF4-FFF2-40B4-BE49-F238E27FC236}">
                  <a16:creationId xmlns:a16="http://schemas.microsoft.com/office/drawing/2014/main" id="{FA3492D7-FF1E-4E6A-885A-BE8319AC6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1401"/>
              <a:ext cx="98" cy="13"/>
            </a:xfrm>
            <a:custGeom>
              <a:avLst/>
              <a:gdLst>
                <a:gd name="T0" fmla="*/ 13 w 40"/>
                <a:gd name="T1" fmla="*/ 5 h 5"/>
                <a:gd name="T2" fmla="*/ 4 w 40"/>
                <a:gd name="T3" fmla="*/ 5 h 5"/>
                <a:gd name="T4" fmla="*/ 1 w 40"/>
                <a:gd name="T5" fmla="*/ 4 h 5"/>
                <a:gd name="T6" fmla="*/ 0 w 40"/>
                <a:gd name="T7" fmla="*/ 1 h 5"/>
                <a:gd name="T8" fmla="*/ 0 w 40"/>
                <a:gd name="T9" fmla="*/ 0 h 5"/>
                <a:gd name="T10" fmla="*/ 1 w 40"/>
                <a:gd name="T11" fmla="*/ 1 h 5"/>
                <a:gd name="T12" fmla="*/ 1 w 40"/>
                <a:gd name="T13" fmla="*/ 4 h 5"/>
                <a:gd name="T14" fmla="*/ 4 w 40"/>
                <a:gd name="T15" fmla="*/ 4 h 5"/>
                <a:gd name="T16" fmla="*/ 37 w 40"/>
                <a:gd name="T17" fmla="*/ 4 h 5"/>
                <a:gd name="T18" fmla="*/ 38 w 40"/>
                <a:gd name="T19" fmla="*/ 4 h 5"/>
                <a:gd name="T20" fmla="*/ 39 w 40"/>
                <a:gd name="T21" fmla="*/ 1 h 5"/>
                <a:gd name="T22" fmla="*/ 39 w 40"/>
                <a:gd name="T23" fmla="*/ 1 h 5"/>
                <a:gd name="T24" fmla="*/ 40 w 40"/>
                <a:gd name="T25" fmla="*/ 1 h 5"/>
                <a:gd name="T26" fmla="*/ 39 w 40"/>
                <a:gd name="T27" fmla="*/ 4 h 5"/>
                <a:gd name="T28" fmla="*/ 37 w 40"/>
                <a:gd name="T29" fmla="*/ 5 h 5"/>
                <a:gd name="T30" fmla="*/ 13 w 40"/>
                <a:gd name="T3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5">
                  <a:moveTo>
                    <a:pt x="13" y="5"/>
                  </a:moveTo>
                  <a:cubicBezTo>
                    <a:pt x="10" y="5"/>
                    <a:pt x="7" y="5"/>
                    <a:pt x="4" y="5"/>
                  </a:cubicBezTo>
                  <a:cubicBezTo>
                    <a:pt x="2" y="5"/>
                    <a:pt x="1" y="5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2" y="4"/>
                    <a:pt x="2" y="4"/>
                    <a:pt x="4" y="4"/>
                  </a:cubicBezTo>
                  <a:cubicBezTo>
                    <a:pt x="15" y="4"/>
                    <a:pt x="34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9" y="3"/>
                    <a:pt x="39" y="2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2"/>
                    <a:pt x="40" y="4"/>
                    <a:pt x="39" y="4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4" y="5"/>
                    <a:pt x="23" y="5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3" name="Freeform 579">
              <a:extLst>
                <a:ext uri="{FF2B5EF4-FFF2-40B4-BE49-F238E27FC236}">
                  <a16:creationId xmlns:a16="http://schemas.microsoft.com/office/drawing/2014/main" id="{E550C454-664F-4C6C-83CE-C2EF3DAD9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0" y="1409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4" name="Freeform 580">
              <a:extLst>
                <a:ext uri="{FF2B5EF4-FFF2-40B4-BE49-F238E27FC236}">
                  <a16:creationId xmlns:a16="http://schemas.microsoft.com/office/drawing/2014/main" id="{CF622F1C-4415-4AB4-8A81-B407D9A54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5" name="Freeform 581">
              <a:extLst>
                <a:ext uri="{FF2B5EF4-FFF2-40B4-BE49-F238E27FC236}">
                  <a16:creationId xmlns:a16="http://schemas.microsoft.com/office/drawing/2014/main" id="{4F542715-D08C-4881-A8CD-C9DF2DF37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6" name="Freeform 582">
              <a:extLst>
                <a:ext uri="{FF2B5EF4-FFF2-40B4-BE49-F238E27FC236}">
                  <a16:creationId xmlns:a16="http://schemas.microsoft.com/office/drawing/2014/main" id="{098B5018-B468-4EA7-8F7E-17830E9A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7" name="Freeform 583">
              <a:extLst>
                <a:ext uri="{FF2B5EF4-FFF2-40B4-BE49-F238E27FC236}">
                  <a16:creationId xmlns:a16="http://schemas.microsoft.com/office/drawing/2014/main" id="{96F4BFC1-DC8C-4729-AC57-5C0F68A6A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" y="140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8" name="Freeform 584">
              <a:extLst>
                <a:ext uri="{FF2B5EF4-FFF2-40B4-BE49-F238E27FC236}">
                  <a16:creationId xmlns:a16="http://schemas.microsoft.com/office/drawing/2014/main" id="{68655C23-DF35-4A4A-B52E-7B7373F92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406"/>
              <a:ext cx="5" cy="8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1 h 3"/>
                <a:gd name="T8" fmla="*/ 2 w 2"/>
                <a:gd name="T9" fmla="*/ 1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29" name="Freeform 585">
              <a:extLst>
                <a:ext uri="{FF2B5EF4-FFF2-40B4-BE49-F238E27FC236}">
                  <a16:creationId xmlns:a16="http://schemas.microsoft.com/office/drawing/2014/main" id="{DFBB65CF-32FE-49D8-AE03-8B75059F3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" y="1409"/>
              <a:ext cx="4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  <a:gd name="T16" fmla="*/ 1 w 2"/>
                <a:gd name="T17" fmla="*/ 2 h 2"/>
                <a:gd name="T18" fmla="*/ 0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0" name="Freeform 586">
              <a:extLst>
                <a:ext uri="{FF2B5EF4-FFF2-40B4-BE49-F238E27FC236}">
                  <a16:creationId xmlns:a16="http://schemas.microsoft.com/office/drawing/2014/main" id="{3288F79F-5D1E-48A5-8897-05548FC97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1 h 2"/>
                <a:gd name="T8" fmla="*/ 0 w 2"/>
                <a:gd name="T9" fmla="*/ 1 h 2"/>
                <a:gd name="T10" fmla="*/ 1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1 w 2"/>
                <a:gd name="T17" fmla="*/ 2 h 2"/>
                <a:gd name="T18" fmla="*/ 0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1" name="Freeform 587">
              <a:extLst>
                <a:ext uri="{FF2B5EF4-FFF2-40B4-BE49-F238E27FC236}">
                  <a16:creationId xmlns:a16="http://schemas.microsoft.com/office/drawing/2014/main" id="{BB45AD4E-0F22-4E24-B1CE-3A5BBAFDE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0" y="1406"/>
              <a:ext cx="7" cy="8"/>
            </a:xfrm>
            <a:custGeom>
              <a:avLst/>
              <a:gdLst>
                <a:gd name="T0" fmla="*/ 1 w 3"/>
                <a:gd name="T1" fmla="*/ 3 h 3"/>
                <a:gd name="T2" fmla="*/ 1 w 3"/>
                <a:gd name="T3" fmla="*/ 3 h 3"/>
                <a:gd name="T4" fmla="*/ 1 w 3"/>
                <a:gd name="T5" fmla="*/ 3 h 3"/>
                <a:gd name="T6" fmla="*/ 2 w 3"/>
                <a:gd name="T7" fmla="*/ 1 h 3"/>
                <a:gd name="T8" fmla="*/ 2 w 3"/>
                <a:gd name="T9" fmla="*/ 1 h 3"/>
                <a:gd name="T10" fmla="*/ 2 w 3"/>
                <a:gd name="T11" fmla="*/ 1 h 3"/>
                <a:gd name="T12" fmla="*/ 3 w 3"/>
                <a:gd name="T13" fmla="*/ 1 h 3"/>
                <a:gd name="T14" fmla="*/ 2 w 3"/>
                <a:gd name="T15" fmla="*/ 2 h 3"/>
                <a:gd name="T16" fmla="*/ 1 w 3"/>
                <a:gd name="T17" fmla="*/ 3 h 3"/>
                <a:gd name="T18" fmla="*/ 1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2" name="Freeform 588">
              <a:extLst>
                <a:ext uri="{FF2B5EF4-FFF2-40B4-BE49-F238E27FC236}">
                  <a16:creationId xmlns:a16="http://schemas.microsoft.com/office/drawing/2014/main" id="{E14EE6BF-9976-46A5-A3A2-7F023EC5C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1406"/>
              <a:ext cx="5" cy="8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2 w 2"/>
                <a:gd name="T9" fmla="*/ 1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3" name="Freeform 589">
              <a:extLst>
                <a:ext uri="{FF2B5EF4-FFF2-40B4-BE49-F238E27FC236}">
                  <a16:creationId xmlns:a16="http://schemas.microsoft.com/office/drawing/2014/main" id="{E334532F-E39A-41BC-A16C-0BCCDEA29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" y="1406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1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4" name="Freeform 590">
              <a:extLst>
                <a:ext uri="{FF2B5EF4-FFF2-40B4-BE49-F238E27FC236}">
                  <a16:creationId xmlns:a16="http://schemas.microsoft.com/office/drawing/2014/main" id="{16353982-0FB3-4786-A110-B4F5C388A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5" name="Freeform 591">
              <a:extLst>
                <a:ext uri="{FF2B5EF4-FFF2-40B4-BE49-F238E27FC236}">
                  <a16:creationId xmlns:a16="http://schemas.microsoft.com/office/drawing/2014/main" id="{DB02AFB7-8BDF-455D-B8D3-C8E8C0350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6" name="Freeform 592">
              <a:extLst>
                <a:ext uri="{FF2B5EF4-FFF2-40B4-BE49-F238E27FC236}">
                  <a16:creationId xmlns:a16="http://schemas.microsoft.com/office/drawing/2014/main" id="{4F9699E3-4582-47C8-8242-C0BB03B79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40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7" name="Freeform 593">
              <a:extLst>
                <a:ext uri="{FF2B5EF4-FFF2-40B4-BE49-F238E27FC236}">
                  <a16:creationId xmlns:a16="http://schemas.microsoft.com/office/drawing/2014/main" id="{56021917-15AC-4BD7-A803-823436F1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8" name="Freeform 594">
              <a:extLst>
                <a:ext uri="{FF2B5EF4-FFF2-40B4-BE49-F238E27FC236}">
                  <a16:creationId xmlns:a16="http://schemas.microsoft.com/office/drawing/2014/main" id="{C376031E-0C39-4CC1-9490-2A233AA51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39" name="Freeform 595">
              <a:extLst>
                <a:ext uri="{FF2B5EF4-FFF2-40B4-BE49-F238E27FC236}">
                  <a16:creationId xmlns:a16="http://schemas.microsoft.com/office/drawing/2014/main" id="{9A67D92E-F67C-448C-A2D0-96FE6F201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" y="1409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0" name="Freeform 596">
              <a:extLst>
                <a:ext uri="{FF2B5EF4-FFF2-40B4-BE49-F238E27FC236}">
                  <a16:creationId xmlns:a16="http://schemas.microsoft.com/office/drawing/2014/main" id="{64E0B0E8-197A-4132-AF69-739EB6866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1" name="Freeform 597">
              <a:extLst>
                <a:ext uri="{FF2B5EF4-FFF2-40B4-BE49-F238E27FC236}">
                  <a16:creationId xmlns:a16="http://schemas.microsoft.com/office/drawing/2014/main" id="{7565FC4B-C64D-4709-8BA4-1FDBB5B1C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2" name="Freeform 598">
              <a:extLst>
                <a:ext uri="{FF2B5EF4-FFF2-40B4-BE49-F238E27FC236}">
                  <a16:creationId xmlns:a16="http://schemas.microsoft.com/office/drawing/2014/main" id="{C51A8347-4758-4C45-9EE2-C5924C446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3" name="Freeform 599">
              <a:extLst>
                <a:ext uri="{FF2B5EF4-FFF2-40B4-BE49-F238E27FC236}">
                  <a16:creationId xmlns:a16="http://schemas.microsoft.com/office/drawing/2014/main" id="{85EF8C60-2FF2-4E3B-B569-149B66A45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4" name="Freeform 600">
              <a:extLst>
                <a:ext uri="{FF2B5EF4-FFF2-40B4-BE49-F238E27FC236}">
                  <a16:creationId xmlns:a16="http://schemas.microsoft.com/office/drawing/2014/main" id="{8FE4DAAE-C087-463A-8A7D-50E73702A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140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5" name="Freeform 601">
              <a:extLst>
                <a:ext uri="{FF2B5EF4-FFF2-40B4-BE49-F238E27FC236}">
                  <a16:creationId xmlns:a16="http://schemas.microsoft.com/office/drawing/2014/main" id="{F8D1AF75-DC04-45BD-844D-F244FD2B8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406"/>
              <a:ext cx="5" cy="8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1 w 2"/>
                <a:gd name="T5" fmla="*/ 2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2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6" name="Freeform 602">
              <a:extLst>
                <a:ext uri="{FF2B5EF4-FFF2-40B4-BE49-F238E27FC236}">
                  <a16:creationId xmlns:a16="http://schemas.microsoft.com/office/drawing/2014/main" id="{9416454F-8738-4788-A8AE-AF6ED3038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1426"/>
              <a:ext cx="54" cy="8"/>
            </a:xfrm>
            <a:custGeom>
              <a:avLst/>
              <a:gdLst>
                <a:gd name="T0" fmla="*/ 2 w 22"/>
                <a:gd name="T1" fmla="*/ 3 h 3"/>
                <a:gd name="T2" fmla="*/ 0 w 22"/>
                <a:gd name="T3" fmla="*/ 3 h 3"/>
                <a:gd name="T4" fmla="*/ 0 w 22"/>
                <a:gd name="T5" fmla="*/ 2 h 3"/>
                <a:gd name="T6" fmla="*/ 0 w 22"/>
                <a:gd name="T7" fmla="*/ 0 h 3"/>
                <a:gd name="T8" fmla="*/ 0 w 22"/>
                <a:gd name="T9" fmla="*/ 0 h 3"/>
                <a:gd name="T10" fmla="*/ 0 w 22"/>
                <a:gd name="T11" fmla="*/ 0 h 3"/>
                <a:gd name="T12" fmla="*/ 0 w 22"/>
                <a:gd name="T13" fmla="*/ 2 h 3"/>
                <a:gd name="T14" fmla="*/ 2 w 22"/>
                <a:gd name="T15" fmla="*/ 2 h 3"/>
                <a:gd name="T16" fmla="*/ 3 w 22"/>
                <a:gd name="T17" fmla="*/ 2 h 3"/>
                <a:gd name="T18" fmla="*/ 9 w 22"/>
                <a:gd name="T19" fmla="*/ 2 h 3"/>
                <a:gd name="T20" fmla="*/ 19 w 22"/>
                <a:gd name="T21" fmla="*/ 2 h 3"/>
                <a:gd name="T22" fmla="*/ 21 w 22"/>
                <a:gd name="T23" fmla="*/ 2 h 3"/>
                <a:gd name="T24" fmla="*/ 21 w 22"/>
                <a:gd name="T25" fmla="*/ 1 h 3"/>
                <a:gd name="T26" fmla="*/ 21 w 22"/>
                <a:gd name="T27" fmla="*/ 0 h 3"/>
                <a:gd name="T28" fmla="*/ 22 w 22"/>
                <a:gd name="T29" fmla="*/ 1 h 3"/>
                <a:gd name="T30" fmla="*/ 22 w 22"/>
                <a:gd name="T31" fmla="*/ 2 h 3"/>
                <a:gd name="T32" fmla="*/ 19 w 22"/>
                <a:gd name="T33" fmla="*/ 3 h 3"/>
                <a:gd name="T34" fmla="*/ 9 w 22"/>
                <a:gd name="T35" fmla="*/ 3 h 3"/>
                <a:gd name="T36" fmla="*/ 3 w 22"/>
                <a:gd name="T37" fmla="*/ 3 h 3"/>
                <a:gd name="T38" fmla="*/ 2 w 22"/>
                <a:gd name="T39" fmla="*/ 3 h 3"/>
                <a:gd name="T40" fmla="*/ 2 w 22"/>
                <a:gd name="T4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3">
                  <a:moveTo>
                    <a:pt x="2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7" y="2"/>
                    <a:pt x="9" y="2"/>
                  </a:cubicBezTo>
                  <a:cubicBezTo>
                    <a:pt x="12" y="2"/>
                    <a:pt x="15" y="2"/>
                    <a:pt x="19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3"/>
                    <a:pt x="19" y="3"/>
                    <a:pt x="19" y="3"/>
                  </a:cubicBezTo>
                  <a:cubicBezTo>
                    <a:pt x="15" y="3"/>
                    <a:pt x="12" y="3"/>
                    <a:pt x="9" y="3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7" name="Freeform 603">
              <a:extLst>
                <a:ext uri="{FF2B5EF4-FFF2-40B4-BE49-F238E27FC236}">
                  <a16:creationId xmlns:a16="http://schemas.microsoft.com/office/drawing/2014/main" id="{260A47E6-03F2-4D45-A86F-EBD3EEB6B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1429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0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8" name="Freeform 604">
              <a:extLst>
                <a:ext uri="{FF2B5EF4-FFF2-40B4-BE49-F238E27FC236}">
                  <a16:creationId xmlns:a16="http://schemas.microsoft.com/office/drawing/2014/main" id="{CE872DF8-896D-4CF2-AF28-CF7B40583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1429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49" name="Freeform 605">
              <a:extLst>
                <a:ext uri="{FF2B5EF4-FFF2-40B4-BE49-F238E27FC236}">
                  <a16:creationId xmlns:a16="http://schemas.microsoft.com/office/drawing/2014/main" id="{35F5AF1D-68B3-454B-87DB-8EF9A0F61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1429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1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0" name="Freeform 606">
              <a:extLst>
                <a:ext uri="{FF2B5EF4-FFF2-40B4-BE49-F238E27FC236}">
                  <a16:creationId xmlns:a16="http://schemas.microsoft.com/office/drawing/2014/main" id="{2BC6870C-EAB8-43C1-8F10-E99124CAD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" y="1429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1" name="Freeform 607">
              <a:extLst>
                <a:ext uri="{FF2B5EF4-FFF2-40B4-BE49-F238E27FC236}">
                  <a16:creationId xmlns:a16="http://schemas.microsoft.com/office/drawing/2014/main" id="{DFB71AC0-5A6B-487B-B959-7C1E9EAAE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5" y="1429"/>
              <a:ext cx="5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2" name="Freeform 608">
              <a:extLst>
                <a:ext uri="{FF2B5EF4-FFF2-40B4-BE49-F238E27FC236}">
                  <a16:creationId xmlns:a16="http://schemas.microsoft.com/office/drawing/2014/main" id="{D140C44B-D8D8-4B4D-B9C3-25FD2DEA1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" y="1429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1 w 2"/>
                <a:gd name="T9" fmla="*/ 0 h 1"/>
                <a:gd name="T10" fmla="*/ 1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3" name="Freeform 609">
              <a:extLst>
                <a:ext uri="{FF2B5EF4-FFF2-40B4-BE49-F238E27FC236}">
                  <a16:creationId xmlns:a16="http://schemas.microsoft.com/office/drawing/2014/main" id="{F625BF12-5CEE-44E5-8825-F6310A8FB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26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4" name="Freeform 610">
              <a:extLst>
                <a:ext uri="{FF2B5EF4-FFF2-40B4-BE49-F238E27FC236}">
                  <a16:creationId xmlns:a16="http://schemas.microsoft.com/office/drawing/2014/main" id="{53526342-8B29-4EC2-A49B-164DB8DC9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429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5" name="Freeform 611">
              <a:extLst>
                <a:ext uri="{FF2B5EF4-FFF2-40B4-BE49-F238E27FC236}">
                  <a16:creationId xmlns:a16="http://schemas.microsoft.com/office/drawing/2014/main" id="{7ABC9A32-B6CA-4AB8-9C49-85855B97C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1429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6" name="Freeform 612">
              <a:extLst>
                <a:ext uri="{FF2B5EF4-FFF2-40B4-BE49-F238E27FC236}">
                  <a16:creationId xmlns:a16="http://schemas.microsoft.com/office/drawing/2014/main" id="{718E6228-264B-4575-A2CE-7B93E4B21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1429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7" name="Freeform 613">
              <a:extLst>
                <a:ext uri="{FF2B5EF4-FFF2-40B4-BE49-F238E27FC236}">
                  <a16:creationId xmlns:a16="http://schemas.microsoft.com/office/drawing/2014/main" id="{BAC1A4C6-D8F3-4A60-9D23-193F6A59A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" y="1429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8" name="Freeform 614">
              <a:extLst>
                <a:ext uri="{FF2B5EF4-FFF2-40B4-BE49-F238E27FC236}">
                  <a16:creationId xmlns:a16="http://schemas.microsoft.com/office/drawing/2014/main" id="{CB8AA495-7109-4EBC-98A4-CC6B222DB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" y="1429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59" name="Freeform 615">
              <a:extLst>
                <a:ext uri="{FF2B5EF4-FFF2-40B4-BE49-F238E27FC236}">
                  <a16:creationId xmlns:a16="http://schemas.microsoft.com/office/drawing/2014/main" id="{E00386AA-347C-4020-8386-DE515DF46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29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0" name="Freeform 616">
              <a:extLst>
                <a:ext uri="{FF2B5EF4-FFF2-40B4-BE49-F238E27FC236}">
                  <a16:creationId xmlns:a16="http://schemas.microsoft.com/office/drawing/2014/main" id="{668A17BF-739C-4627-B70B-5EC85378E1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6" y="1426"/>
              <a:ext cx="50" cy="43"/>
            </a:xfrm>
            <a:custGeom>
              <a:avLst/>
              <a:gdLst>
                <a:gd name="T0" fmla="*/ 16 w 20"/>
                <a:gd name="T1" fmla="*/ 17 h 17"/>
                <a:gd name="T2" fmla="*/ 12 w 20"/>
                <a:gd name="T3" fmla="*/ 16 h 17"/>
                <a:gd name="T4" fmla="*/ 9 w 20"/>
                <a:gd name="T5" fmla="*/ 14 h 17"/>
                <a:gd name="T6" fmla="*/ 7 w 20"/>
                <a:gd name="T7" fmla="*/ 12 h 17"/>
                <a:gd name="T8" fmla="*/ 5 w 20"/>
                <a:gd name="T9" fmla="*/ 11 h 17"/>
                <a:gd name="T10" fmla="*/ 1 w 20"/>
                <a:gd name="T11" fmla="*/ 7 h 17"/>
                <a:gd name="T12" fmla="*/ 6 w 20"/>
                <a:gd name="T13" fmla="*/ 0 h 17"/>
                <a:gd name="T14" fmla="*/ 16 w 20"/>
                <a:gd name="T15" fmla="*/ 3 h 17"/>
                <a:gd name="T16" fmla="*/ 20 w 20"/>
                <a:gd name="T17" fmla="*/ 11 h 17"/>
                <a:gd name="T18" fmla="*/ 19 w 20"/>
                <a:gd name="T19" fmla="*/ 16 h 17"/>
                <a:gd name="T20" fmla="*/ 16 w 20"/>
                <a:gd name="T21" fmla="*/ 17 h 17"/>
                <a:gd name="T22" fmla="*/ 9 w 20"/>
                <a:gd name="T23" fmla="*/ 1 h 17"/>
                <a:gd name="T24" fmla="*/ 6 w 20"/>
                <a:gd name="T25" fmla="*/ 1 h 17"/>
                <a:gd name="T26" fmla="*/ 2 w 20"/>
                <a:gd name="T27" fmla="*/ 6 h 17"/>
                <a:gd name="T28" fmla="*/ 5 w 20"/>
                <a:gd name="T29" fmla="*/ 10 h 17"/>
                <a:gd name="T30" fmla="*/ 7 w 20"/>
                <a:gd name="T31" fmla="*/ 11 h 17"/>
                <a:gd name="T32" fmla="*/ 9 w 20"/>
                <a:gd name="T33" fmla="*/ 13 h 17"/>
                <a:gd name="T34" fmla="*/ 12 w 20"/>
                <a:gd name="T35" fmla="*/ 15 h 17"/>
                <a:gd name="T36" fmla="*/ 16 w 20"/>
                <a:gd name="T37" fmla="*/ 16 h 17"/>
                <a:gd name="T38" fmla="*/ 18 w 20"/>
                <a:gd name="T39" fmla="*/ 15 h 17"/>
                <a:gd name="T40" fmla="*/ 20 w 20"/>
                <a:gd name="T41" fmla="*/ 11 h 17"/>
                <a:gd name="T42" fmla="*/ 15 w 20"/>
                <a:gd name="T43" fmla="*/ 3 h 17"/>
                <a:gd name="T44" fmla="*/ 9 w 20"/>
                <a:gd name="T4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17">
                  <a:moveTo>
                    <a:pt x="16" y="17"/>
                  </a:moveTo>
                  <a:cubicBezTo>
                    <a:pt x="14" y="17"/>
                    <a:pt x="13" y="16"/>
                    <a:pt x="12" y="16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8" y="13"/>
                    <a:pt x="7" y="12"/>
                    <a:pt x="7" y="12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3" y="10"/>
                    <a:pt x="1" y="9"/>
                    <a:pt x="1" y="7"/>
                  </a:cubicBezTo>
                  <a:cubicBezTo>
                    <a:pt x="0" y="4"/>
                    <a:pt x="3" y="1"/>
                    <a:pt x="6" y="0"/>
                  </a:cubicBezTo>
                  <a:cubicBezTo>
                    <a:pt x="9" y="0"/>
                    <a:pt x="13" y="0"/>
                    <a:pt x="16" y="3"/>
                  </a:cubicBezTo>
                  <a:cubicBezTo>
                    <a:pt x="19" y="5"/>
                    <a:pt x="20" y="8"/>
                    <a:pt x="20" y="11"/>
                  </a:cubicBezTo>
                  <a:cubicBezTo>
                    <a:pt x="20" y="13"/>
                    <a:pt x="20" y="15"/>
                    <a:pt x="19" y="16"/>
                  </a:cubicBezTo>
                  <a:cubicBezTo>
                    <a:pt x="18" y="16"/>
                    <a:pt x="17" y="17"/>
                    <a:pt x="16" y="17"/>
                  </a:cubicBezTo>
                  <a:close/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3" y="2"/>
                    <a:pt x="1" y="4"/>
                    <a:pt x="2" y="6"/>
                  </a:cubicBezTo>
                  <a:cubicBezTo>
                    <a:pt x="2" y="8"/>
                    <a:pt x="4" y="9"/>
                    <a:pt x="5" y="10"/>
                  </a:cubicBezTo>
                  <a:cubicBezTo>
                    <a:pt x="6" y="10"/>
                    <a:pt x="7" y="11"/>
                    <a:pt x="7" y="11"/>
                  </a:cubicBezTo>
                  <a:cubicBezTo>
                    <a:pt x="8" y="12"/>
                    <a:pt x="9" y="12"/>
                    <a:pt x="9" y="13"/>
                  </a:cubicBezTo>
                  <a:cubicBezTo>
                    <a:pt x="10" y="14"/>
                    <a:pt x="11" y="15"/>
                    <a:pt x="12" y="15"/>
                  </a:cubicBezTo>
                  <a:cubicBezTo>
                    <a:pt x="13" y="16"/>
                    <a:pt x="15" y="16"/>
                    <a:pt x="16" y="16"/>
                  </a:cubicBezTo>
                  <a:cubicBezTo>
                    <a:pt x="16" y="16"/>
                    <a:pt x="18" y="16"/>
                    <a:pt x="18" y="15"/>
                  </a:cubicBezTo>
                  <a:cubicBezTo>
                    <a:pt x="20" y="14"/>
                    <a:pt x="20" y="12"/>
                    <a:pt x="20" y="11"/>
                  </a:cubicBezTo>
                  <a:cubicBezTo>
                    <a:pt x="19" y="8"/>
                    <a:pt x="18" y="5"/>
                    <a:pt x="15" y="3"/>
                  </a:cubicBezTo>
                  <a:cubicBezTo>
                    <a:pt x="14" y="2"/>
                    <a:pt x="11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1" name="Freeform 617">
              <a:extLst>
                <a:ext uri="{FF2B5EF4-FFF2-40B4-BE49-F238E27FC236}">
                  <a16:creationId xmlns:a16="http://schemas.microsoft.com/office/drawing/2014/main" id="{9A6213E4-DE2C-4017-9228-EBBEE2C3D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434"/>
              <a:ext cx="50" cy="30"/>
            </a:xfrm>
            <a:custGeom>
              <a:avLst/>
              <a:gdLst>
                <a:gd name="T0" fmla="*/ 16 w 20"/>
                <a:gd name="T1" fmla="*/ 12 h 12"/>
                <a:gd name="T2" fmla="*/ 13 w 20"/>
                <a:gd name="T3" fmla="*/ 12 h 12"/>
                <a:gd name="T4" fmla="*/ 10 w 20"/>
                <a:gd name="T5" fmla="*/ 10 h 12"/>
                <a:gd name="T6" fmla="*/ 10 w 20"/>
                <a:gd name="T7" fmla="*/ 9 h 12"/>
                <a:gd name="T8" fmla="*/ 4 w 20"/>
                <a:gd name="T9" fmla="*/ 5 h 12"/>
                <a:gd name="T10" fmla="*/ 4 w 20"/>
                <a:gd name="T11" fmla="*/ 5 h 12"/>
                <a:gd name="T12" fmla="*/ 1 w 20"/>
                <a:gd name="T13" fmla="*/ 3 h 12"/>
                <a:gd name="T14" fmla="*/ 1 w 20"/>
                <a:gd name="T15" fmla="*/ 1 h 12"/>
                <a:gd name="T16" fmla="*/ 2 w 20"/>
                <a:gd name="T17" fmla="*/ 1 h 12"/>
                <a:gd name="T18" fmla="*/ 2 w 20"/>
                <a:gd name="T19" fmla="*/ 1 h 12"/>
                <a:gd name="T20" fmla="*/ 2 w 20"/>
                <a:gd name="T21" fmla="*/ 3 h 12"/>
                <a:gd name="T22" fmla="*/ 4 w 20"/>
                <a:gd name="T23" fmla="*/ 4 h 12"/>
                <a:gd name="T24" fmla="*/ 4 w 20"/>
                <a:gd name="T25" fmla="*/ 4 h 12"/>
                <a:gd name="T26" fmla="*/ 10 w 20"/>
                <a:gd name="T27" fmla="*/ 8 h 12"/>
                <a:gd name="T28" fmla="*/ 11 w 20"/>
                <a:gd name="T29" fmla="*/ 9 h 12"/>
                <a:gd name="T30" fmla="*/ 13 w 20"/>
                <a:gd name="T31" fmla="*/ 11 h 12"/>
                <a:gd name="T32" fmla="*/ 19 w 20"/>
                <a:gd name="T33" fmla="*/ 10 h 12"/>
                <a:gd name="T34" fmla="*/ 20 w 20"/>
                <a:gd name="T35" fmla="*/ 10 h 12"/>
                <a:gd name="T36" fmla="*/ 20 w 20"/>
                <a:gd name="T37" fmla="*/ 11 h 12"/>
                <a:gd name="T38" fmla="*/ 16 w 20"/>
                <a:gd name="T3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12">
                  <a:moveTo>
                    <a:pt x="16" y="12"/>
                  </a:moveTo>
                  <a:cubicBezTo>
                    <a:pt x="15" y="12"/>
                    <a:pt x="14" y="12"/>
                    <a:pt x="13" y="12"/>
                  </a:cubicBezTo>
                  <a:cubicBezTo>
                    <a:pt x="12" y="11"/>
                    <a:pt x="11" y="10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8" y="7"/>
                    <a:pt x="6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4"/>
                    <a:pt x="2" y="4"/>
                    <a:pt x="1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5"/>
                    <a:pt x="9" y="7"/>
                    <a:pt x="10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10"/>
                    <a:pt x="12" y="11"/>
                    <a:pt x="13" y="11"/>
                  </a:cubicBezTo>
                  <a:cubicBezTo>
                    <a:pt x="15" y="12"/>
                    <a:pt x="18" y="12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19" y="12"/>
                    <a:pt x="17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2" name="Freeform 618">
              <a:extLst>
                <a:ext uri="{FF2B5EF4-FFF2-40B4-BE49-F238E27FC236}">
                  <a16:creationId xmlns:a16="http://schemas.microsoft.com/office/drawing/2014/main" id="{3FBDBF27-FC03-41DE-90F5-063DB9A34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1431"/>
              <a:ext cx="24" cy="15"/>
            </a:xfrm>
            <a:custGeom>
              <a:avLst/>
              <a:gdLst>
                <a:gd name="T0" fmla="*/ 1 w 10"/>
                <a:gd name="T1" fmla="*/ 6 h 6"/>
                <a:gd name="T2" fmla="*/ 0 w 10"/>
                <a:gd name="T3" fmla="*/ 6 h 6"/>
                <a:gd name="T4" fmla="*/ 2 w 10"/>
                <a:gd name="T5" fmla="*/ 4 h 6"/>
                <a:gd name="T6" fmla="*/ 4 w 10"/>
                <a:gd name="T7" fmla="*/ 2 h 6"/>
                <a:gd name="T8" fmla="*/ 5 w 10"/>
                <a:gd name="T9" fmla="*/ 1 h 6"/>
                <a:gd name="T10" fmla="*/ 10 w 10"/>
                <a:gd name="T11" fmla="*/ 0 h 6"/>
                <a:gd name="T12" fmla="*/ 10 w 10"/>
                <a:gd name="T13" fmla="*/ 0 h 6"/>
                <a:gd name="T14" fmla="*/ 10 w 10"/>
                <a:gd name="T15" fmla="*/ 1 h 6"/>
                <a:gd name="T16" fmla="*/ 6 w 10"/>
                <a:gd name="T17" fmla="*/ 2 h 6"/>
                <a:gd name="T18" fmla="*/ 4 w 10"/>
                <a:gd name="T19" fmla="*/ 3 h 6"/>
                <a:gd name="T20" fmla="*/ 2 w 10"/>
                <a:gd name="T21" fmla="*/ 4 h 6"/>
                <a:gd name="T22" fmla="*/ 1 w 10"/>
                <a:gd name="T23" fmla="*/ 6 h 6"/>
                <a:gd name="T24" fmla="*/ 1 w 10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2" y="3"/>
                    <a:pt x="3" y="3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8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3" name="Freeform 619">
              <a:extLst>
                <a:ext uri="{FF2B5EF4-FFF2-40B4-BE49-F238E27FC236}">
                  <a16:creationId xmlns:a16="http://schemas.microsoft.com/office/drawing/2014/main" id="{B948A728-27E9-4C71-9B41-CD82594B3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1429"/>
              <a:ext cx="15" cy="10"/>
            </a:xfrm>
            <a:custGeom>
              <a:avLst/>
              <a:gdLst>
                <a:gd name="T0" fmla="*/ 6 w 6"/>
                <a:gd name="T1" fmla="*/ 4 h 4"/>
                <a:gd name="T2" fmla="*/ 5 w 6"/>
                <a:gd name="T3" fmla="*/ 3 h 4"/>
                <a:gd name="T4" fmla="*/ 5 w 6"/>
                <a:gd name="T5" fmla="*/ 3 h 4"/>
                <a:gd name="T6" fmla="*/ 0 w 6"/>
                <a:gd name="T7" fmla="*/ 1 h 4"/>
                <a:gd name="T8" fmla="*/ 0 w 6"/>
                <a:gd name="T9" fmla="*/ 0 h 4"/>
                <a:gd name="T10" fmla="*/ 1 w 6"/>
                <a:gd name="T11" fmla="*/ 0 h 4"/>
                <a:gd name="T12" fmla="*/ 6 w 6"/>
                <a:gd name="T13" fmla="*/ 2 h 4"/>
                <a:gd name="T14" fmla="*/ 6 w 6"/>
                <a:gd name="T15" fmla="*/ 3 h 4"/>
                <a:gd name="T16" fmla="*/ 6 w 6"/>
                <a:gd name="T17" fmla="*/ 4 h 4"/>
                <a:gd name="T18" fmla="*/ 6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1"/>
                    <a:pt x="4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4" name="Freeform 620">
              <a:extLst>
                <a:ext uri="{FF2B5EF4-FFF2-40B4-BE49-F238E27FC236}">
                  <a16:creationId xmlns:a16="http://schemas.microsoft.com/office/drawing/2014/main" id="{C710754D-6393-4F8A-9920-6F605646D9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1" y="1436"/>
              <a:ext cx="108" cy="25"/>
            </a:xfrm>
            <a:custGeom>
              <a:avLst/>
              <a:gdLst>
                <a:gd name="T0" fmla="*/ 6 w 44"/>
                <a:gd name="T1" fmla="*/ 10 h 10"/>
                <a:gd name="T2" fmla="*/ 0 w 44"/>
                <a:gd name="T3" fmla="*/ 9 h 10"/>
                <a:gd name="T4" fmla="*/ 0 w 44"/>
                <a:gd name="T5" fmla="*/ 9 h 10"/>
                <a:gd name="T6" fmla="*/ 0 w 44"/>
                <a:gd name="T7" fmla="*/ 9 h 10"/>
                <a:gd name="T8" fmla="*/ 5 w 44"/>
                <a:gd name="T9" fmla="*/ 1 h 10"/>
                <a:gd name="T10" fmla="*/ 6 w 44"/>
                <a:gd name="T11" fmla="*/ 1 h 10"/>
                <a:gd name="T12" fmla="*/ 39 w 44"/>
                <a:gd name="T13" fmla="*/ 0 h 10"/>
                <a:gd name="T14" fmla="*/ 41 w 44"/>
                <a:gd name="T15" fmla="*/ 1 h 10"/>
                <a:gd name="T16" fmla="*/ 42 w 44"/>
                <a:gd name="T17" fmla="*/ 2 h 10"/>
                <a:gd name="T18" fmla="*/ 44 w 44"/>
                <a:gd name="T19" fmla="*/ 9 h 10"/>
                <a:gd name="T20" fmla="*/ 44 w 44"/>
                <a:gd name="T21" fmla="*/ 9 h 10"/>
                <a:gd name="T22" fmla="*/ 44 w 44"/>
                <a:gd name="T23" fmla="*/ 9 h 10"/>
                <a:gd name="T24" fmla="*/ 6 w 44"/>
                <a:gd name="T25" fmla="*/ 10 h 10"/>
                <a:gd name="T26" fmla="*/ 1 w 44"/>
                <a:gd name="T27" fmla="*/ 9 h 10"/>
                <a:gd name="T28" fmla="*/ 6 w 44"/>
                <a:gd name="T29" fmla="*/ 9 h 10"/>
                <a:gd name="T30" fmla="*/ 7 w 44"/>
                <a:gd name="T31" fmla="*/ 9 h 10"/>
                <a:gd name="T32" fmla="*/ 43 w 44"/>
                <a:gd name="T33" fmla="*/ 9 h 10"/>
                <a:gd name="T34" fmla="*/ 41 w 44"/>
                <a:gd name="T35" fmla="*/ 2 h 10"/>
                <a:gd name="T36" fmla="*/ 40 w 44"/>
                <a:gd name="T37" fmla="*/ 1 h 10"/>
                <a:gd name="T38" fmla="*/ 39 w 44"/>
                <a:gd name="T39" fmla="*/ 1 h 10"/>
                <a:gd name="T40" fmla="*/ 6 w 44"/>
                <a:gd name="T41" fmla="*/ 2 h 10"/>
                <a:gd name="T42" fmla="*/ 1 w 44"/>
                <a:gd name="T4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10">
                  <a:moveTo>
                    <a:pt x="6" y="10"/>
                  </a:moveTo>
                  <a:cubicBezTo>
                    <a:pt x="4" y="10"/>
                    <a:pt x="2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17" y="0"/>
                    <a:pt x="28" y="0"/>
                    <a:pt x="39" y="0"/>
                  </a:cubicBezTo>
                  <a:cubicBezTo>
                    <a:pt x="40" y="0"/>
                    <a:pt x="40" y="0"/>
                    <a:pt x="41" y="1"/>
                  </a:cubicBezTo>
                  <a:cubicBezTo>
                    <a:pt x="41" y="1"/>
                    <a:pt x="42" y="2"/>
                    <a:pt x="42" y="2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lnTo>
                    <a:pt x="6" y="10"/>
                  </a:lnTo>
                  <a:close/>
                  <a:moveTo>
                    <a:pt x="1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0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28" y="1"/>
                    <a:pt x="17" y="1"/>
                    <a:pt x="6" y="2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5" name="Freeform 621">
              <a:extLst>
                <a:ext uri="{FF2B5EF4-FFF2-40B4-BE49-F238E27FC236}">
                  <a16:creationId xmlns:a16="http://schemas.microsoft.com/office/drawing/2014/main" id="{DFE4F955-CE11-438B-91FF-87B9E8F86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" y="1461"/>
              <a:ext cx="111" cy="3"/>
            </a:xfrm>
            <a:custGeom>
              <a:avLst/>
              <a:gdLst>
                <a:gd name="T0" fmla="*/ 1 w 45"/>
                <a:gd name="T1" fmla="*/ 1 h 1"/>
                <a:gd name="T2" fmla="*/ 0 w 45"/>
                <a:gd name="T3" fmla="*/ 1 h 1"/>
                <a:gd name="T4" fmla="*/ 1 w 45"/>
                <a:gd name="T5" fmla="*/ 0 h 1"/>
                <a:gd name="T6" fmla="*/ 45 w 45"/>
                <a:gd name="T7" fmla="*/ 0 h 1"/>
                <a:gd name="T8" fmla="*/ 45 w 45"/>
                <a:gd name="T9" fmla="*/ 0 h 1"/>
                <a:gd name="T10" fmla="*/ 45 w 45"/>
                <a:gd name="T11" fmla="*/ 1 h 1"/>
                <a:gd name="T12" fmla="*/ 1 w 4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6" name="Freeform 622">
              <a:extLst>
                <a:ext uri="{FF2B5EF4-FFF2-40B4-BE49-F238E27FC236}">
                  <a16:creationId xmlns:a16="http://schemas.microsoft.com/office/drawing/2014/main" id="{00F943EA-99AB-4DB3-BF2B-360AA4B42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" y="1456"/>
              <a:ext cx="3" cy="8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2 h 3"/>
                <a:gd name="T6" fmla="*/ 0 w 1"/>
                <a:gd name="T7" fmla="*/ 1 h 3"/>
                <a:gd name="T8" fmla="*/ 1 w 1"/>
                <a:gd name="T9" fmla="*/ 1 h 3"/>
                <a:gd name="T10" fmla="*/ 1 w 1"/>
                <a:gd name="T11" fmla="*/ 1 h 3"/>
                <a:gd name="T12" fmla="*/ 1 w 1"/>
                <a:gd name="T13" fmla="*/ 3 h 3"/>
                <a:gd name="T14" fmla="*/ 1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7" name="Freeform 623">
              <a:extLst>
                <a:ext uri="{FF2B5EF4-FFF2-40B4-BE49-F238E27FC236}">
                  <a16:creationId xmlns:a16="http://schemas.microsoft.com/office/drawing/2014/main" id="{09BF58D6-B773-4209-95EA-CF73A355D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" y="1456"/>
              <a:ext cx="3" cy="8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1 h 3"/>
                <a:gd name="T6" fmla="*/ 1 w 1"/>
                <a:gd name="T7" fmla="*/ 0 h 3"/>
                <a:gd name="T8" fmla="*/ 1 w 1"/>
                <a:gd name="T9" fmla="*/ 1 h 3"/>
                <a:gd name="T10" fmla="*/ 1 w 1"/>
                <a:gd name="T11" fmla="*/ 3 h 3"/>
                <a:gd name="T12" fmla="*/ 1 w 1"/>
                <a:gd name="T13" fmla="*/ 3 h 3"/>
                <a:gd name="T14" fmla="*/ 1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8" name="Freeform 624">
              <a:extLst>
                <a:ext uri="{FF2B5EF4-FFF2-40B4-BE49-F238E27FC236}">
                  <a16:creationId xmlns:a16="http://schemas.microsoft.com/office/drawing/2014/main" id="{BF167EBB-F154-411D-AA9F-BFD2C6E6C2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68" y="1449"/>
              <a:ext cx="46" cy="7"/>
            </a:xfrm>
            <a:custGeom>
              <a:avLst/>
              <a:gdLst>
                <a:gd name="T0" fmla="*/ 18 w 19"/>
                <a:gd name="T1" fmla="*/ 3 h 3"/>
                <a:gd name="T2" fmla="*/ 0 w 19"/>
                <a:gd name="T3" fmla="*/ 3 h 3"/>
                <a:gd name="T4" fmla="*/ 0 w 19"/>
                <a:gd name="T5" fmla="*/ 2 h 3"/>
                <a:gd name="T6" fmla="*/ 0 w 19"/>
                <a:gd name="T7" fmla="*/ 2 h 3"/>
                <a:gd name="T8" fmla="*/ 0 w 19"/>
                <a:gd name="T9" fmla="*/ 1 h 3"/>
                <a:gd name="T10" fmla="*/ 0 w 19"/>
                <a:gd name="T11" fmla="*/ 1 h 3"/>
                <a:gd name="T12" fmla="*/ 0 w 19"/>
                <a:gd name="T13" fmla="*/ 0 h 3"/>
                <a:gd name="T14" fmla="*/ 18 w 19"/>
                <a:gd name="T15" fmla="*/ 0 h 3"/>
                <a:gd name="T16" fmla="*/ 19 w 19"/>
                <a:gd name="T17" fmla="*/ 1 h 3"/>
                <a:gd name="T18" fmla="*/ 19 w 19"/>
                <a:gd name="T19" fmla="*/ 2 h 3"/>
                <a:gd name="T20" fmla="*/ 19 w 19"/>
                <a:gd name="T21" fmla="*/ 3 h 3"/>
                <a:gd name="T22" fmla="*/ 18 w 19"/>
                <a:gd name="T23" fmla="*/ 3 h 3"/>
                <a:gd name="T24" fmla="*/ 9 w 19"/>
                <a:gd name="T25" fmla="*/ 2 h 3"/>
                <a:gd name="T26" fmla="*/ 18 w 19"/>
                <a:gd name="T27" fmla="*/ 2 h 3"/>
                <a:gd name="T28" fmla="*/ 18 w 19"/>
                <a:gd name="T29" fmla="*/ 1 h 3"/>
                <a:gd name="T30" fmla="*/ 1 w 19"/>
                <a:gd name="T31" fmla="*/ 1 h 3"/>
                <a:gd name="T32" fmla="*/ 1 w 19"/>
                <a:gd name="T33" fmla="*/ 2 h 3"/>
                <a:gd name="T34" fmla="*/ 1 w 19"/>
                <a:gd name="T35" fmla="*/ 2 h 3"/>
                <a:gd name="T36" fmla="*/ 9 w 19"/>
                <a:gd name="T3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3">
                  <a:moveTo>
                    <a:pt x="18" y="3"/>
                  </a:moveTo>
                  <a:cubicBezTo>
                    <a:pt x="12" y="3"/>
                    <a:pt x="6" y="2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7" y="0"/>
                    <a:pt x="12" y="0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lose/>
                  <a:moveTo>
                    <a:pt x="9" y="2"/>
                  </a:moveTo>
                  <a:cubicBezTo>
                    <a:pt x="12" y="2"/>
                    <a:pt x="15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2" y="1"/>
                    <a:pt x="7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6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69" name="Freeform 625">
              <a:extLst>
                <a:ext uri="{FF2B5EF4-FFF2-40B4-BE49-F238E27FC236}">
                  <a16:creationId xmlns:a16="http://schemas.microsoft.com/office/drawing/2014/main" id="{0434E3CD-2E22-48FD-ACAE-A99DBAD52F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5" y="1441"/>
              <a:ext cx="18" cy="5"/>
            </a:xfrm>
            <a:custGeom>
              <a:avLst/>
              <a:gdLst>
                <a:gd name="T0" fmla="*/ 0 w 7"/>
                <a:gd name="T1" fmla="*/ 2 h 2"/>
                <a:gd name="T2" fmla="*/ 0 w 7"/>
                <a:gd name="T3" fmla="*/ 2 h 2"/>
                <a:gd name="T4" fmla="*/ 1 w 7"/>
                <a:gd name="T5" fmla="*/ 1 h 2"/>
                <a:gd name="T6" fmla="*/ 1 w 7"/>
                <a:gd name="T7" fmla="*/ 1 h 2"/>
                <a:gd name="T8" fmla="*/ 1 w 7"/>
                <a:gd name="T9" fmla="*/ 0 h 2"/>
                <a:gd name="T10" fmla="*/ 2 w 7"/>
                <a:gd name="T11" fmla="*/ 0 h 2"/>
                <a:gd name="T12" fmla="*/ 6 w 7"/>
                <a:gd name="T13" fmla="*/ 0 h 2"/>
                <a:gd name="T14" fmla="*/ 7 w 7"/>
                <a:gd name="T15" fmla="*/ 0 h 2"/>
                <a:gd name="T16" fmla="*/ 7 w 7"/>
                <a:gd name="T17" fmla="*/ 1 h 2"/>
                <a:gd name="T18" fmla="*/ 6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0 w 7"/>
                <a:gd name="T25" fmla="*/ 2 h 2"/>
                <a:gd name="T26" fmla="*/ 2 w 7"/>
                <a:gd name="T27" fmla="*/ 1 h 2"/>
                <a:gd name="T28" fmla="*/ 1 w 7"/>
                <a:gd name="T29" fmla="*/ 1 h 2"/>
                <a:gd name="T30" fmla="*/ 5 w 7"/>
                <a:gd name="T31" fmla="*/ 1 h 2"/>
                <a:gd name="T32" fmla="*/ 5 w 7"/>
                <a:gd name="T33" fmla="*/ 1 h 2"/>
                <a:gd name="T34" fmla="*/ 6 w 7"/>
                <a:gd name="T35" fmla="*/ 1 h 2"/>
                <a:gd name="T36" fmla="*/ 2 w 7"/>
                <a:gd name="T3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0" name="Freeform 626">
              <a:extLst>
                <a:ext uri="{FF2B5EF4-FFF2-40B4-BE49-F238E27FC236}">
                  <a16:creationId xmlns:a16="http://schemas.microsoft.com/office/drawing/2014/main" id="{268EA6D1-EB54-4C15-9B00-CB5FD1260B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1449"/>
              <a:ext cx="15" cy="7"/>
            </a:xfrm>
            <a:custGeom>
              <a:avLst/>
              <a:gdLst>
                <a:gd name="T0" fmla="*/ 0 w 6"/>
                <a:gd name="T1" fmla="*/ 3 h 3"/>
                <a:gd name="T2" fmla="*/ 0 w 6"/>
                <a:gd name="T3" fmla="*/ 2 h 3"/>
                <a:gd name="T4" fmla="*/ 0 w 6"/>
                <a:gd name="T5" fmla="*/ 1 h 3"/>
                <a:gd name="T6" fmla="*/ 1 w 6"/>
                <a:gd name="T7" fmla="*/ 1 h 3"/>
                <a:gd name="T8" fmla="*/ 1 w 6"/>
                <a:gd name="T9" fmla="*/ 1 h 3"/>
                <a:gd name="T10" fmla="*/ 1 w 6"/>
                <a:gd name="T11" fmla="*/ 1 h 3"/>
                <a:gd name="T12" fmla="*/ 6 w 6"/>
                <a:gd name="T13" fmla="*/ 0 h 3"/>
                <a:gd name="T14" fmla="*/ 6 w 6"/>
                <a:gd name="T15" fmla="*/ 1 h 3"/>
                <a:gd name="T16" fmla="*/ 6 w 6"/>
                <a:gd name="T17" fmla="*/ 1 h 3"/>
                <a:gd name="T18" fmla="*/ 6 w 6"/>
                <a:gd name="T19" fmla="*/ 2 h 3"/>
                <a:gd name="T20" fmla="*/ 6 w 6"/>
                <a:gd name="T21" fmla="*/ 2 h 3"/>
                <a:gd name="T22" fmla="*/ 5 w 6"/>
                <a:gd name="T23" fmla="*/ 2 h 3"/>
                <a:gd name="T24" fmla="*/ 0 w 6"/>
                <a:gd name="T25" fmla="*/ 3 h 3"/>
                <a:gd name="T26" fmla="*/ 2 w 6"/>
                <a:gd name="T27" fmla="*/ 1 h 3"/>
                <a:gd name="T28" fmla="*/ 1 w 6"/>
                <a:gd name="T29" fmla="*/ 2 h 3"/>
                <a:gd name="T30" fmla="*/ 5 w 6"/>
                <a:gd name="T31" fmla="*/ 2 h 3"/>
                <a:gd name="T32" fmla="*/ 5 w 6"/>
                <a:gd name="T33" fmla="*/ 2 h 3"/>
                <a:gd name="T34" fmla="*/ 5 w 6"/>
                <a:gd name="T35" fmla="*/ 1 h 3"/>
                <a:gd name="T36" fmla="*/ 2 w 6"/>
                <a:gd name="T3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2" y="3"/>
                    <a:pt x="0" y="3"/>
                  </a:cubicBezTo>
                  <a:close/>
                  <a:moveTo>
                    <a:pt x="2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2" y="2"/>
                    <a:pt x="4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1" name="Freeform 627">
              <a:extLst>
                <a:ext uri="{FF2B5EF4-FFF2-40B4-BE49-F238E27FC236}">
                  <a16:creationId xmlns:a16="http://schemas.microsoft.com/office/drawing/2014/main" id="{BAB03034-80CF-4755-8F93-132C0DA3AD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0" y="1441"/>
              <a:ext cx="10" cy="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0 w 4"/>
                <a:gd name="T9" fmla="*/ 0 h 2"/>
                <a:gd name="T10" fmla="*/ 4 w 4"/>
                <a:gd name="T11" fmla="*/ 0 h 2"/>
                <a:gd name="T12" fmla="*/ 4 w 4"/>
                <a:gd name="T13" fmla="*/ 0 h 2"/>
                <a:gd name="T14" fmla="*/ 4 w 4"/>
                <a:gd name="T15" fmla="*/ 2 h 2"/>
                <a:gd name="T16" fmla="*/ 4 w 4"/>
                <a:gd name="T17" fmla="*/ 2 h 2"/>
                <a:gd name="T18" fmla="*/ 4 w 4"/>
                <a:gd name="T19" fmla="*/ 2 h 2"/>
                <a:gd name="T20" fmla="*/ 0 w 4"/>
                <a:gd name="T21" fmla="*/ 2 h 2"/>
                <a:gd name="T22" fmla="*/ 1 w 4"/>
                <a:gd name="T23" fmla="*/ 1 h 2"/>
                <a:gd name="T24" fmla="*/ 1 w 4"/>
                <a:gd name="T25" fmla="*/ 1 h 2"/>
                <a:gd name="T26" fmla="*/ 3 w 4"/>
                <a:gd name="T27" fmla="*/ 1 h 2"/>
                <a:gd name="T28" fmla="*/ 3 w 4"/>
                <a:gd name="T29" fmla="*/ 1 h 2"/>
                <a:gd name="T30" fmla="*/ 1 w 4"/>
                <a:gd name="T3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0" y="2"/>
                    <a:pt x="0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2" name="Freeform 628">
              <a:extLst>
                <a:ext uri="{FF2B5EF4-FFF2-40B4-BE49-F238E27FC236}">
                  <a16:creationId xmlns:a16="http://schemas.microsoft.com/office/drawing/2014/main" id="{F57B4F32-76F1-4687-9BEB-57BCE7E09D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4" y="1441"/>
              <a:ext cx="15" cy="5"/>
            </a:xfrm>
            <a:custGeom>
              <a:avLst/>
              <a:gdLst>
                <a:gd name="T0" fmla="*/ 1 w 6"/>
                <a:gd name="T1" fmla="*/ 2 h 2"/>
                <a:gd name="T2" fmla="*/ 1 w 6"/>
                <a:gd name="T3" fmla="*/ 2 h 2"/>
                <a:gd name="T4" fmla="*/ 0 w 6"/>
                <a:gd name="T5" fmla="*/ 1 h 2"/>
                <a:gd name="T6" fmla="*/ 0 w 6"/>
                <a:gd name="T7" fmla="*/ 0 h 2"/>
                <a:gd name="T8" fmla="*/ 1 w 6"/>
                <a:gd name="T9" fmla="*/ 0 h 2"/>
                <a:gd name="T10" fmla="*/ 5 w 6"/>
                <a:gd name="T11" fmla="*/ 0 h 2"/>
                <a:gd name="T12" fmla="*/ 6 w 6"/>
                <a:gd name="T13" fmla="*/ 1 h 2"/>
                <a:gd name="T14" fmla="*/ 6 w 6"/>
                <a:gd name="T15" fmla="*/ 1 h 2"/>
                <a:gd name="T16" fmla="*/ 6 w 6"/>
                <a:gd name="T17" fmla="*/ 2 h 2"/>
                <a:gd name="T18" fmla="*/ 6 w 6"/>
                <a:gd name="T19" fmla="*/ 2 h 2"/>
                <a:gd name="T20" fmla="*/ 1 w 6"/>
                <a:gd name="T21" fmla="*/ 2 h 2"/>
                <a:gd name="T22" fmla="*/ 1 w 6"/>
                <a:gd name="T23" fmla="*/ 1 h 2"/>
                <a:gd name="T24" fmla="*/ 1 w 6"/>
                <a:gd name="T25" fmla="*/ 1 h 2"/>
                <a:gd name="T26" fmla="*/ 5 w 6"/>
                <a:gd name="T27" fmla="*/ 1 h 2"/>
                <a:gd name="T28" fmla="*/ 5 w 6"/>
                <a:gd name="T29" fmla="*/ 1 h 2"/>
                <a:gd name="T30" fmla="*/ 5 w 6"/>
                <a:gd name="T31" fmla="*/ 1 h 2"/>
                <a:gd name="T32" fmla="*/ 1 w 6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3" y="2"/>
                    <a:pt x="1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3" name="Freeform 629">
              <a:extLst>
                <a:ext uri="{FF2B5EF4-FFF2-40B4-BE49-F238E27FC236}">
                  <a16:creationId xmlns:a16="http://schemas.microsoft.com/office/drawing/2014/main" id="{E4329C92-FD82-4CDD-899C-4709C774A6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7" y="1449"/>
              <a:ext cx="17" cy="5"/>
            </a:xfrm>
            <a:custGeom>
              <a:avLst/>
              <a:gdLst>
                <a:gd name="T0" fmla="*/ 1 w 7"/>
                <a:gd name="T1" fmla="*/ 2 h 2"/>
                <a:gd name="T2" fmla="*/ 1 w 7"/>
                <a:gd name="T3" fmla="*/ 2 h 2"/>
                <a:gd name="T4" fmla="*/ 1 w 7"/>
                <a:gd name="T5" fmla="*/ 1 h 2"/>
                <a:gd name="T6" fmla="*/ 1 w 7"/>
                <a:gd name="T7" fmla="*/ 1 h 2"/>
                <a:gd name="T8" fmla="*/ 1 w 7"/>
                <a:gd name="T9" fmla="*/ 0 h 2"/>
                <a:gd name="T10" fmla="*/ 5 w 7"/>
                <a:gd name="T11" fmla="*/ 1 h 2"/>
                <a:gd name="T12" fmla="*/ 6 w 7"/>
                <a:gd name="T13" fmla="*/ 1 h 2"/>
                <a:gd name="T14" fmla="*/ 7 w 7"/>
                <a:gd name="T15" fmla="*/ 2 h 2"/>
                <a:gd name="T16" fmla="*/ 7 w 7"/>
                <a:gd name="T17" fmla="*/ 2 h 2"/>
                <a:gd name="T18" fmla="*/ 6 w 7"/>
                <a:gd name="T19" fmla="*/ 2 h 2"/>
                <a:gd name="T20" fmla="*/ 1 w 7"/>
                <a:gd name="T21" fmla="*/ 2 h 2"/>
                <a:gd name="T22" fmla="*/ 2 w 7"/>
                <a:gd name="T23" fmla="*/ 1 h 2"/>
                <a:gd name="T24" fmla="*/ 2 w 7"/>
                <a:gd name="T25" fmla="*/ 2 h 2"/>
                <a:gd name="T26" fmla="*/ 6 w 7"/>
                <a:gd name="T27" fmla="*/ 2 h 2"/>
                <a:gd name="T28" fmla="*/ 6 w 7"/>
                <a:gd name="T29" fmla="*/ 1 h 2"/>
                <a:gd name="T30" fmla="*/ 5 w 7"/>
                <a:gd name="T31" fmla="*/ 1 h 2"/>
                <a:gd name="T32" fmla="*/ 2 w 7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close/>
                  <a:moveTo>
                    <a:pt x="2" y="1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4" name="Freeform 630">
              <a:extLst>
                <a:ext uri="{FF2B5EF4-FFF2-40B4-BE49-F238E27FC236}">
                  <a16:creationId xmlns:a16="http://schemas.microsoft.com/office/drawing/2014/main" id="{04A0EC17-2BDA-439E-BC0A-5C51F88BE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2" y="1441"/>
              <a:ext cx="12" cy="5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0 w 5"/>
                <a:gd name="T5" fmla="*/ 0 h 2"/>
                <a:gd name="T6" fmla="*/ 0 w 5"/>
                <a:gd name="T7" fmla="*/ 0 h 2"/>
                <a:gd name="T8" fmla="*/ 0 w 5"/>
                <a:gd name="T9" fmla="*/ 0 h 2"/>
                <a:gd name="T10" fmla="*/ 4 w 5"/>
                <a:gd name="T11" fmla="*/ 0 h 2"/>
                <a:gd name="T12" fmla="*/ 4 w 5"/>
                <a:gd name="T13" fmla="*/ 0 h 2"/>
                <a:gd name="T14" fmla="*/ 4 w 5"/>
                <a:gd name="T15" fmla="*/ 0 h 2"/>
                <a:gd name="T16" fmla="*/ 5 w 5"/>
                <a:gd name="T17" fmla="*/ 1 h 2"/>
                <a:gd name="T18" fmla="*/ 5 w 5"/>
                <a:gd name="T19" fmla="*/ 1 h 2"/>
                <a:gd name="T20" fmla="*/ 5 w 5"/>
                <a:gd name="T21" fmla="*/ 2 h 2"/>
                <a:gd name="T22" fmla="*/ 5 w 5"/>
                <a:gd name="T23" fmla="*/ 2 h 2"/>
                <a:gd name="T24" fmla="*/ 0 w 5"/>
                <a:gd name="T25" fmla="*/ 2 h 2"/>
                <a:gd name="T26" fmla="*/ 1 w 5"/>
                <a:gd name="T27" fmla="*/ 1 h 2"/>
                <a:gd name="T28" fmla="*/ 1 w 5"/>
                <a:gd name="T29" fmla="*/ 1 h 2"/>
                <a:gd name="T30" fmla="*/ 4 w 5"/>
                <a:gd name="T31" fmla="*/ 1 h 2"/>
                <a:gd name="T32" fmla="*/ 4 w 5"/>
                <a:gd name="T33" fmla="*/ 1 h 2"/>
                <a:gd name="T34" fmla="*/ 4 w 5"/>
                <a:gd name="T35" fmla="*/ 1 h 2"/>
                <a:gd name="T36" fmla="*/ 4 w 5"/>
                <a:gd name="T37" fmla="*/ 1 h 2"/>
                <a:gd name="T38" fmla="*/ 1 w 5"/>
                <a:gd name="T3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0" y="2"/>
                    <a:pt x="0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5" name="Freeform 631">
              <a:extLst>
                <a:ext uri="{FF2B5EF4-FFF2-40B4-BE49-F238E27FC236}">
                  <a16:creationId xmlns:a16="http://schemas.microsoft.com/office/drawing/2014/main" id="{232AED9A-1096-4159-AC18-EE266E347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4" y="1449"/>
              <a:ext cx="13" cy="5"/>
            </a:xfrm>
            <a:custGeom>
              <a:avLst/>
              <a:gdLst>
                <a:gd name="T0" fmla="*/ 1 w 5"/>
                <a:gd name="T1" fmla="*/ 2 h 2"/>
                <a:gd name="T2" fmla="*/ 0 w 5"/>
                <a:gd name="T3" fmla="*/ 2 h 2"/>
                <a:gd name="T4" fmla="*/ 0 w 5"/>
                <a:gd name="T5" fmla="*/ 1 h 2"/>
                <a:gd name="T6" fmla="*/ 0 w 5"/>
                <a:gd name="T7" fmla="*/ 0 h 2"/>
                <a:gd name="T8" fmla="*/ 1 w 5"/>
                <a:gd name="T9" fmla="*/ 0 h 2"/>
                <a:gd name="T10" fmla="*/ 4 w 5"/>
                <a:gd name="T11" fmla="*/ 0 h 2"/>
                <a:gd name="T12" fmla="*/ 5 w 5"/>
                <a:gd name="T13" fmla="*/ 1 h 2"/>
                <a:gd name="T14" fmla="*/ 5 w 5"/>
                <a:gd name="T15" fmla="*/ 1 h 2"/>
                <a:gd name="T16" fmla="*/ 5 w 5"/>
                <a:gd name="T17" fmla="*/ 1 h 2"/>
                <a:gd name="T18" fmla="*/ 5 w 5"/>
                <a:gd name="T19" fmla="*/ 2 h 2"/>
                <a:gd name="T20" fmla="*/ 5 w 5"/>
                <a:gd name="T21" fmla="*/ 2 h 2"/>
                <a:gd name="T22" fmla="*/ 5 w 5"/>
                <a:gd name="T23" fmla="*/ 2 h 2"/>
                <a:gd name="T24" fmla="*/ 1 w 5"/>
                <a:gd name="T25" fmla="*/ 2 h 2"/>
                <a:gd name="T26" fmla="*/ 1 w 5"/>
                <a:gd name="T27" fmla="*/ 1 h 2"/>
                <a:gd name="T28" fmla="*/ 1 w 5"/>
                <a:gd name="T29" fmla="*/ 2 h 2"/>
                <a:gd name="T30" fmla="*/ 4 w 5"/>
                <a:gd name="T31" fmla="*/ 2 h 2"/>
                <a:gd name="T32" fmla="*/ 4 w 5"/>
                <a:gd name="T33" fmla="*/ 1 h 2"/>
                <a:gd name="T34" fmla="*/ 4 w 5"/>
                <a:gd name="T35" fmla="*/ 1 h 2"/>
                <a:gd name="T36" fmla="*/ 4 w 5"/>
                <a:gd name="T37" fmla="*/ 1 h 2"/>
                <a:gd name="T38" fmla="*/ 1 w 5"/>
                <a:gd name="T3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1" y="2"/>
                    <a:pt x="1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6" name="Freeform 632">
              <a:extLst>
                <a:ext uri="{FF2B5EF4-FFF2-40B4-BE49-F238E27FC236}">
                  <a16:creationId xmlns:a16="http://schemas.microsoft.com/office/drawing/2014/main" id="{2A3464AD-7EF1-45FA-8B04-10F4C08991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5" y="1441"/>
              <a:ext cx="12" cy="5"/>
            </a:xfrm>
            <a:custGeom>
              <a:avLst/>
              <a:gdLst>
                <a:gd name="T0" fmla="*/ 1 w 5"/>
                <a:gd name="T1" fmla="*/ 2 h 2"/>
                <a:gd name="T2" fmla="*/ 0 w 5"/>
                <a:gd name="T3" fmla="*/ 2 h 2"/>
                <a:gd name="T4" fmla="*/ 0 w 5"/>
                <a:gd name="T5" fmla="*/ 1 h 2"/>
                <a:gd name="T6" fmla="*/ 1 w 5"/>
                <a:gd name="T7" fmla="*/ 0 h 2"/>
                <a:gd name="T8" fmla="*/ 1 w 5"/>
                <a:gd name="T9" fmla="*/ 0 h 2"/>
                <a:gd name="T10" fmla="*/ 5 w 5"/>
                <a:gd name="T11" fmla="*/ 0 h 2"/>
                <a:gd name="T12" fmla="*/ 5 w 5"/>
                <a:gd name="T13" fmla="*/ 0 h 2"/>
                <a:gd name="T14" fmla="*/ 5 w 5"/>
                <a:gd name="T15" fmla="*/ 0 h 2"/>
                <a:gd name="T16" fmla="*/ 5 w 5"/>
                <a:gd name="T17" fmla="*/ 1 h 2"/>
                <a:gd name="T18" fmla="*/ 5 w 5"/>
                <a:gd name="T19" fmla="*/ 2 h 2"/>
                <a:gd name="T20" fmla="*/ 5 w 5"/>
                <a:gd name="T21" fmla="*/ 2 h 2"/>
                <a:gd name="T22" fmla="*/ 5 w 5"/>
                <a:gd name="T23" fmla="*/ 2 h 2"/>
                <a:gd name="T24" fmla="*/ 1 w 5"/>
                <a:gd name="T25" fmla="*/ 2 h 2"/>
                <a:gd name="T26" fmla="*/ 2 w 5"/>
                <a:gd name="T27" fmla="*/ 1 h 2"/>
                <a:gd name="T28" fmla="*/ 1 w 5"/>
                <a:gd name="T29" fmla="*/ 1 h 2"/>
                <a:gd name="T30" fmla="*/ 4 w 5"/>
                <a:gd name="T31" fmla="*/ 1 h 2"/>
                <a:gd name="T32" fmla="*/ 4 w 5"/>
                <a:gd name="T33" fmla="*/ 1 h 2"/>
                <a:gd name="T34" fmla="*/ 2 w 5"/>
                <a:gd name="T3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1" y="2"/>
                    <a:pt x="1" y="2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7" name="Freeform 633">
              <a:extLst>
                <a:ext uri="{FF2B5EF4-FFF2-40B4-BE49-F238E27FC236}">
                  <a16:creationId xmlns:a16="http://schemas.microsoft.com/office/drawing/2014/main" id="{21CCD5A5-3F9E-4E14-8248-A42CCDE0D5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3" y="1441"/>
              <a:ext cx="12" cy="5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0 w 5"/>
                <a:gd name="T5" fmla="*/ 2 h 2"/>
                <a:gd name="T6" fmla="*/ 0 w 5"/>
                <a:gd name="T7" fmla="*/ 0 h 2"/>
                <a:gd name="T8" fmla="*/ 1 w 5"/>
                <a:gd name="T9" fmla="*/ 0 h 2"/>
                <a:gd name="T10" fmla="*/ 5 w 5"/>
                <a:gd name="T11" fmla="*/ 0 h 2"/>
                <a:gd name="T12" fmla="*/ 5 w 5"/>
                <a:gd name="T13" fmla="*/ 0 h 2"/>
                <a:gd name="T14" fmla="*/ 5 w 5"/>
                <a:gd name="T15" fmla="*/ 0 h 2"/>
                <a:gd name="T16" fmla="*/ 5 w 5"/>
                <a:gd name="T17" fmla="*/ 1 h 2"/>
                <a:gd name="T18" fmla="*/ 5 w 5"/>
                <a:gd name="T19" fmla="*/ 2 h 2"/>
                <a:gd name="T20" fmla="*/ 5 w 5"/>
                <a:gd name="T21" fmla="*/ 2 h 2"/>
                <a:gd name="T22" fmla="*/ 4 w 5"/>
                <a:gd name="T23" fmla="*/ 2 h 2"/>
                <a:gd name="T24" fmla="*/ 0 w 5"/>
                <a:gd name="T25" fmla="*/ 2 h 2"/>
                <a:gd name="T26" fmla="*/ 1 w 5"/>
                <a:gd name="T27" fmla="*/ 1 h 2"/>
                <a:gd name="T28" fmla="*/ 1 w 5"/>
                <a:gd name="T29" fmla="*/ 1 h 2"/>
                <a:gd name="T30" fmla="*/ 4 w 5"/>
                <a:gd name="T31" fmla="*/ 1 h 2"/>
                <a:gd name="T32" fmla="*/ 4 w 5"/>
                <a:gd name="T33" fmla="*/ 1 h 2"/>
                <a:gd name="T34" fmla="*/ 4 w 5"/>
                <a:gd name="T35" fmla="*/ 1 h 2"/>
                <a:gd name="T36" fmla="*/ 1 w 5"/>
                <a:gd name="T3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0" y="2"/>
                    <a:pt x="0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8" name="Freeform 634">
              <a:extLst>
                <a:ext uri="{FF2B5EF4-FFF2-40B4-BE49-F238E27FC236}">
                  <a16:creationId xmlns:a16="http://schemas.microsoft.com/office/drawing/2014/main" id="{2048162D-27DD-4613-8C46-73A346025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79" name="Freeform 635">
              <a:extLst>
                <a:ext uri="{FF2B5EF4-FFF2-40B4-BE49-F238E27FC236}">
                  <a16:creationId xmlns:a16="http://schemas.microsoft.com/office/drawing/2014/main" id="{BA3BB221-DB48-43F7-A521-768878194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0" name="Freeform 636">
              <a:extLst>
                <a:ext uri="{FF2B5EF4-FFF2-40B4-BE49-F238E27FC236}">
                  <a16:creationId xmlns:a16="http://schemas.microsoft.com/office/drawing/2014/main" id="{F875E0D8-AAA9-48E5-A698-A79C8A9C0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1" name="Freeform 637">
              <a:extLst>
                <a:ext uri="{FF2B5EF4-FFF2-40B4-BE49-F238E27FC236}">
                  <a16:creationId xmlns:a16="http://schemas.microsoft.com/office/drawing/2014/main" id="{0041D726-0685-488C-80A1-AD5441AB4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2" name="Freeform 638">
              <a:extLst>
                <a:ext uri="{FF2B5EF4-FFF2-40B4-BE49-F238E27FC236}">
                  <a16:creationId xmlns:a16="http://schemas.microsoft.com/office/drawing/2014/main" id="{7C27FA71-F05D-4F92-910F-BADC9140A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" y="1459"/>
              <a:ext cx="2" cy="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2 h 2"/>
                <a:gd name="T14" fmla="*/ 1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3" name="Freeform 639">
              <a:extLst>
                <a:ext uri="{FF2B5EF4-FFF2-40B4-BE49-F238E27FC236}">
                  <a16:creationId xmlns:a16="http://schemas.microsoft.com/office/drawing/2014/main" id="{07359C3D-4FED-45C8-8CA4-A0EC83257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4" name="Freeform 640">
              <a:extLst>
                <a:ext uri="{FF2B5EF4-FFF2-40B4-BE49-F238E27FC236}">
                  <a16:creationId xmlns:a16="http://schemas.microsoft.com/office/drawing/2014/main" id="{A7ADCAC8-3658-475A-A446-9580472C4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1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  <a:gd name="T16" fmla="*/ 1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5" name="Freeform 641">
              <a:extLst>
                <a:ext uri="{FF2B5EF4-FFF2-40B4-BE49-F238E27FC236}">
                  <a16:creationId xmlns:a16="http://schemas.microsoft.com/office/drawing/2014/main" id="{F04DD4BC-FCB0-40DA-87B2-8CC5A45FC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6" name="Freeform 642">
              <a:extLst>
                <a:ext uri="{FF2B5EF4-FFF2-40B4-BE49-F238E27FC236}">
                  <a16:creationId xmlns:a16="http://schemas.microsoft.com/office/drawing/2014/main" id="{616E1075-5DCF-45AB-8B65-C319208F9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7" name="Freeform 643">
              <a:extLst>
                <a:ext uri="{FF2B5EF4-FFF2-40B4-BE49-F238E27FC236}">
                  <a16:creationId xmlns:a16="http://schemas.microsoft.com/office/drawing/2014/main" id="{A5ED4BAB-6BC1-41DE-B2EB-EEDB94DB6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1 h 2"/>
                <a:gd name="T8" fmla="*/ 1 w 1"/>
                <a:gd name="T9" fmla="*/ 1 h 2"/>
                <a:gd name="T10" fmla="*/ 0 w 1"/>
                <a:gd name="T11" fmla="*/ 2 h 2"/>
                <a:gd name="T12" fmla="*/ 0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8" name="Freeform 644">
              <a:extLst>
                <a:ext uri="{FF2B5EF4-FFF2-40B4-BE49-F238E27FC236}">
                  <a16:creationId xmlns:a16="http://schemas.microsoft.com/office/drawing/2014/main" id="{06C469DA-1972-4CB4-B816-28EFD9CEC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89" name="Freeform 645">
              <a:extLst>
                <a:ext uri="{FF2B5EF4-FFF2-40B4-BE49-F238E27FC236}">
                  <a16:creationId xmlns:a16="http://schemas.microsoft.com/office/drawing/2014/main" id="{8BCA4F14-D51B-401C-96EA-C760DFFD7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0" name="Freeform 646">
              <a:extLst>
                <a:ext uri="{FF2B5EF4-FFF2-40B4-BE49-F238E27FC236}">
                  <a16:creationId xmlns:a16="http://schemas.microsoft.com/office/drawing/2014/main" id="{56A517A0-582E-4014-B5BF-12E44A9CD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1" name="Freeform 647">
              <a:extLst>
                <a:ext uri="{FF2B5EF4-FFF2-40B4-BE49-F238E27FC236}">
                  <a16:creationId xmlns:a16="http://schemas.microsoft.com/office/drawing/2014/main" id="{B1BE9294-1979-4FCA-B2F7-F244BBCF5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2" name="Freeform 648">
              <a:extLst>
                <a:ext uri="{FF2B5EF4-FFF2-40B4-BE49-F238E27FC236}">
                  <a16:creationId xmlns:a16="http://schemas.microsoft.com/office/drawing/2014/main" id="{3B291C73-164B-4F40-A282-8C96A15B9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3" name="Freeform 649">
              <a:extLst>
                <a:ext uri="{FF2B5EF4-FFF2-40B4-BE49-F238E27FC236}">
                  <a16:creationId xmlns:a16="http://schemas.microsoft.com/office/drawing/2014/main" id="{EFA51789-85B2-4F5D-BD51-F0786F276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4" name="Freeform 650">
              <a:extLst>
                <a:ext uri="{FF2B5EF4-FFF2-40B4-BE49-F238E27FC236}">
                  <a16:creationId xmlns:a16="http://schemas.microsoft.com/office/drawing/2014/main" id="{42B3A7F7-2BB1-4F7F-AF93-F6119086B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5" name="Freeform 651">
              <a:extLst>
                <a:ext uri="{FF2B5EF4-FFF2-40B4-BE49-F238E27FC236}">
                  <a16:creationId xmlns:a16="http://schemas.microsoft.com/office/drawing/2014/main" id="{DD5C4A88-7B4E-454F-A997-B9A5A19C6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145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6" name="Freeform 652">
              <a:extLst>
                <a:ext uri="{FF2B5EF4-FFF2-40B4-BE49-F238E27FC236}">
                  <a16:creationId xmlns:a16="http://schemas.microsoft.com/office/drawing/2014/main" id="{D1DFEAE1-C262-4D22-B07D-7D92F6CB2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45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7" name="Freeform 653">
              <a:extLst>
                <a:ext uri="{FF2B5EF4-FFF2-40B4-BE49-F238E27FC236}">
                  <a16:creationId xmlns:a16="http://schemas.microsoft.com/office/drawing/2014/main" id="{B4AE7DD8-1721-4366-B3B2-2070D537F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459"/>
              <a:ext cx="4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8" name="Freeform 654">
              <a:extLst>
                <a:ext uri="{FF2B5EF4-FFF2-40B4-BE49-F238E27FC236}">
                  <a16:creationId xmlns:a16="http://schemas.microsoft.com/office/drawing/2014/main" id="{3C73F0E5-9120-4CA3-A0E0-8158FFC7A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1344"/>
              <a:ext cx="37" cy="52"/>
            </a:xfrm>
            <a:custGeom>
              <a:avLst/>
              <a:gdLst>
                <a:gd name="T0" fmla="*/ 1 w 15"/>
                <a:gd name="T1" fmla="*/ 21 h 21"/>
                <a:gd name="T2" fmla="*/ 0 w 15"/>
                <a:gd name="T3" fmla="*/ 21 h 21"/>
                <a:gd name="T4" fmla="*/ 14 w 15"/>
                <a:gd name="T5" fmla="*/ 0 h 21"/>
                <a:gd name="T6" fmla="*/ 15 w 15"/>
                <a:gd name="T7" fmla="*/ 1 h 21"/>
                <a:gd name="T8" fmla="*/ 1 w 15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1">
                  <a:moveTo>
                    <a:pt x="1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4" y="14"/>
                    <a:pt x="9" y="7"/>
                    <a:pt x="14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0" y="7"/>
                    <a:pt x="5" y="14"/>
                    <a:pt x="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499" name="Freeform 655">
              <a:extLst>
                <a:ext uri="{FF2B5EF4-FFF2-40B4-BE49-F238E27FC236}">
                  <a16:creationId xmlns:a16="http://schemas.microsoft.com/office/drawing/2014/main" id="{B9D16248-BBE6-4A2A-9802-5C03A6730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1344"/>
              <a:ext cx="37" cy="52"/>
            </a:xfrm>
            <a:custGeom>
              <a:avLst/>
              <a:gdLst>
                <a:gd name="T0" fmla="*/ 1 w 15"/>
                <a:gd name="T1" fmla="*/ 21 h 21"/>
                <a:gd name="T2" fmla="*/ 0 w 15"/>
                <a:gd name="T3" fmla="*/ 21 h 21"/>
                <a:gd name="T4" fmla="*/ 14 w 15"/>
                <a:gd name="T5" fmla="*/ 0 h 21"/>
                <a:gd name="T6" fmla="*/ 15 w 15"/>
                <a:gd name="T7" fmla="*/ 1 h 21"/>
                <a:gd name="T8" fmla="*/ 1 w 15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1">
                  <a:moveTo>
                    <a:pt x="1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5" y="14"/>
                    <a:pt x="9" y="7"/>
                    <a:pt x="14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0" y="8"/>
                    <a:pt x="5" y="14"/>
                    <a:pt x="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0" name="Freeform 656">
              <a:extLst>
                <a:ext uri="{FF2B5EF4-FFF2-40B4-BE49-F238E27FC236}">
                  <a16:creationId xmlns:a16="http://schemas.microsoft.com/office/drawing/2014/main" id="{61127D22-0DD2-4AF5-8F59-9BB910E30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369"/>
              <a:ext cx="20" cy="27"/>
            </a:xfrm>
            <a:custGeom>
              <a:avLst/>
              <a:gdLst>
                <a:gd name="T0" fmla="*/ 1 w 8"/>
                <a:gd name="T1" fmla="*/ 11 h 11"/>
                <a:gd name="T2" fmla="*/ 0 w 8"/>
                <a:gd name="T3" fmla="*/ 11 h 11"/>
                <a:gd name="T4" fmla="*/ 7 w 8"/>
                <a:gd name="T5" fmla="*/ 0 h 11"/>
                <a:gd name="T6" fmla="*/ 8 w 8"/>
                <a:gd name="T7" fmla="*/ 1 h 11"/>
                <a:gd name="T8" fmla="*/ 1 w 8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1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7"/>
                    <a:pt x="5" y="4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4"/>
                    <a:pt x="3" y="8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1" name="Freeform 657">
              <a:extLst>
                <a:ext uri="{FF2B5EF4-FFF2-40B4-BE49-F238E27FC236}">
                  <a16:creationId xmlns:a16="http://schemas.microsoft.com/office/drawing/2014/main" id="{B159FFCB-4327-4D4D-BB7F-D676DA2362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5" y="1339"/>
              <a:ext cx="101" cy="70"/>
            </a:xfrm>
            <a:custGeom>
              <a:avLst/>
              <a:gdLst>
                <a:gd name="T0" fmla="*/ 1 w 41"/>
                <a:gd name="T1" fmla="*/ 25 h 28"/>
                <a:gd name="T2" fmla="*/ 1 w 41"/>
                <a:gd name="T3" fmla="*/ 10 h 28"/>
                <a:gd name="T4" fmla="*/ 3 w 41"/>
                <a:gd name="T5" fmla="*/ 0 h 28"/>
                <a:gd name="T6" fmla="*/ 9 w 41"/>
                <a:gd name="T7" fmla="*/ 0 h 28"/>
                <a:gd name="T8" fmla="*/ 38 w 41"/>
                <a:gd name="T9" fmla="*/ 0 h 28"/>
                <a:gd name="T10" fmla="*/ 40 w 41"/>
                <a:gd name="T11" fmla="*/ 6 h 28"/>
                <a:gd name="T12" fmla="*/ 40 w 41"/>
                <a:gd name="T13" fmla="*/ 19 h 28"/>
                <a:gd name="T14" fmla="*/ 40 w 41"/>
                <a:gd name="T15" fmla="*/ 26 h 28"/>
                <a:gd name="T16" fmla="*/ 35 w 41"/>
                <a:gd name="T17" fmla="*/ 28 h 28"/>
                <a:gd name="T18" fmla="*/ 32 w 41"/>
                <a:gd name="T19" fmla="*/ 28 h 28"/>
                <a:gd name="T20" fmla="*/ 11 w 41"/>
                <a:gd name="T21" fmla="*/ 28 h 28"/>
                <a:gd name="T22" fmla="*/ 6 w 41"/>
                <a:gd name="T23" fmla="*/ 28 h 28"/>
                <a:gd name="T24" fmla="*/ 3 w 41"/>
                <a:gd name="T25" fmla="*/ 1 h 28"/>
                <a:gd name="T26" fmla="*/ 2 w 41"/>
                <a:gd name="T27" fmla="*/ 1 h 28"/>
                <a:gd name="T28" fmla="*/ 1 w 41"/>
                <a:gd name="T29" fmla="*/ 11 h 28"/>
                <a:gd name="T30" fmla="*/ 6 w 41"/>
                <a:gd name="T31" fmla="*/ 28 h 28"/>
                <a:gd name="T32" fmla="*/ 11 w 41"/>
                <a:gd name="T33" fmla="*/ 27 h 28"/>
                <a:gd name="T34" fmla="*/ 32 w 41"/>
                <a:gd name="T35" fmla="*/ 28 h 28"/>
                <a:gd name="T36" fmla="*/ 35 w 41"/>
                <a:gd name="T37" fmla="*/ 28 h 28"/>
                <a:gd name="T38" fmla="*/ 40 w 41"/>
                <a:gd name="T39" fmla="*/ 26 h 28"/>
                <a:gd name="T40" fmla="*/ 40 w 41"/>
                <a:gd name="T41" fmla="*/ 19 h 28"/>
                <a:gd name="T42" fmla="*/ 40 w 41"/>
                <a:gd name="T43" fmla="*/ 6 h 28"/>
                <a:gd name="T44" fmla="*/ 38 w 41"/>
                <a:gd name="T45" fmla="*/ 1 h 28"/>
                <a:gd name="T46" fmla="*/ 9 w 41"/>
                <a:gd name="T47" fmla="*/ 1 h 28"/>
                <a:gd name="T48" fmla="*/ 7 w 41"/>
                <a:gd name="T49" fmla="*/ 24 h 28"/>
                <a:gd name="T50" fmla="*/ 3 w 41"/>
                <a:gd name="T51" fmla="*/ 23 h 28"/>
                <a:gd name="T52" fmla="*/ 3 w 41"/>
                <a:gd name="T53" fmla="*/ 9 h 28"/>
                <a:gd name="T54" fmla="*/ 4 w 41"/>
                <a:gd name="T55" fmla="*/ 2 h 28"/>
                <a:gd name="T56" fmla="*/ 38 w 41"/>
                <a:gd name="T57" fmla="*/ 3 h 28"/>
                <a:gd name="T58" fmla="*/ 38 w 41"/>
                <a:gd name="T59" fmla="*/ 5 h 28"/>
                <a:gd name="T60" fmla="*/ 38 w 41"/>
                <a:gd name="T61" fmla="*/ 24 h 28"/>
                <a:gd name="T62" fmla="*/ 7 w 41"/>
                <a:gd name="T63" fmla="*/ 24 h 28"/>
                <a:gd name="T64" fmla="*/ 7 w 41"/>
                <a:gd name="T65" fmla="*/ 23 h 28"/>
                <a:gd name="T66" fmla="*/ 12 w 41"/>
                <a:gd name="T67" fmla="*/ 23 h 28"/>
                <a:gd name="T68" fmla="*/ 37 w 41"/>
                <a:gd name="T69" fmla="*/ 5 h 28"/>
                <a:gd name="T70" fmla="*/ 37 w 41"/>
                <a:gd name="T71" fmla="*/ 3 h 28"/>
                <a:gd name="T72" fmla="*/ 4 w 41"/>
                <a:gd name="T73" fmla="*/ 3 h 28"/>
                <a:gd name="T74" fmla="*/ 4 w 41"/>
                <a:gd name="T75" fmla="*/ 9 h 28"/>
                <a:gd name="T76" fmla="*/ 4 w 41"/>
                <a:gd name="T77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" h="28">
                  <a:moveTo>
                    <a:pt x="6" y="28"/>
                  </a:moveTo>
                  <a:cubicBezTo>
                    <a:pt x="5" y="28"/>
                    <a:pt x="1" y="28"/>
                    <a:pt x="1" y="25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0" y="6"/>
                    <a:pt x="0" y="2"/>
                    <a:pt x="2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40" y="1"/>
                  </a:cubicBezTo>
                  <a:cubicBezTo>
                    <a:pt x="41" y="2"/>
                    <a:pt x="41" y="4"/>
                    <a:pt x="40" y="6"/>
                  </a:cubicBezTo>
                  <a:cubicBezTo>
                    <a:pt x="40" y="6"/>
                    <a:pt x="40" y="7"/>
                    <a:pt x="40" y="7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20"/>
                    <a:pt x="40" y="21"/>
                  </a:cubicBezTo>
                  <a:cubicBezTo>
                    <a:pt x="40" y="23"/>
                    <a:pt x="40" y="24"/>
                    <a:pt x="40" y="26"/>
                  </a:cubicBezTo>
                  <a:cubicBezTo>
                    <a:pt x="40" y="26"/>
                    <a:pt x="40" y="27"/>
                    <a:pt x="40" y="27"/>
                  </a:cubicBezTo>
                  <a:cubicBezTo>
                    <a:pt x="39" y="28"/>
                    <a:pt x="37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3" y="28"/>
                    <a:pt x="33" y="28"/>
                    <a:pt x="32" y="28"/>
                  </a:cubicBezTo>
                  <a:cubicBezTo>
                    <a:pt x="29" y="28"/>
                    <a:pt x="25" y="28"/>
                    <a:pt x="22" y="28"/>
                  </a:cubicBezTo>
                  <a:cubicBezTo>
                    <a:pt x="18" y="28"/>
                    <a:pt x="15" y="28"/>
                    <a:pt x="11" y="28"/>
                  </a:cubicBezTo>
                  <a:cubicBezTo>
                    <a:pt x="11" y="28"/>
                    <a:pt x="10" y="28"/>
                    <a:pt x="9" y="28"/>
                  </a:cubicBezTo>
                  <a:cubicBezTo>
                    <a:pt x="8" y="28"/>
                    <a:pt x="7" y="28"/>
                    <a:pt x="6" y="28"/>
                  </a:cubicBezTo>
                  <a:close/>
                  <a:moveTo>
                    <a:pt x="6" y="1"/>
                  </a:moveTo>
                  <a:cubicBezTo>
                    <a:pt x="5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6" y="28"/>
                  </a:cubicBezTo>
                  <a:cubicBezTo>
                    <a:pt x="7" y="28"/>
                    <a:pt x="8" y="28"/>
                    <a:pt x="9" y="28"/>
                  </a:cubicBezTo>
                  <a:cubicBezTo>
                    <a:pt x="10" y="27"/>
                    <a:pt x="11" y="27"/>
                    <a:pt x="11" y="27"/>
                  </a:cubicBezTo>
                  <a:cubicBezTo>
                    <a:pt x="15" y="27"/>
                    <a:pt x="18" y="27"/>
                    <a:pt x="22" y="28"/>
                  </a:cubicBezTo>
                  <a:cubicBezTo>
                    <a:pt x="25" y="28"/>
                    <a:pt x="29" y="28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8"/>
                    <a:pt x="34" y="28"/>
                    <a:pt x="35" y="28"/>
                  </a:cubicBezTo>
                  <a:cubicBezTo>
                    <a:pt x="37" y="28"/>
                    <a:pt x="39" y="28"/>
                    <a:pt x="39" y="27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4"/>
                    <a:pt x="40" y="23"/>
                    <a:pt x="40" y="21"/>
                  </a:cubicBezTo>
                  <a:cubicBezTo>
                    <a:pt x="40" y="20"/>
                    <a:pt x="40" y="19"/>
                    <a:pt x="40" y="19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6"/>
                    <a:pt x="40" y="6"/>
                  </a:cubicBezTo>
                  <a:cubicBezTo>
                    <a:pt x="40" y="4"/>
                    <a:pt x="40" y="2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7" y="1"/>
                    <a:pt x="6" y="1"/>
                  </a:cubicBezTo>
                  <a:close/>
                  <a:moveTo>
                    <a:pt x="7" y="24"/>
                  </a:moveTo>
                  <a:cubicBezTo>
                    <a:pt x="6" y="24"/>
                    <a:pt x="5" y="24"/>
                    <a:pt x="5" y="24"/>
                  </a:cubicBezTo>
                  <a:cubicBezTo>
                    <a:pt x="4" y="24"/>
                    <a:pt x="3" y="24"/>
                    <a:pt x="3" y="2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3" y="6"/>
                    <a:pt x="3" y="4"/>
                    <a:pt x="3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8" y="3"/>
                    <a:pt x="38" y="3"/>
                  </a:cubicBezTo>
                  <a:cubicBezTo>
                    <a:pt x="38" y="3"/>
                    <a:pt x="38" y="4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4"/>
                    <a:pt x="9" y="24"/>
                    <a:pt x="7" y="24"/>
                  </a:cubicBezTo>
                  <a:close/>
                  <a:moveTo>
                    <a:pt x="4" y="23"/>
                  </a:moveTo>
                  <a:cubicBezTo>
                    <a:pt x="4" y="23"/>
                    <a:pt x="5" y="23"/>
                    <a:pt x="7" y="23"/>
                  </a:cubicBezTo>
                  <a:cubicBezTo>
                    <a:pt x="9" y="23"/>
                    <a:pt x="10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4" y="7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lnTo>
                    <a:pt x="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2" name="Freeform 658">
              <a:extLst>
                <a:ext uri="{FF2B5EF4-FFF2-40B4-BE49-F238E27FC236}">
                  <a16:creationId xmlns:a16="http://schemas.microsoft.com/office/drawing/2014/main" id="{7B66E592-327E-42EE-85D3-FCA5638A1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1411"/>
              <a:ext cx="54" cy="18"/>
            </a:xfrm>
            <a:custGeom>
              <a:avLst/>
              <a:gdLst>
                <a:gd name="T0" fmla="*/ 1 w 22"/>
                <a:gd name="T1" fmla="*/ 7 h 7"/>
                <a:gd name="T2" fmla="*/ 0 w 22"/>
                <a:gd name="T3" fmla="*/ 7 h 7"/>
                <a:gd name="T4" fmla="*/ 0 w 22"/>
                <a:gd name="T5" fmla="*/ 6 h 7"/>
                <a:gd name="T6" fmla="*/ 0 w 22"/>
                <a:gd name="T7" fmla="*/ 5 h 7"/>
                <a:gd name="T8" fmla="*/ 2 w 22"/>
                <a:gd name="T9" fmla="*/ 5 h 7"/>
                <a:gd name="T10" fmla="*/ 2 w 22"/>
                <a:gd name="T11" fmla="*/ 5 h 7"/>
                <a:gd name="T12" fmla="*/ 4 w 22"/>
                <a:gd name="T13" fmla="*/ 5 h 7"/>
                <a:gd name="T14" fmla="*/ 5 w 22"/>
                <a:gd name="T15" fmla="*/ 4 h 7"/>
                <a:gd name="T16" fmla="*/ 5 w 22"/>
                <a:gd name="T17" fmla="*/ 4 h 7"/>
                <a:gd name="T18" fmla="*/ 5 w 22"/>
                <a:gd name="T19" fmla="*/ 2 h 7"/>
                <a:gd name="T20" fmla="*/ 5 w 22"/>
                <a:gd name="T21" fmla="*/ 1 h 7"/>
                <a:gd name="T22" fmla="*/ 5 w 22"/>
                <a:gd name="T23" fmla="*/ 0 h 7"/>
                <a:gd name="T24" fmla="*/ 6 w 22"/>
                <a:gd name="T25" fmla="*/ 1 h 7"/>
                <a:gd name="T26" fmla="*/ 6 w 22"/>
                <a:gd name="T27" fmla="*/ 2 h 7"/>
                <a:gd name="T28" fmla="*/ 6 w 22"/>
                <a:gd name="T29" fmla="*/ 4 h 7"/>
                <a:gd name="T30" fmla="*/ 6 w 22"/>
                <a:gd name="T31" fmla="*/ 5 h 7"/>
                <a:gd name="T32" fmla="*/ 4 w 22"/>
                <a:gd name="T33" fmla="*/ 5 h 7"/>
                <a:gd name="T34" fmla="*/ 3 w 22"/>
                <a:gd name="T35" fmla="*/ 6 h 7"/>
                <a:gd name="T36" fmla="*/ 2 w 22"/>
                <a:gd name="T37" fmla="*/ 6 h 7"/>
                <a:gd name="T38" fmla="*/ 0 w 22"/>
                <a:gd name="T39" fmla="*/ 6 h 7"/>
                <a:gd name="T40" fmla="*/ 0 w 22"/>
                <a:gd name="T41" fmla="*/ 6 h 7"/>
                <a:gd name="T42" fmla="*/ 0 w 22"/>
                <a:gd name="T43" fmla="*/ 7 h 7"/>
                <a:gd name="T44" fmla="*/ 1 w 22"/>
                <a:gd name="T45" fmla="*/ 7 h 7"/>
                <a:gd name="T46" fmla="*/ 21 w 22"/>
                <a:gd name="T47" fmla="*/ 7 h 7"/>
                <a:gd name="T48" fmla="*/ 21 w 22"/>
                <a:gd name="T49" fmla="*/ 6 h 7"/>
                <a:gd name="T50" fmla="*/ 20 w 22"/>
                <a:gd name="T51" fmla="*/ 5 h 7"/>
                <a:gd name="T52" fmla="*/ 16 w 22"/>
                <a:gd name="T53" fmla="*/ 5 h 7"/>
                <a:gd name="T54" fmla="*/ 15 w 22"/>
                <a:gd name="T55" fmla="*/ 5 h 7"/>
                <a:gd name="T56" fmla="*/ 15 w 22"/>
                <a:gd name="T57" fmla="*/ 3 h 7"/>
                <a:gd name="T58" fmla="*/ 15 w 22"/>
                <a:gd name="T59" fmla="*/ 3 h 7"/>
                <a:gd name="T60" fmla="*/ 15 w 22"/>
                <a:gd name="T61" fmla="*/ 3 h 7"/>
                <a:gd name="T62" fmla="*/ 15 w 22"/>
                <a:gd name="T63" fmla="*/ 1 h 7"/>
                <a:gd name="T64" fmla="*/ 16 w 22"/>
                <a:gd name="T65" fmla="*/ 0 h 7"/>
                <a:gd name="T66" fmla="*/ 16 w 22"/>
                <a:gd name="T67" fmla="*/ 1 h 7"/>
                <a:gd name="T68" fmla="*/ 16 w 22"/>
                <a:gd name="T69" fmla="*/ 3 h 7"/>
                <a:gd name="T70" fmla="*/ 16 w 22"/>
                <a:gd name="T71" fmla="*/ 3 h 7"/>
                <a:gd name="T72" fmla="*/ 16 w 22"/>
                <a:gd name="T73" fmla="*/ 3 h 7"/>
                <a:gd name="T74" fmla="*/ 16 w 22"/>
                <a:gd name="T75" fmla="*/ 4 h 7"/>
                <a:gd name="T76" fmla="*/ 16 w 22"/>
                <a:gd name="T77" fmla="*/ 4 h 7"/>
                <a:gd name="T78" fmla="*/ 20 w 22"/>
                <a:gd name="T79" fmla="*/ 4 h 7"/>
                <a:gd name="T80" fmla="*/ 22 w 22"/>
                <a:gd name="T81" fmla="*/ 6 h 7"/>
                <a:gd name="T82" fmla="*/ 21 w 22"/>
                <a:gd name="T83" fmla="*/ 7 h 7"/>
                <a:gd name="T84" fmla="*/ 1 w 22"/>
                <a:gd name="T85" fmla="*/ 7 h 7"/>
                <a:gd name="T86" fmla="*/ 1 w 22"/>
                <a:gd name="T8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" h="7">
                  <a:moveTo>
                    <a:pt x="1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5" y="4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1"/>
                    <a:pt x="15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1"/>
                    <a:pt x="16" y="2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2" y="6"/>
                    <a:pt x="22" y="6"/>
                  </a:cubicBezTo>
                  <a:cubicBezTo>
                    <a:pt x="22" y="7"/>
                    <a:pt x="21" y="7"/>
                    <a:pt x="2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3" name="Freeform 659">
              <a:extLst>
                <a:ext uri="{FF2B5EF4-FFF2-40B4-BE49-F238E27FC236}">
                  <a16:creationId xmlns:a16="http://schemas.microsoft.com/office/drawing/2014/main" id="{C19E39C2-44E5-477F-8544-821D114B5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1401"/>
              <a:ext cx="98" cy="13"/>
            </a:xfrm>
            <a:custGeom>
              <a:avLst/>
              <a:gdLst>
                <a:gd name="T0" fmla="*/ 13 w 40"/>
                <a:gd name="T1" fmla="*/ 5 h 5"/>
                <a:gd name="T2" fmla="*/ 4 w 40"/>
                <a:gd name="T3" fmla="*/ 5 h 5"/>
                <a:gd name="T4" fmla="*/ 1 w 40"/>
                <a:gd name="T5" fmla="*/ 4 h 5"/>
                <a:gd name="T6" fmla="*/ 0 w 40"/>
                <a:gd name="T7" fmla="*/ 1 h 5"/>
                <a:gd name="T8" fmla="*/ 0 w 40"/>
                <a:gd name="T9" fmla="*/ 0 h 5"/>
                <a:gd name="T10" fmla="*/ 1 w 40"/>
                <a:gd name="T11" fmla="*/ 1 h 5"/>
                <a:gd name="T12" fmla="*/ 1 w 40"/>
                <a:gd name="T13" fmla="*/ 4 h 5"/>
                <a:gd name="T14" fmla="*/ 4 w 40"/>
                <a:gd name="T15" fmla="*/ 4 h 5"/>
                <a:gd name="T16" fmla="*/ 37 w 40"/>
                <a:gd name="T17" fmla="*/ 4 h 5"/>
                <a:gd name="T18" fmla="*/ 38 w 40"/>
                <a:gd name="T19" fmla="*/ 4 h 5"/>
                <a:gd name="T20" fmla="*/ 39 w 40"/>
                <a:gd name="T21" fmla="*/ 1 h 5"/>
                <a:gd name="T22" fmla="*/ 39 w 40"/>
                <a:gd name="T23" fmla="*/ 1 h 5"/>
                <a:gd name="T24" fmla="*/ 40 w 40"/>
                <a:gd name="T25" fmla="*/ 1 h 5"/>
                <a:gd name="T26" fmla="*/ 39 w 40"/>
                <a:gd name="T27" fmla="*/ 4 h 5"/>
                <a:gd name="T28" fmla="*/ 37 w 40"/>
                <a:gd name="T29" fmla="*/ 5 h 5"/>
                <a:gd name="T30" fmla="*/ 13 w 40"/>
                <a:gd name="T3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5">
                  <a:moveTo>
                    <a:pt x="13" y="5"/>
                  </a:moveTo>
                  <a:cubicBezTo>
                    <a:pt x="10" y="5"/>
                    <a:pt x="7" y="5"/>
                    <a:pt x="4" y="5"/>
                  </a:cubicBezTo>
                  <a:cubicBezTo>
                    <a:pt x="2" y="5"/>
                    <a:pt x="1" y="5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2" y="4"/>
                    <a:pt x="2" y="4"/>
                    <a:pt x="4" y="4"/>
                  </a:cubicBezTo>
                  <a:cubicBezTo>
                    <a:pt x="15" y="4"/>
                    <a:pt x="34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9" y="3"/>
                    <a:pt x="39" y="2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2"/>
                    <a:pt x="40" y="4"/>
                    <a:pt x="39" y="4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4" y="5"/>
                    <a:pt x="23" y="5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4" name="Freeform 660">
              <a:extLst>
                <a:ext uri="{FF2B5EF4-FFF2-40B4-BE49-F238E27FC236}">
                  <a16:creationId xmlns:a16="http://schemas.microsoft.com/office/drawing/2014/main" id="{0F6939B7-50FC-4D6A-8D5C-98B2AFB8D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0" y="1409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5" name="Freeform 661">
              <a:extLst>
                <a:ext uri="{FF2B5EF4-FFF2-40B4-BE49-F238E27FC236}">
                  <a16:creationId xmlns:a16="http://schemas.microsoft.com/office/drawing/2014/main" id="{5A2E992E-AC4C-4190-B139-51B299632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6" name="Freeform 662">
              <a:extLst>
                <a:ext uri="{FF2B5EF4-FFF2-40B4-BE49-F238E27FC236}">
                  <a16:creationId xmlns:a16="http://schemas.microsoft.com/office/drawing/2014/main" id="{E21C5554-1B99-409A-90A0-6AE49ECCE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7" name="Freeform 663">
              <a:extLst>
                <a:ext uri="{FF2B5EF4-FFF2-40B4-BE49-F238E27FC236}">
                  <a16:creationId xmlns:a16="http://schemas.microsoft.com/office/drawing/2014/main" id="{F6BF663E-96D4-4AC0-8BEC-FC76DCB25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8" name="Freeform 664">
              <a:extLst>
                <a:ext uri="{FF2B5EF4-FFF2-40B4-BE49-F238E27FC236}">
                  <a16:creationId xmlns:a16="http://schemas.microsoft.com/office/drawing/2014/main" id="{F450B82E-FA8E-4586-B9A3-24C045E3F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" y="140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09" name="Freeform 665">
              <a:extLst>
                <a:ext uri="{FF2B5EF4-FFF2-40B4-BE49-F238E27FC236}">
                  <a16:creationId xmlns:a16="http://schemas.microsoft.com/office/drawing/2014/main" id="{3A881460-C1EE-4F0B-BA99-762A6C3A4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406"/>
              <a:ext cx="5" cy="8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1 h 3"/>
                <a:gd name="T8" fmla="*/ 2 w 2"/>
                <a:gd name="T9" fmla="*/ 1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0" name="Freeform 666">
              <a:extLst>
                <a:ext uri="{FF2B5EF4-FFF2-40B4-BE49-F238E27FC236}">
                  <a16:creationId xmlns:a16="http://schemas.microsoft.com/office/drawing/2014/main" id="{1DA6D066-FF05-4836-8775-85A7C0513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" y="1409"/>
              <a:ext cx="4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  <a:gd name="T16" fmla="*/ 1 w 2"/>
                <a:gd name="T17" fmla="*/ 2 h 2"/>
                <a:gd name="T18" fmla="*/ 0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1" name="Freeform 667">
              <a:extLst>
                <a:ext uri="{FF2B5EF4-FFF2-40B4-BE49-F238E27FC236}">
                  <a16:creationId xmlns:a16="http://schemas.microsoft.com/office/drawing/2014/main" id="{383FC0EB-0CE1-436A-B6B7-06DC9E9A6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1 h 2"/>
                <a:gd name="T8" fmla="*/ 0 w 2"/>
                <a:gd name="T9" fmla="*/ 1 h 2"/>
                <a:gd name="T10" fmla="*/ 1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1 w 2"/>
                <a:gd name="T17" fmla="*/ 2 h 2"/>
                <a:gd name="T18" fmla="*/ 0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2" name="Freeform 668">
              <a:extLst>
                <a:ext uri="{FF2B5EF4-FFF2-40B4-BE49-F238E27FC236}">
                  <a16:creationId xmlns:a16="http://schemas.microsoft.com/office/drawing/2014/main" id="{FBB1904B-0085-4E85-B311-F1CB80489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0" y="1406"/>
              <a:ext cx="7" cy="8"/>
            </a:xfrm>
            <a:custGeom>
              <a:avLst/>
              <a:gdLst>
                <a:gd name="T0" fmla="*/ 1 w 3"/>
                <a:gd name="T1" fmla="*/ 3 h 3"/>
                <a:gd name="T2" fmla="*/ 1 w 3"/>
                <a:gd name="T3" fmla="*/ 3 h 3"/>
                <a:gd name="T4" fmla="*/ 1 w 3"/>
                <a:gd name="T5" fmla="*/ 3 h 3"/>
                <a:gd name="T6" fmla="*/ 2 w 3"/>
                <a:gd name="T7" fmla="*/ 1 h 3"/>
                <a:gd name="T8" fmla="*/ 2 w 3"/>
                <a:gd name="T9" fmla="*/ 1 h 3"/>
                <a:gd name="T10" fmla="*/ 2 w 3"/>
                <a:gd name="T11" fmla="*/ 1 h 3"/>
                <a:gd name="T12" fmla="*/ 3 w 3"/>
                <a:gd name="T13" fmla="*/ 1 h 3"/>
                <a:gd name="T14" fmla="*/ 2 w 3"/>
                <a:gd name="T15" fmla="*/ 2 h 3"/>
                <a:gd name="T16" fmla="*/ 1 w 3"/>
                <a:gd name="T17" fmla="*/ 3 h 3"/>
                <a:gd name="T18" fmla="*/ 1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3" name="Freeform 669">
              <a:extLst>
                <a:ext uri="{FF2B5EF4-FFF2-40B4-BE49-F238E27FC236}">
                  <a16:creationId xmlns:a16="http://schemas.microsoft.com/office/drawing/2014/main" id="{E2F5E861-AF83-407D-8233-82028E350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1406"/>
              <a:ext cx="5" cy="8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2 w 2"/>
                <a:gd name="T9" fmla="*/ 1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4" name="Freeform 670">
              <a:extLst>
                <a:ext uri="{FF2B5EF4-FFF2-40B4-BE49-F238E27FC236}">
                  <a16:creationId xmlns:a16="http://schemas.microsoft.com/office/drawing/2014/main" id="{ADF62F99-F01D-4F6D-B679-6034DDFD5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" y="1406"/>
              <a:ext cx="5" cy="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1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5" name="Freeform 671">
              <a:extLst>
                <a:ext uri="{FF2B5EF4-FFF2-40B4-BE49-F238E27FC236}">
                  <a16:creationId xmlns:a16="http://schemas.microsoft.com/office/drawing/2014/main" id="{0A5A147F-B2C7-43D8-96C6-89D90ABAF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6" name="Freeform 672">
              <a:extLst>
                <a:ext uri="{FF2B5EF4-FFF2-40B4-BE49-F238E27FC236}">
                  <a16:creationId xmlns:a16="http://schemas.microsoft.com/office/drawing/2014/main" id="{608232B9-E516-46D4-A968-285AF0037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7" name="Freeform 673">
              <a:extLst>
                <a:ext uri="{FF2B5EF4-FFF2-40B4-BE49-F238E27FC236}">
                  <a16:creationId xmlns:a16="http://schemas.microsoft.com/office/drawing/2014/main" id="{334D6E12-F65B-48A7-A8D9-CAB8902D1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40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8" name="Freeform 674">
              <a:extLst>
                <a:ext uri="{FF2B5EF4-FFF2-40B4-BE49-F238E27FC236}">
                  <a16:creationId xmlns:a16="http://schemas.microsoft.com/office/drawing/2014/main" id="{026DE31A-AF84-49FA-B4E9-FE4836337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19" name="Freeform 675">
              <a:extLst>
                <a:ext uri="{FF2B5EF4-FFF2-40B4-BE49-F238E27FC236}">
                  <a16:creationId xmlns:a16="http://schemas.microsoft.com/office/drawing/2014/main" id="{8CECDA04-519C-4F1B-A265-DD7044D20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0" name="Freeform 676">
              <a:extLst>
                <a:ext uri="{FF2B5EF4-FFF2-40B4-BE49-F238E27FC236}">
                  <a16:creationId xmlns:a16="http://schemas.microsoft.com/office/drawing/2014/main" id="{FD62214F-DEEE-4E54-9A08-AA5271BF2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" y="1409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1" name="Freeform 677">
              <a:extLst>
                <a:ext uri="{FF2B5EF4-FFF2-40B4-BE49-F238E27FC236}">
                  <a16:creationId xmlns:a16="http://schemas.microsoft.com/office/drawing/2014/main" id="{5C46D9D0-634A-422D-B8A5-8013571CA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2" name="Freeform 678">
              <a:extLst>
                <a:ext uri="{FF2B5EF4-FFF2-40B4-BE49-F238E27FC236}">
                  <a16:creationId xmlns:a16="http://schemas.microsoft.com/office/drawing/2014/main" id="{A45D61E2-7E01-42D5-B0DF-5EE025DC7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3" name="Freeform 679">
              <a:extLst>
                <a:ext uri="{FF2B5EF4-FFF2-40B4-BE49-F238E27FC236}">
                  <a16:creationId xmlns:a16="http://schemas.microsoft.com/office/drawing/2014/main" id="{AD2C7140-9A1A-466B-A044-1DD91EA5E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" y="140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4" name="Freeform 680">
              <a:extLst>
                <a:ext uri="{FF2B5EF4-FFF2-40B4-BE49-F238E27FC236}">
                  <a16:creationId xmlns:a16="http://schemas.microsoft.com/office/drawing/2014/main" id="{AC8C7334-5C39-478E-997F-1DEBF6081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" y="140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5" name="Freeform 681">
              <a:extLst>
                <a:ext uri="{FF2B5EF4-FFF2-40B4-BE49-F238E27FC236}">
                  <a16:creationId xmlns:a16="http://schemas.microsoft.com/office/drawing/2014/main" id="{88F99B08-1B60-4A47-BD69-BF1F66371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140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6" name="Freeform 682">
              <a:extLst>
                <a:ext uri="{FF2B5EF4-FFF2-40B4-BE49-F238E27FC236}">
                  <a16:creationId xmlns:a16="http://schemas.microsoft.com/office/drawing/2014/main" id="{87DD3DC7-FF46-4761-80F6-E980BB3AA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406"/>
              <a:ext cx="5" cy="8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1 w 2"/>
                <a:gd name="T5" fmla="*/ 2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2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7" name="Freeform 683">
              <a:extLst>
                <a:ext uri="{FF2B5EF4-FFF2-40B4-BE49-F238E27FC236}">
                  <a16:creationId xmlns:a16="http://schemas.microsoft.com/office/drawing/2014/main" id="{3A835CB1-1644-498C-81B7-5AEAC16B9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1426"/>
              <a:ext cx="54" cy="8"/>
            </a:xfrm>
            <a:custGeom>
              <a:avLst/>
              <a:gdLst>
                <a:gd name="T0" fmla="*/ 2 w 22"/>
                <a:gd name="T1" fmla="*/ 3 h 3"/>
                <a:gd name="T2" fmla="*/ 0 w 22"/>
                <a:gd name="T3" fmla="*/ 3 h 3"/>
                <a:gd name="T4" fmla="*/ 0 w 22"/>
                <a:gd name="T5" fmla="*/ 2 h 3"/>
                <a:gd name="T6" fmla="*/ 0 w 22"/>
                <a:gd name="T7" fmla="*/ 0 h 3"/>
                <a:gd name="T8" fmla="*/ 0 w 22"/>
                <a:gd name="T9" fmla="*/ 0 h 3"/>
                <a:gd name="T10" fmla="*/ 0 w 22"/>
                <a:gd name="T11" fmla="*/ 0 h 3"/>
                <a:gd name="T12" fmla="*/ 0 w 22"/>
                <a:gd name="T13" fmla="*/ 2 h 3"/>
                <a:gd name="T14" fmla="*/ 2 w 22"/>
                <a:gd name="T15" fmla="*/ 2 h 3"/>
                <a:gd name="T16" fmla="*/ 3 w 22"/>
                <a:gd name="T17" fmla="*/ 2 h 3"/>
                <a:gd name="T18" fmla="*/ 9 w 22"/>
                <a:gd name="T19" fmla="*/ 2 h 3"/>
                <a:gd name="T20" fmla="*/ 19 w 22"/>
                <a:gd name="T21" fmla="*/ 2 h 3"/>
                <a:gd name="T22" fmla="*/ 21 w 22"/>
                <a:gd name="T23" fmla="*/ 2 h 3"/>
                <a:gd name="T24" fmla="*/ 21 w 22"/>
                <a:gd name="T25" fmla="*/ 1 h 3"/>
                <a:gd name="T26" fmla="*/ 21 w 22"/>
                <a:gd name="T27" fmla="*/ 0 h 3"/>
                <a:gd name="T28" fmla="*/ 22 w 22"/>
                <a:gd name="T29" fmla="*/ 1 h 3"/>
                <a:gd name="T30" fmla="*/ 22 w 22"/>
                <a:gd name="T31" fmla="*/ 2 h 3"/>
                <a:gd name="T32" fmla="*/ 19 w 22"/>
                <a:gd name="T33" fmla="*/ 3 h 3"/>
                <a:gd name="T34" fmla="*/ 9 w 22"/>
                <a:gd name="T35" fmla="*/ 3 h 3"/>
                <a:gd name="T36" fmla="*/ 3 w 22"/>
                <a:gd name="T37" fmla="*/ 3 h 3"/>
                <a:gd name="T38" fmla="*/ 2 w 22"/>
                <a:gd name="T39" fmla="*/ 3 h 3"/>
                <a:gd name="T40" fmla="*/ 2 w 22"/>
                <a:gd name="T4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3">
                  <a:moveTo>
                    <a:pt x="2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7" y="2"/>
                    <a:pt x="9" y="2"/>
                  </a:cubicBezTo>
                  <a:cubicBezTo>
                    <a:pt x="12" y="2"/>
                    <a:pt x="15" y="2"/>
                    <a:pt x="19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3"/>
                    <a:pt x="19" y="3"/>
                    <a:pt x="19" y="3"/>
                  </a:cubicBezTo>
                  <a:cubicBezTo>
                    <a:pt x="15" y="3"/>
                    <a:pt x="12" y="3"/>
                    <a:pt x="9" y="3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8" name="Freeform 684">
              <a:extLst>
                <a:ext uri="{FF2B5EF4-FFF2-40B4-BE49-F238E27FC236}">
                  <a16:creationId xmlns:a16="http://schemas.microsoft.com/office/drawing/2014/main" id="{AD8F917E-108F-45D7-9469-95AB46849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1429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0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29" name="Freeform 685">
              <a:extLst>
                <a:ext uri="{FF2B5EF4-FFF2-40B4-BE49-F238E27FC236}">
                  <a16:creationId xmlns:a16="http://schemas.microsoft.com/office/drawing/2014/main" id="{908A6BE8-329E-4B39-87B2-C7E73236E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1429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0" name="Freeform 686">
              <a:extLst>
                <a:ext uri="{FF2B5EF4-FFF2-40B4-BE49-F238E27FC236}">
                  <a16:creationId xmlns:a16="http://schemas.microsoft.com/office/drawing/2014/main" id="{F6F2B5C9-6D9E-41E2-8F3D-B7A856BE2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1429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1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1" name="Freeform 687">
              <a:extLst>
                <a:ext uri="{FF2B5EF4-FFF2-40B4-BE49-F238E27FC236}">
                  <a16:creationId xmlns:a16="http://schemas.microsoft.com/office/drawing/2014/main" id="{B376B86D-A168-475C-B477-FE6F39663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" y="1429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2" name="Freeform 688">
              <a:extLst>
                <a:ext uri="{FF2B5EF4-FFF2-40B4-BE49-F238E27FC236}">
                  <a16:creationId xmlns:a16="http://schemas.microsoft.com/office/drawing/2014/main" id="{C86340FC-3FE0-401D-9C7D-BB2B222AC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5" y="1429"/>
              <a:ext cx="5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3" name="Freeform 689">
              <a:extLst>
                <a:ext uri="{FF2B5EF4-FFF2-40B4-BE49-F238E27FC236}">
                  <a16:creationId xmlns:a16="http://schemas.microsoft.com/office/drawing/2014/main" id="{B1B1575A-7B89-424B-9DB5-8C011221B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" y="1429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1 w 2"/>
                <a:gd name="T9" fmla="*/ 0 h 1"/>
                <a:gd name="T10" fmla="*/ 1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4" name="Freeform 690">
              <a:extLst>
                <a:ext uri="{FF2B5EF4-FFF2-40B4-BE49-F238E27FC236}">
                  <a16:creationId xmlns:a16="http://schemas.microsoft.com/office/drawing/2014/main" id="{6749A494-80CF-415B-8193-9767FD9E3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26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5" name="Freeform 691">
              <a:extLst>
                <a:ext uri="{FF2B5EF4-FFF2-40B4-BE49-F238E27FC236}">
                  <a16:creationId xmlns:a16="http://schemas.microsoft.com/office/drawing/2014/main" id="{B6A74E21-AAC4-4726-8B90-BBA850E2F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429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6" name="Freeform 692">
              <a:extLst>
                <a:ext uri="{FF2B5EF4-FFF2-40B4-BE49-F238E27FC236}">
                  <a16:creationId xmlns:a16="http://schemas.microsoft.com/office/drawing/2014/main" id="{10F78004-CB0C-40DD-B112-192FDC471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1429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7" name="Freeform 693">
              <a:extLst>
                <a:ext uri="{FF2B5EF4-FFF2-40B4-BE49-F238E27FC236}">
                  <a16:creationId xmlns:a16="http://schemas.microsoft.com/office/drawing/2014/main" id="{DF456B5D-7049-43B5-8432-2F9E90862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1429"/>
              <a:ext cx="5" cy="2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8" name="Freeform 694">
              <a:extLst>
                <a:ext uri="{FF2B5EF4-FFF2-40B4-BE49-F238E27FC236}">
                  <a16:creationId xmlns:a16="http://schemas.microsoft.com/office/drawing/2014/main" id="{8F900F3C-0D41-49CC-9B5F-705A85228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" y="1429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39" name="Freeform 695">
              <a:extLst>
                <a:ext uri="{FF2B5EF4-FFF2-40B4-BE49-F238E27FC236}">
                  <a16:creationId xmlns:a16="http://schemas.microsoft.com/office/drawing/2014/main" id="{AE840666-2DAF-48B3-B115-C747F10F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" y="1429"/>
              <a:ext cx="5" cy="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0" name="Freeform 696">
              <a:extLst>
                <a:ext uri="{FF2B5EF4-FFF2-40B4-BE49-F238E27FC236}">
                  <a16:creationId xmlns:a16="http://schemas.microsoft.com/office/drawing/2014/main" id="{42D9A09C-76C7-495F-894C-17F1A6C2C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29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1" name="Freeform 697">
              <a:extLst>
                <a:ext uri="{FF2B5EF4-FFF2-40B4-BE49-F238E27FC236}">
                  <a16:creationId xmlns:a16="http://schemas.microsoft.com/office/drawing/2014/main" id="{EE232A2C-0C97-48C6-BF20-CBB8FADDBF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6" y="1426"/>
              <a:ext cx="50" cy="43"/>
            </a:xfrm>
            <a:custGeom>
              <a:avLst/>
              <a:gdLst>
                <a:gd name="T0" fmla="*/ 16 w 20"/>
                <a:gd name="T1" fmla="*/ 17 h 17"/>
                <a:gd name="T2" fmla="*/ 12 w 20"/>
                <a:gd name="T3" fmla="*/ 16 h 17"/>
                <a:gd name="T4" fmla="*/ 9 w 20"/>
                <a:gd name="T5" fmla="*/ 14 h 17"/>
                <a:gd name="T6" fmla="*/ 7 w 20"/>
                <a:gd name="T7" fmla="*/ 12 h 17"/>
                <a:gd name="T8" fmla="*/ 5 w 20"/>
                <a:gd name="T9" fmla="*/ 11 h 17"/>
                <a:gd name="T10" fmla="*/ 1 w 20"/>
                <a:gd name="T11" fmla="*/ 7 h 17"/>
                <a:gd name="T12" fmla="*/ 6 w 20"/>
                <a:gd name="T13" fmla="*/ 0 h 17"/>
                <a:gd name="T14" fmla="*/ 16 w 20"/>
                <a:gd name="T15" fmla="*/ 3 h 17"/>
                <a:gd name="T16" fmla="*/ 20 w 20"/>
                <a:gd name="T17" fmla="*/ 11 h 17"/>
                <a:gd name="T18" fmla="*/ 19 w 20"/>
                <a:gd name="T19" fmla="*/ 16 h 17"/>
                <a:gd name="T20" fmla="*/ 16 w 20"/>
                <a:gd name="T21" fmla="*/ 17 h 17"/>
                <a:gd name="T22" fmla="*/ 9 w 20"/>
                <a:gd name="T23" fmla="*/ 1 h 17"/>
                <a:gd name="T24" fmla="*/ 6 w 20"/>
                <a:gd name="T25" fmla="*/ 1 h 17"/>
                <a:gd name="T26" fmla="*/ 2 w 20"/>
                <a:gd name="T27" fmla="*/ 6 h 17"/>
                <a:gd name="T28" fmla="*/ 5 w 20"/>
                <a:gd name="T29" fmla="*/ 10 h 17"/>
                <a:gd name="T30" fmla="*/ 7 w 20"/>
                <a:gd name="T31" fmla="*/ 11 h 17"/>
                <a:gd name="T32" fmla="*/ 9 w 20"/>
                <a:gd name="T33" fmla="*/ 13 h 17"/>
                <a:gd name="T34" fmla="*/ 12 w 20"/>
                <a:gd name="T35" fmla="*/ 15 h 17"/>
                <a:gd name="T36" fmla="*/ 16 w 20"/>
                <a:gd name="T37" fmla="*/ 16 h 17"/>
                <a:gd name="T38" fmla="*/ 18 w 20"/>
                <a:gd name="T39" fmla="*/ 15 h 17"/>
                <a:gd name="T40" fmla="*/ 20 w 20"/>
                <a:gd name="T41" fmla="*/ 11 h 17"/>
                <a:gd name="T42" fmla="*/ 15 w 20"/>
                <a:gd name="T43" fmla="*/ 3 h 17"/>
                <a:gd name="T44" fmla="*/ 9 w 20"/>
                <a:gd name="T4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17">
                  <a:moveTo>
                    <a:pt x="16" y="17"/>
                  </a:moveTo>
                  <a:cubicBezTo>
                    <a:pt x="14" y="17"/>
                    <a:pt x="13" y="16"/>
                    <a:pt x="12" y="16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8" y="13"/>
                    <a:pt x="7" y="12"/>
                    <a:pt x="7" y="12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3" y="10"/>
                    <a:pt x="1" y="9"/>
                    <a:pt x="1" y="7"/>
                  </a:cubicBezTo>
                  <a:cubicBezTo>
                    <a:pt x="0" y="4"/>
                    <a:pt x="3" y="1"/>
                    <a:pt x="6" y="0"/>
                  </a:cubicBezTo>
                  <a:cubicBezTo>
                    <a:pt x="9" y="0"/>
                    <a:pt x="13" y="0"/>
                    <a:pt x="16" y="3"/>
                  </a:cubicBezTo>
                  <a:cubicBezTo>
                    <a:pt x="19" y="5"/>
                    <a:pt x="20" y="8"/>
                    <a:pt x="20" y="11"/>
                  </a:cubicBezTo>
                  <a:cubicBezTo>
                    <a:pt x="20" y="13"/>
                    <a:pt x="20" y="15"/>
                    <a:pt x="19" y="16"/>
                  </a:cubicBezTo>
                  <a:cubicBezTo>
                    <a:pt x="18" y="16"/>
                    <a:pt x="17" y="17"/>
                    <a:pt x="16" y="17"/>
                  </a:cubicBezTo>
                  <a:close/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3" y="2"/>
                    <a:pt x="1" y="4"/>
                    <a:pt x="2" y="6"/>
                  </a:cubicBezTo>
                  <a:cubicBezTo>
                    <a:pt x="2" y="8"/>
                    <a:pt x="4" y="9"/>
                    <a:pt x="5" y="10"/>
                  </a:cubicBezTo>
                  <a:cubicBezTo>
                    <a:pt x="6" y="10"/>
                    <a:pt x="7" y="11"/>
                    <a:pt x="7" y="11"/>
                  </a:cubicBezTo>
                  <a:cubicBezTo>
                    <a:pt x="8" y="12"/>
                    <a:pt x="9" y="12"/>
                    <a:pt x="9" y="13"/>
                  </a:cubicBezTo>
                  <a:cubicBezTo>
                    <a:pt x="10" y="14"/>
                    <a:pt x="11" y="15"/>
                    <a:pt x="12" y="15"/>
                  </a:cubicBezTo>
                  <a:cubicBezTo>
                    <a:pt x="13" y="16"/>
                    <a:pt x="15" y="16"/>
                    <a:pt x="16" y="16"/>
                  </a:cubicBezTo>
                  <a:cubicBezTo>
                    <a:pt x="16" y="16"/>
                    <a:pt x="18" y="16"/>
                    <a:pt x="18" y="15"/>
                  </a:cubicBezTo>
                  <a:cubicBezTo>
                    <a:pt x="20" y="14"/>
                    <a:pt x="20" y="12"/>
                    <a:pt x="20" y="11"/>
                  </a:cubicBezTo>
                  <a:cubicBezTo>
                    <a:pt x="19" y="8"/>
                    <a:pt x="18" y="5"/>
                    <a:pt x="15" y="3"/>
                  </a:cubicBezTo>
                  <a:cubicBezTo>
                    <a:pt x="14" y="2"/>
                    <a:pt x="11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2" name="Freeform 698">
              <a:extLst>
                <a:ext uri="{FF2B5EF4-FFF2-40B4-BE49-F238E27FC236}">
                  <a16:creationId xmlns:a16="http://schemas.microsoft.com/office/drawing/2014/main" id="{7116E63D-0432-4169-A55E-E9AF54A9E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434"/>
              <a:ext cx="50" cy="30"/>
            </a:xfrm>
            <a:custGeom>
              <a:avLst/>
              <a:gdLst>
                <a:gd name="T0" fmla="*/ 16 w 20"/>
                <a:gd name="T1" fmla="*/ 12 h 12"/>
                <a:gd name="T2" fmla="*/ 13 w 20"/>
                <a:gd name="T3" fmla="*/ 12 h 12"/>
                <a:gd name="T4" fmla="*/ 10 w 20"/>
                <a:gd name="T5" fmla="*/ 10 h 12"/>
                <a:gd name="T6" fmla="*/ 10 w 20"/>
                <a:gd name="T7" fmla="*/ 9 h 12"/>
                <a:gd name="T8" fmla="*/ 4 w 20"/>
                <a:gd name="T9" fmla="*/ 5 h 12"/>
                <a:gd name="T10" fmla="*/ 4 w 20"/>
                <a:gd name="T11" fmla="*/ 5 h 12"/>
                <a:gd name="T12" fmla="*/ 1 w 20"/>
                <a:gd name="T13" fmla="*/ 3 h 12"/>
                <a:gd name="T14" fmla="*/ 1 w 20"/>
                <a:gd name="T15" fmla="*/ 1 h 12"/>
                <a:gd name="T16" fmla="*/ 2 w 20"/>
                <a:gd name="T17" fmla="*/ 1 h 12"/>
                <a:gd name="T18" fmla="*/ 2 w 20"/>
                <a:gd name="T19" fmla="*/ 1 h 12"/>
                <a:gd name="T20" fmla="*/ 2 w 20"/>
                <a:gd name="T21" fmla="*/ 3 h 12"/>
                <a:gd name="T22" fmla="*/ 4 w 20"/>
                <a:gd name="T23" fmla="*/ 4 h 12"/>
                <a:gd name="T24" fmla="*/ 4 w 20"/>
                <a:gd name="T25" fmla="*/ 4 h 12"/>
                <a:gd name="T26" fmla="*/ 10 w 20"/>
                <a:gd name="T27" fmla="*/ 8 h 12"/>
                <a:gd name="T28" fmla="*/ 11 w 20"/>
                <a:gd name="T29" fmla="*/ 9 h 12"/>
                <a:gd name="T30" fmla="*/ 13 w 20"/>
                <a:gd name="T31" fmla="*/ 11 h 12"/>
                <a:gd name="T32" fmla="*/ 19 w 20"/>
                <a:gd name="T33" fmla="*/ 10 h 12"/>
                <a:gd name="T34" fmla="*/ 20 w 20"/>
                <a:gd name="T35" fmla="*/ 10 h 12"/>
                <a:gd name="T36" fmla="*/ 20 w 20"/>
                <a:gd name="T37" fmla="*/ 11 h 12"/>
                <a:gd name="T38" fmla="*/ 16 w 20"/>
                <a:gd name="T3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12">
                  <a:moveTo>
                    <a:pt x="16" y="12"/>
                  </a:moveTo>
                  <a:cubicBezTo>
                    <a:pt x="15" y="12"/>
                    <a:pt x="14" y="12"/>
                    <a:pt x="13" y="12"/>
                  </a:cubicBezTo>
                  <a:cubicBezTo>
                    <a:pt x="12" y="11"/>
                    <a:pt x="11" y="10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8" y="7"/>
                    <a:pt x="6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4"/>
                    <a:pt x="2" y="4"/>
                    <a:pt x="1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5"/>
                    <a:pt x="9" y="7"/>
                    <a:pt x="10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10"/>
                    <a:pt x="12" y="11"/>
                    <a:pt x="13" y="11"/>
                  </a:cubicBezTo>
                  <a:cubicBezTo>
                    <a:pt x="15" y="12"/>
                    <a:pt x="18" y="12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19" y="12"/>
                    <a:pt x="17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3" name="Freeform 699">
              <a:extLst>
                <a:ext uri="{FF2B5EF4-FFF2-40B4-BE49-F238E27FC236}">
                  <a16:creationId xmlns:a16="http://schemas.microsoft.com/office/drawing/2014/main" id="{02B8381A-8405-4447-A447-7DA4BD2C7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1431"/>
              <a:ext cx="24" cy="15"/>
            </a:xfrm>
            <a:custGeom>
              <a:avLst/>
              <a:gdLst>
                <a:gd name="T0" fmla="*/ 1 w 10"/>
                <a:gd name="T1" fmla="*/ 6 h 6"/>
                <a:gd name="T2" fmla="*/ 0 w 10"/>
                <a:gd name="T3" fmla="*/ 6 h 6"/>
                <a:gd name="T4" fmla="*/ 2 w 10"/>
                <a:gd name="T5" fmla="*/ 4 h 6"/>
                <a:gd name="T6" fmla="*/ 4 w 10"/>
                <a:gd name="T7" fmla="*/ 2 h 6"/>
                <a:gd name="T8" fmla="*/ 5 w 10"/>
                <a:gd name="T9" fmla="*/ 1 h 6"/>
                <a:gd name="T10" fmla="*/ 10 w 10"/>
                <a:gd name="T11" fmla="*/ 0 h 6"/>
                <a:gd name="T12" fmla="*/ 10 w 10"/>
                <a:gd name="T13" fmla="*/ 0 h 6"/>
                <a:gd name="T14" fmla="*/ 10 w 10"/>
                <a:gd name="T15" fmla="*/ 1 h 6"/>
                <a:gd name="T16" fmla="*/ 6 w 10"/>
                <a:gd name="T17" fmla="*/ 2 h 6"/>
                <a:gd name="T18" fmla="*/ 4 w 10"/>
                <a:gd name="T19" fmla="*/ 3 h 6"/>
                <a:gd name="T20" fmla="*/ 2 w 10"/>
                <a:gd name="T21" fmla="*/ 4 h 6"/>
                <a:gd name="T22" fmla="*/ 1 w 10"/>
                <a:gd name="T23" fmla="*/ 6 h 6"/>
                <a:gd name="T24" fmla="*/ 1 w 10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2" y="3"/>
                    <a:pt x="3" y="3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8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4" name="Freeform 700">
              <a:extLst>
                <a:ext uri="{FF2B5EF4-FFF2-40B4-BE49-F238E27FC236}">
                  <a16:creationId xmlns:a16="http://schemas.microsoft.com/office/drawing/2014/main" id="{4D0CE487-0F7B-49A0-87CA-48BDB3D92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1429"/>
              <a:ext cx="15" cy="10"/>
            </a:xfrm>
            <a:custGeom>
              <a:avLst/>
              <a:gdLst>
                <a:gd name="T0" fmla="*/ 6 w 6"/>
                <a:gd name="T1" fmla="*/ 4 h 4"/>
                <a:gd name="T2" fmla="*/ 5 w 6"/>
                <a:gd name="T3" fmla="*/ 3 h 4"/>
                <a:gd name="T4" fmla="*/ 5 w 6"/>
                <a:gd name="T5" fmla="*/ 3 h 4"/>
                <a:gd name="T6" fmla="*/ 0 w 6"/>
                <a:gd name="T7" fmla="*/ 1 h 4"/>
                <a:gd name="T8" fmla="*/ 0 w 6"/>
                <a:gd name="T9" fmla="*/ 0 h 4"/>
                <a:gd name="T10" fmla="*/ 1 w 6"/>
                <a:gd name="T11" fmla="*/ 0 h 4"/>
                <a:gd name="T12" fmla="*/ 6 w 6"/>
                <a:gd name="T13" fmla="*/ 2 h 4"/>
                <a:gd name="T14" fmla="*/ 6 w 6"/>
                <a:gd name="T15" fmla="*/ 3 h 4"/>
                <a:gd name="T16" fmla="*/ 6 w 6"/>
                <a:gd name="T17" fmla="*/ 4 h 4"/>
                <a:gd name="T18" fmla="*/ 6 w 6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1"/>
                    <a:pt x="4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5" name="Freeform 701">
              <a:extLst>
                <a:ext uri="{FF2B5EF4-FFF2-40B4-BE49-F238E27FC236}">
                  <a16:creationId xmlns:a16="http://schemas.microsoft.com/office/drawing/2014/main" id="{E091B1AA-A4EE-48F8-B2A0-0CD44BB6EB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1" y="1436"/>
              <a:ext cx="108" cy="25"/>
            </a:xfrm>
            <a:custGeom>
              <a:avLst/>
              <a:gdLst>
                <a:gd name="T0" fmla="*/ 6 w 44"/>
                <a:gd name="T1" fmla="*/ 10 h 10"/>
                <a:gd name="T2" fmla="*/ 0 w 44"/>
                <a:gd name="T3" fmla="*/ 9 h 10"/>
                <a:gd name="T4" fmla="*/ 0 w 44"/>
                <a:gd name="T5" fmla="*/ 9 h 10"/>
                <a:gd name="T6" fmla="*/ 0 w 44"/>
                <a:gd name="T7" fmla="*/ 9 h 10"/>
                <a:gd name="T8" fmla="*/ 5 w 44"/>
                <a:gd name="T9" fmla="*/ 1 h 10"/>
                <a:gd name="T10" fmla="*/ 6 w 44"/>
                <a:gd name="T11" fmla="*/ 1 h 10"/>
                <a:gd name="T12" fmla="*/ 39 w 44"/>
                <a:gd name="T13" fmla="*/ 0 h 10"/>
                <a:gd name="T14" fmla="*/ 41 w 44"/>
                <a:gd name="T15" fmla="*/ 1 h 10"/>
                <a:gd name="T16" fmla="*/ 42 w 44"/>
                <a:gd name="T17" fmla="*/ 2 h 10"/>
                <a:gd name="T18" fmla="*/ 44 w 44"/>
                <a:gd name="T19" fmla="*/ 9 h 10"/>
                <a:gd name="T20" fmla="*/ 44 w 44"/>
                <a:gd name="T21" fmla="*/ 9 h 10"/>
                <a:gd name="T22" fmla="*/ 44 w 44"/>
                <a:gd name="T23" fmla="*/ 9 h 10"/>
                <a:gd name="T24" fmla="*/ 6 w 44"/>
                <a:gd name="T25" fmla="*/ 10 h 10"/>
                <a:gd name="T26" fmla="*/ 1 w 44"/>
                <a:gd name="T27" fmla="*/ 9 h 10"/>
                <a:gd name="T28" fmla="*/ 6 w 44"/>
                <a:gd name="T29" fmla="*/ 9 h 10"/>
                <a:gd name="T30" fmla="*/ 7 w 44"/>
                <a:gd name="T31" fmla="*/ 9 h 10"/>
                <a:gd name="T32" fmla="*/ 43 w 44"/>
                <a:gd name="T33" fmla="*/ 9 h 10"/>
                <a:gd name="T34" fmla="*/ 41 w 44"/>
                <a:gd name="T35" fmla="*/ 2 h 10"/>
                <a:gd name="T36" fmla="*/ 40 w 44"/>
                <a:gd name="T37" fmla="*/ 1 h 10"/>
                <a:gd name="T38" fmla="*/ 39 w 44"/>
                <a:gd name="T39" fmla="*/ 1 h 10"/>
                <a:gd name="T40" fmla="*/ 6 w 44"/>
                <a:gd name="T41" fmla="*/ 2 h 10"/>
                <a:gd name="T42" fmla="*/ 1 w 44"/>
                <a:gd name="T4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10">
                  <a:moveTo>
                    <a:pt x="6" y="10"/>
                  </a:moveTo>
                  <a:cubicBezTo>
                    <a:pt x="4" y="10"/>
                    <a:pt x="2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17" y="0"/>
                    <a:pt x="28" y="0"/>
                    <a:pt x="39" y="0"/>
                  </a:cubicBezTo>
                  <a:cubicBezTo>
                    <a:pt x="40" y="0"/>
                    <a:pt x="40" y="0"/>
                    <a:pt x="41" y="1"/>
                  </a:cubicBezTo>
                  <a:cubicBezTo>
                    <a:pt x="41" y="1"/>
                    <a:pt x="42" y="2"/>
                    <a:pt x="42" y="2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lnTo>
                    <a:pt x="6" y="10"/>
                  </a:lnTo>
                  <a:close/>
                  <a:moveTo>
                    <a:pt x="1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0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28" y="1"/>
                    <a:pt x="17" y="1"/>
                    <a:pt x="6" y="2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6" name="Freeform 702">
              <a:extLst>
                <a:ext uri="{FF2B5EF4-FFF2-40B4-BE49-F238E27FC236}">
                  <a16:creationId xmlns:a16="http://schemas.microsoft.com/office/drawing/2014/main" id="{E1B65058-6EA0-4EC6-8F11-26BB307AB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" y="1461"/>
              <a:ext cx="111" cy="3"/>
            </a:xfrm>
            <a:custGeom>
              <a:avLst/>
              <a:gdLst>
                <a:gd name="T0" fmla="*/ 1 w 45"/>
                <a:gd name="T1" fmla="*/ 1 h 1"/>
                <a:gd name="T2" fmla="*/ 0 w 45"/>
                <a:gd name="T3" fmla="*/ 1 h 1"/>
                <a:gd name="T4" fmla="*/ 1 w 45"/>
                <a:gd name="T5" fmla="*/ 0 h 1"/>
                <a:gd name="T6" fmla="*/ 45 w 45"/>
                <a:gd name="T7" fmla="*/ 0 h 1"/>
                <a:gd name="T8" fmla="*/ 45 w 45"/>
                <a:gd name="T9" fmla="*/ 0 h 1"/>
                <a:gd name="T10" fmla="*/ 45 w 45"/>
                <a:gd name="T11" fmla="*/ 1 h 1"/>
                <a:gd name="T12" fmla="*/ 1 w 4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7" name="Freeform 703">
              <a:extLst>
                <a:ext uri="{FF2B5EF4-FFF2-40B4-BE49-F238E27FC236}">
                  <a16:creationId xmlns:a16="http://schemas.microsoft.com/office/drawing/2014/main" id="{930F01C1-61E0-4021-8D65-0F0A4CA10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" y="1456"/>
              <a:ext cx="3" cy="8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2 h 3"/>
                <a:gd name="T6" fmla="*/ 0 w 1"/>
                <a:gd name="T7" fmla="*/ 1 h 3"/>
                <a:gd name="T8" fmla="*/ 1 w 1"/>
                <a:gd name="T9" fmla="*/ 1 h 3"/>
                <a:gd name="T10" fmla="*/ 1 w 1"/>
                <a:gd name="T11" fmla="*/ 1 h 3"/>
                <a:gd name="T12" fmla="*/ 1 w 1"/>
                <a:gd name="T13" fmla="*/ 3 h 3"/>
                <a:gd name="T14" fmla="*/ 1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8" name="Freeform 704">
              <a:extLst>
                <a:ext uri="{FF2B5EF4-FFF2-40B4-BE49-F238E27FC236}">
                  <a16:creationId xmlns:a16="http://schemas.microsoft.com/office/drawing/2014/main" id="{38449186-D285-4714-B158-ACA807650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" y="1456"/>
              <a:ext cx="3" cy="8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1 h 3"/>
                <a:gd name="T6" fmla="*/ 1 w 1"/>
                <a:gd name="T7" fmla="*/ 0 h 3"/>
                <a:gd name="T8" fmla="*/ 1 w 1"/>
                <a:gd name="T9" fmla="*/ 1 h 3"/>
                <a:gd name="T10" fmla="*/ 1 w 1"/>
                <a:gd name="T11" fmla="*/ 3 h 3"/>
                <a:gd name="T12" fmla="*/ 1 w 1"/>
                <a:gd name="T13" fmla="*/ 3 h 3"/>
                <a:gd name="T14" fmla="*/ 1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49" name="Freeform 705">
              <a:extLst>
                <a:ext uri="{FF2B5EF4-FFF2-40B4-BE49-F238E27FC236}">
                  <a16:creationId xmlns:a16="http://schemas.microsoft.com/office/drawing/2014/main" id="{9EDD0308-0B3F-4A50-AE3A-973EA86777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68" y="1449"/>
              <a:ext cx="46" cy="7"/>
            </a:xfrm>
            <a:custGeom>
              <a:avLst/>
              <a:gdLst>
                <a:gd name="T0" fmla="*/ 18 w 19"/>
                <a:gd name="T1" fmla="*/ 3 h 3"/>
                <a:gd name="T2" fmla="*/ 0 w 19"/>
                <a:gd name="T3" fmla="*/ 3 h 3"/>
                <a:gd name="T4" fmla="*/ 0 w 19"/>
                <a:gd name="T5" fmla="*/ 2 h 3"/>
                <a:gd name="T6" fmla="*/ 0 w 19"/>
                <a:gd name="T7" fmla="*/ 2 h 3"/>
                <a:gd name="T8" fmla="*/ 0 w 19"/>
                <a:gd name="T9" fmla="*/ 1 h 3"/>
                <a:gd name="T10" fmla="*/ 0 w 19"/>
                <a:gd name="T11" fmla="*/ 1 h 3"/>
                <a:gd name="T12" fmla="*/ 0 w 19"/>
                <a:gd name="T13" fmla="*/ 0 h 3"/>
                <a:gd name="T14" fmla="*/ 18 w 19"/>
                <a:gd name="T15" fmla="*/ 0 h 3"/>
                <a:gd name="T16" fmla="*/ 19 w 19"/>
                <a:gd name="T17" fmla="*/ 1 h 3"/>
                <a:gd name="T18" fmla="*/ 19 w 19"/>
                <a:gd name="T19" fmla="*/ 2 h 3"/>
                <a:gd name="T20" fmla="*/ 19 w 19"/>
                <a:gd name="T21" fmla="*/ 3 h 3"/>
                <a:gd name="T22" fmla="*/ 18 w 19"/>
                <a:gd name="T23" fmla="*/ 3 h 3"/>
                <a:gd name="T24" fmla="*/ 9 w 19"/>
                <a:gd name="T25" fmla="*/ 2 h 3"/>
                <a:gd name="T26" fmla="*/ 18 w 19"/>
                <a:gd name="T27" fmla="*/ 2 h 3"/>
                <a:gd name="T28" fmla="*/ 18 w 19"/>
                <a:gd name="T29" fmla="*/ 1 h 3"/>
                <a:gd name="T30" fmla="*/ 1 w 19"/>
                <a:gd name="T31" fmla="*/ 1 h 3"/>
                <a:gd name="T32" fmla="*/ 1 w 19"/>
                <a:gd name="T33" fmla="*/ 2 h 3"/>
                <a:gd name="T34" fmla="*/ 1 w 19"/>
                <a:gd name="T35" fmla="*/ 2 h 3"/>
                <a:gd name="T36" fmla="*/ 9 w 19"/>
                <a:gd name="T3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3">
                  <a:moveTo>
                    <a:pt x="18" y="3"/>
                  </a:moveTo>
                  <a:cubicBezTo>
                    <a:pt x="12" y="3"/>
                    <a:pt x="6" y="2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7" y="0"/>
                    <a:pt x="12" y="0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lose/>
                  <a:moveTo>
                    <a:pt x="9" y="2"/>
                  </a:moveTo>
                  <a:cubicBezTo>
                    <a:pt x="12" y="2"/>
                    <a:pt x="15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2" y="1"/>
                    <a:pt x="7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6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0" name="Freeform 706">
              <a:extLst>
                <a:ext uri="{FF2B5EF4-FFF2-40B4-BE49-F238E27FC236}">
                  <a16:creationId xmlns:a16="http://schemas.microsoft.com/office/drawing/2014/main" id="{34D9067D-2F17-41B2-B885-2AEA6E6EB2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5" y="1441"/>
              <a:ext cx="18" cy="5"/>
            </a:xfrm>
            <a:custGeom>
              <a:avLst/>
              <a:gdLst>
                <a:gd name="T0" fmla="*/ 0 w 7"/>
                <a:gd name="T1" fmla="*/ 2 h 2"/>
                <a:gd name="T2" fmla="*/ 0 w 7"/>
                <a:gd name="T3" fmla="*/ 2 h 2"/>
                <a:gd name="T4" fmla="*/ 1 w 7"/>
                <a:gd name="T5" fmla="*/ 1 h 2"/>
                <a:gd name="T6" fmla="*/ 1 w 7"/>
                <a:gd name="T7" fmla="*/ 1 h 2"/>
                <a:gd name="T8" fmla="*/ 1 w 7"/>
                <a:gd name="T9" fmla="*/ 0 h 2"/>
                <a:gd name="T10" fmla="*/ 2 w 7"/>
                <a:gd name="T11" fmla="*/ 0 h 2"/>
                <a:gd name="T12" fmla="*/ 6 w 7"/>
                <a:gd name="T13" fmla="*/ 0 h 2"/>
                <a:gd name="T14" fmla="*/ 7 w 7"/>
                <a:gd name="T15" fmla="*/ 0 h 2"/>
                <a:gd name="T16" fmla="*/ 7 w 7"/>
                <a:gd name="T17" fmla="*/ 1 h 2"/>
                <a:gd name="T18" fmla="*/ 6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0 w 7"/>
                <a:gd name="T25" fmla="*/ 2 h 2"/>
                <a:gd name="T26" fmla="*/ 2 w 7"/>
                <a:gd name="T27" fmla="*/ 1 h 2"/>
                <a:gd name="T28" fmla="*/ 1 w 7"/>
                <a:gd name="T29" fmla="*/ 1 h 2"/>
                <a:gd name="T30" fmla="*/ 5 w 7"/>
                <a:gd name="T31" fmla="*/ 1 h 2"/>
                <a:gd name="T32" fmla="*/ 5 w 7"/>
                <a:gd name="T33" fmla="*/ 1 h 2"/>
                <a:gd name="T34" fmla="*/ 6 w 7"/>
                <a:gd name="T35" fmla="*/ 1 h 2"/>
                <a:gd name="T36" fmla="*/ 2 w 7"/>
                <a:gd name="T3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1" name="Freeform 707">
              <a:extLst>
                <a:ext uri="{FF2B5EF4-FFF2-40B4-BE49-F238E27FC236}">
                  <a16:creationId xmlns:a16="http://schemas.microsoft.com/office/drawing/2014/main" id="{D53666BC-FC36-4F4A-B268-6A0BE3FD16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1449"/>
              <a:ext cx="15" cy="7"/>
            </a:xfrm>
            <a:custGeom>
              <a:avLst/>
              <a:gdLst>
                <a:gd name="T0" fmla="*/ 0 w 6"/>
                <a:gd name="T1" fmla="*/ 3 h 3"/>
                <a:gd name="T2" fmla="*/ 0 w 6"/>
                <a:gd name="T3" fmla="*/ 2 h 3"/>
                <a:gd name="T4" fmla="*/ 0 w 6"/>
                <a:gd name="T5" fmla="*/ 1 h 3"/>
                <a:gd name="T6" fmla="*/ 1 w 6"/>
                <a:gd name="T7" fmla="*/ 1 h 3"/>
                <a:gd name="T8" fmla="*/ 1 w 6"/>
                <a:gd name="T9" fmla="*/ 1 h 3"/>
                <a:gd name="T10" fmla="*/ 1 w 6"/>
                <a:gd name="T11" fmla="*/ 1 h 3"/>
                <a:gd name="T12" fmla="*/ 6 w 6"/>
                <a:gd name="T13" fmla="*/ 0 h 3"/>
                <a:gd name="T14" fmla="*/ 6 w 6"/>
                <a:gd name="T15" fmla="*/ 1 h 3"/>
                <a:gd name="T16" fmla="*/ 6 w 6"/>
                <a:gd name="T17" fmla="*/ 1 h 3"/>
                <a:gd name="T18" fmla="*/ 6 w 6"/>
                <a:gd name="T19" fmla="*/ 2 h 3"/>
                <a:gd name="T20" fmla="*/ 6 w 6"/>
                <a:gd name="T21" fmla="*/ 2 h 3"/>
                <a:gd name="T22" fmla="*/ 5 w 6"/>
                <a:gd name="T23" fmla="*/ 2 h 3"/>
                <a:gd name="T24" fmla="*/ 0 w 6"/>
                <a:gd name="T25" fmla="*/ 3 h 3"/>
                <a:gd name="T26" fmla="*/ 2 w 6"/>
                <a:gd name="T27" fmla="*/ 1 h 3"/>
                <a:gd name="T28" fmla="*/ 1 w 6"/>
                <a:gd name="T29" fmla="*/ 2 h 3"/>
                <a:gd name="T30" fmla="*/ 5 w 6"/>
                <a:gd name="T31" fmla="*/ 2 h 3"/>
                <a:gd name="T32" fmla="*/ 5 w 6"/>
                <a:gd name="T33" fmla="*/ 2 h 3"/>
                <a:gd name="T34" fmla="*/ 5 w 6"/>
                <a:gd name="T35" fmla="*/ 1 h 3"/>
                <a:gd name="T36" fmla="*/ 2 w 6"/>
                <a:gd name="T3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3"/>
                    <a:pt x="2" y="3"/>
                    <a:pt x="0" y="3"/>
                  </a:cubicBezTo>
                  <a:close/>
                  <a:moveTo>
                    <a:pt x="2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2" y="2"/>
                    <a:pt x="4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2" name="Freeform 708">
              <a:extLst>
                <a:ext uri="{FF2B5EF4-FFF2-40B4-BE49-F238E27FC236}">
                  <a16:creationId xmlns:a16="http://schemas.microsoft.com/office/drawing/2014/main" id="{32984F1D-750C-41D5-B6AA-DC2A7B4684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0" y="1441"/>
              <a:ext cx="10" cy="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0 w 4"/>
                <a:gd name="T9" fmla="*/ 0 h 2"/>
                <a:gd name="T10" fmla="*/ 4 w 4"/>
                <a:gd name="T11" fmla="*/ 0 h 2"/>
                <a:gd name="T12" fmla="*/ 4 w 4"/>
                <a:gd name="T13" fmla="*/ 0 h 2"/>
                <a:gd name="T14" fmla="*/ 4 w 4"/>
                <a:gd name="T15" fmla="*/ 2 h 2"/>
                <a:gd name="T16" fmla="*/ 4 w 4"/>
                <a:gd name="T17" fmla="*/ 2 h 2"/>
                <a:gd name="T18" fmla="*/ 4 w 4"/>
                <a:gd name="T19" fmla="*/ 2 h 2"/>
                <a:gd name="T20" fmla="*/ 0 w 4"/>
                <a:gd name="T21" fmla="*/ 2 h 2"/>
                <a:gd name="T22" fmla="*/ 1 w 4"/>
                <a:gd name="T23" fmla="*/ 1 h 2"/>
                <a:gd name="T24" fmla="*/ 1 w 4"/>
                <a:gd name="T25" fmla="*/ 1 h 2"/>
                <a:gd name="T26" fmla="*/ 3 w 4"/>
                <a:gd name="T27" fmla="*/ 1 h 2"/>
                <a:gd name="T28" fmla="*/ 3 w 4"/>
                <a:gd name="T29" fmla="*/ 1 h 2"/>
                <a:gd name="T30" fmla="*/ 1 w 4"/>
                <a:gd name="T3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0" y="2"/>
                    <a:pt x="0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3" name="Freeform 709">
              <a:extLst>
                <a:ext uri="{FF2B5EF4-FFF2-40B4-BE49-F238E27FC236}">
                  <a16:creationId xmlns:a16="http://schemas.microsoft.com/office/drawing/2014/main" id="{3F8370DE-6488-45EA-9B6B-DC00D239E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4" y="1441"/>
              <a:ext cx="15" cy="5"/>
            </a:xfrm>
            <a:custGeom>
              <a:avLst/>
              <a:gdLst>
                <a:gd name="T0" fmla="*/ 1 w 6"/>
                <a:gd name="T1" fmla="*/ 2 h 2"/>
                <a:gd name="T2" fmla="*/ 1 w 6"/>
                <a:gd name="T3" fmla="*/ 2 h 2"/>
                <a:gd name="T4" fmla="*/ 0 w 6"/>
                <a:gd name="T5" fmla="*/ 1 h 2"/>
                <a:gd name="T6" fmla="*/ 0 w 6"/>
                <a:gd name="T7" fmla="*/ 0 h 2"/>
                <a:gd name="T8" fmla="*/ 1 w 6"/>
                <a:gd name="T9" fmla="*/ 0 h 2"/>
                <a:gd name="T10" fmla="*/ 5 w 6"/>
                <a:gd name="T11" fmla="*/ 0 h 2"/>
                <a:gd name="T12" fmla="*/ 6 w 6"/>
                <a:gd name="T13" fmla="*/ 1 h 2"/>
                <a:gd name="T14" fmla="*/ 6 w 6"/>
                <a:gd name="T15" fmla="*/ 1 h 2"/>
                <a:gd name="T16" fmla="*/ 6 w 6"/>
                <a:gd name="T17" fmla="*/ 2 h 2"/>
                <a:gd name="T18" fmla="*/ 6 w 6"/>
                <a:gd name="T19" fmla="*/ 2 h 2"/>
                <a:gd name="T20" fmla="*/ 1 w 6"/>
                <a:gd name="T21" fmla="*/ 2 h 2"/>
                <a:gd name="T22" fmla="*/ 1 w 6"/>
                <a:gd name="T23" fmla="*/ 1 h 2"/>
                <a:gd name="T24" fmla="*/ 1 w 6"/>
                <a:gd name="T25" fmla="*/ 1 h 2"/>
                <a:gd name="T26" fmla="*/ 5 w 6"/>
                <a:gd name="T27" fmla="*/ 1 h 2"/>
                <a:gd name="T28" fmla="*/ 5 w 6"/>
                <a:gd name="T29" fmla="*/ 1 h 2"/>
                <a:gd name="T30" fmla="*/ 5 w 6"/>
                <a:gd name="T31" fmla="*/ 1 h 2"/>
                <a:gd name="T32" fmla="*/ 1 w 6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3" y="2"/>
                    <a:pt x="1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4" name="Freeform 710">
              <a:extLst>
                <a:ext uri="{FF2B5EF4-FFF2-40B4-BE49-F238E27FC236}">
                  <a16:creationId xmlns:a16="http://schemas.microsoft.com/office/drawing/2014/main" id="{BA5E5DA3-22C5-41CC-9544-26AE0EEA5C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7" y="1449"/>
              <a:ext cx="17" cy="5"/>
            </a:xfrm>
            <a:custGeom>
              <a:avLst/>
              <a:gdLst>
                <a:gd name="T0" fmla="*/ 1 w 7"/>
                <a:gd name="T1" fmla="*/ 2 h 2"/>
                <a:gd name="T2" fmla="*/ 1 w 7"/>
                <a:gd name="T3" fmla="*/ 2 h 2"/>
                <a:gd name="T4" fmla="*/ 1 w 7"/>
                <a:gd name="T5" fmla="*/ 1 h 2"/>
                <a:gd name="T6" fmla="*/ 1 w 7"/>
                <a:gd name="T7" fmla="*/ 1 h 2"/>
                <a:gd name="T8" fmla="*/ 1 w 7"/>
                <a:gd name="T9" fmla="*/ 0 h 2"/>
                <a:gd name="T10" fmla="*/ 5 w 7"/>
                <a:gd name="T11" fmla="*/ 1 h 2"/>
                <a:gd name="T12" fmla="*/ 6 w 7"/>
                <a:gd name="T13" fmla="*/ 1 h 2"/>
                <a:gd name="T14" fmla="*/ 7 w 7"/>
                <a:gd name="T15" fmla="*/ 2 h 2"/>
                <a:gd name="T16" fmla="*/ 7 w 7"/>
                <a:gd name="T17" fmla="*/ 2 h 2"/>
                <a:gd name="T18" fmla="*/ 6 w 7"/>
                <a:gd name="T19" fmla="*/ 2 h 2"/>
                <a:gd name="T20" fmla="*/ 1 w 7"/>
                <a:gd name="T21" fmla="*/ 2 h 2"/>
                <a:gd name="T22" fmla="*/ 2 w 7"/>
                <a:gd name="T23" fmla="*/ 1 h 2"/>
                <a:gd name="T24" fmla="*/ 2 w 7"/>
                <a:gd name="T25" fmla="*/ 2 h 2"/>
                <a:gd name="T26" fmla="*/ 6 w 7"/>
                <a:gd name="T27" fmla="*/ 2 h 2"/>
                <a:gd name="T28" fmla="*/ 6 w 7"/>
                <a:gd name="T29" fmla="*/ 1 h 2"/>
                <a:gd name="T30" fmla="*/ 5 w 7"/>
                <a:gd name="T31" fmla="*/ 1 h 2"/>
                <a:gd name="T32" fmla="*/ 2 w 7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close/>
                  <a:moveTo>
                    <a:pt x="2" y="1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5" name="Freeform 711">
              <a:extLst>
                <a:ext uri="{FF2B5EF4-FFF2-40B4-BE49-F238E27FC236}">
                  <a16:creationId xmlns:a16="http://schemas.microsoft.com/office/drawing/2014/main" id="{AED480FD-6209-43E0-B24C-D5BBBD6146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2" y="1441"/>
              <a:ext cx="12" cy="5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0 w 5"/>
                <a:gd name="T5" fmla="*/ 0 h 2"/>
                <a:gd name="T6" fmla="*/ 0 w 5"/>
                <a:gd name="T7" fmla="*/ 0 h 2"/>
                <a:gd name="T8" fmla="*/ 0 w 5"/>
                <a:gd name="T9" fmla="*/ 0 h 2"/>
                <a:gd name="T10" fmla="*/ 4 w 5"/>
                <a:gd name="T11" fmla="*/ 0 h 2"/>
                <a:gd name="T12" fmla="*/ 4 w 5"/>
                <a:gd name="T13" fmla="*/ 0 h 2"/>
                <a:gd name="T14" fmla="*/ 4 w 5"/>
                <a:gd name="T15" fmla="*/ 0 h 2"/>
                <a:gd name="T16" fmla="*/ 5 w 5"/>
                <a:gd name="T17" fmla="*/ 1 h 2"/>
                <a:gd name="T18" fmla="*/ 5 w 5"/>
                <a:gd name="T19" fmla="*/ 1 h 2"/>
                <a:gd name="T20" fmla="*/ 5 w 5"/>
                <a:gd name="T21" fmla="*/ 2 h 2"/>
                <a:gd name="T22" fmla="*/ 5 w 5"/>
                <a:gd name="T23" fmla="*/ 2 h 2"/>
                <a:gd name="T24" fmla="*/ 0 w 5"/>
                <a:gd name="T25" fmla="*/ 2 h 2"/>
                <a:gd name="T26" fmla="*/ 1 w 5"/>
                <a:gd name="T27" fmla="*/ 1 h 2"/>
                <a:gd name="T28" fmla="*/ 1 w 5"/>
                <a:gd name="T29" fmla="*/ 1 h 2"/>
                <a:gd name="T30" fmla="*/ 4 w 5"/>
                <a:gd name="T31" fmla="*/ 1 h 2"/>
                <a:gd name="T32" fmla="*/ 4 w 5"/>
                <a:gd name="T33" fmla="*/ 1 h 2"/>
                <a:gd name="T34" fmla="*/ 4 w 5"/>
                <a:gd name="T35" fmla="*/ 1 h 2"/>
                <a:gd name="T36" fmla="*/ 4 w 5"/>
                <a:gd name="T37" fmla="*/ 1 h 2"/>
                <a:gd name="T38" fmla="*/ 1 w 5"/>
                <a:gd name="T3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0" y="2"/>
                    <a:pt x="0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6" name="Freeform 712">
              <a:extLst>
                <a:ext uri="{FF2B5EF4-FFF2-40B4-BE49-F238E27FC236}">
                  <a16:creationId xmlns:a16="http://schemas.microsoft.com/office/drawing/2014/main" id="{EECA3F0F-C973-4324-8341-4B10BF346E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4" y="1449"/>
              <a:ext cx="13" cy="5"/>
            </a:xfrm>
            <a:custGeom>
              <a:avLst/>
              <a:gdLst>
                <a:gd name="T0" fmla="*/ 1 w 5"/>
                <a:gd name="T1" fmla="*/ 2 h 2"/>
                <a:gd name="T2" fmla="*/ 0 w 5"/>
                <a:gd name="T3" fmla="*/ 2 h 2"/>
                <a:gd name="T4" fmla="*/ 0 w 5"/>
                <a:gd name="T5" fmla="*/ 1 h 2"/>
                <a:gd name="T6" fmla="*/ 0 w 5"/>
                <a:gd name="T7" fmla="*/ 0 h 2"/>
                <a:gd name="T8" fmla="*/ 1 w 5"/>
                <a:gd name="T9" fmla="*/ 0 h 2"/>
                <a:gd name="T10" fmla="*/ 4 w 5"/>
                <a:gd name="T11" fmla="*/ 0 h 2"/>
                <a:gd name="T12" fmla="*/ 5 w 5"/>
                <a:gd name="T13" fmla="*/ 1 h 2"/>
                <a:gd name="T14" fmla="*/ 5 w 5"/>
                <a:gd name="T15" fmla="*/ 1 h 2"/>
                <a:gd name="T16" fmla="*/ 5 w 5"/>
                <a:gd name="T17" fmla="*/ 1 h 2"/>
                <a:gd name="T18" fmla="*/ 5 w 5"/>
                <a:gd name="T19" fmla="*/ 2 h 2"/>
                <a:gd name="T20" fmla="*/ 5 w 5"/>
                <a:gd name="T21" fmla="*/ 2 h 2"/>
                <a:gd name="T22" fmla="*/ 5 w 5"/>
                <a:gd name="T23" fmla="*/ 2 h 2"/>
                <a:gd name="T24" fmla="*/ 1 w 5"/>
                <a:gd name="T25" fmla="*/ 2 h 2"/>
                <a:gd name="T26" fmla="*/ 1 w 5"/>
                <a:gd name="T27" fmla="*/ 1 h 2"/>
                <a:gd name="T28" fmla="*/ 1 w 5"/>
                <a:gd name="T29" fmla="*/ 2 h 2"/>
                <a:gd name="T30" fmla="*/ 4 w 5"/>
                <a:gd name="T31" fmla="*/ 2 h 2"/>
                <a:gd name="T32" fmla="*/ 4 w 5"/>
                <a:gd name="T33" fmla="*/ 1 h 2"/>
                <a:gd name="T34" fmla="*/ 4 w 5"/>
                <a:gd name="T35" fmla="*/ 1 h 2"/>
                <a:gd name="T36" fmla="*/ 4 w 5"/>
                <a:gd name="T37" fmla="*/ 1 h 2"/>
                <a:gd name="T38" fmla="*/ 1 w 5"/>
                <a:gd name="T3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1" y="2"/>
                    <a:pt x="1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7" name="Freeform 713">
              <a:extLst>
                <a:ext uri="{FF2B5EF4-FFF2-40B4-BE49-F238E27FC236}">
                  <a16:creationId xmlns:a16="http://schemas.microsoft.com/office/drawing/2014/main" id="{1AC06BF2-A591-4FE4-9E87-2BA71DB833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5" y="1441"/>
              <a:ext cx="12" cy="5"/>
            </a:xfrm>
            <a:custGeom>
              <a:avLst/>
              <a:gdLst>
                <a:gd name="T0" fmla="*/ 1 w 5"/>
                <a:gd name="T1" fmla="*/ 2 h 2"/>
                <a:gd name="T2" fmla="*/ 0 w 5"/>
                <a:gd name="T3" fmla="*/ 2 h 2"/>
                <a:gd name="T4" fmla="*/ 0 w 5"/>
                <a:gd name="T5" fmla="*/ 1 h 2"/>
                <a:gd name="T6" fmla="*/ 1 w 5"/>
                <a:gd name="T7" fmla="*/ 0 h 2"/>
                <a:gd name="T8" fmla="*/ 1 w 5"/>
                <a:gd name="T9" fmla="*/ 0 h 2"/>
                <a:gd name="T10" fmla="*/ 5 w 5"/>
                <a:gd name="T11" fmla="*/ 0 h 2"/>
                <a:gd name="T12" fmla="*/ 5 w 5"/>
                <a:gd name="T13" fmla="*/ 0 h 2"/>
                <a:gd name="T14" fmla="*/ 5 w 5"/>
                <a:gd name="T15" fmla="*/ 0 h 2"/>
                <a:gd name="T16" fmla="*/ 5 w 5"/>
                <a:gd name="T17" fmla="*/ 1 h 2"/>
                <a:gd name="T18" fmla="*/ 5 w 5"/>
                <a:gd name="T19" fmla="*/ 2 h 2"/>
                <a:gd name="T20" fmla="*/ 5 w 5"/>
                <a:gd name="T21" fmla="*/ 2 h 2"/>
                <a:gd name="T22" fmla="*/ 5 w 5"/>
                <a:gd name="T23" fmla="*/ 2 h 2"/>
                <a:gd name="T24" fmla="*/ 1 w 5"/>
                <a:gd name="T25" fmla="*/ 2 h 2"/>
                <a:gd name="T26" fmla="*/ 2 w 5"/>
                <a:gd name="T27" fmla="*/ 1 h 2"/>
                <a:gd name="T28" fmla="*/ 1 w 5"/>
                <a:gd name="T29" fmla="*/ 1 h 2"/>
                <a:gd name="T30" fmla="*/ 4 w 5"/>
                <a:gd name="T31" fmla="*/ 1 h 2"/>
                <a:gd name="T32" fmla="*/ 4 w 5"/>
                <a:gd name="T33" fmla="*/ 1 h 2"/>
                <a:gd name="T34" fmla="*/ 2 w 5"/>
                <a:gd name="T3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1" y="2"/>
                    <a:pt x="1" y="2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8" name="Freeform 714">
              <a:extLst>
                <a:ext uri="{FF2B5EF4-FFF2-40B4-BE49-F238E27FC236}">
                  <a16:creationId xmlns:a16="http://schemas.microsoft.com/office/drawing/2014/main" id="{60C31999-F7B8-4900-B117-EAD634A3ED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3" y="1441"/>
              <a:ext cx="12" cy="5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0 w 5"/>
                <a:gd name="T5" fmla="*/ 2 h 2"/>
                <a:gd name="T6" fmla="*/ 0 w 5"/>
                <a:gd name="T7" fmla="*/ 0 h 2"/>
                <a:gd name="T8" fmla="*/ 1 w 5"/>
                <a:gd name="T9" fmla="*/ 0 h 2"/>
                <a:gd name="T10" fmla="*/ 5 w 5"/>
                <a:gd name="T11" fmla="*/ 0 h 2"/>
                <a:gd name="T12" fmla="*/ 5 w 5"/>
                <a:gd name="T13" fmla="*/ 0 h 2"/>
                <a:gd name="T14" fmla="*/ 5 w 5"/>
                <a:gd name="T15" fmla="*/ 0 h 2"/>
                <a:gd name="T16" fmla="*/ 5 w 5"/>
                <a:gd name="T17" fmla="*/ 1 h 2"/>
                <a:gd name="T18" fmla="*/ 5 w 5"/>
                <a:gd name="T19" fmla="*/ 2 h 2"/>
                <a:gd name="T20" fmla="*/ 5 w 5"/>
                <a:gd name="T21" fmla="*/ 2 h 2"/>
                <a:gd name="T22" fmla="*/ 4 w 5"/>
                <a:gd name="T23" fmla="*/ 2 h 2"/>
                <a:gd name="T24" fmla="*/ 0 w 5"/>
                <a:gd name="T25" fmla="*/ 2 h 2"/>
                <a:gd name="T26" fmla="*/ 1 w 5"/>
                <a:gd name="T27" fmla="*/ 1 h 2"/>
                <a:gd name="T28" fmla="*/ 1 w 5"/>
                <a:gd name="T29" fmla="*/ 1 h 2"/>
                <a:gd name="T30" fmla="*/ 4 w 5"/>
                <a:gd name="T31" fmla="*/ 1 h 2"/>
                <a:gd name="T32" fmla="*/ 4 w 5"/>
                <a:gd name="T33" fmla="*/ 1 h 2"/>
                <a:gd name="T34" fmla="*/ 4 w 5"/>
                <a:gd name="T35" fmla="*/ 1 h 2"/>
                <a:gd name="T36" fmla="*/ 1 w 5"/>
                <a:gd name="T3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0" y="2"/>
                    <a:pt x="0" y="2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59" name="Freeform 715">
              <a:extLst>
                <a:ext uri="{FF2B5EF4-FFF2-40B4-BE49-F238E27FC236}">
                  <a16:creationId xmlns:a16="http://schemas.microsoft.com/office/drawing/2014/main" id="{D32527BE-A178-4C65-9B22-7A133B1CB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0" name="Freeform 716">
              <a:extLst>
                <a:ext uri="{FF2B5EF4-FFF2-40B4-BE49-F238E27FC236}">
                  <a16:creationId xmlns:a16="http://schemas.microsoft.com/office/drawing/2014/main" id="{6CBA1834-4570-4C16-9AF4-EF1F30959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1" name="Freeform 717">
              <a:extLst>
                <a:ext uri="{FF2B5EF4-FFF2-40B4-BE49-F238E27FC236}">
                  <a16:creationId xmlns:a16="http://schemas.microsoft.com/office/drawing/2014/main" id="{55CC316F-58EE-4FC5-8CAE-A1E7BA5F0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2" name="Freeform 718">
              <a:extLst>
                <a:ext uri="{FF2B5EF4-FFF2-40B4-BE49-F238E27FC236}">
                  <a16:creationId xmlns:a16="http://schemas.microsoft.com/office/drawing/2014/main" id="{47398068-99CA-4B7E-8897-473DC61AF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3" name="Freeform 719">
              <a:extLst>
                <a:ext uri="{FF2B5EF4-FFF2-40B4-BE49-F238E27FC236}">
                  <a16:creationId xmlns:a16="http://schemas.microsoft.com/office/drawing/2014/main" id="{A8D5EDB4-AE22-4FE4-AA25-1CE75212C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" y="1459"/>
              <a:ext cx="2" cy="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1 w 1"/>
                <a:gd name="T13" fmla="*/ 2 h 2"/>
                <a:gd name="T14" fmla="*/ 1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4" name="Freeform 720">
              <a:extLst>
                <a:ext uri="{FF2B5EF4-FFF2-40B4-BE49-F238E27FC236}">
                  <a16:creationId xmlns:a16="http://schemas.microsoft.com/office/drawing/2014/main" id="{B3550B37-5570-4A5E-B8BA-5CD4F0D37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5" name="Freeform 721">
              <a:extLst>
                <a:ext uri="{FF2B5EF4-FFF2-40B4-BE49-F238E27FC236}">
                  <a16:creationId xmlns:a16="http://schemas.microsoft.com/office/drawing/2014/main" id="{D7FC1C7E-BC5A-4B5B-9918-8D911E941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1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  <a:gd name="T16" fmla="*/ 1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6" name="Freeform 722">
              <a:extLst>
                <a:ext uri="{FF2B5EF4-FFF2-40B4-BE49-F238E27FC236}">
                  <a16:creationId xmlns:a16="http://schemas.microsoft.com/office/drawing/2014/main" id="{5587FF19-A6FB-4B5F-8DC0-DD046E752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7" name="Freeform 723">
              <a:extLst>
                <a:ext uri="{FF2B5EF4-FFF2-40B4-BE49-F238E27FC236}">
                  <a16:creationId xmlns:a16="http://schemas.microsoft.com/office/drawing/2014/main" id="{015F7E56-3851-40E7-B7AA-2BAC2B97F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8" name="Freeform 724">
              <a:extLst>
                <a:ext uri="{FF2B5EF4-FFF2-40B4-BE49-F238E27FC236}">
                  <a16:creationId xmlns:a16="http://schemas.microsoft.com/office/drawing/2014/main" id="{42EE9FC0-385D-421B-9B87-4EAC7C284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1 h 2"/>
                <a:gd name="T8" fmla="*/ 1 w 1"/>
                <a:gd name="T9" fmla="*/ 1 h 2"/>
                <a:gd name="T10" fmla="*/ 0 w 1"/>
                <a:gd name="T11" fmla="*/ 2 h 2"/>
                <a:gd name="T12" fmla="*/ 0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69" name="Freeform 725">
              <a:extLst>
                <a:ext uri="{FF2B5EF4-FFF2-40B4-BE49-F238E27FC236}">
                  <a16:creationId xmlns:a16="http://schemas.microsoft.com/office/drawing/2014/main" id="{3DCEA9BE-B1C1-4243-8624-91EE2C13C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459"/>
              <a:ext cx="2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0" name="Freeform 726">
              <a:extLst>
                <a:ext uri="{FF2B5EF4-FFF2-40B4-BE49-F238E27FC236}">
                  <a16:creationId xmlns:a16="http://schemas.microsoft.com/office/drawing/2014/main" id="{9F93BA4F-2E3D-4F9A-B53A-951D79807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1" name="Freeform 727">
              <a:extLst>
                <a:ext uri="{FF2B5EF4-FFF2-40B4-BE49-F238E27FC236}">
                  <a16:creationId xmlns:a16="http://schemas.microsoft.com/office/drawing/2014/main" id="{447678B2-4106-4E7C-B444-D1079C747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2" name="Freeform 728">
              <a:extLst>
                <a:ext uri="{FF2B5EF4-FFF2-40B4-BE49-F238E27FC236}">
                  <a16:creationId xmlns:a16="http://schemas.microsoft.com/office/drawing/2014/main" id="{30BCCBB4-5BF0-4195-9765-4C97C2B94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1 h 2"/>
                <a:gd name="T12" fmla="*/ 0 w 1"/>
                <a:gd name="T13" fmla="*/ 1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3" name="Freeform 729">
              <a:extLst>
                <a:ext uri="{FF2B5EF4-FFF2-40B4-BE49-F238E27FC236}">
                  <a16:creationId xmlns:a16="http://schemas.microsoft.com/office/drawing/2014/main" id="{76DB1870-B45A-4968-B27F-F1AAF8300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4" name="Freeform 730">
              <a:extLst>
                <a:ext uri="{FF2B5EF4-FFF2-40B4-BE49-F238E27FC236}">
                  <a16:creationId xmlns:a16="http://schemas.microsoft.com/office/drawing/2014/main" id="{C9331290-7788-4633-BD13-45BEE3C8A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" y="1459"/>
              <a:ext cx="3" cy="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5" name="Freeform 731">
              <a:extLst>
                <a:ext uri="{FF2B5EF4-FFF2-40B4-BE49-F238E27FC236}">
                  <a16:creationId xmlns:a16="http://schemas.microsoft.com/office/drawing/2014/main" id="{D7AECD90-3E7F-4906-A1AD-E9DCA950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" y="1459"/>
              <a:ext cx="5" cy="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6" name="Freeform 732">
              <a:extLst>
                <a:ext uri="{FF2B5EF4-FFF2-40B4-BE49-F238E27FC236}">
                  <a16:creationId xmlns:a16="http://schemas.microsoft.com/office/drawing/2014/main" id="{425841BF-7120-4B7D-8020-B857C6A0E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145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7" name="Freeform 733">
              <a:extLst>
                <a:ext uri="{FF2B5EF4-FFF2-40B4-BE49-F238E27FC236}">
                  <a16:creationId xmlns:a16="http://schemas.microsoft.com/office/drawing/2014/main" id="{9A3BBAC4-40B1-4D4F-B089-34E1ACC18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459"/>
              <a:ext cx="5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8" name="Freeform 734">
              <a:extLst>
                <a:ext uri="{FF2B5EF4-FFF2-40B4-BE49-F238E27FC236}">
                  <a16:creationId xmlns:a16="http://schemas.microsoft.com/office/drawing/2014/main" id="{57B6D1B1-08B8-4446-8D2B-C2B69346A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459"/>
              <a:ext cx="4" cy="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79" name="Freeform 735">
              <a:extLst>
                <a:ext uri="{FF2B5EF4-FFF2-40B4-BE49-F238E27FC236}">
                  <a16:creationId xmlns:a16="http://schemas.microsoft.com/office/drawing/2014/main" id="{56FDEFAB-C5F7-4BF0-9605-1C75780FF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1344"/>
              <a:ext cx="37" cy="52"/>
            </a:xfrm>
            <a:custGeom>
              <a:avLst/>
              <a:gdLst>
                <a:gd name="T0" fmla="*/ 1 w 15"/>
                <a:gd name="T1" fmla="*/ 21 h 21"/>
                <a:gd name="T2" fmla="*/ 0 w 15"/>
                <a:gd name="T3" fmla="*/ 21 h 21"/>
                <a:gd name="T4" fmla="*/ 14 w 15"/>
                <a:gd name="T5" fmla="*/ 0 h 21"/>
                <a:gd name="T6" fmla="*/ 15 w 15"/>
                <a:gd name="T7" fmla="*/ 1 h 21"/>
                <a:gd name="T8" fmla="*/ 1 w 15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1">
                  <a:moveTo>
                    <a:pt x="1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4" y="14"/>
                    <a:pt x="9" y="7"/>
                    <a:pt x="14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0" y="7"/>
                    <a:pt x="5" y="14"/>
                    <a:pt x="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80" name="Freeform 736">
              <a:extLst>
                <a:ext uri="{FF2B5EF4-FFF2-40B4-BE49-F238E27FC236}">
                  <a16:creationId xmlns:a16="http://schemas.microsoft.com/office/drawing/2014/main" id="{56FAF185-0B3D-4D2E-9649-8D6409356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1344"/>
              <a:ext cx="37" cy="52"/>
            </a:xfrm>
            <a:custGeom>
              <a:avLst/>
              <a:gdLst>
                <a:gd name="T0" fmla="*/ 1 w 15"/>
                <a:gd name="T1" fmla="*/ 21 h 21"/>
                <a:gd name="T2" fmla="*/ 0 w 15"/>
                <a:gd name="T3" fmla="*/ 21 h 21"/>
                <a:gd name="T4" fmla="*/ 14 w 15"/>
                <a:gd name="T5" fmla="*/ 0 h 21"/>
                <a:gd name="T6" fmla="*/ 15 w 15"/>
                <a:gd name="T7" fmla="*/ 1 h 21"/>
                <a:gd name="T8" fmla="*/ 1 w 15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1">
                  <a:moveTo>
                    <a:pt x="1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5" y="14"/>
                    <a:pt x="9" y="7"/>
                    <a:pt x="14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0" y="8"/>
                    <a:pt x="5" y="14"/>
                    <a:pt x="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  <p:sp>
          <p:nvSpPr>
            <p:cNvPr id="581" name="Freeform 737">
              <a:extLst>
                <a:ext uri="{FF2B5EF4-FFF2-40B4-BE49-F238E27FC236}">
                  <a16:creationId xmlns:a16="http://schemas.microsoft.com/office/drawing/2014/main" id="{6AD8E2F4-013A-461B-95C1-A4EE331F3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369"/>
              <a:ext cx="20" cy="27"/>
            </a:xfrm>
            <a:custGeom>
              <a:avLst/>
              <a:gdLst>
                <a:gd name="T0" fmla="*/ 1 w 8"/>
                <a:gd name="T1" fmla="*/ 11 h 11"/>
                <a:gd name="T2" fmla="*/ 0 w 8"/>
                <a:gd name="T3" fmla="*/ 11 h 11"/>
                <a:gd name="T4" fmla="*/ 7 w 8"/>
                <a:gd name="T5" fmla="*/ 0 h 11"/>
                <a:gd name="T6" fmla="*/ 8 w 8"/>
                <a:gd name="T7" fmla="*/ 1 h 11"/>
                <a:gd name="T8" fmla="*/ 1 w 8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1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7"/>
                    <a:pt x="5" y="4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4"/>
                    <a:pt x="3" y="8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958">
                <a:solidFill>
                  <a:prstClr val="black"/>
                </a:solidFill>
              </a:endParaRPr>
            </a:p>
          </p:txBody>
        </p:sp>
      </p:grpSp>
      <p:sp>
        <p:nvSpPr>
          <p:cNvPr id="582" name="任意多边形 586">
            <a:extLst>
              <a:ext uri="{FF2B5EF4-FFF2-40B4-BE49-F238E27FC236}">
                <a16:creationId xmlns:a16="http://schemas.microsoft.com/office/drawing/2014/main" id="{B216487C-2189-45DE-A864-3CAB809A004D}"/>
              </a:ext>
            </a:extLst>
          </p:cNvPr>
          <p:cNvSpPr/>
          <p:nvPr/>
        </p:nvSpPr>
        <p:spPr>
          <a:xfrm flipV="1">
            <a:off x="9989120" y="1426464"/>
            <a:ext cx="345584" cy="389733"/>
          </a:xfrm>
          <a:custGeom>
            <a:avLst/>
            <a:gdLst>
              <a:gd name="connsiteX0" fmla="*/ 0 w 187235"/>
              <a:gd name="connsiteY0" fmla="*/ 211154 h 211154"/>
              <a:gd name="connsiteX1" fmla="*/ 4007 w 187235"/>
              <a:gd name="connsiteY1" fmla="*/ 211154 h 211154"/>
              <a:gd name="connsiteX2" fmla="*/ 93617 w 187235"/>
              <a:gd name="connsiteY2" fmla="*/ 167392 h 211154"/>
              <a:gd name="connsiteX3" fmla="*/ 183227 w 187235"/>
              <a:gd name="connsiteY3" fmla="*/ 211154 h 211154"/>
              <a:gd name="connsiteX4" fmla="*/ 187235 w 187235"/>
              <a:gd name="connsiteY4" fmla="*/ 211154 h 211154"/>
              <a:gd name="connsiteX5" fmla="*/ 93618 w 187235"/>
              <a:gd name="connsiteY5" fmla="*/ 0 h 211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235" h="211154">
                <a:moveTo>
                  <a:pt x="0" y="211154"/>
                </a:moveTo>
                <a:lnTo>
                  <a:pt x="4007" y="211154"/>
                </a:lnTo>
                <a:lnTo>
                  <a:pt x="93617" y="167392"/>
                </a:lnTo>
                <a:lnTo>
                  <a:pt x="183227" y="211154"/>
                </a:lnTo>
                <a:lnTo>
                  <a:pt x="187235" y="211154"/>
                </a:lnTo>
                <a:lnTo>
                  <a:pt x="93618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086" tIns="56543" rIns="113086" bIns="56543" rtlCol="0" anchor="ctr"/>
          <a:lstStyle/>
          <a:p>
            <a:pPr algn="ctr"/>
            <a:endParaRPr lang="zh-CN" altLang="en-US" sz="2309">
              <a:solidFill>
                <a:prstClr val="white"/>
              </a:solidFill>
            </a:endParaRPr>
          </a:p>
        </p:txBody>
      </p:sp>
      <p:grpSp>
        <p:nvGrpSpPr>
          <p:cNvPr id="584" name="组合 588">
            <a:extLst>
              <a:ext uri="{FF2B5EF4-FFF2-40B4-BE49-F238E27FC236}">
                <a16:creationId xmlns:a16="http://schemas.microsoft.com/office/drawing/2014/main" id="{EC0118E9-6985-4B09-8F79-5DC1105A7F4F}"/>
              </a:ext>
            </a:extLst>
          </p:cNvPr>
          <p:cNvGrpSpPr/>
          <p:nvPr/>
        </p:nvGrpSpPr>
        <p:grpSpPr>
          <a:xfrm flipH="1">
            <a:off x="12086293" y="1552796"/>
            <a:ext cx="766616" cy="1076979"/>
            <a:chOff x="7816851" y="3132140"/>
            <a:chExt cx="133341" cy="187323"/>
          </a:xfrm>
          <a:solidFill>
            <a:schemeClr val="tx1"/>
          </a:solidFill>
          <a:effectLst>
            <a:reflection stA="33000" endPos="90000" dir="5400000" sy="-100000" algn="bl" rotWithShape="0"/>
          </a:effectLst>
        </p:grpSpPr>
        <p:sp>
          <p:nvSpPr>
            <p:cNvPr id="585" name="Freeform 1099">
              <a:extLst>
                <a:ext uri="{FF2B5EF4-FFF2-40B4-BE49-F238E27FC236}">
                  <a16:creationId xmlns:a16="http://schemas.microsoft.com/office/drawing/2014/main" id="{264885E6-9F9D-49A9-959D-70627DAE5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5587" y="3132140"/>
              <a:ext cx="34925" cy="42863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09">
                <a:solidFill>
                  <a:prstClr val="black"/>
                </a:solidFill>
              </a:endParaRPr>
            </a:p>
          </p:txBody>
        </p:sp>
        <p:sp>
          <p:nvSpPr>
            <p:cNvPr id="586" name="Freeform 1100">
              <a:extLst>
                <a:ext uri="{FF2B5EF4-FFF2-40B4-BE49-F238E27FC236}">
                  <a16:creationId xmlns:a16="http://schemas.microsoft.com/office/drawing/2014/main" id="{FCE06AB0-FFD6-4615-84B2-BE7C0C10C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249613"/>
              <a:ext cx="55563" cy="69850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09">
                <a:solidFill>
                  <a:prstClr val="black"/>
                </a:solidFill>
              </a:endParaRPr>
            </a:p>
          </p:txBody>
        </p:sp>
        <p:sp>
          <p:nvSpPr>
            <p:cNvPr id="587" name="Freeform 1101">
              <a:extLst>
                <a:ext uri="{FF2B5EF4-FFF2-40B4-BE49-F238E27FC236}">
                  <a16:creationId xmlns:a16="http://schemas.microsoft.com/office/drawing/2014/main" id="{855CD8CE-6005-4E31-B2DC-F1A2AB47D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392" y="3175002"/>
              <a:ext cx="50800" cy="3175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09">
                <a:solidFill>
                  <a:prstClr val="black"/>
                </a:solidFill>
              </a:endParaRPr>
            </a:p>
          </p:txBody>
        </p:sp>
        <p:sp>
          <p:nvSpPr>
            <p:cNvPr id="588" name="Freeform 1102">
              <a:extLst>
                <a:ext uri="{FF2B5EF4-FFF2-40B4-BE49-F238E27FC236}">
                  <a16:creationId xmlns:a16="http://schemas.microsoft.com/office/drawing/2014/main" id="{CC9D3274-24B4-487A-9776-75B8E08FC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6851" y="3175001"/>
              <a:ext cx="88900" cy="136525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09">
                <a:solidFill>
                  <a:prstClr val="black"/>
                </a:solidFill>
              </a:endParaRPr>
            </a:p>
          </p:txBody>
        </p:sp>
      </p:grpSp>
      <p:grpSp>
        <p:nvGrpSpPr>
          <p:cNvPr id="589" name="组合 593">
            <a:extLst>
              <a:ext uri="{FF2B5EF4-FFF2-40B4-BE49-F238E27FC236}">
                <a16:creationId xmlns:a16="http://schemas.microsoft.com/office/drawing/2014/main" id="{E860AD43-14EA-4196-9FF3-6FC4F58FE9C3}"/>
              </a:ext>
            </a:extLst>
          </p:cNvPr>
          <p:cNvGrpSpPr/>
          <p:nvPr/>
        </p:nvGrpSpPr>
        <p:grpSpPr>
          <a:xfrm>
            <a:off x="7247677" y="3938224"/>
            <a:ext cx="2340098" cy="228463"/>
            <a:chOff x="3166157" y="1945699"/>
            <a:chExt cx="1267846" cy="123780"/>
          </a:xfrm>
          <a:solidFill>
            <a:schemeClr val="tx1"/>
          </a:solidFill>
        </p:grpSpPr>
        <p:cxnSp>
          <p:nvCxnSpPr>
            <p:cNvPr id="590" name="直接连接符 594">
              <a:extLst>
                <a:ext uri="{FF2B5EF4-FFF2-40B4-BE49-F238E27FC236}">
                  <a16:creationId xmlns:a16="http://schemas.microsoft.com/office/drawing/2014/main" id="{C969F927-7EF4-4863-85A9-1B5FF1E5F6AB}"/>
                </a:ext>
              </a:extLst>
            </p:cNvPr>
            <p:cNvCxnSpPr/>
            <p:nvPr/>
          </p:nvCxnSpPr>
          <p:spPr>
            <a:xfrm flipH="1">
              <a:off x="3233469" y="2012479"/>
              <a:ext cx="1200534" cy="0"/>
            </a:xfrm>
            <a:prstGeom prst="line">
              <a:avLst/>
            </a:prstGeom>
            <a:grpFill/>
            <a:ln w="19050">
              <a:solidFill>
                <a:srgbClr val="663A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1" name="椭圆 595">
              <a:extLst>
                <a:ext uri="{FF2B5EF4-FFF2-40B4-BE49-F238E27FC236}">
                  <a16:creationId xmlns:a16="http://schemas.microsoft.com/office/drawing/2014/main" id="{3B0523F3-4D51-49FF-96E1-61BCDCDF4EC3}"/>
                </a:ext>
              </a:extLst>
            </p:cNvPr>
            <p:cNvSpPr/>
            <p:nvPr/>
          </p:nvSpPr>
          <p:spPr>
            <a:xfrm>
              <a:off x="3166157" y="1945699"/>
              <a:ext cx="123780" cy="1237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09">
                <a:solidFill>
                  <a:prstClr val="white"/>
                </a:solidFill>
              </a:endParaRPr>
            </a:p>
          </p:txBody>
        </p:sp>
      </p:grpSp>
      <p:sp>
        <p:nvSpPr>
          <p:cNvPr id="592" name="文本框 1952">
            <a:extLst>
              <a:ext uri="{FF2B5EF4-FFF2-40B4-BE49-F238E27FC236}">
                <a16:creationId xmlns:a16="http://schemas.microsoft.com/office/drawing/2014/main" id="{EB85F682-19B1-45FE-B14D-51FD697F4460}"/>
              </a:ext>
            </a:extLst>
          </p:cNvPr>
          <p:cNvSpPr txBox="1"/>
          <p:nvPr/>
        </p:nvSpPr>
        <p:spPr>
          <a:xfrm>
            <a:off x="610480" y="3213244"/>
            <a:ext cx="6538565" cy="15915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13086" tIns="56543" rIns="113086" bIns="56543" rtlCol="0">
            <a:spAutoFit/>
          </a:bodyPr>
          <a:lstStyle/>
          <a:p>
            <a:pPr algn="ctr"/>
            <a:r>
              <a:rPr lang="ru-RU" altLang="zh-CN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方正正中黑简体" panose="02000000000000000000" pitchFamily="2" charset="-122"/>
              </a:rPr>
              <a:t>Получить от фонда Бортника </a:t>
            </a:r>
            <a:br>
              <a:rPr lang="ru-RU" altLang="zh-CN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方正正中黑简体" panose="02000000000000000000" pitchFamily="2" charset="-122"/>
              </a:rPr>
            </a:br>
            <a:r>
              <a:rPr lang="ru-RU" altLang="zh-CN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方正正中黑简体" panose="02000000000000000000" pitchFamily="2" charset="-122"/>
              </a:rPr>
              <a:t>20 </a:t>
            </a:r>
            <a:r>
              <a:rPr lang="ru-RU" altLang="zh-CN" sz="32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方正正中黑简体" panose="02000000000000000000" pitchFamily="2" charset="-122"/>
              </a:rPr>
              <a:t>млн.р</a:t>
            </a:r>
            <a:r>
              <a:rPr lang="ru-RU" altLang="zh-CN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方正正中黑简体" panose="02000000000000000000" pitchFamily="2" charset="-122"/>
              </a:rPr>
              <a:t>. и сделать прототип электронного микроскопа</a:t>
            </a:r>
            <a:endParaRPr lang="en-US" altLang="zh-CN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方正正中黑简体" panose="02000000000000000000" pitchFamily="2" charset="-122"/>
            </a:endParaRPr>
          </a:p>
        </p:txBody>
      </p:sp>
      <p:sp>
        <p:nvSpPr>
          <p:cNvPr id="612" name="Заголовок 1">
            <a:extLst>
              <a:ext uri="{FF2B5EF4-FFF2-40B4-BE49-F238E27FC236}">
                <a16:creationId xmlns:a16="http://schemas.microsoft.com/office/drawing/2014/main" id="{0FC6712A-D33A-4CAC-A4E7-D85F700DE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Планы развития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4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9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0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2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14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6500"/>
                            </p:stCondLst>
                            <p:childTnLst>
                              <p:par>
                                <p:cTn id="2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9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7000"/>
                            </p:stCondLst>
                            <p:childTnLst>
                              <p:par>
                                <p:cTn id="2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1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8500"/>
                            </p:stCondLst>
                            <p:childTnLst>
                              <p:par>
                                <p:cTn id="2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 tmFilter="0, 0; .2, .5; .8, .5; 1, 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250" autoRev="1" fill="hold"/>
                                        <p:tgtEl>
                                          <p:spTgt spid="1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9500"/>
                            </p:stCondLst>
                            <p:childTnLst>
                              <p:par>
                                <p:cTn id="2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 tmFilter="0, 0; .2, .5; .8, .5; 1, 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3" dur="250" autoRev="1" fill="hold"/>
                                        <p:tgtEl>
                                          <p:spTgt spid="2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4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 tmFilter="0, 0; .2, .5; .8, .5; 1, 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" dur="250" autoRev="1" fill="hold"/>
                                        <p:tgtEl>
                                          <p:spTgt spid="4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0500"/>
                            </p:stCondLst>
                            <p:childTnLst>
                              <p:par>
                                <p:cTn id="24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 tmFilter="0, 0; .2, .5; .8, .5; 1, 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1" dur="250" autoRev="1" fill="hold"/>
                                        <p:tgtEl>
                                          <p:spTgt spid="5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1000"/>
                            </p:stCondLst>
                            <p:childTnLst>
                              <p:par>
                                <p:cTn id="2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 tmFilter="0, 0; .2, .5; .8, .5; 1, 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5" dur="250" autoRev="1" fill="hold"/>
                                        <p:tgtEl>
                                          <p:spTgt spid="5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1500"/>
                            </p:stCondLst>
                            <p:childTnLst>
                              <p:par>
                                <p:cTn id="2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 tmFilter="0, 0; .2, .5; .8, .5; 1, 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9" dur="250" autoRev="1" fill="hold"/>
                                        <p:tgtEl>
                                          <p:spTgt spid="5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2000"/>
                            </p:stCondLst>
                            <p:childTnLst>
                              <p:par>
                                <p:cTn id="26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 tmFilter="0, 0; .2, .5; .8, .5; 1, 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3" dur="250" autoRev="1" fill="hold"/>
                                        <p:tgtEl>
                                          <p:spTgt spid="5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/>
      <p:bldP spid="582" grpId="0" animBg="1"/>
      <p:bldP spid="5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72"/>
            <a:ext cx="20104100" cy="1130855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1"/>
                </a:solidFill>
              </a:rPr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1"/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email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solidFill>
                  <a:schemeClr val="bg1"/>
                </a:solidFill>
              </a:rPr>
              <a:t>Контакты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>
                <a:solidFill>
                  <a:schemeClr val="bg1"/>
                </a:solidFill>
              </a:rPr>
              <a:t>Website.ru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+7 (</a:t>
            </a:r>
            <a:r>
              <a:rPr lang="ru-RU" sz="2800" dirty="0">
                <a:solidFill>
                  <a:schemeClr val="bg1"/>
                </a:solidFill>
              </a:rPr>
              <a:t>999) 224-95-45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natali.frolova.2002@bk.ru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terms/"/>
    <ds:schemaRef ds:uri="dae585fd-f7dc-4d5a-b1b8-e5742ef77c8f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7438</TotalTime>
  <Words>535</Words>
  <Application>Microsoft Office PowerPoint</Application>
  <PresentationFormat>Произвольный</PresentationFormat>
  <Paragraphs>149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微软雅黑</vt:lpstr>
      <vt:lpstr>黑体</vt:lpstr>
      <vt:lpstr>Arial</vt:lpstr>
      <vt:lpstr>Arial</vt:lpstr>
      <vt:lpstr>Calibri</vt:lpstr>
      <vt:lpstr>Impact MT Std</vt:lpstr>
      <vt:lpstr>Proxima Nova</vt:lpstr>
      <vt:lpstr>ОБЛОЖКИ</vt:lpstr>
      <vt:lpstr>РАЗДЕЛИТЕЛИ</vt:lpstr>
      <vt:lpstr>Электронный микроскоп</vt:lpstr>
      <vt:lpstr>Команда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Текущие результаты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Наталья Фролова</cp:lastModifiedBy>
  <cp:revision>257</cp:revision>
  <dcterms:created xsi:type="dcterms:W3CDTF">2021-03-01T12:07:13Z</dcterms:created>
  <dcterms:modified xsi:type="dcterms:W3CDTF">2023-12-08T21:25:07Z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