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70" r:id="rId2"/>
    <p:sldId id="281" r:id="rId3"/>
    <p:sldId id="286" r:id="rId4"/>
    <p:sldId id="301" r:id="rId5"/>
    <p:sldId id="306" r:id="rId6"/>
    <p:sldId id="269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7" d="100"/>
          <a:sy n="107" d="100"/>
        </p:scale>
        <p:origin x="432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4000" dirty="0"/>
              <a:t>Universal Sport Cap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500" dirty="0">
                <a:latin typeface="Gilroy-ExtraBold"/>
                <a:ea typeface="Gilroy-ExtraBold"/>
                <a:cs typeface="Gilroy-ExtraBold"/>
                <a:sym typeface="Gilroy-ExtraBold"/>
              </a:rPr>
              <a:t>Матвеев Дмитрий</a:t>
            </a:r>
            <a:endParaRPr sz="35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2093943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dirty="0"/>
              <a:t>Универсальная спортивная кепка</a:t>
            </a:r>
            <a:endParaRPr sz="18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444994" y="491174"/>
            <a:ext cx="4989789" cy="6186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/>
              <a:t>Идея заключается в том, чтобы </a:t>
            </a:r>
            <a:r>
              <a:rPr lang="ru-RU" sz="3600" dirty="0" err="1"/>
              <a:t>обЪединить</a:t>
            </a:r>
            <a:r>
              <a:rPr lang="ru-RU" sz="3600" dirty="0"/>
              <a:t> в одном всё то, что так необходимо для комфортных, правильных тренировок без излишеств, неудобств и в при этом сохранить эстетику и </a:t>
            </a:r>
            <a:r>
              <a:rPr lang="ru-RU" sz="3600" dirty="0" err="1"/>
              <a:t>оргономичность</a:t>
            </a:r>
            <a:r>
              <a:rPr lang="ru-RU" sz="3600" dirty="0"/>
              <a:t> аксессуара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+</a:t>
            </a:r>
            <a:r>
              <a:rPr lang="en-US" dirty="0"/>
              <a:t>  :</a:t>
            </a:r>
            <a:r>
              <a:rPr lang="ru-RU" dirty="0"/>
              <a:t>  Удобство, комфорт, </a:t>
            </a:r>
            <a:r>
              <a:rPr lang="ru-RU" dirty="0" err="1"/>
              <a:t>органомика</a:t>
            </a:r>
            <a:endParaRPr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Минусы </a:t>
            </a:r>
            <a:r>
              <a:rPr lang="en-US" sz="1200" dirty="0"/>
              <a:t>:</a:t>
            </a:r>
            <a:r>
              <a:rPr lang="ru-RU" sz="1200" dirty="0"/>
              <a:t> </a:t>
            </a:r>
            <a:r>
              <a:rPr lang="ru-RU" dirty="0" err="1"/>
              <a:t>Отсутвие</a:t>
            </a:r>
            <a:r>
              <a:rPr lang="ru-RU" dirty="0"/>
              <a:t> брендовых украшений на вас самих</a:t>
            </a:r>
            <a:endParaRPr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Сомнительно</a:t>
            </a:r>
            <a:r>
              <a:rPr lang="en-US" dirty="0"/>
              <a:t>: </a:t>
            </a:r>
            <a:r>
              <a:rPr lang="ru-RU" dirty="0"/>
              <a:t>Разработка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ru-RU" dirty="0" err="1"/>
              <a:t>компновка</a:t>
            </a:r>
            <a:r>
              <a:rPr lang="ru-RU" dirty="0"/>
              <a:t> требует большой работы от технологов и дизайнера</a:t>
            </a: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Будет сочетать в себе солнцезащитные очки, плотно прилегающие к телу, акустическую систему, мини-кондиционер, пульсометр, пару солнечных батарей и прочный дышащий материал</a:t>
            </a:r>
            <a:endParaRPr lang="en-US" dirty="0" err="1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761552" y="2204001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/>
              <a:t>Универсальная Спортивная Кепка</a:t>
            </a:r>
            <a:r>
              <a:rPr lang="en-US" sz="2400" dirty="0"/>
              <a:t>: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Проба на испытуемых из разных сфер жизни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Выбор основы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Разработка и </a:t>
            </a:r>
            <a:r>
              <a:rPr lang="ru-RU" dirty="0" err="1"/>
              <a:t>компановка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Продвижение в массы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Цель стартапа внести новое предложение в дизайн современных головных уборов, которые не будут  уступать по функционалу приевшимся всем аксессуарам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1600" cap="all" dirty="0">
                <a:solidFill>
                  <a:schemeClr val="tx1"/>
                </a:solidFill>
              </a:rPr>
              <a:t>USC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223517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4000" dirty="0"/>
              <a:t>Автор идеи</a:t>
            </a:r>
            <a:r>
              <a:rPr lang="en-US" sz="4000" dirty="0"/>
              <a:t>: </a:t>
            </a:r>
            <a:r>
              <a:rPr lang="ru-RU" sz="4000" dirty="0"/>
              <a:t>Матвеев Дмитрий</a:t>
            </a:r>
            <a:endParaRPr sz="400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983814" y="213473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mityaimatveew@yandex.ru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3099</TotalTime>
  <Words>165</Words>
  <Application>Microsoft Office PowerPoint</Application>
  <PresentationFormat>Широкоэкранный</PresentationFormat>
  <Paragraphs>33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goth tewtew</cp:lastModifiedBy>
  <cp:revision>24</cp:revision>
  <dcterms:modified xsi:type="dcterms:W3CDTF">2023-11-22T19:50:32Z</dcterms:modified>
</cp:coreProperties>
</file>