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 autoAdjust="0"/>
    <p:restoredTop sz="96327"/>
  </p:normalViewPr>
  <p:slideViewPr>
    <p:cSldViewPr>
      <p:cViewPr varScale="1">
        <p:scale>
          <a:sx n="72" d="100"/>
          <a:sy n="72" d="100"/>
        </p:scale>
        <p:origin x="105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20.12.2023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20.12.2023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8F00FF"/>
                </a:solidFill>
              </a:rPr>
              <a:t>Lovebrary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7072"/>
            <a:ext cx="3995936" cy="198720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Ощепкова Елизавета </a:t>
            </a:r>
          </a:p>
          <a:p>
            <a:r>
              <a:rPr lang="ru-RU" dirty="0">
                <a:solidFill>
                  <a:srgbClr val="8F00FF"/>
                </a:solidFill>
              </a:rPr>
              <a:t>Бугрова Дарина </a:t>
            </a:r>
          </a:p>
          <a:p>
            <a:r>
              <a:rPr lang="ru-RU" dirty="0">
                <a:solidFill>
                  <a:srgbClr val="8F00FF"/>
                </a:solidFill>
              </a:rPr>
              <a:t>ФИЛ-1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172149"/>
            <a:ext cx="1145786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55436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/>
                <a:cs typeface="Arial"/>
              </a:rPr>
              <a:t>Какую и чью (какого типа потребителей) проблему решает:</a:t>
            </a:r>
            <a:endParaRPr lang="ru-RU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A6FEB6-327C-4A08-B204-551091BFC9D0}"/>
              </a:ext>
            </a:extLst>
          </p:cNvPr>
          <p:cNvSpPr txBox="1"/>
          <p:nvPr/>
        </p:nvSpPr>
        <p:spPr>
          <a:xfrm>
            <a:off x="486684" y="2356813"/>
            <a:ext cx="59988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Решает проблему людей (примерно от 12 лет), которые: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 не могут найти нужную литературу в физических библиотеках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 находятся в поисках единомышленников, новых друзей, собеседников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Хотят попробовать на себе роль писателя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06306" y="2385127"/>
            <a:ext cx="11457868" cy="4616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Мы планируем создать приложение, с достаточно обширным функционалом, например: поиск книг в ближайших библиотеках, онлайн чтение, общение в чате, личные отзывы на прочитанное, также у нас можно будет публиковаться молодым авторам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 приложении человек сможет найти любую книгу в ближайшей библиотеке. Также потребитель сможет прочитать ее в режиме онлайн. На странице книги мы хотим сделать систему отзывов, где каждый сможет оставить свой комментарий о прочитанном. Более того, у нас будет существовать чат, где пользователи смогут обсуждать книги и не только. Также Наше приложение предоставляет шанс молодым авторам. Их работы будут публиковаться в открытом доступе.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61521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/>
                <a:cs typeface="Arial"/>
              </a:rPr>
              <a:t>Какая технология / услуга / продукт будет продаваться: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6110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Потребительские сегменты </a:t>
            </a:r>
            <a:r>
              <a:rPr lang="ru-RU" sz="1800" b="1" dirty="0"/>
              <a:t>(объем, динамика, потенциал)</a:t>
            </a:r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62196" y="2993497"/>
            <a:ext cx="1262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Проблемы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869160"/>
            <a:ext cx="404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Уникальное ценностное предложение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129A20-0960-4E85-8514-EC9B845FE2E7}"/>
              </a:ext>
            </a:extLst>
          </p:cNvPr>
          <p:cNvSpPr txBox="1"/>
          <p:nvPr/>
        </p:nvSpPr>
        <p:spPr>
          <a:xfrm>
            <a:off x="708874" y="1628800"/>
            <a:ext cx="819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Целевая аудитория: от 12 лет (-+);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830A58-02C7-41C3-8FF5-F2EADC8A6B81}"/>
              </a:ext>
            </a:extLst>
          </p:cNvPr>
          <p:cNvSpPr txBox="1"/>
          <p:nvPr/>
        </p:nvSpPr>
        <p:spPr>
          <a:xfrm>
            <a:off x="911424" y="3429000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Поиск литературы в физическом формате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Поиск единомышленников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 Приятное времяпрепровождение 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4D30C5-7CC9-4DA1-966A-D4FDC6FA0DF1}"/>
              </a:ext>
            </a:extLst>
          </p:cNvPr>
          <p:cNvSpPr txBox="1"/>
          <p:nvPr/>
        </p:nvSpPr>
        <p:spPr>
          <a:xfrm>
            <a:off x="911424" y="5373216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Приложение решит все вышеперечисленные проблемы,  «боли» потребителя. Уникальность заключается в отсутствии полного аналога </a:t>
            </a: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2869152"/>
            <a:ext cx="2238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Анализ конкурентов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726912" y="5085184"/>
            <a:ext cx="3172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Конкурентные преимущества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377104"/>
            <a:ext cx="1019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Аналоги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54BEF1-10FD-4C2F-8EA1-B760CBCE086F}"/>
              </a:ext>
            </a:extLst>
          </p:cNvPr>
          <p:cNvSpPr txBox="1"/>
          <p:nvPr/>
        </p:nvSpPr>
        <p:spPr>
          <a:xfrm>
            <a:off x="726912" y="1988840"/>
            <a:ext cx="500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Нет. Похожие приложения: </a:t>
            </a:r>
            <a:r>
              <a:rPr lang="ru-RU" dirty="0" err="1"/>
              <a:t>литрес</a:t>
            </a:r>
            <a:r>
              <a:rPr lang="ru-RU" dirty="0"/>
              <a:t>, </a:t>
            </a:r>
            <a:r>
              <a:rPr lang="ru-RU" dirty="0" err="1"/>
              <a:t>ватпад</a:t>
            </a:r>
            <a:r>
              <a:rPr lang="ru-RU" dirty="0"/>
              <a:t>, </a:t>
            </a:r>
            <a:r>
              <a:rPr lang="ru-RU" dirty="0" err="1"/>
              <a:t>фикбук</a:t>
            </a:r>
            <a:r>
              <a:rPr lang="ru-RU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6E4C7D-3BFE-490A-AA62-BAB78F79278A}"/>
              </a:ext>
            </a:extLst>
          </p:cNvPr>
          <p:cNvSpPr txBox="1"/>
          <p:nvPr/>
        </p:nvSpPr>
        <p:spPr>
          <a:xfrm>
            <a:off x="726912" y="3285992"/>
            <a:ext cx="7241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Конкуренцию могут составить приложения/сайты, на которых также можно читать или общаться по поводу книг. Но стать достойным конкурентом для нашего приложения они не могут из-за разной направленности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B34324-76D7-4DA1-85C3-B4586A28676F}"/>
              </a:ext>
            </a:extLst>
          </p:cNvPr>
          <p:cNvSpPr txBox="1"/>
          <p:nvPr/>
        </p:nvSpPr>
        <p:spPr>
          <a:xfrm>
            <a:off x="911424" y="566124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Известность, постоянная клиентура, доверие пользователей </a:t>
            </a: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pPr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</a:rPr>
              <a:t>Любой потребитель, который любит читать</a:t>
            </a: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</a:rPr>
              <a:t>Айтишники, дизайнеры, издательства, молодые авторы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 lvl="0"/>
            <a:r>
              <a:rPr lang="ru-RU" sz="1200" dirty="0"/>
              <a:t>Распространение повсеместного чтения.</a:t>
            </a:r>
          </a:p>
          <a:p>
            <a:pPr lvl="0"/>
            <a:r>
              <a:rPr lang="ru-RU" sz="1200" dirty="0"/>
              <a:t>Поиск литературы в физическом формате</a:t>
            </a:r>
          </a:p>
          <a:p>
            <a:pPr lvl="0"/>
            <a:r>
              <a:rPr lang="ru-RU" sz="1200" dirty="0"/>
              <a:t>Поиск единомышленников</a:t>
            </a:r>
          </a:p>
          <a:p>
            <a:r>
              <a:rPr lang="ru-RU" sz="1200" dirty="0"/>
              <a:t>Приятное времяпрепровождение</a:t>
            </a:r>
            <a:endParaRPr kumimoji="0" lang="ru-RU" sz="12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24366" y="5532237"/>
            <a:ext cx="4230391" cy="86177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lvl="0"/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 </a:t>
            </a:r>
            <a:r>
              <a:rPr lang="ru-RU" sz="1200" dirty="0"/>
              <a:t>Зарплата</a:t>
            </a:r>
          </a:p>
          <a:p>
            <a:pPr lvl="0"/>
            <a:r>
              <a:rPr lang="ru-RU" sz="1200" dirty="0"/>
              <a:t>Техническое обслуживание приложения</a:t>
            </a:r>
          </a:p>
          <a:p>
            <a:pPr lvl="0"/>
            <a:r>
              <a:rPr lang="ru-RU" sz="1200" dirty="0"/>
              <a:t>Реклама Незапланированные траты, налоги , процент издательствам </a:t>
            </a:r>
            <a:endParaRPr kumimoji="0" lang="ru-RU" sz="1200" b="1" dirty="0">
              <a:latin typeface="GT Walsheim Pro Light" panose="02000503040000020003" pitchFamily="50" charset="-5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400" dirty="0">
                <a:latin typeface="GT Walsheim Pro Light" panose="02000503040000020003" pitchFamily="50" charset="-52"/>
              </a:rPr>
              <a:t>Платная подписка, </a:t>
            </a:r>
            <a:r>
              <a:rPr kumimoji="0" lang="ru-RU" sz="1400" dirty="0" err="1">
                <a:latin typeface="GT Walsheim Pro Light" panose="02000503040000020003" pitchFamily="50" charset="-52"/>
              </a:rPr>
              <a:t>донаты</a:t>
            </a:r>
            <a:r>
              <a:rPr kumimoji="0" lang="ru-RU" sz="14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6651" y="4293098"/>
            <a:ext cx="1792819" cy="80021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Сайт 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Приложение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60071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pPr lvl="0"/>
            <a:r>
              <a:rPr lang="ru-RU" sz="1100" dirty="0"/>
              <a:t>Удобный функционал, доступные по цене подписки, Создание бесед, чатов на платформе </a:t>
            </a:r>
          </a:p>
          <a:p>
            <a:pPr lvl="0"/>
            <a:r>
              <a:rPr lang="ru-RU" sz="1100" dirty="0"/>
              <a:t>Служба поддержки (анонимная и нет) </a:t>
            </a:r>
          </a:p>
          <a:p>
            <a:pPr lvl="0"/>
            <a:r>
              <a:rPr lang="ru-RU" sz="1100" dirty="0"/>
              <a:t>Комментарии к записям </a:t>
            </a:r>
          </a:p>
          <a:p>
            <a:r>
              <a:rPr lang="ru-RU" sz="1100" dirty="0"/>
              <a:t>Отдельные «Читательские клубы» по прочитанному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400" dirty="0" err="1">
                <a:latin typeface="GT Walsheim Pro Light" panose="02000503040000020003" pitchFamily="50" charset="-52"/>
              </a:rPr>
              <a:t>Айти</a:t>
            </a:r>
            <a:r>
              <a:rPr kumimoji="0" lang="ru-RU" sz="1400" dirty="0">
                <a:latin typeface="GT Walsheim Pro Light" panose="02000503040000020003" pitchFamily="50" charset="-52"/>
              </a:rPr>
              <a:t> поддержка, разработка дизайна приложения, поддержка </a:t>
            </a:r>
            <a:r>
              <a:rPr kumimoji="0" lang="ru-RU" sz="1400" dirty="0" err="1">
                <a:latin typeface="GT Walsheim Pro Light" panose="02000503040000020003" pitchFamily="50" charset="-52"/>
              </a:rPr>
              <a:t>икрупных</a:t>
            </a:r>
            <a:r>
              <a:rPr kumimoji="0" lang="ru-RU" sz="1400" dirty="0">
                <a:latin typeface="GT Walsheim Pro Light" panose="02000503040000020003" pitchFamily="50" charset="-52"/>
              </a:rPr>
              <a:t> издательств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  <a:endParaRPr kumimoji="0" lang="ru-RU" sz="1200" b="1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latin typeface="GT Walsheim Pro Light" panose="02000503040000020003" pitchFamily="50" charset="-52"/>
              </a:rPr>
              <a:t>Компьютеры, офисное помещение </a:t>
            </a:r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>
                <a:latin typeface="Gilroy-Light"/>
              </a:rPr>
              <a:t>Ощепкова Елизавета </a:t>
            </a: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91272" y="3867147"/>
            <a:ext cx="116372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 (участники стартап-проекта, которые работают в рамках акселерационной программы)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91272" y="4568316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>
                <a:latin typeface="Gilroy-Light"/>
              </a:rPr>
              <a:t>Указать (для каждого): </a:t>
            </a:r>
          </a:p>
          <a:p>
            <a:pPr marL="285750" indent="-285750" algn="l">
              <a:buFontTx/>
              <a:buChar char="-"/>
            </a:pPr>
            <a:r>
              <a:rPr lang="ru-RU" sz="1600" dirty="0">
                <a:latin typeface="Gilroy-Light"/>
              </a:rPr>
              <a:t>Ощепкова Елизавета Сергеевна (лидер)</a:t>
            </a:r>
          </a:p>
          <a:p>
            <a:pPr marL="285750" indent="-285750" algn="l">
              <a:buFontTx/>
              <a:buChar char="-"/>
            </a:pPr>
            <a:r>
              <a:rPr lang="ru-RU" sz="1600" dirty="0">
                <a:latin typeface="Gilroy-Light"/>
              </a:rPr>
              <a:t>Бугрова Дарина Юрьевна (заместитель, критик)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11B83-5A0B-EFF7-A4D5-3405ADFF79A3}"/>
              </a:ext>
            </a:extLst>
          </p:cNvPr>
          <p:cNvSpPr txBox="1"/>
          <p:nvPr/>
        </p:nvSpPr>
        <p:spPr>
          <a:xfrm>
            <a:off x="4511824" y="105273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85B99-36BD-4361-2F7E-A360C11E2783}"/>
              </a:ext>
            </a:extLst>
          </p:cNvPr>
          <p:cNvSpPr txBox="1"/>
          <p:nvPr/>
        </p:nvSpPr>
        <p:spPr>
          <a:xfrm>
            <a:off x="7536160" y="456831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152FCD-976A-4B3C-BAFA-86D8F35364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" r="37"/>
          <a:stretch>
            <a:fillRect/>
          </a:stretch>
        </p:blipFill>
        <p:spPr>
          <a:xfrm>
            <a:off x="4367808" y="862093"/>
            <a:ext cx="2127181" cy="21287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E8AE58-F305-445D-BA90-B883F153A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876" y="4461079"/>
            <a:ext cx="2128760" cy="212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69160"/>
            <a:ext cx="3995936" cy="1195114"/>
          </a:xfrm>
        </p:spPr>
        <p:txBody>
          <a:bodyPr>
            <a:normAutofit fontScale="32500" lnSpcReduction="20000"/>
          </a:bodyPr>
          <a:lstStyle/>
          <a:p>
            <a:r>
              <a:rPr lang="ru-RU" sz="7200" dirty="0">
                <a:solidFill>
                  <a:srgbClr val="8F00FF"/>
                </a:solidFill>
              </a:rPr>
              <a:t>Ощепкова Елизавета </a:t>
            </a:r>
          </a:p>
          <a:p>
            <a:r>
              <a:rPr lang="ru-RU" sz="7200" dirty="0">
                <a:solidFill>
                  <a:srgbClr val="8F00FF"/>
                </a:solidFill>
              </a:rPr>
              <a:t>Бугрова Дарина </a:t>
            </a:r>
          </a:p>
          <a:p>
            <a:r>
              <a:rPr lang="ru-RU" sz="7200" dirty="0">
                <a:solidFill>
                  <a:srgbClr val="8F00FF"/>
                </a:solidFill>
              </a:rPr>
              <a:t>ФИЛ-1</a:t>
            </a:r>
          </a:p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207</TotalTime>
  <Words>455</Words>
  <Application>Microsoft Office PowerPoint</Application>
  <DocSecurity>0</DocSecurity>
  <PresentationFormat>Широкоэкранный</PresentationFormat>
  <Paragraphs>88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 Neue</vt:lpstr>
      <vt:lpstr>Тема Office</vt:lpstr>
      <vt:lpstr>1_Тема Office</vt:lpstr>
      <vt:lpstr>Lovebrary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Елизавета</cp:lastModifiedBy>
  <cp:revision>13</cp:revision>
  <dcterms:created xsi:type="dcterms:W3CDTF">2023-07-21T07:14:15Z</dcterms:created>
  <dcterms:modified xsi:type="dcterms:W3CDTF">2023-12-20T17:27:06Z</dcterms:modified>
  <cp:category/>
  <dc:identifier/>
  <cp:contentStatus/>
  <dc:language/>
  <cp:version/>
</cp:coreProperties>
</file>