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9" r:id="rId3"/>
    <p:sldId id="280" r:id="rId4"/>
    <p:sldId id="275" r:id="rId5"/>
    <p:sldId id="28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4660"/>
  </p:normalViewPr>
  <p:slideViewPr>
    <p:cSldViewPr>
      <p:cViewPr varScale="1">
        <p:scale>
          <a:sx n="98" d="100"/>
          <a:sy n="98" d="100"/>
        </p:scale>
        <p:origin x="979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82B6967-96B6-47F9-BEF7-899C0338F77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9F568C9-4A46-43B8-AEB4-C263007673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000100" y="2285992"/>
            <a:ext cx="7429552" cy="2786082"/>
          </a:xfrm>
        </p:spPr>
        <p:txBody>
          <a:bodyPr>
            <a:normAutofit fontScale="90000"/>
          </a:bodyPr>
          <a:lstStyle/>
          <a:p>
            <a:pPr marL="457200" indent="-369888" algn="ctr">
              <a:lnSpc>
                <a:spcPct val="110000"/>
              </a:lnSpc>
            </a:pP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инструментов, применяемых в хирургической стоматологии</a:t>
            </a:r>
            <a:br>
              <a:rPr lang="ru-RU" sz="28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br>
              <a:rPr lang="ru-RU" sz="28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br>
              <a:rPr lang="ru-RU" sz="28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Гарина Галина Алексеевна </a:t>
            </a:r>
            <a:br>
              <a:rPr lang="ru-RU" sz="28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Аржанцев Виталий Андреевич</a:t>
            </a:r>
            <a:br>
              <a:rPr lang="ru-RU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1538" y="0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214414" y="332656"/>
            <a:ext cx="7606057" cy="58824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проблему решает продукт проекта.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изделия помогут упростить процесс отслойки мягких тканей в труднодоступных участках ротовой полости во время хирургических стоматологических вмешательств (твердое небо, язычная поверхность нижней челюсти,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ретромолярная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 нижней челюсти, область бугра верхней челюсти). 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Описание конечного продукта проекта.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двух распаторов (инструмент для отслаивания мягких тканей). Каждый из инструментов будет иметь две рабочие части: одна из частей будет отличаться в зависимости от стороны выполняемой манипуляции (правая/левая сторона), вторая рабочая часть будет универсальная для обоих инструментов. Инструменты будут изготовлены из нержавеющей хирургической стали.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применения продукта проекта.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оперативной практике врачей-стоматологов хирургов в амбулаторной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стоматологической практике, а также в практике челюстно-лицевых хирургов в условиях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стационара</a:t>
            </a:r>
          </a:p>
          <a:p>
            <a:pPr marL="0" indent="0">
              <a:buNone/>
            </a:pPr>
            <a:endParaRPr lang="ru-RU" sz="24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Получаемый продукт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000100" y="714356"/>
            <a:ext cx="7681528" cy="54292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Предполагается создание двух инструментов, каждый из которых, в зависимости от формы рабочей части, будет максимально эргономичен для работы справа/слева. Для достижения максимально эргономичного использования в дистальных отделах твердого неба рабочая часть инструмента изгибается сначала в горизонтальной плоскости (вправо или влево), затем следует изгиб в вертикальной плоскости, откуда начинается участок рабочей части, предназначенный непосредственно для отстаивания мягких тканей, длиной 10-15 мм, с изгибом, повторяющим контур твердого неба. Рабочая часть с обратной стороны инструмента будет иметь заостренный кончик, предназначенный для более агрессивной отслойки мягких тканей.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0100" y="0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000100" y="857232"/>
            <a:ext cx="7694484" cy="4705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аналоги.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существует множество распаторов с различными вариантами рабочих частей, однако предлагаемые нами уникальные формы рабочих частей на сегодняшний день не представлены на рынке.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 продукта.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Создаваемые инструменты имеют уникальную форму рабочих частей, благодаря которым процесс отслойки мягких тканей в труднодоступных участках ротовой полости станет более эргономичным, эффективным и менее затратным во временном отношении.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Востребованность продукта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Инструменты, за счет уникальных рабочих частей, позволят эффективно осуществлять отслойку мягких тканей в труднодоступных участках ротовой полости за счет лучшей визуализации и повышенной эргономичности инструмента.</a:t>
            </a: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0100" y="0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357289" y="1062511"/>
            <a:ext cx="7326137" cy="45810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применения продукта проекта.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оперативной практике врачей-стоматологов хирургов в амбулаторной стоматологической практике, а также в практике челюстно-лицевых хирургов в условиях стационара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Рынок, сегмент рынка, потенциальный потребитель.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изделия будут применяться в практическом здравоохранении.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потребитель: амбулаторные хирургические кабинеты стоматологических клиник, отделения челюстно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хирургии в стационарах, а также в учебном процессе медицинских ВУЗов, циклах повышения квалификации врачей стоматологов-хирургов и челюстно-лицевых хирургов</a:t>
            </a:r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508104" y="1988840"/>
            <a:ext cx="367240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Почта: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galinagalina.gala@yandex.ru	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+7 987 008 38 69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1214422"/>
            <a:ext cx="4286280" cy="1471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BC5FBA-77A5-4819-A4F2-A8A5928477E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2214554"/>
            <a:ext cx="2258750" cy="400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9229</TotalTime>
  <Words>467</Words>
  <Application>Microsoft Office PowerPoint</Application>
  <PresentationFormat>Экран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Corbel</vt:lpstr>
      <vt:lpstr>Georgia</vt:lpstr>
      <vt:lpstr>Gill Sans MT</vt:lpstr>
      <vt:lpstr>Gilroy-ExtraBold</vt:lpstr>
      <vt:lpstr>Times New Roman</vt:lpstr>
      <vt:lpstr>Verdana</vt:lpstr>
      <vt:lpstr>Wingdings 2</vt:lpstr>
      <vt:lpstr>Солнцестояние</vt:lpstr>
      <vt:lpstr>Создание инструментов, применяемых в хирургической стоматологии   Гарина Галина Алексеевна  Аржанцев Виталий Андреевич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Галина</cp:lastModifiedBy>
  <cp:revision>100</cp:revision>
  <dcterms:created xsi:type="dcterms:W3CDTF">2023-02-08T09:03:57Z</dcterms:created>
  <dcterms:modified xsi:type="dcterms:W3CDTF">2024-10-02T19:13:14Z</dcterms:modified>
</cp:coreProperties>
</file>