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8AA54-E351-4EFA-A57D-2AB388D7765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F109-98C4-45E4-8DC6-13D7CC5F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165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8AA54-E351-4EFA-A57D-2AB388D7765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F109-98C4-45E4-8DC6-13D7CC5F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930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8AA54-E351-4EFA-A57D-2AB388D7765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F109-98C4-45E4-8DC6-13D7CC5F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16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8AA54-E351-4EFA-A57D-2AB388D7765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F109-98C4-45E4-8DC6-13D7CC5F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408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8AA54-E351-4EFA-A57D-2AB388D7765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F109-98C4-45E4-8DC6-13D7CC5F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229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8AA54-E351-4EFA-A57D-2AB388D7765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F109-98C4-45E4-8DC6-13D7CC5F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560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8AA54-E351-4EFA-A57D-2AB388D7765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F109-98C4-45E4-8DC6-13D7CC5F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524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8AA54-E351-4EFA-A57D-2AB388D7765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F109-98C4-45E4-8DC6-13D7CC5F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402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8AA54-E351-4EFA-A57D-2AB388D7765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F109-98C4-45E4-8DC6-13D7CC5F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3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8AA54-E351-4EFA-A57D-2AB388D7765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F109-98C4-45E4-8DC6-13D7CC5F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733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8AA54-E351-4EFA-A57D-2AB388D7765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F109-98C4-45E4-8DC6-13D7CC5F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868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8AA54-E351-4EFA-A57D-2AB388D7765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2F109-98C4-45E4-8DC6-13D7CC5F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002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15800" cy="68151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6860" y="199291"/>
            <a:ext cx="5609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Крепкая семья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28808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Идея проекта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09930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Проект «Крепкая семья» направлен </a:t>
            </a:r>
            <a:r>
              <a:rPr lang="ru-RU" sz="1800" i="1" dirty="0" smtClean="0">
                <a:solidFill>
                  <a:schemeClr val="bg1"/>
                </a:solidFill>
              </a:rPr>
              <a:t>н</a:t>
            </a:r>
            <a:r>
              <a:rPr lang="ru-RU" sz="1800" dirty="0" smtClean="0">
                <a:solidFill>
                  <a:schemeClr val="bg1"/>
                </a:solidFill>
              </a:rPr>
              <a:t>а укрепление отношений между родителями и детьми через участие в киберспортивном турнире по </a:t>
            </a:r>
            <a:r>
              <a:rPr lang="en-US" sz="1800" dirty="0" smtClean="0">
                <a:solidFill>
                  <a:schemeClr val="bg1"/>
                </a:solidFill>
              </a:rPr>
              <a:t>CS2</a:t>
            </a:r>
            <a:r>
              <a:rPr lang="ru-RU" sz="1800" dirty="0" smtClean="0">
                <a:solidFill>
                  <a:schemeClr val="bg1"/>
                </a:solidFill>
              </a:rPr>
              <a:t>. Основная цель мероприятия-показать, что технологии и компьютерные игры могут объединять поколения, развивать командную работу, взаимопонимание и доверие внутри семьи.</a:t>
            </a:r>
          </a:p>
          <a:p>
            <a:pPr marL="0" indent="361950" algn="just"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Данный турнир будет проводится, в основном, в формате семейных </a:t>
            </a:r>
            <a:r>
              <a:rPr lang="ru-RU" sz="1800" dirty="0" smtClean="0">
                <a:solidFill>
                  <a:schemeClr val="bg1"/>
                </a:solidFill>
              </a:rPr>
              <a:t>команд: команда родителей, а также</a:t>
            </a:r>
            <a:r>
              <a:rPr lang="ru-RU" sz="1800" dirty="0" smtClean="0">
                <a:solidFill>
                  <a:schemeClr val="bg1"/>
                </a:solidFill>
              </a:rPr>
              <a:t>, к</a:t>
            </a:r>
            <a:r>
              <a:rPr lang="ru-RU" sz="1800" dirty="0" smtClean="0">
                <a:solidFill>
                  <a:schemeClr val="bg1"/>
                </a:solidFill>
              </a:rPr>
              <a:t>оманда детей и смешанные </a:t>
            </a:r>
            <a:r>
              <a:rPr lang="ru-RU" sz="1800" dirty="0" smtClean="0">
                <a:solidFill>
                  <a:schemeClr val="bg1"/>
                </a:solidFill>
              </a:rPr>
              <a:t>команды.</a:t>
            </a:r>
          </a:p>
          <a:p>
            <a:pPr marL="0" indent="361950" algn="just"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Участники соревнуются в дружеской атмосфере, проходят групповой этап  и плей-офф, после чего и определяются победители.</a:t>
            </a:r>
          </a:p>
        </p:txBody>
      </p:sp>
    </p:spTree>
    <p:extLst>
      <p:ext uri="{BB962C8B-B14F-4D97-AF65-F5344CB8AC3E}">
        <p14:creationId xmlns:p14="http://schemas.microsoft.com/office/powerpoint/2010/main" val="396485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Цели проекта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1800" dirty="0" smtClean="0">
                <a:solidFill>
                  <a:schemeClr val="bg1"/>
                </a:solidFill>
              </a:rPr>
              <a:t>Укрепление семейных отношений.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dirty="0" smtClean="0">
                <a:solidFill>
                  <a:schemeClr val="bg1"/>
                </a:solidFill>
              </a:rPr>
              <a:t>Развитие командного взаимодействия между детьми и родителями.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dirty="0" smtClean="0">
                <a:solidFill>
                  <a:schemeClr val="bg1"/>
                </a:solidFill>
              </a:rPr>
              <a:t>Организация современного семейного досуга.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dirty="0" smtClean="0">
                <a:solidFill>
                  <a:schemeClr val="bg1"/>
                </a:solidFill>
              </a:rPr>
              <a:t>Популяризация киберспорта, как формы совместного отдыха.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800" dirty="0" smtClean="0">
                <a:solidFill>
                  <a:schemeClr val="bg1"/>
                </a:solidFill>
              </a:rPr>
              <a:t>Создание позитивной атмосферы общения между поколения.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463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Формат турнира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Игра: </a:t>
            </a:r>
            <a:r>
              <a:rPr lang="en-US" sz="1800" dirty="0" smtClean="0">
                <a:solidFill>
                  <a:schemeClr val="bg1"/>
                </a:solidFill>
              </a:rPr>
              <a:t>Counter-Strike 2</a:t>
            </a:r>
            <a:r>
              <a:rPr lang="ru-RU" sz="1800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Формат: группа + плей-офф.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Состав команды: ≈5 человек.</a:t>
            </a:r>
            <a:endParaRPr lang="en-US" sz="1800" dirty="0" smtClean="0">
              <a:solidFill>
                <a:schemeClr val="bg1"/>
              </a:solidFill>
            </a:endParaRPr>
          </a:p>
          <a:p>
            <a:r>
              <a:rPr lang="ru-RU" sz="1800" dirty="0" smtClean="0">
                <a:solidFill>
                  <a:schemeClr val="bg1"/>
                </a:solidFill>
              </a:rPr>
              <a:t>Количество команд: ≈16 команд.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Место проведения: компьютерный клуб при спортивной школе.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406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Призовой фонд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800" dirty="0" smtClean="0">
                <a:solidFill>
                  <a:schemeClr val="bg1"/>
                </a:solidFill>
              </a:rPr>
              <a:t>Топовый </a:t>
            </a:r>
            <a:r>
              <a:rPr lang="ru-RU" sz="1800" dirty="0" smtClean="0">
                <a:solidFill>
                  <a:schemeClr val="bg1"/>
                </a:solidFill>
              </a:rPr>
              <a:t>игровой пк.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>
                <a:solidFill>
                  <a:schemeClr val="bg1"/>
                </a:solidFill>
              </a:rPr>
              <a:t>Steam </a:t>
            </a:r>
            <a:r>
              <a:rPr lang="en-US" sz="1800" dirty="0" smtClean="0">
                <a:solidFill>
                  <a:schemeClr val="bg1"/>
                </a:solidFill>
              </a:rPr>
              <a:t>Deck OLED </a:t>
            </a:r>
            <a:r>
              <a:rPr lang="ru-RU" sz="1800" dirty="0" smtClean="0">
                <a:solidFill>
                  <a:schemeClr val="bg1"/>
                </a:solidFill>
              </a:rPr>
              <a:t>на 1 </a:t>
            </a:r>
            <a:r>
              <a:rPr lang="en-US" sz="1800" dirty="0" smtClean="0">
                <a:solidFill>
                  <a:schemeClr val="bg1"/>
                </a:solidFill>
              </a:rPr>
              <a:t>TB</a:t>
            </a:r>
            <a:r>
              <a:rPr lang="ru-RU" sz="1800" dirty="0" smtClean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>
                <a:solidFill>
                  <a:schemeClr val="bg1"/>
                </a:solidFill>
              </a:rPr>
              <a:t>Play </a:t>
            </a:r>
            <a:r>
              <a:rPr lang="en-US" sz="1800" dirty="0" smtClean="0">
                <a:solidFill>
                  <a:schemeClr val="bg1"/>
                </a:solidFill>
              </a:rPr>
              <a:t>Station 5 Pro</a:t>
            </a:r>
            <a:r>
              <a:rPr lang="ru-RU" sz="1800" dirty="0" smtClean="0">
                <a:solidFill>
                  <a:schemeClr val="bg1"/>
                </a:solidFill>
              </a:rPr>
              <a:t>.</a:t>
            </a:r>
            <a:endParaRPr lang="ru-RU" sz="1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761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Ожидаемые результаты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Укрепление отношений между детьми и родителями.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Повышение интереса семей к совместному досугу.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Развитие командного мышления и ответственности.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Популяризация семейных киберспортивных мероприятий.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Создание положительного примера семейного взаимодействия.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872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Заключение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355600"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Проект «Крепкая семья» показывает, что компьютерные игры могут быть не только развлечением, но и способом объединения семьи. Совместное участие родителей и детей в турнире помогает укрепить доверие, улучшить коммуникацию и создать яркие семейные воспоминания.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603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Примерная общая смета проекта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084040"/>
              </p:ext>
            </p:extLst>
          </p:nvPr>
        </p:nvGraphicFramePr>
        <p:xfrm>
          <a:off x="838200" y="2470517"/>
          <a:ext cx="10515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176321601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6164430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Расход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Сумма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286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Приз за первое место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≈220000 ₱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150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Приз за второе место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≈85000 ₱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712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Приз за третье место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≈95000 ₱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0036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Организационные 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расходы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≈190000 ₱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647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Итоговая сумма проекта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chemeClr val="bg1"/>
                          </a:solidFill>
                        </a:rPr>
                        <a:t>≈590000 ₱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15202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38200" y="1690688"/>
            <a:ext cx="9874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just"/>
            <a:r>
              <a:rPr lang="ru-RU" dirty="0" smtClean="0">
                <a:solidFill>
                  <a:schemeClr val="bg1"/>
                </a:solidFill>
              </a:rPr>
              <a:t>Указаны примерные цены, так как цены меняются в зависимости от места покупки, курса доллара и иных ситуаций, независящих от создателя проекта.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8177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317</Words>
  <Application>Microsoft Office PowerPoint</Application>
  <PresentationFormat>Широкоэкранный</PresentationFormat>
  <Paragraphs>43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Идея проекта</vt:lpstr>
      <vt:lpstr>Цели проекта</vt:lpstr>
      <vt:lpstr>Формат турнира</vt:lpstr>
      <vt:lpstr>Призовой фонд</vt:lpstr>
      <vt:lpstr>Ожидаемые результаты</vt:lpstr>
      <vt:lpstr>Заключение</vt:lpstr>
      <vt:lpstr>Примерная общая смета проекта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2026-07-13T07:54:08Z</dcterms:created>
  <dcterms:modified xsi:type="dcterms:W3CDTF">2026-07-13T09:09:13Z</dcterms:modified>
</cp:coreProperties>
</file>