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8" r:id="rId1"/>
  </p:sldMasterIdLst>
  <p:notesMasterIdLst>
    <p:notesMasterId r:id="rId27"/>
  </p:notesMasterIdLst>
  <p:sldIdLst>
    <p:sldId id="256" r:id="rId2"/>
    <p:sldId id="257" r:id="rId3"/>
    <p:sldId id="258" r:id="rId4"/>
    <p:sldId id="273" r:id="rId5"/>
    <p:sldId id="303" r:id="rId6"/>
    <p:sldId id="278" r:id="rId7"/>
    <p:sldId id="302" r:id="rId8"/>
    <p:sldId id="260" r:id="rId9"/>
    <p:sldId id="272" r:id="rId10"/>
    <p:sldId id="261" r:id="rId11"/>
    <p:sldId id="296" r:id="rId12"/>
    <p:sldId id="262" r:id="rId13"/>
    <p:sldId id="298" r:id="rId14"/>
    <p:sldId id="284" r:id="rId15"/>
    <p:sldId id="299" r:id="rId16"/>
    <p:sldId id="279" r:id="rId17"/>
    <p:sldId id="281" r:id="rId18"/>
    <p:sldId id="295" r:id="rId19"/>
    <p:sldId id="300" r:id="rId20"/>
    <p:sldId id="265" r:id="rId21"/>
    <p:sldId id="266" r:id="rId22"/>
    <p:sldId id="304" r:id="rId23"/>
    <p:sldId id="269" r:id="rId24"/>
    <p:sldId id="301" r:id="rId25"/>
    <p:sldId id="270" r:id="rId26"/>
  </p:sldIdLst>
  <p:sldSz cx="15119350" cy="10691813"/>
  <p:notesSz cx="9928225" cy="14357350"/>
  <p:embeddedFontLst>
    <p:embeddedFont>
      <p:font typeface="Arial Black" panose="020B0604020202020204" pitchFamily="34" charset="0"/>
      <p:regular r:id="rId28"/>
      <p:bold r:id="rId29"/>
    </p:embeddedFont>
    <p:embeddedFont>
      <p:font typeface="Calibri" panose="020F0502020204030204" pitchFamily="34" charset="0"/>
      <p:regular r:id="rId30"/>
      <p:bold r:id="rId31"/>
      <p:italic r:id="rId32"/>
      <p:boldItalic r:id="rId3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6543">
          <p15:clr>
            <a:srgbClr val="A4A3A4"/>
          </p15:clr>
        </p15:guide>
        <p15:guide id="2" orient="horz" pos="238">
          <p15:clr>
            <a:srgbClr val="A4A3A4"/>
          </p15:clr>
        </p15:guide>
        <p15:guide id="3" orient="horz" pos="986">
          <p15:clr>
            <a:srgbClr val="A4A3A4"/>
          </p15:clr>
        </p15:guide>
        <p15:guide id="4" orient="horz" pos="2234">
          <p15:clr>
            <a:srgbClr val="A4A3A4"/>
          </p15:clr>
        </p15:guide>
        <p15:guide id="5" pos="5148">
          <p15:clr>
            <a:srgbClr val="A4A3A4"/>
          </p15:clr>
        </p15:guide>
        <p15:guide id="6" pos="9253">
          <p15:clr>
            <a:srgbClr val="A4A3A4"/>
          </p15:clr>
        </p15:guide>
        <p15:guide id="7" orient="horz" pos="284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D3EB96E-BAF1-6941-B728-7DC6FC17234C}" v="15" dt="2022-07-10T07:42:14.986"/>
  </p1510:revLst>
</p1510:revInfo>
</file>

<file path=ppt/tableStyles.xml><?xml version="1.0" encoding="utf-8"?>
<a:tblStyleLst xmlns:a="http://schemas.openxmlformats.org/drawingml/2006/main" def="{5B2E13A2-21F0-498D-9D80-8EF4AEAD761E}">
  <a:tblStyle styleId="{5B2E13A2-21F0-498D-9D80-8EF4AEAD761E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248"/>
    <p:restoredTop sz="94014" autoAdjust="0"/>
  </p:normalViewPr>
  <p:slideViewPr>
    <p:cSldViewPr snapToGrid="0">
      <p:cViewPr varScale="1">
        <p:scale>
          <a:sx n="60" d="100"/>
          <a:sy n="60" d="100"/>
        </p:scale>
        <p:origin x="184" y="752"/>
      </p:cViewPr>
      <p:guideLst>
        <p:guide orient="horz" pos="6543"/>
        <p:guide orient="horz" pos="238"/>
        <p:guide orient="horz" pos="986"/>
        <p:guide orient="horz" pos="2234"/>
        <p:guide pos="5148"/>
        <p:guide pos="9253"/>
        <p:guide orient="horz" pos="284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6.fntdata"/><Relationship Id="rId38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5.fntdata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font" Target="fonts/font3.fntdata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A802B64-D9F3-4BC1-8B12-484D1F180A75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A6D10D4E-6B8F-4356-981E-DA23E9E0CB2C}">
      <dgm:prSet/>
      <dgm:spPr/>
      <dgm:t>
        <a:bodyPr/>
        <a:lstStyle/>
        <a:p>
          <a:r>
            <a:rPr lang="ru-RU" b="1" dirty="0"/>
            <a:t>Схема работы AILO:</a:t>
          </a:r>
          <a:endParaRPr lang="en-US" dirty="0"/>
        </a:p>
      </dgm:t>
    </dgm:pt>
    <dgm:pt modelId="{F8D68FFC-78CB-4672-B5BD-0DD15887429E}" type="parTrans" cxnId="{3840F1C7-2AF1-4F7B-9A78-9622A3AE9757}">
      <dgm:prSet/>
      <dgm:spPr/>
      <dgm:t>
        <a:bodyPr/>
        <a:lstStyle/>
        <a:p>
          <a:endParaRPr lang="en-US"/>
        </a:p>
      </dgm:t>
    </dgm:pt>
    <dgm:pt modelId="{BCA66D30-DBE1-4BD0-B2E1-CF0642894322}" type="sibTrans" cxnId="{3840F1C7-2AF1-4F7B-9A78-9622A3AE9757}">
      <dgm:prSet/>
      <dgm:spPr/>
      <dgm:t>
        <a:bodyPr/>
        <a:lstStyle/>
        <a:p>
          <a:endParaRPr lang="en-US"/>
        </a:p>
      </dgm:t>
    </dgm:pt>
    <dgm:pt modelId="{71116904-EF46-4CA9-9092-4BE9AA905149}">
      <dgm:prSet/>
      <dgm:spPr/>
      <dgm:t>
        <a:bodyPr/>
        <a:lstStyle/>
        <a:p>
          <a:r>
            <a:rPr lang="ru-RU" dirty="0"/>
            <a:t>Все мероприятия будут разделены на «кубики» - фрагменты уроков, "моменты" (тексты, аудио, видео). </a:t>
          </a:r>
          <a:endParaRPr lang="en-US" dirty="0"/>
        </a:p>
      </dgm:t>
    </dgm:pt>
    <dgm:pt modelId="{078AA337-937F-48D2-AEBB-BF5CDC4204D7}" type="parTrans" cxnId="{F6798412-D24A-4D3A-A9BD-182F9FEC40F5}">
      <dgm:prSet/>
      <dgm:spPr/>
      <dgm:t>
        <a:bodyPr/>
        <a:lstStyle/>
        <a:p>
          <a:endParaRPr lang="en-US"/>
        </a:p>
      </dgm:t>
    </dgm:pt>
    <dgm:pt modelId="{88EE30CD-3B29-4E36-B2EF-000B612474BD}" type="sibTrans" cxnId="{F6798412-D24A-4D3A-A9BD-182F9FEC40F5}">
      <dgm:prSet/>
      <dgm:spPr/>
      <dgm:t>
        <a:bodyPr/>
        <a:lstStyle/>
        <a:p>
          <a:endParaRPr lang="en-US"/>
        </a:p>
      </dgm:t>
    </dgm:pt>
    <dgm:pt modelId="{B6E6701E-3049-4F86-A95E-4BFE1E1E11C2}">
      <dgm:prSet/>
      <dgm:spPr/>
      <dgm:t>
        <a:bodyPr/>
        <a:lstStyle/>
        <a:p>
          <a:r>
            <a:rPr lang="ru-RU" dirty="0"/>
            <a:t>Данный помощник поможет собрать уникальное образовательное мероприятие из «кубиков».</a:t>
          </a:r>
          <a:endParaRPr lang="en-US" dirty="0"/>
        </a:p>
      </dgm:t>
    </dgm:pt>
    <dgm:pt modelId="{10DCDC73-A393-4185-87E3-70E5CA157A03}" type="parTrans" cxnId="{CC305075-CD3E-44A7-A51D-971DB0B1D044}">
      <dgm:prSet/>
      <dgm:spPr/>
      <dgm:t>
        <a:bodyPr/>
        <a:lstStyle/>
        <a:p>
          <a:endParaRPr lang="en-US"/>
        </a:p>
      </dgm:t>
    </dgm:pt>
    <dgm:pt modelId="{31615644-A371-4C3F-BFB8-FFC46C0E751B}" type="sibTrans" cxnId="{CC305075-CD3E-44A7-A51D-971DB0B1D044}">
      <dgm:prSet/>
      <dgm:spPr/>
      <dgm:t>
        <a:bodyPr/>
        <a:lstStyle/>
        <a:p>
          <a:endParaRPr lang="en-US"/>
        </a:p>
      </dgm:t>
    </dgm:pt>
    <dgm:pt modelId="{5038509B-E1AE-4C97-94BA-2DF0C47B68C0}">
      <dgm:prSet/>
      <dgm:spPr/>
      <dgm:t>
        <a:bodyPr/>
        <a:lstStyle/>
        <a:p>
          <a:r>
            <a:rPr lang="ru-RU" b="1" dirty="0"/>
            <a:t>Цель проекта:</a:t>
          </a:r>
          <a:endParaRPr lang="en-US" dirty="0"/>
        </a:p>
      </dgm:t>
    </dgm:pt>
    <dgm:pt modelId="{DB5361CA-175B-4F8E-A7BF-237A355ACC8A}" type="parTrans" cxnId="{4730E0A6-5EA3-4790-BD13-4495F90CA730}">
      <dgm:prSet/>
      <dgm:spPr/>
      <dgm:t>
        <a:bodyPr/>
        <a:lstStyle/>
        <a:p>
          <a:endParaRPr lang="en-US"/>
        </a:p>
      </dgm:t>
    </dgm:pt>
    <dgm:pt modelId="{B7F3DD91-2255-4B9B-8212-123A4C5321FF}" type="sibTrans" cxnId="{4730E0A6-5EA3-4790-BD13-4495F90CA730}">
      <dgm:prSet/>
      <dgm:spPr/>
      <dgm:t>
        <a:bodyPr/>
        <a:lstStyle/>
        <a:p>
          <a:endParaRPr lang="en-US"/>
        </a:p>
      </dgm:t>
    </dgm:pt>
    <dgm:pt modelId="{41BC2306-551C-4CD7-A9EF-D11F4828C7A2}">
      <dgm:prSet/>
      <dgm:spPr/>
      <dgm:t>
        <a:bodyPr/>
        <a:lstStyle/>
        <a:p>
          <a:r>
            <a:rPr lang="ru-RU" dirty="0"/>
            <a:t>Создание образовательного пространства на основе новых технологий с применением </a:t>
          </a:r>
          <a:r>
            <a:rPr lang="en-US" dirty="0"/>
            <a:t>AI</a:t>
          </a:r>
          <a:r>
            <a:rPr lang="ru-RU" dirty="0"/>
            <a:t>.</a:t>
          </a:r>
          <a:endParaRPr lang="en-US" dirty="0"/>
        </a:p>
      </dgm:t>
    </dgm:pt>
    <dgm:pt modelId="{AEE492AB-B701-400A-8CDC-7882091BADEF}" type="parTrans" cxnId="{27FC735F-2C9B-4912-A449-215760750AB6}">
      <dgm:prSet/>
      <dgm:spPr/>
      <dgm:t>
        <a:bodyPr/>
        <a:lstStyle/>
        <a:p>
          <a:endParaRPr lang="en-US"/>
        </a:p>
      </dgm:t>
    </dgm:pt>
    <dgm:pt modelId="{70DF50BF-FC84-43AF-8DCC-D08448274089}" type="sibTrans" cxnId="{27FC735F-2C9B-4912-A449-215760750AB6}">
      <dgm:prSet/>
      <dgm:spPr/>
      <dgm:t>
        <a:bodyPr/>
        <a:lstStyle/>
        <a:p>
          <a:endParaRPr lang="en-US"/>
        </a:p>
      </dgm:t>
    </dgm:pt>
    <dgm:pt modelId="{8F63110A-D77A-744F-B7DB-F35FC9404C46}" type="pres">
      <dgm:prSet presAssocID="{6A802B64-D9F3-4BC1-8B12-484D1F180A75}" presName="Name0" presStyleCnt="0">
        <dgm:presLayoutVars>
          <dgm:dir/>
          <dgm:animLvl val="lvl"/>
          <dgm:resizeHandles val="exact"/>
        </dgm:presLayoutVars>
      </dgm:prSet>
      <dgm:spPr/>
    </dgm:pt>
    <dgm:pt modelId="{5922FBED-E108-CD46-B925-034F379617AF}" type="pres">
      <dgm:prSet presAssocID="{A6D10D4E-6B8F-4356-981E-DA23E9E0CB2C}" presName="linNode" presStyleCnt="0"/>
      <dgm:spPr/>
    </dgm:pt>
    <dgm:pt modelId="{102194FF-E79B-C748-808B-DB7483D58D39}" type="pres">
      <dgm:prSet presAssocID="{A6D10D4E-6B8F-4356-981E-DA23E9E0CB2C}" presName="parentText" presStyleLbl="node1" presStyleIdx="0" presStyleCnt="2">
        <dgm:presLayoutVars>
          <dgm:chMax val="1"/>
          <dgm:bulletEnabled val="1"/>
        </dgm:presLayoutVars>
      </dgm:prSet>
      <dgm:spPr/>
    </dgm:pt>
    <dgm:pt modelId="{2FF6AD46-DC29-AE49-954C-3C04EC442851}" type="pres">
      <dgm:prSet presAssocID="{A6D10D4E-6B8F-4356-981E-DA23E9E0CB2C}" presName="descendantText" presStyleLbl="alignAccFollowNode1" presStyleIdx="0" presStyleCnt="2">
        <dgm:presLayoutVars>
          <dgm:bulletEnabled val="1"/>
        </dgm:presLayoutVars>
      </dgm:prSet>
      <dgm:spPr/>
    </dgm:pt>
    <dgm:pt modelId="{9F726675-3D15-164E-9F53-CADB0BA178D5}" type="pres">
      <dgm:prSet presAssocID="{BCA66D30-DBE1-4BD0-B2E1-CF0642894322}" presName="sp" presStyleCnt="0"/>
      <dgm:spPr/>
    </dgm:pt>
    <dgm:pt modelId="{CB303FC6-72C1-F34F-AEDB-91F43EF7FDBB}" type="pres">
      <dgm:prSet presAssocID="{5038509B-E1AE-4C97-94BA-2DF0C47B68C0}" presName="linNode" presStyleCnt="0"/>
      <dgm:spPr/>
    </dgm:pt>
    <dgm:pt modelId="{53462BBB-85D6-B94C-A739-6878F79D05B8}" type="pres">
      <dgm:prSet presAssocID="{5038509B-E1AE-4C97-94BA-2DF0C47B68C0}" presName="parentText" presStyleLbl="node1" presStyleIdx="1" presStyleCnt="2">
        <dgm:presLayoutVars>
          <dgm:chMax val="1"/>
          <dgm:bulletEnabled val="1"/>
        </dgm:presLayoutVars>
      </dgm:prSet>
      <dgm:spPr/>
    </dgm:pt>
    <dgm:pt modelId="{4403FDB7-4190-484A-AF35-D3CF2D33F526}" type="pres">
      <dgm:prSet presAssocID="{5038509B-E1AE-4C97-94BA-2DF0C47B68C0}" presName="descendantText" presStyleLbl="alignAccFollowNode1" presStyleIdx="1" presStyleCnt="2">
        <dgm:presLayoutVars>
          <dgm:bulletEnabled val="1"/>
        </dgm:presLayoutVars>
      </dgm:prSet>
      <dgm:spPr/>
    </dgm:pt>
  </dgm:ptLst>
  <dgm:cxnLst>
    <dgm:cxn modelId="{82D8AE09-B4AF-CD48-8921-ECF88365CB8A}" type="presOf" srcId="{B6E6701E-3049-4F86-A95E-4BFE1E1E11C2}" destId="{2FF6AD46-DC29-AE49-954C-3C04EC442851}" srcOrd="0" destOrd="1" presId="urn:microsoft.com/office/officeart/2005/8/layout/vList5"/>
    <dgm:cxn modelId="{F6798412-D24A-4D3A-A9BD-182F9FEC40F5}" srcId="{A6D10D4E-6B8F-4356-981E-DA23E9E0CB2C}" destId="{71116904-EF46-4CA9-9092-4BE9AA905149}" srcOrd="0" destOrd="0" parTransId="{078AA337-937F-48D2-AEBB-BF5CDC4204D7}" sibTransId="{88EE30CD-3B29-4E36-B2EF-000B612474BD}"/>
    <dgm:cxn modelId="{8EE2D33D-1F25-1541-95E6-EC69EEB694D5}" type="presOf" srcId="{6A802B64-D9F3-4BC1-8B12-484D1F180A75}" destId="{8F63110A-D77A-744F-B7DB-F35FC9404C46}" srcOrd="0" destOrd="0" presId="urn:microsoft.com/office/officeart/2005/8/layout/vList5"/>
    <dgm:cxn modelId="{FEEC7857-D361-3141-A60C-0B34A93462EE}" type="presOf" srcId="{71116904-EF46-4CA9-9092-4BE9AA905149}" destId="{2FF6AD46-DC29-AE49-954C-3C04EC442851}" srcOrd="0" destOrd="0" presId="urn:microsoft.com/office/officeart/2005/8/layout/vList5"/>
    <dgm:cxn modelId="{27FC735F-2C9B-4912-A449-215760750AB6}" srcId="{5038509B-E1AE-4C97-94BA-2DF0C47B68C0}" destId="{41BC2306-551C-4CD7-A9EF-D11F4828C7A2}" srcOrd="0" destOrd="0" parTransId="{AEE492AB-B701-400A-8CDC-7882091BADEF}" sibTransId="{70DF50BF-FC84-43AF-8DCC-D08448274089}"/>
    <dgm:cxn modelId="{CC305075-CD3E-44A7-A51D-971DB0B1D044}" srcId="{A6D10D4E-6B8F-4356-981E-DA23E9E0CB2C}" destId="{B6E6701E-3049-4F86-A95E-4BFE1E1E11C2}" srcOrd="1" destOrd="0" parTransId="{10DCDC73-A393-4185-87E3-70E5CA157A03}" sibTransId="{31615644-A371-4C3F-BFB8-FFC46C0E751B}"/>
    <dgm:cxn modelId="{A61E1D93-9929-B547-B7F7-929BDC9E38D7}" type="presOf" srcId="{41BC2306-551C-4CD7-A9EF-D11F4828C7A2}" destId="{4403FDB7-4190-484A-AF35-D3CF2D33F526}" srcOrd="0" destOrd="0" presId="urn:microsoft.com/office/officeart/2005/8/layout/vList5"/>
    <dgm:cxn modelId="{4730E0A6-5EA3-4790-BD13-4495F90CA730}" srcId="{6A802B64-D9F3-4BC1-8B12-484D1F180A75}" destId="{5038509B-E1AE-4C97-94BA-2DF0C47B68C0}" srcOrd="1" destOrd="0" parTransId="{DB5361CA-175B-4F8E-A7BF-237A355ACC8A}" sibTransId="{B7F3DD91-2255-4B9B-8212-123A4C5321FF}"/>
    <dgm:cxn modelId="{A240CBA9-A73C-F740-A89E-35DE5F1E250C}" type="presOf" srcId="{A6D10D4E-6B8F-4356-981E-DA23E9E0CB2C}" destId="{102194FF-E79B-C748-808B-DB7483D58D39}" srcOrd="0" destOrd="0" presId="urn:microsoft.com/office/officeart/2005/8/layout/vList5"/>
    <dgm:cxn modelId="{3840F1C7-2AF1-4F7B-9A78-9622A3AE9757}" srcId="{6A802B64-D9F3-4BC1-8B12-484D1F180A75}" destId="{A6D10D4E-6B8F-4356-981E-DA23E9E0CB2C}" srcOrd="0" destOrd="0" parTransId="{F8D68FFC-78CB-4672-B5BD-0DD15887429E}" sibTransId="{BCA66D30-DBE1-4BD0-B2E1-CF0642894322}"/>
    <dgm:cxn modelId="{A427CBEA-63A6-6246-9FCA-A092986EB940}" type="presOf" srcId="{5038509B-E1AE-4C97-94BA-2DF0C47B68C0}" destId="{53462BBB-85D6-B94C-A739-6878F79D05B8}" srcOrd="0" destOrd="0" presId="urn:microsoft.com/office/officeart/2005/8/layout/vList5"/>
    <dgm:cxn modelId="{94A0AEC2-FACD-D741-9181-D1432CAB14B1}" type="presParOf" srcId="{8F63110A-D77A-744F-B7DB-F35FC9404C46}" destId="{5922FBED-E108-CD46-B925-034F379617AF}" srcOrd="0" destOrd="0" presId="urn:microsoft.com/office/officeart/2005/8/layout/vList5"/>
    <dgm:cxn modelId="{D457FAD5-6855-B24E-A846-564ED49BDD7A}" type="presParOf" srcId="{5922FBED-E108-CD46-B925-034F379617AF}" destId="{102194FF-E79B-C748-808B-DB7483D58D39}" srcOrd="0" destOrd="0" presId="urn:microsoft.com/office/officeart/2005/8/layout/vList5"/>
    <dgm:cxn modelId="{AB38B673-3BBB-3B40-9B9A-9BD354205BF1}" type="presParOf" srcId="{5922FBED-E108-CD46-B925-034F379617AF}" destId="{2FF6AD46-DC29-AE49-954C-3C04EC442851}" srcOrd="1" destOrd="0" presId="urn:microsoft.com/office/officeart/2005/8/layout/vList5"/>
    <dgm:cxn modelId="{EF11996A-DCD3-2F4B-B876-7298ECC3A226}" type="presParOf" srcId="{8F63110A-D77A-744F-B7DB-F35FC9404C46}" destId="{9F726675-3D15-164E-9F53-CADB0BA178D5}" srcOrd="1" destOrd="0" presId="urn:microsoft.com/office/officeart/2005/8/layout/vList5"/>
    <dgm:cxn modelId="{23CF029B-7AE1-A347-B0DB-1BA2D0BC7515}" type="presParOf" srcId="{8F63110A-D77A-744F-B7DB-F35FC9404C46}" destId="{CB303FC6-72C1-F34F-AEDB-91F43EF7FDBB}" srcOrd="2" destOrd="0" presId="urn:microsoft.com/office/officeart/2005/8/layout/vList5"/>
    <dgm:cxn modelId="{CFA6DD30-C1FA-5340-8152-C17C1CBB2EC9}" type="presParOf" srcId="{CB303FC6-72C1-F34F-AEDB-91F43EF7FDBB}" destId="{53462BBB-85D6-B94C-A739-6878F79D05B8}" srcOrd="0" destOrd="0" presId="urn:microsoft.com/office/officeart/2005/8/layout/vList5"/>
    <dgm:cxn modelId="{00E9AC9F-5C5B-4E4C-AEEB-763879530BC2}" type="presParOf" srcId="{CB303FC6-72C1-F34F-AEDB-91F43EF7FDBB}" destId="{4403FDB7-4190-484A-AF35-D3CF2D33F526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238E275-8129-4F77-A336-5CE6D252EDFB}" type="doc">
      <dgm:prSet loTypeId="urn:microsoft.com/office/officeart/2005/8/layout/cycle5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E3992A8-59A1-4DD4-BCFF-F91F8AF32626}">
      <dgm:prSet phldrT="[Текст]"/>
      <dgm:spPr/>
      <dgm:t>
        <a:bodyPr/>
        <a:lstStyle/>
        <a:p>
          <a:r>
            <a:rPr lang="ru-RU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rPr>
            <a:t>СберКласс</a:t>
          </a:r>
          <a:r>
            <a:rPr lang="ru-RU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rPr>
            <a:t> </a:t>
          </a:r>
          <a:endParaRPr lang="ru-RU" dirty="0"/>
        </a:p>
      </dgm:t>
    </dgm:pt>
    <dgm:pt modelId="{14044CAC-1619-4E7F-BADE-C125CA2D948E}" type="parTrans" cxnId="{F52C75B5-2775-419A-B8A6-CA2BA67E8F65}">
      <dgm:prSet/>
      <dgm:spPr/>
      <dgm:t>
        <a:bodyPr/>
        <a:lstStyle/>
        <a:p>
          <a:endParaRPr lang="ru-RU"/>
        </a:p>
      </dgm:t>
    </dgm:pt>
    <dgm:pt modelId="{57177BB4-02C8-4711-9653-E356F5E11D0D}" type="sibTrans" cxnId="{F52C75B5-2775-419A-B8A6-CA2BA67E8F65}">
      <dgm:prSet/>
      <dgm:spPr/>
      <dgm:t>
        <a:bodyPr/>
        <a:lstStyle/>
        <a:p>
          <a:endParaRPr lang="ru-RU"/>
        </a:p>
      </dgm:t>
    </dgm:pt>
    <dgm:pt modelId="{64E307BE-CC92-4394-B614-A6A8F1E7C900}">
      <dgm:prSet phldrT="[Текст]"/>
      <dgm:spPr/>
      <dgm:t>
        <a:bodyPr/>
        <a:lstStyle/>
        <a:p>
          <a:r>
            <a:rPr lang="en-US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rPr>
            <a:t>Google class</a:t>
          </a:r>
          <a:r>
            <a:rPr lang="en-U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rPr>
            <a:t> </a:t>
          </a:r>
          <a:endParaRPr lang="ru-RU" dirty="0"/>
        </a:p>
      </dgm:t>
    </dgm:pt>
    <dgm:pt modelId="{78AD83D7-6E75-4015-8396-B993D3778184}" type="parTrans" cxnId="{0D7B1048-3133-479C-83F1-2795F4C555B8}">
      <dgm:prSet/>
      <dgm:spPr/>
      <dgm:t>
        <a:bodyPr/>
        <a:lstStyle/>
        <a:p>
          <a:endParaRPr lang="ru-RU"/>
        </a:p>
      </dgm:t>
    </dgm:pt>
    <dgm:pt modelId="{A345D024-B166-4C91-A78A-493FA35AF0F3}" type="sibTrans" cxnId="{0D7B1048-3133-479C-83F1-2795F4C555B8}">
      <dgm:prSet/>
      <dgm:spPr/>
      <dgm:t>
        <a:bodyPr/>
        <a:lstStyle/>
        <a:p>
          <a:endParaRPr lang="ru-RU"/>
        </a:p>
      </dgm:t>
    </dgm:pt>
    <dgm:pt modelId="{C2A56DD4-5D0E-407B-BA2A-B54C4722BB7E}">
      <dgm:prSet phldrT="[Текст]"/>
      <dgm:spPr/>
      <dgm:t>
        <a:bodyPr/>
        <a:lstStyle/>
        <a:p>
          <a:r>
            <a:rPr lang="ru-RU" b="1" dirty="0"/>
            <a:t>infourok.ru</a:t>
          </a:r>
          <a:endParaRPr lang="ru-RU" dirty="0"/>
        </a:p>
      </dgm:t>
    </dgm:pt>
    <dgm:pt modelId="{8D1A6986-7480-4B35-8CA1-1ED6A086E11B}" type="parTrans" cxnId="{A4434A51-6100-4D5D-B12C-74752F077F3D}">
      <dgm:prSet/>
      <dgm:spPr/>
      <dgm:t>
        <a:bodyPr/>
        <a:lstStyle/>
        <a:p>
          <a:endParaRPr lang="ru-RU"/>
        </a:p>
      </dgm:t>
    </dgm:pt>
    <dgm:pt modelId="{B5AD5E21-602B-4FB2-B1AC-305E4CC51D26}" type="sibTrans" cxnId="{A4434A51-6100-4D5D-B12C-74752F077F3D}">
      <dgm:prSet/>
      <dgm:spPr/>
      <dgm:t>
        <a:bodyPr/>
        <a:lstStyle/>
        <a:p>
          <a:endParaRPr lang="ru-RU"/>
        </a:p>
      </dgm:t>
    </dgm:pt>
    <dgm:pt modelId="{B4830C41-25D2-4244-B3E1-676B11E64AFD}">
      <dgm:prSet phldrT="[Текст]"/>
      <dgm:spPr/>
      <dgm:t>
        <a:bodyPr/>
        <a:lstStyle/>
        <a:p>
          <a:r>
            <a:rPr lang="ru-RU" b="1" dirty="0"/>
            <a:t>ru.coreapp.ai</a:t>
          </a:r>
          <a:endParaRPr lang="ru-RU" dirty="0"/>
        </a:p>
      </dgm:t>
    </dgm:pt>
    <dgm:pt modelId="{68B1135B-0F93-45A7-9EDF-B20AD1823BF0}" type="parTrans" cxnId="{A68B6F4D-819F-4C14-9019-A5451F58A02E}">
      <dgm:prSet/>
      <dgm:spPr/>
      <dgm:t>
        <a:bodyPr/>
        <a:lstStyle/>
        <a:p>
          <a:endParaRPr lang="ru-RU"/>
        </a:p>
      </dgm:t>
    </dgm:pt>
    <dgm:pt modelId="{334B76FA-9F80-475C-99FE-512BA1158C60}" type="sibTrans" cxnId="{A68B6F4D-819F-4C14-9019-A5451F58A02E}">
      <dgm:prSet/>
      <dgm:spPr/>
      <dgm:t>
        <a:bodyPr/>
        <a:lstStyle/>
        <a:p>
          <a:endParaRPr lang="ru-RU"/>
        </a:p>
      </dgm:t>
    </dgm:pt>
    <dgm:pt modelId="{E101246D-3E7D-4C23-8395-EF8A6C0A1528}">
      <dgm:prSet phldrT="[Текст]"/>
      <dgm:spPr/>
      <dgm:t>
        <a:bodyPr/>
        <a:lstStyle/>
        <a:p>
          <a:r>
            <a:rPr lang="ru-RU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rPr>
            <a:t>Я класс</a:t>
          </a:r>
          <a:r>
            <a:rPr lang="ru-RU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rPr>
            <a:t> </a:t>
          </a:r>
          <a:endParaRPr lang="ru-RU" dirty="0"/>
        </a:p>
      </dgm:t>
    </dgm:pt>
    <dgm:pt modelId="{887AB1A0-0EDA-4863-8841-776950635992}" type="parTrans" cxnId="{E7A1E0BD-13FD-4733-AD51-C080865EF639}">
      <dgm:prSet/>
      <dgm:spPr/>
      <dgm:t>
        <a:bodyPr/>
        <a:lstStyle/>
        <a:p>
          <a:endParaRPr lang="ru-RU"/>
        </a:p>
      </dgm:t>
    </dgm:pt>
    <dgm:pt modelId="{4FC0EE28-3398-482E-80B8-FB9F615C79A0}" type="sibTrans" cxnId="{E7A1E0BD-13FD-4733-AD51-C080865EF639}">
      <dgm:prSet/>
      <dgm:spPr/>
      <dgm:t>
        <a:bodyPr/>
        <a:lstStyle/>
        <a:p>
          <a:endParaRPr lang="ru-RU"/>
        </a:p>
      </dgm:t>
    </dgm:pt>
    <dgm:pt modelId="{E8FC214A-196E-4A13-9253-D2472F99CA5D}">
      <dgm:prSet phldrT="[Текст]"/>
      <dgm:spPr/>
      <dgm:t>
        <a:bodyPr/>
        <a:lstStyle/>
        <a:p>
          <a:r>
            <a:rPr lang="ru-RU" b="1" dirty="0"/>
            <a:t>interneturok.ru</a:t>
          </a:r>
          <a:endParaRPr lang="ru-RU" dirty="0"/>
        </a:p>
      </dgm:t>
    </dgm:pt>
    <dgm:pt modelId="{C119B976-5006-40F1-9DEC-27F286D5594E}" type="parTrans" cxnId="{187C28FB-A29F-482B-829A-ECCF1E34D7C9}">
      <dgm:prSet/>
      <dgm:spPr/>
      <dgm:t>
        <a:bodyPr/>
        <a:lstStyle/>
        <a:p>
          <a:endParaRPr lang="ru-RU"/>
        </a:p>
      </dgm:t>
    </dgm:pt>
    <dgm:pt modelId="{FA1ED494-976D-44C0-BEC6-8A89BAD75A0F}" type="sibTrans" cxnId="{187C28FB-A29F-482B-829A-ECCF1E34D7C9}">
      <dgm:prSet/>
      <dgm:spPr/>
      <dgm:t>
        <a:bodyPr/>
        <a:lstStyle/>
        <a:p>
          <a:endParaRPr lang="ru-RU"/>
        </a:p>
      </dgm:t>
    </dgm:pt>
    <dgm:pt modelId="{033B8071-6A14-4E92-961C-5F864ACEAB6A}">
      <dgm:prSet phldrT="[Текст]"/>
      <dgm:spPr/>
      <dgm:t>
        <a:bodyPr/>
        <a:lstStyle/>
        <a:p>
          <a:r>
            <a:rPr lang="ru-RU" b="1"/>
            <a:t>урок.рф</a:t>
          </a:r>
          <a:endParaRPr lang="ru-RU" dirty="0"/>
        </a:p>
      </dgm:t>
    </dgm:pt>
    <dgm:pt modelId="{601D56C0-971A-484A-9F8F-E0C1F894734D}" type="parTrans" cxnId="{AAEA2D35-8E6B-42C5-BD5E-C4A8A3F3B229}">
      <dgm:prSet/>
      <dgm:spPr/>
      <dgm:t>
        <a:bodyPr/>
        <a:lstStyle/>
        <a:p>
          <a:endParaRPr lang="ru-RU"/>
        </a:p>
      </dgm:t>
    </dgm:pt>
    <dgm:pt modelId="{981DAABD-EF56-427B-9D59-41E2BFA1A590}" type="sibTrans" cxnId="{AAEA2D35-8E6B-42C5-BD5E-C4A8A3F3B229}">
      <dgm:prSet/>
      <dgm:spPr/>
      <dgm:t>
        <a:bodyPr/>
        <a:lstStyle/>
        <a:p>
          <a:endParaRPr lang="ru-RU"/>
        </a:p>
      </dgm:t>
    </dgm:pt>
    <dgm:pt modelId="{0970DF97-14EA-435C-ACA5-BF9AC649BE14}" type="pres">
      <dgm:prSet presAssocID="{2238E275-8129-4F77-A336-5CE6D252EDFB}" presName="cycle" presStyleCnt="0">
        <dgm:presLayoutVars>
          <dgm:dir/>
          <dgm:resizeHandles val="exact"/>
        </dgm:presLayoutVars>
      </dgm:prSet>
      <dgm:spPr/>
    </dgm:pt>
    <dgm:pt modelId="{E7CCB4F7-AFBF-499B-A485-2758812743CD}" type="pres">
      <dgm:prSet presAssocID="{3E3992A8-59A1-4DD4-BCFF-F91F8AF32626}" presName="node" presStyleLbl="node1" presStyleIdx="0" presStyleCnt="7">
        <dgm:presLayoutVars>
          <dgm:bulletEnabled val="1"/>
        </dgm:presLayoutVars>
      </dgm:prSet>
      <dgm:spPr/>
    </dgm:pt>
    <dgm:pt modelId="{22BC377A-2771-48B1-8848-84AFA7B72ECD}" type="pres">
      <dgm:prSet presAssocID="{3E3992A8-59A1-4DD4-BCFF-F91F8AF32626}" presName="spNode" presStyleCnt="0"/>
      <dgm:spPr/>
    </dgm:pt>
    <dgm:pt modelId="{44768557-D473-4D96-B8A3-B548F72BD4B2}" type="pres">
      <dgm:prSet presAssocID="{57177BB4-02C8-4711-9653-E356F5E11D0D}" presName="sibTrans" presStyleLbl="sibTrans1D1" presStyleIdx="0" presStyleCnt="7"/>
      <dgm:spPr/>
    </dgm:pt>
    <dgm:pt modelId="{76CE1D70-538C-4C32-9B37-7775F015AD6F}" type="pres">
      <dgm:prSet presAssocID="{64E307BE-CC92-4394-B614-A6A8F1E7C900}" presName="node" presStyleLbl="node1" presStyleIdx="1" presStyleCnt="7">
        <dgm:presLayoutVars>
          <dgm:bulletEnabled val="1"/>
        </dgm:presLayoutVars>
      </dgm:prSet>
      <dgm:spPr/>
    </dgm:pt>
    <dgm:pt modelId="{DBB25D53-53BB-4F6F-A64C-B0F07480546C}" type="pres">
      <dgm:prSet presAssocID="{64E307BE-CC92-4394-B614-A6A8F1E7C900}" presName="spNode" presStyleCnt="0"/>
      <dgm:spPr/>
    </dgm:pt>
    <dgm:pt modelId="{8DF7D768-68C3-42B2-B98E-40ADB915ABB4}" type="pres">
      <dgm:prSet presAssocID="{A345D024-B166-4C91-A78A-493FA35AF0F3}" presName="sibTrans" presStyleLbl="sibTrans1D1" presStyleIdx="1" presStyleCnt="7"/>
      <dgm:spPr/>
    </dgm:pt>
    <dgm:pt modelId="{782D06F6-6DB7-45B7-B4CE-4B41B6B27061}" type="pres">
      <dgm:prSet presAssocID="{C2A56DD4-5D0E-407B-BA2A-B54C4722BB7E}" presName="node" presStyleLbl="node1" presStyleIdx="2" presStyleCnt="7">
        <dgm:presLayoutVars>
          <dgm:bulletEnabled val="1"/>
        </dgm:presLayoutVars>
      </dgm:prSet>
      <dgm:spPr/>
    </dgm:pt>
    <dgm:pt modelId="{53E020A5-D4F5-4D5F-BAE9-179C4A45BCD5}" type="pres">
      <dgm:prSet presAssocID="{C2A56DD4-5D0E-407B-BA2A-B54C4722BB7E}" presName="spNode" presStyleCnt="0"/>
      <dgm:spPr/>
    </dgm:pt>
    <dgm:pt modelId="{BEBBEB6C-A5B4-4898-882F-8682974CF4E1}" type="pres">
      <dgm:prSet presAssocID="{B5AD5E21-602B-4FB2-B1AC-305E4CC51D26}" presName="sibTrans" presStyleLbl="sibTrans1D1" presStyleIdx="2" presStyleCnt="7"/>
      <dgm:spPr/>
    </dgm:pt>
    <dgm:pt modelId="{189ABEE6-7E57-4A25-8BFA-BAF9D0840284}" type="pres">
      <dgm:prSet presAssocID="{B4830C41-25D2-4244-B3E1-676B11E64AFD}" presName="node" presStyleLbl="node1" presStyleIdx="3" presStyleCnt="7">
        <dgm:presLayoutVars>
          <dgm:bulletEnabled val="1"/>
        </dgm:presLayoutVars>
      </dgm:prSet>
      <dgm:spPr/>
    </dgm:pt>
    <dgm:pt modelId="{CF317CEA-7D98-4A26-9FEB-682026C1CE9E}" type="pres">
      <dgm:prSet presAssocID="{B4830C41-25D2-4244-B3E1-676B11E64AFD}" presName="spNode" presStyleCnt="0"/>
      <dgm:spPr/>
    </dgm:pt>
    <dgm:pt modelId="{F3CE528A-840A-4F38-8768-F7400890DFA7}" type="pres">
      <dgm:prSet presAssocID="{334B76FA-9F80-475C-99FE-512BA1158C60}" presName="sibTrans" presStyleLbl="sibTrans1D1" presStyleIdx="3" presStyleCnt="7"/>
      <dgm:spPr/>
    </dgm:pt>
    <dgm:pt modelId="{75947145-A46A-4555-AB40-8B988644B376}" type="pres">
      <dgm:prSet presAssocID="{E101246D-3E7D-4C23-8395-EF8A6C0A1528}" presName="node" presStyleLbl="node1" presStyleIdx="4" presStyleCnt="7">
        <dgm:presLayoutVars>
          <dgm:bulletEnabled val="1"/>
        </dgm:presLayoutVars>
      </dgm:prSet>
      <dgm:spPr/>
    </dgm:pt>
    <dgm:pt modelId="{D6E12D1B-798B-43F6-83FC-91BBD1159C9E}" type="pres">
      <dgm:prSet presAssocID="{E101246D-3E7D-4C23-8395-EF8A6C0A1528}" presName="spNode" presStyleCnt="0"/>
      <dgm:spPr/>
    </dgm:pt>
    <dgm:pt modelId="{CC69C351-8328-40E2-A664-CA29402DE4D9}" type="pres">
      <dgm:prSet presAssocID="{4FC0EE28-3398-482E-80B8-FB9F615C79A0}" presName="sibTrans" presStyleLbl="sibTrans1D1" presStyleIdx="4" presStyleCnt="7"/>
      <dgm:spPr/>
    </dgm:pt>
    <dgm:pt modelId="{6339B75C-5CC6-4DF2-8EF7-7181D30F062A}" type="pres">
      <dgm:prSet presAssocID="{E8FC214A-196E-4A13-9253-D2472F99CA5D}" presName="node" presStyleLbl="node1" presStyleIdx="5" presStyleCnt="7">
        <dgm:presLayoutVars>
          <dgm:bulletEnabled val="1"/>
        </dgm:presLayoutVars>
      </dgm:prSet>
      <dgm:spPr/>
    </dgm:pt>
    <dgm:pt modelId="{4152716B-A7C7-4C13-9CCE-96C1BAA2CDA0}" type="pres">
      <dgm:prSet presAssocID="{E8FC214A-196E-4A13-9253-D2472F99CA5D}" presName="spNode" presStyleCnt="0"/>
      <dgm:spPr/>
    </dgm:pt>
    <dgm:pt modelId="{DFA67E0A-BD3D-4DFD-B5BF-71DDE8406E9B}" type="pres">
      <dgm:prSet presAssocID="{FA1ED494-976D-44C0-BEC6-8A89BAD75A0F}" presName="sibTrans" presStyleLbl="sibTrans1D1" presStyleIdx="5" presStyleCnt="7"/>
      <dgm:spPr/>
    </dgm:pt>
    <dgm:pt modelId="{ADA6470F-0402-4831-9A1F-DDB1E37D34CF}" type="pres">
      <dgm:prSet presAssocID="{033B8071-6A14-4E92-961C-5F864ACEAB6A}" presName="node" presStyleLbl="node1" presStyleIdx="6" presStyleCnt="7">
        <dgm:presLayoutVars>
          <dgm:bulletEnabled val="1"/>
        </dgm:presLayoutVars>
      </dgm:prSet>
      <dgm:spPr/>
    </dgm:pt>
    <dgm:pt modelId="{65A3D4F9-CA17-44DF-9D4A-E17009ACBC8F}" type="pres">
      <dgm:prSet presAssocID="{033B8071-6A14-4E92-961C-5F864ACEAB6A}" presName="spNode" presStyleCnt="0"/>
      <dgm:spPr/>
    </dgm:pt>
    <dgm:pt modelId="{C528663A-D596-4210-A6A0-20F71F047B1B}" type="pres">
      <dgm:prSet presAssocID="{981DAABD-EF56-427B-9D59-41E2BFA1A590}" presName="sibTrans" presStyleLbl="sibTrans1D1" presStyleIdx="6" presStyleCnt="7"/>
      <dgm:spPr/>
    </dgm:pt>
  </dgm:ptLst>
  <dgm:cxnLst>
    <dgm:cxn modelId="{4637F007-6105-4836-93FA-5106CE4A308E}" type="presOf" srcId="{334B76FA-9F80-475C-99FE-512BA1158C60}" destId="{F3CE528A-840A-4F38-8768-F7400890DFA7}" srcOrd="0" destOrd="0" presId="urn:microsoft.com/office/officeart/2005/8/layout/cycle5"/>
    <dgm:cxn modelId="{AAEA2D35-8E6B-42C5-BD5E-C4A8A3F3B229}" srcId="{2238E275-8129-4F77-A336-5CE6D252EDFB}" destId="{033B8071-6A14-4E92-961C-5F864ACEAB6A}" srcOrd="6" destOrd="0" parTransId="{601D56C0-971A-484A-9F8F-E0C1F894734D}" sibTransId="{981DAABD-EF56-427B-9D59-41E2BFA1A590}"/>
    <dgm:cxn modelId="{1106F03F-FECE-49D6-9DB2-1751F9F8637F}" type="presOf" srcId="{FA1ED494-976D-44C0-BEC6-8A89BAD75A0F}" destId="{DFA67E0A-BD3D-4DFD-B5BF-71DDE8406E9B}" srcOrd="0" destOrd="0" presId="urn:microsoft.com/office/officeart/2005/8/layout/cycle5"/>
    <dgm:cxn modelId="{0D7B1048-3133-479C-83F1-2795F4C555B8}" srcId="{2238E275-8129-4F77-A336-5CE6D252EDFB}" destId="{64E307BE-CC92-4394-B614-A6A8F1E7C900}" srcOrd="1" destOrd="0" parTransId="{78AD83D7-6E75-4015-8396-B993D3778184}" sibTransId="{A345D024-B166-4C91-A78A-493FA35AF0F3}"/>
    <dgm:cxn modelId="{A68B6F4D-819F-4C14-9019-A5451F58A02E}" srcId="{2238E275-8129-4F77-A336-5CE6D252EDFB}" destId="{B4830C41-25D2-4244-B3E1-676B11E64AFD}" srcOrd="3" destOrd="0" parTransId="{68B1135B-0F93-45A7-9EDF-B20AD1823BF0}" sibTransId="{334B76FA-9F80-475C-99FE-512BA1158C60}"/>
    <dgm:cxn modelId="{12BEAC4F-BDD1-4001-B66D-779BC37420EF}" type="presOf" srcId="{E8FC214A-196E-4A13-9253-D2472F99CA5D}" destId="{6339B75C-5CC6-4DF2-8EF7-7181D30F062A}" srcOrd="0" destOrd="0" presId="urn:microsoft.com/office/officeart/2005/8/layout/cycle5"/>
    <dgm:cxn modelId="{A4434A51-6100-4D5D-B12C-74752F077F3D}" srcId="{2238E275-8129-4F77-A336-5CE6D252EDFB}" destId="{C2A56DD4-5D0E-407B-BA2A-B54C4722BB7E}" srcOrd="2" destOrd="0" parTransId="{8D1A6986-7480-4B35-8CA1-1ED6A086E11B}" sibTransId="{B5AD5E21-602B-4FB2-B1AC-305E4CC51D26}"/>
    <dgm:cxn modelId="{3F680965-5DB3-4A62-B6D8-4E5931A90417}" type="presOf" srcId="{3E3992A8-59A1-4DD4-BCFF-F91F8AF32626}" destId="{E7CCB4F7-AFBF-499B-A485-2758812743CD}" srcOrd="0" destOrd="0" presId="urn:microsoft.com/office/officeart/2005/8/layout/cycle5"/>
    <dgm:cxn modelId="{1E5A7971-317E-45CE-B7B1-AC81D6C8E8A4}" type="presOf" srcId="{4FC0EE28-3398-482E-80B8-FB9F615C79A0}" destId="{CC69C351-8328-40E2-A664-CA29402DE4D9}" srcOrd="0" destOrd="0" presId="urn:microsoft.com/office/officeart/2005/8/layout/cycle5"/>
    <dgm:cxn modelId="{56EB077B-7AF0-4896-9957-C97B56B6901E}" type="presOf" srcId="{B4830C41-25D2-4244-B3E1-676B11E64AFD}" destId="{189ABEE6-7E57-4A25-8BFA-BAF9D0840284}" srcOrd="0" destOrd="0" presId="urn:microsoft.com/office/officeart/2005/8/layout/cycle5"/>
    <dgm:cxn modelId="{A8F1F282-6B97-44C2-AD03-B16DDAEBBAB8}" type="presOf" srcId="{A345D024-B166-4C91-A78A-493FA35AF0F3}" destId="{8DF7D768-68C3-42B2-B98E-40ADB915ABB4}" srcOrd="0" destOrd="0" presId="urn:microsoft.com/office/officeart/2005/8/layout/cycle5"/>
    <dgm:cxn modelId="{223CE783-8D9C-4927-86F6-F8F3CF3C259C}" type="presOf" srcId="{033B8071-6A14-4E92-961C-5F864ACEAB6A}" destId="{ADA6470F-0402-4831-9A1F-DDB1E37D34CF}" srcOrd="0" destOrd="0" presId="urn:microsoft.com/office/officeart/2005/8/layout/cycle5"/>
    <dgm:cxn modelId="{BC86BA90-96E3-4BF5-9CBA-281A7851AB60}" type="presOf" srcId="{E101246D-3E7D-4C23-8395-EF8A6C0A1528}" destId="{75947145-A46A-4555-AB40-8B988644B376}" srcOrd="0" destOrd="0" presId="urn:microsoft.com/office/officeart/2005/8/layout/cycle5"/>
    <dgm:cxn modelId="{156748A1-E108-409E-8F6B-B26140534DB1}" type="presOf" srcId="{981DAABD-EF56-427B-9D59-41E2BFA1A590}" destId="{C528663A-D596-4210-A6A0-20F71F047B1B}" srcOrd="0" destOrd="0" presId="urn:microsoft.com/office/officeart/2005/8/layout/cycle5"/>
    <dgm:cxn modelId="{E494C6A1-3CFE-4A6F-91CE-1F03C608D047}" type="presOf" srcId="{57177BB4-02C8-4711-9653-E356F5E11D0D}" destId="{44768557-D473-4D96-B8A3-B548F72BD4B2}" srcOrd="0" destOrd="0" presId="urn:microsoft.com/office/officeart/2005/8/layout/cycle5"/>
    <dgm:cxn modelId="{F52C75B5-2775-419A-B8A6-CA2BA67E8F65}" srcId="{2238E275-8129-4F77-A336-5CE6D252EDFB}" destId="{3E3992A8-59A1-4DD4-BCFF-F91F8AF32626}" srcOrd="0" destOrd="0" parTransId="{14044CAC-1619-4E7F-BADE-C125CA2D948E}" sibTransId="{57177BB4-02C8-4711-9653-E356F5E11D0D}"/>
    <dgm:cxn modelId="{E7A1E0BD-13FD-4733-AD51-C080865EF639}" srcId="{2238E275-8129-4F77-A336-5CE6D252EDFB}" destId="{E101246D-3E7D-4C23-8395-EF8A6C0A1528}" srcOrd="4" destOrd="0" parTransId="{887AB1A0-0EDA-4863-8841-776950635992}" sibTransId="{4FC0EE28-3398-482E-80B8-FB9F615C79A0}"/>
    <dgm:cxn modelId="{D4D47ABF-BE2C-40D9-823A-48326F9A0819}" type="presOf" srcId="{B5AD5E21-602B-4FB2-B1AC-305E4CC51D26}" destId="{BEBBEB6C-A5B4-4898-882F-8682974CF4E1}" srcOrd="0" destOrd="0" presId="urn:microsoft.com/office/officeart/2005/8/layout/cycle5"/>
    <dgm:cxn modelId="{52B3B1C7-68AB-48E6-AEAC-5939298518DF}" type="presOf" srcId="{64E307BE-CC92-4394-B614-A6A8F1E7C900}" destId="{76CE1D70-538C-4C32-9B37-7775F015AD6F}" srcOrd="0" destOrd="0" presId="urn:microsoft.com/office/officeart/2005/8/layout/cycle5"/>
    <dgm:cxn modelId="{2CAFA4D5-2D73-4407-912F-0C3BF1B31D32}" type="presOf" srcId="{C2A56DD4-5D0E-407B-BA2A-B54C4722BB7E}" destId="{782D06F6-6DB7-45B7-B4CE-4B41B6B27061}" srcOrd="0" destOrd="0" presId="urn:microsoft.com/office/officeart/2005/8/layout/cycle5"/>
    <dgm:cxn modelId="{187C28FB-A29F-482B-829A-ECCF1E34D7C9}" srcId="{2238E275-8129-4F77-A336-5CE6D252EDFB}" destId="{E8FC214A-196E-4A13-9253-D2472F99CA5D}" srcOrd="5" destOrd="0" parTransId="{C119B976-5006-40F1-9DEC-27F286D5594E}" sibTransId="{FA1ED494-976D-44C0-BEC6-8A89BAD75A0F}"/>
    <dgm:cxn modelId="{4A36F0FD-9EDC-4169-8056-3B37AF847F79}" type="presOf" srcId="{2238E275-8129-4F77-A336-5CE6D252EDFB}" destId="{0970DF97-14EA-435C-ACA5-BF9AC649BE14}" srcOrd="0" destOrd="0" presId="urn:microsoft.com/office/officeart/2005/8/layout/cycle5"/>
    <dgm:cxn modelId="{5E797748-7362-4834-82D2-5129575C32F8}" type="presParOf" srcId="{0970DF97-14EA-435C-ACA5-BF9AC649BE14}" destId="{E7CCB4F7-AFBF-499B-A485-2758812743CD}" srcOrd="0" destOrd="0" presId="urn:microsoft.com/office/officeart/2005/8/layout/cycle5"/>
    <dgm:cxn modelId="{4EE43866-9771-4AC5-96D6-18F54481C818}" type="presParOf" srcId="{0970DF97-14EA-435C-ACA5-BF9AC649BE14}" destId="{22BC377A-2771-48B1-8848-84AFA7B72ECD}" srcOrd="1" destOrd="0" presId="urn:microsoft.com/office/officeart/2005/8/layout/cycle5"/>
    <dgm:cxn modelId="{C6F031F2-0F99-472E-9A85-773CCDCFCBA6}" type="presParOf" srcId="{0970DF97-14EA-435C-ACA5-BF9AC649BE14}" destId="{44768557-D473-4D96-B8A3-B548F72BD4B2}" srcOrd="2" destOrd="0" presId="urn:microsoft.com/office/officeart/2005/8/layout/cycle5"/>
    <dgm:cxn modelId="{94086115-DC5A-4B78-9569-6FE46CD4C8F0}" type="presParOf" srcId="{0970DF97-14EA-435C-ACA5-BF9AC649BE14}" destId="{76CE1D70-538C-4C32-9B37-7775F015AD6F}" srcOrd="3" destOrd="0" presId="urn:microsoft.com/office/officeart/2005/8/layout/cycle5"/>
    <dgm:cxn modelId="{12064DFE-0B58-4ED6-A591-E7F7B6310115}" type="presParOf" srcId="{0970DF97-14EA-435C-ACA5-BF9AC649BE14}" destId="{DBB25D53-53BB-4F6F-A64C-B0F07480546C}" srcOrd="4" destOrd="0" presId="urn:microsoft.com/office/officeart/2005/8/layout/cycle5"/>
    <dgm:cxn modelId="{D3CA885E-9F61-47A1-9B30-EE96DA20683C}" type="presParOf" srcId="{0970DF97-14EA-435C-ACA5-BF9AC649BE14}" destId="{8DF7D768-68C3-42B2-B98E-40ADB915ABB4}" srcOrd="5" destOrd="0" presId="urn:microsoft.com/office/officeart/2005/8/layout/cycle5"/>
    <dgm:cxn modelId="{C2422A6F-7A99-4EC2-A574-6ECE4DE681DB}" type="presParOf" srcId="{0970DF97-14EA-435C-ACA5-BF9AC649BE14}" destId="{782D06F6-6DB7-45B7-B4CE-4B41B6B27061}" srcOrd="6" destOrd="0" presId="urn:microsoft.com/office/officeart/2005/8/layout/cycle5"/>
    <dgm:cxn modelId="{88DBB15D-9954-4330-961F-8533B4B98EF2}" type="presParOf" srcId="{0970DF97-14EA-435C-ACA5-BF9AC649BE14}" destId="{53E020A5-D4F5-4D5F-BAE9-179C4A45BCD5}" srcOrd="7" destOrd="0" presId="urn:microsoft.com/office/officeart/2005/8/layout/cycle5"/>
    <dgm:cxn modelId="{77A6A1A8-3EC4-460E-80DA-488BE2CA9182}" type="presParOf" srcId="{0970DF97-14EA-435C-ACA5-BF9AC649BE14}" destId="{BEBBEB6C-A5B4-4898-882F-8682974CF4E1}" srcOrd="8" destOrd="0" presId="urn:microsoft.com/office/officeart/2005/8/layout/cycle5"/>
    <dgm:cxn modelId="{BF161F83-58C4-467A-A6FE-58301D47B06E}" type="presParOf" srcId="{0970DF97-14EA-435C-ACA5-BF9AC649BE14}" destId="{189ABEE6-7E57-4A25-8BFA-BAF9D0840284}" srcOrd="9" destOrd="0" presId="urn:microsoft.com/office/officeart/2005/8/layout/cycle5"/>
    <dgm:cxn modelId="{C711E9B6-AB29-4152-83BA-F02DB374E62D}" type="presParOf" srcId="{0970DF97-14EA-435C-ACA5-BF9AC649BE14}" destId="{CF317CEA-7D98-4A26-9FEB-682026C1CE9E}" srcOrd="10" destOrd="0" presId="urn:microsoft.com/office/officeart/2005/8/layout/cycle5"/>
    <dgm:cxn modelId="{DC6A394B-B880-499E-98A2-1956A01A525F}" type="presParOf" srcId="{0970DF97-14EA-435C-ACA5-BF9AC649BE14}" destId="{F3CE528A-840A-4F38-8768-F7400890DFA7}" srcOrd="11" destOrd="0" presId="urn:microsoft.com/office/officeart/2005/8/layout/cycle5"/>
    <dgm:cxn modelId="{6874F3E9-5291-4666-A77A-B8209EA2618C}" type="presParOf" srcId="{0970DF97-14EA-435C-ACA5-BF9AC649BE14}" destId="{75947145-A46A-4555-AB40-8B988644B376}" srcOrd="12" destOrd="0" presId="urn:microsoft.com/office/officeart/2005/8/layout/cycle5"/>
    <dgm:cxn modelId="{8B9E6E11-6600-4B6E-93AB-E926A8CEB22D}" type="presParOf" srcId="{0970DF97-14EA-435C-ACA5-BF9AC649BE14}" destId="{D6E12D1B-798B-43F6-83FC-91BBD1159C9E}" srcOrd="13" destOrd="0" presId="urn:microsoft.com/office/officeart/2005/8/layout/cycle5"/>
    <dgm:cxn modelId="{798E361D-B53D-41DD-8255-DA63FA03FE8F}" type="presParOf" srcId="{0970DF97-14EA-435C-ACA5-BF9AC649BE14}" destId="{CC69C351-8328-40E2-A664-CA29402DE4D9}" srcOrd="14" destOrd="0" presId="urn:microsoft.com/office/officeart/2005/8/layout/cycle5"/>
    <dgm:cxn modelId="{496552AC-7069-4228-B32B-7603474146AE}" type="presParOf" srcId="{0970DF97-14EA-435C-ACA5-BF9AC649BE14}" destId="{6339B75C-5CC6-4DF2-8EF7-7181D30F062A}" srcOrd="15" destOrd="0" presId="urn:microsoft.com/office/officeart/2005/8/layout/cycle5"/>
    <dgm:cxn modelId="{DBDB54CD-CB42-4D74-B34F-1B085DA391F3}" type="presParOf" srcId="{0970DF97-14EA-435C-ACA5-BF9AC649BE14}" destId="{4152716B-A7C7-4C13-9CCE-96C1BAA2CDA0}" srcOrd="16" destOrd="0" presId="urn:microsoft.com/office/officeart/2005/8/layout/cycle5"/>
    <dgm:cxn modelId="{D480D3EE-431D-475E-962D-C6E7A0AC87B2}" type="presParOf" srcId="{0970DF97-14EA-435C-ACA5-BF9AC649BE14}" destId="{DFA67E0A-BD3D-4DFD-B5BF-71DDE8406E9B}" srcOrd="17" destOrd="0" presId="urn:microsoft.com/office/officeart/2005/8/layout/cycle5"/>
    <dgm:cxn modelId="{5100A688-8D73-47F7-B1D8-430C458920B4}" type="presParOf" srcId="{0970DF97-14EA-435C-ACA5-BF9AC649BE14}" destId="{ADA6470F-0402-4831-9A1F-DDB1E37D34CF}" srcOrd="18" destOrd="0" presId="urn:microsoft.com/office/officeart/2005/8/layout/cycle5"/>
    <dgm:cxn modelId="{09C682E1-20E5-4F47-8B02-A516BB8AE877}" type="presParOf" srcId="{0970DF97-14EA-435C-ACA5-BF9AC649BE14}" destId="{65A3D4F9-CA17-44DF-9D4A-E17009ACBC8F}" srcOrd="19" destOrd="0" presId="urn:microsoft.com/office/officeart/2005/8/layout/cycle5"/>
    <dgm:cxn modelId="{77331F62-B2EC-457A-8682-DEA7864FBC36}" type="presParOf" srcId="{0970DF97-14EA-435C-ACA5-BF9AC649BE14}" destId="{C528663A-D596-4210-A6A0-20F71F047B1B}" srcOrd="20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6E51543-0574-43D5-8866-8162B67A66B7}" type="doc">
      <dgm:prSet loTypeId="urn:microsoft.com/office/officeart/2005/8/layout/venn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A96D3A5-88BA-460D-8730-FCDDF1FFE1A5}">
      <dgm:prSet phldrT="[Текст]"/>
      <dgm:spPr/>
      <dgm:t>
        <a:bodyPr/>
        <a:lstStyle/>
        <a:p>
          <a:pPr>
            <a:buSzPts val="1800"/>
            <a:buChar char="●"/>
          </a:pPr>
          <a:r>
            <a:rPr lang="en" b="1" dirty="0"/>
            <a:t>TAM </a:t>
          </a:r>
          <a:r>
            <a:rPr lang="en-US" b="1" dirty="0"/>
            <a:t>34</a:t>
          </a:r>
          <a:r>
            <a:rPr lang="ru-RU" b="1" dirty="0"/>
            <a:t>  млрд. рублей</a:t>
          </a:r>
          <a:endParaRPr lang="ru-RU" dirty="0"/>
        </a:p>
      </dgm:t>
    </dgm:pt>
    <dgm:pt modelId="{F3741117-9F3F-46C5-B93C-79238816A8DB}" type="parTrans" cxnId="{3E4AF2A1-F51F-4C67-BFC9-9ABFC49FC05B}">
      <dgm:prSet/>
      <dgm:spPr/>
      <dgm:t>
        <a:bodyPr/>
        <a:lstStyle/>
        <a:p>
          <a:endParaRPr lang="ru-RU"/>
        </a:p>
      </dgm:t>
    </dgm:pt>
    <dgm:pt modelId="{941083C8-1E07-42B1-943F-2F3D6DF55059}" type="sibTrans" cxnId="{3E4AF2A1-F51F-4C67-BFC9-9ABFC49FC05B}">
      <dgm:prSet/>
      <dgm:spPr/>
      <dgm:t>
        <a:bodyPr/>
        <a:lstStyle/>
        <a:p>
          <a:endParaRPr lang="ru-RU"/>
        </a:p>
      </dgm:t>
    </dgm:pt>
    <dgm:pt modelId="{44E3FBAC-7498-476B-8FB0-468D932E2BFA}">
      <dgm:prSet phldrT="[Текст]"/>
      <dgm:spPr/>
      <dgm:t>
        <a:bodyPr/>
        <a:lstStyle/>
        <a:p>
          <a:pPr>
            <a:buSzPts val="1800"/>
            <a:buChar char="●"/>
          </a:pPr>
          <a:r>
            <a:rPr lang="en" b="1" dirty="0"/>
            <a:t>SAM </a:t>
          </a:r>
          <a:r>
            <a:rPr lang="ru-RU" b="1" dirty="0"/>
            <a:t>6,8  млрд. рублей</a:t>
          </a:r>
          <a:endParaRPr lang="ru-RU" dirty="0"/>
        </a:p>
      </dgm:t>
    </dgm:pt>
    <dgm:pt modelId="{49629B02-672D-4738-8BD0-88B59AEA0C5A}" type="parTrans" cxnId="{0D5AC52A-5A5A-46A1-AF2A-11F2FAC24F15}">
      <dgm:prSet/>
      <dgm:spPr/>
      <dgm:t>
        <a:bodyPr/>
        <a:lstStyle/>
        <a:p>
          <a:endParaRPr lang="ru-RU"/>
        </a:p>
      </dgm:t>
    </dgm:pt>
    <dgm:pt modelId="{91389817-B099-4CD5-A035-978A0B2BB71A}" type="sibTrans" cxnId="{0D5AC52A-5A5A-46A1-AF2A-11F2FAC24F15}">
      <dgm:prSet/>
      <dgm:spPr/>
      <dgm:t>
        <a:bodyPr/>
        <a:lstStyle/>
        <a:p>
          <a:endParaRPr lang="ru-RU"/>
        </a:p>
      </dgm:t>
    </dgm:pt>
    <dgm:pt modelId="{0451B8F3-331D-4037-971D-FCFFA1B25CE4}">
      <dgm:prSet phldrT="[Текст]"/>
      <dgm:spPr/>
      <dgm:t>
        <a:bodyPr/>
        <a:lstStyle/>
        <a:p>
          <a:pPr>
            <a:buSzPts val="1800"/>
            <a:buFontTx/>
            <a:buChar char="●"/>
          </a:pPr>
          <a:r>
            <a:rPr lang="en" b="1" dirty="0"/>
            <a:t>SOM</a:t>
          </a:r>
          <a:r>
            <a:rPr lang="ru-RU" b="1" dirty="0"/>
            <a:t> </a:t>
          </a:r>
          <a:r>
            <a:rPr lang="en-US" b="1" dirty="0"/>
            <a:t>133.3 </a:t>
          </a:r>
          <a:br>
            <a:rPr lang="ru-RU" b="1" dirty="0"/>
          </a:br>
          <a:r>
            <a:rPr lang="ru-RU" b="1" dirty="0"/>
            <a:t>млн. рублей</a:t>
          </a:r>
          <a:endParaRPr lang="ru-RU" dirty="0"/>
        </a:p>
      </dgm:t>
    </dgm:pt>
    <dgm:pt modelId="{F13B33DD-D82E-4EB8-8FA9-D6117B4045B5}" type="parTrans" cxnId="{361C0093-9B29-4FA4-8A71-7D0A5192FCC0}">
      <dgm:prSet/>
      <dgm:spPr/>
      <dgm:t>
        <a:bodyPr/>
        <a:lstStyle/>
        <a:p>
          <a:endParaRPr lang="ru-RU"/>
        </a:p>
      </dgm:t>
    </dgm:pt>
    <dgm:pt modelId="{2403EA21-AE1A-40C9-A04D-9F423EC18B4B}" type="sibTrans" cxnId="{361C0093-9B29-4FA4-8A71-7D0A5192FCC0}">
      <dgm:prSet/>
      <dgm:spPr/>
      <dgm:t>
        <a:bodyPr/>
        <a:lstStyle/>
        <a:p>
          <a:endParaRPr lang="ru-RU"/>
        </a:p>
      </dgm:t>
    </dgm:pt>
    <dgm:pt modelId="{6C76889B-3E9D-4B29-8EDD-735FF3FCAE58}" type="pres">
      <dgm:prSet presAssocID="{36E51543-0574-43D5-8866-8162B67A66B7}" presName="Name0" presStyleCnt="0">
        <dgm:presLayoutVars>
          <dgm:chMax val="7"/>
          <dgm:resizeHandles val="exact"/>
        </dgm:presLayoutVars>
      </dgm:prSet>
      <dgm:spPr/>
    </dgm:pt>
    <dgm:pt modelId="{5594E487-8D81-43CC-8084-6D80FA798810}" type="pres">
      <dgm:prSet presAssocID="{36E51543-0574-43D5-8866-8162B67A66B7}" presName="comp1" presStyleCnt="0"/>
      <dgm:spPr/>
    </dgm:pt>
    <dgm:pt modelId="{596AE459-FBEC-478D-9EFB-DE588F1F4547}" type="pres">
      <dgm:prSet presAssocID="{36E51543-0574-43D5-8866-8162B67A66B7}" presName="circle1" presStyleLbl="node1" presStyleIdx="0" presStyleCnt="3"/>
      <dgm:spPr/>
    </dgm:pt>
    <dgm:pt modelId="{58791D95-80A6-480D-BB9C-D317425363B6}" type="pres">
      <dgm:prSet presAssocID="{36E51543-0574-43D5-8866-8162B67A66B7}" presName="c1text" presStyleLbl="node1" presStyleIdx="0" presStyleCnt="3">
        <dgm:presLayoutVars>
          <dgm:bulletEnabled val="1"/>
        </dgm:presLayoutVars>
      </dgm:prSet>
      <dgm:spPr/>
    </dgm:pt>
    <dgm:pt modelId="{339EDF02-BFDA-4BAF-A0F0-3D678E9E8869}" type="pres">
      <dgm:prSet presAssocID="{36E51543-0574-43D5-8866-8162B67A66B7}" presName="comp2" presStyleCnt="0"/>
      <dgm:spPr/>
    </dgm:pt>
    <dgm:pt modelId="{1B90D246-A006-48B9-BF88-AEB7CE2763E0}" type="pres">
      <dgm:prSet presAssocID="{36E51543-0574-43D5-8866-8162B67A66B7}" presName="circle2" presStyleLbl="node1" presStyleIdx="1" presStyleCnt="3"/>
      <dgm:spPr/>
    </dgm:pt>
    <dgm:pt modelId="{7D97164D-F3AD-4489-8D65-9E72C17E3E4C}" type="pres">
      <dgm:prSet presAssocID="{36E51543-0574-43D5-8866-8162B67A66B7}" presName="c2text" presStyleLbl="node1" presStyleIdx="1" presStyleCnt="3">
        <dgm:presLayoutVars>
          <dgm:bulletEnabled val="1"/>
        </dgm:presLayoutVars>
      </dgm:prSet>
      <dgm:spPr/>
    </dgm:pt>
    <dgm:pt modelId="{CECA3B59-E6B9-498D-9B3C-4BC572A8BB10}" type="pres">
      <dgm:prSet presAssocID="{36E51543-0574-43D5-8866-8162B67A66B7}" presName="comp3" presStyleCnt="0"/>
      <dgm:spPr/>
    </dgm:pt>
    <dgm:pt modelId="{6F9A27E8-F288-45A1-ACAA-EF757F6B8DF4}" type="pres">
      <dgm:prSet presAssocID="{36E51543-0574-43D5-8866-8162B67A66B7}" presName="circle3" presStyleLbl="node1" presStyleIdx="2" presStyleCnt="3"/>
      <dgm:spPr/>
    </dgm:pt>
    <dgm:pt modelId="{C43B8ED1-DA89-4E2A-9679-64F5754BD522}" type="pres">
      <dgm:prSet presAssocID="{36E51543-0574-43D5-8866-8162B67A66B7}" presName="c3text" presStyleLbl="node1" presStyleIdx="2" presStyleCnt="3">
        <dgm:presLayoutVars>
          <dgm:bulletEnabled val="1"/>
        </dgm:presLayoutVars>
      </dgm:prSet>
      <dgm:spPr/>
    </dgm:pt>
  </dgm:ptLst>
  <dgm:cxnLst>
    <dgm:cxn modelId="{C883E306-6E3E-413B-A3B4-CA0364BCA626}" type="presOf" srcId="{DA96D3A5-88BA-460D-8730-FCDDF1FFE1A5}" destId="{58791D95-80A6-480D-BB9C-D317425363B6}" srcOrd="1" destOrd="0" presId="urn:microsoft.com/office/officeart/2005/8/layout/venn2"/>
    <dgm:cxn modelId="{ED06740B-CA45-4B16-93C7-ECA12B916242}" type="presOf" srcId="{44E3FBAC-7498-476B-8FB0-468D932E2BFA}" destId="{7D97164D-F3AD-4489-8D65-9E72C17E3E4C}" srcOrd="1" destOrd="0" presId="urn:microsoft.com/office/officeart/2005/8/layout/venn2"/>
    <dgm:cxn modelId="{0D5AC52A-5A5A-46A1-AF2A-11F2FAC24F15}" srcId="{36E51543-0574-43D5-8866-8162B67A66B7}" destId="{44E3FBAC-7498-476B-8FB0-468D932E2BFA}" srcOrd="1" destOrd="0" parTransId="{49629B02-672D-4738-8BD0-88B59AEA0C5A}" sibTransId="{91389817-B099-4CD5-A035-978A0B2BB71A}"/>
    <dgm:cxn modelId="{695F4446-C8BB-44B4-9611-9D22189DDE96}" type="presOf" srcId="{0451B8F3-331D-4037-971D-FCFFA1B25CE4}" destId="{C43B8ED1-DA89-4E2A-9679-64F5754BD522}" srcOrd="1" destOrd="0" presId="urn:microsoft.com/office/officeart/2005/8/layout/venn2"/>
    <dgm:cxn modelId="{77716D69-BA6D-4935-A701-AE5744AB4EE9}" type="presOf" srcId="{0451B8F3-331D-4037-971D-FCFFA1B25CE4}" destId="{6F9A27E8-F288-45A1-ACAA-EF757F6B8DF4}" srcOrd="0" destOrd="0" presId="urn:microsoft.com/office/officeart/2005/8/layout/venn2"/>
    <dgm:cxn modelId="{3B41C582-C2BC-4949-B32D-10A55194188E}" type="presOf" srcId="{44E3FBAC-7498-476B-8FB0-468D932E2BFA}" destId="{1B90D246-A006-48B9-BF88-AEB7CE2763E0}" srcOrd="0" destOrd="0" presId="urn:microsoft.com/office/officeart/2005/8/layout/venn2"/>
    <dgm:cxn modelId="{361C0093-9B29-4FA4-8A71-7D0A5192FCC0}" srcId="{36E51543-0574-43D5-8866-8162B67A66B7}" destId="{0451B8F3-331D-4037-971D-FCFFA1B25CE4}" srcOrd="2" destOrd="0" parTransId="{F13B33DD-D82E-4EB8-8FA9-D6117B4045B5}" sibTransId="{2403EA21-AE1A-40C9-A04D-9F423EC18B4B}"/>
    <dgm:cxn modelId="{D813279D-EE70-411F-BD2D-EE84AA86BB2A}" type="presOf" srcId="{36E51543-0574-43D5-8866-8162B67A66B7}" destId="{6C76889B-3E9D-4B29-8EDD-735FF3FCAE58}" srcOrd="0" destOrd="0" presId="urn:microsoft.com/office/officeart/2005/8/layout/venn2"/>
    <dgm:cxn modelId="{3E4AF2A1-F51F-4C67-BFC9-9ABFC49FC05B}" srcId="{36E51543-0574-43D5-8866-8162B67A66B7}" destId="{DA96D3A5-88BA-460D-8730-FCDDF1FFE1A5}" srcOrd="0" destOrd="0" parTransId="{F3741117-9F3F-46C5-B93C-79238816A8DB}" sibTransId="{941083C8-1E07-42B1-943F-2F3D6DF55059}"/>
    <dgm:cxn modelId="{8CAECDB1-28CE-4CE2-A928-53BEE2FC59F5}" type="presOf" srcId="{DA96D3A5-88BA-460D-8730-FCDDF1FFE1A5}" destId="{596AE459-FBEC-478D-9EFB-DE588F1F4547}" srcOrd="0" destOrd="0" presId="urn:microsoft.com/office/officeart/2005/8/layout/venn2"/>
    <dgm:cxn modelId="{8930C042-8935-4902-8D8D-8B3EEC4C4156}" type="presParOf" srcId="{6C76889B-3E9D-4B29-8EDD-735FF3FCAE58}" destId="{5594E487-8D81-43CC-8084-6D80FA798810}" srcOrd="0" destOrd="0" presId="urn:microsoft.com/office/officeart/2005/8/layout/venn2"/>
    <dgm:cxn modelId="{D79137A1-6E24-447A-8FEA-F3F1176B7155}" type="presParOf" srcId="{5594E487-8D81-43CC-8084-6D80FA798810}" destId="{596AE459-FBEC-478D-9EFB-DE588F1F4547}" srcOrd="0" destOrd="0" presId="urn:microsoft.com/office/officeart/2005/8/layout/venn2"/>
    <dgm:cxn modelId="{0B48B57D-D5CD-444E-8374-BD5A7B0C4882}" type="presParOf" srcId="{5594E487-8D81-43CC-8084-6D80FA798810}" destId="{58791D95-80A6-480D-BB9C-D317425363B6}" srcOrd="1" destOrd="0" presId="urn:microsoft.com/office/officeart/2005/8/layout/venn2"/>
    <dgm:cxn modelId="{3CDD23C0-31D5-49A5-A16B-948BFCC78F1F}" type="presParOf" srcId="{6C76889B-3E9D-4B29-8EDD-735FF3FCAE58}" destId="{339EDF02-BFDA-4BAF-A0F0-3D678E9E8869}" srcOrd="1" destOrd="0" presId="urn:microsoft.com/office/officeart/2005/8/layout/venn2"/>
    <dgm:cxn modelId="{BEBC5312-67F9-4A43-BCBC-C878A54A226C}" type="presParOf" srcId="{339EDF02-BFDA-4BAF-A0F0-3D678E9E8869}" destId="{1B90D246-A006-48B9-BF88-AEB7CE2763E0}" srcOrd="0" destOrd="0" presId="urn:microsoft.com/office/officeart/2005/8/layout/venn2"/>
    <dgm:cxn modelId="{9DCBFF1D-4941-451E-918C-B943D484C10B}" type="presParOf" srcId="{339EDF02-BFDA-4BAF-A0F0-3D678E9E8869}" destId="{7D97164D-F3AD-4489-8D65-9E72C17E3E4C}" srcOrd="1" destOrd="0" presId="urn:microsoft.com/office/officeart/2005/8/layout/venn2"/>
    <dgm:cxn modelId="{2D075C7F-5E36-40E1-B7AF-284BA6B8226E}" type="presParOf" srcId="{6C76889B-3E9D-4B29-8EDD-735FF3FCAE58}" destId="{CECA3B59-E6B9-498D-9B3C-4BC572A8BB10}" srcOrd="2" destOrd="0" presId="urn:microsoft.com/office/officeart/2005/8/layout/venn2"/>
    <dgm:cxn modelId="{1ED1C6F9-E94B-48DC-BF54-E30AF3E337F6}" type="presParOf" srcId="{CECA3B59-E6B9-498D-9B3C-4BC572A8BB10}" destId="{6F9A27E8-F288-45A1-ACAA-EF757F6B8DF4}" srcOrd="0" destOrd="0" presId="urn:microsoft.com/office/officeart/2005/8/layout/venn2"/>
    <dgm:cxn modelId="{4A6E1607-3E7C-4227-B667-B70C6EB922DF}" type="presParOf" srcId="{CECA3B59-E6B9-498D-9B3C-4BC572A8BB10}" destId="{C43B8ED1-DA89-4E2A-9679-64F5754BD522}" srcOrd="1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CEAF0DC-6779-4A9C-9DDB-31E94E412466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4FC9504-04F6-463C-A438-0A7B06ECBA0D}">
      <dgm:prSet phldrT="[Текст]"/>
      <dgm:spPr/>
      <dgm:t>
        <a:bodyPr/>
        <a:lstStyle/>
        <a:p>
          <a:r>
            <a:rPr lang="en-US" dirty="0"/>
            <a:t>PRE-SEED</a:t>
          </a:r>
          <a:endParaRPr lang="ru-RU" dirty="0"/>
        </a:p>
      </dgm:t>
    </dgm:pt>
    <dgm:pt modelId="{7A4513D5-020C-4043-B037-8A31D6B61149}" type="parTrans" cxnId="{6F3E8A78-A03F-4C84-81FD-F233089E5366}">
      <dgm:prSet/>
      <dgm:spPr/>
      <dgm:t>
        <a:bodyPr/>
        <a:lstStyle/>
        <a:p>
          <a:endParaRPr lang="ru-RU"/>
        </a:p>
      </dgm:t>
    </dgm:pt>
    <dgm:pt modelId="{67EA0187-5EA6-426E-821B-6E0BDBC09F62}" type="sibTrans" cxnId="{6F3E8A78-A03F-4C84-81FD-F233089E5366}">
      <dgm:prSet/>
      <dgm:spPr/>
      <dgm:t>
        <a:bodyPr/>
        <a:lstStyle/>
        <a:p>
          <a:endParaRPr lang="ru-RU"/>
        </a:p>
      </dgm:t>
    </dgm:pt>
    <dgm:pt modelId="{356316AE-91FD-4EE3-A957-22F3161C15D4}">
      <dgm:prSet phldrT="[Текст]"/>
      <dgm:spPr/>
      <dgm:t>
        <a:bodyPr/>
        <a:lstStyle/>
        <a:p>
          <a:r>
            <a:rPr lang="ru-RU" dirty="0"/>
            <a:t>Программа Старт -1 – создание </a:t>
          </a:r>
          <a:r>
            <a:rPr lang="en-US" dirty="0"/>
            <a:t>MVP</a:t>
          </a:r>
          <a:endParaRPr lang="ru-RU" dirty="0"/>
        </a:p>
      </dgm:t>
    </dgm:pt>
    <dgm:pt modelId="{B15F7C0B-B393-4E6E-BAAC-7236B360E757}" type="parTrans" cxnId="{E732F47A-1DF6-4EBA-A4AC-E2BF0A423497}">
      <dgm:prSet/>
      <dgm:spPr/>
      <dgm:t>
        <a:bodyPr/>
        <a:lstStyle/>
        <a:p>
          <a:endParaRPr lang="ru-RU"/>
        </a:p>
      </dgm:t>
    </dgm:pt>
    <dgm:pt modelId="{16AFF46E-126E-472F-9529-CD32368C925B}" type="sibTrans" cxnId="{E732F47A-1DF6-4EBA-A4AC-E2BF0A423497}">
      <dgm:prSet/>
      <dgm:spPr/>
      <dgm:t>
        <a:bodyPr/>
        <a:lstStyle/>
        <a:p>
          <a:endParaRPr lang="ru-RU"/>
        </a:p>
      </dgm:t>
    </dgm:pt>
    <dgm:pt modelId="{24248177-8D9C-4F9C-B74B-455C7B50FBFC}">
      <dgm:prSet phldrT="[Текст]"/>
      <dgm:spPr/>
      <dgm:t>
        <a:bodyPr/>
        <a:lstStyle/>
        <a:p>
          <a:r>
            <a:rPr lang="ru-RU" dirty="0"/>
            <a:t>Создание части инфраструктуры за счет собственных средств</a:t>
          </a:r>
        </a:p>
      </dgm:t>
    </dgm:pt>
    <dgm:pt modelId="{83E740EF-7DD2-4FE2-A1D5-02C900F2D0EE}" type="parTrans" cxnId="{BD891573-C4C5-4D25-A2DB-738BA21939B6}">
      <dgm:prSet/>
      <dgm:spPr/>
      <dgm:t>
        <a:bodyPr/>
        <a:lstStyle/>
        <a:p>
          <a:endParaRPr lang="ru-RU"/>
        </a:p>
      </dgm:t>
    </dgm:pt>
    <dgm:pt modelId="{DD25F3BE-C67B-40C9-8EDD-4A46E385A5F8}" type="sibTrans" cxnId="{BD891573-C4C5-4D25-A2DB-738BA21939B6}">
      <dgm:prSet/>
      <dgm:spPr/>
      <dgm:t>
        <a:bodyPr/>
        <a:lstStyle/>
        <a:p>
          <a:endParaRPr lang="ru-RU"/>
        </a:p>
      </dgm:t>
    </dgm:pt>
    <dgm:pt modelId="{32880824-F584-493E-AC31-24F888B20D28}">
      <dgm:prSet phldrT="[Текст]"/>
      <dgm:spPr/>
      <dgm:t>
        <a:bodyPr/>
        <a:lstStyle/>
        <a:p>
          <a:r>
            <a:rPr lang="en-US" dirty="0"/>
            <a:t>SEED</a:t>
          </a:r>
          <a:endParaRPr lang="ru-RU" dirty="0"/>
        </a:p>
      </dgm:t>
    </dgm:pt>
    <dgm:pt modelId="{ECDE2E72-9A35-41A1-B9BD-4993CC3756C5}" type="parTrans" cxnId="{67F5B63B-617C-4946-809B-7C9F1026F998}">
      <dgm:prSet/>
      <dgm:spPr/>
      <dgm:t>
        <a:bodyPr/>
        <a:lstStyle/>
        <a:p>
          <a:endParaRPr lang="ru-RU"/>
        </a:p>
      </dgm:t>
    </dgm:pt>
    <dgm:pt modelId="{25000392-42C5-4775-A35F-513DBC9FBBEB}" type="sibTrans" cxnId="{67F5B63B-617C-4946-809B-7C9F1026F998}">
      <dgm:prSet/>
      <dgm:spPr/>
      <dgm:t>
        <a:bodyPr/>
        <a:lstStyle/>
        <a:p>
          <a:endParaRPr lang="ru-RU"/>
        </a:p>
      </dgm:t>
    </dgm:pt>
    <dgm:pt modelId="{7087B06E-5675-4984-A9F3-9DB0296E30D3}">
      <dgm:prSet phldrT="[Текст]"/>
      <dgm:spPr/>
      <dgm:t>
        <a:bodyPr/>
        <a:lstStyle/>
        <a:p>
          <a:r>
            <a:rPr lang="ru-RU" dirty="0"/>
            <a:t>Программа Старт -2</a:t>
          </a:r>
        </a:p>
      </dgm:t>
    </dgm:pt>
    <dgm:pt modelId="{2D0CD68E-0337-4067-8F67-1F19F4BD0135}" type="parTrans" cxnId="{3EC29219-9F6A-4EC1-85BF-B4F3B6A0EB93}">
      <dgm:prSet/>
      <dgm:spPr/>
      <dgm:t>
        <a:bodyPr/>
        <a:lstStyle/>
        <a:p>
          <a:endParaRPr lang="ru-RU"/>
        </a:p>
      </dgm:t>
    </dgm:pt>
    <dgm:pt modelId="{C5C3F517-D76E-466E-BC9E-22944FC40C5F}" type="sibTrans" cxnId="{3EC29219-9F6A-4EC1-85BF-B4F3B6A0EB93}">
      <dgm:prSet/>
      <dgm:spPr/>
      <dgm:t>
        <a:bodyPr/>
        <a:lstStyle/>
        <a:p>
          <a:endParaRPr lang="ru-RU"/>
        </a:p>
      </dgm:t>
    </dgm:pt>
    <dgm:pt modelId="{B1FB26B3-6FF7-4CE4-BC3A-75733071BBF3}">
      <dgm:prSet phldrT="[Текст]"/>
      <dgm:spPr/>
      <dgm:t>
        <a:bodyPr/>
        <a:lstStyle/>
        <a:p>
          <a:r>
            <a:rPr lang="ru-RU" dirty="0"/>
            <a:t>Фонд Сколкова</a:t>
          </a:r>
        </a:p>
      </dgm:t>
    </dgm:pt>
    <dgm:pt modelId="{80E11598-2834-4E67-8BF4-F239698AD3DE}" type="parTrans" cxnId="{7005EA69-2157-4DF6-9AE1-70B87F11F92D}">
      <dgm:prSet/>
      <dgm:spPr/>
      <dgm:t>
        <a:bodyPr/>
        <a:lstStyle/>
        <a:p>
          <a:endParaRPr lang="ru-RU"/>
        </a:p>
      </dgm:t>
    </dgm:pt>
    <dgm:pt modelId="{D4C965B9-4F52-422F-94EF-16A4295CCBC1}" type="sibTrans" cxnId="{7005EA69-2157-4DF6-9AE1-70B87F11F92D}">
      <dgm:prSet/>
      <dgm:spPr/>
      <dgm:t>
        <a:bodyPr/>
        <a:lstStyle/>
        <a:p>
          <a:endParaRPr lang="ru-RU"/>
        </a:p>
      </dgm:t>
    </dgm:pt>
    <dgm:pt modelId="{0EACE57E-EFAC-4C79-9484-BFFC37822E0D}">
      <dgm:prSet phldrT="[Текст]"/>
      <dgm:spPr/>
      <dgm:t>
        <a:bodyPr/>
        <a:lstStyle/>
        <a:p>
          <a:r>
            <a:rPr lang="ru-RU" dirty="0"/>
            <a:t>Раунд А</a:t>
          </a:r>
        </a:p>
      </dgm:t>
    </dgm:pt>
    <dgm:pt modelId="{C83559FE-E6C9-4067-9DBC-41FD28004C3D}" type="parTrans" cxnId="{F6AB6AB7-B5A7-4B53-8DC6-A64AFA5457F6}">
      <dgm:prSet/>
      <dgm:spPr/>
      <dgm:t>
        <a:bodyPr/>
        <a:lstStyle/>
        <a:p>
          <a:endParaRPr lang="ru-RU"/>
        </a:p>
      </dgm:t>
    </dgm:pt>
    <dgm:pt modelId="{3AFFA506-689C-4CC5-995D-093C5B2DDA87}" type="sibTrans" cxnId="{F6AB6AB7-B5A7-4B53-8DC6-A64AFA5457F6}">
      <dgm:prSet/>
      <dgm:spPr/>
      <dgm:t>
        <a:bodyPr/>
        <a:lstStyle/>
        <a:p>
          <a:endParaRPr lang="ru-RU"/>
        </a:p>
      </dgm:t>
    </dgm:pt>
    <dgm:pt modelId="{ED27AB40-7C31-4A30-8D68-CCA0436D1911}">
      <dgm:prSet phldrT="[Текст]"/>
      <dgm:spPr/>
      <dgm:t>
        <a:bodyPr/>
        <a:lstStyle/>
        <a:p>
          <a:r>
            <a:rPr lang="ru-RU" dirty="0"/>
            <a:t>Самостоятельное продвижение проекта</a:t>
          </a:r>
        </a:p>
      </dgm:t>
    </dgm:pt>
    <dgm:pt modelId="{BEE926BA-6A20-49B1-A604-1817D52D1CA9}" type="parTrans" cxnId="{D2109312-51FE-428B-9E5A-3450B44E6F0A}">
      <dgm:prSet/>
      <dgm:spPr/>
      <dgm:t>
        <a:bodyPr/>
        <a:lstStyle/>
        <a:p>
          <a:endParaRPr lang="ru-RU"/>
        </a:p>
      </dgm:t>
    </dgm:pt>
    <dgm:pt modelId="{3C7F0A08-DCBA-494F-AF2E-50243420F8A1}" type="sibTrans" cxnId="{D2109312-51FE-428B-9E5A-3450B44E6F0A}">
      <dgm:prSet/>
      <dgm:spPr/>
      <dgm:t>
        <a:bodyPr/>
        <a:lstStyle/>
        <a:p>
          <a:endParaRPr lang="ru-RU"/>
        </a:p>
      </dgm:t>
    </dgm:pt>
    <dgm:pt modelId="{A9122A92-4930-4262-B8D5-E9F22661B206}">
      <dgm:prSet phldrT="[Текст]"/>
      <dgm:spPr/>
      <dgm:t>
        <a:bodyPr/>
        <a:lstStyle/>
        <a:p>
          <a:r>
            <a:rPr lang="ru-RU" dirty="0"/>
            <a:t>Выход на новые рынки</a:t>
          </a:r>
        </a:p>
      </dgm:t>
    </dgm:pt>
    <dgm:pt modelId="{35B2C713-1229-4D9C-B85C-2B9EC1881F40}" type="parTrans" cxnId="{9260FFE3-73B9-4773-A732-EADFEC8A8A7E}">
      <dgm:prSet/>
      <dgm:spPr/>
      <dgm:t>
        <a:bodyPr/>
        <a:lstStyle/>
        <a:p>
          <a:endParaRPr lang="ru-RU"/>
        </a:p>
      </dgm:t>
    </dgm:pt>
    <dgm:pt modelId="{E61BEAC2-17B8-4310-9D95-609BEFE84BB9}" type="sibTrans" cxnId="{9260FFE3-73B9-4773-A732-EADFEC8A8A7E}">
      <dgm:prSet/>
      <dgm:spPr/>
      <dgm:t>
        <a:bodyPr/>
        <a:lstStyle/>
        <a:p>
          <a:endParaRPr lang="ru-RU"/>
        </a:p>
      </dgm:t>
    </dgm:pt>
    <dgm:pt modelId="{50163EB5-670B-40C0-B069-2F322ADA52DE}">
      <dgm:prSet phldrT="[Текст]"/>
      <dgm:spPr/>
      <dgm:t>
        <a:bodyPr/>
        <a:lstStyle/>
        <a:p>
          <a:r>
            <a:rPr lang="ru-RU" dirty="0"/>
            <a:t>Партнерство с частными компаниями</a:t>
          </a:r>
        </a:p>
      </dgm:t>
    </dgm:pt>
    <dgm:pt modelId="{6AD56119-175A-4229-9693-172A37D92EAB}" type="parTrans" cxnId="{27FE4E00-8FC1-4D41-92FA-7129ADF78FE5}">
      <dgm:prSet/>
      <dgm:spPr/>
      <dgm:t>
        <a:bodyPr/>
        <a:lstStyle/>
        <a:p>
          <a:endParaRPr lang="ru-RU"/>
        </a:p>
      </dgm:t>
    </dgm:pt>
    <dgm:pt modelId="{BF4FB004-5F61-4B2F-97EE-938905893F64}" type="sibTrans" cxnId="{27FE4E00-8FC1-4D41-92FA-7129ADF78FE5}">
      <dgm:prSet/>
      <dgm:spPr/>
      <dgm:t>
        <a:bodyPr/>
        <a:lstStyle/>
        <a:p>
          <a:endParaRPr lang="ru-RU"/>
        </a:p>
      </dgm:t>
    </dgm:pt>
    <dgm:pt modelId="{DE26F463-CB60-49C4-99B2-2C19812A1287}" type="pres">
      <dgm:prSet presAssocID="{6CEAF0DC-6779-4A9C-9DDB-31E94E412466}" presName="linearFlow" presStyleCnt="0">
        <dgm:presLayoutVars>
          <dgm:dir/>
          <dgm:animLvl val="lvl"/>
          <dgm:resizeHandles val="exact"/>
        </dgm:presLayoutVars>
      </dgm:prSet>
      <dgm:spPr/>
    </dgm:pt>
    <dgm:pt modelId="{6833B59A-072A-49A6-891D-55465CC072B1}" type="pres">
      <dgm:prSet presAssocID="{C4FC9504-04F6-463C-A438-0A7B06ECBA0D}" presName="composite" presStyleCnt="0"/>
      <dgm:spPr/>
    </dgm:pt>
    <dgm:pt modelId="{0321FCBB-220D-498C-8FDC-44EB57115E97}" type="pres">
      <dgm:prSet presAssocID="{C4FC9504-04F6-463C-A438-0A7B06ECBA0D}" presName="parentText" presStyleLbl="alignNode1" presStyleIdx="0" presStyleCnt="3">
        <dgm:presLayoutVars>
          <dgm:chMax val="1"/>
          <dgm:bulletEnabled val="1"/>
        </dgm:presLayoutVars>
      </dgm:prSet>
      <dgm:spPr/>
    </dgm:pt>
    <dgm:pt modelId="{94340CEB-3AB8-43EB-B901-38D22F1314AF}" type="pres">
      <dgm:prSet presAssocID="{C4FC9504-04F6-463C-A438-0A7B06ECBA0D}" presName="descendantText" presStyleLbl="alignAcc1" presStyleIdx="0" presStyleCnt="3">
        <dgm:presLayoutVars>
          <dgm:bulletEnabled val="1"/>
        </dgm:presLayoutVars>
      </dgm:prSet>
      <dgm:spPr/>
    </dgm:pt>
    <dgm:pt modelId="{6502E151-B2F2-48FC-825D-CCC050C76927}" type="pres">
      <dgm:prSet presAssocID="{67EA0187-5EA6-426E-821B-6E0BDBC09F62}" presName="sp" presStyleCnt="0"/>
      <dgm:spPr/>
    </dgm:pt>
    <dgm:pt modelId="{B7908D51-88A9-4766-99FA-3F4C41C9ECE8}" type="pres">
      <dgm:prSet presAssocID="{32880824-F584-493E-AC31-24F888B20D28}" presName="composite" presStyleCnt="0"/>
      <dgm:spPr/>
    </dgm:pt>
    <dgm:pt modelId="{5864DCE5-1DB1-4B1D-AC51-BD50BA348D04}" type="pres">
      <dgm:prSet presAssocID="{32880824-F584-493E-AC31-24F888B20D28}" presName="parentText" presStyleLbl="alignNode1" presStyleIdx="1" presStyleCnt="3">
        <dgm:presLayoutVars>
          <dgm:chMax val="1"/>
          <dgm:bulletEnabled val="1"/>
        </dgm:presLayoutVars>
      </dgm:prSet>
      <dgm:spPr/>
    </dgm:pt>
    <dgm:pt modelId="{D918CA61-87D4-40B3-AE9E-A51655B69B56}" type="pres">
      <dgm:prSet presAssocID="{32880824-F584-493E-AC31-24F888B20D28}" presName="descendantText" presStyleLbl="alignAcc1" presStyleIdx="1" presStyleCnt="3">
        <dgm:presLayoutVars>
          <dgm:bulletEnabled val="1"/>
        </dgm:presLayoutVars>
      </dgm:prSet>
      <dgm:spPr/>
    </dgm:pt>
    <dgm:pt modelId="{0DCDE083-D0BB-4D6F-8B47-663502CFCB9C}" type="pres">
      <dgm:prSet presAssocID="{25000392-42C5-4775-A35F-513DBC9FBBEB}" presName="sp" presStyleCnt="0"/>
      <dgm:spPr/>
    </dgm:pt>
    <dgm:pt modelId="{8E16F91F-5D41-48BF-8328-5ACBE4092900}" type="pres">
      <dgm:prSet presAssocID="{0EACE57E-EFAC-4C79-9484-BFFC37822E0D}" presName="composite" presStyleCnt="0"/>
      <dgm:spPr/>
    </dgm:pt>
    <dgm:pt modelId="{ACF47A5A-A9CD-404A-BE44-AD461DA8BA85}" type="pres">
      <dgm:prSet presAssocID="{0EACE57E-EFAC-4C79-9484-BFFC37822E0D}" presName="parentText" presStyleLbl="alignNode1" presStyleIdx="2" presStyleCnt="3">
        <dgm:presLayoutVars>
          <dgm:chMax val="1"/>
          <dgm:bulletEnabled val="1"/>
        </dgm:presLayoutVars>
      </dgm:prSet>
      <dgm:spPr/>
    </dgm:pt>
    <dgm:pt modelId="{4E8C7D2B-39BC-4C5F-9271-175A610CAB72}" type="pres">
      <dgm:prSet presAssocID="{0EACE57E-EFAC-4C79-9484-BFFC37822E0D}" presName="descendantText" presStyleLbl="alignAcc1" presStyleIdx="2" presStyleCnt="3">
        <dgm:presLayoutVars>
          <dgm:bulletEnabled val="1"/>
        </dgm:presLayoutVars>
      </dgm:prSet>
      <dgm:spPr/>
    </dgm:pt>
  </dgm:ptLst>
  <dgm:cxnLst>
    <dgm:cxn modelId="{27FE4E00-8FC1-4D41-92FA-7129ADF78FE5}" srcId="{32880824-F584-493E-AC31-24F888B20D28}" destId="{50163EB5-670B-40C0-B069-2F322ADA52DE}" srcOrd="2" destOrd="0" parTransId="{6AD56119-175A-4229-9693-172A37D92EAB}" sibTransId="{BF4FB004-5F61-4B2F-97EE-938905893F64}"/>
    <dgm:cxn modelId="{177E7F03-37AC-48E4-8EA3-82551E048758}" type="presOf" srcId="{0EACE57E-EFAC-4C79-9484-BFFC37822E0D}" destId="{ACF47A5A-A9CD-404A-BE44-AD461DA8BA85}" srcOrd="0" destOrd="0" presId="urn:microsoft.com/office/officeart/2005/8/layout/chevron2"/>
    <dgm:cxn modelId="{D2109312-51FE-428B-9E5A-3450B44E6F0A}" srcId="{0EACE57E-EFAC-4C79-9484-BFFC37822E0D}" destId="{ED27AB40-7C31-4A30-8D68-CCA0436D1911}" srcOrd="0" destOrd="0" parTransId="{BEE926BA-6A20-49B1-A604-1817D52D1CA9}" sibTransId="{3C7F0A08-DCBA-494F-AF2E-50243420F8A1}"/>
    <dgm:cxn modelId="{3EC29219-9F6A-4EC1-85BF-B4F3B6A0EB93}" srcId="{32880824-F584-493E-AC31-24F888B20D28}" destId="{7087B06E-5675-4984-A9F3-9DB0296E30D3}" srcOrd="0" destOrd="0" parTransId="{2D0CD68E-0337-4067-8F67-1F19F4BD0135}" sibTransId="{C5C3F517-D76E-466E-BC9E-22944FC40C5F}"/>
    <dgm:cxn modelId="{E208BB1F-042C-4883-A67F-9D48D36640E5}" type="presOf" srcId="{6CEAF0DC-6779-4A9C-9DDB-31E94E412466}" destId="{DE26F463-CB60-49C4-99B2-2C19812A1287}" srcOrd="0" destOrd="0" presId="urn:microsoft.com/office/officeart/2005/8/layout/chevron2"/>
    <dgm:cxn modelId="{85C9AC3B-BAEB-4E4D-971D-59B0DDCC11E9}" type="presOf" srcId="{C4FC9504-04F6-463C-A438-0A7B06ECBA0D}" destId="{0321FCBB-220D-498C-8FDC-44EB57115E97}" srcOrd="0" destOrd="0" presId="urn:microsoft.com/office/officeart/2005/8/layout/chevron2"/>
    <dgm:cxn modelId="{67F5B63B-617C-4946-809B-7C9F1026F998}" srcId="{6CEAF0DC-6779-4A9C-9DDB-31E94E412466}" destId="{32880824-F584-493E-AC31-24F888B20D28}" srcOrd="1" destOrd="0" parTransId="{ECDE2E72-9A35-41A1-B9BD-4993CC3756C5}" sibTransId="{25000392-42C5-4775-A35F-513DBC9FBBEB}"/>
    <dgm:cxn modelId="{8CA88E52-A02B-48E0-8DFD-684D34A03AC2}" type="presOf" srcId="{ED27AB40-7C31-4A30-8D68-CCA0436D1911}" destId="{4E8C7D2B-39BC-4C5F-9271-175A610CAB72}" srcOrd="0" destOrd="0" presId="urn:microsoft.com/office/officeart/2005/8/layout/chevron2"/>
    <dgm:cxn modelId="{537F0461-E60D-4397-9CC0-6B73E72A3B9D}" type="presOf" srcId="{B1FB26B3-6FF7-4CE4-BC3A-75733071BBF3}" destId="{D918CA61-87D4-40B3-AE9E-A51655B69B56}" srcOrd="0" destOrd="1" presId="urn:microsoft.com/office/officeart/2005/8/layout/chevron2"/>
    <dgm:cxn modelId="{F70A6762-1E14-4F8E-8826-CA5733609C10}" type="presOf" srcId="{A9122A92-4930-4262-B8D5-E9F22661B206}" destId="{4E8C7D2B-39BC-4C5F-9271-175A610CAB72}" srcOrd="0" destOrd="1" presId="urn:microsoft.com/office/officeart/2005/8/layout/chevron2"/>
    <dgm:cxn modelId="{7005EA69-2157-4DF6-9AE1-70B87F11F92D}" srcId="{32880824-F584-493E-AC31-24F888B20D28}" destId="{B1FB26B3-6FF7-4CE4-BC3A-75733071BBF3}" srcOrd="1" destOrd="0" parTransId="{80E11598-2834-4E67-8BF4-F239698AD3DE}" sibTransId="{D4C965B9-4F52-422F-94EF-16A4295CCBC1}"/>
    <dgm:cxn modelId="{BD891573-C4C5-4D25-A2DB-738BA21939B6}" srcId="{C4FC9504-04F6-463C-A438-0A7B06ECBA0D}" destId="{24248177-8D9C-4F9C-B74B-455C7B50FBFC}" srcOrd="1" destOrd="0" parTransId="{83E740EF-7DD2-4FE2-A1D5-02C900F2D0EE}" sibTransId="{DD25F3BE-C67B-40C9-8EDD-4A46E385A5F8}"/>
    <dgm:cxn modelId="{6F3E8A78-A03F-4C84-81FD-F233089E5366}" srcId="{6CEAF0DC-6779-4A9C-9DDB-31E94E412466}" destId="{C4FC9504-04F6-463C-A438-0A7B06ECBA0D}" srcOrd="0" destOrd="0" parTransId="{7A4513D5-020C-4043-B037-8A31D6B61149}" sibTransId="{67EA0187-5EA6-426E-821B-6E0BDBC09F62}"/>
    <dgm:cxn modelId="{E732F47A-1DF6-4EBA-A4AC-E2BF0A423497}" srcId="{C4FC9504-04F6-463C-A438-0A7B06ECBA0D}" destId="{356316AE-91FD-4EE3-A957-22F3161C15D4}" srcOrd="0" destOrd="0" parTransId="{B15F7C0B-B393-4E6E-BAAC-7236B360E757}" sibTransId="{16AFF46E-126E-472F-9529-CD32368C925B}"/>
    <dgm:cxn modelId="{8A55E28A-B576-4795-88B8-12BBFF387621}" type="presOf" srcId="{50163EB5-670B-40C0-B069-2F322ADA52DE}" destId="{D918CA61-87D4-40B3-AE9E-A51655B69B56}" srcOrd="0" destOrd="2" presId="urn:microsoft.com/office/officeart/2005/8/layout/chevron2"/>
    <dgm:cxn modelId="{F6AB6AB7-B5A7-4B53-8DC6-A64AFA5457F6}" srcId="{6CEAF0DC-6779-4A9C-9DDB-31E94E412466}" destId="{0EACE57E-EFAC-4C79-9484-BFFC37822E0D}" srcOrd="2" destOrd="0" parTransId="{C83559FE-E6C9-4067-9DBC-41FD28004C3D}" sibTransId="{3AFFA506-689C-4CC5-995D-093C5B2DDA87}"/>
    <dgm:cxn modelId="{4749DFCD-9082-4A46-B9BE-C492C28A1A78}" type="presOf" srcId="{356316AE-91FD-4EE3-A957-22F3161C15D4}" destId="{94340CEB-3AB8-43EB-B901-38D22F1314AF}" srcOrd="0" destOrd="0" presId="urn:microsoft.com/office/officeart/2005/8/layout/chevron2"/>
    <dgm:cxn modelId="{B4472DD2-647D-4DA2-A0A7-B9F2121C2BEC}" type="presOf" srcId="{32880824-F584-493E-AC31-24F888B20D28}" destId="{5864DCE5-1DB1-4B1D-AC51-BD50BA348D04}" srcOrd="0" destOrd="0" presId="urn:microsoft.com/office/officeart/2005/8/layout/chevron2"/>
    <dgm:cxn modelId="{895557D6-1E26-432C-AAA3-C6D5B273206E}" type="presOf" srcId="{24248177-8D9C-4F9C-B74B-455C7B50FBFC}" destId="{94340CEB-3AB8-43EB-B901-38D22F1314AF}" srcOrd="0" destOrd="1" presId="urn:microsoft.com/office/officeart/2005/8/layout/chevron2"/>
    <dgm:cxn modelId="{9260FFE3-73B9-4773-A732-EADFEC8A8A7E}" srcId="{0EACE57E-EFAC-4C79-9484-BFFC37822E0D}" destId="{A9122A92-4930-4262-B8D5-E9F22661B206}" srcOrd="1" destOrd="0" parTransId="{35B2C713-1229-4D9C-B85C-2B9EC1881F40}" sibTransId="{E61BEAC2-17B8-4310-9D95-609BEFE84BB9}"/>
    <dgm:cxn modelId="{907232F9-CBF5-4E12-BD62-B5DDFB9F71F5}" type="presOf" srcId="{7087B06E-5675-4984-A9F3-9DB0296E30D3}" destId="{D918CA61-87D4-40B3-AE9E-A51655B69B56}" srcOrd="0" destOrd="0" presId="urn:microsoft.com/office/officeart/2005/8/layout/chevron2"/>
    <dgm:cxn modelId="{36CF58C4-83D4-463E-A920-8A68F68C30EF}" type="presParOf" srcId="{DE26F463-CB60-49C4-99B2-2C19812A1287}" destId="{6833B59A-072A-49A6-891D-55465CC072B1}" srcOrd="0" destOrd="0" presId="urn:microsoft.com/office/officeart/2005/8/layout/chevron2"/>
    <dgm:cxn modelId="{F2BA9C46-E4A0-4657-A998-FF8CCADB03DF}" type="presParOf" srcId="{6833B59A-072A-49A6-891D-55465CC072B1}" destId="{0321FCBB-220D-498C-8FDC-44EB57115E97}" srcOrd="0" destOrd="0" presId="urn:microsoft.com/office/officeart/2005/8/layout/chevron2"/>
    <dgm:cxn modelId="{469F491D-C984-4DFE-8F37-65A139DA6C3E}" type="presParOf" srcId="{6833B59A-072A-49A6-891D-55465CC072B1}" destId="{94340CEB-3AB8-43EB-B901-38D22F1314AF}" srcOrd="1" destOrd="0" presId="urn:microsoft.com/office/officeart/2005/8/layout/chevron2"/>
    <dgm:cxn modelId="{8C3AC274-DD2E-4398-AA46-310B0FDA73C6}" type="presParOf" srcId="{DE26F463-CB60-49C4-99B2-2C19812A1287}" destId="{6502E151-B2F2-48FC-825D-CCC050C76927}" srcOrd="1" destOrd="0" presId="urn:microsoft.com/office/officeart/2005/8/layout/chevron2"/>
    <dgm:cxn modelId="{2A3BDFC2-9933-40F8-B1B3-F6AA924685E1}" type="presParOf" srcId="{DE26F463-CB60-49C4-99B2-2C19812A1287}" destId="{B7908D51-88A9-4766-99FA-3F4C41C9ECE8}" srcOrd="2" destOrd="0" presId="urn:microsoft.com/office/officeart/2005/8/layout/chevron2"/>
    <dgm:cxn modelId="{9821AD3D-43ED-412E-9E23-742079E89B25}" type="presParOf" srcId="{B7908D51-88A9-4766-99FA-3F4C41C9ECE8}" destId="{5864DCE5-1DB1-4B1D-AC51-BD50BA348D04}" srcOrd="0" destOrd="0" presId="urn:microsoft.com/office/officeart/2005/8/layout/chevron2"/>
    <dgm:cxn modelId="{78908439-F146-4B6B-A10E-545AAFFF0D6E}" type="presParOf" srcId="{B7908D51-88A9-4766-99FA-3F4C41C9ECE8}" destId="{D918CA61-87D4-40B3-AE9E-A51655B69B56}" srcOrd="1" destOrd="0" presId="urn:microsoft.com/office/officeart/2005/8/layout/chevron2"/>
    <dgm:cxn modelId="{569FA868-80E1-44A5-A1E7-68C03C449EC3}" type="presParOf" srcId="{DE26F463-CB60-49C4-99B2-2C19812A1287}" destId="{0DCDE083-D0BB-4D6F-8B47-663502CFCB9C}" srcOrd="3" destOrd="0" presId="urn:microsoft.com/office/officeart/2005/8/layout/chevron2"/>
    <dgm:cxn modelId="{478E9564-F9C9-45B3-8941-5768F8541E6D}" type="presParOf" srcId="{DE26F463-CB60-49C4-99B2-2C19812A1287}" destId="{8E16F91F-5D41-48BF-8328-5ACBE4092900}" srcOrd="4" destOrd="0" presId="urn:microsoft.com/office/officeart/2005/8/layout/chevron2"/>
    <dgm:cxn modelId="{E40CF93E-80C1-461B-906A-8BD9C3594891}" type="presParOf" srcId="{8E16F91F-5D41-48BF-8328-5ACBE4092900}" destId="{ACF47A5A-A9CD-404A-BE44-AD461DA8BA85}" srcOrd="0" destOrd="0" presId="urn:microsoft.com/office/officeart/2005/8/layout/chevron2"/>
    <dgm:cxn modelId="{00376B8D-5F0F-462E-8CCD-F16ADC63203F}" type="presParOf" srcId="{8E16F91F-5D41-48BF-8328-5ACBE4092900}" destId="{4E8C7D2B-39BC-4C5F-9271-175A610CAB72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6CEAF0DC-6779-4A9C-9DDB-31E94E412466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4FC9504-04F6-463C-A438-0A7B06ECBA0D}">
      <dgm:prSet phldrT="[Текст]"/>
      <dgm:spPr/>
      <dgm:t>
        <a:bodyPr/>
        <a:lstStyle/>
        <a:p>
          <a:r>
            <a:rPr lang="en-US" dirty="0"/>
            <a:t>PRE-SEED</a:t>
          </a:r>
          <a:endParaRPr lang="ru-RU" dirty="0"/>
        </a:p>
      </dgm:t>
    </dgm:pt>
    <dgm:pt modelId="{7A4513D5-020C-4043-B037-8A31D6B61149}" type="parTrans" cxnId="{6F3E8A78-A03F-4C84-81FD-F233089E5366}">
      <dgm:prSet/>
      <dgm:spPr/>
      <dgm:t>
        <a:bodyPr/>
        <a:lstStyle/>
        <a:p>
          <a:endParaRPr lang="ru-RU"/>
        </a:p>
      </dgm:t>
    </dgm:pt>
    <dgm:pt modelId="{67EA0187-5EA6-426E-821B-6E0BDBC09F62}" type="sibTrans" cxnId="{6F3E8A78-A03F-4C84-81FD-F233089E5366}">
      <dgm:prSet/>
      <dgm:spPr/>
      <dgm:t>
        <a:bodyPr/>
        <a:lstStyle/>
        <a:p>
          <a:endParaRPr lang="ru-RU"/>
        </a:p>
      </dgm:t>
    </dgm:pt>
    <dgm:pt modelId="{356316AE-91FD-4EE3-A957-22F3161C15D4}">
      <dgm:prSet phldrT="[Текст]"/>
      <dgm:spPr/>
      <dgm:t>
        <a:bodyPr/>
        <a:lstStyle/>
        <a:p>
          <a:r>
            <a:rPr lang="ru-RU" dirty="0"/>
            <a:t>Работаем над </a:t>
          </a:r>
          <a:r>
            <a:rPr lang="en-US" dirty="0"/>
            <a:t>AILO </a:t>
          </a:r>
          <a:r>
            <a:rPr lang="ru-RU" dirty="0"/>
            <a:t>(код и </a:t>
          </a:r>
          <a:r>
            <a:rPr lang="ru-RU" dirty="0" err="1"/>
            <a:t>датасетом</a:t>
          </a:r>
          <a:r>
            <a:rPr lang="ru-RU" dirty="0"/>
            <a:t>)</a:t>
          </a:r>
        </a:p>
      </dgm:t>
    </dgm:pt>
    <dgm:pt modelId="{B15F7C0B-B393-4E6E-BAAC-7236B360E757}" type="parTrans" cxnId="{E732F47A-1DF6-4EBA-A4AC-E2BF0A423497}">
      <dgm:prSet/>
      <dgm:spPr/>
      <dgm:t>
        <a:bodyPr/>
        <a:lstStyle/>
        <a:p>
          <a:endParaRPr lang="ru-RU"/>
        </a:p>
      </dgm:t>
    </dgm:pt>
    <dgm:pt modelId="{16AFF46E-126E-472F-9529-CD32368C925B}" type="sibTrans" cxnId="{E732F47A-1DF6-4EBA-A4AC-E2BF0A423497}">
      <dgm:prSet/>
      <dgm:spPr/>
      <dgm:t>
        <a:bodyPr/>
        <a:lstStyle/>
        <a:p>
          <a:endParaRPr lang="ru-RU"/>
        </a:p>
      </dgm:t>
    </dgm:pt>
    <dgm:pt modelId="{24248177-8D9C-4F9C-B74B-455C7B50FBFC}">
      <dgm:prSet phldrT="[Текст]"/>
      <dgm:spPr/>
      <dgm:t>
        <a:bodyPr/>
        <a:lstStyle/>
        <a:p>
          <a:r>
            <a:rPr lang="ru-RU" dirty="0"/>
            <a:t>Создаем части инфраструктуры за счет собственных средств (сайт, простые технические решения)</a:t>
          </a:r>
        </a:p>
      </dgm:t>
    </dgm:pt>
    <dgm:pt modelId="{83E740EF-7DD2-4FE2-A1D5-02C900F2D0EE}" type="parTrans" cxnId="{BD891573-C4C5-4D25-A2DB-738BA21939B6}">
      <dgm:prSet/>
      <dgm:spPr/>
      <dgm:t>
        <a:bodyPr/>
        <a:lstStyle/>
        <a:p>
          <a:endParaRPr lang="ru-RU"/>
        </a:p>
      </dgm:t>
    </dgm:pt>
    <dgm:pt modelId="{DD25F3BE-C67B-40C9-8EDD-4A46E385A5F8}" type="sibTrans" cxnId="{BD891573-C4C5-4D25-A2DB-738BA21939B6}">
      <dgm:prSet/>
      <dgm:spPr/>
      <dgm:t>
        <a:bodyPr/>
        <a:lstStyle/>
        <a:p>
          <a:endParaRPr lang="ru-RU"/>
        </a:p>
      </dgm:t>
    </dgm:pt>
    <dgm:pt modelId="{32880824-F584-493E-AC31-24F888B20D28}">
      <dgm:prSet phldrT="[Текст]"/>
      <dgm:spPr/>
      <dgm:t>
        <a:bodyPr/>
        <a:lstStyle/>
        <a:p>
          <a:r>
            <a:rPr lang="en-US" dirty="0"/>
            <a:t>SEED</a:t>
          </a:r>
          <a:endParaRPr lang="ru-RU" dirty="0"/>
        </a:p>
      </dgm:t>
    </dgm:pt>
    <dgm:pt modelId="{ECDE2E72-9A35-41A1-B9BD-4993CC3756C5}" type="parTrans" cxnId="{67F5B63B-617C-4946-809B-7C9F1026F998}">
      <dgm:prSet/>
      <dgm:spPr/>
      <dgm:t>
        <a:bodyPr/>
        <a:lstStyle/>
        <a:p>
          <a:endParaRPr lang="ru-RU"/>
        </a:p>
      </dgm:t>
    </dgm:pt>
    <dgm:pt modelId="{25000392-42C5-4775-A35F-513DBC9FBBEB}" type="sibTrans" cxnId="{67F5B63B-617C-4946-809B-7C9F1026F998}">
      <dgm:prSet/>
      <dgm:spPr/>
      <dgm:t>
        <a:bodyPr/>
        <a:lstStyle/>
        <a:p>
          <a:endParaRPr lang="ru-RU"/>
        </a:p>
      </dgm:t>
    </dgm:pt>
    <dgm:pt modelId="{7087B06E-5675-4984-A9F3-9DB0296E30D3}">
      <dgm:prSet phldrT="[Текст]"/>
      <dgm:spPr/>
      <dgm:t>
        <a:bodyPr/>
        <a:lstStyle/>
        <a:p>
          <a:r>
            <a:rPr lang="ru-RU" dirty="0"/>
            <a:t>Создание прототипа </a:t>
          </a:r>
          <a:r>
            <a:rPr lang="en-US" dirty="0"/>
            <a:t>AILO </a:t>
          </a:r>
          <a:r>
            <a:rPr lang="ru-RU" dirty="0"/>
            <a:t>для пилотного запуска</a:t>
          </a:r>
        </a:p>
      </dgm:t>
    </dgm:pt>
    <dgm:pt modelId="{2D0CD68E-0337-4067-8F67-1F19F4BD0135}" type="parTrans" cxnId="{3EC29219-9F6A-4EC1-85BF-B4F3B6A0EB93}">
      <dgm:prSet/>
      <dgm:spPr/>
      <dgm:t>
        <a:bodyPr/>
        <a:lstStyle/>
        <a:p>
          <a:endParaRPr lang="ru-RU"/>
        </a:p>
      </dgm:t>
    </dgm:pt>
    <dgm:pt modelId="{C5C3F517-D76E-466E-BC9E-22944FC40C5F}" type="sibTrans" cxnId="{3EC29219-9F6A-4EC1-85BF-B4F3B6A0EB93}">
      <dgm:prSet/>
      <dgm:spPr/>
      <dgm:t>
        <a:bodyPr/>
        <a:lstStyle/>
        <a:p>
          <a:endParaRPr lang="ru-RU"/>
        </a:p>
      </dgm:t>
    </dgm:pt>
    <dgm:pt modelId="{0EACE57E-EFAC-4C79-9484-BFFC37822E0D}">
      <dgm:prSet phldrT="[Текст]"/>
      <dgm:spPr/>
      <dgm:t>
        <a:bodyPr/>
        <a:lstStyle/>
        <a:p>
          <a:r>
            <a:rPr lang="ru-RU" dirty="0"/>
            <a:t>Раунд А</a:t>
          </a:r>
        </a:p>
      </dgm:t>
    </dgm:pt>
    <dgm:pt modelId="{C83559FE-E6C9-4067-9DBC-41FD28004C3D}" type="parTrans" cxnId="{F6AB6AB7-B5A7-4B53-8DC6-A64AFA5457F6}">
      <dgm:prSet/>
      <dgm:spPr/>
      <dgm:t>
        <a:bodyPr/>
        <a:lstStyle/>
        <a:p>
          <a:endParaRPr lang="ru-RU"/>
        </a:p>
      </dgm:t>
    </dgm:pt>
    <dgm:pt modelId="{3AFFA506-689C-4CC5-995D-093C5B2DDA87}" type="sibTrans" cxnId="{F6AB6AB7-B5A7-4B53-8DC6-A64AFA5457F6}">
      <dgm:prSet/>
      <dgm:spPr/>
      <dgm:t>
        <a:bodyPr/>
        <a:lstStyle/>
        <a:p>
          <a:endParaRPr lang="ru-RU"/>
        </a:p>
      </dgm:t>
    </dgm:pt>
    <dgm:pt modelId="{ED27AB40-7C31-4A30-8D68-CCA0436D1911}">
      <dgm:prSet phldrT="[Текст]"/>
      <dgm:spPr/>
      <dgm:t>
        <a:bodyPr/>
        <a:lstStyle/>
        <a:p>
          <a:r>
            <a:rPr lang="ru-RU" dirty="0"/>
            <a:t>Сборка нового функционала для </a:t>
          </a:r>
          <a:r>
            <a:rPr lang="en-US" dirty="0"/>
            <a:t>AILO</a:t>
          </a:r>
          <a:r>
            <a:rPr lang="ru-RU" dirty="0"/>
            <a:t> (аналитика, цифровой двойник)</a:t>
          </a:r>
        </a:p>
      </dgm:t>
    </dgm:pt>
    <dgm:pt modelId="{BEE926BA-6A20-49B1-A604-1817D52D1CA9}" type="parTrans" cxnId="{D2109312-51FE-428B-9E5A-3450B44E6F0A}">
      <dgm:prSet/>
      <dgm:spPr/>
      <dgm:t>
        <a:bodyPr/>
        <a:lstStyle/>
        <a:p>
          <a:endParaRPr lang="ru-RU"/>
        </a:p>
      </dgm:t>
    </dgm:pt>
    <dgm:pt modelId="{3C7F0A08-DCBA-494F-AF2E-50243420F8A1}" type="sibTrans" cxnId="{D2109312-51FE-428B-9E5A-3450B44E6F0A}">
      <dgm:prSet/>
      <dgm:spPr/>
      <dgm:t>
        <a:bodyPr/>
        <a:lstStyle/>
        <a:p>
          <a:endParaRPr lang="ru-RU"/>
        </a:p>
      </dgm:t>
    </dgm:pt>
    <dgm:pt modelId="{93B5530E-26E4-664A-A8E5-5C0E339B56A9}">
      <dgm:prSet phldrT="[Текст]"/>
      <dgm:spPr/>
      <dgm:t>
        <a:bodyPr/>
        <a:lstStyle/>
        <a:p>
          <a:r>
            <a:rPr lang="ru-RU" dirty="0"/>
            <a:t>Ведем поиск партнеров для реализации методической части (обучение, курсы, конкурсы)</a:t>
          </a:r>
        </a:p>
      </dgm:t>
    </dgm:pt>
    <dgm:pt modelId="{494EE45F-7F4D-6C46-9662-EA43192854D3}" type="parTrans" cxnId="{8FF6FC1F-3B02-1746-BB17-619C6152A6C3}">
      <dgm:prSet/>
      <dgm:spPr/>
      <dgm:t>
        <a:bodyPr/>
        <a:lstStyle/>
        <a:p>
          <a:endParaRPr lang="ru-RU"/>
        </a:p>
      </dgm:t>
    </dgm:pt>
    <dgm:pt modelId="{7242811B-E703-664D-982B-10DC091CCF18}" type="sibTrans" cxnId="{8FF6FC1F-3B02-1746-BB17-619C6152A6C3}">
      <dgm:prSet/>
      <dgm:spPr/>
      <dgm:t>
        <a:bodyPr/>
        <a:lstStyle/>
        <a:p>
          <a:endParaRPr lang="ru-RU"/>
        </a:p>
      </dgm:t>
    </dgm:pt>
    <dgm:pt modelId="{1CF27DC2-33D6-D14F-A750-E93E82DC674F}">
      <dgm:prSet phldrT="[Текст]"/>
      <dgm:spPr/>
      <dgm:t>
        <a:bodyPr/>
        <a:lstStyle/>
        <a:p>
          <a:r>
            <a:rPr lang="ru-RU" dirty="0"/>
            <a:t>Проводим исследования ЦА</a:t>
          </a:r>
        </a:p>
      </dgm:t>
    </dgm:pt>
    <dgm:pt modelId="{6553DEB8-D1BC-6A4F-B6D5-66F065F4AA5F}" type="parTrans" cxnId="{86D5EE55-16CB-3F4C-A7C3-229063ABED96}">
      <dgm:prSet/>
      <dgm:spPr/>
      <dgm:t>
        <a:bodyPr/>
        <a:lstStyle/>
        <a:p>
          <a:endParaRPr lang="ru-RU"/>
        </a:p>
      </dgm:t>
    </dgm:pt>
    <dgm:pt modelId="{15D1EED2-32E1-FB42-9981-5BD057E753D4}" type="sibTrans" cxnId="{86D5EE55-16CB-3F4C-A7C3-229063ABED96}">
      <dgm:prSet/>
      <dgm:spPr/>
      <dgm:t>
        <a:bodyPr/>
        <a:lstStyle/>
        <a:p>
          <a:endParaRPr lang="ru-RU"/>
        </a:p>
      </dgm:t>
    </dgm:pt>
    <dgm:pt modelId="{7AF33EF6-7860-0E48-BF4E-1D8D13A7CAB1}">
      <dgm:prSet phldrT="[Текст]"/>
      <dgm:spPr/>
      <dgm:t>
        <a:bodyPr/>
        <a:lstStyle/>
        <a:p>
          <a:r>
            <a:rPr lang="ru-RU" dirty="0"/>
            <a:t>Создание полной инфраструктуры проекта</a:t>
          </a:r>
        </a:p>
      </dgm:t>
    </dgm:pt>
    <dgm:pt modelId="{81B51739-610B-9448-B073-7A59DC259A7F}" type="parTrans" cxnId="{6A1F44A4-194D-1448-A958-265EB2B2DF79}">
      <dgm:prSet/>
      <dgm:spPr/>
      <dgm:t>
        <a:bodyPr/>
        <a:lstStyle/>
        <a:p>
          <a:endParaRPr lang="ru-RU"/>
        </a:p>
      </dgm:t>
    </dgm:pt>
    <dgm:pt modelId="{C98B15FB-7060-614B-A5E3-81CF64E3CD5A}" type="sibTrans" cxnId="{6A1F44A4-194D-1448-A958-265EB2B2DF79}">
      <dgm:prSet/>
      <dgm:spPr/>
      <dgm:t>
        <a:bodyPr/>
        <a:lstStyle/>
        <a:p>
          <a:endParaRPr lang="ru-RU"/>
        </a:p>
      </dgm:t>
    </dgm:pt>
    <dgm:pt modelId="{80D76D1F-5C34-1149-8024-64C18CF0FE21}">
      <dgm:prSet phldrT="[Текст]"/>
      <dgm:spPr/>
      <dgm:t>
        <a:bodyPr/>
        <a:lstStyle/>
        <a:p>
          <a:r>
            <a:rPr lang="ru-RU" dirty="0"/>
            <a:t>Выход на рынок</a:t>
          </a:r>
        </a:p>
      </dgm:t>
    </dgm:pt>
    <dgm:pt modelId="{74BC818F-E989-F445-9BE5-4DCF59DD02A9}" type="parTrans" cxnId="{19747D89-498E-6B4C-90C4-D74319DCCC4D}">
      <dgm:prSet/>
      <dgm:spPr/>
      <dgm:t>
        <a:bodyPr/>
        <a:lstStyle/>
        <a:p>
          <a:endParaRPr lang="ru-RU"/>
        </a:p>
      </dgm:t>
    </dgm:pt>
    <dgm:pt modelId="{5224ECBC-D26B-EC4D-9D1D-99695E4044BD}" type="sibTrans" cxnId="{19747D89-498E-6B4C-90C4-D74319DCCC4D}">
      <dgm:prSet/>
      <dgm:spPr/>
      <dgm:t>
        <a:bodyPr/>
        <a:lstStyle/>
        <a:p>
          <a:endParaRPr lang="ru-RU"/>
        </a:p>
      </dgm:t>
    </dgm:pt>
    <dgm:pt modelId="{F3F52E66-C514-C641-B892-F2E6BF5DE9AA}">
      <dgm:prSet phldrT="[Текст]"/>
      <dgm:spPr/>
      <dgm:t>
        <a:bodyPr/>
        <a:lstStyle/>
        <a:p>
          <a:r>
            <a:rPr lang="ru-RU" dirty="0"/>
            <a:t>Доработка решений</a:t>
          </a:r>
        </a:p>
      </dgm:t>
    </dgm:pt>
    <dgm:pt modelId="{635062C5-3915-CC49-8BFB-D588708678A0}" type="parTrans" cxnId="{C193E0A1-3C4E-2A4C-84F1-D25CCDD81054}">
      <dgm:prSet/>
      <dgm:spPr/>
      <dgm:t>
        <a:bodyPr/>
        <a:lstStyle/>
        <a:p>
          <a:endParaRPr lang="ru-RU"/>
        </a:p>
      </dgm:t>
    </dgm:pt>
    <dgm:pt modelId="{CFC53CEB-E0B6-174F-8A4A-F4A09F4ECB9C}" type="sibTrans" cxnId="{C193E0A1-3C4E-2A4C-84F1-D25CCDD81054}">
      <dgm:prSet/>
      <dgm:spPr/>
      <dgm:t>
        <a:bodyPr/>
        <a:lstStyle/>
        <a:p>
          <a:endParaRPr lang="ru-RU"/>
        </a:p>
      </dgm:t>
    </dgm:pt>
    <dgm:pt modelId="{5459123A-B15F-4440-A55B-76D726DF17FE}">
      <dgm:prSet phldrT="[Текст]"/>
      <dgm:spPr/>
      <dgm:t>
        <a:bodyPr/>
        <a:lstStyle/>
        <a:p>
          <a:r>
            <a:rPr lang="ru-RU" dirty="0"/>
            <a:t>Доработка цифровых решений</a:t>
          </a:r>
          <a:r>
            <a:rPr lang="en-US" dirty="0"/>
            <a:t> </a:t>
          </a:r>
          <a:r>
            <a:rPr lang="ru-RU" dirty="0"/>
            <a:t>на основе обратной связи</a:t>
          </a:r>
        </a:p>
      </dgm:t>
    </dgm:pt>
    <dgm:pt modelId="{0AB35354-15EE-F34C-A10E-3CE29A20D2D2}" type="parTrans" cxnId="{16B26AEF-D678-FA4D-8BF1-2AE67D9731B8}">
      <dgm:prSet/>
      <dgm:spPr/>
      <dgm:t>
        <a:bodyPr/>
        <a:lstStyle/>
        <a:p>
          <a:endParaRPr lang="ru-RU"/>
        </a:p>
      </dgm:t>
    </dgm:pt>
    <dgm:pt modelId="{9EF46DBD-37C3-994B-976A-EDF17D3162BF}" type="sibTrans" cxnId="{16B26AEF-D678-FA4D-8BF1-2AE67D9731B8}">
      <dgm:prSet/>
      <dgm:spPr/>
      <dgm:t>
        <a:bodyPr/>
        <a:lstStyle/>
        <a:p>
          <a:endParaRPr lang="ru-RU"/>
        </a:p>
      </dgm:t>
    </dgm:pt>
    <dgm:pt modelId="{9C6EA237-8795-BE45-A80F-69A4993113A6}">
      <dgm:prSet phldrT="[Текст]"/>
      <dgm:spPr/>
      <dgm:t>
        <a:bodyPr/>
        <a:lstStyle/>
        <a:p>
          <a:r>
            <a:rPr lang="ru-RU" dirty="0"/>
            <a:t>Пилотирование новых методических решений  (самостоятельно) для расширения среднего чека</a:t>
          </a:r>
        </a:p>
      </dgm:t>
    </dgm:pt>
    <dgm:pt modelId="{06860228-A691-BF46-A980-BD4E9EAE8A49}" type="parTrans" cxnId="{620A6593-E566-824F-B657-50852CCEAD46}">
      <dgm:prSet/>
      <dgm:spPr/>
      <dgm:t>
        <a:bodyPr/>
        <a:lstStyle/>
        <a:p>
          <a:endParaRPr lang="ru-RU"/>
        </a:p>
      </dgm:t>
    </dgm:pt>
    <dgm:pt modelId="{EC397E3E-9946-9544-B62A-6A7E2E9DC972}" type="sibTrans" cxnId="{620A6593-E566-824F-B657-50852CCEAD46}">
      <dgm:prSet/>
      <dgm:spPr/>
      <dgm:t>
        <a:bodyPr/>
        <a:lstStyle/>
        <a:p>
          <a:endParaRPr lang="ru-RU"/>
        </a:p>
      </dgm:t>
    </dgm:pt>
    <dgm:pt modelId="{DE26F463-CB60-49C4-99B2-2C19812A1287}" type="pres">
      <dgm:prSet presAssocID="{6CEAF0DC-6779-4A9C-9DDB-31E94E412466}" presName="linearFlow" presStyleCnt="0">
        <dgm:presLayoutVars>
          <dgm:dir/>
          <dgm:animLvl val="lvl"/>
          <dgm:resizeHandles val="exact"/>
        </dgm:presLayoutVars>
      </dgm:prSet>
      <dgm:spPr/>
    </dgm:pt>
    <dgm:pt modelId="{6833B59A-072A-49A6-891D-55465CC072B1}" type="pres">
      <dgm:prSet presAssocID="{C4FC9504-04F6-463C-A438-0A7B06ECBA0D}" presName="composite" presStyleCnt="0"/>
      <dgm:spPr/>
    </dgm:pt>
    <dgm:pt modelId="{0321FCBB-220D-498C-8FDC-44EB57115E97}" type="pres">
      <dgm:prSet presAssocID="{C4FC9504-04F6-463C-A438-0A7B06ECBA0D}" presName="parentText" presStyleLbl="alignNode1" presStyleIdx="0" presStyleCnt="3">
        <dgm:presLayoutVars>
          <dgm:chMax val="1"/>
          <dgm:bulletEnabled val="1"/>
        </dgm:presLayoutVars>
      </dgm:prSet>
      <dgm:spPr/>
    </dgm:pt>
    <dgm:pt modelId="{94340CEB-3AB8-43EB-B901-38D22F1314AF}" type="pres">
      <dgm:prSet presAssocID="{C4FC9504-04F6-463C-A438-0A7B06ECBA0D}" presName="descendantText" presStyleLbl="alignAcc1" presStyleIdx="0" presStyleCnt="3">
        <dgm:presLayoutVars>
          <dgm:bulletEnabled val="1"/>
        </dgm:presLayoutVars>
      </dgm:prSet>
      <dgm:spPr/>
    </dgm:pt>
    <dgm:pt modelId="{6502E151-B2F2-48FC-825D-CCC050C76927}" type="pres">
      <dgm:prSet presAssocID="{67EA0187-5EA6-426E-821B-6E0BDBC09F62}" presName="sp" presStyleCnt="0"/>
      <dgm:spPr/>
    </dgm:pt>
    <dgm:pt modelId="{B7908D51-88A9-4766-99FA-3F4C41C9ECE8}" type="pres">
      <dgm:prSet presAssocID="{32880824-F584-493E-AC31-24F888B20D28}" presName="composite" presStyleCnt="0"/>
      <dgm:spPr/>
    </dgm:pt>
    <dgm:pt modelId="{5864DCE5-1DB1-4B1D-AC51-BD50BA348D04}" type="pres">
      <dgm:prSet presAssocID="{32880824-F584-493E-AC31-24F888B20D28}" presName="parentText" presStyleLbl="alignNode1" presStyleIdx="1" presStyleCnt="3">
        <dgm:presLayoutVars>
          <dgm:chMax val="1"/>
          <dgm:bulletEnabled val="1"/>
        </dgm:presLayoutVars>
      </dgm:prSet>
      <dgm:spPr/>
    </dgm:pt>
    <dgm:pt modelId="{D918CA61-87D4-40B3-AE9E-A51655B69B56}" type="pres">
      <dgm:prSet presAssocID="{32880824-F584-493E-AC31-24F888B20D28}" presName="descendantText" presStyleLbl="alignAcc1" presStyleIdx="1" presStyleCnt="3">
        <dgm:presLayoutVars>
          <dgm:bulletEnabled val="1"/>
        </dgm:presLayoutVars>
      </dgm:prSet>
      <dgm:spPr/>
    </dgm:pt>
    <dgm:pt modelId="{0DCDE083-D0BB-4D6F-8B47-663502CFCB9C}" type="pres">
      <dgm:prSet presAssocID="{25000392-42C5-4775-A35F-513DBC9FBBEB}" presName="sp" presStyleCnt="0"/>
      <dgm:spPr/>
    </dgm:pt>
    <dgm:pt modelId="{8E16F91F-5D41-48BF-8328-5ACBE4092900}" type="pres">
      <dgm:prSet presAssocID="{0EACE57E-EFAC-4C79-9484-BFFC37822E0D}" presName="composite" presStyleCnt="0"/>
      <dgm:spPr/>
    </dgm:pt>
    <dgm:pt modelId="{ACF47A5A-A9CD-404A-BE44-AD461DA8BA85}" type="pres">
      <dgm:prSet presAssocID="{0EACE57E-EFAC-4C79-9484-BFFC37822E0D}" presName="parentText" presStyleLbl="alignNode1" presStyleIdx="2" presStyleCnt="3">
        <dgm:presLayoutVars>
          <dgm:chMax val="1"/>
          <dgm:bulletEnabled val="1"/>
        </dgm:presLayoutVars>
      </dgm:prSet>
      <dgm:spPr/>
    </dgm:pt>
    <dgm:pt modelId="{4E8C7D2B-39BC-4C5F-9271-175A610CAB72}" type="pres">
      <dgm:prSet presAssocID="{0EACE57E-EFAC-4C79-9484-BFFC37822E0D}" presName="descendantText" presStyleLbl="alignAcc1" presStyleIdx="2" presStyleCnt="3">
        <dgm:presLayoutVars>
          <dgm:bulletEnabled val="1"/>
        </dgm:presLayoutVars>
      </dgm:prSet>
      <dgm:spPr/>
    </dgm:pt>
  </dgm:ptLst>
  <dgm:cxnLst>
    <dgm:cxn modelId="{177E7F03-37AC-48E4-8EA3-82551E048758}" type="presOf" srcId="{0EACE57E-EFAC-4C79-9484-BFFC37822E0D}" destId="{ACF47A5A-A9CD-404A-BE44-AD461DA8BA85}" srcOrd="0" destOrd="0" presId="urn:microsoft.com/office/officeart/2005/8/layout/chevron2"/>
    <dgm:cxn modelId="{EA5BBC0B-D7F6-5A47-B845-FDF546A2FE4B}" type="presOf" srcId="{7AF33EF6-7860-0E48-BF4E-1D8D13A7CAB1}" destId="{D918CA61-87D4-40B3-AE9E-A51655B69B56}" srcOrd="0" destOrd="1" presId="urn:microsoft.com/office/officeart/2005/8/layout/chevron2"/>
    <dgm:cxn modelId="{D2109312-51FE-428B-9E5A-3450B44E6F0A}" srcId="{0EACE57E-EFAC-4C79-9484-BFFC37822E0D}" destId="{ED27AB40-7C31-4A30-8D68-CCA0436D1911}" srcOrd="0" destOrd="0" parTransId="{BEE926BA-6A20-49B1-A604-1817D52D1CA9}" sibTransId="{3C7F0A08-DCBA-494F-AF2E-50243420F8A1}"/>
    <dgm:cxn modelId="{3EC29219-9F6A-4EC1-85BF-B4F3B6A0EB93}" srcId="{32880824-F584-493E-AC31-24F888B20D28}" destId="{7087B06E-5675-4984-A9F3-9DB0296E30D3}" srcOrd="0" destOrd="0" parTransId="{2D0CD68E-0337-4067-8F67-1F19F4BD0135}" sibTransId="{C5C3F517-D76E-466E-BC9E-22944FC40C5F}"/>
    <dgm:cxn modelId="{E208BB1F-042C-4883-A67F-9D48D36640E5}" type="presOf" srcId="{6CEAF0DC-6779-4A9C-9DDB-31E94E412466}" destId="{DE26F463-CB60-49C4-99B2-2C19812A1287}" srcOrd="0" destOrd="0" presId="urn:microsoft.com/office/officeart/2005/8/layout/chevron2"/>
    <dgm:cxn modelId="{8FF6FC1F-3B02-1746-BB17-619C6152A6C3}" srcId="{C4FC9504-04F6-463C-A438-0A7B06ECBA0D}" destId="{93B5530E-26E4-664A-A8E5-5C0E339B56A9}" srcOrd="3" destOrd="0" parTransId="{494EE45F-7F4D-6C46-9662-EA43192854D3}" sibTransId="{7242811B-E703-664D-982B-10DC091CCF18}"/>
    <dgm:cxn modelId="{7F378A25-DA5F-9041-B310-267265DD6C9F}" type="presOf" srcId="{93B5530E-26E4-664A-A8E5-5C0E339B56A9}" destId="{94340CEB-3AB8-43EB-B901-38D22F1314AF}" srcOrd="0" destOrd="3" presId="urn:microsoft.com/office/officeart/2005/8/layout/chevron2"/>
    <dgm:cxn modelId="{E4AACA26-843D-C04A-AB13-DA39EACAE5F5}" type="presOf" srcId="{9C6EA237-8795-BE45-A80F-69A4993113A6}" destId="{4E8C7D2B-39BC-4C5F-9271-175A610CAB72}" srcOrd="0" destOrd="2" presId="urn:microsoft.com/office/officeart/2005/8/layout/chevron2"/>
    <dgm:cxn modelId="{85C9AC3B-BAEB-4E4D-971D-59B0DDCC11E9}" type="presOf" srcId="{C4FC9504-04F6-463C-A438-0A7B06ECBA0D}" destId="{0321FCBB-220D-498C-8FDC-44EB57115E97}" srcOrd="0" destOrd="0" presId="urn:microsoft.com/office/officeart/2005/8/layout/chevron2"/>
    <dgm:cxn modelId="{67F5B63B-617C-4946-809B-7C9F1026F998}" srcId="{6CEAF0DC-6779-4A9C-9DDB-31E94E412466}" destId="{32880824-F584-493E-AC31-24F888B20D28}" srcOrd="1" destOrd="0" parTransId="{ECDE2E72-9A35-41A1-B9BD-4993CC3756C5}" sibTransId="{25000392-42C5-4775-A35F-513DBC9FBBEB}"/>
    <dgm:cxn modelId="{B6AC133C-E11E-E741-B349-1B9C1A7056D2}" type="presOf" srcId="{1CF27DC2-33D6-D14F-A750-E93E82DC674F}" destId="{94340CEB-3AB8-43EB-B901-38D22F1314AF}" srcOrd="0" destOrd="2" presId="urn:microsoft.com/office/officeart/2005/8/layout/chevron2"/>
    <dgm:cxn modelId="{06241E46-461E-4545-B9C8-AA99DAA544A4}" type="presOf" srcId="{5459123A-B15F-4440-A55B-76D726DF17FE}" destId="{4E8C7D2B-39BC-4C5F-9271-175A610CAB72}" srcOrd="0" destOrd="1" presId="urn:microsoft.com/office/officeart/2005/8/layout/chevron2"/>
    <dgm:cxn modelId="{8CA88E52-A02B-48E0-8DFD-684D34A03AC2}" type="presOf" srcId="{ED27AB40-7C31-4A30-8D68-CCA0436D1911}" destId="{4E8C7D2B-39BC-4C5F-9271-175A610CAB72}" srcOrd="0" destOrd="0" presId="urn:microsoft.com/office/officeart/2005/8/layout/chevron2"/>
    <dgm:cxn modelId="{86D5EE55-16CB-3F4C-A7C3-229063ABED96}" srcId="{C4FC9504-04F6-463C-A438-0A7B06ECBA0D}" destId="{1CF27DC2-33D6-D14F-A750-E93E82DC674F}" srcOrd="2" destOrd="0" parTransId="{6553DEB8-D1BC-6A4F-B6D5-66F065F4AA5F}" sibTransId="{15D1EED2-32E1-FB42-9981-5BD057E753D4}"/>
    <dgm:cxn modelId="{BD891573-C4C5-4D25-A2DB-738BA21939B6}" srcId="{C4FC9504-04F6-463C-A438-0A7B06ECBA0D}" destId="{24248177-8D9C-4F9C-B74B-455C7B50FBFC}" srcOrd="1" destOrd="0" parTransId="{83E740EF-7DD2-4FE2-A1D5-02C900F2D0EE}" sibTransId="{DD25F3BE-C67B-40C9-8EDD-4A46E385A5F8}"/>
    <dgm:cxn modelId="{6F3E8A78-A03F-4C84-81FD-F233089E5366}" srcId="{6CEAF0DC-6779-4A9C-9DDB-31E94E412466}" destId="{C4FC9504-04F6-463C-A438-0A7B06ECBA0D}" srcOrd="0" destOrd="0" parTransId="{7A4513D5-020C-4043-B037-8A31D6B61149}" sibTransId="{67EA0187-5EA6-426E-821B-6E0BDBC09F62}"/>
    <dgm:cxn modelId="{E732F47A-1DF6-4EBA-A4AC-E2BF0A423497}" srcId="{C4FC9504-04F6-463C-A438-0A7B06ECBA0D}" destId="{356316AE-91FD-4EE3-A957-22F3161C15D4}" srcOrd="0" destOrd="0" parTransId="{B15F7C0B-B393-4E6E-BAAC-7236B360E757}" sibTransId="{16AFF46E-126E-472F-9529-CD32368C925B}"/>
    <dgm:cxn modelId="{19747D89-498E-6B4C-90C4-D74319DCCC4D}" srcId="{32880824-F584-493E-AC31-24F888B20D28}" destId="{80D76D1F-5C34-1149-8024-64C18CF0FE21}" srcOrd="2" destOrd="0" parTransId="{74BC818F-E989-F445-9BE5-4DCF59DD02A9}" sibTransId="{5224ECBC-D26B-EC4D-9D1D-99695E4044BD}"/>
    <dgm:cxn modelId="{620A6593-E566-824F-B657-50852CCEAD46}" srcId="{0EACE57E-EFAC-4C79-9484-BFFC37822E0D}" destId="{9C6EA237-8795-BE45-A80F-69A4993113A6}" srcOrd="2" destOrd="0" parTransId="{06860228-A691-BF46-A980-BD4E9EAE8A49}" sibTransId="{EC397E3E-9946-9544-B62A-6A7E2E9DC972}"/>
    <dgm:cxn modelId="{C193E0A1-3C4E-2A4C-84F1-D25CCDD81054}" srcId="{32880824-F584-493E-AC31-24F888B20D28}" destId="{F3F52E66-C514-C641-B892-F2E6BF5DE9AA}" srcOrd="3" destOrd="0" parTransId="{635062C5-3915-CC49-8BFB-D588708678A0}" sibTransId="{CFC53CEB-E0B6-174F-8A4A-F4A09F4ECB9C}"/>
    <dgm:cxn modelId="{6A1F44A4-194D-1448-A958-265EB2B2DF79}" srcId="{32880824-F584-493E-AC31-24F888B20D28}" destId="{7AF33EF6-7860-0E48-BF4E-1D8D13A7CAB1}" srcOrd="1" destOrd="0" parTransId="{81B51739-610B-9448-B073-7A59DC259A7F}" sibTransId="{C98B15FB-7060-614B-A5E3-81CF64E3CD5A}"/>
    <dgm:cxn modelId="{F6AB6AB7-B5A7-4B53-8DC6-A64AFA5457F6}" srcId="{6CEAF0DC-6779-4A9C-9DDB-31E94E412466}" destId="{0EACE57E-EFAC-4C79-9484-BFFC37822E0D}" srcOrd="2" destOrd="0" parTransId="{C83559FE-E6C9-4067-9DBC-41FD28004C3D}" sibTransId="{3AFFA506-689C-4CC5-995D-093C5B2DDA87}"/>
    <dgm:cxn modelId="{4749DFCD-9082-4A46-B9BE-C492C28A1A78}" type="presOf" srcId="{356316AE-91FD-4EE3-A957-22F3161C15D4}" destId="{94340CEB-3AB8-43EB-B901-38D22F1314AF}" srcOrd="0" destOrd="0" presId="urn:microsoft.com/office/officeart/2005/8/layout/chevron2"/>
    <dgm:cxn modelId="{B4472DD2-647D-4DA2-A0A7-B9F2121C2BEC}" type="presOf" srcId="{32880824-F584-493E-AC31-24F888B20D28}" destId="{5864DCE5-1DB1-4B1D-AC51-BD50BA348D04}" srcOrd="0" destOrd="0" presId="urn:microsoft.com/office/officeart/2005/8/layout/chevron2"/>
    <dgm:cxn modelId="{895557D6-1E26-432C-AAA3-C6D5B273206E}" type="presOf" srcId="{24248177-8D9C-4F9C-B74B-455C7B50FBFC}" destId="{94340CEB-3AB8-43EB-B901-38D22F1314AF}" srcOrd="0" destOrd="1" presId="urn:microsoft.com/office/officeart/2005/8/layout/chevron2"/>
    <dgm:cxn modelId="{ECCFCEEE-0AFE-5D46-9DCE-C92D96E83E70}" type="presOf" srcId="{F3F52E66-C514-C641-B892-F2E6BF5DE9AA}" destId="{D918CA61-87D4-40B3-AE9E-A51655B69B56}" srcOrd="0" destOrd="3" presId="urn:microsoft.com/office/officeart/2005/8/layout/chevron2"/>
    <dgm:cxn modelId="{16B26AEF-D678-FA4D-8BF1-2AE67D9731B8}" srcId="{0EACE57E-EFAC-4C79-9484-BFFC37822E0D}" destId="{5459123A-B15F-4440-A55B-76D726DF17FE}" srcOrd="1" destOrd="0" parTransId="{0AB35354-15EE-F34C-A10E-3CE29A20D2D2}" sibTransId="{9EF46DBD-37C3-994B-976A-EDF17D3162BF}"/>
    <dgm:cxn modelId="{907232F9-CBF5-4E12-BD62-B5DDFB9F71F5}" type="presOf" srcId="{7087B06E-5675-4984-A9F3-9DB0296E30D3}" destId="{D918CA61-87D4-40B3-AE9E-A51655B69B56}" srcOrd="0" destOrd="0" presId="urn:microsoft.com/office/officeart/2005/8/layout/chevron2"/>
    <dgm:cxn modelId="{774E68FE-AF15-1543-87FF-06267E87A197}" type="presOf" srcId="{80D76D1F-5C34-1149-8024-64C18CF0FE21}" destId="{D918CA61-87D4-40B3-AE9E-A51655B69B56}" srcOrd="0" destOrd="2" presId="urn:microsoft.com/office/officeart/2005/8/layout/chevron2"/>
    <dgm:cxn modelId="{36CF58C4-83D4-463E-A920-8A68F68C30EF}" type="presParOf" srcId="{DE26F463-CB60-49C4-99B2-2C19812A1287}" destId="{6833B59A-072A-49A6-891D-55465CC072B1}" srcOrd="0" destOrd="0" presId="urn:microsoft.com/office/officeart/2005/8/layout/chevron2"/>
    <dgm:cxn modelId="{F2BA9C46-E4A0-4657-A998-FF8CCADB03DF}" type="presParOf" srcId="{6833B59A-072A-49A6-891D-55465CC072B1}" destId="{0321FCBB-220D-498C-8FDC-44EB57115E97}" srcOrd="0" destOrd="0" presId="urn:microsoft.com/office/officeart/2005/8/layout/chevron2"/>
    <dgm:cxn modelId="{469F491D-C984-4DFE-8F37-65A139DA6C3E}" type="presParOf" srcId="{6833B59A-072A-49A6-891D-55465CC072B1}" destId="{94340CEB-3AB8-43EB-B901-38D22F1314AF}" srcOrd="1" destOrd="0" presId="urn:microsoft.com/office/officeart/2005/8/layout/chevron2"/>
    <dgm:cxn modelId="{8C3AC274-DD2E-4398-AA46-310B0FDA73C6}" type="presParOf" srcId="{DE26F463-CB60-49C4-99B2-2C19812A1287}" destId="{6502E151-B2F2-48FC-825D-CCC050C76927}" srcOrd="1" destOrd="0" presId="urn:microsoft.com/office/officeart/2005/8/layout/chevron2"/>
    <dgm:cxn modelId="{2A3BDFC2-9933-40F8-B1B3-F6AA924685E1}" type="presParOf" srcId="{DE26F463-CB60-49C4-99B2-2C19812A1287}" destId="{B7908D51-88A9-4766-99FA-3F4C41C9ECE8}" srcOrd="2" destOrd="0" presId="urn:microsoft.com/office/officeart/2005/8/layout/chevron2"/>
    <dgm:cxn modelId="{9821AD3D-43ED-412E-9E23-742079E89B25}" type="presParOf" srcId="{B7908D51-88A9-4766-99FA-3F4C41C9ECE8}" destId="{5864DCE5-1DB1-4B1D-AC51-BD50BA348D04}" srcOrd="0" destOrd="0" presId="urn:microsoft.com/office/officeart/2005/8/layout/chevron2"/>
    <dgm:cxn modelId="{78908439-F146-4B6B-A10E-545AAFFF0D6E}" type="presParOf" srcId="{B7908D51-88A9-4766-99FA-3F4C41C9ECE8}" destId="{D918CA61-87D4-40B3-AE9E-A51655B69B56}" srcOrd="1" destOrd="0" presId="urn:microsoft.com/office/officeart/2005/8/layout/chevron2"/>
    <dgm:cxn modelId="{569FA868-80E1-44A5-A1E7-68C03C449EC3}" type="presParOf" srcId="{DE26F463-CB60-49C4-99B2-2C19812A1287}" destId="{0DCDE083-D0BB-4D6F-8B47-663502CFCB9C}" srcOrd="3" destOrd="0" presId="urn:microsoft.com/office/officeart/2005/8/layout/chevron2"/>
    <dgm:cxn modelId="{478E9564-F9C9-45B3-8941-5768F8541E6D}" type="presParOf" srcId="{DE26F463-CB60-49C4-99B2-2C19812A1287}" destId="{8E16F91F-5D41-48BF-8328-5ACBE4092900}" srcOrd="4" destOrd="0" presId="urn:microsoft.com/office/officeart/2005/8/layout/chevron2"/>
    <dgm:cxn modelId="{E40CF93E-80C1-461B-906A-8BD9C3594891}" type="presParOf" srcId="{8E16F91F-5D41-48BF-8328-5ACBE4092900}" destId="{ACF47A5A-A9CD-404A-BE44-AD461DA8BA85}" srcOrd="0" destOrd="0" presId="urn:microsoft.com/office/officeart/2005/8/layout/chevron2"/>
    <dgm:cxn modelId="{00376B8D-5F0F-462E-8CCD-F16ADC63203F}" type="presParOf" srcId="{8E16F91F-5D41-48BF-8328-5ACBE4092900}" destId="{4E8C7D2B-39BC-4C5F-9271-175A610CAB72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FF6AD46-DC29-AE49-954C-3C04EC442851}">
      <dsp:nvSpPr>
        <dsp:cNvPr id="0" name=""/>
        <dsp:cNvSpPr/>
      </dsp:nvSpPr>
      <dsp:spPr>
        <a:xfrm rot="5400000">
          <a:off x="2790635" y="-348444"/>
          <a:ext cx="2475503" cy="3791423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kern="1200" dirty="0"/>
            <a:t>Все мероприятия будут разделены на «кубики» - фрагменты уроков, "моменты" (тексты, аудио, видео). </a:t>
          </a:r>
          <a:endParaRPr 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kern="1200" dirty="0"/>
            <a:t>Данный помощник поможет собрать уникальное образовательное мероприятие из «кубиков».</a:t>
          </a:r>
          <a:endParaRPr lang="en-US" sz="1800" kern="1200" dirty="0"/>
        </a:p>
      </dsp:txBody>
      <dsp:txXfrm rot="-5400000">
        <a:off x="2132675" y="430360"/>
        <a:ext cx="3670579" cy="2233815"/>
      </dsp:txXfrm>
    </dsp:sp>
    <dsp:sp modelId="{102194FF-E79B-C748-808B-DB7483D58D39}">
      <dsp:nvSpPr>
        <dsp:cNvPr id="0" name=""/>
        <dsp:cNvSpPr/>
      </dsp:nvSpPr>
      <dsp:spPr>
        <a:xfrm>
          <a:off x="0" y="77"/>
          <a:ext cx="2132675" cy="309437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59055" rIns="118110" bIns="59055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100" b="1" kern="1200" dirty="0"/>
            <a:t>Схема работы AILO:</a:t>
          </a:r>
          <a:endParaRPr lang="en-US" sz="3100" kern="1200" dirty="0"/>
        </a:p>
      </dsp:txBody>
      <dsp:txXfrm>
        <a:off x="104109" y="104186"/>
        <a:ext cx="1924457" cy="2886161"/>
      </dsp:txXfrm>
    </dsp:sp>
    <dsp:sp modelId="{4403FDB7-4190-484A-AF35-D3CF2D33F526}">
      <dsp:nvSpPr>
        <dsp:cNvPr id="0" name=""/>
        <dsp:cNvSpPr/>
      </dsp:nvSpPr>
      <dsp:spPr>
        <a:xfrm rot="5400000">
          <a:off x="2790635" y="2900654"/>
          <a:ext cx="2475503" cy="3791423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kern="1200" dirty="0"/>
            <a:t>Создание образовательного пространства на основе новых технологий с применением </a:t>
          </a:r>
          <a:r>
            <a:rPr lang="en-US" sz="1800" kern="1200" dirty="0"/>
            <a:t>AI</a:t>
          </a:r>
          <a:r>
            <a:rPr lang="ru-RU" sz="1800" kern="1200" dirty="0"/>
            <a:t>.</a:t>
          </a:r>
          <a:endParaRPr lang="en-US" sz="1800" kern="1200" dirty="0"/>
        </a:p>
      </dsp:txBody>
      <dsp:txXfrm rot="-5400000">
        <a:off x="2132675" y="3679458"/>
        <a:ext cx="3670579" cy="2233815"/>
      </dsp:txXfrm>
    </dsp:sp>
    <dsp:sp modelId="{53462BBB-85D6-B94C-A739-6878F79D05B8}">
      <dsp:nvSpPr>
        <dsp:cNvPr id="0" name=""/>
        <dsp:cNvSpPr/>
      </dsp:nvSpPr>
      <dsp:spPr>
        <a:xfrm>
          <a:off x="0" y="3249175"/>
          <a:ext cx="2132675" cy="309437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59055" rIns="118110" bIns="59055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100" b="1" kern="1200" dirty="0"/>
            <a:t>Цель проекта:</a:t>
          </a:r>
          <a:endParaRPr lang="en-US" sz="3100" kern="1200" dirty="0"/>
        </a:p>
      </dsp:txBody>
      <dsp:txXfrm>
        <a:off x="104109" y="3353284"/>
        <a:ext cx="1924457" cy="288616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7CCB4F7-AFBF-499B-A485-2758812743CD}">
      <dsp:nvSpPr>
        <dsp:cNvPr id="0" name=""/>
        <dsp:cNvSpPr/>
      </dsp:nvSpPr>
      <dsp:spPr>
        <a:xfrm>
          <a:off x="6406509" y="3985"/>
          <a:ext cx="1753210" cy="113958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rPr>
            <a:t>СберКласс</a:t>
          </a:r>
          <a:r>
            <a:rPr lang="ru-RU" sz="1600" kern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rPr>
            <a:t> </a:t>
          </a:r>
          <a:endParaRPr lang="ru-RU" sz="1600" kern="1200" dirty="0"/>
        </a:p>
      </dsp:txBody>
      <dsp:txXfrm>
        <a:off x="6462139" y="59615"/>
        <a:ext cx="1641950" cy="1028327"/>
      </dsp:txXfrm>
    </dsp:sp>
    <dsp:sp modelId="{44768557-D473-4D96-B8A3-B548F72BD4B2}">
      <dsp:nvSpPr>
        <dsp:cNvPr id="0" name=""/>
        <dsp:cNvSpPr/>
      </dsp:nvSpPr>
      <dsp:spPr>
        <a:xfrm>
          <a:off x="4029611" y="573778"/>
          <a:ext cx="6507007" cy="6507007"/>
        </a:xfrm>
        <a:custGeom>
          <a:avLst/>
          <a:gdLst/>
          <a:ahLst/>
          <a:cxnLst/>
          <a:rect l="0" t="0" r="0" b="0"/>
          <a:pathLst>
            <a:path>
              <a:moveTo>
                <a:pt x="4359862" y="193886"/>
              </a:moveTo>
              <a:arcTo wR="3253503" hR="3253503" stAng="17392800" swAng="772312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6CE1D70-538C-4C32-9B37-7775F015AD6F}">
      <dsp:nvSpPr>
        <dsp:cNvPr id="0" name=""/>
        <dsp:cNvSpPr/>
      </dsp:nvSpPr>
      <dsp:spPr>
        <a:xfrm>
          <a:off x="8950201" y="1228962"/>
          <a:ext cx="1753210" cy="113958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rPr>
            <a:t>Google class</a:t>
          </a:r>
          <a:r>
            <a:rPr lang="en-US" sz="1600" kern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rPr>
            <a:t> </a:t>
          </a:r>
          <a:endParaRPr lang="ru-RU" sz="1600" kern="1200" dirty="0"/>
        </a:p>
      </dsp:txBody>
      <dsp:txXfrm>
        <a:off x="9005831" y="1284592"/>
        <a:ext cx="1641950" cy="1028327"/>
      </dsp:txXfrm>
    </dsp:sp>
    <dsp:sp modelId="{8DF7D768-68C3-42B2-B98E-40ADB915ABB4}">
      <dsp:nvSpPr>
        <dsp:cNvPr id="0" name=""/>
        <dsp:cNvSpPr/>
      </dsp:nvSpPr>
      <dsp:spPr>
        <a:xfrm>
          <a:off x="4029611" y="573778"/>
          <a:ext cx="6507007" cy="6507007"/>
        </a:xfrm>
        <a:custGeom>
          <a:avLst/>
          <a:gdLst/>
          <a:ahLst/>
          <a:cxnLst/>
          <a:rect l="0" t="0" r="0" b="0"/>
          <a:pathLst>
            <a:path>
              <a:moveTo>
                <a:pt x="6294328" y="2096492"/>
              </a:moveTo>
              <a:arcTo wR="3253503" hR="3253503" stAng="20350113" swAng="1064443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82D06F6-6DB7-45B7-B4CE-4B41B6B27061}">
      <dsp:nvSpPr>
        <dsp:cNvPr id="0" name=""/>
        <dsp:cNvSpPr/>
      </dsp:nvSpPr>
      <dsp:spPr>
        <a:xfrm>
          <a:off x="9578441" y="3981461"/>
          <a:ext cx="1753210" cy="113958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/>
            <a:t>infourok.ru</a:t>
          </a:r>
          <a:endParaRPr lang="ru-RU" sz="1600" kern="1200" dirty="0"/>
        </a:p>
      </dsp:txBody>
      <dsp:txXfrm>
        <a:off x="9634071" y="4037091"/>
        <a:ext cx="1641950" cy="1028327"/>
      </dsp:txXfrm>
    </dsp:sp>
    <dsp:sp modelId="{BEBBEB6C-A5B4-4898-882F-8682974CF4E1}">
      <dsp:nvSpPr>
        <dsp:cNvPr id="0" name=""/>
        <dsp:cNvSpPr/>
      </dsp:nvSpPr>
      <dsp:spPr>
        <a:xfrm>
          <a:off x="4029611" y="573778"/>
          <a:ext cx="6507007" cy="6507007"/>
        </a:xfrm>
        <a:custGeom>
          <a:avLst/>
          <a:gdLst/>
          <a:ahLst/>
          <a:cxnLst/>
          <a:rect l="0" t="0" r="0" b="0"/>
          <a:pathLst>
            <a:path>
              <a:moveTo>
                <a:pt x="6125598" y="4782018"/>
              </a:moveTo>
              <a:arcTo wR="3253503" hR="3253503" stAng="1681301" swAng="835600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89ABEE6-7E57-4A25-8BFA-BAF9D0840284}">
      <dsp:nvSpPr>
        <dsp:cNvPr id="0" name=""/>
        <dsp:cNvSpPr/>
      </dsp:nvSpPr>
      <dsp:spPr>
        <a:xfrm>
          <a:off x="7818151" y="6188794"/>
          <a:ext cx="1753210" cy="113958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/>
            <a:t>ru.coreapp.ai</a:t>
          </a:r>
          <a:endParaRPr lang="ru-RU" sz="1600" kern="1200" dirty="0"/>
        </a:p>
      </dsp:txBody>
      <dsp:txXfrm>
        <a:off x="7873781" y="6244424"/>
        <a:ext cx="1641950" cy="1028327"/>
      </dsp:txXfrm>
    </dsp:sp>
    <dsp:sp modelId="{F3CE528A-840A-4F38-8768-F7400890DFA7}">
      <dsp:nvSpPr>
        <dsp:cNvPr id="0" name=""/>
        <dsp:cNvSpPr/>
      </dsp:nvSpPr>
      <dsp:spPr>
        <a:xfrm>
          <a:off x="4029611" y="573778"/>
          <a:ext cx="6507007" cy="6507007"/>
        </a:xfrm>
        <a:custGeom>
          <a:avLst/>
          <a:gdLst/>
          <a:ahLst/>
          <a:cxnLst/>
          <a:rect l="0" t="0" r="0" b="0"/>
          <a:pathLst>
            <a:path>
              <a:moveTo>
                <a:pt x="3576434" y="6490941"/>
              </a:moveTo>
              <a:arcTo wR="3253503" hR="3253503" stAng="5058219" swAng="683562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5947145-A46A-4555-AB40-8B988644B376}">
      <dsp:nvSpPr>
        <dsp:cNvPr id="0" name=""/>
        <dsp:cNvSpPr/>
      </dsp:nvSpPr>
      <dsp:spPr>
        <a:xfrm>
          <a:off x="4994867" y="6188794"/>
          <a:ext cx="1753210" cy="113958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rPr>
            <a:t>Я класс</a:t>
          </a:r>
          <a:r>
            <a:rPr lang="ru-RU" sz="1600" kern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rPr>
            <a:t> </a:t>
          </a:r>
          <a:endParaRPr lang="ru-RU" sz="1600" kern="1200" dirty="0"/>
        </a:p>
      </dsp:txBody>
      <dsp:txXfrm>
        <a:off x="5050497" y="6244424"/>
        <a:ext cx="1641950" cy="1028327"/>
      </dsp:txXfrm>
    </dsp:sp>
    <dsp:sp modelId="{CC69C351-8328-40E2-A664-CA29402DE4D9}">
      <dsp:nvSpPr>
        <dsp:cNvPr id="0" name=""/>
        <dsp:cNvSpPr/>
      </dsp:nvSpPr>
      <dsp:spPr>
        <a:xfrm>
          <a:off x="4029611" y="573778"/>
          <a:ext cx="6507007" cy="6507007"/>
        </a:xfrm>
        <a:custGeom>
          <a:avLst/>
          <a:gdLst/>
          <a:ahLst/>
          <a:cxnLst/>
          <a:rect l="0" t="0" r="0" b="0"/>
          <a:pathLst>
            <a:path>
              <a:moveTo>
                <a:pt x="833717" y="5428342"/>
              </a:moveTo>
              <a:arcTo wR="3253503" hR="3253503" stAng="8283099" swAng="835600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339B75C-5CC6-4DF2-8EF7-7181D30F062A}">
      <dsp:nvSpPr>
        <dsp:cNvPr id="0" name=""/>
        <dsp:cNvSpPr/>
      </dsp:nvSpPr>
      <dsp:spPr>
        <a:xfrm>
          <a:off x="3234577" y="3981461"/>
          <a:ext cx="1753210" cy="113958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/>
            <a:t>interneturok.ru</a:t>
          </a:r>
          <a:endParaRPr lang="ru-RU" sz="1600" kern="1200" dirty="0"/>
        </a:p>
      </dsp:txBody>
      <dsp:txXfrm>
        <a:off x="3290207" y="4037091"/>
        <a:ext cx="1641950" cy="1028327"/>
      </dsp:txXfrm>
    </dsp:sp>
    <dsp:sp modelId="{DFA67E0A-BD3D-4DFD-B5BF-71DDE8406E9B}">
      <dsp:nvSpPr>
        <dsp:cNvPr id="0" name=""/>
        <dsp:cNvSpPr/>
      </dsp:nvSpPr>
      <dsp:spPr>
        <a:xfrm>
          <a:off x="4029611" y="573778"/>
          <a:ext cx="6507007" cy="6507007"/>
        </a:xfrm>
        <a:custGeom>
          <a:avLst/>
          <a:gdLst/>
          <a:ahLst/>
          <a:cxnLst/>
          <a:rect l="0" t="0" r="0" b="0"/>
          <a:pathLst>
            <a:path>
              <a:moveTo>
                <a:pt x="4732" y="3078084"/>
              </a:moveTo>
              <a:arcTo wR="3253503" hR="3253503" stAng="10985443" swAng="1064443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DA6470F-0402-4831-9A1F-DDB1E37D34CF}">
      <dsp:nvSpPr>
        <dsp:cNvPr id="0" name=""/>
        <dsp:cNvSpPr/>
      </dsp:nvSpPr>
      <dsp:spPr>
        <a:xfrm>
          <a:off x="3862817" y="1228962"/>
          <a:ext cx="1753210" cy="113958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/>
            <a:t>урок.рф</a:t>
          </a:r>
          <a:endParaRPr lang="ru-RU" sz="1600" kern="1200" dirty="0"/>
        </a:p>
      </dsp:txBody>
      <dsp:txXfrm>
        <a:off x="3918447" y="1284592"/>
        <a:ext cx="1641950" cy="1028327"/>
      </dsp:txXfrm>
    </dsp:sp>
    <dsp:sp modelId="{C528663A-D596-4210-A6A0-20F71F047B1B}">
      <dsp:nvSpPr>
        <dsp:cNvPr id="0" name=""/>
        <dsp:cNvSpPr/>
      </dsp:nvSpPr>
      <dsp:spPr>
        <a:xfrm>
          <a:off x="4029611" y="573778"/>
          <a:ext cx="6507007" cy="6507007"/>
        </a:xfrm>
        <a:custGeom>
          <a:avLst/>
          <a:gdLst/>
          <a:ahLst/>
          <a:cxnLst/>
          <a:rect l="0" t="0" r="0" b="0"/>
          <a:pathLst>
            <a:path>
              <a:moveTo>
                <a:pt x="1493351" y="517237"/>
              </a:moveTo>
              <a:arcTo wR="3253503" hR="3253503" stAng="14234887" swAng="772312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96AE459-FBEC-478D-9EFB-DE588F1F4547}">
      <dsp:nvSpPr>
        <dsp:cNvPr id="0" name=""/>
        <dsp:cNvSpPr/>
      </dsp:nvSpPr>
      <dsp:spPr>
        <a:xfrm>
          <a:off x="1679927" y="0"/>
          <a:ext cx="6719711" cy="671971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576" tIns="163576" rIns="163576" bIns="163576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SzPts val="1800"/>
            <a:buNone/>
          </a:pPr>
          <a:r>
            <a:rPr lang="en" sz="2300" b="1" kern="1200" dirty="0"/>
            <a:t>TAM </a:t>
          </a:r>
          <a:r>
            <a:rPr lang="en-US" sz="2300" b="1" kern="1200" dirty="0"/>
            <a:t>34</a:t>
          </a:r>
          <a:r>
            <a:rPr lang="ru-RU" sz="2300" b="1" kern="1200" dirty="0"/>
            <a:t>  млрд. рублей</a:t>
          </a:r>
          <a:endParaRPr lang="ru-RU" sz="2300" kern="1200" dirty="0"/>
        </a:p>
      </dsp:txBody>
      <dsp:txXfrm>
        <a:off x="3865514" y="335985"/>
        <a:ext cx="2348538" cy="1007956"/>
      </dsp:txXfrm>
    </dsp:sp>
    <dsp:sp modelId="{1B90D246-A006-48B9-BF88-AEB7CE2763E0}">
      <dsp:nvSpPr>
        <dsp:cNvPr id="0" name=""/>
        <dsp:cNvSpPr/>
      </dsp:nvSpPr>
      <dsp:spPr>
        <a:xfrm>
          <a:off x="2519891" y="1679927"/>
          <a:ext cx="5039783" cy="503978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576" tIns="163576" rIns="163576" bIns="163576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SzPts val="1800"/>
            <a:buNone/>
          </a:pPr>
          <a:r>
            <a:rPr lang="en" sz="2300" b="1" kern="1200" dirty="0"/>
            <a:t>SAM </a:t>
          </a:r>
          <a:r>
            <a:rPr lang="ru-RU" sz="2300" b="1" kern="1200" dirty="0"/>
            <a:t>6,8  млрд. рублей</a:t>
          </a:r>
          <a:endParaRPr lang="ru-RU" sz="2300" kern="1200" dirty="0"/>
        </a:p>
      </dsp:txBody>
      <dsp:txXfrm>
        <a:off x="3865514" y="1994914"/>
        <a:ext cx="2348538" cy="944959"/>
      </dsp:txXfrm>
    </dsp:sp>
    <dsp:sp modelId="{6F9A27E8-F288-45A1-ACAA-EF757F6B8DF4}">
      <dsp:nvSpPr>
        <dsp:cNvPr id="0" name=""/>
        <dsp:cNvSpPr/>
      </dsp:nvSpPr>
      <dsp:spPr>
        <a:xfrm>
          <a:off x="3359855" y="3359855"/>
          <a:ext cx="3359855" cy="335985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576" tIns="163576" rIns="163576" bIns="163576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SzPts val="1800"/>
            <a:buFontTx/>
            <a:buNone/>
          </a:pPr>
          <a:r>
            <a:rPr lang="en" sz="2300" b="1" kern="1200" dirty="0"/>
            <a:t>SOM</a:t>
          </a:r>
          <a:r>
            <a:rPr lang="ru-RU" sz="2300" b="1" kern="1200" dirty="0"/>
            <a:t> </a:t>
          </a:r>
          <a:r>
            <a:rPr lang="en-US" sz="2300" b="1" kern="1200" dirty="0"/>
            <a:t>133.3 </a:t>
          </a:r>
          <a:br>
            <a:rPr lang="ru-RU" sz="2300" b="1" kern="1200" dirty="0"/>
          </a:br>
          <a:r>
            <a:rPr lang="ru-RU" sz="2300" b="1" kern="1200" dirty="0"/>
            <a:t>млн. рублей</a:t>
          </a:r>
          <a:endParaRPr lang="ru-RU" sz="2300" kern="1200" dirty="0"/>
        </a:p>
      </dsp:txBody>
      <dsp:txXfrm>
        <a:off x="3851895" y="4199819"/>
        <a:ext cx="2375776" cy="167992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321FCBB-220D-498C-8FDC-44EB57115E97}">
      <dsp:nvSpPr>
        <dsp:cNvPr id="0" name=""/>
        <dsp:cNvSpPr/>
      </dsp:nvSpPr>
      <dsp:spPr>
        <a:xfrm rot="5400000">
          <a:off x="-288908" y="289085"/>
          <a:ext cx="1926053" cy="134823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PRE-SEED</a:t>
          </a:r>
          <a:endParaRPr lang="ru-RU" sz="2000" kern="1200" dirty="0"/>
        </a:p>
      </dsp:txBody>
      <dsp:txXfrm rot="-5400000">
        <a:off x="1" y="674296"/>
        <a:ext cx="1348237" cy="577816"/>
      </dsp:txXfrm>
    </dsp:sp>
    <dsp:sp modelId="{94340CEB-3AB8-43EB-B901-38D22F1314AF}">
      <dsp:nvSpPr>
        <dsp:cNvPr id="0" name=""/>
        <dsp:cNvSpPr/>
      </dsp:nvSpPr>
      <dsp:spPr>
        <a:xfrm rot="5400000">
          <a:off x="4966235" y="-3617820"/>
          <a:ext cx="1251934" cy="848793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0" tIns="15875" rIns="15875" bIns="15875" numCol="1" spcCol="1270" anchor="ctr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500" kern="1200" dirty="0"/>
            <a:t>Программа Старт -1 – создание </a:t>
          </a:r>
          <a:r>
            <a:rPr lang="en-US" sz="2500" kern="1200" dirty="0"/>
            <a:t>MVP</a:t>
          </a:r>
          <a:endParaRPr lang="ru-RU" sz="2500" kern="1200" dirty="0"/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500" kern="1200" dirty="0"/>
            <a:t>Создание части инфраструктуры за счет собственных средств</a:t>
          </a:r>
        </a:p>
      </dsp:txBody>
      <dsp:txXfrm rot="-5400000">
        <a:off x="1348237" y="61292"/>
        <a:ext cx="8426816" cy="1129706"/>
      </dsp:txXfrm>
    </dsp:sp>
    <dsp:sp modelId="{5864DCE5-1DB1-4B1D-AC51-BD50BA348D04}">
      <dsp:nvSpPr>
        <dsp:cNvPr id="0" name=""/>
        <dsp:cNvSpPr/>
      </dsp:nvSpPr>
      <dsp:spPr>
        <a:xfrm rot="5400000">
          <a:off x="-288908" y="2023937"/>
          <a:ext cx="1926053" cy="134823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SEED</a:t>
          </a:r>
          <a:endParaRPr lang="ru-RU" sz="2000" kern="1200" dirty="0"/>
        </a:p>
      </dsp:txBody>
      <dsp:txXfrm rot="-5400000">
        <a:off x="1" y="2409148"/>
        <a:ext cx="1348237" cy="577816"/>
      </dsp:txXfrm>
    </dsp:sp>
    <dsp:sp modelId="{D918CA61-87D4-40B3-AE9E-A51655B69B56}">
      <dsp:nvSpPr>
        <dsp:cNvPr id="0" name=""/>
        <dsp:cNvSpPr/>
      </dsp:nvSpPr>
      <dsp:spPr>
        <a:xfrm rot="5400000">
          <a:off x="4966235" y="-1882968"/>
          <a:ext cx="1251934" cy="848793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0" tIns="15875" rIns="15875" bIns="15875" numCol="1" spcCol="1270" anchor="ctr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500" kern="1200" dirty="0"/>
            <a:t>Программа Старт -2</a:t>
          </a:r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500" kern="1200" dirty="0"/>
            <a:t>Фонд Сколкова</a:t>
          </a:r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500" kern="1200" dirty="0"/>
            <a:t>Партнерство с частными компаниями</a:t>
          </a:r>
        </a:p>
      </dsp:txBody>
      <dsp:txXfrm rot="-5400000">
        <a:off x="1348237" y="1796144"/>
        <a:ext cx="8426816" cy="1129706"/>
      </dsp:txXfrm>
    </dsp:sp>
    <dsp:sp modelId="{ACF47A5A-A9CD-404A-BE44-AD461DA8BA85}">
      <dsp:nvSpPr>
        <dsp:cNvPr id="0" name=""/>
        <dsp:cNvSpPr/>
      </dsp:nvSpPr>
      <dsp:spPr>
        <a:xfrm rot="5400000">
          <a:off x="-288908" y="3758788"/>
          <a:ext cx="1926053" cy="134823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/>
            <a:t>Раунд А</a:t>
          </a:r>
        </a:p>
      </dsp:txBody>
      <dsp:txXfrm rot="-5400000">
        <a:off x="1" y="4143999"/>
        <a:ext cx="1348237" cy="577816"/>
      </dsp:txXfrm>
    </dsp:sp>
    <dsp:sp modelId="{4E8C7D2B-39BC-4C5F-9271-175A610CAB72}">
      <dsp:nvSpPr>
        <dsp:cNvPr id="0" name=""/>
        <dsp:cNvSpPr/>
      </dsp:nvSpPr>
      <dsp:spPr>
        <a:xfrm rot="5400000">
          <a:off x="4966235" y="-148117"/>
          <a:ext cx="1251934" cy="848793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0" tIns="15875" rIns="15875" bIns="15875" numCol="1" spcCol="1270" anchor="ctr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500" kern="1200" dirty="0"/>
            <a:t>Самостоятельное продвижение проекта</a:t>
          </a:r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500" kern="1200" dirty="0"/>
            <a:t>Выход на новые рынки</a:t>
          </a:r>
        </a:p>
      </dsp:txBody>
      <dsp:txXfrm rot="-5400000">
        <a:off x="1348237" y="3530995"/>
        <a:ext cx="8426816" cy="112970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321FCBB-220D-498C-8FDC-44EB57115E97}">
      <dsp:nvSpPr>
        <dsp:cNvPr id="0" name=""/>
        <dsp:cNvSpPr/>
      </dsp:nvSpPr>
      <dsp:spPr>
        <a:xfrm rot="5400000">
          <a:off x="-288908" y="289085"/>
          <a:ext cx="1926053" cy="134823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PRE-SEED</a:t>
          </a:r>
          <a:endParaRPr lang="ru-RU" sz="2000" kern="1200" dirty="0"/>
        </a:p>
      </dsp:txBody>
      <dsp:txXfrm rot="-5400000">
        <a:off x="1" y="674296"/>
        <a:ext cx="1348237" cy="577816"/>
      </dsp:txXfrm>
    </dsp:sp>
    <dsp:sp modelId="{94340CEB-3AB8-43EB-B901-38D22F1314AF}">
      <dsp:nvSpPr>
        <dsp:cNvPr id="0" name=""/>
        <dsp:cNvSpPr/>
      </dsp:nvSpPr>
      <dsp:spPr>
        <a:xfrm rot="5400000">
          <a:off x="4966235" y="-3617820"/>
          <a:ext cx="1251934" cy="848793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9525" rIns="9525" bIns="9525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500" kern="1200" dirty="0"/>
            <a:t>Работаем над </a:t>
          </a:r>
          <a:r>
            <a:rPr lang="en-US" sz="1500" kern="1200" dirty="0"/>
            <a:t>AILO </a:t>
          </a:r>
          <a:r>
            <a:rPr lang="ru-RU" sz="1500" kern="1200" dirty="0"/>
            <a:t>(код и </a:t>
          </a:r>
          <a:r>
            <a:rPr lang="ru-RU" sz="1500" kern="1200" dirty="0" err="1"/>
            <a:t>датасетом</a:t>
          </a:r>
          <a:r>
            <a:rPr lang="ru-RU" sz="1500" kern="1200" dirty="0"/>
            <a:t>)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500" kern="1200" dirty="0"/>
            <a:t>Создаем части инфраструктуры за счет собственных средств (сайт, простые технические решения)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500" kern="1200" dirty="0"/>
            <a:t>Проводим исследования ЦА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500" kern="1200" dirty="0"/>
            <a:t>Ведем поиск партнеров для реализации методической части (обучение, курсы, конкурсы)</a:t>
          </a:r>
        </a:p>
      </dsp:txBody>
      <dsp:txXfrm rot="-5400000">
        <a:off x="1348237" y="61292"/>
        <a:ext cx="8426816" cy="1129706"/>
      </dsp:txXfrm>
    </dsp:sp>
    <dsp:sp modelId="{5864DCE5-1DB1-4B1D-AC51-BD50BA348D04}">
      <dsp:nvSpPr>
        <dsp:cNvPr id="0" name=""/>
        <dsp:cNvSpPr/>
      </dsp:nvSpPr>
      <dsp:spPr>
        <a:xfrm rot="5400000">
          <a:off x="-288908" y="2023937"/>
          <a:ext cx="1926053" cy="134823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SEED</a:t>
          </a:r>
          <a:endParaRPr lang="ru-RU" sz="2000" kern="1200" dirty="0"/>
        </a:p>
      </dsp:txBody>
      <dsp:txXfrm rot="-5400000">
        <a:off x="1" y="2409148"/>
        <a:ext cx="1348237" cy="577816"/>
      </dsp:txXfrm>
    </dsp:sp>
    <dsp:sp modelId="{D918CA61-87D4-40B3-AE9E-A51655B69B56}">
      <dsp:nvSpPr>
        <dsp:cNvPr id="0" name=""/>
        <dsp:cNvSpPr/>
      </dsp:nvSpPr>
      <dsp:spPr>
        <a:xfrm rot="5400000">
          <a:off x="4966235" y="-1882968"/>
          <a:ext cx="1251934" cy="848793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9525" rIns="9525" bIns="9525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500" kern="1200" dirty="0"/>
            <a:t>Создание прототипа </a:t>
          </a:r>
          <a:r>
            <a:rPr lang="en-US" sz="1500" kern="1200" dirty="0"/>
            <a:t>AILO </a:t>
          </a:r>
          <a:r>
            <a:rPr lang="ru-RU" sz="1500" kern="1200" dirty="0"/>
            <a:t>для пилотного запуска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500" kern="1200" dirty="0"/>
            <a:t>Создание полной инфраструктуры проекта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500" kern="1200" dirty="0"/>
            <a:t>Выход на рынок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500" kern="1200" dirty="0"/>
            <a:t>Доработка решений</a:t>
          </a:r>
        </a:p>
      </dsp:txBody>
      <dsp:txXfrm rot="-5400000">
        <a:off x="1348237" y="1796144"/>
        <a:ext cx="8426816" cy="1129706"/>
      </dsp:txXfrm>
    </dsp:sp>
    <dsp:sp modelId="{ACF47A5A-A9CD-404A-BE44-AD461DA8BA85}">
      <dsp:nvSpPr>
        <dsp:cNvPr id="0" name=""/>
        <dsp:cNvSpPr/>
      </dsp:nvSpPr>
      <dsp:spPr>
        <a:xfrm rot="5400000">
          <a:off x="-288908" y="3758788"/>
          <a:ext cx="1926053" cy="134823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/>
            <a:t>Раунд А</a:t>
          </a:r>
        </a:p>
      </dsp:txBody>
      <dsp:txXfrm rot="-5400000">
        <a:off x="1" y="4143999"/>
        <a:ext cx="1348237" cy="577816"/>
      </dsp:txXfrm>
    </dsp:sp>
    <dsp:sp modelId="{4E8C7D2B-39BC-4C5F-9271-175A610CAB72}">
      <dsp:nvSpPr>
        <dsp:cNvPr id="0" name=""/>
        <dsp:cNvSpPr/>
      </dsp:nvSpPr>
      <dsp:spPr>
        <a:xfrm rot="5400000">
          <a:off x="4966235" y="-148117"/>
          <a:ext cx="1251934" cy="848793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9525" rIns="9525" bIns="9525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500" kern="1200" dirty="0"/>
            <a:t>Сборка нового функционала для </a:t>
          </a:r>
          <a:r>
            <a:rPr lang="en-US" sz="1500" kern="1200" dirty="0"/>
            <a:t>AILO</a:t>
          </a:r>
          <a:r>
            <a:rPr lang="ru-RU" sz="1500" kern="1200" dirty="0"/>
            <a:t> (аналитика, цифровой двойник)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500" kern="1200" dirty="0"/>
            <a:t>Доработка цифровых решений</a:t>
          </a:r>
          <a:r>
            <a:rPr lang="en-US" sz="1500" kern="1200" dirty="0"/>
            <a:t> </a:t>
          </a:r>
          <a:r>
            <a:rPr lang="ru-RU" sz="1500" kern="1200" dirty="0"/>
            <a:t>на основе обратной связи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500" kern="1200" dirty="0"/>
            <a:t>Пилотирование новых методических решений  (самостоятельно) для расширения среднего чека</a:t>
          </a:r>
        </a:p>
      </dsp:txBody>
      <dsp:txXfrm rot="-5400000">
        <a:off x="1348237" y="3530995"/>
        <a:ext cx="8426816" cy="112970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7" y="2"/>
            <a:ext cx="4302231" cy="720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623704" y="2"/>
            <a:ext cx="4302231" cy="720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539875" y="1795463"/>
            <a:ext cx="6848475" cy="48434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92823" y="6909482"/>
            <a:ext cx="7942580" cy="56532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7" y="13636992"/>
            <a:ext cx="4302231" cy="7203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623704" y="13636992"/>
            <a:ext cx="4302231" cy="7203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:notes"/>
          <p:cNvSpPr txBox="1">
            <a:spLocks noGrp="1"/>
          </p:cNvSpPr>
          <p:nvPr>
            <p:ph type="body" idx="1"/>
          </p:nvPr>
        </p:nvSpPr>
        <p:spPr>
          <a:xfrm>
            <a:off x="992823" y="6909481"/>
            <a:ext cx="7942580" cy="56532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" name="Google Shape;9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539875" y="1795463"/>
            <a:ext cx="6848475" cy="48434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13554aad57c_2_5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Google Shape;115;g13554aad57c_2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135b65a272a_0_8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g135b65a272a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135b65a272a_0_107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1" name="Google Shape;151;g135b65a272a_0_1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135b65a272a_0_107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1" name="Google Shape;151;g135b65a272a_0_1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9829891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135b65a272a_0_120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3" name="Google Shape;163;g135b65a272a_0_1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135b65a272a_0_144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g135b65a272a_0_1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ga201db7afe_0_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04888" y="685800"/>
            <a:ext cx="4848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6" name="Google Shape;236;ga201db7afe_0_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6744320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ga201db7afe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04888" y="685800"/>
            <a:ext cx="4848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8" name="Google Shape;248;ga201db7afe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004255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135b65a272a_0_183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" name="Google Shape;211;g135b65a272a_0_1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g135b65a272a_0_196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3" name="Google Shape;223;g135b65a272a_0_1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g135b65a272a_0_196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3" name="Google Shape;223;g135b65a272a_0_1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32990179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g135b65a272a_0_241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2" name="Google Shape;262;g135b65a272a_0_2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g135b65a272a_0_241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2" name="Google Shape;262;g135b65a272a_0_2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219777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g135b65a272a_0_19:notes"/>
          <p:cNvSpPr txBox="1">
            <a:spLocks noGrp="1"/>
          </p:cNvSpPr>
          <p:nvPr>
            <p:ph type="body" idx="1"/>
          </p:nvPr>
        </p:nvSpPr>
        <p:spPr>
          <a:xfrm>
            <a:off x="992823" y="6909482"/>
            <a:ext cx="7942500" cy="5653200"/>
          </a:xfrm>
          <a:prstGeom prst="rect">
            <a:avLst/>
          </a:prstGeom>
        </p:spPr>
        <p:txBody>
          <a:bodyPr spcFirstLastPara="1" wrap="square" lIns="132675" tIns="66300" rIns="132675" bIns="663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7" name="Google Shape;287;g135b65a272a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539875" y="1795463"/>
            <a:ext cx="6848475" cy="48434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>
  <p:cSld name="Титульный слайд">
    <p:bg>
      <p:bgPr>
        <a:solidFill>
          <a:schemeClr val="lt1"/>
        </a:solid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11303479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17" name="Google Shape;17;p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0575" y="379834"/>
            <a:ext cx="1584499" cy="5482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498">
          <p15:clr>
            <a:srgbClr val="FBAE40"/>
          </p15:clr>
        </p15:guide>
        <p15:guide id="2" orient="horz" pos="487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bg>
      <p:bgPr>
        <a:solidFill>
          <a:schemeClr val="lt1"/>
        </a:solidFill>
        <a:effectLst/>
      </p:bgPr>
    </p:bg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3"/>
          <p:cNvSpPr txBox="1">
            <a:spLocks noGrp="1"/>
          </p:cNvSpPr>
          <p:nvPr>
            <p:ph type="ctrTitle"/>
          </p:nvPr>
        </p:nvSpPr>
        <p:spPr>
          <a:xfrm>
            <a:off x="790807" y="383495"/>
            <a:ext cx="6988970" cy="729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  <a:defRPr sz="32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ubTitle" idx="1"/>
          </p:nvPr>
        </p:nvSpPr>
        <p:spPr>
          <a:xfrm>
            <a:off x="790575" y="1175275"/>
            <a:ext cx="11339513" cy="25813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3742"/>
              <a:buNone/>
              <a:defRPr sz="1800"/>
            </a:lvl1pPr>
            <a:lvl2pPr lvl="1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None/>
              <a:defRPr sz="3118"/>
            </a:lvl2pPr>
            <a:lvl3pPr lvl="2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None/>
              <a:defRPr sz="2806"/>
            </a:lvl3pPr>
            <a:lvl4pPr lvl="3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4pPr>
            <a:lvl5pPr lvl="4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5pPr>
            <a:lvl6pPr lvl="5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6pPr>
            <a:lvl7pPr lvl="6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7pPr>
            <a:lvl8pPr lvl="7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8pPr>
            <a:lvl9pPr lvl="8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9pPr>
          </a:lstStyle>
          <a:p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sldNum" idx="12"/>
          </p:nvPr>
        </p:nvSpPr>
        <p:spPr>
          <a:xfrm>
            <a:off x="11303479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22" name="Google Shape;22;p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2996848" y="379834"/>
            <a:ext cx="1584499" cy="54822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3" name="Google Shape;23;p3"/>
          <p:cNvGrpSpPr/>
          <p:nvPr/>
        </p:nvGrpSpPr>
        <p:grpSpPr>
          <a:xfrm>
            <a:off x="8831362" y="482439"/>
            <a:ext cx="3921258" cy="350037"/>
            <a:chOff x="8831362" y="482439"/>
            <a:chExt cx="3921258" cy="350037"/>
          </a:xfrm>
        </p:grpSpPr>
        <p:pic>
          <p:nvPicPr>
            <p:cNvPr id="24" name="Google Shape;24;p3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1939719" y="566571"/>
              <a:ext cx="377856" cy="18177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5" name="Google Shape;25;p3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8831362" y="517741"/>
              <a:ext cx="684611" cy="27943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6" name="Google Shape;26;p3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0706971" y="572129"/>
              <a:ext cx="342986" cy="17065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" name="Google Shape;27;p3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11199194" y="603704"/>
              <a:ext cx="591288" cy="10750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8" name="Google Shape;28;p3"/>
            <p:cNvPicPr preferRelativeResize="0"/>
            <p:nvPr/>
          </p:nvPicPr>
          <p:blipFill rotWithShape="1">
            <a:blip r:embed="rId7">
              <a:alphaModFix amt="35000"/>
            </a:blip>
            <a:srcRect/>
            <a:stretch/>
          </p:blipFill>
          <p:spPr>
            <a:xfrm>
              <a:off x="12466814" y="482439"/>
              <a:ext cx="285806" cy="35003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9" name="Google Shape;29;p3" descr="Изображение выглядит как текст&#10;&#10;Автоматически созданное описание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9665210" y="517300"/>
              <a:ext cx="892524" cy="280314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498">
          <p15:clr>
            <a:srgbClr val="FBAE40"/>
          </p15:clr>
        </p15:guide>
        <p15:guide id="2" orient="horz" pos="487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4"/>
          <p:cNvSpPr txBox="1">
            <a:spLocks noGrp="1"/>
          </p:cNvSpPr>
          <p:nvPr>
            <p:ph type="title"/>
          </p:nvPr>
        </p:nvSpPr>
        <p:spPr>
          <a:xfrm>
            <a:off x="1039456" y="569242"/>
            <a:ext cx="13040439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4"/>
          <p:cNvSpPr txBox="1">
            <a:spLocks noGrp="1"/>
          </p:cNvSpPr>
          <p:nvPr>
            <p:ph type="body" idx="1"/>
          </p:nvPr>
        </p:nvSpPr>
        <p:spPr>
          <a:xfrm>
            <a:off x="1039455" y="2846200"/>
            <a:ext cx="6425724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4"/>
          <p:cNvSpPr txBox="1">
            <a:spLocks noGrp="1"/>
          </p:cNvSpPr>
          <p:nvPr>
            <p:ph type="body" idx="2"/>
          </p:nvPr>
        </p:nvSpPr>
        <p:spPr>
          <a:xfrm>
            <a:off x="7654171" y="2846200"/>
            <a:ext cx="6425724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4" name="Google Shape;34;p4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4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4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5"/>
          <p:cNvSpPr txBox="1">
            <a:spLocks noGrp="1"/>
          </p:cNvSpPr>
          <p:nvPr>
            <p:ph type="title"/>
          </p:nvPr>
        </p:nvSpPr>
        <p:spPr>
          <a:xfrm>
            <a:off x="1041425" y="569242"/>
            <a:ext cx="13040439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5"/>
          <p:cNvSpPr txBox="1">
            <a:spLocks noGrp="1"/>
          </p:cNvSpPr>
          <p:nvPr>
            <p:ph type="body" idx="1"/>
          </p:nvPr>
        </p:nvSpPr>
        <p:spPr>
          <a:xfrm>
            <a:off x="1041426" y="2620980"/>
            <a:ext cx="6396193" cy="1284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3742"/>
              <a:buNone/>
              <a:defRPr sz="3741" b="1"/>
            </a:lvl1pPr>
            <a:lvl2pPr marL="914400" lvl="1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None/>
              <a:defRPr sz="3118" b="1"/>
            </a:lvl2pPr>
            <a:lvl3pPr marL="1371600" lvl="2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None/>
              <a:defRPr sz="2806" b="1"/>
            </a:lvl3pPr>
            <a:lvl4pPr marL="1828800" lvl="3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4pPr>
            <a:lvl5pPr marL="2286000" lvl="4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5pPr>
            <a:lvl6pPr marL="2743200" lvl="5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6pPr>
            <a:lvl7pPr marL="3200400" lvl="6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7pPr>
            <a:lvl8pPr marL="3657600" lvl="7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8pPr>
            <a:lvl9pPr marL="4114800" lvl="8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9pPr>
          </a:lstStyle>
          <a:p>
            <a:endParaRPr/>
          </a:p>
        </p:txBody>
      </p:sp>
      <p:sp>
        <p:nvSpPr>
          <p:cNvPr id="40" name="Google Shape;40;p5"/>
          <p:cNvSpPr txBox="1">
            <a:spLocks noGrp="1"/>
          </p:cNvSpPr>
          <p:nvPr>
            <p:ph type="body" idx="2"/>
          </p:nvPr>
        </p:nvSpPr>
        <p:spPr>
          <a:xfrm>
            <a:off x="1041426" y="3905482"/>
            <a:ext cx="6396193" cy="5744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" name="Google Shape;41;p5"/>
          <p:cNvSpPr txBox="1">
            <a:spLocks noGrp="1"/>
          </p:cNvSpPr>
          <p:nvPr>
            <p:ph type="body" idx="3"/>
          </p:nvPr>
        </p:nvSpPr>
        <p:spPr>
          <a:xfrm>
            <a:off x="7654172" y="2620980"/>
            <a:ext cx="6427693" cy="1284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3742"/>
              <a:buNone/>
              <a:defRPr sz="3741" b="1"/>
            </a:lvl1pPr>
            <a:lvl2pPr marL="914400" lvl="1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None/>
              <a:defRPr sz="3118" b="1"/>
            </a:lvl2pPr>
            <a:lvl3pPr marL="1371600" lvl="2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None/>
              <a:defRPr sz="2806" b="1"/>
            </a:lvl3pPr>
            <a:lvl4pPr marL="1828800" lvl="3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4pPr>
            <a:lvl5pPr marL="2286000" lvl="4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5pPr>
            <a:lvl6pPr marL="2743200" lvl="5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6pPr>
            <a:lvl7pPr marL="3200400" lvl="6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7pPr>
            <a:lvl8pPr marL="3657600" lvl="7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8pPr>
            <a:lvl9pPr marL="4114800" lvl="8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9pPr>
          </a:lstStyle>
          <a:p>
            <a:endParaRPr/>
          </a:p>
        </p:txBody>
      </p:sp>
      <p:sp>
        <p:nvSpPr>
          <p:cNvPr id="42" name="Google Shape;42;p5"/>
          <p:cNvSpPr txBox="1">
            <a:spLocks noGrp="1"/>
          </p:cNvSpPr>
          <p:nvPr>
            <p:ph type="body" idx="4"/>
          </p:nvPr>
        </p:nvSpPr>
        <p:spPr>
          <a:xfrm>
            <a:off x="7654172" y="3905482"/>
            <a:ext cx="6427693" cy="5744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3" name="Google Shape;43;p5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5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5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6"/>
          <p:cNvSpPr txBox="1">
            <a:spLocks noGrp="1"/>
          </p:cNvSpPr>
          <p:nvPr>
            <p:ph type="title"/>
          </p:nvPr>
        </p:nvSpPr>
        <p:spPr>
          <a:xfrm>
            <a:off x="1039456" y="569242"/>
            <a:ext cx="13040439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6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6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6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7"/>
          <p:cNvSpPr txBox="1">
            <a:spLocks noGrp="1"/>
          </p:cNvSpPr>
          <p:nvPr>
            <p:ph type="title"/>
          </p:nvPr>
        </p:nvSpPr>
        <p:spPr>
          <a:xfrm>
            <a:off x="1041425" y="712788"/>
            <a:ext cx="4876384" cy="2494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89"/>
              <a:buFont typeface="Arial"/>
              <a:buNone/>
              <a:defRPr sz="4989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7"/>
          <p:cNvSpPr txBox="1">
            <a:spLocks noGrp="1"/>
          </p:cNvSpPr>
          <p:nvPr>
            <p:ph type="body" idx="1"/>
          </p:nvPr>
        </p:nvSpPr>
        <p:spPr>
          <a:xfrm>
            <a:off x="6427693" y="1539425"/>
            <a:ext cx="7654171" cy="75981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545401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4989"/>
              <a:buChar char="•"/>
              <a:defRPr sz="4989"/>
            </a:lvl1pPr>
            <a:lvl2pPr marL="914400" lvl="1" indent="-505777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4365"/>
              <a:buChar char="•"/>
              <a:defRPr sz="4365"/>
            </a:lvl2pPr>
            <a:lvl3pPr marL="1371600" lvl="2" indent="-466217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742"/>
              <a:buChar char="•"/>
              <a:defRPr sz="3741"/>
            </a:lvl3pPr>
            <a:lvl4pPr marL="1828800" lvl="3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4pPr>
            <a:lvl5pPr marL="2286000" lvl="4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5pPr>
            <a:lvl6pPr marL="2743200" lvl="5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6pPr>
            <a:lvl7pPr marL="3200400" lvl="6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7pPr>
            <a:lvl8pPr marL="3657600" lvl="7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8pPr>
            <a:lvl9pPr marL="4114800" lvl="8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9pPr>
          </a:lstStyle>
          <a:p>
            <a:endParaRPr/>
          </a:p>
        </p:txBody>
      </p:sp>
      <p:sp>
        <p:nvSpPr>
          <p:cNvPr id="54" name="Google Shape;54;p7"/>
          <p:cNvSpPr txBox="1">
            <a:spLocks noGrp="1"/>
          </p:cNvSpPr>
          <p:nvPr>
            <p:ph type="body" idx="2"/>
          </p:nvPr>
        </p:nvSpPr>
        <p:spPr>
          <a:xfrm>
            <a:off x="1041425" y="3207544"/>
            <a:ext cx="4876384" cy="59423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1pPr>
            <a:lvl2pPr marL="914400" lvl="1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183"/>
              <a:buNone/>
              <a:defRPr sz="2183"/>
            </a:lvl2pPr>
            <a:lvl3pPr marL="1371600" lvl="2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71"/>
              <a:buNone/>
              <a:defRPr sz="1870"/>
            </a:lvl3pPr>
            <a:lvl4pPr marL="1828800" lvl="3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4pPr>
            <a:lvl5pPr marL="2286000" lvl="4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5pPr>
            <a:lvl6pPr marL="2743200" lvl="5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6pPr>
            <a:lvl7pPr marL="3200400" lvl="6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7pPr>
            <a:lvl8pPr marL="3657600" lvl="7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8pPr>
            <a:lvl9pPr marL="4114800" lvl="8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9pPr>
          </a:lstStyle>
          <a:p>
            <a:endParaRPr/>
          </a:p>
        </p:txBody>
      </p:sp>
      <p:sp>
        <p:nvSpPr>
          <p:cNvPr id="55" name="Google Shape;55;p7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7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7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8"/>
          <p:cNvSpPr txBox="1">
            <a:spLocks noGrp="1"/>
          </p:cNvSpPr>
          <p:nvPr>
            <p:ph type="title"/>
          </p:nvPr>
        </p:nvSpPr>
        <p:spPr>
          <a:xfrm>
            <a:off x="1041425" y="712788"/>
            <a:ext cx="4876384" cy="2494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89"/>
              <a:buFont typeface="Arial"/>
              <a:buNone/>
              <a:defRPr sz="4989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8"/>
          <p:cNvSpPr>
            <a:spLocks noGrp="1"/>
          </p:cNvSpPr>
          <p:nvPr>
            <p:ph type="pic" idx="2"/>
          </p:nvPr>
        </p:nvSpPr>
        <p:spPr>
          <a:xfrm>
            <a:off x="6427693" y="1539425"/>
            <a:ext cx="7654171" cy="7598117"/>
          </a:xfrm>
          <a:prstGeom prst="rect">
            <a:avLst/>
          </a:prstGeom>
          <a:noFill/>
          <a:ln>
            <a:noFill/>
          </a:ln>
        </p:spPr>
      </p:sp>
      <p:sp>
        <p:nvSpPr>
          <p:cNvPr id="61" name="Google Shape;61;p8"/>
          <p:cNvSpPr txBox="1">
            <a:spLocks noGrp="1"/>
          </p:cNvSpPr>
          <p:nvPr>
            <p:ph type="body" idx="1"/>
          </p:nvPr>
        </p:nvSpPr>
        <p:spPr>
          <a:xfrm>
            <a:off x="1041425" y="3207544"/>
            <a:ext cx="4876384" cy="59423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1pPr>
            <a:lvl2pPr marL="914400" lvl="1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183"/>
              <a:buNone/>
              <a:defRPr sz="2183"/>
            </a:lvl2pPr>
            <a:lvl3pPr marL="1371600" lvl="2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71"/>
              <a:buNone/>
              <a:defRPr sz="1870"/>
            </a:lvl3pPr>
            <a:lvl4pPr marL="1828800" lvl="3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4pPr>
            <a:lvl5pPr marL="2286000" lvl="4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5pPr>
            <a:lvl6pPr marL="2743200" lvl="5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6pPr>
            <a:lvl7pPr marL="3200400" lvl="6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7pPr>
            <a:lvl8pPr marL="3657600" lvl="7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8pPr>
            <a:lvl9pPr marL="4114800" lvl="8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9pPr>
          </a:lstStyle>
          <a:p>
            <a:endParaRPr/>
          </a:p>
        </p:txBody>
      </p:sp>
      <p:sp>
        <p:nvSpPr>
          <p:cNvPr id="62" name="Google Shape;62;p8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8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8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9"/>
          <p:cNvSpPr txBox="1">
            <a:spLocks noGrp="1"/>
          </p:cNvSpPr>
          <p:nvPr>
            <p:ph type="title"/>
          </p:nvPr>
        </p:nvSpPr>
        <p:spPr>
          <a:xfrm>
            <a:off x="1039456" y="569242"/>
            <a:ext cx="13040439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9"/>
          <p:cNvSpPr txBox="1">
            <a:spLocks noGrp="1"/>
          </p:cNvSpPr>
          <p:nvPr>
            <p:ph type="body" idx="1"/>
          </p:nvPr>
        </p:nvSpPr>
        <p:spPr>
          <a:xfrm rot="5400000">
            <a:off x="4167747" y="-282091"/>
            <a:ext cx="6783857" cy="130404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8" name="Google Shape;68;p9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9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9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0"/>
          <p:cNvSpPr txBox="1">
            <a:spLocks noGrp="1"/>
          </p:cNvSpPr>
          <p:nvPr>
            <p:ph type="title"/>
          </p:nvPr>
        </p:nvSpPr>
        <p:spPr>
          <a:xfrm rot="5400000">
            <a:off x="7919432" y="3469593"/>
            <a:ext cx="9060817" cy="326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0"/>
          <p:cNvSpPr txBox="1">
            <a:spLocks noGrp="1"/>
          </p:cNvSpPr>
          <p:nvPr>
            <p:ph type="body" idx="1"/>
          </p:nvPr>
        </p:nvSpPr>
        <p:spPr>
          <a:xfrm rot="5400000">
            <a:off x="1304717" y="303979"/>
            <a:ext cx="9060817" cy="959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4" name="Google Shape;74;p10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0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0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Пользовательский макет">
  <p:cSld name="6_Пользовательский макет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Google Shape;78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133692" y="468741"/>
            <a:ext cx="4495188" cy="396128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3089561" y="432931"/>
            <a:ext cx="1439533" cy="53564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510397" y="213194"/>
            <a:ext cx="12300444" cy="11756865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11"/>
          <p:cNvSpPr txBox="1">
            <a:spLocks noGrp="1"/>
          </p:cNvSpPr>
          <p:nvPr>
            <p:ph type="sldNum" idx="12"/>
          </p:nvPr>
        </p:nvSpPr>
        <p:spPr>
          <a:xfrm>
            <a:off x="11016278" y="10166465"/>
            <a:ext cx="3477300" cy="37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4625" tIns="37300" rIns="74625" bIns="37300" anchor="t" anchorCtr="0">
            <a:no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82" name="Google Shape;82;p11"/>
          <p:cNvSpPr txBox="1">
            <a:spLocks noGrp="1"/>
          </p:cNvSpPr>
          <p:nvPr>
            <p:ph type="body" idx="1"/>
          </p:nvPr>
        </p:nvSpPr>
        <p:spPr>
          <a:xfrm>
            <a:off x="672778" y="1501472"/>
            <a:ext cx="7326000" cy="107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3" name="Google Shape;83;p11"/>
          <p:cNvSpPr txBox="1">
            <a:spLocks noGrp="1"/>
          </p:cNvSpPr>
          <p:nvPr>
            <p:ph type="title"/>
          </p:nvPr>
        </p:nvSpPr>
        <p:spPr>
          <a:xfrm>
            <a:off x="672778" y="486959"/>
            <a:ext cx="7326000" cy="86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9pPr>
          </a:lstStyle>
          <a:p>
            <a:endParaRPr/>
          </a:p>
        </p:txBody>
      </p:sp>
      <p:sp>
        <p:nvSpPr>
          <p:cNvPr id="84" name="Google Shape;84;p11"/>
          <p:cNvSpPr txBox="1">
            <a:spLocks noGrp="1"/>
          </p:cNvSpPr>
          <p:nvPr>
            <p:ph type="body" idx="2"/>
          </p:nvPr>
        </p:nvSpPr>
        <p:spPr>
          <a:xfrm>
            <a:off x="672778" y="6861433"/>
            <a:ext cx="3109500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5" name="Google Shape;85;p11"/>
          <p:cNvSpPr>
            <a:spLocks noGrp="1"/>
          </p:cNvSpPr>
          <p:nvPr>
            <p:ph type="pic" idx="3"/>
          </p:nvPr>
        </p:nvSpPr>
        <p:spPr>
          <a:xfrm>
            <a:off x="673351" y="3731930"/>
            <a:ext cx="1609200" cy="1610400"/>
          </a:xfrm>
          <a:prstGeom prst="rect">
            <a:avLst/>
          </a:prstGeom>
          <a:noFill/>
          <a:ln>
            <a:noFill/>
          </a:ln>
        </p:spPr>
      </p:sp>
      <p:sp>
        <p:nvSpPr>
          <p:cNvPr id="86" name="Google Shape;86;p11"/>
          <p:cNvSpPr txBox="1">
            <a:spLocks noGrp="1"/>
          </p:cNvSpPr>
          <p:nvPr>
            <p:ph type="body" idx="4"/>
          </p:nvPr>
        </p:nvSpPr>
        <p:spPr>
          <a:xfrm>
            <a:off x="672778" y="6256644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7" name="Google Shape;87;p11"/>
          <p:cNvSpPr txBox="1">
            <a:spLocks noGrp="1"/>
          </p:cNvSpPr>
          <p:nvPr>
            <p:ph type="body" idx="5"/>
          </p:nvPr>
        </p:nvSpPr>
        <p:spPr>
          <a:xfrm>
            <a:off x="4244688" y="6861433"/>
            <a:ext cx="3109500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8" name="Google Shape;88;p11"/>
          <p:cNvSpPr>
            <a:spLocks noGrp="1"/>
          </p:cNvSpPr>
          <p:nvPr>
            <p:ph type="pic" idx="6"/>
          </p:nvPr>
        </p:nvSpPr>
        <p:spPr>
          <a:xfrm>
            <a:off x="4245261" y="3731930"/>
            <a:ext cx="1609200" cy="1610400"/>
          </a:xfrm>
          <a:prstGeom prst="rect">
            <a:avLst/>
          </a:prstGeom>
          <a:noFill/>
          <a:ln>
            <a:noFill/>
          </a:ln>
        </p:spPr>
      </p:sp>
      <p:sp>
        <p:nvSpPr>
          <p:cNvPr id="89" name="Google Shape;89;p11"/>
          <p:cNvSpPr txBox="1">
            <a:spLocks noGrp="1"/>
          </p:cNvSpPr>
          <p:nvPr>
            <p:ph type="body" idx="7"/>
          </p:nvPr>
        </p:nvSpPr>
        <p:spPr>
          <a:xfrm>
            <a:off x="4244688" y="6256644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0" name="Google Shape;90;p11"/>
          <p:cNvSpPr txBox="1">
            <a:spLocks noGrp="1"/>
          </p:cNvSpPr>
          <p:nvPr>
            <p:ph type="body" idx="8"/>
          </p:nvPr>
        </p:nvSpPr>
        <p:spPr>
          <a:xfrm>
            <a:off x="7816599" y="6861433"/>
            <a:ext cx="3109500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1" name="Google Shape;91;p11"/>
          <p:cNvSpPr>
            <a:spLocks noGrp="1"/>
          </p:cNvSpPr>
          <p:nvPr>
            <p:ph type="pic" idx="9"/>
          </p:nvPr>
        </p:nvSpPr>
        <p:spPr>
          <a:xfrm>
            <a:off x="7817172" y="3731930"/>
            <a:ext cx="1609200" cy="1610400"/>
          </a:xfrm>
          <a:prstGeom prst="rect">
            <a:avLst/>
          </a:prstGeom>
          <a:noFill/>
          <a:ln>
            <a:noFill/>
          </a:ln>
        </p:spPr>
      </p:sp>
      <p:sp>
        <p:nvSpPr>
          <p:cNvPr id="92" name="Google Shape;92;p11"/>
          <p:cNvSpPr txBox="1">
            <a:spLocks noGrp="1"/>
          </p:cNvSpPr>
          <p:nvPr>
            <p:ph type="body" idx="13"/>
          </p:nvPr>
        </p:nvSpPr>
        <p:spPr>
          <a:xfrm>
            <a:off x="7816599" y="6256644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3" name="Google Shape;93;p11"/>
          <p:cNvSpPr txBox="1">
            <a:spLocks noGrp="1"/>
          </p:cNvSpPr>
          <p:nvPr>
            <p:ph type="body" idx="14"/>
          </p:nvPr>
        </p:nvSpPr>
        <p:spPr>
          <a:xfrm>
            <a:off x="11388510" y="6861433"/>
            <a:ext cx="3109500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4" name="Google Shape;94;p11"/>
          <p:cNvSpPr>
            <a:spLocks noGrp="1"/>
          </p:cNvSpPr>
          <p:nvPr>
            <p:ph type="pic" idx="15"/>
          </p:nvPr>
        </p:nvSpPr>
        <p:spPr>
          <a:xfrm>
            <a:off x="11389083" y="3731930"/>
            <a:ext cx="1609200" cy="1610400"/>
          </a:xfrm>
          <a:prstGeom prst="rect">
            <a:avLst/>
          </a:prstGeom>
          <a:noFill/>
          <a:ln>
            <a:noFill/>
          </a:ln>
        </p:spPr>
      </p:sp>
      <p:sp>
        <p:nvSpPr>
          <p:cNvPr id="95" name="Google Shape;95;p11"/>
          <p:cNvSpPr txBox="1">
            <a:spLocks noGrp="1"/>
          </p:cNvSpPr>
          <p:nvPr>
            <p:ph type="body" idx="16"/>
          </p:nvPr>
        </p:nvSpPr>
        <p:spPr>
          <a:xfrm>
            <a:off x="11388510" y="6256644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FE2B2-2B9A-476C-A708-154029CFF722}" type="datetimeFigureOut">
              <a:rPr lang="ru-RU" smtClean="0"/>
              <a:t>20.07.2022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CEE764-0B0D-4CA1-A423-EEC23D01371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477961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4"/>
          <p:cNvSpPr/>
          <p:nvPr/>
        </p:nvSpPr>
        <p:spPr>
          <a:xfrm>
            <a:off x="-124" y="10488516"/>
            <a:ext cx="15119350" cy="20329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151169" tIns="151169" rIns="151169" bIns="1511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315"/>
          </a:p>
        </p:txBody>
      </p:sp>
      <p:sp>
        <p:nvSpPr>
          <p:cNvPr id="27" name="Google Shape;27;p4"/>
          <p:cNvSpPr txBox="1">
            <a:spLocks noGrp="1"/>
          </p:cNvSpPr>
          <p:nvPr>
            <p:ph type="title"/>
          </p:nvPr>
        </p:nvSpPr>
        <p:spPr>
          <a:xfrm>
            <a:off x="515388" y="925075"/>
            <a:ext cx="14088575" cy="14704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4"/>
          <p:cNvSpPr txBox="1">
            <a:spLocks noGrp="1"/>
          </p:cNvSpPr>
          <p:nvPr>
            <p:ph type="body" idx="1"/>
          </p:nvPr>
        </p:nvSpPr>
        <p:spPr>
          <a:xfrm>
            <a:off x="515388" y="2632315"/>
            <a:ext cx="14088575" cy="686533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755980" lvl="0" indent="-566985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511960" lvl="1" indent="-524986">
              <a:spcBef>
                <a:spcPts val="2646"/>
              </a:spcBef>
              <a:spcAft>
                <a:spcPts val="0"/>
              </a:spcAft>
              <a:buSzPts val="1400"/>
              <a:buChar char="○"/>
              <a:defRPr/>
            </a:lvl2pPr>
            <a:lvl3pPr marL="2267941" lvl="2" indent="-524986">
              <a:spcBef>
                <a:spcPts val="2646"/>
              </a:spcBef>
              <a:spcAft>
                <a:spcPts val="0"/>
              </a:spcAft>
              <a:buSzPts val="1400"/>
              <a:buChar char="■"/>
              <a:defRPr/>
            </a:lvl3pPr>
            <a:lvl4pPr marL="3023921" lvl="3" indent="-524986">
              <a:spcBef>
                <a:spcPts val="2646"/>
              </a:spcBef>
              <a:spcAft>
                <a:spcPts val="0"/>
              </a:spcAft>
              <a:buSzPts val="1400"/>
              <a:buChar char="●"/>
              <a:defRPr/>
            </a:lvl4pPr>
            <a:lvl5pPr marL="3779901" lvl="4" indent="-524986">
              <a:spcBef>
                <a:spcPts val="2646"/>
              </a:spcBef>
              <a:spcAft>
                <a:spcPts val="0"/>
              </a:spcAft>
              <a:buSzPts val="1400"/>
              <a:buChar char="○"/>
              <a:defRPr/>
            </a:lvl5pPr>
            <a:lvl6pPr marL="4535881" lvl="5" indent="-524986">
              <a:spcBef>
                <a:spcPts val="2646"/>
              </a:spcBef>
              <a:spcAft>
                <a:spcPts val="0"/>
              </a:spcAft>
              <a:buSzPts val="1400"/>
              <a:buChar char="■"/>
              <a:defRPr/>
            </a:lvl6pPr>
            <a:lvl7pPr marL="5291861" lvl="6" indent="-524986">
              <a:spcBef>
                <a:spcPts val="2646"/>
              </a:spcBef>
              <a:spcAft>
                <a:spcPts val="0"/>
              </a:spcAft>
              <a:buSzPts val="1400"/>
              <a:buChar char="●"/>
              <a:defRPr/>
            </a:lvl7pPr>
            <a:lvl8pPr marL="6047842" lvl="7" indent="-524986">
              <a:spcBef>
                <a:spcPts val="2646"/>
              </a:spcBef>
              <a:spcAft>
                <a:spcPts val="0"/>
              </a:spcAft>
              <a:buSzPts val="1400"/>
              <a:buChar char="○"/>
              <a:defRPr/>
            </a:lvl8pPr>
            <a:lvl9pPr marL="6803822" lvl="8" indent="-524986">
              <a:spcBef>
                <a:spcPts val="2646"/>
              </a:spcBef>
              <a:spcAft>
                <a:spcPts val="2646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9" name="Google Shape;29;p4"/>
          <p:cNvSpPr txBox="1">
            <a:spLocks noGrp="1"/>
          </p:cNvSpPr>
          <p:nvPr>
            <p:ph type="sldNum" idx="12"/>
          </p:nvPr>
        </p:nvSpPr>
        <p:spPr>
          <a:xfrm>
            <a:off x="14008974" y="9693447"/>
            <a:ext cx="907260" cy="818178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ru" smtClean="0"/>
              <a:pPr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17018836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1039456" y="739724"/>
            <a:ext cx="13040439" cy="9805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860"/>
              <a:buFont typeface="Arial"/>
              <a:buNone/>
              <a:defRPr sz="686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1039456" y="2846200"/>
            <a:ext cx="13040439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505777" algn="l" rtl="0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4365"/>
              <a:buFont typeface="Arial"/>
              <a:buChar char="•"/>
              <a:defRPr sz="436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66217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742"/>
              <a:buFont typeface="Arial"/>
              <a:buChar char="•"/>
              <a:defRPr sz="374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26592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Font typeface="Arial"/>
              <a:buChar char="•"/>
              <a:defRPr sz="3118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9" r:id="rId11"/>
    <p:sldLayoutId id="2147483660" r:id="rId12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1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1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24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29.svg"/><Relationship Id="rId4" Type="http://schemas.openxmlformats.org/officeDocument/2006/relationships/image" Target="../media/image2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sv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33.svg"/><Relationship Id="rId4" Type="http://schemas.openxmlformats.org/officeDocument/2006/relationships/image" Target="../media/image3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3" Type="http://schemas.openxmlformats.org/officeDocument/2006/relationships/image" Target="../media/image20.png"/><Relationship Id="rId7" Type="http://schemas.openxmlformats.org/officeDocument/2006/relationships/diagramQuickStyle" Target="../diagrams/quickStyle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2.xml"/><Relationship Id="rId5" Type="http://schemas.openxmlformats.org/officeDocument/2006/relationships/diagramData" Target="../diagrams/data2.xml"/><Relationship Id="rId4" Type="http://schemas.openxmlformats.org/officeDocument/2006/relationships/image" Target="../media/image19.png"/><Relationship Id="rId9" Type="http://schemas.microsoft.com/office/2007/relationships/diagramDrawing" Target="../diagrams/drawing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3.xml"/><Relationship Id="rId3" Type="http://schemas.openxmlformats.org/officeDocument/2006/relationships/image" Target="../media/image20.png"/><Relationship Id="rId7" Type="http://schemas.openxmlformats.org/officeDocument/2006/relationships/diagramLayout" Target="../diagrams/layout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3.xml"/><Relationship Id="rId5" Type="http://schemas.openxmlformats.org/officeDocument/2006/relationships/image" Target="../media/image35.png"/><Relationship Id="rId10" Type="http://schemas.microsoft.com/office/2007/relationships/diagramDrawing" Target="../diagrams/drawing3.xml"/><Relationship Id="rId4" Type="http://schemas.openxmlformats.org/officeDocument/2006/relationships/image" Target="../media/image19.png"/><Relationship Id="rId9" Type="http://schemas.openxmlformats.org/officeDocument/2006/relationships/diagramColors" Target="../diagrams/colors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svg"/><Relationship Id="rId3" Type="http://schemas.openxmlformats.org/officeDocument/2006/relationships/image" Target="../media/image20.pn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svg"/><Relationship Id="rId5" Type="http://schemas.openxmlformats.org/officeDocument/2006/relationships/image" Target="../media/image37.png"/><Relationship Id="rId10" Type="http://schemas.openxmlformats.org/officeDocument/2006/relationships/image" Target="../media/image41.svg"/><Relationship Id="rId4" Type="http://schemas.openxmlformats.org/officeDocument/2006/relationships/image" Target="../media/image19.png"/><Relationship Id="rId9" Type="http://schemas.openxmlformats.org/officeDocument/2006/relationships/image" Target="../media/image40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11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11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jpg"/><Relationship Id="rId3" Type="http://schemas.openxmlformats.org/officeDocument/2006/relationships/image" Target="../media/image20.png"/><Relationship Id="rId7" Type="http://schemas.openxmlformats.org/officeDocument/2006/relationships/image" Target="../media/image50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jpg"/><Relationship Id="rId5" Type="http://schemas.openxmlformats.org/officeDocument/2006/relationships/image" Target="../media/image48.png"/><Relationship Id="rId4" Type="http://schemas.openxmlformats.org/officeDocument/2006/relationships/image" Target="../media/image19.png"/><Relationship Id="rId9" Type="http://schemas.openxmlformats.org/officeDocument/2006/relationships/image" Target="../media/image52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jpg"/><Relationship Id="rId5" Type="http://schemas.openxmlformats.org/officeDocument/2006/relationships/image" Target="../media/image48.png"/><Relationship Id="rId4" Type="http://schemas.openxmlformats.org/officeDocument/2006/relationships/image" Target="../media/image1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2"/>
          <p:cNvSpPr txBox="1">
            <a:spLocks noGrp="1"/>
          </p:cNvSpPr>
          <p:nvPr>
            <p:ph type="ctrTitle" idx="4294967295"/>
          </p:nvPr>
        </p:nvSpPr>
        <p:spPr>
          <a:xfrm>
            <a:off x="693550" y="534376"/>
            <a:ext cx="9935100" cy="238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Arial"/>
              <a:buNone/>
            </a:pPr>
            <a:r>
              <a:rPr lang="ru-RU" sz="5700" i="0" u="none" strike="noStrike" cap="none">
                <a:solidFill>
                  <a:srgbClr val="050313"/>
                </a:solidFill>
                <a:latin typeface="Arial Black"/>
                <a:ea typeface="Arial Black"/>
                <a:cs typeface="Arial Black"/>
                <a:sym typeface="Arial Black"/>
              </a:rPr>
              <a:t>Архипелаг 2022: #НастоящееБудущее</a:t>
            </a:r>
            <a:endParaRPr sz="8500" i="0" u="none" strike="noStrike" cap="none">
              <a:solidFill>
                <a:srgbClr val="050313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01" name="Google Shape;101;p12"/>
          <p:cNvSpPr txBox="1"/>
          <p:nvPr/>
        </p:nvSpPr>
        <p:spPr>
          <a:xfrm>
            <a:off x="693550" y="3084113"/>
            <a:ext cx="65433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ru-RU" sz="2600" i="0" u="none" strike="noStrike" cap="none">
                <a:solidFill>
                  <a:srgbClr val="3622C1"/>
                </a:solidFill>
                <a:latin typeface="Arial Black"/>
                <a:ea typeface="Arial Black"/>
                <a:cs typeface="Arial Black"/>
                <a:sym typeface="Arial Black"/>
              </a:rPr>
              <a:t>Технологии, которые работают</a:t>
            </a:r>
            <a:endParaRPr sz="2600" i="0" u="none" strike="noStrike" cap="none">
              <a:solidFill>
                <a:srgbClr val="3622C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02" name="Google Shape;102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932158" y="1677935"/>
            <a:ext cx="996480" cy="6072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481360" y="604471"/>
            <a:ext cx="1206866" cy="5782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405775" y="750550"/>
            <a:ext cx="741154" cy="4315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2914415" y="852445"/>
            <a:ext cx="1072350" cy="2286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2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7">
            <a:alphaModFix amt="50000"/>
          </a:blip>
          <a:srcRect/>
          <a:stretch/>
        </p:blipFill>
        <p:spPr>
          <a:xfrm>
            <a:off x="11402852" y="1685317"/>
            <a:ext cx="1154677" cy="4295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2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9483383" y="1601996"/>
            <a:ext cx="1464274" cy="576825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12"/>
          <p:cNvSpPr txBox="1"/>
          <p:nvPr/>
        </p:nvSpPr>
        <p:spPr>
          <a:xfrm>
            <a:off x="693550" y="3650675"/>
            <a:ext cx="7821000" cy="317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Space4Teachers</a:t>
            </a:r>
            <a:endParaRPr sz="7200" dirty="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09" name="Google Shape;109;p12"/>
          <p:cNvSpPr txBox="1"/>
          <p:nvPr/>
        </p:nvSpPr>
        <p:spPr>
          <a:xfrm>
            <a:off x="470265" y="9745862"/>
            <a:ext cx="9935100" cy="5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i="1" dirty="0">
                <a:solidFill>
                  <a:schemeClr val="dk1"/>
                </a:solidFill>
              </a:rPr>
              <a:t>https://pt.2035.university/project/space4teachers</a:t>
            </a:r>
            <a:endParaRPr dirty="0">
              <a:solidFill>
                <a:schemeClr val="dk1"/>
              </a:solidFill>
            </a:endParaRPr>
          </a:p>
        </p:txBody>
      </p:sp>
      <p:sp>
        <p:nvSpPr>
          <p:cNvPr id="110" name="Google Shape;110;p12"/>
          <p:cNvSpPr txBox="1"/>
          <p:nvPr/>
        </p:nvSpPr>
        <p:spPr>
          <a:xfrm>
            <a:off x="693550" y="7242049"/>
            <a:ext cx="7400100" cy="192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пространство для развития педагога с помощью цифровых помощников</a:t>
            </a:r>
            <a:endParaRPr sz="2400" dirty="0">
              <a:solidFill>
                <a:schemeClr val="dk1"/>
              </a:solidFill>
            </a:endParaRPr>
          </a:p>
        </p:txBody>
      </p:sp>
      <p:pic>
        <p:nvPicPr>
          <p:cNvPr id="111" name="Google Shape;111;p12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413775" y="2448700"/>
            <a:ext cx="7619325" cy="7619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2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Google Shape;118;p13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20" name="Google Shape;120;p13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21" name="Google Shape;121;p13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2</a:t>
            </a:fld>
            <a:endParaRPr/>
          </a:p>
        </p:txBody>
      </p:sp>
      <p:sp>
        <p:nvSpPr>
          <p:cNvPr id="122" name="Google Shape;122;p13"/>
          <p:cNvSpPr txBox="1"/>
          <p:nvPr/>
        </p:nvSpPr>
        <p:spPr>
          <a:xfrm>
            <a:off x="992700" y="2316950"/>
            <a:ext cx="13234200" cy="267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 b="1" dirty="0">
                <a:solidFill>
                  <a:schemeClr val="lt1"/>
                </a:solidFill>
              </a:rPr>
              <a:t>Самый важный слайд вашей презентации!</a:t>
            </a:r>
            <a:r>
              <a:rPr lang="ru-RU" sz="2500" dirty="0">
                <a:solidFill>
                  <a:schemeClr val="lt1"/>
                </a:solidFill>
              </a:rPr>
              <a:t> В чём заключается проблема, которую вы собираетесь решить с помощью своего проекта? Если нет интересной проблемы – то и решать её не интересно, а значит дальше можно не слушать. Плохо заполнить этот слайд – слить все возможности которые открывает перед вами Архипелаг 2122 в целом и его Интенсив в частности </a:t>
            </a:r>
            <a:r>
              <a:rPr lang="ru-RU" sz="2500" b="1" dirty="0">
                <a:solidFill>
                  <a:schemeClr val="lt1"/>
                </a:solidFill>
              </a:rPr>
              <a:t>(удалить это после заполнения слайда)</a:t>
            </a:r>
            <a:endParaRPr sz="2500" b="1" i="0" u="none" strike="noStrike" cap="none" dirty="0">
              <a:solidFill>
                <a:schemeClr val="lt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500" b="1" i="0" u="none" strike="noStrike" cap="none" dirty="0">
              <a:solidFill>
                <a:schemeClr val="lt1"/>
              </a:solidFill>
            </a:endParaRPr>
          </a:p>
        </p:txBody>
      </p:sp>
      <p:sp>
        <p:nvSpPr>
          <p:cNvPr id="123" name="Google Shape;123;p13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Проблема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24" name="Google Shape;124;p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2FA36DD-BFD5-A6CC-AA52-7923A4668CF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3305" y="3632581"/>
            <a:ext cx="14832740" cy="3229101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Google Shape;130;p14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32" name="Google Shape;132;p14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33" name="Google Shape;133;p14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3</a:t>
            </a:fld>
            <a:endParaRPr/>
          </a:p>
        </p:txBody>
      </p:sp>
      <p:sp>
        <p:nvSpPr>
          <p:cNvPr id="134" name="Google Shape;134;p14"/>
          <p:cNvSpPr txBox="1"/>
          <p:nvPr/>
        </p:nvSpPr>
        <p:spPr>
          <a:xfrm>
            <a:off x="992700" y="2316950"/>
            <a:ext cx="13234200" cy="222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 dirty="0">
                <a:solidFill>
                  <a:schemeClr val="lt1"/>
                </a:solidFill>
              </a:rPr>
              <a:t>Решение лучше демонстрировать наглядно. В чем заключается ваше решение проблемы? </a:t>
            </a:r>
            <a:r>
              <a:rPr lang="ru-RU" sz="2500" b="1" dirty="0">
                <a:solidFill>
                  <a:schemeClr val="lt1"/>
                </a:solidFill>
              </a:rPr>
              <a:t>Синхронизируйте ответ с предыдущим слайдом ПРОБЛЕМА.</a:t>
            </a:r>
            <a:r>
              <a:rPr lang="ru-RU" sz="2500" dirty="0">
                <a:solidFill>
                  <a:schemeClr val="lt1"/>
                </a:solidFill>
              </a:rPr>
              <a:t> То есть, если там у вас были пункты 1, 2, 3 и так далее, то и решение должно идти по всем этим пунктам. </a:t>
            </a:r>
            <a:r>
              <a:rPr lang="ru-RU" sz="2500" b="1" dirty="0">
                <a:solidFill>
                  <a:schemeClr val="lt1"/>
                </a:solidFill>
              </a:rPr>
              <a:t>(удалить это после заполнения слайда)</a:t>
            </a:r>
            <a:endParaRPr sz="2500" b="1" i="0" u="none" strike="noStrike" cap="none" dirty="0">
              <a:solidFill>
                <a:schemeClr val="lt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500" b="1" i="0" u="none" strike="noStrike" cap="none" dirty="0">
              <a:solidFill>
                <a:schemeClr val="lt1"/>
              </a:solidFill>
            </a:endParaRPr>
          </a:p>
        </p:txBody>
      </p:sp>
      <p:sp>
        <p:nvSpPr>
          <p:cNvPr id="135" name="Google Shape;135;p14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Решение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36" name="Google Shape;136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C1569E7-3F5F-2D38-15B0-899A8D6ED78E}"/>
              </a:ext>
            </a:extLst>
          </p:cNvPr>
          <p:cNvSpPr txBox="1"/>
          <p:nvPr/>
        </p:nvSpPr>
        <p:spPr>
          <a:xfrm>
            <a:off x="542411" y="1928124"/>
            <a:ext cx="13438151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US" sz="2400" b="1" dirty="0"/>
              <a:t>Space4Teachers – </a:t>
            </a:r>
            <a:r>
              <a:rPr lang="ru-RU" sz="2400" dirty="0"/>
              <a:t>это единое пространство для педагога </a:t>
            </a:r>
            <a:r>
              <a:rPr lang="en-US" sz="2400" dirty="0"/>
              <a:t>(web </a:t>
            </a:r>
            <a:r>
              <a:rPr lang="ru-RU" sz="2400" dirty="0"/>
              <a:t>сайт), где он может использовать цифровые инструменты, находить единомышленников, транслировать свой опыт, повышать квалификацию, а также использовать в своей работе уникальный инструмент </a:t>
            </a:r>
            <a:r>
              <a:rPr lang="en-US" sz="2400" dirty="0"/>
              <a:t>AILO.</a:t>
            </a:r>
          </a:p>
        </p:txBody>
      </p:sp>
      <p:pic>
        <p:nvPicPr>
          <p:cNvPr id="10" name="Google Shape;187;p2">
            <a:extLst>
              <a:ext uri="{FF2B5EF4-FFF2-40B4-BE49-F238E27FC236}">
                <a16:creationId xmlns:a16="http://schemas.microsoft.com/office/drawing/2014/main" id="{CA32E083-49C1-364D-A57E-F6183178A90B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39445" y="3563953"/>
            <a:ext cx="6920230" cy="506231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88;p2">
            <a:extLst>
              <a:ext uri="{FF2B5EF4-FFF2-40B4-BE49-F238E27FC236}">
                <a16:creationId xmlns:a16="http://schemas.microsoft.com/office/drawing/2014/main" id="{E06A3882-CF84-9844-864C-3F5015DAAD6F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890390" y="4373919"/>
            <a:ext cx="6189505" cy="506231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Объект 2">
            <a:extLst>
              <a:ext uri="{FF2B5EF4-FFF2-40B4-BE49-F238E27FC236}">
                <a16:creationId xmlns:a16="http://schemas.microsoft.com/office/drawing/2014/main" id="{6593A64C-2048-4EF4-8D7F-56187F627887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688851" y="1697658"/>
          <a:ext cx="5924099" cy="63436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9" name="Объект 3">
            <a:extLst>
              <a:ext uri="{FF2B5EF4-FFF2-40B4-BE49-F238E27FC236}">
                <a16:creationId xmlns:a16="http://schemas.microsoft.com/office/drawing/2014/main" id="{301F7772-A0B3-4A4A-A8B7-35ADD25C802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14646" y="3160136"/>
            <a:ext cx="5039639" cy="30808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35AD4FB4-5E5A-3546-A418-FAE72F42834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754286" y="4392528"/>
            <a:ext cx="3062729" cy="2749272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BD4A2A07-9D7C-534E-8BA9-5C226E00B5A5}"/>
              </a:ext>
            </a:extLst>
          </p:cNvPr>
          <p:cNvSpPr/>
          <p:nvPr/>
        </p:nvSpPr>
        <p:spPr>
          <a:xfrm>
            <a:off x="885614" y="8594460"/>
            <a:ext cx="13931401" cy="6442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6545">
              <a:lnSpc>
                <a:spcPct val="150000"/>
              </a:lnSpc>
              <a:buClr>
                <a:schemeClr val="dk1"/>
              </a:buClr>
              <a:buSzPts val="1800"/>
            </a:pPr>
            <a:r>
              <a:rPr lang="ru-RU" sz="2728" i="1" dirty="0"/>
              <a:t>Мы дарим тринадцатый месяц в году, создавая полную экосистему для учителя.</a:t>
            </a:r>
          </a:p>
        </p:txBody>
      </p:sp>
    </p:spTree>
    <p:extLst>
      <p:ext uri="{BB962C8B-B14F-4D97-AF65-F5344CB8AC3E}">
        <p14:creationId xmlns:p14="http://schemas.microsoft.com/office/powerpoint/2010/main" val="27779962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30696E6-6515-B248-BADF-82C366ACA8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Структура урока по ФГОС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D141636-3707-E048-9E59-D7BC952645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39456" y="2846200"/>
            <a:ext cx="13040439" cy="7275995"/>
          </a:xfrm>
        </p:spPr>
        <p:txBody>
          <a:bodyPr/>
          <a:lstStyle/>
          <a:p>
            <a:r>
              <a:rPr lang="ru-RU" dirty="0"/>
              <a:t>Организационный этап - стандарт</a:t>
            </a:r>
          </a:p>
          <a:p>
            <a:r>
              <a:rPr lang="ru-RU" dirty="0"/>
              <a:t>Постановка цели и задач урока - стандарт</a:t>
            </a:r>
          </a:p>
          <a:p>
            <a:r>
              <a:rPr lang="ru-RU" dirty="0">
                <a:highlight>
                  <a:srgbClr val="FFFF00"/>
                </a:highlight>
              </a:rPr>
              <a:t>Актуализация знаний  конструктор</a:t>
            </a:r>
          </a:p>
          <a:p>
            <a:r>
              <a:rPr lang="ru-RU" dirty="0">
                <a:highlight>
                  <a:srgbClr val="FFFF00"/>
                </a:highlight>
              </a:rPr>
              <a:t>Обобщение и систематизация знаний</a:t>
            </a:r>
          </a:p>
          <a:p>
            <a:r>
              <a:rPr lang="ru-RU" dirty="0">
                <a:highlight>
                  <a:srgbClr val="FFFF00"/>
                </a:highlight>
              </a:rPr>
              <a:t>Применение знаний и умений в новой ситуации</a:t>
            </a:r>
          </a:p>
          <a:p>
            <a:r>
              <a:rPr lang="ru-RU" dirty="0">
                <a:highlight>
                  <a:srgbClr val="FFFF00"/>
                </a:highlight>
              </a:rPr>
              <a:t>Контроль усвоения и рефлексия</a:t>
            </a:r>
          </a:p>
          <a:p>
            <a:endParaRPr lang="ru-RU" dirty="0"/>
          </a:p>
          <a:p>
            <a:r>
              <a:rPr lang="ru-RU" dirty="0">
                <a:highlight>
                  <a:srgbClr val="C0C0C0"/>
                </a:highlight>
              </a:rPr>
              <a:t>Для начальной школы: тематическая </a:t>
            </a:r>
            <a:r>
              <a:rPr lang="ru-RU" dirty="0" err="1">
                <a:highlight>
                  <a:srgbClr val="C0C0C0"/>
                </a:highlight>
              </a:rPr>
              <a:t>физ.минутка</a:t>
            </a:r>
            <a:endParaRPr lang="ru-RU" dirty="0">
              <a:highlight>
                <a:srgbClr val="C0C0C0"/>
              </a:highlight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FD0C014-2778-9B4F-8D8B-C1B1074A85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CEE764-0B0D-4CA1-A423-EEC23D01371C}" type="slidenum">
              <a:rPr lang="ru-RU" smtClean="0"/>
              <a:t>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902862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8784" y="1821351"/>
            <a:ext cx="3874686" cy="1924875"/>
          </a:xfrm>
        </p:spPr>
        <p:txBody>
          <a:bodyPr spcFirstLastPara="1" vert="horz" wrap="square" lIns="113395" tIns="56698" rIns="113395" bIns="56698" rtlCol="0" anchor="b" anchorCtr="0">
            <a:normAutofit/>
          </a:bodyPr>
          <a:lstStyle/>
          <a:p>
            <a:pPr algn="r"/>
            <a:r>
              <a:rPr lang="ru-RU" sz="4588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Техническая часть</a:t>
            </a:r>
            <a:endParaRPr lang="en-US" sz="4588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F5A1356-0D9F-3245-B312-BF687129F80D}"/>
              </a:ext>
            </a:extLst>
          </p:cNvPr>
          <p:cNvSpPr txBox="1"/>
          <p:nvPr/>
        </p:nvSpPr>
        <p:spPr>
          <a:xfrm>
            <a:off x="5517105" y="1671354"/>
            <a:ext cx="9124169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ИИ для учителя (конструктор уроков, далее аналитический инструмент с интеграцией сторонних ресурсов)</a:t>
            </a:r>
          </a:p>
          <a:p>
            <a:r>
              <a:rPr lang="ru-RU" sz="24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Сайт с блогами и </a:t>
            </a:r>
            <a:r>
              <a:rPr lang="ru-RU" sz="248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доп.функционалом</a:t>
            </a:r>
            <a:endParaRPr lang="en-US" sz="248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Конструктор </a:t>
            </a:r>
            <a:r>
              <a:rPr lang="en-US" sz="24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Web-</a:t>
            </a:r>
            <a:r>
              <a:rPr lang="ru-RU" sz="24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классов</a:t>
            </a:r>
          </a:p>
          <a:p>
            <a:r>
              <a:rPr lang="ru-RU" sz="24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Чат-бот для общения</a:t>
            </a:r>
          </a:p>
          <a:p>
            <a:r>
              <a:rPr lang="ru-RU" sz="24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Чат-бот помощник</a:t>
            </a:r>
          </a:p>
          <a:p>
            <a:r>
              <a:rPr lang="en-US" sz="24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LMS – </a:t>
            </a:r>
            <a:r>
              <a:rPr lang="ru-RU" sz="24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обучения</a:t>
            </a:r>
          </a:p>
          <a:p>
            <a:r>
              <a:rPr lang="ru-RU" sz="24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Агегатор рабочих программ обучения из действующих УМК</a:t>
            </a:r>
          </a:p>
          <a:p>
            <a:r>
              <a:rPr lang="ru-RU" sz="24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Интеграция почты</a:t>
            </a:r>
            <a:br>
              <a:rPr lang="ru-RU" sz="248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Страница с доступом к функционалу и лентой публикаций.</a:t>
            </a:r>
            <a:endParaRPr lang="ru-RU" sz="1736" dirty="0"/>
          </a:p>
        </p:txBody>
      </p:sp>
      <p:pic>
        <p:nvPicPr>
          <p:cNvPr id="9" name="Рисунок 8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767DDB20-FAC0-AC48-8669-FCF6F50AE7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2742" y="5898824"/>
            <a:ext cx="6676788" cy="3465976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AEA9AA51-7E96-C144-99AA-341ACF3A57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21221" y="6485047"/>
            <a:ext cx="5669756" cy="3244361"/>
          </a:xfrm>
          <a:prstGeom prst="rect">
            <a:avLst/>
          </a:prstGeom>
        </p:spPr>
      </p:pic>
      <p:pic>
        <p:nvPicPr>
          <p:cNvPr id="26" name="Рисунок 25" descr="Интернет контур">
            <a:extLst>
              <a:ext uri="{FF2B5EF4-FFF2-40B4-BE49-F238E27FC236}">
                <a16:creationId xmlns:a16="http://schemas.microsoft.com/office/drawing/2014/main" id="{D71B2C5C-91A1-6E4F-BB1D-67BF1F579AE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312146" y="4347467"/>
            <a:ext cx="3102713" cy="3102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97703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8076" y="2184724"/>
            <a:ext cx="4418518" cy="1647169"/>
          </a:xfrm>
        </p:spPr>
        <p:txBody>
          <a:bodyPr spcFirstLastPara="1" vert="horz" wrap="square" lIns="113395" tIns="56698" rIns="113395" bIns="56698" rtlCol="0" anchor="b" anchorCtr="0">
            <a:normAutofit/>
          </a:bodyPr>
          <a:lstStyle/>
          <a:p>
            <a:pPr algn="r"/>
            <a:r>
              <a:rPr lang="ru-RU" sz="4588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Методическая часть</a:t>
            </a:r>
            <a:endParaRPr lang="en-US" sz="4588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F5A1356-0D9F-3245-B312-BF687129F80D}"/>
              </a:ext>
            </a:extLst>
          </p:cNvPr>
          <p:cNvSpPr txBox="1"/>
          <p:nvPr/>
        </p:nvSpPr>
        <p:spPr>
          <a:xfrm>
            <a:off x="5517105" y="1671354"/>
            <a:ext cx="9124169" cy="72290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Курсы повышения квалификации</a:t>
            </a:r>
          </a:p>
          <a:p>
            <a:endParaRPr lang="ru-RU" sz="248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Конференции</a:t>
            </a:r>
          </a:p>
          <a:p>
            <a:endParaRPr lang="ru-RU" sz="248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Вебинары</a:t>
            </a:r>
          </a:p>
          <a:p>
            <a:endParaRPr lang="ru-RU" sz="248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Мастер-классы</a:t>
            </a:r>
          </a:p>
          <a:p>
            <a:endParaRPr lang="ru-RU" sz="248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Конкурсы (для педагогов)</a:t>
            </a:r>
          </a:p>
          <a:p>
            <a:endParaRPr lang="ru-RU" sz="248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Конкурсы (для учеников)</a:t>
            </a:r>
          </a:p>
          <a:p>
            <a:endParaRPr lang="ru-RU" sz="248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База уроков</a:t>
            </a:r>
          </a:p>
          <a:p>
            <a:endParaRPr lang="ru-RU" sz="248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Статьи на актуальные темы</a:t>
            </a:r>
          </a:p>
          <a:p>
            <a:endParaRPr lang="ru-RU" sz="248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функционирование сообщества активных педагогов</a:t>
            </a:r>
          </a:p>
          <a:p>
            <a:endParaRPr lang="ru-RU" sz="248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736" dirty="0"/>
          </a:p>
        </p:txBody>
      </p:sp>
      <p:pic>
        <p:nvPicPr>
          <p:cNvPr id="4" name="Рисунок 3" descr="Школьный класс со сплошной заливкой">
            <a:extLst>
              <a:ext uri="{FF2B5EF4-FFF2-40B4-BE49-F238E27FC236}">
                <a16:creationId xmlns:a16="http://schemas.microsoft.com/office/drawing/2014/main" id="{9B2BD4CC-D824-2D44-A914-CDE716DCE9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10544" y="2794599"/>
            <a:ext cx="3700904" cy="3700904"/>
          </a:xfrm>
          <a:prstGeom prst="rect">
            <a:avLst/>
          </a:prstGeom>
        </p:spPr>
      </p:pic>
      <p:pic>
        <p:nvPicPr>
          <p:cNvPr id="13" name="Рисунок 12" descr="Чоканье со сплошной заливкой">
            <a:extLst>
              <a:ext uri="{FF2B5EF4-FFF2-40B4-BE49-F238E27FC236}">
                <a16:creationId xmlns:a16="http://schemas.microsoft.com/office/drawing/2014/main" id="{89A897FA-C334-314F-8C58-F6ED300569B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372553" y="4645051"/>
            <a:ext cx="3432249" cy="3432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05540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" name="Google Shape;154;p16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6368713" y="4028149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56" name="Google Shape;156;p16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57" name="Google Shape;157;p16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8</a:t>
            </a:fld>
            <a:endParaRPr/>
          </a:p>
        </p:txBody>
      </p:sp>
      <p:sp>
        <p:nvSpPr>
          <p:cNvPr id="159" name="Google Shape;159;p16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Конкуренты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60" name="Google Shape;160;p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5" name="Схема 4">
            <a:extLst>
              <a:ext uri="{FF2B5EF4-FFF2-40B4-BE49-F238E27FC236}">
                <a16:creationId xmlns:a16="http://schemas.microsoft.com/office/drawing/2014/main" id="{8A2B5DE3-4265-0728-73B6-BFE0CC47770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07247597"/>
              </p:ext>
            </p:extLst>
          </p:nvPr>
        </p:nvGraphicFramePr>
        <p:xfrm>
          <a:off x="288759" y="2052268"/>
          <a:ext cx="14566230" cy="73323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" name="Google Shape;154;p16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6368713" y="4028149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56" name="Google Shape;156;p16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57" name="Google Shape;157;p16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9</a:t>
            </a:fld>
            <a:endParaRPr/>
          </a:p>
        </p:txBody>
      </p:sp>
      <p:sp>
        <p:nvSpPr>
          <p:cNvPr id="159" name="Google Shape;159;p16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Конкуренты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60" name="Google Shape;160;p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0C201ED-E388-99F3-B185-945F432F21B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5348" y="1863803"/>
            <a:ext cx="13948654" cy="6964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12613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Google Shape;166;p17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68" name="Google Shape;168;p17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69" name="Google Shape;169;p17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10</a:t>
            </a:fld>
            <a:endParaRPr/>
          </a:p>
        </p:txBody>
      </p:sp>
      <p:sp>
        <p:nvSpPr>
          <p:cNvPr id="171" name="Google Shape;171;p17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Рынок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72" name="Google Shape;172;p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5C828CF-D932-951A-73C5-CE4E7458341C}"/>
              </a:ext>
            </a:extLst>
          </p:cNvPr>
          <p:cNvSpPr txBox="1"/>
          <p:nvPr/>
        </p:nvSpPr>
        <p:spPr>
          <a:xfrm>
            <a:off x="9681535" y="5085240"/>
            <a:ext cx="5316371" cy="47782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Суммарная выручка компаний, входящих в топ -50, рейтинга составила почти 34 млрд руб. в год.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топ 50 сервисов входит всего 1 компания, со схожей концепцией. И это составляет 20% от общего числа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endParaRPr lang="ru-RU" dirty="0"/>
          </a:p>
          <a:p>
            <a:pPr marL="102045" lvl="0" algn="ctr">
              <a:lnSpc>
                <a:spcPct val="115000"/>
              </a:lnSpc>
              <a:buSzPts val="1800"/>
            </a:pPr>
            <a:endParaRPr lang="en-US" sz="2800" b="1" dirty="0"/>
          </a:p>
          <a:p>
            <a:pPr marL="408179" lvl="0" indent="-306134" algn="ctr">
              <a:lnSpc>
                <a:spcPct val="115000"/>
              </a:lnSpc>
              <a:buSzPts val="1800"/>
              <a:buChar char="●"/>
            </a:pPr>
            <a:endParaRPr lang="ru-RU" sz="2800" b="1" dirty="0"/>
          </a:p>
          <a:p>
            <a:pPr marL="408179" lvl="0" indent="-306134">
              <a:lnSpc>
                <a:spcPct val="115000"/>
              </a:lnSpc>
              <a:buSzPts val="1800"/>
              <a:buChar char="●"/>
            </a:pPr>
            <a:endParaRPr lang="ru-RU" dirty="0"/>
          </a:p>
          <a:p>
            <a:endParaRPr lang="ru-RU" dirty="0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AB8B33EB-7478-C132-DE3C-24692A0F746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22927" y="1543031"/>
            <a:ext cx="5316371" cy="2916186"/>
          </a:xfrm>
          <a:prstGeom prst="rect">
            <a:avLst/>
          </a:prstGeom>
        </p:spPr>
      </p:pic>
      <p:graphicFrame>
        <p:nvGraphicFramePr>
          <p:cNvPr id="2" name="Схема 1">
            <a:extLst>
              <a:ext uri="{FF2B5EF4-FFF2-40B4-BE49-F238E27FC236}">
                <a16:creationId xmlns:a16="http://schemas.microsoft.com/office/drawing/2014/main" id="{5AF90E43-7A0F-E840-9B6C-37EA698078F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57903199"/>
              </p:ext>
            </p:extLst>
          </p:nvPr>
        </p:nvGraphicFramePr>
        <p:xfrm>
          <a:off x="39034" y="2391853"/>
          <a:ext cx="10079567" cy="67197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58342" y="784779"/>
            <a:ext cx="11255432" cy="943756"/>
          </a:xfrm>
        </p:spPr>
        <p:txBody>
          <a:bodyPr/>
          <a:lstStyle/>
          <a:p>
            <a:r>
              <a:rPr lang="ru-RU" b="1" dirty="0"/>
              <a:t>Рынок Ростов-на-Дону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785322" y="3305219"/>
            <a:ext cx="8462692" cy="41668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736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Сколько учителя готовы тратить в месяц на самообразование и развитие:</a:t>
            </a:r>
            <a:endParaRPr lang="ru-RU" sz="1736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736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 500 рублей в месяц — 1%;</a:t>
            </a:r>
          </a:p>
          <a:p>
            <a:r>
              <a:rPr lang="ru-RU" sz="1736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 1 тысяч рублей в месяц — 62,5%;</a:t>
            </a:r>
          </a:p>
          <a:p>
            <a:r>
              <a:rPr lang="ru-RU" sz="1736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готовы тратить свой бюджет– 36,5 %</a:t>
            </a:r>
          </a:p>
          <a:p>
            <a:endParaRPr lang="ru-RU" sz="1736" dirty="0"/>
          </a:p>
          <a:p>
            <a:pPr marL="506183" indent="-379637">
              <a:lnSpc>
                <a:spcPct val="115000"/>
              </a:lnSpc>
              <a:buSzPts val="1800"/>
              <a:buChar char="●"/>
            </a:pPr>
            <a:r>
              <a:rPr lang="en" sz="3472" b="1" dirty="0"/>
              <a:t>TAM </a:t>
            </a:r>
            <a:r>
              <a:rPr lang="ru-RU" sz="3472" b="1" dirty="0"/>
              <a:t>5,8 млрд. рублей</a:t>
            </a:r>
          </a:p>
          <a:p>
            <a:pPr marL="126546">
              <a:lnSpc>
                <a:spcPct val="115000"/>
              </a:lnSpc>
              <a:buSzPts val="1800"/>
            </a:pPr>
            <a:r>
              <a:rPr lang="ru-RU" sz="1736" dirty="0"/>
              <a:t>Число учителей в регионе составило 31 437 человек</a:t>
            </a:r>
          </a:p>
          <a:p>
            <a:pPr marL="506183" indent="-379637">
              <a:lnSpc>
                <a:spcPct val="115000"/>
              </a:lnSpc>
              <a:buSzPts val="1800"/>
              <a:buFontTx/>
              <a:buChar char="●"/>
            </a:pPr>
            <a:r>
              <a:rPr lang="en" sz="3472" b="1" dirty="0"/>
              <a:t>SAM </a:t>
            </a:r>
            <a:r>
              <a:rPr lang="ru-RU" sz="3472" b="1" dirty="0"/>
              <a:t>166</a:t>
            </a:r>
            <a:r>
              <a:rPr lang="en" sz="3472" b="1" dirty="0"/>
              <a:t> </a:t>
            </a:r>
            <a:r>
              <a:rPr lang="ru-RU" sz="3472" b="1" dirty="0"/>
              <a:t>млн. рублей</a:t>
            </a:r>
          </a:p>
          <a:p>
            <a:pPr marL="126546">
              <a:lnSpc>
                <a:spcPct val="115000"/>
              </a:lnSpc>
              <a:buSzPts val="1800"/>
            </a:pPr>
            <a:r>
              <a:rPr lang="ru-RU" sz="1736" dirty="0"/>
              <a:t>Число учителей в г. Ростов-на-Дону составило 7961 человек</a:t>
            </a:r>
          </a:p>
          <a:p>
            <a:pPr marL="506183" indent="-379637">
              <a:lnSpc>
                <a:spcPct val="115000"/>
              </a:lnSpc>
              <a:buSzPts val="1800"/>
              <a:buFontTx/>
              <a:buChar char="●"/>
            </a:pPr>
            <a:r>
              <a:rPr lang="en" sz="3472" b="1" dirty="0"/>
              <a:t>SOM </a:t>
            </a:r>
            <a:r>
              <a:rPr lang="ru-RU" sz="3472" b="1" dirty="0"/>
              <a:t>42</a:t>
            </a:r>
            <a:r>
              <a:rPr lang="en" sz="3472" b="1" dirty="0"/>
              <a:t> </a:t>
            </a:r>
            <a:r>
              <a:rPr lang="ru-RU" sz="3472" b="1" dirty="0"/>
              <a:t>млн. рублей</a:t>
            </a:r>
          </a:p>
          <a:p>
            <a:pPr marL="126546">
              <a:lnSpc>
                <a:spcPct val="115000"/>
              </a:lnSpc>
              <a:buSzPts val="1800"/>
            </a:pPr>
            <a:r>
              <a:rPr lang="ru-RU" sz="1736" dirty="0"/>
              <a:t>* Расчет произведён при минимальном чеке 12000 в год (1000р. в месяц).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84F7ABCA-5A35-41C6-A33C-6CF4C00575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260" y="3262483"/>
            <a:ext cx="4302519" cy="42523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33270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8" name="Google Shape;178;p18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1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80" name="Google Shape;180;p18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81" name="Google Shape;181;p18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12</a:t>
            </a:fld>
            <a:endParaRPr/>
          </a:p>
        </p:txBody>
      </p:sp>
      <p:sp>
        <p:nvSpPr>
          <p:cNvPr id="182" name="Google Shape;182;p18"/>
          <p:cNvSpPr txBox="1"/>
          <p:nvPr/>
        </p:nvSpPr>
        <p:spPr>
          <a:xfrm>
            <a:off x="992700" y="2316950"/>
            <a:ext cx="13234200" cy="222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 dirty="0">
                <a:solidFill>
                  <a:schemeClr val="lt1"/>
                </a:solidFill>
              </a:rPr>
              <a:t>А теперь нужно чётко и внятно рассказать как среди всех этих конкурентов, прекрасных действующих и потенциальных потребителей вы планируете зарабатывать? Кто вам платит? Сколько платит, какой чек? Какова себестоимость? Из чего она обычно складывается?</a:t>
            </a:r>
            <a:r>
              <a:rPr lang="ru-RU" sz="2500" b="1" dirty="0">
                <a:solidFill>
                  <a:schemeClr val="lt1"/>
                </a:solidFill>
              </a:rPr>
              <a:t> (удалить это после заполнения слайда)</a:t>
            </a:r>
            <a:endParaRPr sz="2500" b="1" i="0" u="none" strike="noStrike" cap="none" dirty="0">
              <a:solidFill>
                <a:schemeClr val="lt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500" b="1" i="0" u="none" strike="noStrike" cap="none" dirty="0">
              <a:solidFill>
                <a:schemeClr val="lt1"/>
              </a:solidFill>
            </a:endParaRPr>
          </a:p>
        </p:txBody>
      </p:sp>
      <p:sp>
        <p:nvSpPr>
          <p:cNvPr id="183" name="Google Shape;183;p18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Бизнес-модель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84" name="Google Shape;184;p1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 descr="Школа со сплошной заливкой">
            <a:extLst>
              <a:ext uri="{FF2B5EF4-FFF2-40B4-BE49-F238E27FC236}">
                <a16:creationId xmlns:a16="http://schemas.microsoft.com/office/drawing/2014/main" id="{1AEC4995-1F34-D6E0-063E-09CB269ACAE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42161" y="1920803"/>
            <a:ext cx="3020093" cy="3020093"/>
          </a:xfrm>
          <a:prstGeom prst="rect">
            <a:avLst/>
          </a:prstGeom>
        </p:spPr>
      </p:pic>
      <p:pic>
        <p:nvPicPr>
          <p:cNvPr id="5" name="Рисунок 4" descr="Школьный класс со сплошной заливкой">
            <a:extLst>
              <a:ext uri="{FF2B5EF4-FFF2-40B4-BE49-F238E27FC236}">
                <a16:creationId xmlns:a16="http://schemas.microsoft.com/office/drawing/2014/main" id="{0F9EFFAF-AB07-6E39-0109-85EA92C71C9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125995" y="2266546"/>
            <a:ext cx="2867359" cy="2867359"/>
          </a:xfrm>
          <a:prstGeom prst="rect">
            <a:avLst/>
          </a:prstGeom>
        </p:spPr>
      </p:pic>
      <p:pic>
        <p:nvPicPr>
          <p:cNvPr id="7" name="Рисунок 6" descr="Профессор мужской со сплошной заливкой">
            <a:extLst>
              <a:ext uri="{FF2B5EF4-FFF2-40B4-BE49-F238E27FC236}">
                <a16:creationId xmlns:a16="http://schemas.microsoft.com/office/drawing/2014/main" id="{A04B4F0C-7E42-FF54-4B03-F0E11359626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051525" y="2266546"/>
            <a:ext cx="2606131" cy="2606131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2BBBBBC1-E9B7-7C28-7164-72E68EF7EA90}"/>
              </a:ext>
            </a:extLst>
          </p:cNvPr>
          <p:cNvSpPr/>
          <p:nvPr/>
        </p:nvSpPr>
        <p:spPr>
          <a:xfrm>
            <a:off x="1309988" y="4581971"/>
            <a:ext cx="156966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В2В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9C897933-F56A-C785-C012-3214485B6BBF}"/>
              </a:ext>
            </a:extLst>
          </p:cNvPr>
          <p:cNvSpPr/>
          <p:nvPr/>
        </p:nvSpPr>
        <p:spPr>
          <a:xfrm>
            <a:off x="8896705" y="1822762"/>
            <a:ext cx="156966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В2С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B031A564-7DA7-2A42-3A9A-B0F8832DD4B9}"/>
              </a:ext>
            </a:extLst>
          </p:cNvPr>
          <p:cNvSpPr/>
          <p:nvPr/>
        </p:nvSpPr>
        <p:spPr>
          <a:xfrm>
            <a:off x="3191866" y="5134336"/>
            <a:ext cx="11927484" cy="48320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indent="0">
              <a:buNone/>
            </a:pPr>
            <a:r>
              <a:rPr lang="ru-RU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Число учителей в г. Ростов-на-Дону составляет 7961 человек. Данное значение, мы взяли за контрольное. Мы планируем, что на третий месяц реализации проекта порталом будет пользоваться минимум 1% от общего числа (то есть примерно 80 человек). Захотят использовать платные функции примерно 70% от общего числа. Средняя сделка будет составлять 12000 в год (1000р. в месяц). За год через портал будет оформлено сделок на сумму 12000 рублей * 56 человек= 672 000 рублей. </a:t>
            </a:r>
          </a:p>
          <a:p>
            <a:pPr marL="0" indent="0">
              <a:buNone/>
            </a:pPr>
            <a:r>
              <a:rPr lang="ru-RU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 четвертый месяц проекта  вся экосистема будет выстроена, за счет чего вырастут показатели среднего чека до 20 000 рублей в год. Также будут условия для выхода в другие регионы  для увеличения пользователей платформы.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0734" y="1862939"/>
            <a:ext cx="4722649" cy="6826387"/>
          </a:xfrm>
        </p:spPr>
        <p:txBody>
          <a:bodyPr>
            <a:normAutofit/>
          </a:bodyPr>
          <a:lstStyle/>
          <a:p>
            <a:r>
              <a:rPr lang="ru-RU" sz="7441" b="1" dirty="0">
                <a:solidFill>
                  <a:schemeClr val="bg1"/>
                </a:solidFill>
              </a:rPr>
              <a:t>Текущие результаты 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3067E71-E2B5-3A4E-AAB4-6AB6AC1876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88" y="1686603"/>
            <a:ext cx="15027773" cy="7142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50072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0734" y="1862939"/>
            <a:ext cx="4722649" cy="6826387"/>
          </a:xfrm>
        </p:spPr>
        <p:txBody>
          <a:bodyPr>
            <a:normAutofit/>
          </a:bodyPr>
          <a:lstStyle/>
          <a:p>
            <a:r>
              <a:rPr lang="ru-RU" sz="7441" b="1" dirty="0">
                <a:solidFill>
                  <a:schemeClr val="bg1"/>
                </a:solidFill>
              </a:rPr>
              <a:t>Текущие результаты 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D02FDBE-4250-234F-AF0F-55095C17A0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01560"/>
            <a:ext cx="15133544" cy="8496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47689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0734" y="1862939"/>
            <a:ext cx="4722649" cy="6826387"/>
          </a:xfrm>
        </p:spPr>
        <p:txBody>
          <a:bodyPr>
            <a:normAutofit/>
          </a:bodyPr>
          <a:lstStyle/>
          <a:p>
            <a:r>
              <a:rPr lang="ru-RU" sz="7441" b="1" dirty="0">
                <a:solidFill>
                  <a:schemeClr val="bg1"/>
                </a:solidFill>
              </a:rPr>
              <a:t>Текущие результаты 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1BFD349-50C5-D847-BBB7-24AB194EEE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180" y="1932713"/>
            <a:ext cx="6763072" cy="334341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Рисунок 6" descr="Изображение выглядит как человек, в позе, стоит, группа&#10;&#10;Автоматически созданное описание">
            <a:extLst>
              <a:ext uri="{FF2B5EF4-FFF2-40B4-BE49-F238E27FC236}">
                <a16:creationId xmlns:a16="http://schemas.microsoft.com/office/drawing/2014/main" id="{46272537-4916-D841-9A2D-25A0FA8C5BB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31" r="2705"/>
          <a:stretch/>
        </p:blipFill>
        <p:spPr>
          <a:xfrm>
            <a:off x="1708352" y="5890851"/>
            <a:ext cx="4479060" cy="437040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Рисунок 9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7CBAF5B1-CBD6-6245-80E8-BDCBE0EDB8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30252" y="5631288"/>
            <a:ext cx="6885145" cy="488952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4" name="Рисунок 13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E7663239-074B-2C4D-A800-ED361A10C9B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78488" y="1659083"/>
            <a:ext cx="5005142" cy="361704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2DE3C567-D27B-434F-8FA2-B1F441AC994B}"/>
              </a:ext>
            </a:extLst>
          </p:cNvPr>
          <p:cNvSpPr/>
          <p:nvPr/>
        </p:nvSpPr>
        <p:spPr>
          <a:xfrm>
            <a:off x="4454116" y="512831"/>
            <a:ext cx="595227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Победы проекта</a:t>
            </a:r>
          </a:p>
        </p:txBody>
      </p:sp>
    </p:spTree>
    <p:extLst>
      <p:ext uri="{BB962C8B-B14F-4D97-AF65-F5344CB8AC3E}">
        <p14:creationId xmlns:p14="http://schemas.microsoft.com/office/powerpoint/2010/main" val="16642748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36"/>
          <p:cNvSpPr txBox="1">
            <a:spLocks noGrp="1"/>
          </p:cNvSpPr>
          <p:nvPr>
            <p:ph type="title"/>
          </p:nvPr>
        </p:nvSpPr>
        <p:spPr>
          <a:xfrm>
            <a:off x="515388" y="1364882"/>
            <a:ext cx="14088575" cy="1169666"/>
          </a:xfrm>
          <a:prstGeom prst="rect">
            <a:avLst/>
          </a:prstGeom>
        </p:spPr>
        <p:txBody>
          <a:bodyPr spcFirstLastPara="1" wrap="square" lIns="151169" tIns="151169" rIns="151169" bIns="151169" anchor="t" anchorCtr="0">
            <a:noAutofit/>
          </a:bodyPr>
          <a:lstStyle/>
          <a:p>
            <a:pPr algn="ctr"/>
            <a:r>
              <a:rPr lang="ru" sz="3968" dirty="0">
                <a:solidFill>
                  <a:srgbClr val="000000"/>
                </a:solidFill>
              </a:rPr>
              <a:t>Результаты исследований по проекту представлены на конференциях:</a:t>
            </a:r>
            <a:endParaRPr sz="3968" dirty="0">
              <a:solidFill>
                <a:srgbClr val="000000"/>
              </a:solidFill>
            </a:endParaRPr>
          </a:p>
          <a:p>
            <a:pPr algn="ctr"/>
            <a:endParaRPr sz="4630" dirty="0">
              <a:solidFill>
                <a:srgbClr val="000000"/>
              </a:solidFill>
            </a:endParaRPr>
          </a:p>
        </p:txBody>
      </p:sp>
      <p:sp>
        <p:nvSpPr>
          <p:cNvPr id="239" name="Google Shape;239;p36"/>
          <p:cNvSpPr txBox="1">
            <a:spLocks noGrp="1"/>
          </p:cNvSpPr>
          <p:nvPr>
            <p:ph type="body" idx="1"/>
          </p:nvPr>
        </p:nvSpPr>
        <p:spPr>
          <a:xfrm>
            <a:off x="284257" y="2894759"/>
            <a:ext cx="13797504" cy="6432172"/>
          </a:xfrm>
          <a:prstGeom prst="rect">
            <a:avLst/>
          </a:prstGeom>
        </p:spPr>
        <p:txBody>
          <a:bodyPr spcFirstLastPara="1" wrap="square" lIns="151169" tIns="151169" rIns="151169" bIns="151169" anchor="t" anchorCtr="0">
            <a:noAutofit/>
          </a:bodyPr>
          <a:lstStyle/>
          <a:p>
            <a:pPr marL="566985" algn="just">
              <a:lnSpc>
                <a:spcPct val="100000"/>
              </a:lnSpc>
              <a:buSzPts val="1200"/>
              <a:buFont typeface="Times New Roman" panose="02020603050405020304" pitchFamily="18" charset="0"/>
              <a:buAutoNum type="arabicPeriod"/>
            </a:pPr>
            <a:r>
              <a:rPr lang="ru-RU" sz="3600" dirty="0">
                <a:solidFill>
                  <a:srgbClr val="00040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VII Международный форум по педагогическому образованию IFTE 2021/ Young </a:t>
            </a:r>
            <a:r>
              <a:rPr lang="ru-RU" sz="3600" dirty="0" err="1">
                <a:solidFill>
                  <a:srgbClr val="00040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Researchers</a:t>
            </a:r>
            <a:r>
              <a:rPr lang="ru-RU" sz="3600" dirty="0">
                <a:solidFill>
                  <a:srgbClr val="00040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2021 с докладом на тему: </a:t>
            </a:r>
            <a:r>
              <a:rPr lang="ru-RU" sz="3600" dirty="0">
                <a:solidFill>
                  <a:srgbClr val="1404E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«Искусственный интеллект в образовании: успешные модели применения»</a:t>
            </a:r>
            <a:r>
              <a:rPr lang="ru-RU" sz="36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  <a:p>
            <a:pPr marL="566985" algn="just">
              <a:lnSpc>
                <a:spcPct val="100000"/>
              </a:lnSpc>
              <a:buSzPts val="1200"/>
              <a:buFont typeface="Times New Roman" panose="02020603050405020304" pitchFamily="18" charset="0"/>
              <a:buAutoNum type="arabicPeriod"/>
            </a:pPr>
            <a:r>
              <a:rPr lang="ru-RU" sz="3600" dirty="0">
                <a:solidFill>
                  <a:srgbClr val="00040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ЮЖНО-РОССИЙСКИЕ ПСИХОЛОГО-ПЕДАГОГИЧЕСКИЕ ЧТЕНИЯ ЮФУ 2021 с докладом на тему: </a:t>
            </a:r>
            <a:r>
              <a:rPr lang="ru-RU" sz="3600" dirty="0">
                <a:solidFill>
                  <a:srgbClr val="1404E2"/>
                </a:solidFill>
                <a:latin typeface="Times New Roman" panose="02020603050405020304" pitchFamily="18" charset="0"/>
              </a:rPr>
              <a:t>«Перспективы интеграции новых технологий в образовательную среду»</a:t>
            </a:r>
          </a:p>
          <a:p>
            <a:pPr marL="566985" algn="just">
              <a:lnSpc>
                <a:spcPct val="100000"/>
              </a:lnSpc>
              <a:buSzPts val="1200"/>
              <a:buFont typeface="Times New Roman" panose="02020603050405020304" pitchFamily="18" charset="0"/>
              <a:buAutoNum type="arabicPeriod"/>
            </a:pPr>
            <a:r>
              <a:rPr lang="ru-RU" sz="3600" dirty="0">
                <a:solidFill>
                  <a:srgbClr val="00040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V Международная научная конференция «Междисциплинарность в современном социально-гуманитарном знании – 2020» с докладом </a:t>
            </a:r>
            <a:r>
              <a:rPr lang="ru-RU" sz="3600" dirty="0">
                <a:solidFill>
                  <a:srgbClr val="1404E2"/>
                </a:solidFill>
                <a:latin typeface="Times New Roman" panose="02020603050405020304" pitchFamily="18" charset="0"/>
              </a:rPr>
              <a:t>«Искусственный интеллект в профессиональной деятельности учителя: теоретические и практические аспекты внедрения»</a:t>
            </a:r>
            <a:endParaRPr sz="3600" dirty="0">
              <a:solidFill>
                <a:srgbClr val="000000"/>
              </a:solidFill>
              <a:highlight>
                <a:srgbClr val="FFFFFF"/>
              </a:highlight>
            </a:endParaRPr>
          </a:p>
          <a:p>
            <a:pPr marL="0" indent="0">
              <a:lnSpc>
                <a:spcPct val="100000"/>
              </a:lnSpc>
              <a:spcBef>
                <a:spcPts val="2646"/>
              </a:spcBef>
              <a:buNone/>
            </a:pPr>
            <a:endParaRPr sz="1902" dirty="0">
              <a:solidFill>
                <a:srgbClr val="000000"/>
              </a:solidFill>
              <a:highlight>
                <a:srgbClr val="FFFFFF"/>
              </a:highlight>
            </a:endParaRPr>
          </a:p>
          <a:p>
            <a:pPr marL="0" indent="0">
              <a:lnSpc>
                <a:spcPct val="100000"/>
              </a:lnSpc>
              <a:spcBef>
                <a:spcPts val="2646"/>
              </a:spcBef>
              <a:buNone/>
            </a:pPr>
            <a:endParaRPr sz="1902" dirty="0">
              <a:solidFill>
                <a:srgbClr val="000000"/>
              </a:solidFill>
              <a:highlight>
                <a:srgbClr val="FFFFFF"/>
              </a:highlight>
            </a:endParaRPr>
          </a:p>
          <a:p>
            <a:pPr marL="0" indent="0">
              <a:lnSpc>
                <a:spcPct val="100000"/>
              </a:lnSpc>
              <a:spcBef>
                <a:spcPts val="2646"/>
              </a:spcBef>
              <a:spcAft>
                <a:spcPts val="2646"/>
              </a:spcAft>
              <a:buNone/>
            </a:pPr>
            <a:r>
              <a:rPr lang="ru" sz="1902" dirty="0">
                <a:solidFill>
                  <a:srgbClr val="000000"/>
                </a:solidFill>
                <a:highlight>
                  <a:srgbClr val="FFFFFF"/>
                </a:highlight>
              </a:rPr>
              <a:t>П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4833856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38"/>
          <p:cNvSpPr txBox="1">
            <a:spLocks noGrp="1"/>
          </p:cNvSpPr>
          <p:nvPr>
            <p:ph type="title"/>
          </p:nvPr>
        </p:nvSpPr>
        <p:spPr>
          <a:xfrm>
            <a:off x="515388" y="1321272"/>
            <a:ext cx="14088575" cy="1169666"/>
          </a:xfrm>
          <a:prstGeom prst="rect">
            <a:avLst/>
          </a:prstGeom>
        </p:spPr>
        <p:txBody>
          <a:bodyPr spcFirstLastPara="1" wrap="square" lIns="151169" tIns="151169" rIns="151169" bIns="151169" anchor="t" anchorCtr="0">
            <a:noAutofit/>
          </a:bodyPr>
          <a:lstStyle/>
          <a:p>
            <a:pPr algn="ctr"/>
            <a:r>
              <a:rPr lang="ru" sz="5126" dirty="0">
                <a:solidFill>
                  <a:srgbClr val="000000"/>
                </a:solidFill>
              </a:rPr>
              <a:t>Публикация результатов исследования:</a:t>
            </a:r>
            <a:endParaRPr sz="5126" dirty="0">
              <a:solidFill>
                <a:srgbClr val="000000"/>
              </a:solidFill>
            </a:endParaRPr>
          </a:p>
        </p:txBody>
      </p:sp>
      <p:sp>
        <p:nvSpPr>
          <p:cNvPr id="251" name="Google Shape;251;p38"/>
          <p:cNvSpPr txBox="1">
            <a:spLocks noGrp="1"/>
          </p:cNvSpPr>
          <p:nvPr>
            <p:ph type="body" idx="1"/>
          </p:nvPr>
        </p:nvSpPr>
        <p:spPr>
          <a:xfrm>
            <a:off x="267449" y="2490937"/>
            <a:ext cx="14575688" cy="7417833"/>
          </a:xfrm>
          <a:prstGeom prst="rect">
            <a:avLst/>
          </a:prstGeom>
        </p:spPr>
        <p:txBody>
          <a:bodyPr spcFirstLastPara="1" wrap="square" lIns="151169" tIns="151169" rIns="151169" bIns="151169" anchor="t" anchorCtr="0">
            <a:noAutofit/>
          </a:bodyPr>
          <a:lstStyle/>
          <a:p>
            <a:pPr marL="566985" algn="just">
              <a:lnSpc>
                <a:spcPct val="150000"/>
              </a:lnSpc>
              <a:buFont typeface="+mj-lt"/>
              <a:buAutoNum type="arabicPeriod"/>
            </a:pPr>
            <a:r>
              <a:rPr lang="ru-RU" sz="2976" dirty="0">
                <a:solidFill>
                  <a:srgbClr val="00040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Потатуева А.В., Пилюгина И.В., </a:t>
            </a:r>
            <a:r>
              <a:rPr lang="ru-RU" sz="2976" dirty="0" err="1">
                <a:solidFill>
                  <a:srgbClr val="00040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Воротынцева</a:t>
            </a:r>
            <a:r>
              <a:rPr lang="ru-RU" sz="2976" dirty="0">
                <a:solidFill>
                  <a:srgbClr val="00040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О.В. </a:t>
            </a:r>
            <a:r>
              <a:rPr lang="ru-RU" sz="2976" dirty="0">
                <a:solidFill>
                  <a:srgbClr val="004DE6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«Взаимосвязь искусственного интеллекта и </a:t>
            </a:r>
            <a:r>
              <a:rPr lang="ru-RU" sz="2976" dirty="0" err="1">
                <a:solidFill>
                  <a:srgbClr val="004DE6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нейронаук</a:t>
            </a:r>
            <a:r>
              <a:rPr lang="ru-RU" sz="2976" dirty="0">
                <a:solidFill>
                  <a:srgbClr val="004DE6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»</a:t>
            </a:r>
            <a:r>
              <a:rPr lang="ru-RU" sz="2976" dirty="0">
                <a:solidFill>
                  <a:srgbClr val="00040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/ СОВРЕМЕННОЕ ОБРАЗОВАНИЕ: ОПЫТ ПРОШЛОГО, ВЗГЛЯД В БУДУЩЕЕ/Сборник статей IV Всероссийской методико-практической конференции. Петрозаводск, 2021 С. 17-27 (</a:t>
            </a:r>
            <a:r>
              <a:rPr lang="ru-RU" sz="2976" u="sng" dirty="0">
                <a:solidFill>
                  <a:srgbClr val="00040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elibrary.ru</a:t>
            </a:r>
            <a:r>
              <a:rPr lang="ru-RU" sz="2976" dirty="0">
                <a:solidFill>
                  <a:srgbClr val="00040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)</a:t>
            </a:r>
          </a:p>
          <a:p>
            <a:pPr marL="566985" algn="just">
              <a:lnSpc>
                <a:spcPct val="150000"/>
              </a:lnSpc>
              <a:buFont typeface="+mj-lt"/>
              <a:buAutoNum type="arabicPeriod"/>
            </a:pPr>
            <a:r>
              <a:rPr lang="ru-RU" sz="2976" dirty="0">
                <a:solidFill>
                  <a:srgbClr val="00040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Потатуева А.В. </a:t>
            </a:r>
            <a:r>
              <a:rPr lang="ru-RU" sz="2976" dirty="0">
                <a:solidFill>
                  <a:srgbClr val="004DE6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«Искусственный интеллект в образовании: успешные модели применения»</a:t>
            </a:r>
            <a:r>
              <a:rPr lang="ru-RU" sz="2976" dirty="0">
                <a:solidFill>
                  <a:srgbClr val="00040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// Сборник статей VII Международный форум по педагогическому образованию: сборник научных трудов. Казань, 2021. – с.98-103 (</a:t>
            </a:r>
            <a:r>
              <a:rPr lang="ru-RU" sz="2976" u="sng" dirty="0" err="1">
                <a:solidFill>
                  <a:srgbClr val="00040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elibrary.ru</a:t>
            </a:r>
            <a:r>
              <a:rPr lang="ru-RU" sz="2976" dirty="0">
                <a:solidFill>
                  <a:srgbClr val="00040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)</a:t>
            </a:r>
          </a:p>
          <a:p>
            <a:pPr marL="566985" algn="just">
              <a:lnSpc>
                <a:spcPct val="150000"/>
              </a:lnSpc>
              <a:buFont typeface="+mj-lt"/>
              <a:buAutoNum type="arabicPeriod"/>
            </a:pPr>
            <a:r>
              <a:rPr lang="ru-RU" sz="2976" dirty="0">
                <a:solidFill>
                  <a:srgbClr val="00040C"/>
                </a:solidFill>
                <a:highlight>
                  <a:srgbClr val="FFFFFF"/>
                </a:highlight>
                <a:latin typeface="Times New Roman" panose="02020603050405020304" pitchFamily="18" charset="0"/>
              </a:rPr>
              <a:t>Потатуева А.В. </a:t>
            </a:r>
            <a:r>
              <a:rPr lang="ru-RU" sz="2976" dirty="0">
                <a:solidFill>
                  <a:srgbClr val="004DE6"/>
                </a:solidFill>
                <a:latin typeface="Times New Roman" panose="02020603050405020304" pitchFamily="18" charset="0"/>
              </a:rPr>
              <a:t>«Роль искусственного интеллекта в образовании»</a:t>
            </a:r>
            <a:r>
              <a:rPr lang="ru-RU" sz="2976" dirty="0">
                <a:solidFill>
                  <a:srgbClr val="00040C"/>
                </a:solidFill>
                <a:highlight>
                  <a:srgbClr val="FFFFFF"/>
                </a:highlight>
                <a:latin typeface="Times New Roman" panose="02020603050405020304" pitchFamily="18" charset="0"/>
              </a:rPr>
              <a:t> // Магистерская диссертация Южный федеральный университет 2022г.</a:t>
            </a:r>
            <a:endParaRPr sz="2067" dirty="0">
              <a:solidFill>
                <a:srgbClr val="00040C"/>
              </a:solidFill>
              <a:highlight>
                <a:srgbClr val="FFFFFF"/>
              </a:highlight>
            </a:endParaRPr>
          </a:p>
          <a:p>
            <a:pPr marL="0" indent="0">
              <a:spcBef>
                <a:spcPts val="2646"/>
              </a:spcBef>
              <a:buNone/>
            </a:pPr>
            <a:endParaRPr sz="2067" dirty="0">
              <a:solidFill>
                <a:srgbClr val="000000"/>
              </a:solidFill>
              <a:highlight>
                <a:srgbClr val="FFFFFF"/>
              </a:highlight>
            </a:endParaRPr>
          </a:p>
          <a:p>
            <a:pPr marL="0" indent="0">
              <a:spcBef>
                <a:spcPts val="2646"/>
              </a:spcBef>
              <a:spcAft>
                <a:spcPts val="2646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72587210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C5365FA-94E0-47A3-B6C6-14E67F830C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dirty="0">
                <a:solidFill>
                  <a:srgbClr val="333333"/>
                </a:solidFill>
                <a:effectLst/>
                <a:latin typeface="YS Text"/>
              </a:rPr>
              <a:t> Roadmap</a:t>
            </a:r>
            <a:r>
              <a:rPr lang="ru-RU" b="0" i="0" dirty="0">
                <a:solidFill>
                  <a:srgbClr val="333333"/>
                </a:solidFill>
                <a:effectLst/>
                <a:latin typeface="YS Text"/>
              </a:rPr>
              <a:t> - финансирование</a:t>
            </a:r>
            <a:endParaRPr lang="ru-RU" dirty="0"/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A705C444-A708-422C-B9CF-96096910A67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24450833"/>
              </p:ext>
            </p:extLst>
          </p:nvPr>
        </p:nvGraphicFramePr>
        <p:xfrm>
          <a:off x="661472" y="3357554"/>
          <a:ext cx="9836168" cy="53961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B6F7E5BB-30FC-477F-A141-02671A6AA3D4}"/>
              </a:ext>
            </a:extLst>
          </p:cNvPr>
          <p:cNvSpPr/>
          <p:nvPr/>
        </p:nvSpPr>
        <p:spPr>
          <a:xfrm>
            <a:off x="11391056" y="3035588"/>
            <a:ext cx="3212862" cy="50850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736" b="1">
              <a:ln w="12700">
                <a:solidFill>
                  <a:schemeClr val="accent5"/>
                </a:solidFill>
                <a:prstDash val="solid"/>
              </a:ln>
              <a:pattFill prst="ltDnDiag">
                <a:fgClr>
                  <a:schemeClr val="accent5">
                    <a:lumMod val="60000"/>
                    <a:lumOff val="40000"/>
                  </a:schemeClr>
                </a:fgClr>
                <a:bgClr>
                  <a:schemeClr val="bg1"/>
                </a:bgClr>
              </a:pattFill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4647C039-BD75-4111-A870-392708459036}"/>
              </a:ext>
            </a:extLst>
          </p:cNvPr>
          <p:cNvSpPr/>
          <p:nvPr/>
        </p:nvSpPr>
        <p:spPr>
          <a:xfrm rot="16200000">
            <a:off x="10958195" y="4682258"/>
            <a:ext cx="4078584" cy="1946352"/>
          </a:xfrm>
          <a:prstGeom prst="rect">
            <a:avLst/>
          </a:prstGeom>
          <a:noFill/>
        </p:spPr>
        <p:txBody>
          <a:bodyPr wrap="none" lIns="113395" tIns="56698" rIns="113395" bIns="56698">
            <a:spAutoFit/>
          </a:bodyPr>
          <a:lstStyle/>
          <a:p>
            <a:pPr algn="ctr"/>
            <a:r>
              <a:rPr lang="ru-RU" sz="3968" b="1" spc="62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Участие в </a:t>
            </a:r>
          </a:p>
          <a:p>
            <a:pPr algn="ctr"/>
            <a:r>
              <a:rPr lang="ru-RU" sz="3968" b="1" spc="62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акселераторах</a:t>
            </a:r>
            <a:br>
              <a:rPr lang="ru-RU" sz="3968" b="1" spc="62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r>
              <a:rPr lang="ru-RU" sz="3968" b="1" spc="62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 и интенсивах</a:t>
            </a:r>
          </a:p>
        </p:txBody>
      </p:sp>
    </p:spTree>
    <p:extLst>
      <p:ext uri="{BB962C8B-B14F-4D97-AF65-F5344CB8AC3E}">
        <p14:creationId xmlns:p14="http://schemas.microsoft.com/office/powerpoint/2010/main" val="37960635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C5365FA-94E0-47A3-B6C6-14E67F830C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dirty="0">
                <a:solidFill>
                  <a:srgbClr val="333333"/>
                </a:solidFill>
                <a:effectLst/>
                <a:latin typeface="YS Text"/>
              </a:rPr>
              <a:t> Roadmap</a:t>
            </a:r>
            <a:r>
              <a:rPr lang="ru-RU" b="0" i="0" dirty="0">
                <a:solidFill>
                  <a:srgbClr val="333333"/>
                </a:solidFill>
                <a:effectLst/>
                <a:latin typeface="YS Text"/>
              </a:rPr>
              <a:t> - проекта</a:t>
            </a:r>
            <a:endParaRPr lang="ru-RU" dirty="0"/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A705C444-A708-422C-B9CF-96096910A67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35585240"/>
              </p:ext>
            </p:extLst>
          </p:nvPr>
        </p:nvGraphicFramePr>
        <p:xfrm>
          <a:off x="661472" y="3357554"/>
          <a:ext cx="9836168" cy="53961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0451082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21"/>
          <p:cNvSpPr/>
          <p:nvPr/>
        </p:nvSpPr>
        <p:spPr>
          <a:xfrm>
            <a:off x="790575" y="2090996"/>
            <a:ext cx="13898700" cy="5849845"/>
          </a:xfrm>
          <a:prstGeom prst="roundRect">
            <a:avLst>
              <a:gd name="adj" fmla="val 9904"/>
            </a:avLst>
          </a:prstGeom>
          <a:solidFill>
            <a:srgbClr val="5858F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4" name="Google Shape;214;p21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p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16" name="Google Shape;216;p21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17" name="Google Shape;217;p21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20</a:t>
            </a:fld>
            <a:endParaRPr/>
          </a:p>
        </p:txBody>
      </p:sp>
      <p:sp>
        <p:nvSpPr>
          <p:cNvPr id="219" name="Google Shape;219;p21"/>
          <p:cNvSpPr txBox="1">
            <a:spLocks noGrp="1"/>
          </p:cNvSpPr>
          <p:nvPr>
            <p:ph type="ctrTitle"/>
          </p:nvPr>
        </p:nvSpPr>
        <p:spPr>
          <a:xfrm>
            <a:off x="790800" y="383500"/>
            <a:ext cx="88017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Интеллектуальная собственность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220" name="Google Shape;220;p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E4D27AF1-2276-2424-D683-F50D0EC38B91}"/>
              </a:ext>
            </a:extLst>
          </p:cNvPr>
          <p:cNvSpPr/>
          <p:nvPr/>
        </p:nvSpPr>
        <p:spPr>
          <a:xfrm>
            <a:off x="1504083" y="3879030"/>
            <a:ext cx="12471683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ИС1 – программный комплекс (код)</a:t>
            </a:r>
          </a:p>
          <a:p>
            <a:pPr algn="ctr"/>
            <a:r>
              <a:rPr lang="ru-RU" sz="5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ИС2 – методический материал</a:t>
            </a:r>
            <a:endParaRPr lang="ru-RU" sz="54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6" name="Google Shape;226;p22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" name="Google Shape;227;p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28" name="Google Shape;228;p22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29" name="Google Shape;229;p22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21</a:t>
            </a:fld>
            <a:endParaRPr/>
          </a:p>
        </p:txBody>
      </p:sp>
      <p:sp>
        <p:nvSpPr>
          <p:cNvPr id="231" name="Google Shape;231;p22"/>
          <p:cNvSpPr txBox="1">
            <a:spLocks noGrp="1"/>
          </p:cNvSpPr>
          <p:nvPr>
            <p:ph type="ctrTitle"/>
          </p:nvPr>
        </p:nvSpPr>
        <p:spPr>
          <a:xfrm>
            <a:off x="790800" y="383500"/>
            <a:ext cx="77022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Финансы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232" name="Google Shape;232;p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B35F7CC9-0051-D0CC-E6B4-3552A46E8CA0}"/>
              </a:ext>
            </a:extLst>
          </p:cNvPr>
          <p:cNvSpPr/>
          <p:nvPr/>
        </p:nvSpPr>
        <p:spPr>
          <a:xfrm>
            <a:off x="1203156" y="1672343"/>
            <a:ext cx="11598441" cy="722148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Команда 19 120 000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Техническое обеспечение платформы 200 000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Реклама и продвижение 6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0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00 000</a:t>
            </a:r>
            <a:b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на лицензии и прочее 100 000</a:t>
            </a:r>
            <a:b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Итого 25 420 000</a:t>
            </a: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месяц у нас будет 3000 человек на портале (лиды). 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20% - 600 купят сразу (теплая база)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600 * 6 мес = 3600 клиентов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Через месяц купят 20% новых и 30% прогретых клиентов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(900+600)*5 мес =7500 клиентов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Итого 11 100 000</a:t>
            </a: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год 1500 *12*1000= 18 000 000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Выход на самоокупаемость при минимальных данных (оплата за использования доп. функций портала, и без учета продажи обучения) с 4 года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6" name="Google Shape;226;p22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" name="Google Shape;227;p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28" name="Google Shape;228;p22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29" name="Google Shape;229;p22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22</a:t>
            </a:fld>
            <a:endParaRPr/>
          </a:p>
        </p:txBody>
      </p:sp>
      <p:sp>
        <p:nvSpPr>
          <p:cNvPr id="231" name="Google Shape;231;p22"/>
          <p:cNvSpPr txBox="1">
            <a:spLocks noGrp="1"/>
          </p:cNvSpPr>
          <p:nvPr>
            <p:ph type="ctrTitle"/>
          </p:nvPr>
        </p:nvSpPr>
        <p:spPr>
          <a:xfrm>
            <a:off x="790800" y="383500"/>
            <a:ext cx="77022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 dirty="0">
                <a:latin typeface="Arial Black"/>
                <a:ea typeface="Arial Black"/>
                <a:cs typeface="Arial Black"/>
                <a:sym typeface="Arial Black"/>
              </a:rPr>
              <a:t>Запрос</a:t>
            </a:r>
            <a:endParaRPr sz="3500" b="0" dirty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232" name="Google Shape;232;p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B35F7CC9-0051-D0CC-E6B4-3552A46E8CA0}"/>
              </a:ext>
            </a:extLst>
          </p:cNvPr>
          <p:cNvSpPr/>
          <p:nvPr/>
        </p:nvSpPr>
        <p:spPr>
          <a:xfrm>
            <a:off x="1203156" y="1672343"/>
            <a:ext cx="11598441" cy="722148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457200" indent="-457200">
              <a:buAutoNum type="arabicPeriod"/>
            </a:pPr>
            <a:r>
              <a:rPr lang="ru-RU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Собственники баз уроков</a:t>
            </a:r>
          </a:p>
          <a:p>
            <a:pPr marL="457200" indent="-457200">
              <a:buAutoNum type="arabicPeriod"/>
            </a:pPr>
            <a:r>
              <a:rPr lang="ru-RU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 – методисты</a:t>
            </a:r>
          </a:p>
          <a:p>
            <a:pPr marL="457200" indent="-457200">
              <a:buAutoNum type="arabicPeriod"/>
            </a:pPr>
            <a:r>
              <a:rPr lang="en-US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</a:t>
            </a:r>
            <a:r>
              <a:rPr lang="ru-RU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специалисты для расширения функционала</a:t>
            </a:r>
            <a:endParaRPr lang="ru-RU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798679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4" name="Google Shape;264;p25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" name="Google Shape;265;p2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66" name="Google Shape;266;p25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67" name="Google Shape;267;p25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23</a:t>
            </a:fld>
            <a:endParaRPr/>
          </a:p>
        </p:txBody>
      </p:sp>
      <p:sp>
        <p:nvSpPr>
          <p:cNvPr id="268" name="Google Shape;268;p25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Команда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269" name="Google Shape;269;p2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" name="Google Shape;270;p25"/>
          <p:cNvPicPr preferRelativeResize="0"/>
          <p:nvPr/>
        </p:nvPicPr>
        <p:blipFill rotWithShape="1">
          <a:blip r:embed="rId5">
            <a:alphaModFix amt="48000"/>
          </a:blip>
          <a:srcRect l="12509" t="15044" r="19245" b="34925"/>
          <a:stretch/>
        </p:blipFill>
        <p:spPr>
          <a:xfrm>
            <a:off x="2051827" y="472949"/>
            <a:ext cx="13331950" cy="10218851"/>
          </a:xfrm>
          <a:prstGeom prst="rect">
            <a:avLst/>
          </a:prstGeom>
          <a:noFill/>
          <a:ln>
            <a:noFill/>
          </a:ln>
        </p:spPr>
      </p:pic>
      <p:sp>
        <p:nvSpPr>
          <p:cNvPr id="272" name="Google Shape;272;p25"/>
          <p:cNvSpPr txBox="1"/>
          <p:nvPr/>
        </p:nvSpPr>
        <p:spPr>
          <a:xfrm>
            <a:off x="1145100" y="2469350"/>
            <a:ext cx="13234200" cy="134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 dirty="0">
                <a:solidFill>
                  <a:schemeClr val="lt1"/>
                </a:solidFill>
              </a:rPr>
              <a:t>Ключевые члены вашей команды (CEO, CTO и СMO), ключевой опыт и компетенции. </a:t>
            </a:r>
            <a:r>
              <a:rPr lang="ru-RU" sz="2500" b="1" dirty="0">
                <a:solidFill>
                  <a:schemeClr val="lt1"/>
                </a:solidFill>
              </a:rPr>
              <a:t>(удалить это после заполнения слайда)</a:t>
            </a:r>
            <a:endParaRPr sz="2500" b="1" i="0" u="none" strike="noStrike" cap="none" dirty="0">
              <a:solidFill>
                <a:schemeClr val="lt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500" b="1" i="0" u="none" strike="noStrike" cap="none" dirty="0">
              <a:solidFill>
                <a:schemeClr val="lt1"/>
              </a:solidFill>
            </a:endParaRPr>
          </a:p>
        </p:txBody>
      </p:sp>
      <p:sp>
        <p:nvSpPr>
          <p:cNvPr id="273" name="Google Shape;273;p25"/>
          <p:cNvSpPr txBox="1">
            <a:spLocks noGrp="1"/>
          </p:cNvSpPr>
          <p:nvPr>
            <p:ph type="body" idx="4294967295"/>
          </p:nvPr>
        </p:nvSpPr>
        <p:spPr>
          <a:xfrm>
            <a:off x="825178" y="7852033"/>
            <a:ext cx="3109500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27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ru-RU" sz="2200" dirty="0"/>
              <a:t>Потатуева Анна,</a:t>
            </a:r>
          </a:p>
          <a:p>
            <a:pPr marL="127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ru-RU" sz="2200" dirty="0"/>
              <a:t>Начальник отдела ДРС АФКиС ЮФУ</a:t>
            </a:r>
          </a:p>
          <a:p>
            <a:pPr marL="127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ru-RU" sz="2200" dirty="0"/>
              <a:t>Действующий педагог</a:t>
            </a:r>
          </a:p>
        </p:txBody>
      </p:sp>
      <p:pic>
        <p:nvPicPr>
          <p:cNvPr id="5" name="Рисунок 4" descr="Изображение выглядит как человек, стена, внутренний, в позе&#10;&#10;Автоматически созданное описание">
            <a:extLst>
              <a:ext uri="{FF2B5EF4-FFF2-40B4-BE49-F238E27FC236}">
                <a16:creationId xmlns:a16="http://schemas.microsoft.com/office/drawing/2014/main" id="{303FA021-5FE8-8DA1-B9DC-2BF25AA5BB21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6"/>
          <a:srcRect l="26" r="26"/>
          <a:stretch>
            <a:fillRect/>
          </a:stretch>
        </p:blipFill>
        <p:spPr>
          <a:xfrm>
            <a:off x="881063" y="3892550"/>
            <a:ext cx="2998787" cy="3000375"/>
          </a:xfrm>
          <a:prstGeom prst="rect">
            <a:avLst/>
          </a:prstGeom>
          <a:noFill/>
          <a:ln w="1905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275" name="Google Shape;275;p25"/>
          <p:cNvSpPr txBox="1">
            <a:spLocks noGrp="1"/>
          </p:cNvSpPr>
          <p:nvPr>
            <p:ph type="body" idx="4294967295"/>
          </p:nvPr>
        </p:nvSpPr>
        <p:spPr>
          <a:xfrm>
            <a:off x="825178" y="7247244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27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</a:pPr>
            <a:r>
              <a:rPr lang="ru-RU" sz="2400" b="1" dirty="0">
                <a:solidFill>
                  <a:schemeClr val="tx1"/>
                </a:solidFill>
              </a:rPr>
              <a:t>CEO</a:t>
            </a:r>
            <a:endParaRPr sz="2400" b="1" dirty="0">
              <a:solidFill>
                <a:schemeClr val="tx1"/>
              </a:solidFill>
            </a:endParaRPr>
          </a:p>
        </p:txBody>
      </p:sp>
      <p:sp>
        <p:nvSpPr>
          <p:cNvPr id="276" name="Google Shape;276;p25"/>
          <p:cNvSpPr txBox="1">
            <a:spLocks noGrp="1"/>
          </p:cNvSpPr>
          <p:nvPr>
            <p:ph type="body" idx="4294967295"/>
          </p:nvPr>
        </p:nvSpPr>
        <p:spPr>
          <a:xfrm>
            <a:off x="4340328" y="7852033"/>
            <a:ext cx="3109500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2700" indent="0">
              <a:spcBef>
                <a:spcPts val="0"/>
              </a:spcBef>
              <a:buSzPts val="1600"/>
              <a:buNone/>
            </a:pPr>
            <a:r>
              <a:rPr lang="ru-RU" sz="2200" dirty="0"/>
              <a:t>Воротынцева Ольга,</a:t>
            </a:r>
          </a:p>
          <a:p>
            <a:pPr marL="12700" indent="0">
              <a:spcBef>
                <a:spcPts val="0"/>
              </a:spcBef>
              <a:buSzPts val="1600"/>
              <a:buNone/>
            </a:pPr>
            <a:r>
              <a:rPr lang="ru-RU" sz="2200" dirty="0"/>
              <a:t>Действующий педагог, владеет 2 языками.</a:t>
            </a:r>
            <a:endParaRPr lang="en-US" sz="2200" dirty="0"/>
          </a:p>
        </p:txBody>
      </p:sp>
      <p:pic>
        <p:nvPicPr>
          <p:cNvPr id="3" name="Рисунок 2" descr="Изображение выглядит как человек, внешний&#10;&#10;Автоматически созданное описание">
            <a:extLst>
              <a:ext uri="{FF2B5EF4-FFF2-40B4-BE49-F238E27FC236}">
                <a16:creationId xmlns:a16="http://schemas.microsoft.com/office/drawing/2014/main" id="{576724AA-4C2E-147C-3437-9DBF6126435D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7"/>
          <a:srcRect l="26" r="26"/>
          <a:stretch>
            <a:fillRect/>
          </a:stretch>
        </p:blipFill>
        <p:spPr>
          <a:xfrm>
            <a:off x="4395788" y="3892550"/>
            <a:ext cx="2998787" cy="3000375"/>
          </a:xfrm>
          <a:prstGeom prst="rect">
            <a:avLst/>
          </a:prstGeom>
          <a:noFill/>
          <a:ln w="1905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278" name="Google Shape;278;p25"/>
          <p:cNvSpPr txBox="1">
            <a:spLocks noGrp="1"/>
          </p:cNvSpPr>
          <p:nvPr>
            <p:ph type="body" idx="4294967295"/>
          </p:nvPr>
        </p:nvSpPr>
        <p:spPr>
          <a:xfrm>
            <a:off x="4340328" y="7247244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2700" indent="0">
              <a:spcBef>
                <a:spcPts val="0"/>
              </a:spcBef>
              <a:buSzPts val="2300"/>
              <a:buNone/>
            </a:pPr>
            <a:r>
              <a:rPr lang="en-US" sz="2400" b="1" dirty="0">
                <a:solidFill>
                  <a:schemeClr val="tx1"/>
                </a:solidFill>
              </a:rPr>
              <a:t>COO</a:t>
            </a:r>
          </a:p>
        </p:txBody>
      </p:sp>
      <p:sp>
        <p:nvSpPr>
          <p:cNvPr id="279" name="Google Shape;279;p25"/>
          <p:cNvSpPr txBox="1">
            <a:spLocks noGrp="1"/>
          </p:cNvSpPr>
          <p:nvPr>
            <p:ph type="body" idx="4294967295"/>
          </p:nvPr>
        </p:nvSpPr>
        <p:spPr>
          <a:xfrm>
            <a:off x="7855478" y="7824508"/>
            <a:ext cx="3109500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27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ru-RU" sz="2200" dirty="0"/>
              <a:t>Молодцов Александр</a:t>
            </a:r>
            <a:br>
              <a:rPr lang="en-US" sz="2200" dirty="0"/>
            </a:br>
            <a:r>
              <a:rPr lang="en-US" sz="2200" dirty="0"/>
              <a:t>QA </a:t>
            </a:r>
            <a:r>
              <a:rPr lang="ru-RU" sz="2200" dirty="0"/>
              <a:t>инженер, мидл.</a:t>
            </a:r>
            <a:endParaRPr sz="2200" dirty="0"/>
          </a:p>
        </p:txBody>
      </p:sp>
      <p:pic>
        <p:nvPicPr>
          <p:cNvPr id="7" name="Рисунок 6" descr="Изображение выглядит как текст, человек&#10;&#10;Автоматически созданное описание">
            <a:extLst>
              <a:ext uri="{FF2B5EF4-FFF2-40B4-BE49-F238E27FC236}">
                <a16:creationId xmlns:a16="http://schemas.microsoft.com/office/drawing/2014/main" id="{B16335A3-5040-4024-A710-BD395E7279D3}"/>
              </a:ext>
            </a:extLst>
          </p:cNvPr>
          <p:cNvPicPr>
            <a:picLocks noGrp="1" noChangeAspect="1"/>
          </p:cNvPicPr>
          <p:nvPr>
            <p:ph type="pic" idx="4"/>
          </p:nvPr>
        </p:nvPicPr>
        <p:blipFill>
          <a:blip r:embed="rId8"/>
          <a:srcRect l="26" r="26"/>
          <a:stretch>
            <a:fillRect/>
          </a:stretch>
        </p:blipFill>
        <p:spPr>
          <a:xfrm>
            <a:off x="7910513" y="3865563"/>
            <a:ext cx="2998787" cy="3000375"/>
          </a:xfrm>
          <a:prstGeom prst="rect">
            <a:avLst/>
          </a:prstGeom>
          <a:noFill/>
          <a:ln w="1905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281" name="Google Shape;281;p25"/>
          <p:cNvSpPr txBox="1">
            <a:spLocks noGrp="1"/>
          </p:cNvSpPr>
          <p:nvPr>
            <p:ph type="body" idx="4294967295"/>
          </p:nvPr>
        </p:nvSpPr>
        <p:spPr>
          <a:xfrm>
            <a:off x="7855478" y="7219719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27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</a:pPr>
            <a:r>
              <a:rPr lang="ru-RU" sz="2400" b="1" dirty="0">
                <a:solidFill>
                  <a:schemeClr val="tx1"/>
                </a:solidFill>
              </a:rPr>
              <a:t>CTO</a:t>
            </a:r>
            <a:endParaRPr sz="2400" b="1" dirty="0">
              <a:solidFill>
                <a:schemeClr val="tx1"/>
              </a:solidFill>
            </a:endParaRPr>
          </a:p>
        </p:txBody>
      </p:sp>
      <p:sp>
        <p:nvSpPr>
          <p:cNvPr id="282" name="Google Shape;282;p25"/>
          <p:cNvSpPr txBox="1">
            <a:spLocks noGrp="1"/>
          </p:cNvSpPr>
          <p:nvPr>
            <p:ph type="body" idx="4294967295"/>
          </p:nvPr>
        </p:nvSpPr>
        <p:spPr>
          <a:xfrm>
            <a:off x="11303478" y="7820870"/>
            <a:ext cx="3109500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2700" indent="0">
              <a:spcBef>
                <a:spcPts val="0"/>
              </a:spcBef>
              <a:buSzPts val="1600"/>
              <a:buNone/>
            </a:pPr>
            <a:r>
              <a:rPr lang="ru-RU" sz="2200" dirty="0" err="1"/>
              <a:t>Текучёва</a:t>
            </a:r>
            <a:r>
              <a:rPr lang="ru-RU" sz="2200" dirty="0"/>
              <a:t> Анна,</a:t>
            </a:r>
          </a:p>
          <a:p>
            <a:pPr marL="12700" indent="0">
              <a:spcBef>
                <a:spcPts val="0"/>
              </a:spcBef>
              <a:buSzPts val="1600"/>
              <a:buNone/>
            </a:pPr>
            <a:r>
              <a:rPr lang="ru-RU" sz="2200" dirty="0"/>
              <a:t>Разработчик, мидл.</a:t>
            </a:r>
          </a:p>
          <a:p>
            <a:pPr marL="127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 sz="2200" dirty="0"/>
          </a:p>
        </p:txBody>
      </p:sp>
      <p:pic>
        <p:nvPicPr>
          <p:cNvPr id="9" name="Рисунок 8" descr="Изображение выглядит как гора, внешний, человек, небо&#10;&#10;Автоматически созданное описание">
            <a:extLst>
              <a:ext uri="{FF2B5EF4-FFF2-40B4-BE49-F238E27FC236}">
                <a16:creationId xmlns:a16="http://schemas.microsoft.com/office/drawing/2014/main" id="{481DF0AA-04CB-BCB7-80A4-5FB7DBFAA4E2}"/>
              </a:ext>
            </a:extLst>
          </p:cNvPr>
          <p:cNvPicPr>
            <a:picLocks noGrp="1" noChangeAspect="1"/>
          </p:cNvPicPr>
          <p:nvPr>
            <p:ph type="pic" idx="5"/>
          </p:nvPr>
        </p:nvPicPr>
        <p:blipFill>
          <a:blip r:embed="rId9"/>
          <a:srcRect l="53" r="53"/>
          <a:stretch>
            <a:fillRect/>
          </a:stretch>
        </p:blipFill>
        <p:spPr>
          <a:xfrm>
            <a:off x="11358563" y="3860800"/>
            <a:ext cx="2998787" cy="3001963"/>
          </a:xfrm>
          <a:prstGeom prst="rect">
            <a:avLst/>
          </a:prstGeom>
          <a:noFill/>
          <a:ln w="1905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284" name="Google Shape;284;p25"/>
          <p:cNvSpPr txBox="1">
            <a:spLocks noGrp="1"/>
          </p:cNvSpPr>
          <p:nvPr>
            <p:ph type="body" idx="4294967295"/>
          </p:nvPr>
        </p:nvSpPr>
        <p:spPr>
          <a:xfrm>
            <a:off x="11384314" y="7118374"/>
            <a:ext cx="2998501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2700" indent="0">
              <a:spcBef>
                <a:spcPts val="0"/>
              </a:spcBef>
              <a:buSzPts val="2300"/>
              <a:buNone/>
            </a:pPr>
            <a:r>
              <a:rPr lang="en-US" sz="2400" b="1" dirty="0">
                <a:solidFill>
                  <a:schemeClr val="tx1"/>
                </a:solidFill>
              </a:rPr>
              <a:t>CIO</a:t>
            </a:r>
          </a:p>
          <a:p>
            <a:pPr marL="127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</a:pPr>
            <a:endParaRPr sz="2400" b="1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4" name="Google Shape;264;p25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" name="Google Shape;265;p2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66" name="Google Shape;266;p25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67" name="Google Shape;267;p25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24</a:t>
            </a:fld>
            <a:endParaRPr/>
          </a:p>
        </p:txBody>
      </p:sp>
      <p:sp>
        <p:nvSpPr>
          <p:cNvPr id="268" name="Google Shape;268;p25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Команда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269" name="Google Shape;269;p2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" name="Google Shape;270;p25"/>
          <p:cNvPicPr preferRelativeResize="0"/>
          <p:nvPr/>
        </p:nvPicPr>
        <p:blipFill rotWithShape="1">
          <a:blip r:embed="rId5">
            <a:alphaModFix amt="48000"/>
          </a:blip>
          <a:srcRect l="12509" t="15044" r="19245" b="34925"/>
          <a:stretch/>
        </p:blipFill>
        <p:spPr>
          <a:xfrm>
            <a:off x="2051827" y="472949"/>
            <a:ext cx="13331950" cy="10218851"/>
          </a:xfrm>
          <a:prstGeom prst="rect">
            <a:avLst/>
          </a:prstGeom>
          <a:noFill/>
          <a:ln>
            <a:noFill/>
          </a:ln>
        </p:spPr>
      </p:pic>
      <p:sp>
        <p:nvSpPr>
          <p:cNvPr id="272" name="Google Shape;272;p25"/>
          <p:cNvSpPr txBox="1"/>
          <p:nvPr/>
        </p:nvSpPr>
        <p:spPr>
          <a:xfrm>
            <a:off x="1145100" y="2469350"/>
            <a:ext cx="13234200" cy="134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 dirty="0">
                <a:solidFill>
                  <a:schemeClr val="lt1"/>
                </a:solidFill>
              </a:rPr>
              <a:t>Ключевые члены вашей команды (CEO, CTO и СMO), ключевой опыт и компетенции. </a:t>
            </a:r>
            <a:r>
              <a:rPr lang="ru-RU" sz="2500" b="1" dirty="0">
                <a:solidFill>
                  <a:schemeClr val="lt1"/>
                </a:solidFill>
              </a:rPr>
              <a:t>(удалить это после заполнения слайда)</a:t>
            </a:r>
            <a:endParaRPr sz="2500" b="1" i="0" u="none" strike="noStrike" cap="none" dirty="0">
              <a:solidFill>
                <a:schemeClr val="lt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500" b="1" i="0" u="none" strike="noStrike" cap="none" dirty="0">
              <a:solidFill>
                <a:schemeClr val="lt1"/>
              </a:solidFill>
            </a:endParaRPr>
          </a:p>
        </p:txBody>
      </p:sp>
      <p:sp>
        <p:nvSpPr>
          <p:cNvPr id="273" name="Google Shape;273;p25"/>
          <p:cNvSpPr txBox="1">
            <a:spLocks noGrp="1"/>
          </p:cNvSpPr>
          <p:nvPr>
            <p:ph type="body" idx="4294967295"/>
          </p:nvPr>
        </p:nvSpPr>
        <p:spPr>
          <a:xfrm>
            <a:off x="825178" y="7852033"/>
            <a:ext cx="3109500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27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ru-RU" sz="2200" dirty="0"/>
              <a:t>Потатуева Анна,</a:t>
            </a:r>
          </a:p>
          <a:p>
            <a:pPr marL="127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ru-RU" sz="2200" dirty="0"/>
              <a:t>Начальник отдела ДРС АФКиС ЮФУ</a:t>
            </a:r>
          </a:p>
          <a:p>
            <a:pPr marL="127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ru-RU" sz="2200" dirty="0"/>
              <a:t>Действующий педагог</a:t>
            </a:r>
          </a:p>
        </p:txBody>
      </p:sp>
      <p:pic>
        <p:nvPicPr>
          <p:cNvPr id="5" name="Рисунок 4" descr="Изображение выглядит как человек, стена, внутренний, в позе&#10;&#10;Автоматически созданное описание">
            <a:extLst>
              <a:ext uri="{FF2B5EF4-FFF2-40B4-BE49-F238E27FC236}">
                <a16:creationId xmlns:a16="http://schemas.microsoft.com/office/drawing/2014/main" id="{303FA021-5FE8-8DA1-B9DC-2BF25AA5BB21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6"/>
          <a:srcRect l="26" r="26"/>
          <a:stretch>
            <a:fillRect/>
          </a:stretch>
        </p:blipFill>
        <p:spPr>
          <a:xfrm>
            <a:off x="881063" y="3892550"/>
            <a:ext cx="2998787" cy="3000375"/>
          </a:xfrm>
          <a:prstGeom prst="rect">
            <a:avLst/>
          </a:prstGeom>
          <a:noFill/>
          <a:ln w="1905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275" name="Google Shape;275;p25"/>
          <p:cNvSpPr txBox="1">
            <a:spLocks noGrp="1"/>
          </p:cNvSpPr>
          <p:nvPr>
            <p:ph type="body" idx="4294967295"/>
          </p:nvPr>
        </p:nvSpPr>
        <p:spPr>
          <a:xfrm>
            <a:off x="825178" y="7247244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27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</a:pPr>
            <a:r>
              <a:rPr lang="ru-RU" sz="2400" b="1" dirty="0">
                <a:solidFill>
                  <a:schemeClr val="tx1"/>
                </a:solidFill>
              </a:rPr>
              <a:t>CEO</a:t>
            </a:r>
            <a:endParaRPr sz="2400" b="1" dirty="0">
              <a:solidFill>
                <a:schemeClr val="tx1"/>
              </a:solidFill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C4DFB08B-D07E-3147-A06D-B6216E34FF62}"/>
              </a:ext>
            </a:extLst>
          </p:cNvPr>
          <p:cNvSpPr/>
          <p:nvPr/>
        </p:nvSpPr>
        <p:spPr>
          <a:xfrm>
            <a:off x="5637260" y="1801648"/>
            <a:ext cx="7559675" cy="741998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ts val="1725"/>
              </a:lnSpc>
            </a:pPr>
            <a:r>
              <a:rPr lang="ru-RU" b="1" dirty="0">
                <a:solidFill>
                  <a:srgbClr val="333333"/>
                </a:solidFill>
                <a:latin typeface="PT Serif" panose="020A0603040505020204" pitchFamily="18" charset="0"/>
                <a:ea typeface="Times New Roman" panose="02020603050405020304" pitchFamily="18" charset="0"/>
              </a:rPr>
              <a:t>Образование и повышение квалификации:</a:t>
            </a:r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повышение квалификации: ООО Высшая школа делового администрирования (09.07.2019 - 26.07.2019)</a:t>
            </a:r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57200"/>
            <a:r>
              <a:rPr lang="ru-RU" b="1" u="sng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"Профессионально-педагогическая компетентность педагога дополнительного образования в условиях ФГОС"</a:t>
            </a:r>
            <a:endParaRPr lang="ru-RU" b="1" u="sng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повышение квалификации: ФГБОУ ВО "Российская академия народного хозяйства и государственной службы при Президенте Российской Федерации" (25.09.2019 - 28.09.2019)</a:t>
            </a:r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57200"/>
            <a:r>
              <a:rPr lang="ru-RU" b="1" u="sng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Эффективное управление современной социально ориентированной некоммерческой организацией</a:t>
            </a:r>
            <a:endParaRPr lang="ru-RU" b="1" u="sng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повышение квалификации: ФГБОУ ВО Уфимский государственный нефтяной технический университет "ИДПО" (16.03.2020 - 11.04.2020)</a:t>
            </a:r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57200"/>
            <a:r>
              <a:rPr lang="ru-RU" b="1" u="sng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Social Media Marketing для предпринимателей и самозанятых</a:t>
            </a:r>
            <a:endParaRPr lang="ru-RU" b="1" u="sng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повышение квалификации: ФГБОУ ВО "Финансовый университет при Правительстве Российской Федерации" (02.11.2020 - 20.11.2020)</a:t>
            </a:r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57200"/>
            <a:r>
              <a:rPr lang="ru-RU" b="1" u="sng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Цифровой инструментарий и дизайн в профессиональной деятельности педагога и бизнес-тренера</a:t>
            </a:r>
            <a:endParaRPr lang="ru-RU" b="1" u="sng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повышение квалификации: АНО "Университет Национальной технологической инициативы 2035" [Университет 2035] (10.12.2020 - 17.12.2020)</a:t>
            </a:r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57200"/>
            <a:r>
              <a:rPr lang="ru-RU" b="1" u="sng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"Управление интеллектуальной собственностью в условиях цифровизации экономики", направленность "Интеллектуальная собственность в сети Интернет"</a:t>
            </a:r>
            <a:endParaRPr lang="ru-RU" b="1" u="sng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повышение квалификации: ФГАОУ ВО "Южный федеральный университет" (05.07.2021 - 18.07.2021)</a:t>
            </a:r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57200"/>
            <a:r>
              <a:rPr lang="ru-RU" b="1" u="sng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Школа педагогического мастерства</a:t>
            </a:r>
            <a:endParaRPr lang="ru-RU" b="1" u="sng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57200"/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108 часов</a:t>
            </a:r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повышение квалификации: АНО ВО "Университет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Иннополис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" (15.05.2021 - 25.07.2021)</a:t>
            </a:r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57200"/>
            <a:r>
              <a:rPr lang="ru-RU" b="1" u="sng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Цифровые технологии в преподавании профильных дисциплин</a:t>
            </a:r>
            <a:endParaRPr lang="ru-RU" b="1" u="sng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57200"/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144 часа</a:t>
            </a:r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повышение квалификации: АНО "Россия страна возможностей" Мастерская управления "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Сенеж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" (22.10.2021 - 08.12.2021)</a:t>
            </a:r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57200"/>
            <a:r>
              <a:rPr lang="ru-RU" b="1" u="sng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Управление проектами и развитием территорий</a:t>
            </a:r>
            <a:endParaRPr lang="ru-RU" b="1" u="sng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57200"/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72 часа</a:t>
            </a:r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712702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26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ru-RU"/>
              <a:t>25</a:t>
            </a:fld>
            <a:endParaRPr/>
          </a:p>
        </p:txBody>
      </p:sp>
      <p:sp>
        <p:nvSpPr>
          <p:cNvPr id="290" name="Google Shape;290;p26"/>
          <p:cNvSpPr txBox="1">
            <a:spLocks noGrp="1"/>
          </p:cNvSpPr>
          <p:nvPr>
            <p:ph type="title" idx="4294967295"/>
          </p:nvPr>
        </p:nvSpPr>
        <p:spPr>
          <a:xfrm>
            <a:off x="681709" y="4313169"/>
            <a:ext cx="7320300" cy="206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00"/>
              <a:buFont typeface="Arial"/>
              <a:buNone/>
            </a:pPr>
            <a:r>
              <a:rPr lang="ru-RU" b="1"/>
              <a:t>Контакты</a:t>
            </a:r>
            <a:endParaRPr/>
          </a:p>
        </p:txBody>
      </p:sp>
      <p:sp>
        <p:nvSpPr>
          <p:cNvPr id="291" name="Google Shape;291;p26"/>
          <p:cNvSpPr txBox="1">
            <a:spLocks noGrp="1"/>
          </p:cNvSpPr>
          <p:nvPr>
            <p:ph type="ctrTitle" idx="4294967295"/>
          </p:nvPr>
        </p:nvSpPr>
        <p:spPr>
          <a:xfrm>
            <a:off x="693550" y="534376"/>
            <a:ext cx="9935100" cy="238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Arial"/>
              <a:buNone/>
            </a:pPr>
            <a:r>
              <a:rPr lang="ru-RU" sz="5700" i="0" u="none" strike="noStrike" cap="none">
                <a:solidFill>
                  <a:srgbClr val="050313"/>
                </a:solidFill>
                <a:latin typeface="Arial Black"/>
                <a:ea typeface="Arial Black"/>
                <a:cs typeface="Arial Black"/>
                <a:sym typeface="Arial Black"/>
              </a:rPr>
              <a:t>Архипелаг 2022: #НастоящееБудущее</a:t>
            </a:r>
            <a:endParaRPr sz="8500" i="0" u="none" strike="noStrike" cap="none">
              <a:solidFill>
                <a:srgbClr val="050313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292" name="Google Shape;292;p26"/>
          <p:cNvSpPr txBox="1"/>
          <p:nvPr/>
        </p:nvSpPr>
        <p:spPr>
          <a:xfrm>
            <a:off x="693550" y="3084113"/>
            <a:ext cx="65433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ru-RU" sz="2600" i="0" u="none" strike="noStrike" cap="none">
                <a:solidFill>
                  <a:srgbClr val="3622C1"/>
                </a:solidFill>
                <a:latin typeface="Arial Black"/>
                <a:ea typeface="Arial Black"/>
                <a:cs typeface="Arial Black"/>
                <a:sym typeface="Arial Black"/>
              </a:rPr>
              <a:t>Технологии, которые работают</a:t>
            </a:r>
            <a:endParaRPr sz="2600" i="0" u="none" strike="noStrike" cap="none">
              <a:solidFill>
                <a:srgbClr val="3622C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graphicFrame>
        <p:nvGraphicFramePr>
          <p:cNvPr id="293" name="Google Shape;293;p26"/>
          <p:cNvGraphicFramePr/>
          <p:nvPr>
            <p:extLst>
              <p:ext uri="{D42A27DB-BD31-4B8C-83A1-F6EECF244321}">
                <p14:modId xmlns:p14="http://schemas.microsoft.com/office/powerpoint/2010/main" val="343566736"/>
              </p:ext>
            </p:extLst>
          </p:nvPr>
        </p:nvGraphicFramePr>
        <p:xfrm>
          <a:off x="790575" y="6886900"/>
          <a:ext cx="5863725" cy="1978254"/>
        </p:xfrm>
        <a:graphic>
          <a:graphicData uri="http://schemas.openxmlformats.org/drawingml/2006/table">
            <a:tbl>
              <a:tblPr>
                <a:noFill/>
                <a:tableStyleId>{5B2E13A2-21F0-498D-9D80-8EF4AEAD761E}</a:tableStyleId>
              </a:tblPr>
              <a:tblGrid>
                <a:gridCol w="1886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773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190500" lvl="0" indent="-190500" algn="l" rtl="0">
                        <a:lnSpc>
                          <a:spcPct val="242222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00"/>
                        <a:buFont typeface="Arial"/>
                        <a:buNone/>
                      </a:pPr>
                      <a:r>
                        <a:rPr lang="ru-RU" sz="1500" b="1">
                          <a:solidFill>
                            <a:schemeClr val="dk1"/>
                          </a:solidFill>
                        </a:rPr>
                        <a:t>Сайт </a:t>
                      </a:r>
                      <a:endParaRPr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557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300"/>
                        <a:buFont typeface="Arial"/>
                        <a:buNone/>
                      </a:pPr>
                      <a:r>
                        <a:rPr lang="en-US" sz="2300" dirty="0">
                          <a:solidFill>
                            <a:schemeClr val="dk1"/>
                          </a:solidFill>
                        </a:rPr>
                        <a:t>space4teachers</a:t>
                      </a:r>
                      <a:r>
                        <a:rPr lang="ru-RU" sz="2300" dirty="0">
                          <a:solidFill>
                            <a:schemeClr val="dk1"/>
                          </a:solidFill>
                        </a:rPr>
                        <a:t>.ru </a:t>
                      </a:r>
                      <a:endParaRPr dirty="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190500" lvl="0" indent="-190500" algn="l" rtl="0">
                        <a:lnSpc>
                          <a:spcPct val="242222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 b="1">
                          <a:solidFill>
                            <a:schemeClr val="dk1"/>
                          </a:solidFill>
                        </a:rPr>
                        <a:t>Телефон</a:t>
                      </a:r>
                      <a:endParaRPr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55714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300" dirty="0">
                          <a:solidFill>
                            <a:schemeClr val="dk1"/>
                          </a:solidFill>
                        </a:rPr>
                        <a:t>+7 (</a:t>
                      </a:r>
                      <a:r>
                        <a:rPr lang="en-US" sz="2300" dirty="0">
                          <a:solidFill>
                            <a:schemeClr val="dk1"/>
                          </a:solidFill>
                        </a:rPr>
                        <a:t>928</a:t>
                      </a:r>
                      <a:r>
                        <a:rPr lang="ru-RU" sz="2300" dirty="0">
                          <a:solidFill>
                            <a:schemeClr val="dk1"/>
                          </a:solidFill>
                        </a:rPr>
                        <a:t>) </a:t>
                      </a:r>
                      <a:r>
                        <a:rPr lang="en-US" sz="2300" dirty="0">
                          <a:solidFill>
                            <a:schemeClr val="dk1"/>
                          </a:solidFill>
                        </a:rPr>
                        <a:t>107</a:t>
                      </a:r>
                      <a:r>
                        <a:rPr lang="ru-RU" sz="2300" dirty="0">
                          <a:solidFill>
                            <a:schemeClr val="dk1"/>
                          </a:solidFill>
                        </a:rPr>
                        <a:t>-</a:t>
                      </a:r>
                      <a:r>
                        <a:rPr lang="en-US" sz="2300" dirty="0">
                          <a:solidFill>
                            <a:schemeClr val="dk1"/>
                          </a:solidFill>
                        </a:rPr>
                        <a:t>82</a:t>
                      </a:r>
                      <a:r>
                        <a:rPr lang="ru-RU" sz="2300" dirty="0">
                          <a:solidFill>
                            <a:schemeClr val="dk1"/>
                          </a:solidFill>
                        </a:rPr>
                        <a:t>-</a:t>
                      </a:r>
                      <a:r>
                        <a:rPr lang="en-US" sz="2300" dirty="0">
                          <a:solidFill>
                            <a:schemeClr val="dk1"/>
                          </a:solidFill>
                        </a:rPr>
                        <a:t>93</a:t>
                      </a:r>
                      <a:endParaRPr dirty="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190500" lvl="0" indent="-190500" algn="l" rtl="0">
                        <a:lnSpc>
                          <a:spcPct val="242222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 b="1">
                          <a:solidFill>
                            <a:schemeClr val="dk1"/>
                          </a:solidFill>
                        </a:rPr>
                        <a:t>email</a:t>
                      </a:r>
                      <a:endParaRPr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55714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300" dirty="0" err="1">
                          <a:solidFill>
                            <a:schemeClr val="dk1"/>
                          </a:solidFill>
                        </a:rPr>
                        <a:t>apotatueva</a:t>
                      </a:r>
                      <a:r>
                        <a:rPr lang="ru-RU" sz="2300" dirty="0">
                          <a:solidFill>
                            <a:schemeClr val="dk1"/>
                          </a:solidFill>
                        </a:rPr>
                        <a:t>@</a:t>
                      </a:r>
                      <a:r>
                        <a:rPr lang="en-US" sz="2300" dirty="0">
                          <a:solidFill>
                            <a:schemeClr val="dk1"/>
                          </a:solidFill>
                        </a:rPr>
                        <a:t>sfedu.ru</a:t>
                      </a:r>
                      <a:endParaRPr dirty="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2_Тема Office">
  <a:themeElements>
    <a:clrScheme name="000035">
      <a:dk1>
        <a:srgbClr val="000034"/>
      </a:dk1>
      <a:lt1>
        <a:srgbClr val="FFFFFF"/>
      </a:lt1>
      <a:dk2>
        <a:srgbClr val="3622C1"/>
      </a:dk2>
      <a:lt2>
        <a:srgbClr val="FAFAFA"/>
      </a:lt2>
      <a:accent1>
        <a:srgbClr val="3622C1"/>
      </a:accent1>
      <a:accent2>
        <a:srgbClr val="009CEA"/>
      </a:accent2>
      <a:accent3>
        <a:srgbClr val="BC00EC"/>
      </a:accent3>
      <a:accent4>
        <a:srgbClr val="00B9FF"/>
      </a:accent4>
      <a:accent5>
        <a:srgbClr val="6BD3C0"/>
      </a:accent5>
      <a:accent6>
        <a:srgbClr val="5959FD"/>
      </a:accent6>
      <a:hlink>
        <a:srgbClr val="5959FD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</TotalTime>
  <Words>1569</Words>
  <Application>Microsoft Macintosh PowerPoint</Application>
  <PresentationFormat>Произвольный</PresentationFormat>
  <Paragraphs>211</Paragraphs>
  <Slides>25</Slides>
  <Notes>15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33" baseType="lpstr">
      <vt:lpstr>Arial Black</vt:lpstr>
      <vt:lpstr>PT Serif</vt:lpstr>
      <vt:lpstr>YS Text</vt:lpstr>
      <vt:lpstr>Calibri</vt:lpstr>
      <vt:lpstr>Arial</vt:lpstr>
      <vt:lpstr>Symbol</vt:lpstr>
      <vt:lpstr>Times New Roman</vt:lpstr>
      <vt:lpstr>2_Тема Office</vt:lpstr>
      <vt:lpstr>Архипелаг 2022: #НастоящееБудущее</vt:lpstr>
      <vt:lpstr>Проблема</vt:lpstr>
      <vt:lpstr>Решение</vt:lpstr>
      <vt:lpstr>Презентация PowerPoint</vt:lpstr>
      <vt:lpstr>Структура урока по ФГОС</vt:lpstr>
      <vt:lpstr>Техническая часть</vt:lpstr>
      <vt:lpstr>Методическая часть</vt:lpstr>
      <vt:lpstr>Конкуренты</vt:lpstr>
      <vt:lpstr>Конкуренты</vt:lpstr>
      <vt:lpstr>Рынок</vt:lpstr>
      <vt:lpstr>Рынок Ростов-на-Дону</vt:lpstr>
      <vt:lpstr>Бизнес-модель</vt:lpstr>
      <vt:lpstr>Текущие результаты </vt:lpstr>
      <vt:lpstr>Текущие результаты </vt:lpstr>
      <vt:lpstr>Текущие результаты </vt:lpstr>
      <vt:lpstr>Результаты исследований по проекту представлены на конференциях: </vt:lpstr>
      <vt:lpstr>Публикация результатов исследования:</vt:lpstr>
      <vt:lpstr> Roadmap - финансирование</vt:lpstr>
      <vt:lpstr> Roadmap - проекта</vt:lpstr>
      <vt:lpstr>Интеллектуальная собственность</vt:lpstr>
      <vt:lpstr>Финансы</vt:lpstr>
      <vt:lpstr>Запрос</vt:lpstr>
      <vt:lpstr>Команда</vt:lpstr>
      <vt:lpstr>Команда</vt:lpstr>
      <vt:lpstr>Контакты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Архипелаг 2022: #НастоящееБудущее</dc:title>
  <dc:creator>Потатуева Анна Владимировна</dc:creator>
  <cp:lastModifiedBy>Потатуева Анна Владимировна</cp:lastModifiedBy>
  <cp:revision>11</cp:revision>
  <dcterms:modified xsi:type="dcterms:W3CDTF">2022-07-20T11:47:52Z</dcterms:modified>
</cp:coreProperties>
</file>