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142"/>
    <a:srgbClr val="011240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4" d="100"/>
          <a:sy n="44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147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rienddog.skillspace.ru/course/11918/about" TargetMode="External"/><Relationship Id="rId2" Type="http://schemas.openxmlformats.org/officeDocument/2006/relationships/hyperlink" Target="mailto:sergeevandrej470@gmail.com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2079321"/>
            <a:ext cx="8368622" cy="5661763"/>
          </a:xfrm>
        </p:spPr>
        <p:txBody>
          <a:bodyPr>
            <a:normAutofit fontScale="90000"/>
          </a:bodyPr>
          <a:lstStyle/>
          <a:p>
            <a:r>
              <a:rPr lang="ru-RU" dirty="0"/>
              <a:t>Создание курсов по обучению начинающих собаководов “Лучший друг” с основами </a:t>
            </a:r>
            <a:r>
              <a:rPr lang="ru-RU" dirty="0" err="1"/>
              <a:t>канис</a:t>
            </a:r>
            <a:r>
              <a:rPr lang="ru-RU" dirty="0"/>
              <a:t>-терапии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893479"/>
            <a:ext cx="7400004" cy="16512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8288116" cy="3200400"/>
          </a:xfrm>
          <a:prstGeom prst="rect">
            <a:avLst/>
          </a:prstGeom>
          <a:solidFill>
            <a:srgbClr val="011240"/>
          </a:solidFill>
          <a:ln>
            <a:solidFill>
              <a:srgbClr val="011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5834" y="524435"/>
            <a:ext cx="612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Акселерационная программа </a:t>
            </a:r>
            <a:r>
              <a:rPr lang="ru-RU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БайкалТех</a:t>
            </a:r>
            <a:endParaRPr lang="ru-RU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116" y="-6096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ru-RU" dirty="0"/>
              <a:t> навыкам содержания и воспитания собак </a:t>
            </a: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Россия занимает четвертое место в мире по количеству таких домашних питомцев как собаки. Несмотря на это в стране пока еще не достаточно развита сеть различного рода организаций (клубов, центров и др.), где можно пройти обучение со своим четвероногим другом. А между тем, как представляется, необходимость в этом имеет место быть. Не является в этом смысле исключением и Республика Бурятия, где уровень культуры обращения с такими  питомцами можно охарактеризовать как далеко не самый высокий.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366" y="2942400"/>
            <a:ext cx="8748518" cy="5834378"/>
          </a:xfrm>
          <a:prstGeom prst="rect">
            <a:avLst/>
          </a:prstGeom>
        </p:spPr>
      </p:pic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583437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Отсутствие времени на поиск информации в разных источниках.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Нежелательное поведение собаки.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Снижение не добросовестного отношение к собаке.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Воспитание собаки компаньона.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Только онлайн обучение.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Высокий ценник.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19" y="4095395"/>
            <a:ext cx="8583912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Уникальность заключается воспитание собаки с основами </a:t>
            </a:r>
            <a:r>
              <a:rPr lang="ru-RU" sz="2800" dirty="0" err="1">
                <a:cs typeface="Times New Roman" panose="02020603050405020304" pitchFamily="18" charset="0"/>
              </a:rPr>
              <a:t>канистерапии</a:t>
            </a:r>
            <a:endParaRPr lang="ru-RU" sz="2800" dirty="0"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505" y="3404646"/>
            <a:ext cx="13138019" cy="73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003360"/>
            <a:ext cx="18432491" cy="7554912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Основными группами потребителей образовательных услуг центра могут быть следующие категории потенциальных клиентов: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•	Частные владельцы-собаководы, желающие получить некоторые навыки дрессировки и правильного ухода за своими питомцами. Как правило, это люди со средним семейным доходом не ниже 40 — 60 тысяч рублей на человека.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•	Частные компании, у которых имеется потребность в охране собственности, сопровождения ценных грузов с помощью собак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•	Спортивные клубы.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Также можно эффективно сотрудничать с ветеринарными лечебницами (для реабилитации собак после операций, продолжительного лечения), клубами, обществами инвалидов, детскими учреждениям, особенно и интернатами, с различными поисковыми отрядами, обществами ветеранов и </a:t>
            </a:r>
            <a:r>
              <a:rPr lang="ru-RU" sz="2800" dirty="0" err="1">
                <a:cs typeface="Times New Roman" panose="02020603050405020304" pitchFamily="18" charset="0"/>
              </a:rPr>
              <a:t>т.п</a:t>
            </a:r>
            <a:endParaRPr lang="ru-RU" sz="2800" dirty="0"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Обучение на онлайн платформе, с помощью различных мессенджеров.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Офлайн обучение в виде живых тренировок ( человек – собака- тренер).</a:t>
            </a:r>
          </a:p>
          <a:p>
            <a:endParaRPr lang="en-US" sz="2800" dirty="0"/>
          </a:p>
          <a:p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1504" y="4742189"/>
            <a:ext cx="10912786" cy="5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Создание телеграмм бота, группа в </a:t>
            </a:r>
            <a:r>
              <a:rPr lang="ru-RU" sz="2800" dirty="0" err="1">
                <a:cs typeface="Times New Roman" panose="02020603050405020304" pitchFamily="18" charset="0"/>
              </a:rPr>
              <a:t>вк</a:t>
            </a:r>
            <a:r>
              <a:rPr lang="ru-RU" sz="2800" dirty="0">
                <a:cs typeface="Times New Roman" panose="02020603050405020304" pitchFamily="18" charset="0"/>
              </a:rPr>
              <a:t>, телеграмм канал.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Офлайн встречи.</a:t>
            </a:r>
          </a:p>
          <a:p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8693278" y="275833"/>
            <a:ext cx="15307733" cy="1173327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492999"/>
            <a:ext cx="4134612" cy="1871939"/>
          </a:xfrm>
        </p:spPr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Лидер команды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7" r="3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Сергеев Андрей Витальевич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3290" b="3290"/>
          <a:stretch>
            <a:fillRect/>
          </a:stretch>
        </p:blipFill>
        <p:spPr>
          <a:xfrm>
            <a:off x="4573588" y="4000932"/>
            <a:ext cx="2139950" cy="2141538"/>
          </a:xfrm>
          <a:prstGeom prst="rect">
            <a:avLst/>
          </a:prstGeom>
        </p:spPr>
      </p:pic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89226" y="7492999"/>
            <a:ext cx="4134612" cy="1871940"/>
          </a:xfrm>
        </p:spPr>
        <p:txBody>
          <a:bodyPr/>
          <a:lstStyle/>
          <a:p>
            <a:r>
              <a:rPr lang="ru-RU" dirty="0"/>
              <a:t>Интегратор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4734" b="4734"/>
          <a:stretch>
            <a:fillRect/>
          </a:stretch>
        </p:blipFill>
        <p:spPr>
          <a:xfrm>
            <a:off x="8749602" y="4000932"/>
            <a:ext cx="2139950" cy="2141538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49602" y="6621739"/>
            <a:ext cx="3637978" cy="859580"/>
          </a:xfrm>
        </p:spPr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Антонов Валерий Юрьевич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779566" y="7492999"/>
            <a:ext cx="3041078" cy="1871940"/>
          </a:xfrm>
        </p:spPr>
        <p:txBody>
          <a:bodyPr/>
          <a:lstStyle/>
          <a:p>
            <a:r>
              <a:rPr lang="ru-RU" dirty="0"/>
              <a:t>Производитель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6"/>
          </p:nvPr>
        </p:nvPicPr>
        <p:blipFill>
          <a:blip r:embed="rId6"/>
          <a:srcRect t="5082" b="5082"/>
          <a:stretch>
            <a:fillRect/>
          </a:stretch>
        </p:blipFill>
        <p:spPr>
          <a:xfrm>
            <a:off x="12779566" y="4000932"/>
            <a:ext cx="2139950" cy="2141538"/>
          </a:xfrm>
          <a:prstGeom prst="rect">
            <a:avLst/>
          </a:prstGeo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779566" y="6621739"/>
            <a:ext cx="3366896" cy="438912"/>
          </a:xfrm>
        </p:spPr>
        <p:txBody>
          <a:bodyPr/>
          <a:lstStyle/>
          <a:p>
            <a:r>
              <a:rPr lang="ru-RU" dirty="0" err="1"/>
              <a:t>Манитары</a:t>
            </a:r>
            <a:r>
              <a:rPr lang="ru-RU" dirty="0"/>
              <a:t> </a:t>
            </a:r>
            <a:r>
              <a:rPr lang="ru-RU" dirty="0" err="1"/>
              <a:t>Иввета</a:t>
            </a:r>
            <a:endParaRPr lang="ru-RU" dirty="0"/>
          </a:p>
          <a:p>
            <a:r>
              <a:rPr lang="ru-RU" dirty="0" err="1"/>
              <a:t>Эзировна</a:t>
            </a:r>
            <a:endParaRPr lang="ru-RU" dirty="0"/>
          </a:p>
        </p:txBody>
      </p:sp>
      <p:pic>
        <p:nvPicPr>
          <p:cNvPr id="1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73588" y="6621739"/>
            <a:ext cx="5205158" cy="438912"/>
          </a:xfrm>
        </p:spPr>
        <p:txBody>
          <a:bodyPr/>
          <a:lstStyle/>
          <a:p>
            <a:r>
              <a:rPr lang="ru-RU" dirty="0"/>
              <a:t>Мисюркеева Ольга Сергеевна</a:t>
            </a:r>
          </a:p>
        </p:txBody>
      </p:sp>
      <p:sp>
        <p:nvSpPr>
          <p:cNvPr id="36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98734" y="7481319"/>
            <a:ext cx="3758882" cy="1871663"/>
          </a:xfrm>
        </p:spPr>
        <p:txBody>
          <a:bodyPr/>
          <a:lstStyle/>
          <a:p>
            <a:r>
              <a:rPr lang="ru-RU" dirty="0"/>
              <a:t>Предприниматель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75109" y="4000932"/>
            <a:ext cx="2139881" cy="2127688"/>
          </a:xfrm>
          <a:prstGeom prst="rect">
            <a:avLst/>
          </a:prstGeom>
        </p:spPr>
      </p:pic>
      <p:sp>
        <p:nvSpPr>
          <p:cNvPr id="38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16146462" y="6621740"/>
            <a:ext cx="4427538" cy="87126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err="1"/>
              <a:t>Дашидоржиев</a:t>
            </a:r>
            <a:r>
              <a:rPr lang="ru-RU" dirty="0"/>
              <a:t> </a:t>
            </a:r>
            <a:r>
              <a:rPr lang="ru-RU" dirty="0" err="1"/>
              <a:t>Батор</a:t>
            </a:r>
            <a:endParaRPr lang="ru-RU" dirty="0"/>
          </a:p>
          <a:p>
            <a:pPr>
              <a:buClrTx/>
            </a:pPr>
            <a:r>
              <a:rPr lang="ru-RU" dirty="0"/>
              <a:t>Владиславович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DE9482-1F2F-4E36-0636-090AED557F11}"/>
              </a:ext>
            </a:extLst>
          </p:cNvPr>
          <p:cNvSpPr txBox="1"/>
          <p:nvPr/>
        </p:nvSpPr>
        <p:spPr>
          <a:xfrm>
            <a:off x="16156306" y="7481319"/>
            <a:ext cx="2262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производитель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ru-RU" sz="2800" dirty="0">
                <a:solidFill>
                  <a:prstClr val="black"/>
                </a:solidFill>
              </a:rPr>
              <a:t>Усовершенствование базы курса новыми методиками. </a:t>
            </a:r>
          </a:p>
          <a:p>
            <a:pPr lvl="0"/>
            <a:r>
              <a:rPr lang="ru-RU" sz="2800" dirty="0">
                <a:solidFill>
                  <a:prstClr val="black"/>
                </a:solidFill>
              </a:rPr>
              <a:t>Привлечение рекламы.</a:t>
            </a:r>
          </a:p>
          <a:p>
            <a:pPr lvl="0"/>
            <a:r>
              <a:rPr lang="ru-RU" sz="2800" dirty="0">
                <a:solidFill>
                  <a:prstClr val="black"/>
                </a:solidFill>
              </a:rPr>
              <a:t>Внедрения курса как обязательным условием при заведении собаки.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069" y="2942401"/>
            <a:ext cx="8711756" cy="7554911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 marL="0" lvl="0" indent="0">
              <a:lnSpc>
                <a:spcPts val="4360"/>
              </a:lnSpc>
              <a:spcBef>
                <a:spcPts val="0"/>
              </a:spcBef>
              <a:buNone/>
            </a:pPr>
            <a:r>
              <a:rPr lang="en-US" sz="1800" dirty="0"/>
              <a:t>email</a:t>
            </a:r>
            <a:r>
              <a:rPr lang="ru-RU" sz="1800" dirty="0"/>
              <a:t>                 </a:t>
            </a:r>
            <a:r>
              <a:rPr lang="en-US" kern="0" dirty="0">
                <a:solidFill>
                  <a:srgbClr val="000000"/>
                </a:solidFill>
                <a:latin typeface="-apple-system"/>
                <a:cs typeface="Arial"/>
                <a:sym typeface="Arial"/>
                <a:hlinkClick r:id="rId2"/>
              </a:rPr>
              <a:t>sergeevandrej470@gmail.com</a:t>
            </a:r>
            <a:endParaRPr lang="en-US" kern="0" dirty="0">
              <a:solidFill>
                <a:srgbClr val="000000"/>
              </a:solidFill>
              <a:latin typeface="-apple-system"/>
              <a:cs typeface="Arial"/>
              <a:sym typeface="Arial"/>
            </a:endParaRPr>
          </a:p>
          <a:p>
            <a:pPr marL="0" lvl="0" indent="0">
              <a:lnSpc>
                <a:spcPts val="4360"/>
              </a:lnSpc>
              <a:spcBef>
                <a:spcPts val="0"/>
              </a:spcBef>
              <a:buNone/>
            </a:pPr>
            <a:endParaRPr lang="ru-RU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ts val="4360"/>
              </a:lnSpc>
              <a:buNone/>
            </a:pP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 </a:t>
            </a:r>
            <a:r>
              <a:rPr lang="en-US" sz="2800" dirty="0">
                <a:hlinkClick r:id="rId3"/>
              </a:rPr>
              <a:t>https://frienddog.skillspace.ru/course/11918/about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</a:t>
            </a:r>
            <a:r>
              <a:rPr lang="ru-RU" sz="2800" dirty="0"/>
              <a:t>9834330123</a:t>
            </a: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71" y="327606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3859</TotalTime>
  <Words>464</Words>
  <Application>Microsoft Office PowerPoint</Application>
  <PresentationFormat>Произвольный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-apple-system</vt:lpstr>
      <vt:lpstr>Arial</vt:lpstr>
      <vt:lpstr>Calibri</vt:lpstr>
      <vt:lpstr>Cambria</vt:lpstr>
      <vt:lpstr>Times New Roman</vt:lpstr>
      <vt:lpstr>ОБЛОЖКИ</vt:lpstr>
      <vt:lpstr>РАЗДЕЛИТЕЛИ</vt:lpstr>
      <vt:lpstr>Создание курсов по обучению начинающих собаководов “Лучший друг” с основами канис-терапии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ольга мисюркеева</cp:lastModifiedBy>
  <cp:revision>230</cp:revision>
  <dcterms:created xsi:type="dcterms:W3CDTF">2021-03-01T12:07:13Z</dcterms:created>
  <dcterms:modified xsi:type="dcterms:W3CDTF">2023-09-27T13:46:28Z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