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embeddedFontLst>
    <p:embeddedFont>
      <p:font typeface="Montserrat" panose="020B0604020202020204" charset="-52"/>
      <p:regular r:id="rId14"/>
      <p:bold r:id="rId15"/>
      <p:italic r:id="rId16"/>
      <p:boldItalic r:id="rId17"/>
    </p:embeddedFont>
    <p:embeddedFont>
      <p:font typeface="Montserrat Light" panose="020B0604020202020204" charset="-52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5" roundtripDataSignature="AMtx7mgRiQsSii4gJX43dF6HaFpGCywA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2547083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" name="Google Shape;9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4" name="Google Shape;13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4519550" y="11600"/>
            <a:ext cx="4647300" cy="51435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55;p1" descr="Рисунок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5797" y="-7407080"/>
            <a:ext cx="3096408" cy="435457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"/>
          <p:cNvSpPr txBox="1"/>
          <p:nvPr/>
        </p:nvSpPr>
        <p:spPr>
          <a:xfrm>
            <a:off x="131664" y="2026805"/>
            <a:ext cx="4287000" cy="1612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ru-RU" sz="1200" b="0" i="0" dirty="0">
                <a:solidFill>
                  <a:srgbClr val="000000"/>
                </a:solidFill>
                <a:effectLst/>
                <a:latin typeface="Roboto"/>
              </a:rPr>
              <a:t>Искусственный интеллект для анализа новостей</a:t>
            </a:r>
            <a:br>
              <a:rPr lang="ru-RU" sz="1200" dirty="0"/>
            </a:br>
            <a:r>
              <a:rPr lang="ru-RU" sz="1200" dirty="0"/>
              <a:t>Система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Roboto"/>
              </a:rPr>
              <a:t>, которая использует машинное обучение для анализа новостей и выделения главных тем. Приложение фильтрует фейковые новости и помогает пользователям получать качественную информацию из достоверных источников.</a:t>
            </a:r>
            <a:endParaRPr sz="1050" b="0" i="0" u="none" strike="noStrike" cap="none" dirty="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7" name="Google Shape;57;p1"/>
          <p:cNvSpPr txBox="1">
            <a:spLocks noGrp="1"/>
          </p:cNvSpPr>
          <p:nvPr>
            <p:ph type="ctrTitle"/>
          </p:nvPr>
        </p:nvSpPr>
        <p:spPr>
          <a:xfrm>
            <a:off x="181980" y="310794"/>
            <a:ext cx="5870906" cy="8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US" sz="2400" b="1" dirty="0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“AI-NEWS”</a:t>
            </a:r>
            <a:endParaRPr sz="2400" b="1" dirty="0">
              <a:solidFill>
                <a:srgbClr val="9F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"/>
          <p:cNvSpPr txBox="1"/>
          <p:nvPr/>
        </p:nvSpPr>
        <p:spPr>
          <a:xfrm>
            <a:off x="260778" y="1696203"/>
            <a:ext cx="3116700" cy="4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 чем проект</a:t>
            </a:r>
            <a:endParaRPr sz="12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9" name="Google Shape;59;p1"/>
          <p:cNvSpPr txBox="1"/>
          <p:nvPr/>
        </p:nvSpPr>
        <p:spPr>
          <a:xfrm>
            <a:off x="260778" y="3908939"/>
            <a:ext cx="3116759" cy="632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ФИО </a:t>
            </a:r>
            <a:b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Болдышев Максим Игоревич</a:t>
            </a:r>
            <a:endParaRPr sz="9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0" name="Google Shape;60;p1"/>
          <p:cNvSpPr/>
          <p:nvPr/>
        </p:nvSpPr>
        <p:spPr>
          <a:xfrm>
            <a:off x="6590200" y="2441175"/>
            <a:ext cx="2578200" cy="270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" name="Google Shape;6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19551" y="1696156"/>
            <a:ext cx="2122176" cy="1621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93199" y="2571748"/>
            <a:ext cx="2396000" cy="2306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90200" y="0"/>
            <a:ext cx="2578201" cy="2441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"/>
          <p:cNvSpPr txBox="1">
            <a:spLocks noGrp="1"/>
          </p:cNvSpPr>
          <p:nvPr>
            <p:ph type="title"/>
          </p:nvPr>
        </p:nvSpPr>
        <p:spPr>
          <a:xfrm>
            <a:off x="83100" y="29335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Задача 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" name="Google Shape;69;p2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Обычные пользователи и читатели новостей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Журналисты и редакторы</a:t>
            </a:r>
            <a:endParaRPr lang="en-US"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r>
              <a:rPr lang="ru-RU" sz="2000" b="1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Проблема информационного шума</a:t>
            </a:r>
            <a:endParaRPr sz="2000" b="1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В условиях огромного потока информации пользователи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сталкиваются с трудностями в выделении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важных и достоверных новостей. Система помогает фильтровать информационный шум и сосредоточиться на значимых темах.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0" name="Google Shape;70;p2"/>
          <p:cNvSpPr/>
          <p:nvPr/>
        </p:nvSpPr>
        <p:spPr>
          <a:xfrm>
            <a:off x="440671" y="1586428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Product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1" name="Google Shape;71;p2"/>
          <p:cNvSpPr/>
          <p:nvPr/>
        </p:nvSpPr>
        <p:spPr>
          <a:xfrm>
            <a:off x="449851" y="3248139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 err="1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Tech</a:t>
            </a:r>
            <a:endParaRPr sz="1400" b="0" i="0" u="none" strike="noStrike" cap="none" dirty="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CA80BF5-49D6-4E51-ABCE-8C2DF302B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705" y="990014"/>
            <a:ext cx="2429087" cy="20721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A25EDC-DB29-46ED-ACDA-305435E6D6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05" y="3062177"/>
            <a:ext cx="2419444" cy="191529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Описание решения / продукт 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" name="Google Shape;77;p3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Product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8" name="Google Shape;78;p3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Машинное обучение и глубокое обучение </a:t>
            </a:r>
            <a:endParaRPr lang="en-US"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Применение методов машинного обучения для классификации новостей, выявления фейковых новостей и трендов. </a:t>
            </a:r>
            <a:endParaRPr lang="en-US"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Точность фильтрации фейковых новостей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Релевантность и качество информации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9" name="Google Shape;79;p3"/>
          <p:cNvSpPr/>
          <p:nvPr/>
        </p:nvSpPr>
        <p:spPr>
          <a:xfrm>
            <a:off x="449851" y="3248139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Tech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0" name="Google Shape;80;p3"/>
          <p:cNvSpPr/>
          <p:nvPr/>
        </p:nvSpPr>
        <p:spPr>
          <a:xfrm>
            <a:off x="2809300" y="4211437"/>
            <a:ext cx="6004193" cy="346551"/>
          </a:xfrm>
          <a:prstGeom prst="wedgeRectCallout">
            <a:avLst>
              <a:gd name="adj1" fmla="val -25469"/>
              <a:gd name="adj2" fmla="val -47485"/>
            </a:avLst>
          </a:prstGeom>
          <a:gradFill>
            <a:gsLst>
              <a:gs pos="0">
                <a:srgbClr val="F5FF83"/>
              </a:gs>
              <a:gs pos="100000">
                <a:srgbClr val="E3F609"/>
              </a:gs>
            </a:gsLst>
            <a:lin ang="5400012" scaled="0"/>
          </a:gradFill>
          <a:ln w="9525" cap="flat" cmpd="sng">
            <a:solidFill>
              <a:srgbClr val="FDA73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607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Прототип</a:t>
            </a:r>
            <a:endParaRPr sz="11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7C020E4-A4BA-4EAA-9236-EB9CA713F7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65" y="1031358"/>
            <a:ext cx="2206357" cy="205755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16C6AD-D08B-4EF2-9BAC-38FB5E4592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700" y="3058511"/>
            <a:ext cx="2216322" cy="19157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Рынок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" name="Google Shape;86;p4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Market strategy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7" name="Google Shape;87;p4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География рынка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Оценка рынка сверху / снизу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Почему мы получим свою долю рынка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 оценке важно приводить ссылки на источники, откуда была взяты данные для расчетов.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Кратко, в виде графиков.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Сравнение с конкурентами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" name="Google Shape;93;p5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5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Кто наши конкуренты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Почему мы интереснее потребителю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Как нас услышат клиенты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Можно сравнивать в табличном виде. 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Важно в параметры сравнения выносить ценности (сложности) для клиента, найденные на интервью или заявляемые конкурентами в своих продуктах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5" name="Google Shape;95;p5"/>
          <p:cNvSpPr/>
          <p:nvPr/>
        </p:nvSpPr>
        <p:spPr>
          <a:xfrm>
            <a:off x="449851" y="3248139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None-market Competitive Advantage 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Бизнес модель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p6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Customers sources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2" name="Google Shape;102;p6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Модель монетизации (подписка, разовые продажи, freemium…)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Каналы привлечения, коммуникация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Лучше указать несколькими картинками с краткими подписями, чем большим кол-вом текста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3" name="Google Shape;103;p6"/>
          <p:cNvSpPr/>
          <p:nvPr/>
        </p:nvSpPr>
        <p:spPr>
          <a:xfrm>
            <a:off x="449851" y="3248139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Actions of the client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 Light"/>
                <a:ea typeface="Montserrat Light"/>
                <a:cs typeface="Montserrat Light"/>
                <a:sym typeface="Montserrat Light"/>
              </a:rPr>
              <a:t>Unit Economics - прогноз для проектов на стадии MVP, идеи</a:t>
            </a:r>
            <a:endParaRPr sz="40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9" name="Google Shape;109;p7"/>
          <p:cNvSpPr txBox="1"/>
          <p:nvPr/>
        </p:nvSpPr>
        <p:spPr>
          <a:xfrm>
            <a:off x="2809300" y="1244312"/>
            <a:ext cx="6169500" cy="31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CAC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APC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AvPrice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COGs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Для сложных бизнес моделей - по каждой аудитории в виде инфографики 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0" name="Google Shape;110;p7"/>
          <p:cNvSpPr/>
          <p:nvPr/>
        </p:nvSpPr>
        <p:spPr>
          <a:xfrm>
            <a:off x="440671" y="1586428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opportunity backlog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Планы на 3 года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" name="Google Shape;116;p8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opportunity backlog</a:t>
            </a: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8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Описание этапов развития проекта и продукта (ключевые вехи)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Описание результатов, которые будут достигнуты после каждой вехи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Лучше отобразить результаты в виде показателей на временной шкале, чем расписывать текстом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" name="Google Shape;123;p9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Hard skills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24" name="Google Shape;124;p9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Роли, фотографии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Отдельно несколько слов о компетенциях, подтверждающие способность команды сделать проект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Лучше указать несколькими картинками с краткими подписями. Важно показать экспертизу участников команды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Запрос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" name="Google Shape;130;p10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Инвестиционный запрос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Запрос партнерства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Запрос на поиск экспертизы 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Важно в запросе детализировать условия, на которых вы хотите получить ресурсы. Желательно указать, как разыскиваемые ресурсы помогут проекту. 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31" name="Google Shape;131;p10"/>
          <p:cNvSpPr/>
          <p:nvPr/>
        </p:nvSpPr>
        <p:spPr>
          <a:xfrm>
            <a:off x="440671" y="1586428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opportunity backlog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1"/>
          <p:cNvSpPr/>
          <p:nvPr/>
        </p:nvSpPr>
        <p:spPr>
          <a:xfrm>
            <a:off x="3693801" y="-23250"/>
            <a:ext cx="5450100" cy="13503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1"/>
          <p:cNvSpPr/>
          <p:nvPr/>
        </p:nvSpPr>
        <p:spPr>
          <a:xfrm>
            <a:off x="3675125" y="-57700"/>
            <a:ext cx="2901600" cy="1404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" name="Google Shape;13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8697" y="-12733"/>
            <a:ext cx="1777978" cy="135891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1"/>
          <p:cNvSpPr txBox="1"/>
          <p:nvPr/>
        </p:nvSpPr>
        <p:spPr>
          <a:xfrm>
            <a:off x="-2708550" y="20762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4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1"/>
          <p:cNvSpPr txBox="1"/>
          <p:nvPr/>
        </p:nvSpPr>
        <p:spPr>
          <a:xfrm>
            <a:off x="315113" y="1776383"/>
            <a:ext cx="6169500" cy="31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Благодарность и призыв к действию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Имя и Фамилия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Телефон  и почта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Зона ответственности контакта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41" name="Google Shape;141;p11"/>
          <p:cNvSpPr/>
          <p:nvPr/>
        </p:nvSpPr>
        <p:spPr>
          <a:xfrm>
            <a:off x="4380621" y="3909319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contacts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42" name="Google Shape;142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32975" y="51663"/>
            <a:ext cx="1278251" cy="1230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52925" y="1307100"/>
            <a:ext cx="2445525" cy="2441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383</Words>
  <Application>Microsoft Office PowerPoint</Application>
  <PresentationFormat>Экран (16:9)</PresentationFormat>
  <Paragraphs>81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Montserrat</vt:lpstr>
      <vt:lpstr>Montserrat Light</vt:lpstr>
      <vt:lpstr>Roboto</vt:lpstr>
      <vt:lpstr>Simple Light</vt:lpstr>
      <vt:lpstr>“AI-NEWS”</vt:lpstr>
      <vt:lpstr>Задача </vt:lpstr>
      <vt:lpstr>Описание решения / продукт </vt:lpstr>
      <vt:lpstr>Рынок</vt:lpstr>
      <vt:lpstr>Сравнение с конкурентами</vt:lpstr>
      <vt:lpstr>Бизнес модель</vt:lpstr>
      <vt:lpstr>Unit Economics - прогноз для проектов на стадии MVP, идеи</vt:lpstr>
      <vt:lpstr>Планы на 3 года</vt:lpstr>
      <vt:lpstr>Команда</vt:lpstr>
      <vt:lpstr>Запрос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Наименование проекта</dc:title>
  <dc:creator>Сергей</dc:creator>
  <cp:lastModifiedBy>Максим</cp:lastModifiedBy>
  <cp:revision>2</cp:revision>
  <dcterms:modified xsi:type="dcterms:W3CDTF">2024-10-15T10:48:15Z</dcterms:modified>
</cp:coreProperties>
</file>