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4" r:id="rId4"/>
    <p:sldId id="267" r:id="rId5"/>
    <p:sldId id="268" r:id="rId6"/>
    <p:sldId id="265" r:id="rId7"/>
    <p:sldId id="266" r:id="rId8"/>
    <p:sldId id="263" r:id="rId9"/>
    <p:sldId id="269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i.kadurova@yandex.ru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4EFD5-65AE-4F50-AF6D-7B4A3DD05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</p:spTree>
    <p:extLst>
      <p:ext uri="{BB962C8B-B14F-4D97-AF65-F5344CB8AC3E}">
        <p14:creationId xmlns:p14="http://schemas.microsoft.com/office/powerpoint/2010/main" val="176792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4EFD5-65AE-4F50-AF6D-7B4A3DD05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0C3E33-A8A5-4F4D-8E51-F7B28066ED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" y="0"/>
            <a:ext cx="1219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6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150AC30-6D5E-4E61-BBC3-51FE906E4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</p:spTree>
    <p:extLst>
      <p:ext uri="{BB962C8B-B14F-4D97-AF65-F5344CB8AC3E}">
        <p14:creationId xmlns:p14="http://schemas.microsoft.com/office/powerpoint/2010/main" val="385652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4EFD5-65AE-4F50-AF6D-7B4A3DD05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87BA60-91FB-4DDA-AF0F-1B95F61D75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" y="0"/>
            <a:ext cx="1219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8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4EFD5-65AE-4F50-AF6D-7B4A3DD05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36CB4C-B82F-4CDF-ABAF-834D26A9FC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" y="0"/>
            <a:ext cx="1219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72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4EFD5-65AE-4F50-AF6D-7B4A3DD05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052E2F-9073-4BC3-9707-E338A11990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" y="0"/>
            <a:ext cx="1219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63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4EFD5-65AE-4F50-AF6D-7B4A3DD05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97B4A1-52C4-47CD-82FB-3EC1A33F23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" y="0"/>
            <a:ext cx="1219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45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3DFE5-3605-453E-AC86-0F983770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4EFD5-65AE-4F50-AF6D-7B4A3DD05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269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7B122-BA0F-48A2-ACCD-96BE77D58A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" y="0"/>
            <a:ext cx="1219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21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83DB6-5288-4FA2-B368-601EE6BC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9BF69E3-AC74-4BA8-96B4-6AB26FC0F4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4" y="0"/>
            <a:ext cx="12179096" cy="6851714"/>
          </a:xfrm>
        </p:spPr>
      </p:pic>
    </p:spTree>
    <p:extLst>
      <p:ext uri="{BB962C8B-B14F-4D97-AF65-F5344CB8AC3E}">
        <p14:creationId xmlns:p14="http://schemas.microsoft.com/office/powerpoint/2010/main" val="1801456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39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35560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316370" y="2949784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Фото проекта</a:t>
            </a:r>
          </a:p>
        </p:txBody>
      </p:sp>
      <p:pic>
        <p:nvPicPr>
          <p:cNvPr id="19" name="Объект 4">
            <a:extLst>
              <a:ext uri="{FF2B5EF4-FFF2-40B4-BE49-F238E27FC236}">
                <a16:creationId xmlns:a16="http://schemas.microsoft.com/office/drawing/2014/main" id="{07064168-D80D-401F-9F59-9A8CC308C2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5"/>
            <a:ext cx="12192000" cy="6858975"/>
          </a:xfr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A3CA373-DA60-46A6-AD77-84948C5EA41B}"/>
              </a:ext>
            </a:extLst>
          </p:cNvPr>
          <p:cNvSpPr/>
          <p:nvPr/>
        </p:nvSpPr>
        <p:spPr>
          <a:xfrm>
            <a:off x="0" y="160338"/>
            <a:ext cx="10200456" cy="3974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endParaRPr lang="ru-RU" sz="1800" dirty="0">
              <a:latin typeface="Montserrat" panose="00000800000000000000" pitchFamily="50" charset="-52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266BA-61EF-4523-A029-706BB8B5212D}"/>
              </a:ext>
            </a:extLst>
          </p:cNvPr>
          <p:cNvSpPr txBox="1"/>
          <p:nvPr/>
        </p:nvSpPr>
        <p:spPr>
          <a:xfrm>
            <a:off x="584608" y="2203251"/>
            <a:ext cx="42642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Montserrat" panose="00000800000000000000" pitchFamily="50" charset="-52"/>
                <a:ea typeface="Tahoma" panose="020B0604030504040204" pitchFamily="34" charset="0"/>
                <a:cs typeface="Arial" panose="020B0604020202020204" pitchFamily="34" charset="0"/>
              </a:rPr>
              <a:t>Кадырова Динара Руслановна</a:t>
            </a:r>
            <a:endParaRPr lang="ru-RU" sz="2000" dirty="0">
              <a:latin typeface="Montserrat" panose="00000800000000000000" pitchFamily="50" charset="-52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253779-4BAA-4586-B4C3-27E31F09AD62}"/>
              </a:ext>
            </a:extLst>
          </p:cNvPr>
          <p:cNvSpPr txBox="1"/>
          <p:nvPr/>
        </p:nvSpPr>
        <p:spPr>
          <a:xfrm>
            <a:off x="584608" y="3170847"/>
            <a:ext cx="43592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Montserrat" panose="00000800000000000000" pitchFamily="50" charset="-52"/>
                <a:ea typeface="Tahoma" panose="020B0604030504040204" pitchFamily="34" charset="0"/>
                <a:cs typeface="Arial" panose="020B0604020202020204" pitchFamily="34" charset="0"/>
              </a:rPr>
              <a:t>Почта: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800000000000000" pitchFamily="50" charset="-52"/>
                <a:ea typeface="Tahoma" panose="020B060403050404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di.kadurova@yandex.ru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800000000000000" pitchFamily="50" charset="-52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000" b="1" dirty="0">
                <a:latin typeface="Montserrat" panose="00000800000000000000" pitchFamily="50" charset="-52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latin typeface="Montserrat" panose="00000800000000000000" pitchFamily="50" charset="-52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Montserrat" panose="00000800000000000000" pitchFamily="50" charset="-52"/>
                <a:ea typeface="Tahoma" panose="020B0604030504040204" pitchFamily="34" charset="0"/>
                <a:cs typeface="Arial" panose="020B0604020202020204" pitchFamily="34" charset="0"/>
              </a:rPr>
              <a:t>Телефон: +7 (960) 370 5354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51F79F-1A57-4AE6-9D39-4520761D32FF}"/>
              </a:ext>
            </a:extLst>
          </p:cNvPr>
          <p:cNvSpPr txBox="1"/>
          <p:nvPr/>
        </p:nvSpPr>
        <p:spPr>
          <a:xfrm>
            <a:off x="2681652" y="321932"/>
            <a:ext cx="68286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3600" b="1" dirty="0">
                <a:latin typeface="Montserrat" panose="00000800000000000000" pitchFamily="50" charset="-52"/>
                <a:ea typeface="Tahoma" panose="020B060403050404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3600" b="1" dirty="0">
              <a:solidFill>
                <a:schemeClr val="bg1"/>
              </a:solidFill>
              <a:latin typeface="Montserrat" panose="00000800000000000000" pitchFamily="50" charset="-52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869" y="4973057"/>
            <a:ext cx="1857486" cy="172460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3732634-0529-4704-BCBA-63DF2A203E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/>
          <a:stretch/>
        </p:blipFill>
        <p:spPr>
          <a:xfrm>
            <a:off x="5275984" y="1674120"/>
            <a:ext cx="4570173" cy="31830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D3CC21A-C665-4401-8942-D30410A56F21}"/>
              </a:ext>
            </a:extLst>
          </p:cNvPr>
          <p:cNvSpPr/>
          <p:nvPr/>
        </p:nvSpPr>
        <p:spPr>
          <a:xfrm>
            <a:off x="300146" y="5301208"/>
            <a:ext cx="3995654" cy="1396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13" y="5336000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9792</TotalTime>
  <Words>28</Words>
  <Application>Microsoft Office PowerPoint</Application>
  <PresentationFormat>Широкоэкранный</PresentationFormat>
  <Paragraphs>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Dinara</cp:lastModifiedBy>
  <cp:revision>64</cp:revision>
  <dcterms:created xsi:type="dcterms:W3CDTF">2023-02-08T09:03:57Z</dcterms:created>
  <dcterms:modified xsi:type="dcterms:W3CDTF">2023-06-16T06:38:26Z</dcterms:modified>
</cp:coreProperties>
</file>