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embeddedFontLst>
    <p:embeddedFont>
      <p:font typeface="Open Sans Medium"/>
      <p:regular r:id="rId19"/>
      <p:bold r:id="rId20"/>
      <p:italic r:id="rId21"/>
      <p:boldItalic r:id="rId22"/>
    </p:embeddedFont>
    <p:embeddedFont>
      <p:font typeface="Open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648">
          <p15:clr>
            <a:srgbClr val="A4A3A4"/>
          </p15:clr>
        </p15:guide>
        <p15:guide id="2" pos="2664">
          <p15:clr>
            <a:srgbClr val="A4A3A4"/>
          </p15:clr>
        </p15:guide>
        <p15:guide id="3" orient="horz" pos="2664">
          <p15:clr>
            <a:srgbClr val="A4A3A4"/>
          </p15:clr>
        </p15:guide>
        <p15:guide id="4" orient="horz" pos="32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49FC29D-FB1B-4514-B2D5-9592954157D1}">
  <a:tblStyle styleId="{349FC29D-FB1B-4514-B2D5-9592954157D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A628F6AC-3FC0-47BC-89AA-E8FD2B32E180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1">
              <a:alpha val="40000"/>
            </a:schemeClr>
          </a:solidFill>
        </a:fill>
      </a:tcStyle>
    </a:band1H>
    <a:band2H>
      <a:tcTxStyle/>
    </a:band2H>
    <a:band1V>
      <a:tcTxStyle/>
      <a:tcStyle>
        <a:tcBdr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</a:band2V>
    <a:lastCol>
      <a:tcTxStyle b="on" i="off"/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lastCol>
    <a:firstCol>
      <a:tcTxStyle b="on" i="off"/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firstCol>
    <a:lastRow>
      <a:tcTxStyle b="on" i="off"/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648" orient="horz"/>
        <p:guide pos="2664"/>
        <p:guide pos="2664" orient="horz"/>
        <p:guide pos="326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Medium-bold.fntdata"/><Relationship Id="rId22" Type="http://schemas.openxmlformats.org/officeDocument/2006/relationships/font" Target="fonts/OpenSansMedium-boldItalic.fntdata"/><Relationship Id="rId21" Type="http://schemas.openxmlformats.org/officeDocument/2006/relationships/font" Target="fonts/OpenSansMedium-italic.fntdata"/><Relationship Id="rId24" Type="http://schemas.openxmlformats.org/officeDocument/2006/relationships/font" Target="fonts/OpenSans-bold.fntdata"/><Relationship Id="rId23" Type="http://schemas.openxmlformats.org/officeDocument/2006/relationships/font" Target="fonts/Open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OpenSans-boldItalic.fntdata"/><Relationship Id="rId25" Type="http://schemas.openxmlformats.org/officeDocument/2006/relationships/font" Target="fonts/OpenSans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OpenSansMedium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2" name="Google Shape;28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3" name="Google Shape;30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9" name="Google Shape;30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0" name="Google Shape;310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3" name="Google Shape;32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4" name="Google Shape;32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" name="Google Shape;335;p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6" name="Google Shape;336;p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5" name="Google Shape;34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6" name="Google Shape;346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5" name="Google Shape;355;p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6" name="Google Shape;356;p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2" name="Google Shape;362;p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3" name="Google Shape;363;p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6" name="Google Shape;37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7" name="Google Shape;377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2" name="Google Shape;39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3" name="Google Shape;393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4" name="Google Shape;41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5" name="Google Shape;415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2284355" y="4687178"/>
            <a:ext cx="1598515" cy="1681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500"/>
              <a:buNone/>
              <a:defRPr b="1" sz="155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3" type="body"/>
          </p:nvPr>
        </p:nvSpPr>
        <p:spPr>
          <a:xfrm>
            <a:off x="3440172" y="1726672"/>
            <a:ext cx="1253665" cy="1681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500"/>
              <a:buNone/>
              <a:defRPr b="1" sz="155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4" type="body"/>
          </p:nvPr>
        </p:nvSpPr>
        <p:spPr>
          <a:xfrm>
            <a:off x="1903189" y="71740"/>
            <a:ext cx="1253665" cy="1681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500"/>
              <a:buNone/>
              <a:defRPr b="1" sz="155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5" type="body"/>
          </p:nvPr>
        </p:nvSpPr>
        <p:spPr>
          <a:xfrm>
            <a:off x="629693" y="2858632"/>
            <a:ext cx="1253665" cy="1681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500"/>
              <a:buNone/>
              <a:defRPr b="1" sz="155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type="ctrTitle"/>
          </p:nvPr>
        </p:nvSpPr>
        <p:spPr>
          <a:xfrm>
            <a:off x="2373216" y="3667946"/>
            <a:ext cx="9285382" cy="12778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6" type="subTitle"/>
          </p:nvPr>
        </p:nvSpPr>
        <p:spPr>
          <a:xfrm>
            <a:off x="7970418" y="5325276"/>
            <a:ext cx="3677297" cy="6820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cap="none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cxnSp>
        <p:nvCxnSpPr>
          <p:cNvPr id="23" name="Google Shape;23;p2"/>
          <p:cNvCxnSpPr/>
          <p:nvPr/>
        </p:nvCxnSpPr>
        <p:spPr>
          <a:xfrm>
            <a:off x="4579559" y="5744231"/>
            <a:ext cx="0" cy="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4" name="Google Shape;24;p2"/>
          <p:cNvCxnSpPr/>
          <p:nvPr/>
        </p:nvCxnSpPr>
        <p:spPr>
          <a:xfrm>
            <a:off x="2536371" y="2017985"/>
            <a:ext cx="0" cy="153432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5" name="Google Shape;25;p2"/>
          <p:cNvCxnSpPr/>
          <p:nvPr/>
        </p:nvCxnSpPr>
        <p:spPr>
          <a:xfrm rot="10800000">
            <a:off x="4245428" y="5655432"/>
            <a:ext cx="3318888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158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6016886" y="0"/>
            <a:ext cx="6175114" cy="6858000"/>
          </a:xfrm>
          <a:custGeom>
            <a:rect b="b" l="l" r="r" t="t"/>
            <a:pathLst>
              <a:path extrusionOk="0" h="6858000" w="6175114">
                <a:moveTo>
                  <a:pt x="1341004" y="0"/>
                </a:moveTo>
                <a:lnTo>
                  <a:pt x="6175114" y="0"/>
                </a:lnTo>
                <a:lnTo>
                  <a:pt x="6175114" y="1753853"/>
                </a:lnTo>
                <a:lnTo>
                  <a:pt x="5820369" y="2196189"/>
                </a:lnTo>
                <a:cubicBezTo>
                  <a:pt x="5120645" y="1703218"/>
                  <a:pt x="4405009" y="1432910"/>
                  <a:pt x="3753019" y="1432910"/>
                </a:cubicBezTo>
                <a:cubicBezTo>
                  <a:pt x="2989739" y="1432910"/>
                  <a:pt x="2496678" y="1735039"/>
                  <a:pt x="2496678" y="2275742"/>
                </a:cubicBezTo>
                <a:cubicBezTo>
                  <a:pt x="2496678" y="2880092"/>
                  <a:pt x="3148671" y="3086756"/>
                  <a:pt x="4071059" y="3452528"/>
                </a:cubicBezTo>
                <a:lnTo>
                  <a:pt x="5359131" y="3977321"/>
                </a:lnTo>
                <a:cubicBezTo>
                  <a:pt x="5600645" y="4072737"/>
                  <a:pt x="5823711" y="4180452"/>
                  <a:pt x="6026758" y="4302039"/>
                </a:cubicBezTo>
                <a:lnTo>
                  <a:pt x="6175114" y="4397461"/>
                </a:lnTo>
                <a:lnTo>
                  <a:pt x="6175114" y="6858000"/>
                </a:lnTo>
                <a:lnTo>
                  <a:pt x="4869473" y="6858000"/>
                </a:lnTo>
                <a:lnTo>
                  <a:pt x="4856472" y="6790487"/>
                </a:lnTo>
                <a:cubicBezTo>
                  <a:pt x="4737539" y="6344090"/>
                  <a:pt x="4212235" y="6157971"/>
                  <a:pt x="3419067" y="5837920"/>
                </a:cubicBezTo>
                <a:lnTo>
                  <a:pt x="2099173" y="5265482"/>
                </a:lnTo>
                <a:cubicBezTo>
                  <a:pt x="1001854" y="4836066"/>
                  <a:pt x="0" y="3929589"/>
                  <a:pt x="0" y="2434764"/>
                </a:cubicBezTo>
                <a:cubicBezTo>
                  <a:pt x="0" y="1459726"/>
                  <a:pt x="493110" y="590353"/>
                  <a:pt x="1315163" y="16279"/>
                </a:cubicBezTo>
                <a:lnTo>
                  <a:pt x="1341004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8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3"/>
          <p:cNvSpPr txBox="1"/>
          <p:nvPr>
            <p:ph type="title"/>
          </p:nvPr>
        </p:nvSpPr>
        <p:spPr>
          <a:xfrm>
            <a:off x="1099456" y="3257550"/>
            <a:ext cx="4203247" cy="743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cap="none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" type="body"/>
          </p:nvPr>
        </p:nvSpPr>
        <p:spPr>
          <a:xfrm>
            <a:off x="1099456" y="4238625"/>
            <a:ext cx="4203247" cy="1800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33" name="Google Shape;33;p3"/>
          <p:cNvCxnSpPr/>
          <p:nvPr/>
        </p:nvCxnSpPr>
        <p:spPr>
          <a:xfrm>
            <a:off x="1121228" y="0"/>
            <a:ext cx="0" cy="30480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Шесть объектов">
  <p:cSld name="Шесть объектов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/>
          <p:nvPr>
            <p:ph idx="1" type="body"/>
          </p:nvPr>
        </p:nvSpPr>
        <p:spPr>
          <a:xfrm>
            <a:off x="1034186" y="2903538"/>
            <a:ext cx="3104198" cy="345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2" type="body"/>
          </p:nvPr>
        </p:nvSpPr>
        <p:spPr>
          <a:xfrm>
            <a:off x="1034141" y="3249013"/>
            <a:ext cx="3103493" cy="866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3" type="body"/>
          </p:nvPr>
        </p:nvSpPr>
        <p:spPr>
          <a:xfrm>
            <a:off x="4641894" y="2903538"/>
            <a:ext cx="3104198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4"/>
          <p:cNvSpPr txBox="1"/>
          <p:nvPr>
            <p:ph idx="4" type="body"/>
          </p:nvPr>
        </p:nvSpPr>
        <p:spPr>
          <a:xfrm>
            <a:off x="4642223" y="3249013"/>
            <a:ext cx="3103493" cy="866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4"/>
          <p:cNvSpPr txBox="1"/>
          <p:nvPr>
            <p:ph idx="5" type="body"/>
          </p:nvPr>
        </p:nvSpPr>
        <p:spPr>
          <a:xfrm>
            <a:off x="8249601" y="2903538"/>
            <a:ext cx="3104198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4"/>
          <p:cNvSpPr txBox="1"/>
          <p:nvPr>
            <p:ph idx="6" type="body"/>
          </p:nvPr>
        </p:nvSpPr>
        <p:spPr>
          <a:xfrm>
            <a:off x="8250305" y="3249013"/>
            <a:ext cx="3103493" cy="866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4"/>
          <p:cNvSpPr txBox="1"/>
          <p:nvPr>
            <p:ph type="title"/>
          </p:nvPr>
        </p:nvSpPr>
        <p:spPr>
          <a:xfrm>
            <a:off x="1034142" y="1110286"/>
            <a:ext cx="10515600" cy="924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5" name="Google Shape;45;p4"/>
          <p:cNvSpPr txBox="1"/>
          <p:nvPr>
            <p:ph idx="7" type="body"/>
          </p:nvPr>
        </p:nvSpPr>
        <p:spPr>
          <a:xfrm>
            <a:off x="1033811" y="4551950"/>
            <a:ext cx="3104198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4"/>
          <p:cNvSpPr txBox="1"/>
          <p:nvPr>
            <p:ph idx="8" type="body"/>
          </p:nvPr>
        </p:nvSpPr>
        <p:spPr>
          <a:xfrm>
            <a:off x="1033766" y="4897425"/>
            <a:ext cx="3103493" cy="866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9" type="body"/>
          </p:nvPr>
        </p:nvSpPr>
        <p:spPr>
          <a:xfrm>
            <a:off x="4641519" y="4551950"/>
            <a:ext cx="3104198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4"/>
          <p:cNvSpPr txBox="1"/>
          <p:nvPr>
            <p:ph idx="13" type="body"/>
          </p:nvPr>
        </p:nvSpPr>
        <p:spPr>
          <a:xfrm>
            <a:off x="4641848" y="4897425"/>
            <a:ext cx="3103493" cy="866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4"/>
          <p:cNvSpPr txBox="1"/>
          <p:nvPr>
            <p:ph idx="14" type="body"/>
          </p:nvPr>
        </p:nvSpPr>
        <p:spPr>
          <a:xfrm>
            <a:off x="8249226" y="4551950"/>
            <a:ext cx="3104198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4"/>
          <p:cNvSpPr txBox="1"/>
          <p:nvPr>
            <p:ph idx="15" type="body"/>
          </p:nvPr>
        </p:nvSpPr>
        <p:spPr>
          <a:xfrm>
            <a:off x="8249930" y="4897425"/>
            <a:ext cx="3103493" cy="866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51" name="Google Shape;51;p4"/>
          <p:cNvCxnSpPr/>
          <p:nvPr/>
        </p:nvCxnSpPr>
        <p:spPr>
          <a:xfrm>
            <a:off x="1121228" y="0"/>
            <a:ext cx="0" cy="1110286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одержимое с 1 столбцом">
  <p:cSld name="Содержимое с 1 столбцом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"/>
          <p:cNvSpPr txBox="1"/>
          <p:nvPr>
            <p:ph idx="1" type="body"/>
          </p:nvPr>
        </p:nvSpPr>
        <p:spPr>
          <a:xfrm>
            <a:off x="4450921" y="2145859"/>
            <a:ext cx="5042568" cy="3454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450922" y="2491335"/>
            <a:ext cx="5041422" cy="540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type="title"/>
          </p:nvPr>
        </p:nvSpPr>
        <p:spPr>
          <a:xfrm>
            <a:off x="1034142" y="419184"/>
            <a:ext cx="2362200" cy="11102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9" name="Google Shape;59;p5"/>
          <p:cNvSpPr txBox="1"/>
          <p:nvPr>
            <p:ph idx="3" type="body"/>
          </p:nvPr>
        </p:nvSpPr>
        <p:spPr>
          <a:xfrm>
            <a:off x="4450921" y="3198051"/>
            <a:ext cx="5042568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5"/>
          <p:cNvSpPr txBox="1"/>
          <p:nvPr>
            <p:ph idx="4" type="body"/>
          </p:nvPr>
        </p:nvSpPr>
        <p:spPr>
          <a:xfrm>
            <a:off x="4450922" y="3543527"/>
            <a:ext cx="5041422" cy="540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5"/>
          <p:cNvSpPr txBox="1"/>
          <p:nvPr>
            <p:ph idx="5" type="body"/>
          </p:nvPr>
        </p:nvSpPr>
        <p:spPr>
          <a:xfrm>
            <a:off x="4450921" y="5302434"/>
            <a:ext cx="5042568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6" type="body"/>
          </p:nvPr>
        </p:nvSpPr>
        <p:spPr>
          <a:xfrm>
            <a:off x="4450922" y="5647910"/>
            <a:ext cx="5041422" cy="540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7" type="body"/>
          </p:nvPr>
        </p:nvSpPr>
        <p:spPr>
          <a:xfrm>
            <a:off x="4450921" y="4250243"/>
            <a:ext cx="5042568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5"/>
          <p:cNvSpPr txBox="1"/>
          <p:nvPr>
            <p:ph idx="8" type="body"/>
          </p:nvPr>
        </p:nvSpPr>
        <p:spPr>
          <a:xfrm>
            <a:off x="4450922" y="4595719"/>
            <a:ext cx="5041422" cy="540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65" name="Google Shape;65;p5"/>
          <p:cNvCxnSpPr/>
          <p:nvPr/>
        </p:nvCxnSpPr>
        <p:spPr>
          <a:xfrm>
            <a:off x="3766456" y="-16561"/>
            <a:ext cx="0" cy="6874561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6" name="Google Shape;66;p5"/>
          <p:cNvCxnSpPr/>
          <p:nvPr/>
        </p:nvCxnSpPr>
        <p:spPr>
          <a:xfrm>
            <a:off x="-1" y="1676400"/>
            <a:ext cx="12191999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изображение и объект 3">
  <p:cSld name="Заголовок, изображение и объект 3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"/>
          <p:cNvSpPr/>
          <p:nvPr>
            <p:ph idx="2" type="pic"/>
          </p:nvPr>
        </p:nvSpPr>
        <p:spPr>
          <a:xfrm>
            <a:off x="2" y="0"/>
            <a:ext cx="6694955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6"/>
          <p:cNvSpPr txBox="1"/>
          <p:nvPr>
            <p:ph idx="1" type="body"/>
          </p:nvPr>
        </p:nvSpPr>
        <p:spPr>
          <a:xfrm>
            <a:off x="6144768" y="2069658"/>
            <a:ext cx="5042568" cy="3454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6"/>
          <p:cNvSpPr txBox="1"/>
          <p:nvPr>
            <p:ph idx="3" type="body"/>
          </p:nvPr>
        </p:nvSpPr>
        <p:spPr>
          <a:xfrm>
            <a:off x="6144768" y="2415134"/>
            <a:ext cx="5041422" cy="540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6"/>
          <p:cNvSpPr txBox="1"/>
          <p:nvPr>
            <p:ph type="title"/>
          </p:nvPr>
        </p:nvSpPr>
        <p:spPr>
          <a:xfrm>
            <a:off x="6971633" y="690928"/>
            <a:ext cx="4501910" cy="7322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5" name="Google Shape;75;p6"/>
          <p:cNvSpPr txBox="1"/>
          <p:nvPr>
            <p:ph idx="4" type="body"/>
          </p:nvPr>
        </p:nvSpPr>
        <p:spPr>
          <a:xfrm>
            <a:off x="5300006" y="3587638"/>
            <a:ext cx="5042568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6"/>
          <p:cNvSpPr txBox="1"/>
          <p:nvPr>
            <p:ph idx="5" type="body"/>
          </p:nvPr>
        </p:nvSpPr>
        <p:spPr>
          <a:xfrm>
            <a:off x="5300007" y="3933114"/>
            <a:ext cx="5041422" cy="540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6"/>
          <p:cNvSpPr txBox="1"/>
          <p:nvPr>
            <p:ph idx="6" type="body"/>
          </p:nvPr>
        </p:nvSpPr>
        <p:spPr>
          <a:xfrm>
            <a:off x="4398264" y="5105618"/>
            <a:ext cx="5042568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6"/>
          <p:cNvSpPr txBox="1"/>
          <p:nvPr>
            <p:ph idx="7" type="body"/>
          </p:nvPr>
        </p:nvSpPr>
        <p:spPr>
          <a:xfrm>
            <a:off x="4398264" y="5451094"/>
            <a:ext cx="5041422" cy="540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значки и объекты">
  <p:cSld name="Заголовок, значки и объекты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7"/>
          <p:cNvSpPr txBox="1"/>
          <p:nvPr>
            <p:ph idx="1" type="body"/>
          </p:nvPr>
        </p:nvSpPr>
        <p:spPr>
          <a:xfrm>
            <a:off x="1034142" y="3971432"/>
            <a:ext cx="29416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7"/>
          <p:cNvSpPr txBox="1"/>
          <p:nvPr>
            <p:ph idx="2" type="body"/>
          </p:nvPr>
        </p:nvSpPr>
        <p:spPr>
          <a:xfrm>
            <a:off x="1034142" y="4605832"/>
            <a:ext cx="2941600" cy="1141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FEFEFE"/>
              </a:buClr>
              <a:buSzPts val="1200"/>
              <a:buNone/>
              <a:defRPr sz="1200">
                <a:solidFill>
                  <a:srgbClr val="FEFEFE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7"/>
          <p:cNvSpPr/>
          <p:nvPr>
            <p:ph idx="3" type="pic"/>
          </p:nvPr>
        </p:nvSpPr>
        <p:spPr>
          <a:xfrm>
            <a:off x="1034142" y="3048000"/>
            <a:ext cx="769486" cy="769486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7"/>
          <p:cNvSpPr txBox="1"/>
          <p:nvPr>
            <p:ph type="title"/>
          </p:nvPr>
        </p:nvSpPr>
        <p:spPr>
          <a:xfrm>
            <a:off x="1034142" y="1110286"/>
            <a:ext cx="10515600" cy="924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84" name="Google Shape;84;p7"/>
          <p:cNvCxnSpPr/>
          <p:nvPr/>
        </p:nvCxnSpPr>
        <p:spPr>
          <a:xfrm>
            <a:off x="1121228" y="0"/>
            <a:ext cx="0" cy="1110286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5" name="Google Shape;85;p7"/>
          <p:cNvSpPr txBox="1"/>
          <p:nvPr>
            <p:ph idx="4" type="body"/>
          </p:nvPr>
        </p:nvSpPr>
        <p:spPr>
          <a:xfrm>
            <a:off x="4706975" y="3971432"/>
            <a:ext cx="29416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7"/>
          <p:cNvSpPr txBox="1"/>
          <p:nvPr>
            <p:ph idx="5" type="body"/>
          </p:nvPr>
        </p:nvSpPr>
        <p:spPr>
          <a:xfrm>
            <a:off x="4706975" y="4605832"/>
            <a:ext cx="2941600" cy="1141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FEFEFE"/>
              </a:buClr>
              <a:buSzPts val="1200"/>
              <a:buNone/>
              <a:defRPr sz="1200">
                <a:solidFill>
                  <a:srgbClr val="FEFEFE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7"/>
          <p:cNvSpPr/>
          <p:nvPr>
            <p:ph idx="6" type="pic"/>
          </p:nvPr>
        </p:nvSpPr>
        <p:spPr>
          <a:xfrm>
            <a:off x="4706975" y="3048000"/>
            <a:ext cx="769486" cy="769486"/>
          </a:xfrm>
          <a:prstGeom prst="rect">
            <a:avLst/>
          </a:prstGeom>
          <a:noFill/>
          <a:ln>
            <a:noFill/>
          </a:ln>
        </p:spPr>
      </p:sp>
      <p:sp>
        <p:nvSpPr>
          <p:cNvPr id="88" name="Google Shape;88;p7"/>
          <p:cNvSpPr txBox="1"/>
          <p:nvPr>
            <p:ph idx="7" type="body"/>
          </p:nvPr>
        </p:nvSpPr>
        <p:spPr>
          <a:xfrm>
            <a:off x="8412200" y="3971432"/>
            <a:ext cx="29416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7"/>
          <p:cNvSpPr txBox="1"/>
          <p:nvPr>
            <p:ph idx="8" type="body"/>
          </p:nvPr>
        </p:nvSpPr>
        <p:spPr>
          <a:xfrm>
            <a:off x="8412200" y="4605832"/>
            <a:ext cx="2941600" cy="1141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FEFEFE"/>
              </a:buClr>
              <a:buSzPts val="1200"/>
              <a:buNone/>
              <a:defRPr sz="1200">
                <a:solidFill>
                  <a:srgbClr val="FEFEFE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7"/>
          <p:cNvSpPr/>
          <p:nvPr>
            <p:ph idx="9" type="pic"/>
          </p:nvPr>
        </p:nvSpPr>
        <p:spPr>
          <a:xfrm>
            <a:off x="8412200" y="3048000"/>
            <a:ext cx="769486" cy="769486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8"/>
          <p:cNvSpPr txBox="1"/>
          <p:nvPr>
            <p:ph idx="1" type="body"/>
          </p:nvPr>
        </p:nvSpPr>
        <p:spPr>
          <a:xfrm>
            <a:off x="1034142" y="1850572"/>
            <a:ext cx="10134601" cy="40930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9" name="Google Shape;99;p8"/>
          <p:cNvSpPr txBox="1"/>
          <p:nvPr>
            <p:ph type="title"/>
          </p:nvPr>
        </p:nvSpPr>
        <p:spPr>
          <a:xfrm>
            <a:off x="1034142" y="670094"/>
            <a:ext cx="10134601" cy="924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Команда — 4 вверх">
  <p:cSld name="Команда — 4 вверх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9"/>
          <p:cNvSpPr/>
          <p:nvPr>
            <p:ph idx="2" type="pic"/>
          </p:nvPr>
        </p:nvSpPr>
        <p:spPr>
          <a:xfrm>
            <a:off x="8804817" y="2233881"/>
            <a:ext cx="3387182" cy="2390238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9"/>
          <p:cNvSpPr/>
          <p:nvPr>
            <p:ph idx="3" type="pic"/>
          </p:nvPr>
        </p:nvSpPr>
        <p:spPr>
          <a:xfrm>
            <a:off x="5690016" y="2233881"/>
            <a:ext cx="3917851" cy="2390238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9"/>
          <p:cNvSpPr/>
          <p:nvPr>
            <p:ph idx="4" type="pic"/>
          </p:nvPr>
        </p:nvSpPr>
        <p:spPr>
          <a:xfrm>
            <a:off x="2575215" y="2233881"/>
            <a:ext cx="3917851" cy="2390238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9"/>
          <p:cNvSpPr/>
          <p:nvPr>
            <p:ph idx="5" type="pic"/>
          </p:nvPr>
        </p:nvSpPr>
        <p:spPr>
          <a:xfrm>
            <a:off x="0" y="2233881"/>
            <a:ext cx="3378263" cy="2390238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8" name="Google Shape;108;p9"/>
          <p:cNvSpPr txBox="1"/>
          <p:nvPr>
            <p:ph type="title"/>
          </p:nvPr>
        </p:nvSpPr>
        <p:spPr>
          <a:xfrm>
            <a:off x="1034142" y="670094"/>
            <a:ext cx="10134601" cy="924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9"/>
          <p:cNvSpPr txBox="1"/>
          <p:nvPr>
            <p:ph idx="1" type="body"/>
          </p:nvPr>
        </p:nvSpPr>
        <p:spPr>
          <a:xfrm>
            <a:off x="3554933" y="5061424"/>
            <a:ext cx="2443654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9"/>
          <p:cNvSpPr txBox="1"/>
          <p:nvPr>
            <p:ph idx="6" type="body"/>
          </p:nvPr>
        </p:nvSpPr>
        <p:spPr>
          <a:xfrm>
            <a:off x="3554932" y="5406900"/>
            <a:ext cx="2443099" cy="3615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" name="Google Shape;111;p9"/>
          <p:cNvSpPr txBox="1"/>
          <p:nvPr>
            <p:ph idx="7" type="body"/>
          </p:nvPr>
        </p:nvSpPr>
        <p:spPr>
          <a:xfrm>
            <a:off x="931476" y="5061424"/>
            <a:ext cx="2443654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9"/>
          <p:cNvSpPr txBox="1"/>
          <p:nvPr>
            <p:ph idx="8" type="body"/>
          </p:nvPr>
        </p:nvSpPr>
        <p:spPr>
          <a:xfrm>
            <a:off x="931475" y="5406900"/>
            <a:ext cx="2443099" cy="3615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9"/>
          <p:cNvSpPr txBox="1"/>
          <p:nvPr>
            <p:ph idx="9" type="body"/>
          </p:nvPr>
        </p:nvSpPr>
        <p:spPr>
          <a:xfrm>
            <a:off x="6177835" y="5061424"/>
            <a:ext cx="2443654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" name="Google Shape;114;p9"/>
          <p:cNvSpPr txBox="1"/>
          <p:nvPr>
            <p:ph idx="13" type="body"/>
          </p:nvPr>
        </p:nvSpPr>
        <p:spPr>
          <a:xfrm>
            <a:off x="6177834" y="5406900"/>
            <a:ext cx="2443099" cy="3615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9"/>
          <p:cNvSpPr txBox="1"/>
          <p:nvPr>
            <p:ph idx="14" type="body"/>
          </p:nvPr>
        </p:nvSpPr>
        <p:spPr>
          <a:xfrm>
            <a:off x="8800181" y="5057897"/>
            <a:ext cx="2443654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9"/>
          <p:cNvSpPr txBox="1"/>
          <p:nvPr>
            <p:ph idx="15" type="body"/>
          </p:nvPr>
        </p:nvSpPr>
        <p:spPr>
          <a:xfrm>
            <a:off x="8800180" y="5403373"/>
            <a:ext cx="2443099" cy="3615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ключение">
  <p:cSld name="Заключение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0"/>
          <p:cNvSpPr/>
          <p:nvPr>
            <p:ph idx="2" type="pic"/>
          </p:nvPr>
        </p:nvSpPr>
        <p:spPr>
          <a:xfrm>
            <a:off x="6426578" y="0"/>
            <a:ext cx="5765422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19" name="Google Shape;119;p10"/>
          <p:cNvSpPr/>
          <p:nvPr>
            <p:ph idx="3" type="pic"/>
          </p:nvPr>
        </p:nvSpPr>
        <p:spPr>
          <a:xfrm>
            <a:off x="-11657" y="-16298"/>
            <a:ext cx="5555640" cy="6874299"/>
          </a:xfrm>
          <a:prstGeom prst="rect">
            <a:avLst/>
          </a:prstGeom>
          <a:noFill/>
          <a:ln>
            <a:noFill/>
          </a:ln>
        </p:spPr>
      </p:sp>
      <p:sp>
        <p:nvSpPr>
          <p:cNvPr id="120" name="Google Shape;120;p10"/>
          <p:cNvSpPr txBox="1"/>
          <p:nvPr>
            <p:ph idx="1" type="body"/>
          </p:nvPr>
        </p:nvSpPr>
        <p:spPr>
          <a:xfrm>
            <a:off x="4461307" y="4277953"/>
            <a:ext cx="2310968" cy="470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4" name="Google Shape;124;p10"/>
          <p:cNvSpPr txBox="1"/>
          <p:nvPr>
            <p:ph idx="4" type="body"/>
          </p:nvPr>
        </p:nvSpPr>
        <p:spPr>
          <a:xfrm>
            <a:off x="4156823" y="4752561"/>
            <a:ext cx="2310968" cy="470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10"/>
          <p:cNvSpPr txBox="1"/>
          <p:nvPr>
            <p:ph idx="5" type="body"/>
          </p:nvPr>
        </p:nvSpPr>
        <p:spPr>
          <a:xfrm>
            <a:off x="3869713" y="5217644"/>
            <a:ext cx="2310968" cy="470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" name="Google Shape;126;p10"/>
          <p:cNvSpPr txBox="1"/>
          <p:nvPr>
            <p:ph idx="6" type="body"/>
          </p:nvPr>
        </p:nvSpPr>
        <p:spPr>
          <a:xfrm>
            <a:off x="3580046" y="5673201"/>
            <a:ext cx="2310968" cy="470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10"/>
          <p:cNvSpPr txBox="1"/>
          <p:nvPr>
            <p:ph type="title"/>
          </p:nvPr>
        </p:nvSpPr>
        <p:spPr>
          <a:xfrm>
            <a:off x="4898571" y="3363686"/>
            <a:ext cx="3907972" cy="555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 с заголовками">
  <p:cSld name="Два объекта с заголовками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1"/>
          <p:cNvSpPr txBox="1"/>
          <p:nvPr>
            <p:ph idx="1" type="body"/>
          </p:nvPr>
        </p:nvSpPr>
        <p:spPr>
          <a:xfrm>
            <a:off x="838200" y="3429000"/>
            <a:ext cx="4114797" cy="2747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p11"/>
          <p:cNvSpPr txBox="1"/>
          <p:nvPr>
            <p:ph idx="2" type="body"/>
          </p:nvPr>
        </p:nvSpPr>
        <p:spPr>
          <a:xfrm>
            <a:off x="7239003" y="3429000"/>
            <a:ext cx="4114797" cy="2747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1"/>
          <p:cNvSpPr txBox="1"/>
          <p:nvPr>
            <p:ph idx="12" type="sldNum"/>
          </p:nvPr>
        </p:nvSpPr>
        <p:spPr>
          <a:xfrm>
            <a:off x="10477500" y="6356350"/>
            <a:ext cx="876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33" name="Google Shape;133;p11"/>
          <p:cNvSpPr txBox="1"/>
          <p:nvPr>
            <p:ph type="title"/>
          </p:nvPr>
        </p:nvSpPr>
        <p:spPr>
          <a:xfrm>
            <a:off x="1034142" y="670094"/>
            <a:ext cx="10134601" cy="924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34" name="Google Shape;134;p11"/>
          <p:cNvCxnSpPr/>
          <p:nvPr/>
        </p:nvCxnSpPr>
        <p:spPr>
          <a:xfrm>
            <a:off x="6096000" y="2603500"/>
            <a:ext cx="0" cy="42545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35" name="Google Shape;135;p11"/>
          <p:cNvSpPr/>
          <p:nvPr/>
        </p:nvSpPr>
        <p:spPr>
          <a:xfrm>
            <a:off x="0" y="2324100"/>
            <a:ext cx="12192000" cy="633411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6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1"/>
          <p:cNvSpPr txBox="1"/>
          <p:nvPr>
            <p:ph idx="3" type="body"/>
          </p:nvPr>
        </p:nvSpPr>
        <p:spPr>
          <a:xfrm>
            <a:off x="838201" y="2413000"/>
            <a:ext cx="4114795" cy="493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7" name="Google Shape;137;p11"/>
          <p:cNvSpPr txBox="1"/>
          <p:nvPr>
            <p:ph idx="4" type="body"/>
          </p:nvPr>
        </p:nvSpPr>
        <p:spPr>
          <a:xfrm>
            <a:off x="7239003" y="2413000"/>
            <a:ext cx="4114797" cy="493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8" name="Google Shape;138;p11"/>
          <p:cNvSpPr txBox="1"/>
          <p:nvPr>
            <p:ph idx="11" type="ftr"/>
          </p:nvPr>
        </p:nvSpPr>
        <p:spPr>
          <a:xfrm>
            <a:off x="7239002" y="6356350"/>
            <a:ext cx="30384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 с рисунком S">
  <p:cSld name="Заголовок и объект с рисунком S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"/>
          <p:cNvSpPr/>
          <p:nvPr>
            <p:ph idx="2" type="pic"/>
          </p:nvPr>
        </p:nvSpPr>
        <p:spPr>
          <a:xfrm>
            <a:off x="6016886" y="0"/>
            <a:ext cx="6175114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12"/>
          <p:cNvSpPr txBox="1"/>
          <p:nvPr>
            <p:ph type="title"/>
          </p:nvPr>
        </p:nvSpPr>
        <p:spPr>
          <a:xfrm>
            <a:off x="1099456" y="3257550"/>
            <a:ext cx="4203247" cy="743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cap="none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12"/>
          <p:cNvSpPr txBox="1"/>
          <p:nvPr>
            <p:ph idx="1" type="body"/>
          </p:nvPr>
        </p:nvSpPr>
        <p:spPr>
          <a:xfrm>
            <a:off x="1099456" y="4238625"/>
            <a:ext cx="4203247" cy="1800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3" name="Google Shape;14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146" name="Google Shape;146;p12"/>
          <p:cNvCxnSpPr/>
          <p:nvPr/>
        </p:nvCxnSpPr>
        <p:spPr>
          <a:xfrm>
            <a:off x="1121228" y="0"/>
            <a:ext cx="0" cy="30480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 с рисунком T">
  <p:cSld name="Заголовок и объект с рисунком 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"/>
          <p:cNvSpPr/>
          <p:nvPr>
            <p:ph idx="2" type="pic"/>
          </p:nvPr>
        </p:nvSpPr>
        <p:spPr>
          <a:xfrm>
            <a:off x="1" y="-12700"/>
            <a:ext cx="7080595" cy="6870700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52" name="Google Shape;152;p13"/>
          <p:cNvSpPr txBox="1"/>
          <p:nvPr>
            <p:ph type="title"/>
          </p:nvPr>
        </p:nvSpPr>
        <p:spPr>
          <a:xfrm>
            <a:off x="7543799" y="2318657"/>
            <a:ext cx="4203247" cy="14409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cap="none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13"/>
          <p:cNvSpPr txBox="1"/>
          <p:nvPr>
            <p:ph idx="1" type="body"/>
          </p:nvPr>
        </p:nvSpPr>
        <p:spPr>
          <a:xfrm>
            <a:off x="7543799" y="4147457"/>
            <a:ext cx="4203247" cy="1532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154" name="Google Shape;154;p13"/>
          <p:cNvCxnSpPr/>
          <p:nvPr/>
        </p:nvCxnSpPr>
        <p:spPr>
          <a:xfrm>
            <a:off x="-1" y="4376058"/>
            <a:ext cx="7053944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27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4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57" name="Google Shape;157;p14"/>
          <p:cNvSpPr txBox="1"/>
          <p:nvPr>
            <p:ph idx="1" type="body"/>
          </p:nvPr>
        </p:nvSpPr>
        <p:spPr>
          <a:xfrm>
            <a:off x="3650085" y="4546575"/>
            <a:ext cx="1500624" cy="1681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500"/>
              <a:buNone/>
              <a:defRPr b="1" sz="155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8" name="Google Shape;158;p14"/>
          <p:cNvSpPr txBox="1"/>
          <p:nvPr>
            <p:ph idx="3" type="body"/>
          </p:nvPr>
        </p:nvSpPr>
        <p:spPr>
          <a:xfrm>
            <a:off x="2377374" y="2750392"/>
            <a:ext cx="1253665" cy="1681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500"/>
              <a:buNone/>
              <a:defRPr b="1" sz="155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9" name="Google Shape;159;p14"/>
          <p:cNvSpPr txBox="1"/>
          <p:nvPr>
            <p:ph idx="4" type="body"/>
          </p:nvPr>
        </p:nvSpPr>
        <p:spPr>
          <a:xfrm>
            <a:off x="442380" y="903514"/>
            <a:ext cx="1253665" cy="1681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500"/>
              <a:buNone/>
              <a:defRPr b="1" sz="155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0" name="Google Shape;160;p14"/>
          <p:cNvSpPr txBox="1"/>
          <p:nvPr>
            <p:ph idx="5" type="body"/>
          </p:nvPr>
        </p:nvSpPr>
        <p:spPr>
          <a:xfrm>
            <a:off x="2377374" y="897072"/>
            <a:ext cx="1253665" cy="1681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500"/>
              <a:buNone/>
              <a:defRPr b="1" sz="155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1" name="Google Shape;161;p14"/>
          <p:cNvSpPr txBox="1"/>
          <p:nvPr>
            <p:ph type="title"/>
          </p:nvPr>
        </p:nvSpPr>
        <p:spPr>
          <a:xfrm>
            <a:off x="5606143" y="5201920"/>
            <a:ext cx="5747657" cy="992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14"/>
          <p:cNvSpPr/>
          <p:nvPr/>
        </p:nvSpPr>
        <p:spPr>
          <a:xfrm>
            <a:off x="3565384" y="1857932"/>
            <a:ext cx="922101" cy="2445893"/>
          </a:xfrm>
          <a:custGeom>
            <a:rect b="b" l="l" r="r" t="t"/>
            <a:pathLst>
              <a:path extrusionOk="0" h="2332208" w="922101">
                <a:moveTo>
                  <a:pt x="922101" y="2332208"/>
                </a:moveTo>
                <a:lnTo>
                  <a:pt x="922101" y="1134894"/>
                </a:lnTo>
                <a:lnTo>
                  <a:pt x="922101" y="0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C3EF0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4"/>
          <p:cNvSpPr/>
          <p:nvPr/>
        </p:nvSpPr>
        <p:spPr>
          <a:xfrm>
            <a:off x="1845311" y="1857400"/>
            <a:ext cx="691575" cy="8866"/>
          </a:xfrm>
          <a:custGeom>
            <a:rect b="b" l="l" r="r" t="t"/>
            <a:pathLst>
              <a:path extrusionOk="0" h="8866" w="691575">
                <a:moveTo>
                  <a:pt x="691576" y="0"/>
                </a:move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C3EF0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4"/>
          <p:cNvSpPr/>
          <p:nvPr/>
        </p:nvSpPr>
        <p:spPr>
          <a:xfrm>
            <a:off x="3565384" y="1857931"/>
            <a:ext cx="922101" cy="2573623"/>
          </a:xfrm>
          <a:custGeom>
            <a:rect b="b" l="l" r="r" t="t"/>
            <a:pathLst>
              <a:path extrusionOk="0" h="2332208" w="922101">
                <a:moveTo>
                  <a:pt x="922101" y="2332208"/>
                </a:moveTo>
                <a:lnTo>
                  <a:pt x="922101" y="1134894"/>
                </a:lnTo>
                <a:lnTo>
                  <a:pt x="922101" y="0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C3EF0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720">
          <p15:clr>
            <a:srgbClr val="FBAE40"/>
          </p15:clr>
        </p15:guide>
        <p15:guide id="2" orient="horz" pos="1584">
          <p15:clr>
            <a:srgbClr val="FBAE40"/>
          </p15:clr>
        </p15:guide>
        <p15:guide id="3" orient="horz" pos="271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ри объекта с заголовками">
  <p:cSld name="Три объекта с заголовками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5"/>
          <p:cNvSpPr/>
          <p:nvPr/>
        </p:nvSpPr>
        <p:spPr>
          <a:xfrm>
            <a:off x="8412200" y="3195400"/>
            <a:ext cx="2941600" cy="508000"/>
          </a:xfrm>
          <a:prstGeom prst="rect">
            <a:avLst/>
          </a:prstGeom>
          <a:gradFill>
            <a:gsLst>
              <a:gs pos="0">
                <a:schemeClr val="accent1"/>
              </a:gs>
              <a:gs pos="8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5"/>
          <p:cNvSpPr/>
          <p:nvPr/>
        </p:nvSpPr>
        <p:spPr>
          <a:xfrm>
            <a:off x="1034142" y="3195400"/>
            <a:ext cx="2941600" cy="508000"/>
          </a:xfrm>
          <a:prstGeom prst="rect">
            <a:avLst/>
          </a:prstGeom>
          <a:gradFill>
            <a:gsLst>
              <a:gs pos="0">
                <a:schemeClr val="accent1"/>
              </a:gs>
              <a:gs pos="8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5"/>
          <p:cNvSpPr/>
          <p:nvPr/>
        </p:nvSpPr>
        <p:spPr>
          <a:xfrm>
            <a:off x="4706975" y="3195400"/>
            <a:ext cx="2941600" cy="508000"/>
          </a:xfrm>
          <a:prstGeom prst="rect">
            <a:avLst/>
          </a:prstGeom>
          <a:gradFill>
            <a:gsLst>
              <a:gs pos="0">
                <a:schemeClr val="accent1"/>
              </a:gs>
              <a:gs pos="8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5"/>
          <p:cNvSpPr txBox="1"/>
          <p:nvPr>
            <p:ph idx="1" type="body"/>
          </p:nvPr>
        </p:nvSpPr>
        <p:spPr>
          <a:xfrm>
            <a:off x="1034142" y="3266159"/>
            <a:ext cx="29416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0" name="Google Shape;170;p15"/>
          <p:cNvSpPr txBox="1"/>
          <p:nvPr>
            <p:ph idx="2" type="body"/>
          </p:nvPr>
        </p:nvSpPr>
        <p:spPr>
          <a:xfrm>
            <a:off x="1034142" y="4117103"/>
            <a:ext cx="2941600" cy="1141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FEFEFE"/>
              </a:buClr>
              <a:buSzPts val="1200"/>
              <a:buNone/>
              <a:defRPr sz="1200">
                <a:solidFill>
                  <a:srgbClr val="FEFEFE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1" name="Google Shape;171;p15"/>
          <p:cNvSpPr txBox="1"/>
          <p:nvPr>
            <p:ph type="title"/>
          </p:nvPr>
        </p:nvSpPr>
        <p:spPr>
          <a:xfrm>
            <a:off x="1034142" y="1110286"/>
            <a:ext cx="10515600" cy="924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72" name="Google Shape;172;p15"/>
          <p:cNvCxnSpPr/>
          <p:nvPr/>
        </p:nvCxnSpPr>
        <p:spPr>
          <a:xfrm>
            <a:off x="1121228" y="0"/>
            <a:ext cx="0" cy="1110286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3" name="Google Shape;173;p15"/>
          <p:cNvSpPr txBox="1"/>
          <p:nvPr>
            <p:ph idx="3" type="body"/>
          </p:nvPr>
        </p:nvSpPr>
        <p:spPr>
          <a:xfrm>
            <a:off x="4706975" y="3266159"/>
            <a:ext cx="29416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4" name="Google Shape;174;p15"/>
          <p:cNvSpPr txBox="1"/>
          <p:nvPr>
            <p:ph idx="4" type="body"/>
          </p:nvPr>
        </p:nvSpPr>
        <p:spPr>
          <a:xfrm>
            <a:off x="4706975" y="4117103"/>
            <a:ext cx="2941600" cy="1141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FEFEFE"/>
              </a:buClr>
              <a:buSzPts val="1200"/>
              <a:buNone/>
              <a:defRPr sz="1200">
                <a:solidFill>
                  <a:srgbClr val="FEFEFE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5" name="Google Shape;175;p15"/>
          <p:cNvSpPr txBox="1"/>
          <p:nvPr>
            <p:ph idx="5" type="body"/>
          </p:nvPr>
        </p:nvSpPr>
        <p:spPr>
          <a:xfrm>
            <a:off x="8412200" y="3266159"/>
            <a:ext cx="29416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6" name="Google Shape;176;p15"/>
          <p:cNvSpPr txBox="1"/>
          <p:nvPr>
            <p:ph idx="6" type="body"/>
          </p:nvPr>
        </p:nvSpPr>
        <p:spPr>
          <a:xfrm>
            <a:off x="8412200" y="4117103"/>
            <a:ext cx="2941600" cy="1141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FEFEFE"/>
              </a:buClr>
              <a:buSzPts val="1200"/>
              <a:buNone/>
              <a:defRPr sz="1200">
                <a:solidFill>
                  <a:srgbClr val="FEFEFE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7" name="Google Shape;17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 с рисунком E">
  <p:cSld name="Заголовок и объект с рисунком E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"/>
          <p:cNvSpPr/>
          <p:nvPr>
            <p:ph idx="2" type="pic"/>
          </p:nvPr>
        </p:nvSpPr>
        <p:spPr>
          <a:xfrm>
            <a:off x="0" y="3"/>
            <a:ext cx="5288281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182" name="Google Shape;182;p16"/>
          <p:cNvSpPr txBox="1"/>
          <p:nvPr>
            <p:ph type="title"/>
          </p:nvPr>
        </p:nvSpPr>
        <p:spPr>
          <a:xfrm>
            <a:off x="6903720" y="1419438"/>
            <a:ext cx="4450080" cy="9248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16"/>
          <p:cNvSpPr txBox="1"/>
          <p:nvPr>
            <p:ph idx="1" type="body"/>
          </p:nvPr>
        </p:nvSpPr>
        <p:spPr>
          <a:xfrm>
            <a:off x="7366082" y="3009550"/>
            <a:ext cx="1254314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4" name="Google Shape;184;p16"/>
          <p:cNvSpPr txBox="1"/>
          <p:nvPr>
            <p:ph idx="3" type="body"/>
          </p:nvPr>
        </p:nvSpPr>
        <p:spPr>
          <a:xfrm>
            <a:off x="7366082" y="4017086"/>
            <a:ext cx="1254314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5" name="Google Shape;185;p16"/>
          <p:cNvSpPr txBox="1"/>
          <p:nvPr>
            <p:ph idx="4" type="body"/>
          </p:nvPr>
        </p:nvSpPr>
        <p:spPr>
          <a:xfrm>
            <a:off x="7366082" y="4957948"/>
            <a:ext cx="1254314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6" name="Google Shape;186;p16"/>
          <p:cNvSpPr txBox="1"/>
          <p:nvPr>
            <p:ph idx="5" type="body"/>
          </p:nvPr>
        </p:nvSpPr>
        <p:spPr>
          <a:xfrm>
            <a:off x="6903720" y="2816574"/>
            <a:ext cx="561421" cy="6272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b="1" sz="44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7" name="Google Shape;187;p16"/>
          <p:cNvSpPr txBox="1"/>
          <p:nvPr>
            <p:ph idx="6" type="body"/>
          </p:nvPr>
        </p:nvSpPr>
        <p:spPr>
          <a:xfrm>
            <a:off x="6903720" y="3805802"/>
            <a:ext cx="561421" cy="6272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b="1" sz="44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8" name="Google Shape;188;p16"/>
          <p:cNvSpPr txBox="1"/>
          <p:nvPr>
            <p:ph idx="7" type="body"/>
          </p:nvPr>
        </p:nvSpPr>
        <p:spPr>
          <a:xfrm>
            <a:off x="6903721" y="4795030"/>
            <a:ext cx="561421" cy="6272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b="1" sz="44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9" name="Google Shape;189;p16"/>
          <p:cNvSpPr txBox="1"/>
          <p:nvPr>
            <p:ph idx="8" type="body"/>
          </p:nvPr>
        </p:nvSpPr>
        <p:spPr>
          <a:xfrm>
            <a:off x="8629106" y="3074238"/>
            <a:ext cx="2427514" cy="7151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0" name="Google Shape;190;p16"/>
          <p:cNvSpPr txBox="1"/>
          <p:nvPr>
            <p:ph idx="9" type="body"/>
          </p:nvPr>
        </p:nvSpPr>
        <p:spPr>
          <a:xfrm>
            <a:off x="8629106" y="4074889"/>
            <a:ext cx="2427514" cy="7151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1" name="Google Shape;191;p16"/>
          <p:cNvSpPr txBox="1"/>
          <p:nvPr>
            <p:ph idx="13" type="body"/>
          </p:nvPr>
        </p:nvSpPr>
        <p:spPr>
          <a:xfrm>
            <a:off x="8629106" y="5016921"/>
            <a:ext cx="2427514" cy="7151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2" name="Google Shape;19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0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Масштабирование">
  <p:cSld name="Масштабирование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"/>
          <p:cNvSpPr txBox="1"/>
          <p:nvPr>
            <p:ph idx="1" type="body"/>
          </p:nvPr>
        </p:nvSpPr>
        <p:spPr>
          <a:xfrm>
            <a:off x="8157335" y="1822008"/>
            <a:ext cx="3295186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7" name="Google Shape;197;p17"/>
          <p:cNvSpPr txBox="1"/>
          <p:nvPr>
            <p:ph idx="2" type="body"/>
          </p:nvPr>
        </p:nvSpPr>
        <p:spPr>
          <a:xfrm>
            <a:off x="8157335" y="2167484"/>
            <a:ext cx="3294437" cy="540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8" name="Google Shape;19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01" name="Google Shape;201;p17"/>
          <p:cNvSpPr txBox="1"/>
          <p:nvPr>
            <p:ph idx="3" type="body"/>
          </p:nvPr>
        </p:nvSpPr>
        <p:spPr>
          <a:xfrm>
            <a:off x="7080795" y="3339988"/>
            <a:ext cx="3295186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2" name="Google Shape;202;p17"/>
          <p:cNvSpPr txBox="1"/>
          <p:nvPr>
            <p:ph idx="4" type="body"/>
          </p:nvPr>
        </p:nvSpPr>
        <p:spPr>
          <a:xfrm>
            <a:off x="7080795" y="3685464"/>
            <a:ext cx="3294437" cy="540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3" name="Google Shape;203;p17"/>
          <p:cNvSpPr txBox="1"/>
          <p:nvPr>
            <p:ph idx="5" type="body"/>
          </p:nvPr>
        </p:nvSpPr>
        <p:spPr>
          <a:xfrm>
            <a:off x="6231710" y="4857968"/>
            <a:ext cx="3295186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4" name="Google Shape;204;p17"/>
          <p:cNvSpPr txBox="1"/>
          <p:nvPr>
            <p:ph idx="6" type="body"/>
          </p:nvPr>
        </p:nvSpPr>
        <p:spPr>
          <a:xfrm>
            <a:off x="6231710" y="5203444"/>
            <a:ext cx="3294437" cy="540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205" name="Google Shape;205;p17"/>
          <p:cNvCxnSpPr/>
          <p:nvPr/>
        </p:nvCxnSpPr>
        <p:spPr>
          <a:xfrm flipH="1" rot="10800000">
            <a:off x="4369950" y="805543"/>
            <a:ext cx="3648352" cy="6052189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lg" w="lg" type="stealth"/>
          </a:ln>
        </p:spPr>
      </p:cxnSp>
      <p:sp>
        <p:nvSpPr>
          <p:cNvPr id="206" name="Google Shape;206;p17"/>
          <p:cNvSpPr txBox="1"/>
          <p:nvPr>
            <p:ph type="title"/>
          </p:nvPr>
        </p:nvSpPr>
        <p:spPr>
          <a:xfrm>
            <a:off x="1034142" y="1110286"/>
            <a:ext cx="10319657" cy="924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 объекта" type="twoObj">
  <p:cSld name="TWO_OBJECTS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0" name="Google Shape;210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1" name="Google Shape;21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9"/>
          <p:cNvSpPr txBox="1"/>
          <p:nvPr>
            <p:ph idx="1" type="body"/>
          </p:nvPr>
        </p:nvSpPr>
        <p:spPr>
          <a:xfrm>
            <a:off x="1034142" y="2046288"/>
            <a:ext cx="554445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16" name="Google Shape;216;p19"/>
          <p:cNvSpPr txBox="1"/>
          <p:nvPr>
            <p:ph idx="2" type="body"/>
          </p:nvPr>
        </p:nvSpPr>
        <p:spPr>
          <a:xfrm>
            <a:off x="1034142" y="3162300"/>
            <a:ext cx="5544458" cy="3027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7" name="Google Shape;217;p19"/>
          <p:cNvSpPr txBox="1"/>
          <p:nvPr>
            <p:ph idx="3" type="body"/>
          </p:nvPr>
        </p:nvSpPr>
        <p:spPr>
          <a:xfrm>
            <a:off x="7240588" y="2046288"/>
            <a:ext cx="411480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18" name="Google Shape;218;p19"/>
          <p:cNvSpPr txBox="1"/>
          <p:nvPr>
            <p:ph idx="4" type="body"/>
          </p:nvPr>
        </p:nvSpPr>
        <p:spPr>
          <a:xfrm>
            <a:off x="7240588" y="3162300"/>
            <a:ext cx="4114800" cy="3027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9" name="Google Shape;219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22" name="Google Shape;222;p19"/>
          <p:cNvSpPr txBox="1"/>
          <p:nvPr>
            <p:ph type="title"/>
          </p:nvPr>
        </p:nvSpPr>
        <p:spPr>
          <a:xfrm>
            <a:off x="1034142" y="1110286"/>
            <a:ext cx="10319657" cy="924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23" name="Google Shape;223;p19"/>
          <p:cNvCxnSpPr/>
          <p:nvPr/>
        </p:nvCxnSpPr>
        <p:spPr>
          <a:xfrm>
            <a:off x="1121228" y="0"/>
            <a:ext cx="0" cy="1110286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Команда — 8 вверх">
  <p:cSld name="Команда — 8 вверх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0"/>
          <p:cNvSpPr/>
          <p:nvPr>
            <p:ph idx="2" type="pic"/>
          </p:nvPr>
        </p:nvSpPr>
        <p:spPr>
          <a:xfrm>
            <a:off x="10383802" y="3121794"/>
            <a:ext cx="1808198" cy="1097726"/>
          </a:xfrm>
          <a:prstGeom prst="rect">
            <a:avLst/>
          </a:prstGeom>
          <a:noFill/>
          <a:ln>
            <a:noFill/>
          </a:ln>
        </p:spPr>
      </p:sp>
      <p:sp>
        <p:nvSpPr>
          <p:cNvPr id="226" name="Google Shape;226;p20"/>
          <p:cNvSpPr/>
          <p:nvPr>
            <p:ph idx="3" type="pic"/>
          </p:nvPr>
        </p:nvSpPr>
        <p:spPr>
          <a:xfrm>
            <a:off x="8900427" y="3121794"/>
            <a:ext cx="1799279" cy="1097726"/>
          </a:xfrm>
          <a:prstGeom prst="rect">
            <a:avLst/>
          </a:prstGeom>
          <a:noFill/>
          <a:ln>
            <a:noFill/>
          </a:ln>
        </p:spPr>
      </p:sp>
      <p:sp>
        <p:nvSpPr>
          <p:cNvPr id="227" name="Google Shape;227;p20"/>
          <p:cNvSpPr/>
          <p:nvPr>
            <p:ph idx="4" type="pic"/>
          </p:nvPr>
        </p:nvSpPr>
        <p:spPr>
          <a:xfrm>
            <a:off x="7416963" y="3121794"/>
            <a:ext cx="1799279" cy="1097726"/>
          </a:xfrm>
          <a:prstGeom prst="rect">
            <a:avLst/>
          </a:prstGeom>
          <a:noFill/>
          <a:ln>
            <a:noFill/>
          </a:ln>
        </p:spPr>
      </p:sp>
      <p:sp>
        <p:nvSpPr>
          <p:cNvPr id="228" name="Google Shape;228;p20"/>
          <p:cNvSpPr/>
          <p:nvPr>
            <p:ph idx="5" type="pic"/>
          </p:nvPr>
        </p:nvSpPr>
        <p:spPr>
          <a:xfrm>
            <a:off x="5933589" y="3121794"/>
            <a:ext cx="1799125" cy="1097726"/>
          </a:xfrm>
          <a:prstGeom prst="rect">
            <a:avLst/>
          </a:prstGeom>
          <a:noFill/>
          <a:ln>
            <a:noFill/>
          </a:ln>
        </p:spPr>
      </p:sp>
      <p:sp>
        <p:nvSpPr>
          <p:cNvPr id="229" name="Google Shape;229;p20"/>
          <p:cNvSpPr/>
          <p:nvPr>
            <p:ph idx="6" type="pic"/>
          </p:nvPr>
        </p:nvSpPr>
        <p:spPr>
          <a:xfrm>
            <a:off x="4450214" y="3121794"/>
            <a:ext cx="1799279" cy="1097726"/>
          </a:xfrm>
          <a:prstGeom prst="rect">
            <a:avLst/>
          </a:prstGeom>
          <a:noFill/>
          <a:ln>
            <a:noFill/>
          </a:ln>
        </p:spPr>
      </p:sp>
      <p:sp>
        <p:nvSpPr>
          <p:cNvPr id="230" name="Google Shape;230;p20"/>
          <p:cNvSpPr/>
          <p:nvPr>
            <p:ph idx="7" type="pic"/>
          </p:nvPr>
        </p:nvSpPr>
        <p:spPr>
          <a:xfrm>
            <a:off x="2966838" y="3121794"/>
            <a:ext cx="1799279" cy="1097726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20"/>
          <p:cNvSpPr/>
          <p:nvPr>
            <p:ph idx="8" type="pic"/>
          </p:nvPr>
        </p:nvSpPr>
        <p:spPr>
          <a:xfrm>
            <a:off x="1483375" y="3121794"/>
            <a:ext cx="1799279" cy="1097726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20"/>
          <p:cNvSpPr/>
          <p:nvPr>
            <p:ph idx="9" type="pic"/>
          </p:nvPr>
        </p:nvSpPr>
        <p:spPr>
          <a:xfrm>
            <a:off x="1" y="3121794"/>
            <a:ext cx="1799279" cy="1097726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4" name="Google Shape;234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36" name="Google Shape;236;p20"/>
          <p:cNvSpPr txBox="1"/>
          <p:nvPr>
            <p:ph type="title"/>
          </p:nvPr>
        </p:nvSpPr>
        <p:spPr>
          <a:xfrm>
            <a:off x="1034142" y="670094"/>
            <a:ext cx="10134601" cy="924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20"/>
          <p:cNvSpPr txBox="1"/>
          <p:nvPr>
            <p:ph idx="1" type="body"/>
          </p:nvPr>
        </p:nvSpPr>
        <p:spPr>
          <a:xfrm>
            <a:off x="0" y="2325820"/>
            <a:ext cx="1799279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8" name="Google Shape;238;p20"/>
          <p:cNvSpPr txBox="1"/>
          <p:nvPr>
            <p:ph idx="13" type="body"/>
          </p:nvPr>
        </p:nvSpPr>
        <p:spPr>
          <a:xfrm>
            <a:off x="409" y="2586626"/>
            <a:ext cx="1798870" cy="3615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9" name="Google Shape;239;p20"/>
          <p:cNvSpPr txBox="1"/>
          <p:nvPr>
            <p:ph idx="14" type="body"/>
          </p:nvPr>
        </p:nvSpPr>
        <p:spPr>
          <a:xfrm>
            <a:off x="3429000" y="2325820"/>
            <a:ext cx="1337117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0" name="Google Shape;240;p20"/>
          <p:cNvSpPr txBox="1"/>
          <p:nvPr>
            <p:ph idx="15" type="body"/>
          </p:nvPr>
        </p:nvSpPr>
        <p:spPr>
          <a:xfrm>
            <a:off x="3429005" y="2586626"/>
            <a:ext cx="1336813" cy="3615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1" name="Google Shape;241;p20"/>
          <p:cNvSpPr txBox="1"/>
          <p:nvPr>
            <p:ph idx="16" type="body"/>
          </p:nvPr>
        </p:nvSpPr>
        <p:spPr>
          <a:xfrm>
            <a:off x="6395597" y="2325820"/>
            <a:ext cx="1337117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2" name="Google Shape;242;p20"/>
          <p:cNvSpPr txBox="1"/>
          <p:nvPr>
            <p:ph idx="17" type="body"/>
          </p:nvPr>
        </p:nvSpPr>
        <p:spPr>
          <a:xfrm>
            <a:off x="6395602" y="2586626"/>
            <a:ext cx="1336813" cy="3615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3" name="Google Shape;243;p20"/>
          <p:cNvSpPr txBox="1"/>
          <p:nvPr>
            <p:ph idx="18" type="body"/>
          </p:nvPr>
        </p:nvSpPr>
        <p:spPr>
          <a:xfrm>
            <a:off x="9371508" y="2325820"/>
            <a:ext cx="1337117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4" name="Google Shape;244;p20"/>
          <p:cNvSpPr txBox="1"/>
          <p:nvPr>
            <p:ph idx="19" type="body"/>
          </p:nvPr>
        </p:nvSpPr>
        <p:spPr>
          <a:xfrm>
            <a:off x="9371513" y="2586626"/>
            <a:ext cx="1336813" cy="3615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5" name="Google Shape;245;p20"/>
          <p:cNvSpPr txBox="1"/>
          <p:nvPr>
            <p:ph idx="20" type="body"/>
          </p:nvPr>
        </p:nvSpPr>
        <p:spPr>
          <a:xfrm>
            <a:off x="1483375" y="4507480"/>
            <a:ext cx="1337117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6" name="Google Shape;246;p20"/>
          <p:cNvSpPr txBox="1"/>
          <p:nvPr>
            <p:ph idx="21" type="body"/>
          </p:nvPr>
        </p:nvSpPr>
        <p:spPr>
          <a:xfrm>
            <a:off x="1483380" y="4768286"/>
            <a:ext cx="1336813" cy="3615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7" name="Google Shape;247;p20"/>
          <p:cNvSpPr txBox="1"/>
          <p:nvPr>
            <p:ph idx="22" type="body"/>
          </p:nvPr>
        </p:nvSpPr>
        <p:spPr>
          <a:xfrm>
            <a:off x="4457493" y="4507480"/>
            <a:ext cx="1337117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8" name="Google Shape;248;p20"/>
          <p:cNvSpPr txBox="1"/>
          <p:nvPr>
            <p:ph idx="23" type="body"/>
          </p:nvPr>
        </p:nvSpPr>
        <p:spPr>
          <a:xfrm>
            <a:off x="4457498" y="4768286"/>
            <a:ext cx="1336813" cy="3615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9" name="Google Shape;249;p20"/>
          <p:cNvSpPr txBox="1"/>
          <p:nvPr>
            <p:ph idx="24" type="body"/>
          </p:nvPr>
        </p:nvSpPr>
        <p:spPr>
          <a:xfrm>
            <a:off x="7416963" y="4502202"/>
            <a:ext cx="1337117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0" name="Google Shape;250;p20"/>
          <p:cNvSpPr txBox="1"/>
          <p:nvPr>
            <p:ph idx="25" type="body"/>
          </p:nvPr>
        </p:nvSpPr>
        <p:spPr>
          <a:xfrm>
            <a:off x="7416968" y="4763008"/>
            <a:ext cx="1336813" cy="3615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1" name="Google Shape;251;p20"/>
          <p:cNvSpPr txBox="1"/>
          <p:nvPr>
            <p:ph idx="26" type="body"/>
          </p:nvPr>
        </p:nvSpPr>
        <p:spPr>
          <a:xfrm>
            <a:off x="10376433" y="4527297"/>
            <a:ext cx="1799279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2" name="Google Shape;252;p20"/>
          <p:cNvSpPr txBox="1"/>
          <p:nvPr>
            <p:ph idx="27" type="body"/>
          </p:nvPr>
        </p:nvSpPr>
        <p:spPr>
          <a:xfrm>
            <a:off x="10376438" y="4788103"/>
            <a:ext cx="1798870" cy="3615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4 столбец со значками">
  <p:cSld name="Объект 4 столбец со значками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1"/>
          <p:cNvSpPr txBox="1"/>
          <p:nvPr>
            <p:ph type="title"/>
          </p:nvPr>
        </p:nvSpPr>
        <p:spPr>
          <a:xfrm>
            <a:off x="1034142" y="1110286"/>
            <a:ext cx="10515600" cy="924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258" name="Google Shape;258;p21"/>
          <p:cNvCxnSpPr/>
          <p:nvPr/>
        </p:nvCxnSpPr>
        <p:spPr>
          <a:xfrm>
            <a:off x="1121228" y="0"/>
            <a:ext cx="0" cy="1110286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59" name="Google Shape;259;p21"/>
          <p:cNvSpPr txBox="1"/>
          <p:nvPr>
            <p:ph idx="1" type="body"/>
          </p:nvPr>
        </p:nvSpPr>
        <p:spPr>
          <a:xfrm>
            <a:off x="838200" y="3788813"/>
            <a:ext cx="2330726" cy="8048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EFEFE"/>
              </a:buClr>
              <a:buSzPts val="3200"/>
              <a:buNone/>
              <a:defRPr sz="3200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0" name="Google Shape;260;p21"/>
          <p:cNvSpPr txBox="1"/>
          <p:nvPr>
            <p:ph idx="2" type="body"/>
          </p:nvPr>
        </p:nvSpPr>
        <p:spPr>
          <a:xfrm>
            <a:off x="838200" y="5120722"/>
            <a:ext cx="2330726" cy="853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EFEFE"/>
              </a:buClr>
              <a:buSzPts val="1200"/>
              <a:buNone/>
              <a:defRPr sz="1200">
                <a:solidFill>
                  <a:srgbClr val="FEFEFE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1" name="Google Shape;261;p21"/>
          <p:cNvSpPr txBox="1"/>
          <p:nvPr>
            <p:ph idx="3" type="body"/>
          </p:nvPr>
        </p:nvSpPr>
        <p:spPr>
          <a:xfrm>
            <a:off x="3562665" y="3788813"/>
            <a:ext cx="2342205" cy="8048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EFEFE"/>
              </a:buClr>
              <a:buSzPts val="3200"/>
              <a:buNone/>
              <a:defRPr sz="3200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2" name="Google Shape;262;p21"/>
          <p:cNvSpPr txBox="1"/>
          <p:nvPr>
            <p:ph idx="4" type="body"/>
          </p:nvPr>
        </p:nvSpPr>
        <p:spPr>
          <a:xfrm>
            <a:off x="3562665" y="5120722"/>
            <a:ext cx="2342205" cy="853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EFEFE"/>
              </a:buClr>
              <a:buSzPts val="1200"/>
              <a:buNone/>
              <a:defRPr sz="1200">
                <a:solidFill>
                  <a:srgbClr val="FEFEFE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3" name="Google Shape;263;p21"/>
          <p:cNvSpPr txBox="1"/>
          <p:nvPr>
            <p:ph idx="5" type="body"/>
          </p:nvPr>
        </p:nvSpPr>
        <p:spPr>
          <a:xfrm>
            <a:off x="6298609" y="3788813"/>
            <a:ext cx="2330726" cy="8048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EFEFE"/>
              </a:buClr>
              <a:buSzPts val="3200"/>
              <a:buNone/>
              <a:defRPr sz="3200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4" name="Google Shape;264;p21"/>
          <p:cNvSpPr txBox="1"/>
          <p:nvPr>
            <p:ph idx="6" type="body"/>
          </p:nvPr>
        </p:nvSpPr>
        <p:spPr>
          <a:xfrm>
            <a:off x="6298609" y="5120722"/>
            <a:ext cx="2330726" cy="853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EFEFE"/>
              </a:buClr>
              <a:buSzPts val="1200"/>
              <a:buNone/>
              <a:defRPr sz="1200">
                <a:solidFill>
                  <a:srgbClr val="FEFEFE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5" name="Google Shape;265;p21"/>
          <p:cNvSpPr txBox="1"/>
          <p:nvPr>
            <p:ph idx="7" type="body"/>
          </p:nvPr>
        </p:nvSpPr>
        <p:spPr>
          <a:xfrm>
            <a:off x="9023074" y="3788457"/>
            <a:ext cx="2330726" cy="8048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EFEFE"/>
              </a:buClr>
              <a:buSzPts val="3200"/>
              <a:buNone/>
              <a:defRPr sz="3200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6" name="Google Shape;266;p21"/>
          <p:cNvSpPr txBox="1"/>
          <p:nvPr>
            <p:ph idx="8" type="body"/>
          </p:nvPr>
        </p:nvSpPr>
        <p:spPr>
          <a:xfrm>
            <a:off x="9023074" y="5120366"/>
            <a:ext cx="2330726" cy="853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EFEFE"/>
              </a:buClr>
              <a:buSzPts val="1200"/>
              <a:buNone/>
              <a:defRPr sz="1200">
                <a:solidFill>
                  <a:srgbClr val="FEFEFE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7" name="Google Shape;267;p21"/>
          <p:cNvSpPr txBox="1"/>
          <p:nvPr>
            <p:ph idx="9" type="body"/>
          </p:nvPr>
        </p:nvSpPr>
        <p:spPr>
          <a:xfrm>
            <a:off x="838200" y="4464810"/>
            <a:ext cx="2330726" cy="43850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8" name="Google Shape;268;p21"/>
          <p:cNvSpPr txBox="1"/>
          <p:nvPr>
            <p:ph idx="13" type="body"/>
          </p:nvPr>
        </p:nvSpPr>
        <p:spPr>
          <a:xfrm>
            <a:off x="6298609" y="4464810"/>
            <a:ext cx="2330726" cy="43850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9" name="Google Shape;269;p21"/>
          <p:cNvSpPr txBox="1"/>
          <p:nvPr>
            <p:ph idx="14" type="body"/>
          </p:nvPr>
        </p:nvSpPr>
        <p:spPr>
          <a:xfrm>
            <a:off x="9023074" y="4464454"/>
            <a:ext cx="2330726" cy="43850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70" name="Google Shape;270;p21"/>
          <p:cNvSpPr txBox="1"/>
          <p:nvPr>
            <p:ph idx="15" type="body"/>
          </p:nvPr>
        </p:nvSpPr>
        <p:spPr>
          <a:xfrm>
            <a:off x="3568700" y="4464453"/>
            <a:ext cx="2330726" cy="43850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 с рисунком M">
  <p:cSld name="Заголовок и объект с рисунком M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2"/>
          <p:cNvSpPr/>
          <p:nvPr>
            <p:ph idx="2" type="pic"/>
          </p:nvPr>
        </p:nvSpPr>
        <p:spPr>
          <a:xfrm>
            <a:off x="0" y="0"/>
            <a:ext cx="6508046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73" name="Google Shape;273;p22"/>
          <p:cNvSpPr txBox="1"/>
          <p:nvPr>
            <p:ph idx="1" type="body"/>
          </p:nvPr>
        </p:nvSpPr>
        <p:spPr>
          <a:xfrm>
            <a:off x="7260771" y="4136571"/>
            <a:ext cx="3907972" cy="18832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4" name="Google Shape;274;p22"/>
          <p:cNvSpPr txBox="1"/>
          <p:nvPr>
            <p:ph idx="10" type="dt"/>
          </p:nvPr>
        </p:nvSpPr>
        <p:spPr>
          <a:xfrm>
            <a:off x="838200" y="6356350"/>
            <a:ext cx="16437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22"/>
          <p:cNvSpPr txBox="1"/>
          <p:nvPr>
            <p:ph idx="11" type="ftr"/>
          </p:nvPr>
        </p:nvSpPr>
        <p:spPr>
          <a:xfrm>
            <a:off x="4332514" y="6356350"/>
            <a:ext cx="21755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6" name="Google Shape;276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77" name="Google Shape;277;p22"/>
          <p:cNvSpPr txBox="1"/>
          <p:nvPr>
            <p:ph type="title"/>
          </p:nvPr>
        </p:nvSpPr>
        <p:spPr>
          <a:xfrm>
            <a:off x="7260771" y="3363686"/>
            <a:ext cx="3907972" cy="555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78" name="Google Shape;278;p22"/>
          <p:cNvCxnSpPr/>
          <p:nvPr/>
        </p:nvCxnSpPr>
        <p:spPr>
          <a:xfrm>
            <a:off x="7271657" y="0"/>
            <a:ext cx="0" cy="31242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E8E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image" Target="../media/image11.png"/><Relationship Id="rId7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крупный план девушки, которая пишет&#10;" id="284" name="Google Shape;284;p2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8FCF5"/>
              </a:gs>
              <a:gs pos="74000">
                <a:srgbClr val="C5E8AC"/>
              </a:gs>
              <a:gs pos="83000">
                <a:srgbClr val="C5E8AC"/>
              </a:gs>
              <a:gs pos="100000">
                <a:srgbClr val="D8EFC7"/>
              </a:gs>
            </a:gsLst>
            <a:lin ang="5400000" scaled="0"/>
          </a:gradFill>
          <a:ln>
            <a:noFill/>
          </a:ln>
        </p:spPr>
      </p:pic>
      <p:sp>
        <p:nvSpPr>
          <p:cNvPr id="285" name="Google Shape;285;p23"/>
          <p:cNvSpPr txBox="1"/>
          <p:nvPr>
            <p:ph type="ctrTitle"/>
          </p:nvPr>
        </p:nvSpPr>
        <p:spPr>
          <a:xfrm>
            <a:off x="3938535" y="2709319"/>
            <a:ext cx="9285382" cy="12778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1" lang="ru-RU" sz="4400"/>
              <a:t>БРАСЛЕТ ДЛЯ УПРАВЛЕНИЯ СЛУХОВЫМ АППАРАТОМ</a:t>
            </a:r>
            <a:endParaRPr sz="4400"/>
          </a:p>
        </p:txBody>
      </p:sp>
      <p:sp>
        <p:nvSpPr>
          <p:cNvPr id="286" name="Google Shape;286;p23"/>
          <p:cNvSpPr txBox="1"/>
          <p:nvPr>
            <p:ph idx="1" type="body"/>
          </p:nvPr>
        </p:nvSpPr>
        <p:spPr>
          <a:xfrm>
            <a:off x="2706272" y="1965187"/>
            <a:ext cx="1598515" cy="1681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None/>
            </a:pPr>
            <a:r>
              <a:rPr b="0" lang="ru-RU" sz="8800"/>
              <a:t>A</a:t>
            </a:r>
            <a:endParaRPr b="0" sz="8800"/>
          </a:p>
        </p:txBody>
      </p:sp>
      <p:sp>
        <p:nvSpPr>
          <p:cNvPr id="287" name="Google Shape;287;p23"/>
          <p:cNvSpPr txBox="1"/>
          <p:nvPr>
            <p:ph idx="3" type="body"/>
          </p:nvPr>
        </p:nvSpPr>
        <p:spPr>
          <a:xfrm>
            <a:off x="2597421" y="766005"/>
            <a:ext cx="1253665" cy="1681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None/>
            </a:pPr>
            <a:r>
              <a:rPr b="0" lang="ru-RU" sz="8800"/>
              <a:t>M</a:t>
            </a:r>
            <a:endParaRPr b="0" sz="8800"/>
          </a:p>
        </p:txBody>
      </p:sp>
      <p:sp>
        <p:nvSpPr>
          <p:cNvPr id="288" name="Google Shape;288;p23"/>
          <p:cNvSpPr txBox="1"/>
          <p:nvPr>
            <p:ph idx="4" type="body"/>
          </p:nvPr>
        </p:nvSpPr>
        <p:spPr>
          <a:xfrm>
            <a:off x="1492105" y="136523"/>
            <a:ext cx="1105316" cy="842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8800"/>
              <a:buNone/>
            </a:pPr>
            <a:r>
              <a:rPr lang="ru-RU" sz="8800">
                <a:solidFill>
                  <a:srgbClr val="2E75B5"/>
                </a:solidFill>
              </a:rPr>
              <a:t>S</a:t>
            </a:r>
            <a:endParaRPr sz="8800">
              <a:solidFill>
                <a:srgbClr val="2E75B5"/>
              </a:solidFill>
            </a:endParaRPr>
          </a:p>
        </p:txBody>
      </p:sp>
      <p:sp>
        <p:nvSpPr>
          <p:cNvPr id="289" name="Google Shape;289;p23"/>
          <p:cNvSpPr txBox="1"/>
          <p:nvPr>
            <p:ph idx="5" type="body"/>
          </p:nvPr>
        </p:nvSpPr>
        <p:spPr>
          <a:xfrm>
            <a:off x="1470464" y="1298985"/>
            <a:ext cx="1253665" cy="1681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None/>
            </a:pPr>
            <a:r>
              <a:rPr b="0" lang="ru-RU" sz="8800"/>
              <a:t>O</a:t>
            </a:r>
            <a:endParaRPr b="0" sz="8800"/>
          </a:p>
        </p:txBody>
      </p:sp>
      <p:sp>
        <p:nvSpPr>
          <p:cNvPr id="290" name="Google Shape;290;p23"/>
          <p:cNvSpPr txBox="1"/>
          <p:nvPr>
            <p:ph idx="6" type="subTitle"/>
          </p:nvPr>
        </p:nvSpPr>
        <p:spPr>
          <a:xfrm>
            <a:off x="7748954" y="5325276"/>
            <a:ext cx="3898761" cy="6820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ru-RU"/>
              <a:t>ДОКЛАДЧИК: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ru-RU"/>
              <a:t>КОКОТАЛКИНА АННА</a:t>
            </a:r>
            <a:endParaRPr/>
          </a:p>
        </p:txBody>
      </p:sp>
      <p:cxnSp>
        <p:nvCxnSpPr>
          <p:cNvPr id="291" name="Google Shape;291;p23"/>
          <p:cNvCxnSpPr/>
          <p:nvPr/>
        </p:nvCxnSpPr>
        <p:spPr>
          <a:xfrm>
            <a:off x="2498470" y="354798"/>
            <a:ext cx="45789" cy="5936659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92" name="Google Shape;292;p23"/>
          <p:cNvCxnSpPr/>
          <p:nvPr/>
        </p:nvCxnSpPr>
        <p:spPr>
          <a:xfrm rot="10800000">
            <a:off x="4245428" y="5655432"/>
            <a:ext cx="3318888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93" name="Google Shape;293;p23"/>
          <p:cNvSpPr/>
          <p:nvPr/>
        </p:nvSpPr>
        <p:spPr>
          <a:xfrm>
            <a:off x="1483238" y="2423319"/>
            <a:ext cx="998991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r>
              <a:rPr b="0" i="0" lang="ru-RU" sz="8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endParaRPr b="0" i="0" sz="8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23"/>
          <p:cNvSpPr/>
          <p:nvPr/>
        </p:nvSpPr>
        <p:spPr>
          <a:xfrm>
            <a:off x="2724129" y="3033350"/>
            <a:ext cx="873957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r>
              <a:rPr b="0" i="0" lang="ru-RU" sz="8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23"/>
          <p:cNvSpPr/>
          <p:nvPr/>
        </p:nvSpPr>
        <p:spPr>
          <a:xfrm>
            <a:off x="1502706" y="3555089"/>
            <a:ext cx="998991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r>
              <a:rPr b="0" i="0" lang="ru-RU" sz="8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b="0" i="0" sz="8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23"/>
          <p:cNvSpPr/>
          <p:nvPr/>
        </p:nvSpPr>
        <p:spPr>
          <a:xfrm>
            <a:off x="1483237" y="4697616"/>
            <a:ext cx="998991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r>
              <a:rPr b="0" i="0" lang="ru-RU" sz="8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23"/>
          <p:cNvSpPr/>
          <p:nvPr/>
        </p:nvSpPr>
        <p:spPr>
          <a:xfrm>
            <a:off x="2690847" y="4203179"/>
            <a:ext cx="938077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r>
              <a:rPr b="0" i="0" lang="ru-RU" sz="8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8" name="Google Shape;298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34922" y="308477"/>
            <a:ext cx="2286198" cy="664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11612" y="6291457"/>
            <a:ext cx="865707" cy="213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4"/>
          <p:cNvSpPr txBox="1"/>
          <p:nvPr>
            <p:ph type="title"/>
          </p:nvPr>
        </p:nvSpPr>
        <p:spPr>
          <a:xfrm>
            <a:off x="1240131" y="1031325"/>
            <a:ext cx="4203247" cy="743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ru-RU">
                <a:latin typeface="Open Sans"/>
                <a:ea typeface="Open Sans"/>
                <a:cs typeface="Open Sans"/>
                <a:sym typeface="Open Sans"/>
              </a:rPr>
              <a:t>О НАС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6" name="Google Shape;306;p24"/>
          <p:cNvSpPr txBox="1"/>
          <p:nvPr>
            <p:ph idx="1" type="body"/>
          </p:nvPr>
        </p:nvSpPr>
        <p:spPr>
          <a:xfrm>
            <a:off x="1240125" y="1972925"/>
            <a:ext cx="4857000" cy="39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ru-RU" sz="2000">
                <a:latin typeface="Open Sans"/>
                <a:ea typeface="Open Sans"/>
                <a:cs typeface="Open Sans"/>
                <a:sym typeface="Open Sans"/>
              </a:rPr>
              <a:t>В команде SOUNDMATE мы разрабатываем браслет, который будет являться устройством дистанционного управления слуховым аппаратом. Наш продукт позволит людям с нарушениями слуха легко и эффективно регулировать необходимые характеристики.</a:t>
            </a:r>
            <a:endParaRPr sz="20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5"/>
          <p:cNvSpPr/>
          <p:nvPr/>
        </p:nvSpPr>
        <p:spPr>
          <a:xfrm>
            <a:off x="7551787" y="-1791318"/>
            <a:ext cx="5985444" cy="5287108"/>
          </a:xfrm>
          <a:prstGeom prst="ellipse">
            <a:avLst/>
          </a:prstGeom>
          <a:gradFill>
            <a:gsLst>
              <a:gs pos="0">
                <a:srgbClr val="709A23">
                  <a:alpha val="0"/>
                </a:srgbClr>
              </a:gs>
              <a:gs pos="11000">
                <a:srgbClr val="709A23">
                  <a:alpha val="0"/>
                </a:srgbClr>
              </a:gs>
              <a:gs pos="100000">
                <a:srgbClr val="C2FF3D"/>
              </a:gs>
            </a:gsLst>
            <a:lin ang="189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92929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25"/>
          <p:cNvSpPr txBox="1"/>
          <p:nvPr>
            <p:ph type="title"/>
          </p:nvPr>
        </p:nvSpPr>
        <p:spPr>
          <a:xfrm>
            <a:off x="1304825" y="211925"/>
            <a:ext cx="5985300" cy="18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lang="ru-RU">
                <a:latin typeface="Open Sans"/>
                <a:ea typeface="Open Sans"/>
                <a:cs typeface="Open Sans"/>
                <a:sym typeface="Open Sans"/>
              </a:rPr>
              <a:t>ПРОБЛЕМЫ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lang="ru-RU">
                <a:latin typeface="Open Sans"/>
                <a:ea typeface="Open Sans"/>
                <a:cs typeface="Open Sans"/>
                <a:sym typeface="Open Sans"/>
              </a:rPr>
              <a:t>среди слабослышащих людей, пользующихся слуховыми аппаратами 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4" name="Google Shape;314;p25"/>
          <p:cNvSpPr txBox="1"/>
          <p:nvPr>
            <p:ph idx="7" type="body"/>
          </p:nvPr>
        </p:nvSpPr>
        <p:spPr>
          <a:xfrm>
            <a:off x="531600" y="3036551"/>
            <a:ext cx="36174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</a:pPr>
            <a:r>
              <a:rPr lang="ru-RU" sz="2800">
                <a:latin typeface="Open Sans"/>
                <a:ea typeface="Open Sans"/>
                <a:cs typeface="Open Sans"/>
                <a:sym typeface="Open Sans"/>
              </a:rPr>
              <a:t>НЕКАЧЕСТВЕННАЯ НАСТРОЙКА ЗВУКА</a:t>
            </a:r>
            <a:endParaRPr sz="2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5" name="Google Shape;315;p25"/>
          <p:cNvSpPr txBox="1"/>
          <p:nvPr>
            <p:ph idx="8" type="body"/>
          </p:nvPr>
        </p:nvSpPr>
        <p:spPr>
          <a:xfrm>
            <a:off x="336525" y="4229100"/>
            <a:ext cx="3812400" cy="24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ru-RU" sz="2000">
                <a:latin typeface="Open Sans"/>
                <a:ea typeface="Open Sans"/>
                <a:cs typeface="Open Sans"/>
                <a:sym typeface="Open Sans"/>
              </a:rPr>
              <a:t>Обычные устройства не могут предоставить высоких характеристик звука при его настройке</a:t>
            </a:r>
            <a:endParaRPr sz="20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6" name="Google Shape;316;p25"/>
          <p:cNvSpPr txBox="1"/>
          <p:nvPr>
            <p:ph idx="9" type="body"/>
          </p:nvPr>
        </p:nvSpPr>
        <p:spPr>
          <a:xfrm>
            <a:off x="5942900" y="3495799"/>
            <a:ext cx="3400500" cy="57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</a:pPr>
            <a:r>
              <a:rPr lang="ru-RU" sz="2800">
                <a:latin typeface="Open Sans"/>
                <a:ea typeface="Open Sans"/>
                <a:cs typeface="Open Sans"/>
                <a:sym typeface="Open Sans"/>
              </a:rPr>
              <a:t>НЕУДОБСТВО ИСПОЛЬЗОВАНИЯ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7" name="Google Shape;317;p25"/>
          <p:cNvSpPr txBox="1"/>
          <p:nvPr>
            <p:ph idx="13" type="body"/>
          </p:nvPr>
        </p:nvSpPr>
        <p:spPr>
          <a:xfrm>
            <a:off x="5416712" y="4443601"/>
            <a:ext cx="4679100" cy="22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ru-RU" sz="2000">
                <a:latin typeface="Open Sans"/>
                <a:ea typeface="Open Sans"/>
                <a:cs typeface="Open Sans"/>
                <a:sym typeface="Open Sans"/>
              </a:rPr>
              <a:t>Часто из-за движений тела можно сбить настройки аппарата; пульты дистанционного управления часто теряются</a:t>
            </a:r>
            <a:endParaRPr sz="20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</a:pPr>
            <a:r>
              <a:t/>
            </a:r>
            <a:endParaRPr/>
          </a:p>
        </p:txBody>
      </p:sp>
      <p:sp>
        <p:nvSpPr>
          <p:cNvPr id="318" name="Google Shape;318;p25"/>
          <p:cNvSpPr txBox="1"/>
          <p:nvPr>
            <p:ph idx="14" type="body"/>
          </p:nvPr>
        </p:nvSpPr>
        <p:spPr>
          <a:xfrm>
            <a:off x="8996000" y="692038"/>
            <a:ext cx="2729100" cy="32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</a:pPr>
            <a:r>
              <a:rPr lang="ru-RU" sz="2800">
                <a:latin typeface="Open Sans"/>
                <a:ea typeface="Open Sans"/>
                <a:cs typeface="Open Sans"/>
                <a:sym typeface="Open Sans"/>
              </a:rPr>
              <a:t>ЭРГОНОМИКА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9" name="Google Shape;319;p25"/>
          <p:cNvSpPr txBox="1"/>
          <p:nvPr>
            <p:ph idx="15" type="body"/>
          </p:nvPr>
        </p:nvSpPr>
        <p:spPr>
          <a:xfrm>
            <a:off x="8444997" y="1370143"/>
            <a:ext cx="3716740" cy="166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 fontScale="925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97297"/>
              <a:buNone/>
            </a:pPr>
            <a:r>
              <a:rPr lang="ru-RU" sz="2000">
                <a:latin typeface="Open Sans"/>
                <a:ea typeface="Open Sans"/>
                <a:cs typeface="Open Sans"/>
                <a:sym typeface="Open Sans"/>
              </a:rPr>
              <a:t>Со встроенным блоком управления слуховой аппарат тяжелый и громоздкий</a:t>
            </a:r>
            <a:endParaRPr sz="20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0" name="Google Shape;320;p25"/>
          <p:cNvSpPr/>
          <p:nvPr/>
        </p:nvSpPr>
        <p:spPr>
          <a:xfrm rot="-10183483">
            <a:off x="-1166525" y="2210266"/>
            <a:ext cx="6291706" cy="5527668"/>
          </a:xfrm>
          <a:prstGeom prst="ellipse">
            <a:avLst/>
          </a:prstGeom>
          <a:gradFill>
            <a:gsLst>
              <a:gs pos="0">
                <a:srgbClr val="709A23">
                  <a:alpha val="0"/>
                </a:srgbClr>
              </a:gs>
              <a:gs pos="11000">
                <a:srgbClr val="709A23">
                  <a:alpha val="0"/>
                </a:srgbClr>
              </a:gs>
              <a:gs pos="100000">
                <a:srgbClr val="C2FF3D"/>
              </a:gs>
            </a:gsLst>
            <a:lin ang="1890004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92929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6"/>
          <p:cNvSpPr txBox="1"/>
          <p:nvPr>
            <p:ph idx="1" type="body"/>
          </p:nvPr>
        </p:nvSpPr>
        <p:spPr>
          <a:xfrm>
            <a:off x="601107" y="2103077"/>
            <a:ext cx="5042568" cy="3454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rPr lang="ru-RU" sz="2000">
                <a:latin typeface="Open Sans"/>
                <a:ea typeface="Open Sans"/>
                <a:cs typeface="Open Sans"/>
                <a:sym typeface="Open Sans"/>
              </a:rPr>
              <a:t>АКТУАЛЬНАЯ ИДЕЯ</a:t>
            </a:r>
            <a:endParaRPr sz="20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7" name="Google Shape;327;p26"/>
          <p:cNvSpPr txBox="1"/>
          <p:nvPr>
            <p:ph idx="2" type="body"/>
          </p:nvPr>
        </p:nvSpPr>
        <p:spPr>
          <a:xfrm>
            <a:off x="5377050" y="1929025"/>
            <a:ext cx="6645000" cy="16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00"/>
              <a:buNone/>
            </a:pPr>
            <a:r>
              <a:rPr lang="ru-RU" sz="1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Наша команда предлагает настраивать все необходимые параметры </a:t>
            </a:r>
            <a:r>
              <a:rPr lang="ru-RU" sz="17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дистанционно</a:t>
            </a:r>
            <a:r>
              <a:rPr lang="ru-RU" sz="1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, через комфортный и стильный браслет</a:t>
            </a:r>
            <a:endParaRPr sz="2467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</a:pPr>
            <a:r>
              <a:t/>
            </a:r>
            <a:endParaRPr/>
          </a:p>
        </p:txBody>
      </p:sp>
      <p:sp>
        <p:nvSpPr>
          <p:cNvPr id="328" name="Google Shape;328;p26"/>
          <p:cNvSpPr txBox="1"/>
          <p:nvPr>
            <p:ph type="title"/>
          </p:nvPr>
        </p:nvSpPr>
        <p:spPr>
          <a:xfrm>
            <a:off x="760191" y="477672"/>
            <a:ext cx="2362200" cy="6326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ru-RU">
                <a:latin typeface="Open Sans"/>
                <a:ea typeface="Open Sans"/>
                <a:cs typeface="Open Sans"/>
                <a:sym typeface="Open Sans"/>
              </a:rPr>
              <a:t>РЕШЕНИЕ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9" name="Google Shape;329;p26"/>
          <p:cNvSpPr txBox="1"/>
          <p:nvPr>
            <p:ph idx="3" type="body"/>
          </p:nvPr>
        </p:nvSpPr>
        <p:spPr>
          <a:xfrm>
            <a:off x="601107" y="3577839"/>
            <a:ext cx="5042568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rPr lang="ru-RU" sz="2000">
                <a:latin typeface="Open Sans"/>
                <a:ea typeface="Open Sans"/>
                <a:cs typeface="Open Sans"/>
                <a:sym typeface="Open Sans"/>
              </a:rPr>
              <a:t>ХОРОШЕЕ КАЧЕСТВО</a:t>
            </a:r>
            <a:endParaRPr sz="20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0" name="Google Shape;330;p26"/>
          <p:cNvSpPr txBox="1"/>
          <p:nvPr>
            <p:ph idx="5" type="body"/>
          </p:nvPr>
        </p:nvSpPr>
        <p:spPr>
          <a:xfrm>
            <a:off x="601107" y="4998801"/>
            <a:ext cx="2810833" cy="7139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rPr lang="ru-RU" sz="2000">
                <a:latin typeface="Open Sans"/>
                <a:ea typeface="Open Sans"/>
                <a:cs typeface="Open Sans"/>
                <a:sym typeface="Open Sans"/>
              </a:rPr>
              <a:t>ПРОСТОТА ИСПОЛЬЗОВАНИЯ</a:t>
            </a:r>
            <a:endParaRPr/>
          </a:p>
        </p:txBody>
      </p:sp>
      <p:sp>
        <p:nvSpPr>
          <p:cNvPr id="331" name="Google Shape;331;p26"/>
          <p:cNvSpPr txBox="1"/>
          <p:nvPr>
            <p:ph idx="6" type="body"/>
          </p:nvPr>
        </p:nvSpPr>
        <p:spPr>
          <a:xfrm>
            <a:off x="5377046" y="4998801"/>
            <a:ext cx="5964244" cy="11893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</a:pPr>
            <a:r>
              <a:rPr lang="ru-RU" sz="17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Простой</a:t>
            </a:r>
            <a:r>
              <a:rPr lang="ru-RU" sz="1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аппарат с </a:t>
            </a:r>
            <a:r>
              <a:rPr lang="ru-RU" sz="17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надежными</a:t>
            </a:r>
            <a:r>
              <a:rPr lang="ru-RU" sz="1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и без излишеств кнопками регулировки параметров звука</a:t>
            </a:r>
            <a:endParaRPr sz="1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2" name="Google Shape;332;p26"/>
          <p:cNvSpPr txBox="1"/>
          <p:nvPr>
            <p:ph idx="4" type="body"/>
          </p:nvPr>
        </p:nvSpPr>
        <p:spPr>
          <a:xfrm>
            <a:off x="5377046" y="3441341"/>
            <a:ext cx="5827766" cy="1202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</a:pPr>
            <a:r>
              <a:rPr lang="ru-RU" sz="1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Мы </a:t>
            </a:r>
            <a:r>
              <a:rPr lang="ru-RU" sz="17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учли пожелания</a:t>
            </a:r>
            <a:r>
              <a:rPr lang="ru-RU" sz="1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целевой аудитории и разработали современную и качественную технологию настройки звука</a:t>
            </a:r>
            <a:endParaRPr sz="1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7"/>
          <p:cNvSpPr txBox="1"/>
          <p:nvPr>
            <p:ph type="title"/>
          </p:nvPr>
        </p:nvSpPr>
        <p:spPr>
          <a:xfrm>
            <a:off x="8456100" y="127250"/>
            <a:ext cx="35541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ru-RU">
                <a:latin typeface="Open Sans"/>
                <a:ea typeface="Open Sans"/>
                <a:cs typeface="Open Sans"/>
                <a:sym typeface="Open Sans"/>
              </a:rPr>
              <a:t>ОБЗОР ПРОДУКТА 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39" name="Google Shape;339;p27"/>
          <p:cNvPicPr preferRelativeResize="0"/>
          <p:nvPr/>
        </p:nvPicPr>
        <p:blipFill rotWithShape="1">
          <a:blip r:embed="rId3">
            <a:alphaModFix/>
          </a:blip>
          <a:srcRect b="13463" l="36184" r="28372" t="0"/>
          <a:stretch/>
        </p:blipFill>
        <p:spPr>
          <a:xfrm>
            <a:off x="2330850" y="-18525"/>
            <a:ext cx="4331999" cy="6895025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27"/>
          <p:cNvSpPr/>
          <p:nvPr/>
        </p:nvSpPr>
        <p:spPr>
          <a:xfrm rot="10800000">
            <a:off x="2330850" y="0"/>
            <a:ext cx="4332000" cy="6858000"/>
          </a:xfrm>
          <a:prstGeom prst="rect">
            <a:avLst/>
          </a:prstGeom>
          <a:gradFill>
            <a:gsLst>
              <a:gs pos="0">
                <a:srgbClr val="709A23">
                  <a:alpha val="50588"/>
                </a:srgbClr>
              </a:gs>
              <a:gs pos="11000">
                <a:srgbClr val="709A23">
                  <a:alpha val="50588"/>
                </a:srgbClr>
              </a:gs>
              <a:gs pos="100000">
                <a:srgbClr val="C2FF3D">
                  <a:alpha val="50588"/>
                </a:srgbClr>
              </a:gs>
            </a:gsLst>
            <a:lin ang="18900732" scaled="0"/>
          </a:gradFill>
          <a:ln cap="flat" cmpd="sng" w="12700">
            <a:solidFill>
              <a:srgbClr val="5E943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27"/>
          <p:cNvSpPr txBox="1"/>
          <p:nvPr/>
        </p:nvSpPr>
        <p:spPr>
          <a:xfrm>
            <a:off x="6634500" y="655850"/>
            <a:ext cx="5557500" cy="6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Характеристики:</a:t>
            </a:r>
            <a:endParaRPr b="0" i="0" sz="1600" u="none" cap="none" strike="noStrike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Char char="●"/>
            </a:pPr>
            <a:r>
              <a:rPr b="0" i="0" lang="ru-RU" sz="1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Информация о состоянии аппаратов: индикатор заряда батареи, активная программа и уровень громкости.</a:t>
            </a:r>
            <a:endParaRPr b="0" i="0" sz="1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Char char="●"/>
            </a:pPr>
            <a:r>
              <a:rPr b="0" i="0" lang="ru-RU" sz="1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Регулирование громкости и переключение программ, возможность раздельной регулировки левого и правого аппарата.</a:t>
            </a:r>
            <a:endParaRPr b="0" i="0" sz="1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Char char="●"/>
            </a:pPr>
            <a:r>
              <a:rPr b="0" i="0" lang="ru-RU" sz="1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Быстрый доступ к заданным программам и регулировкам громкости.</a:t>
            </a:r>
            <a:endParaRPr b="0" i="0" sz="1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Char char="●"/>
            </a:pPr>
            <a:r>
              <a:rPr b="0" i="0" lang="ru-RU" sz="1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Визуальное подтверждение действий пользователя.</a:t>
            </a:r>
            <a:endParaRPr b="0" i="0" sz="1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Char char="●"/>
            </a:pPr>
            <a:r>
              <a:rPr b="0" i="0" lang="ru-RU" sz="1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Функция блокировки кнопок.</a:t>
            </a:r>
            <a:endParaRPr b="0" i="0" sz="1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Char char="●"/>
            </a:pPr>
            <a:r>
              <a:rPr b="0" i="0" lang="ru-RU" sz="1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Регулируемый ремешок для запястья разных размеров.</a:t>
            </a:r>
            <a:endParaRPr b="0" i="0" sz="1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Char char="●"/>
            </a:pPr>
            <a:r>
              <a:rPr b="0" i="0" lang="ru-RU" sz="1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Вес 26,4 г.</a:t>
            </a:r>
            <a:endParaRPr b="0" i="0" sz="1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Char char="●"/>
            </a:pPr>
            <a:r>
              <a:rPr b="0" i="0" lang="ru-RU" sz="1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Материал браслета/ремешка: силикон, PU кожа.</a:t>
            </a:r>
            <a:endParaRPr b="0" i="0" sz="1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5F497A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5F497A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2" name="Google Shape;342;p27"/>
          <p:cNvSpPr txBox="1"/>
          <p:nvPr/>
        </p:nvSpPr>
        <p:spPr>
          <a:xfrm>
            <a:off x="159350" y="655850"/>
            <a:ext cx="2247300" cy="59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УНИКАЛЬНЫЙ</a:t>
            </a:r>
            <a:endParaRPr b="0" i="0" sz="1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Единственный браслет для управления слуховым аппаратом в мире</a:t>
            </a:r>
            <a:endParaRPr b="0" i="0" sz="1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НУЖНЫЙ</a:t>
            </a:r>
            <a:endParaRPr b="0" i="0" sz="1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Нами были учтены все предпочтения слабослышащих и глухих людей</a:t>
            </a:r>
            <a:endParaRPr b="0" i="0" sz="1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Структура &quot;Микроскоп&quot;" id="348" name="Google Shape;348;p28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473" y="2977303"/>
            <a:ext cx="769486" cy="769486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28"/>
          <p:cNvSpPr txBox="1"/>
          <p:nvPr>
            <p:ph type="title"/>
          </p:nvPr>
        </p:nvSpPr>
        <p:spPr>
          <a:xfrm>
            <a:off x="1314776" y="0"/>
            <a:ext cx="3227100" cy="92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ru-RU"/>
              <a:t>БИЗНЕС-МОДЕЛЬ</a:t>
            </a:r>
            <a:endParaRPr/>
          </a:p>
        </p:txBody>
      </p:sp>
      <p:pic>
        <p:nvPicPr>
          <p:cNvPr descr="Структура &quot;Документ&quot;" id="350" name="Google Shape;350;p28"/>
          <p:cNvPicPr preferRelativeResize="0"/>
          <p:nvPr>
            <p:ph idx="6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6473" y="5585271"/>
            <a:ext cx="769486" cy="7694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Структура &quot;Иллюстратор&quot;" id="351" name="Google Shape;351;p28"/>
          <p:cNvPicPr preferRelativeResize="0"/>
          <p:nvPr>
            <p:ph idx="9" type="pic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6473" y="259064"/>
            <a:ext cx="769486" cy="769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70599" y="737925"/>
            <a:ext cx="9730249" cy="5957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9"/>
          <p:cNvSpPr txBox="1"/>
          <p:nvPr>
            <p:ph type="title"/>
          </p:nvPr>
        </p:nvSpPr>
        <p:spPr>
          <a:xfrm>
            <a:off x="4490650" y="70700"/>
            <a:ext cx="39459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9658"/>
              <a:buNone/>
            </a:pPr>
            <a:r>
              <a:rPr lang="ru-RU" sz="2600">
                <a:latin typeface="Open Sans"/>
                <a:ea typeface="Open Sans"/>
                <a:cs typeface="Open Sans"/>
                <a:sym typeface="Open Sans"/>
              </a:rPr>
              <a:t>НАШИ КОНКУРЕНТЫ</a:t>
            </a:r>
            <a:endParaRPr sz="2600"/>
          </a:p>
        </p:txBody>
      </p:sp>
      <p:graphicFrame>
        <p:nvGraphicFramePr>
          <p:cNvPr id="359" name="Google Shape;359;p29"/>
          <p:cNvGraphicFramePr/>
          <p:nvPr/>
        </p:nvGraphicFramePr>
        <p:xfrm>
          <a:off x="0" y="500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{349FC29D-FB1B-4514-B2D5-9592954157D1}</a:tableStyleId>
              </a:tblPr>
              <a:tblGrid>
                <a:gridCol w="1750275"/>
                <a:gridCol w="2657200"/>
                <a:gridCol w="1921825"/>
                <a:gridCol w="1780475"/>
                <a:gridCol w="2162250"/>
                <a:gridCol w="1919975"/>
              </a:tblGrid>
              <a:tr h="715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accen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Название</a:t>
                      </a:r>
                      <a:endParaRPr b="1" sz="1400" u="none" cap="none" strike="noStrike">
                        <a:solidFill>
                          <a:schemeClr val="accen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Signia Smart Connect</a:t>
                      </a:r>
                      <a:endParaRPr b="1"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ReSound</a:t>
                      </a:r>
                      <a:endParaRPr b="1"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Unite</a:t>
                      </a:r>
                      <a:r>
                        <a:rPr b="1" lang="ru-RU" sz="18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2</a:t>
                      </a:r>
                      <a:endParaRPr b="1" sz="18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ReSound Phone Clip+</a:t>
                      </a:r>
                      <a:endParaRPr b="1"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Phonak Remote Control</a:t>
                      </a:r>
                      <a:endParaRPr b="1"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i="1" lang="ru-RU" sz="1600" u="none" cap="none" strike="noStrike">
                          <a:solidFill>
                            <a:schemeClr val="accen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SOUNDMATE</a:t>
                      </a:r>
                      <a:endParaRPr b="1" i="1" sz="1600" u="none" cap="none" strike="noStrike">
                        <a:solidFill>
                          <a:schemeClr val="accen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</a:tr>
              <a:tr h="53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accen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Вид управления</a:t>
                      </a:r>
                      <a:endParaRPr b="1" sz="1400" u="none" cap="none" strike="noStrike">
                        <a:solidFill>
                          <a:schemeClr val="accen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chemeClr val="accen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Беспроводной стример и пульт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Пульт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Пульт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Пульт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accen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Браслет</a:t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</a:tr>
              <a:tr h="480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accen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Срок службы батареи</a:t>
                      </a:r>
                      <a:endParaRPr b="1" sz="1400" u="none" cap="none" strike="noStrike">
                        <a:solidFill>
                          <a:schemeClr val="accen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до 10 часов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 часов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 часов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5 часов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accen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до 10 часов</a:t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</a:tr>
              <a:tr h="494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accen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Вероятность потери</a:t>
                      </a:r>
                      <a:endParaRPr b="1" sz="1400" u="none" cap="none" strike="noStrike">
                        <a:solidFill>
                          <a:schemeClr val="accen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Высокая</a:t>
                      </a:r>
                      <a:endParaRPr sz="1400" u="none" cap="none" strike="noStrik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Высокая</a:t>
                      </a:r>
                      <a:endParaRPr sz="1400" u="none" cap="none" strike="noStrik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Высокая</a:t>
                      </a:r>
                      <a:endParaRPr sz="1400" u="none" cap="none" strike="noStrik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Высокая</a:t>
                      </a:r>
                      <a:endParaRPr sz="1400" u="none" cap="none" strike="noStrik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accen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Низкая</a:t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</a:tr>
              <a:tr h="372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accen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Bluetooth</a:t>
                      </a:r>
                      <a:endParaRPr b="1" sz="1400" u="none" cap="none" strike="noStrike">
                        <a:solidFill>
                          <a:schemeClr val="accen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+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-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+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+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accen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+</a:t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</a:tr>
              <a:tr h="9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accen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Кнопки сопряжения</a:t>
                      </a:r>
                      <a:endParaRPr b="1" sz="1400" u="none" cap="none" strike="noStrike">
                        <a:solidFill>
                          <a:schemeClr val="accen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accen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(доп. вариант подключения)</a:t>
                      </a:r>
                      <a:endParaRPr b="1"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-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+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+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+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accen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+</a:t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</a:tr>
              <a:tr h="1095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accen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Совместим</a:t>
                      </a:r>
                      <a:endParaRPr b="1" sz="1400" u="none" cap="none" strike="noStrike">
                        <a:solidFill>
                          <a:schemeClr val="accen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Teneo R +, Teneo S +, Teneo M +, Teneo HP + , Pure binax, Carat binax, Motion binax, Insio binax (CIC, ITE, ITC), Orion 2, Contrast S +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Со слуховыми аппаратами ReSound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Со слуховыми аппаратами ReSound Alera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Со слуховыми аппаратами Phonak Lumity, Paradise и Marvel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accen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Со всеми существующими слуховым аппаратами</a:t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</a:tr>
              <a:tr h="754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accen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Диапазон потоковой передачи </a:t>
                      </a:r>
                      <a:endParaRPr b="1" sz="1400" u="none" cap="none" strike="noStrike">
                        <a:solidFill>
                          <a:schemeClr val="accen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До 10 метров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До 1 метра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До 3 метров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l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метр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accen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 метров</a:t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66" name="Google Shape;366;p30"/>
          <p:cNvSpPr txBox="1"/>
          <p:nvPr>
            <p:ph type="title"/>
          </p:nvPr>
        </p:nvSpPr>
        <p:spPr>
          <a:xfrm>
            <a:off x="1028694" y="146600"/>
            <a:ext cx="2900400" cy="92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>
                <a:latin typeface="Open Sans"/>
                <a:ea typeface="Open Sans"/>
                <a:cs typeface="Open Sans"/>
                <a:sym typeface="Open Sans"/>
              </a:rPr>
              <a:t>ОБЪЕМ РЫНКА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7" name="Google Shape;367;p30"/>
          <p:cNvSpPr/>
          <p:nvPr/>
        </p:nvSpPr>
        <p:spPr>
          <a:xfrm>
            <a:off x="615350" y="1392525"/>
            <a:ext cx="5028000" cy="4819800"/>
          </a:xfrm>
          <a:prstGeom prst="ellipse">
            <a:avLst/>
          </a:prstGeom>
          <a:solidFill>
            <a:srgbClr val="B2E090">
              <a:alpha val="58039"/>
            </a:srgbClr>
          </a:solidFill>
          <a:ln cap="flat" cmpd="sng" w="9525">
            <a:solidFill>
              <a:srgbClr val="B2E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30"/>
          <p:cNvSpPr/>
          <p:nvPr/>
        </p:nvSpPr>
        <p:spPr>
          <a:xfrm>
            <a:off x="1268873" y="2494778"/>
            <a:ext cx="3587400" cy="3717600"/>
          </a:xfrm>
          <a:prstGeom prst="ellipse">
            <a:avLst/>
          </a:prstGeom>
          <a:solidFill>
            <a:srgbClr val="B2E090">
              <a:alpha val="58039"/>
            </a:srgbClr>
          </a:solidFill>
          <a:ln cap="flat" cmpd="sng" w="9525">
            <a:solidFill>
              <a:srgbClr val="B2E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30"/>
          <p:cNvSpPr/>
          <p:nvPr/>
        </p:nvSpPr>
        <p:spPr>
          <a:xfrm>
            <a:off x="1926736" y="3865952"/>
            <a:ext cx="2271600" cy="2346600"/>
          </a:xfrm>
          <a:prstGeom prst="ellipse">
            <a:avLst/>
          </a:prstGeom>
          <a:solidFill>
            <a:srgbClr val="B2E090">
              <a:alpha val="58039"/>
            </a:srgbClr>
          </a:solidFill>
          <a:ln cap="flat" cmpd="sng" w="9525">
            <a:solidFill>
              <a:srgbClr val="B2E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30"/>
          <p:cNvSpPr txBox="1"/>
          <p:nvPr/>
        </p:nvSpPr>
        <p:spPr>
          <a:xfrm>
            <a:off x="1984125" y="1631150"/>
            <a:ext cx="2533800" cy="5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ТАМ </a:t>
            </a:r>
            <a:r>
              <a:rPr b="0" i="0" lang="ru-RU" sz="23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620000 </a:t>
            </a:r>
            <a:endParaRPr b="0" i="0" sz="23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ru-RU" sz="23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чел.</a:t>
            </a:r>
            <a:endParaRPr b="0" i="0" sz="23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1" name="Google Shape;371;p30"/>
          <p:cNvSpPr txBox="1"/>
          <p:nvPr/>
        </p:nvSpPr>
        <p:spPr>
          <a:xfrm>
            <a:off x="1993550" y="2925375"/>
            <a:ext cx="2271600" cy="7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SAM </a:t>
            </a:r>
            <a:r>
              <a:rPr b="0" i="0" lang="ru-RU" sz="23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18000 чел.</a:t>
            </a:r>
            <a:endParaRPr b="0" i="0" sz="23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2" name="Google Shape;372;p30"/>
          <p:cNvSpPr txBox="1"/>
          <p:nvPr/>
        </p:nvSpPr>
        <p:spPr>
          <a:xfrm>
            <a:off x="1984125" y="4415800"/>
            <a:ext cx="1827000" cy="8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SOM </a:t>
            </a:r>
            <a:r>
              <a:rPr b="0" i="0" lang="ru-RU" sz="23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7200 чел.</a:t>
            </a:r>
            <a:endParaRPr b="0" i="0" sz="23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3" name="Google Shape;373;p30"/>
          <p:cNvSpPr txBox="1"/>
          <p:nvPr/>
        </p:nvSpPr>
        <p:spPr>
          <a:xfrm>
            <a:off x="5955850" y="1069050"/>
            <a:ext cx="5629500" cy="54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pen Sans"/>
              <a:buChar char="●"/>
            </a:pPr>
            <a:r>
              <a:rPr b="0" i="0" lang="ru-RU" sz="2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ТАМ - кол-во людей, готовых купить слуховой аппарат по России</a:t>
            </a:r>
            <a:endParaRPr b="0" i="0" sz="22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pen Sans"/>
              <a:buChar char="●"/>
            </a:pPr>
            <a:r>
              <a:rPr b="0" i="0" lang="ru-RU" sz="2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SAM - кол-во людей, готовых купить слуховой аппарат по Тюменской области</a:t>
            </a:r>
            <a:endParaRPr b="0" i="0" sz="22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pen Sans"/>
              <a:buChar char="●"/>
            </a:pPr>
            <a:r>
              <a:rPr b="0" i="0" lang="ru-RU" sz="2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SOM - кол-во людей, готовых купить браслет SOUNDMATE в Тюмени</a:t>
            </a:r>
            <a:endParaRPr b="0" i="0" sz="22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1"/>
          <p:cNvSpPr txBox="1"/>
          <p:nvPr>
            <p:ph type="title"/>
          </p:nvPr>
        </p:nvSpPr>
        <p:spPr>
          <a:xfrm>
            <a:off x="5113479" y="290684"/>
            <a:ext cx="1965042" cy="58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ru-RU"/>
              <a:t>ФИНАНСЫ</a:t>
            </a:r>
            <a:endParaRPr/>
          </a:p>
        </p:txBody>
      </p:sp>
      <p:graphicFrame>
        <p:nvGraphicFramePr>
          <p:cNvPr id="380" name="Google Shape;380;p31"/>
          <p:cNvGraphicFramePr/>
          <p:nvPr/>
        </p:nvGraphicFramePr>
        <p:xfrm>
          <a:off x="781420" y="1138334"/>
          <a:ext cx="3000000" cy="3000000"/>
        </p:xfrm>
        <a:graphic>
          <a:graphicData uri="http://schemas.openxmlformats.org/drawingml/2006/table">
            <a:tbl>
              <a:tblPr>
                <a:gradFill>
                  <a:gsLst>
                    <a:gs pos="0">
                      <a:srgbClr val="BEFF97"/>
                    </a:gs>
                    <a:gs pos="35000">
                      <a:srgbClr val="D1FFB6"/>
                    </a:gs>
                    <a:gs pos="100000">
                      <a:srgbClr val="ECFFE1"/>
                    </a:gs>
                  </a:gsLst>
                  <a:lin ang="16200000" scaled="0"/>
                </a:gradFill>
                <a:tableStyleId>{A628F6AC-3FC0-47BC-89AA-E8FD2B32E180}</a:tableStyleId>
              </a:tblPr>
              <a:tblGrid>
                <a:gridCol w="5792900"/>
                <a:gridCol w="4836250"/>
              </a:tblGrid>
              <a:tr h="317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Статья затрат бизнеса </a:t>
                      </a:r>
                      <a:endParaRPr/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Стоимость тыс. руб 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50" marB="0" marR="9150" marL="9150" anchor="b"/>
                </a:tc>
              </a:tr>
              <a:tr h="30790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Единовременные затраты </a:t>
                      </a:r>
                      <a:endParaRPr/>
                    </a:p>
                  </a:txBody>
                  <a:tcPr marT="9150" marB="0" marR="9150" marL="9150" anchor="b"/>
                </a:tc>
                <a:tc hMerge="1"/>
              </a:tr>
              <a:tr h="354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Регистрация бизнеса</a:t>
                      </a:r>
                      <a:endParaRPr/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40</a:t>
                      </a:r>
                      <a:endParaRPr/>
                    </a:p>
                  </a:txBody>
                  <a:tcPr marT="9150" marB="0" marR="9150" marL="9150" anchor="b"/>
                </a:tc>
              </a:tr>
              <a:tr h="408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Закупка производственного оборудования </a:t>
                      </a:r>
                      <a:endParaRPr/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</a:t>
                      </a:r>
                      <a:endParaRPr/>
                    </a:p>
                  </a:txBody>
                  <a:tcPr marT="9150" marB="0" marR="9150" marL="9150" anchor="b"/>
                </a:tc>
              </a:tr>
              <a:tr h="408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Ремонт в помещение </a:t>
                      </a:r>
                      <a:endParaRPr/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</a:t>
                      </a:r>
                      <a:endParaRPr/>
                    </a:p>
                  </a:txBody>
                  <a:tcPr marT="9150" marB="0" marR="9150" marL="9150" anchor="b"/>
                </a:tc>
              </a:tr>
              <a:tr h="408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Сертификат соответствия </a:t>
                      </a:r>
                      <a:endParaRPr/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/>
                    </a:p>
                  </a:txBody>
                  <a:tcPr marT="9150" marB="0" marR="9150" marL="9150" anchor="b"/>
                </a:tc>
              </a:tr>
              <a:tr h="416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Обучение персонала (4 работника) </a:t>
                      </a:r>
                      <a:endParaRPr/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endParaRPr/>
                    </a:p>
                  </a:txBody>
                  <a:tcPr marT="9150" marB="0" marR="9150" marL="9150" anchor="b"/>
                </a:tc>
              </a:tr>
            </a:tbl>
          </a:graphicData>
        </a:graphic>
      </p:graphicFrame>
      <p:pic>
        <p:nvPicPr>
          <p:cNvPr id="381" name="Google Shape;38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678325"/>
            <a:ext cx="12191999" cy="1307600"/>
          </a:xfrm>
          <a:prstGeom prst="rect">
            <a:avLst/>
          </a:prstGeom>
          <a:solidFill>
            <a:srgbClr val="5FA12D"/>
          </a:solidFill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2"/>
          <p:cNvSpPr/>
          <p:nvPr/>
        </p:nvSpPr>
        <p:spPr>
          <a:xfrm>
            <a:off x="8522375" y="3236750"/>
            <a:ext cx="5175900" cy="4743300"/>
          </a:xfrm>
          <a:prstGeom prst="ellipse">
            <a:avLst/>
          </a:prstGeom>
          <a:solidFill>
            <a:srgbClr val="CCFF33">
              <a:alpha val="44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88" name="Google Shape;388;p32"/>
          <p:cNvSpPr/>
          <p:nvPr/>
        </p:nvSpPr>
        <p:spPr>
          <a:xfrm>
            <a:off x="-1566725" y="-1167950"/>
            <a:ext cx="4514700" cy="4059600"/>
          </a:xfrm>
          <a:prstGeom prst="ellipse">
            <a:avLst/>
          </a:prstGeom>
          <a:solidFill>
            <a:srgbClr val="CCFF33">
              <a:alpha val="320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89" name="Google Shape;389;p32"/>
          <p:cNvGraphicFramePr/>
          <p:nvPr/>
        </p:nvGraphicFramePr>
        <p:xfrm>
          <a:off x="990820" y="85497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{A628F6AC-3FC0-47BC-89AA-E8FD2B32E180}</a:tableStyleId>
              </a:tblPr>
              <a:tblGrid>
                <a:gridCol w="4104700"/>
                <a:gridCol w="3426850"/>
                <a:gridCol w="2678825"/>
              </a:tblGrid>
              <a:tr h="277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500" u="none" cap="none" strike="noStrike">
                          <a:solidFill>
                            <a:schemeClr val="accen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Статья затрат бизнеса </a:t>
                      </a:r>
                      <a:endParaRPr sz="1500">
                        <a:solidFill>
                          <a:schemeClr val="accen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accen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Стоимость тыс. руб в год </a:t>
                      </a:r>
                      <a:endParaRPr i="0" sz="1500" u="none" cap="none" strike="noStrike">
                        <a:solidFill>
                          <a:schemeClr val="accen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500" u="none" cap="none" strike="noStrike">
                          <a:solidFill>
                            <a:schemeClr val="accen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Стоимость тыс. руб в месяц </a:t>
                      </a:r>
                      <a:endParaRPr sz="1500">
                        <a:solidFill>
                          <a:schemeClr val="accen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</a:tr>
              <a:tr h="27702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accen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                     Ежемесячные затраты</a:t>
                      </a:r>
                      <a:endParaRPr i="0" sz="1500" u="none" cap="none" strike="noStrike">
                        <a:solidFill>
                          <a:schemeClr val="accen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 hMerge="1"/>
                <a:tc hMerge="1"/>
              </a:tr>
              <a:tr h="277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accen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Аренда помещения (около 100 кв. м.)</a:t>
                      </a:r>
                      <a:endParaRPr i="0" sz="1500" u="none" cap="none" strike="noStrike">
                        <a:solidFill>
                          <a:schemeClr val="accen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744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62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</a:tr>
              <a:tr h="277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accen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Коммунальные платежи </a:t>
                      </a:r>
                      <a:endParaRPr i="0" sz="1500" u="none" cap="none" strike="noStrike">
                        <a:solidFill>
                          <a:schemeClr val="accen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200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16,66667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</a:tr>
              <a:tr h="277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accen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Реклама</a:t>
                      </a:r>
                      <a:endParaRPr i="0" sz="1500" u="none" cap="none" strike="noStrike">
                        <a:solidFill>
                          <a:schemeClr val="accen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600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50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</a:tr>
              <a:tr h="346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accen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Заработная плата</a:t>
                      </a:r>
                      <a:endParaRPr i="0" sz="1500" u="none" cap="none" strike="noStrike">
                        <a:solidFill>
                          <a:schemeClr val="accen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</a:tr>
              <a:tr h="317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accen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Работники цеха (4 человека по 70 тыс. в месяц)</a:t>
                      </a:r>
                      <a:endParaRPr i="0" sz="1500" u="none" cap="none" strike="noStrike">
                        <a:solidFill>
                          <a:schemeClr val="accen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3360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280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</a:tr>
              <a:tr h="277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accen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Директор</a:t>
                      </a:r>
                      <a:endParaRPr i="0" sz="1500" u="none" cap="none" strike="noStrike">
                        <a:solidFill>
                          <a:schemeClr val="accen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1200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100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</a:tr>
              <a:tr h="277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accen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Бухгалтер(полставки)</a:t>
                      </a:r>
                      <a:endParaRPr i="0" sz="1500" u="none" cap="none" strike="noStrike">
                        <a:solidFill>
                          <a:schemeClr val="accen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360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30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</a:tr>
              <a:tr h="277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accen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Менеджер по продажам</a:t>
                      </a:r>
                      <a:endParaRPr i="0" sz="1500" u="none" cap="none" strike="noStrike">
                        <a:solidFill>
                          <a:schemeClr val="accen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840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70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</a:tr>
              <a:tr h="277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accen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Логист</a:t>
                      </a:r>
                      <a:endParaRPr i="0" sz="1500" u="none" cap="none" strike="noStrike">
                        <a:solidFill>
                          <a:schemeClr val="accen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600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50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</a:tr>
              <a:tr h="277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accen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Налоги</a:t>
                      </a:r>
                      <a:endParaRPr i="0" sz="1500" u="none" cap="none" strike="noStrike">
                        <a:solidFill>
                          <a:schemeClr val="accen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2766,6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230,55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</a:tr>
              <a:tr h="277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accen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Расходы на материалы </a:t>
                      </a:r>
                      <a:endParaRPr i="0" sz="1500" u="none" cap="none" strike="noStrike">
                        <a:solidFill>
                          <a:schemeClr val="accen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201600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16800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</a:tr>
              <a:tr h="277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accen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Упаковка</a:t>
                      </a:r>
                      <a:endParaRPr i="0" sz="1500" u="none" cap="none" strike="noStrike">
                        <a:solidFill>
                          <a:schemeClr val="accen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240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20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</a:tr>
              <a:tr h="277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accen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Итоги </a:t>
                      </a:r>
                      <a:endParaRPr i="0" sz="1500" u="none" cap="none" strike="noStrike">
                        <a:solidFill>
                          <a:schemeClr val="accen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212510,6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17709,22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</a:tr>
              <a:tr h="522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accen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Себестоимость 1 единицы при постоянных затратах</a:t>
                      </a:r>
                      <a:endParaRPr i="0" sz="1500" u="none" cap="none" strike="noStrike">
                        <a:solidFill>
                          <a:schemeClr val="accen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26,6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>
                          <a:solidFill>
                            <a:schemeClr val="lt1"/>
                          </a:solidFill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26,3</a:t>
                      </a:r>
                      <a:endParaRPr i="0" sz="1500" u="none" cap="none" strike="noStrike">
                        <a:solidFill>
                          <a:schemeClr val="lt1"/>
                        </a:solidFill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9150" marB="0" marR="9150" marL="915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3"/>
          <p:cNvSpPr txBox="1"/>
          <p:nvPr>
            <p:ph type="title"/>
          </p:nvPr>
        </p:nvSpPr>
        <p:spPr>
          <a:xfrm>
            <a:off x="1034142" y="670094"/>
            <a:ext cx="10134601" cy="924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ru-RU">
                <a:latin typeface="Open Sans"/>
                <a:ea typeface="Open Sans"/>
                <a:cs typeface="Open Sans"/>
                <a:sym typeface="Open Sans"/>
              </a:rPr>
              <a:t>НАША КОМАНДА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6" name="Google Shape;396;p33"/>
          <p:cNvSpPr txBox="1"/>
          <p:nvPr>
            <p:ph idx="1" type="body"/>
          </p:nvPr>
        </p:nvSpPr>
        <p:spPr>
          <a:xfrm>
            <a:off x="3208666" y="5030623"/>
            <a:ext cx="2443654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</a:pPr>
            <a:r>
              <a:rPr lang="ru-RU">
                <a:latin typeface="Open Sans"/>
                <a:ea typeface="Open Sans"/>
                <a:cs typeface="Open Sans"/>
                <a:sym typeface="Open Sans"/>
              </a:rPr>
              <a:t>КОЖЕВНИКОВА 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</a:pPr>
            <a:r>
              <a:rPr lang="ru-RU">
                <a:latin typeface="Open Sans"/>
                <a:ea typeface="Open Sans"/>
                <a:cs typeface="Open Sans"/>
                <a:sym typeface="Open Sans"/>
              </a:rPr>
              <a:t>ДАРЬЯ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7" name="Google Shape;397;p33"/>
          <p:cNvSpPr txBox="1"/>
          <p:nvPr>
            <p:ph idx="6" type="body"/>
          </p:nvPr>
        </p:nvSpPr>
        <p:spPr>
          <a:xfrm>
            <a:off x="3208665" y="5652005"/>
            <a:ext cx="2905835" cy="7103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 fontScale="62500" lnSpcReduction="2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77473"/>
              <a:buNone/>
            </a:pPr>
            <a:r>
              <a:rPr lang="ru-RU" sz="2900">
                <a:latin typeface="Open Sans"/>
                <a:ea typeface="Open Sans"/>
                <a:cs typeface="Open Sans"/>
                <a:sym typeface="Open Sans"/>
              </a:rPr>
              <a:t>Генеральный директор</a:t>
            </a:r>
            <a:endParaRPr sz="2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398" name="Google Shape;398;p33"/>
          <p:cNvSpPr txBox="1"/>
          <p:nvPr>
            <p:ph idx="7" type="body"/>
          </p:nvPr>
        </p:nvSpPr>
        <p:spPr>
          <a:xfrm>
            <a:off x="238943" y="5030623"/>
            <a:ext cx="2443800" cy="32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</a:pPr>
            <a:r>
              <a:rPr lang="ru-RU">
                <a:latin typeface="Open Sans"/>
                <a:ea typeface="Open Sans"/>
                <a:cs typeface="Open Sans"/>
                <a:sym typeface="Open Sans"/>
              </a:rPr>
              <a:t>МАРЧЕНКО 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</a:pPr>
            <a:r>
              <a:rPr lang="ru-RU">
                <a:latin typeface="Open Sans"/>
                <a:ea typeface="Open Sans"/>
                <a:cs typeface="Open Sans"/>
                <a:sym typeface="Open Sans"/>
              </a:rPr>
              <a:t>ЕКАТЕРИНА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9" name="Google Shape;399;p33"/>
          <p:cNvSpPr txBox="1"/>
          <p:nvPr>
            <p:ph idx="8" type="body"/>
          </p:nvPr>
        </p:nvSpPr>
        <p:spPr>
          <a:xfrm>
            <a:off x="112574" y="5652000"/>
            <a:ext cx="2844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ru-RU" sz="1800">
                <a:latin typeface="Open Sans"/>
                <a:ea typeface="Open Sans"/>
                <a:cs typeface="Open Sans"/>
                <a:sym typeface="Open Sans"/>
              </a:rPr>
              <a:t>Менеджер по продукту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0" name="Google Shape;400;p33"/>
          <p:cNvSpPr txBox="1"/>
          <p:nvPr>
            <p:ph idx="9" type="body"/>
          </p:nvPr>
        </p:nvSpPr>
        <p:spPr>
          <a:xfrm>
            <a:off x="6177835" y="4983062"/>
            <a:ext cx="2443654" cy="3987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</a:pPr>
            <a:r>
              <a:rPr lang="ru-RU">
                <a:latin typeface="Open Sans"/>
                <a:ea typeface="Open Sans"/>
                <a:cs typeface="Open Sans"/>
                <a:sym typeface="Open Sans"/>
              </a:rPr>
              <a:t>БАРАБАНЩИКОВА 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</a:pPr>
            <a:r>
              <a:rPr lang="ru-RU">
                <a:latin typeface="Open Sans"/>
                <a:ea typeface="Open Sans"/>
                <a:cs typeface="Open Sans"/>
                <a:sym typeface="Open Sans"/>
              </a:rPr>
              <a:t>АЛЕКСАНДРА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1" name="Google Shape;401;p33"/>
          <p:cNvSpPr txBox="1"/>
          <p:nvPr>
            <p:ph idx="13" type="body"/>
          </p:nvPr>
        </p:nvSpPr>
        <p:spPr>
          <a:xfrm>
            <a:off x="6228149" y="5652005"/>
            <a:ext cx="2758500" cy="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ru-RU" sz="1800">
                <a:latin typeface="Open Sans"/>
                <a:ea typeface="Open Sans"/>
                <a:cs typeface="Open Sans"/>
                <a:sym typeface="Open Sans"/>
              </a:rPr>
              <a:t>Главный экономист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02" name="Google Shape;402;p33"/>
          <p:cNvSpPr txBox="1"/>
          <p:nvPr>
            <p:ph idx="14" type="body"/>
          </p:nvPr>
        </p:nvSpPr>
        <p:spPr>
          <a:xfrm>
            <a:off x="9385745" y="5030623"/>
            <a:ext cx="2443654" cy="3203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</a:pPr>
            <a:r>
              <a:rPr lang="ru-RU">
                <a:latin typeface="Open Sans"/>
                <a:ea typeface="Open Sans"/>
                <a:cs typeface="Open Sans"/>
                <a:sym typeface="Open Sans"/>
              </a:rPr>
              <a:t>КОКОТАЛКИНА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</a:pPr>
            <a:r>
              <a:rPr lang="ru-RU">
                <a:latin typeface="Open Sans"/>
                <a:ea typeface="Open Sans"/>
                <a:cs typeface="Open Sans"/>
                <a:sym typeface="Open Sans"/>
              </a:rPr>
              <a:t>АННА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3" name="Google Shape;403;p33"/>
          <p:cNvSpPr txBox="1"/>
          <p:nvPr>
            <p:ph idx="15" type="body"/>
          </p:nvPr>
        </p:nvSpPr>
        <p:spPr>
          <a:xfrm>
            <a:off x="9386300" y="5651993"/>
            <a:ext cx="2443099" cy="7103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ru-RU" sz="1800">
                <a:latin typeface="Open Sans"/>
                <a:ea typeface="Open Sans"/>
                <a:cs typeface="Open Sans"/>
                <a:sym typeface="Open Sans"/>
              </a:rPr>
              <a:t>Аккаунт-менеджер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04" name="Google Shape;404;p33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8661" l="0" r="0" t="8661"/>
          <a:stretch/>
        </p:blipFill>
        <p:spPr>
          <a:xfrm>
            <a:off x="5690017" y="2221331"/>
            <a:ext cx="3834735" cy="2390238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05" name="Google Shape;405;p33"/>
          <p:cNvSpPr/>
          <p:nvPr>
            <p:ph idx="4" type="pic"/>
          </p:nvPr>
        </p:nvSpPr>
        <p:spPr>
          <a:xfrm>
            <a:off x="2575225" y="2233875"/>
            <a:ext cx="3539400" cy="2390100"/>
          </a:xfrm>
          <a:prstGeom prst="rect">
            <a:avLst/>
          </a:prstGeom>
          <a:noFill/>
          <a:ln>
            <a:noFill/>
          </a:ln>
        </p:spPr>
      </p:sp>
      <p:pic>
        <p:nvPicPr>
          <p:cNvPr id="406" name="Google Shape;406;p33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39795" l="22469" r="30500" t="33144"/>
          <a:stretch/>
        </p:blipFill>
        <p:spPr>
          <a:xfrm>
            <a:off x="9023144" y="2208786"/>
            <a:ext cx="3168856" cy="2415333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07" name="Google Shape;407;p33"/>
          <p:cNvPicPr preferRelativeResize="0"/>
          <p:nvPr/>
        </p:nvPicPr>
        <p:blipFill rotWithShape="1">
          <a:blip r:embed="rId5">
            <a:alphaModFix/>
          </a:blip>
          <a:srcRect b="48571" l="20751" r="17628" t="3062"/>
          <a:stretch/>
        </p:blipFill>
        <p:spPr>
          <a:xfrm>
            <a:off x="2883629" y="2208786"/>
            <a:ext cx="3135034" cy="2415333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08" name="Google Shape;408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393449">
            <a:off x="5739409" y="1594902"/>
            <a:ext cx="631500" cy="333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371070">
            <a:off x="8723717" y="1706452"/>
            <a:ext cx="630416" cy="3201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3"/>
          <p:cNvPicPr preferRelativeResize="0"/>
          <p:nvPr>
            <p:ph idx="5" type="pic"/>
          </p:nvPr>
        </p:nvPicPr>
        <p:blipFill rotWithShape="1">
          <a:blip r:embed="rId7">
            <a:alphaModFix/>
          </a:blip>
          <a:srcRect b="0" l="17624" r="12810" t="5589"/>
          <a:stretch/>
        </p:blipFill>
        <p:spPr>
          <a:xfrm>
            <a:off x="-1" y="2208787"/>
            <a:ext cx="2758361" cy="2415332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11" name="Google Shape;411;p33"/>
          <p:cNvSpPr/>
          <p:nvPr/>
        </p:nvSpPr>
        <p:spPr>
          <a:xfrm rot="384037">
            <a:off x="2486196" y="2171463"/>
            <a:ext cx="640512" cy="2733981"/>
          </a:xfrm>
          <a:prstGeom prst="flowChartInputOutpu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Google Shape;417;p34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4460" l="0" r="39146" t="4460"/>
          <a:stretch/>
        </p:blipFill>
        <p:spPr>
          <a:xfrm>
            <a:off x="-11657" y="0"/>
            <a:ext cx="3372695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крупный план монтажной платы" id="418" name="Google Shape;418;p34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09125" y="0"/>
            <a:ext cx="574951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>
            <p:ph idx="1" type="body"/>
          </p:nvPr>
        </p:nvSpPr>
        <p:spPr>
          <a:xfrm>
            <a:off x="6188912" y="2823097"/>
            <a:ext cx="28323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ru-RU" sz="1800">
                <a:latin typeface="Open Sans"/>
                <a:ea typeface="Open Sans"/>
                <a:cs typeface="Open Sans"/>
                <a:sym typeface="Open Sans"/>
              </a:rPr>
              <a:t>Марченко Екатерина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0" name="Google Shape;420;p34"/>
          <p:cNvSpPr txBox="1"/>
          <p:nvPr>
            <p:ph idx="4" type="body"/>
          </p:nvPr>
        </p:nvSpPr>
        <p:spPr>
          <a:xfrm>
            <a:off x="5454244" y="3716880"/>
            <a:ext cx="2652526" cy="759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 fontScale="925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None/>
            </a:pPr>
            <a:r>
              <a:rPr lang="ru-RU" sz="1800">
                <a:latin typeface="Open Sans"/>
                <a:ea typeface="Open Sans"/>
                <a:cs typeface="Open Sans"/>
                <a:sym typeface="Open Sans"/>
              </a:rPr>
              <a:t>katemar800@gmail.com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421" name="Google Shape;421;p34"/>
          <p:cNvSpPr txBox="1"/>
          <p:nvPr>
            <p:ph idx="5" type="body"/>
          </p:nvPr>
        </p:nvSpPr>
        <p:spPr>
          <a:xfrm>
            <a:off x="4621157" y="4622514"/>
            <a:ext cx="2702242" cy="8205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 fontScale="925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8108"/>
              <a:buFont typeface="Arial"/>
              <a:buNone/>
            </a:pPr>
            <a:r>
              <a:rPr lang="ru-RU" sz="1800">
                <a:latin typeface="Open Sans"/>
                <a:ea typeface="Open Sans"/>
                <a:cs typeface="Open Sans"/>
                <a:sym typeface="Open Sans"/>
              </a:rPr>
              <a:t>https://vk.com/kkkamma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2" name="Google Shape;422;p34"/>
          <p:cNvSpPr txBox="1"/>
          <p:nvPr>
            <p:ph idx="6" type="body"/>
          </p:nvPr>
        </p:nvSpPr>
        <p:spPr>
          <a:xfrm>
            <a:off x="4159794" y="5443032"/>
            <a:ext cx="2814212" cy="848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ru-RU" sz="1800">
                <a:latin typeface="Open Sans"/>
                <a:ea typeface="Open Sans"/>
                <a:cs typeface="Open Sans"/>
                <a:sym typeface="Open Sans"/>
              </a:rPr>
              <a:t>+79504925777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3" name="Google Shape;423;p34"/>
          <p:cNvSpPr txBox="1"/>
          <p:nvPr>
            <p:ph type="title"/>
          </p:nvPr>
        </p:nvSpPr>
        <p:spPr>
          <a:xfrm>
            <a:off x="3626200" y="1583805"/>
            <a:ext cx="6036784" cy="555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>
                <a:latin typeface="Open Sans"/>
                <a:ea typeface="Open Sans"/>
                <a:cs typeface="Open Sans"/>
                <a:sym typeface="Open Sans"/>
              </a:rPr>
              <a:t>СПАСИБО ЗА ВНИМАНИЕ!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4" name="Google Shape;424;p34"/>
          <p:cNvSpPr/>
          <p:nvPr/>
        </p:nvSpPr>
        <p:spPr>
          <a:xfrm>
            <a:off x="-32650" y="0"/>
            <a:ext cx="3393600" cy="6858000"/>
          </a:xfrm>
          <a:prstGeom prst="rect">
            <a:avLst/>
          </a:prstGeom>
          <a:solidFill>
            <a:srgbClr val="B2E090">
              <a:alpha val="58039"/>
            </a:srgbClr>
          </a:solidFill>
          <a:ln cap="flat" cmpd="sng" w="12700">
            <a:solidFill>
              <a:srgbClr val="5E943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Custom 174">
      <a:dk1>
        <a:srgbClr val="1E1E1E"/>
      </a:dk1>
      <a:lt1>
        <a:srgbClr val="FFFFFF"/>
      </a:lt1>
      <a:dk2>
        <a:srgbClr val="44546A"/>
      </a:dk2>
      <a:lt2>
        <a:srgbClr val="E7E6E6"/>
      </a:lt2>
      <a:accent1>
        <a:srgbClr val="81CC48"/>
      </a:accent1>
      <a:accent2>
        <a:srgbClr val="45BEAD"/>
      </a:accent2>
      <a:accent3>
        <a:srgbClr val="BFFF4B"/>
      </a:accent3>
      <a:accent4>
        <a:srgbClr val="B001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