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9" r:id="rId3"/>
    <p:sldId id="257" r:id="rId4"/>
    <p:sldId id="258" r:id="rId5"/>
    <p:sldId id="259" r:id="rId6"/>
    <p:sldId id="260" r:id="rId7"/>
    <p:sldId id="277" r:id="rId8"/>
    <p:sldId id="261" r:id="rId9"/>
    <p:sldId id="266" r:id="rId10"/>
    <p:sldId id="278" r:id="rId11"/>
  </p:sldIdLst>
  <p:sldSz cx="14630400" cy="8229600"/>
  <p:notesSz cx="8229600" cy="14630400"/>
  <p:defaultTextStyle>
    <a:defPPr lvl="0"/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F"/>
    <a:srgbClr val="E277BE"/>
    <a:srgbClr val="ED7D31"/>
    <a:srgbClr val="000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357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6c52a2e8d8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6c52a2e8d8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8B37D52-36D9-4E44-80B3-5A8CD72A4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43" y="507950"/>
            <a:ext cx="11527836" cy="7268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5760" spc="-144" baseline="0">
                <a:solidFill>
                  <a:schemeClr val="tx2"/>
                </a:solidFill>
                <a:latin typeface="ALS Hauss Medium" panose="00000600000000000000" pitchFamily="50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673069B0-B344-4A1E-9B54-6DF59BD2C6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143" y="1548384"/>
            <a:ext cx="11539507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None/>
              <a:defRPr sz="2880">
                <a:solidFill>
                  <a:schemeClr val="tx1"/>
                </a:solidFill>
                <a:latin typeface="ALS Hauss Medium" panose="00000600000000000000" pitchFamily="50" charset="0"/>
              </a:defRPr>
            </a:lvl1pPr>
            <a:lvl2pPr marL="548640" indent="0">
              <a:buNone/>
              <a:defRPr/>
            </a:lvl2pPr>
          </a:lstStyle>
          <a:p>
            <a:pPr lvl="0"/>
            <a:r>
              <a:rPr lang="ru-RU" dirty="0"/>
              <a:t>Подзаголовок слайда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ED7FF7C-7E16-4754-9D43-9FDEEA588F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162" y="7475221"/>
            <a:ext cx="3193820" cy="27648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200D95F5-2C17-45D9-A64C-A86D57A7E1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8160" y="2154430"/>
            <a:ext cx="11519536" cy="48597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20"/>
            </a:lvl1pPr>
            <a:lvl2pPr>
              <a:defRPr sz="1920"/>
            </a:lvl2pPr>
            <a:lvl3pPr>
              <a:defRPr sz="192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12416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BFACE-BFFE-8A70-25C1-F9DE14379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E7811B-15D7-7BC7-35BE-D5A28220C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E6C7F5-3DA9-8D0E-A670-55216F0F8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2B59-5DA2-43D9-9412-096DD914006F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B8C5DD-3E08-00A7-365D-33DFD30C5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2313FE-7933-4257-8F36-55F626562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DE1B-F367-4F9B-B7A0-451D51412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995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9"/>
          <p:cNvSpPr txBox="1">
            <a:spLocks noGrp="1"/>
          </p:cNvSpPr>
          <p:nvPr>
            <p:ph type="title"/>
          </p:nvPr>
        </p:nvSpPr>
        <p:spPr>
          <a:xfrm>
            <a:off x="3953840" y="2928120"/>
            <a:ext cx="6117120" cy="17942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1152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72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72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72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72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72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72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72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720"/>
            </a:lvl9pPr>
          </a:lstStyle>
          <a:p>
            <a:endParaRPr/>
          </a:p>
        </p:txBody>
      </p:sp>
      <p:sp>
        <p:nvSpPr>
          <p:cNvPr id="375" name="Google Shape;375;p19"/>
          <p:cNvSpPr txBox="1">
            <a:spLocks noGrp="1"/>
          </p:cNvSpPr>
          <p:nvPr>
            <p:ph type="subTitle" idx="1"/>
          </p:nvPr>
        </p:nvSpPr>
        <p:spPr>
          <a:xfrm>
            <a:off x="4644080" y="864000"/>
            <a:ext cx="4736640" cy="21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4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36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36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36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36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36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36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36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360"/>
            </a:lvl9pPr>
          </a:lstStyle>
          <a:p>
            <a:endParaRPr/>
          </a:p>
        </p:txBody>
      </p:sp>
      <p:sp>
        <p:nvSpPr>
          <p:cNvPr id="376" name="Google Shape;376;p19"/>
          <p:cNvSpPr txBox="1"/>
          <p:nvPr/>
        </p:nvSpPr>
        <p:spPr>
          <a:xfrm>
            <a:off x="3663200" y="5748490"/>
            <a:ext cx="6698400" cy="14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146280" rIns="146280" bIns="146280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CREDITS: This presentation template was created by </a:t>
            </a:r>
            <a:r>
              <a:rPr lang="en" sz="1600">
                <a:solidFill>
                  <a:schemeClr val="accent1"/>
                </a:solidFill>
                <a:uFill>
                  <a:noFill/>
                </a:uFill>
                <a:latin typeface="Maven Pro"/>
                <a:ea typeface="Maven Pro"/>
                <a:cs typeface="Maven Pro"/>
                <a:sym typeface="Maven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, including icons by </a:t>
            </a:r>
            <a:r>
              <a:rPr lang="en" sz="1600">
                <a:solidFill>
                  <a:schemeClr val="accent2"/>
                </a:solidFill>
                <a:uFill>
                  <a:noFill/>
                </a:uFill>
                <a:latin typeface="Maven Pro"/>
                <a:ea typeface="Maven Pro"/>
                <a:cs typeface="Maven Pro"/>
                <a:sym typeface="Maven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, and infographics &amp; images by </a:t>
            </a:r>
            <a:r>
              <a:rPr lang="en" sz="1600">
                <a:solidFill>
                  <a:schemeClr val="accent3"/>
                </a:solidFill>
                <a:uFill>
                  <a:noFill/>
                </a:uFill>
                <a:latin typeface="Maven Pro"/>
                <a:ea typeface="Maven Pro"/>
                <a:cs typeface="Maven Pro"/>
                <a:sym typeface="Maven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>
              <a:solidFill>
                <a:schemeClr val="accent3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377" name="Google Shape;377;p19"/>
          <p:cNvSpPr/>
          <p:nvPr/>
        </p:nvSpPr>
        <p:spPr>
          <a:xfrm>
            <a:off x="1373195" y="2209071"/>
            <a:ext cx="209216" cy="209624"/>
          </a:xfrm>
          <a:custGeom>
            <a:avLst/>
            <a:gdLst/>
            <a:ahLst/>
            <a:cxnLst/>
            <a:rect l="l" t="t" r="r" b="b"/>
            <a:pathLst>
              <a:path w="4625" h="4634" extrusionOk="0">
                <a:moveTo>
                  <a:pt x="1" y="0"/>
                </a:moveTo>
                <a:lnTo>
                  <a:pt x="1" y="4633"/>
                </a:lnTo>
                <a:lnTo>
                  <a:pt x="4625" y="4633"/>
                </a:lnTo>
                <a:lnTo>
                  <a:pt x="462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sp>
        <p:nvSpPr>
          <p:cNvPr id="378" name="Google Shape;378;p19"/>
          <p:cNvSpPr/>
          <p:nvPr/>
        </p:nvSpPr>
        <p:spPr>
          <a:xfrm>
            <a:off x="2883918" y="6944300"/>
            <a:ext cx="209624" cy="209624"/>
          </a:xfrm>
          <a:custGeom>
            <a:avLst/>
            <a:gdLst/>
            <a:ahLst/>
            <a:cxnLst/>
            <a:rect l="l" t="t" r="r" b="b"/>
            <a:pathLst>
              <a:path w="4634" h="4634" extrusionOk="0">
                <a:moveTo>
                  <a:pt x="1" y="0"/>
                </a:moveTo>
                <a:lnTo>
                  <a:pt x="1" y="4633"/>
                </a:lnTo>
                <a:lnTo>
                  <a:pt x="4634" y="4633"/>
                </a:lnTo>
                <a:lnTo>
                  <a:pt x="4634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sp>
        <p:nvSpPr>
          <p:cNvPr id="379" name="Google Shape;379;p19"/>
          <p:cNvSpPr/>
          <p:nvPr/>
        </p:nvSpPr>
        <p:spPr>
          <a:xfrm>
            <a:off x="11514594" y="1295266"/>
            <a:ext cx="209624" cy="209624"/>
          </a:xfrm>
          <a:custGeom>
            <a:avLst/>
            <a:gdLst/>
            <a:ahLst/>
            <a:cxnLst/>
            <a:rect l="l" t="t" r="r" b="b"/>
            <a:pathLst>
              <a:path w="4634" h="4634" extrusionOk="0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sp>
        <p:nvSpPr>
          <p:cNvPr id="380" name="Google Shape;380;p19"/>
          <p:cNvSpPr/>
          <p:nvPr/>
        </p:nvSpPr>
        <p:spPr>
          <a:xfrm>
            <a:off x="12522376" y="6408837"/>
            <a:ext cx="169274" cy="169680"/>
          </a:xfrm>
          <a:custGeom>
            <a:avLst/>
            <a:gdLst/>
            <a:ahLst/>
            <a:cxnLst/>
            <a:rect l="l" t="t" r="r" b="b"/>
            <a:pathLst>
              <a:path w="3742" h="3751" fill="none" extrusionOk="0">
                <a:moveTo>
                  <a:pt x="1" y="0"/>
                </a:moveTo>
                <a:lnTo>
                  <a:pt x="3742" y="0"/>
                </a:lnTo>
                <a:lnTo>
                  <a:pt x="3742" y="3750"/>
                </a:lnTo>
                <a:lnTo>
                  <a:pt x="1" y="3750"/>
                </a:lnTo>
                <a:close/>
              </a:path>
            </a:pathLst>
          </a:custGeom>
          <a:noFill/>
          <a:ln w="2975" cap="flat" cmpd="sng">
            <a:solidFill>
              <a:srgbClr val="E898AC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sp>
        <p:nvSpPr>
          <p:cNvPr id="381" name="Google Shape;381;p19"/>
          <p:cNvSpPr/>
          <p:nvPr/>
        </p:nvSpPr>
        <p:spPr>
          <a:xfrm>
            <a:off x="10671596" y="4973531"/>
            <a:ext cx="99835" cy="99835"/>
          </a:xfrm>
          <a:custGeom>
            <a:avLst/>
            <a:gdLst/>
            <a:ahLst/>
            <a:cxnLst/>
            <a:rect l="l" t="t" r="r" b="b"/>
            <a:pathLst>
              <a:path w="2207" h="2207" fill="none" extrusionOk="0">
                <a:moveTo>
                  <a:pt x="0" y="1"/>
                </a:moveTo>
                <a:lnTo>
                  <a:pt x="2206" y="1"/>
                </a:lnTo>
                <a:lnTo>
                  <a:pt x="2206" y="2207"/>
                </a:lnTo>
                <a:lnTo>
                  <a:pt x="0" y="2207"/>
                </a:lnTo>
                <a:close/>
              </a:path>
            </a:pathLst>
          </a:custGeom>
          <a:noFill/>
          <a:ln w="1375" cap="flat" cmpd="sng">
            <a:solidFill>
              <a:srgbClr val="E898AC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sp>
        <p:nvSpPr>
          <p:cNvPr id="382" name="Google Shape;382;p19"/>
          <p:cNvSpPr/>
          <p:nvPr/>
        </p:nvSpPr>
        <p:spPr>
          <a:xfrm>
            <a:off x="3403637" y="4049261"/>
            <a:ext cx="179677" cy="180085"/>
          </a:xfrm>
          <a:custGeom>
            <a:avLst/>
            <a:gdLst/>
            <a:ahLst/>
            <a:cxnLst/>
            <a:rect l="l" t="t" r="r" b="b"/>
            <a:pathLst>
              <a:path w="3972" h="3981" fill="none" extrusionOk="0">
                <a:moveTo>
                  <a:pt x="1" y="1"/>
                </a:moveTo>
                <a:lnTo>
                  <a:pt x="3972" y="1"/>
                </a:lnTo>
                <a:lnTo>
                  <a:pt x="3972" y="3981"/>
                </a:lnTo>
                <a:lnTo>
                  <a:pt x="1" y="3981"/>
                </a:lnTo>
                <a:close/>
              </a:path>
            </a:pathLst>
          </a:custGeom>
          <a:noFill/>
          <a:ln w="2975" cap="flat" cmpd="sng">
            <a:solidFill>
              <a:srgbClr val="00CFCC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sp>
        <p:nvSpPr>
          <p:cNvPr id="383" name="Google Shape;383;p19"/>
          <p:cNvSpPr/>
          <p:nvPr/>
        </p:nvSpPr>
        <p:spPr>
          <a:xfrm>
            <a:off x="11870282" y="5184825"/>
            <a:ext cx="179677" cy="180085"/>
          </a:xfrm>
          <a:custGeom>
            <a:avLst/>
            <a:gdLst/>
            <a:ahLst/>
            <a:cxnLst/>
            <a:rect l="l" t="t" r="r" b="b"/>
            <a:pathLst>
              <a:path w="3972" h="3981" extrusionOk="0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sp>
        <p:nvSpPr>
          <p:cNvPr id="384" name="Google Shape;384;p19"/>
          <p:cNvSpPr/>
          <p:nvPr/>
        </p:nvSpPr>
        <p:spPr>
          <a:xfrm>
            <a:off x="12402039" y="1949735"/>
            <a:ext cx="138965" cy="138920"/>
          </a:xfrm>
          <a:custGeom>
            <a:avLst/>
            <a:gdLst/>
            <a:ahLst/>
            <a:cxnLst/>
            <a:rect l="l" t="t" r="r" b="b"/>
            <a:pathLst>
              <a:path w="3072" h="3071" extrusionOk="0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grpSp>
        <p:nvGrpSpPr>
          <p:cNvPr id="385" name="Google Shape;385;p19"/>
          <p:cNvGrpSpPr/>
          <p:nvPr/>
        </p:nvGrpSpPr>
        <p:grpSpPr>
          <a:xfrm>
            <a:off x="10671595" y="-623494"/>
            <a:ext cx="230026" cy="3370272"/>
            <a:chOff x="6780548" y="337714"/>
            <a:chExt cx="133252" cy="1952377"/>
          </a:xfrm>
        </p:grpSpPr>
        <p:sp>
          <p:nvSpPr>
            <p:cNvPr id="386" name="Google Shape;386;p19"/>
            <p:cNvSpPr/>
            <p:nvPr/>
          </p:nvSpPr>
          <p:spPr>
            <a:xfrm>
              <a:off x="6780548" y="2156839"/>
              <a:ext cx="133252" cy="133252"/>
            </a:xfrm>
            <a:custGeom>
              <a:avLst/>
              <a:gdLst/>
              <a:ahLst/>
              <a:cxnLst/>
              <a:rect l="l" t="t" r="r" b="b"/>
              <a:pathLst>
                <a:path w="5085" h="5085" fill="none" extrusionOk="0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w="4125" cap="flat" cmpd="sng">
              <a:solidFill>
                <a:srgbClr val="FF997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842943" y="337714"/>
              <a:ext cx="8464" cy="1695359"/>
            </a:xfrm>
            <a:custGeom>
              <a:avLst/>
              <a:gdLst/>
              <a:ahLst/>
              <a:cxnLst/>
              <a:rect l="l" t="t" r="r" b="b"/>
              <a:pathLst>
                <a:path w="323" h="64696" extrusionOk="0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</p:grpSp>
      <p:grpSp>
        <p:nvGrpSpPr>
          <p:cNvPr id="388" name="Google Shape;388;p19"/>
          <p:cNvGrpSpPr/>
          <p:nvPr/>
        </p:nvGrpSpPr>
        <p:grpSpPr>
          <a:xfrm>
            <a:off x="2416047" y="812399"/>
            <a:ext cx="325654" cy="4260971"/>
            <a:chOff x="250617" y="2402301"/>
            <a:chExt cx="188650" cy="2468354"/>
          </a:xfrm>
        </p:grpSpPr>
        <p:sp>
          <p:nvSpPr>
            <p:cNvPr id="389" name="Google Shape;389;p19"/>
            <p:cNvSpPr/>
            <p:nvPr/>
          </p:nvSpPr>
          <p:spPr>
            <a:xfrm>
              <a:off x="250617" y="4681770"/>
              <a:ext cx="188650" cy="188886"/>
            </a:xfrm>
            <a:custGeom>
              <a:avLst/>
              <a:gdLst/>
              <a:ahLst/>
              <a:cxnLst/>
              <a:rect l="l" t="t" r="r" b="b"/>
              <a:pathLst>
                <a:path w="7199" h="7208" fill="none" extrusionOk="0">
                  <a:moveTo>
                    <a:pt x="0" y="1"/>
                  </a:moveTo>
                  <a:lnTo>
                    <a:pt x="7198" y="1"/>
                  </a:lnTo>
                  <a:lnTo>
                    <a:pt x="7198" y="7207"/>
                  </a:lnTo>
                  <a:lnTo>
                    <a:pt x="0" y="7207"/>
                  </a:lnTo>
                  <a:close/>
                </a:path>
              </a:pathLst>
            </a:custGeom>
            <a:noFill/>
            <a:ln w="5750" cap="flat" cmpd="sng">
              <a:solidFill>
                <a:srgbClr val="FF997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278316" y="4166291"/>
              <a:ext cx="133226" cy="133226"/>
            </a:xfrm>
            <a:custGeom>
              <a:avLst/>
              <a:gdLst/>
              <a:ahLst/>
              <a:cxnLst/>
              <a:rect l="l" t="t" r="r" b="b"/>
              <a:pathLst>
                <a:path w="5084" h="5084" fill="none" extrusionOk="0">
                  <a:moveTo>
                    <a:pt x="1" y="0"/>
                  </a:moveTo>
                  <a:lnTo>
                    <a:pt x="5084" y="0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w="4125" cap="flat" cmpd="sng">
              <a:solidFill>
                <a:srgbClr val="FF997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304573" y="3689098"/>
              <a:ext cx="80476" cy="80476"/>
            </a:xfrm>
            <a:custGeom>
              <a:avLst/>
              <a:gdLst/>
              <a:ahLst/>
              <a:cxnLst/>
              <a:rect l="l" t="t" r="r" b="b"/>
              <a:pathLst>
                <a:path w="3071" h="3071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3071"/>
                  </a:lnTo>
                  <a:lnTo>
                    <a:pt x="1" y="3071"/>
                  </a:lnTo>
                  <a:close/>
                </a:path>
              </a:pathLst>
            </a:custGeom>
            <a:noFill/>
            <a:ln w="2525" cap="flat" cmpd="sng">
              <a:solidFill>
                <a:srgbClr val="FF997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340710" y="2402301"/>
              <a:ext cx="8464" cy="1011487"/>
            </a:xfrm>
            <a:custGeom>
              <a:avLst/>
              <a:gdLst/>
              <a:ahLst/>
              <a:cxnLst/>
              <a:rect l="l" t="t" r="r" b="b"/>
              <a:pathLst>
                <a:path w="323" h="38599" extrusionOk="0">
                  <a:moveTo>
                    <a:pt x="157" y="1"/>
                  </a:moveTo>
                  <a:lnTo>
                    <a:pt x="0" y="38599"/>
                  </a:lnTo>
                  <a:lnTo>
                    <a:pt x="322" y="38599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</p:grpSp>
      <p:grpSp>
        <p:nvGrpSpPr>
          <p:cNvPr id="393" name="Google Shape;393;p19"/>
          <p:cNvGrpSpPr/>
          <p:nvPr/>
        </p:nvGrpSpPr>
        <p:grpSpPr>
          <a:xfrm>
            <a:off x="616569" y="2209074"/>
            <a:ext cx="318779" cy="4526296"/>
            <a:chOff x="1608717" y="1280046"/>
            <a:chExt cx="199237" cy="2828935"/>
          </a:xfrm>
        </p:grpSpPr>
        <p:sp>
          <p:nvSpPr>
            <p:cNvPr id="394" name="Google Shape;394;p19"/>
            <p:cNvSpPr/>
            <p:nvPr/>
          </p:nvSpPr>
          <p:spPr>
            <a:xfrm>
              <a:off x="1608717" y="3909744"/>
              <a:ext cx="199237" cy="199237"/>
            </a:xfrm>
            <a:custGeom>
              <a:avLst/>
              <a:gdLst/>
              <a:ahLst/>
              <a:cxnLst/>
              <a:rect l="l" t="t" r="r" b="b"/>
              <a:pathLst>
                <a:path w="7603" h="7603" extrusionOk="0">
                  <a:moveTo>
                    <a:pt x="0" y="1"/>
                  </a:moveTo>
                  <a:lnTo>
                    <a:pt x="0" y="7602"/>
                  </a:lnTo>
                  <a:lnTo>
                    <a:pt x="7602" y="7602"/>
                  </a:lnTo>
                  <a:lnTo>
                    <a:pt x="7602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1656175" y="3269477"/>
              <a:ext cx="104086" cy="104086"/>
            </a:xfrm>
            <a:custGeom>
              <a:avLst/>
              <a:gdLst/>
              <a:ahLst/>
              <a:cxnLst/>
              <a:rect l="l" t="t" r="r" b="b"/>
              <a:pathLst>
                <a:path w="3972" h="3972" extrusionOk="0">
                  <a:moveTo>
                    <a:pt x="0" y="1"/>
                  </a:moveTo>
                  <a:lnTo>
                    <a:pt x="0" y="3972"/>
                  </a:lnTo>
                  <a:lnTo>
                    <a:pt x="3971" y="3972"/>
                  </a:lnTo>
                  <a:lnTo>
                    <a:pt x="3971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1704104" y="1280046"/>
              <a:ext cx="8464" cy="1794099"/>
            </a:xfrm>
            <a:custGeom>
              <a:avLst/>
              <a:gdLst/>
              <a:ahLst/>
              <a:cxnLst/>
              <a:rect l="l" t="t" r="r" b="b"/>
              <a:pathLst>
                <a:path w="323" h="68464" extrusionOk="0">
                  <a:moveTo>
                    <a:pt x="157" y="0"/>
                  </a:moveTo>
                  <a:lnTo>
                    <a:pt x="0" y="68464"/>
                  </a:lnTo>
                  <a:lnTo>
                    <a:pt x="322" y="6846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</p:grpSp>
      <p:sp>
        <p:nvSpPr>
          <p:cNvPr id="397" name="Google Shape;397;p19"/>
          <p:cNvSpPr/>
          <p:nvPr/>
        </p:nvSpPr>
        <p:spPr>
          <a:xfrm>
            <a:off x="1680947" y="5135435"/>
            <a:ext cx="14611" cy="4349531"/>
          </a:xfrm>
          <a:custGeom>
            <a:avLst/>
            <a:gdLst/>
            <a:ahLst/>
            <a:cxnLst/>
            <a:rect l="l" t="t" r="r" b="b"/>
            <a:pathLst>
              <a:path w="323" h="96152" extrusionOk="0">
                <a:moveTo>
                  <a:pt x="166" y="1"/>
                </a:moveTo>
                <a:lnTo>
                  <a:pt x="1" y="96151"/>
                </a:lnTo>
                <a:lnTo>
                  <a:pt x="322" y="96151"/>
                </a:lnTo>
                <a:lnTo>
                  <a:pt x="166" y="1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sp>
        <p:nvSpPr>
          <p:cNvPr id="398" name="Google Shape;398;p19"/>
          <p:cNvSpPr/>
          <p:nvPr/>
        </p:nvSpPr>
        <p:spPr>
          <a:xfrm>
            <a:off x="11344522" y="4145295"/>
            <a:ext cx="14611" cy="2915778"/>
          </a:xfrm>
          <a:custGeom>
            <a:avLst/>
            <a:gdLst/>
            <a:ahLst/>
            <a:cxnLst/>
            <a:rect l="l" t="t" r="r" b="b"/>
            <a:pathLst>
              <a:path w="323" h="64457" extrusionOk="0">
                <a:moveTo>
                  <a:pt x="157" y="1"/>
                </a:moveTo>
                <a:lnTo>
                  <a:pt x="0" y="64456"/>
                </a:lnTo>
                <a:lnTo>
                  <a:pt x="322" y="64456"/>
                </a:lnTo>
                <a:lnTo>
                  <a:pt x="157" y="1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grpSp>
        <p:nvGrpSpPr>
          <p:cNvPr id="399" name="Google Shape;399;p19"/>
          <p:cNvGrpSpPr/>
          <p:nvPr/>
        </p:nvGrpSpPr>
        <p:grpSpPr>
          <a:xfrm>
            <a:off x="1582409" y="-623466"/>
            <a:ext cx="99429" cy="1435885"/>
            <a:chOff x="2038689" y="173907"/>
            <a:chExt cx="57599" cy="831799"/>
          </a:xfrm>
        </p:grpSpPr>
        <p:sp>
          <p:nvSpPr>
            <p:cNvPr id="400" name="Google Shape;400;p19"/>
            <p:cNvSpPr/>
            <p:nvPr/>
          </p:nvSpPr>
          <p:spPr>
            <a:xfrm>
              <a:off x="2038689" y="947872"/>
              <a:ext cx="57599" cy="57834"/>
            </a:xfrm>
            <a:custGeom>
              <a:avLst/>
              <a:gdLst/>
              <a:ahLst/>
              <a:cxnLst/>
              <a:rect l="l" t="t" r="r" b="b"/>
              <a:pathLst>
                <a:path w="2198" h="2207" fill="none" extrusionOk="0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w="2975" cap="flat" cmpd="sng">
              <a:solidFill>
                <a:srgbClr val="00CFCC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2063269" y="173907"/>
              <a:ext cx="8438" cy="692074"/>
            </a:xfrm>
            <a:custGeom>
              <a:avLst/>
              <a:gdLst/>
              <a:ahLst/>
              <a:cxnLst/>
              <a:rect l="l" t="t" r="r" b="b"/>
              <a:pathLst>
                <a:path w="322" h="26410" extrusionOk="0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</p:grpSp>
      <p:grpSp>
        <p:nvGrpSpPr>
          <p:cNvPr id="402" name="Google Shape;402;p19"/>
          <p:cNvGrpSpPr/>
          <p:nvPr/>
        </p:nvGrpSpPr>
        <p:grpSpPr>
          <a:xfrm>
            <a:off x="13709957" y="3495695"/>
            <a:ext cx="343523" cy="3693755"/>
            <a:chOff x="8008096" y="2108910"/>
            <a:chExt cx="199001" cy="2139769"/>
          </a:xfrm>
        </p:grpSpPr>
        <p:sp>
          <p:nvSpPr>
            <p:cNvPr id="403" name="Google Shape;403;p19"/>
            <p:cNvSpPr/>
            <p:nvPr/>
          </p:nvSpPr>
          <p:spPr>
            <a:xfrm>
              <a:off x="8008096" y="4049705"/>
              <a:ext cx="199001" cy="198975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8103246" y="2108910"/>
              <a:ext cx="8464" cy="1793863"/>
            </a:xfrm>
            <a:custGeom>
              <a:avLst/>
              <a:gdLst/>
              <a:ahLst/>
              <a:cxnLst/>
              <a:rect l="l" t="t" r="r" b="b"/>
              <a:pathLst>
                <a:path w="323" h="68455" extrusionOk="0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</p:grpSp>
      <p:sp>
        <p:nvSpPr>
          <p:cNvPr id="405" name="Google Shape;405;p19"/>
          <p:cNvSpPr/>
          <p:nvPr/>
        </p:nvSpPr>
        <p:spPr>
          <a:xfrm>
            <a:off x="10277138" y="5108255"/>
            <a:ext cx="138965" cy="138920"/>
          </a:xfrm>
          <a:custGeom>
            <a:avLst/>
            <a:gdLst/>
            <a:ahLst/>
            <a:cxnLst/>
            <a:rect l="l" t="t" r="r" b="b"/>
            <a:pathLst>
              <a:path w="3072" h="3071" extrusionOk="0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80"/>
          </a:p>
        </p:txBody>
      </p:sp>
      <p:grpSp>
        <p:nvGrpSpPr>
          <p:cNvPr id="406" name="Google Shape;406;p19"/>
          <p:cNvGrpSpPr/>
          <p:nvPr/>
        </p:nvGrpSpPr>
        <p:grpSpPr>
          <a:xfrm>
            <a:off x="13153957" y="15"/>
            <a:ext cx="343523" cy="3693755"/>
            <a:chOff x="8008096" y="2108910"/>
            <a:chExt cx="199001" cy="2139769"/>
          </a:xfrm>
        </p:grpSpPr>
        <p:sp>
          <p:nvSpPr>
            <p:cNvPr id="407" name="Google Shape;407;p19"/>
            <p:cNvSpPr/>
            <p:nvPr/>
          </p:nvSpPr>
          <p:spPr>
            <a:xfrm>
              <a:off x="8008096" y="4049705"/>
              <a:ext cx="199001" cy="198975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8103246" y="2108910"/>
              <a:ext cx="8464" cy="1793863"/>
            </a:xfrm>
            <a:custGeom>
              <a:avLst/>
              <a:gdLst/>
              <a:ahLst/>
              <a:cxnLst/>
              <a:rect l="l" t="t" r="r" b="b"/>
              <a:pathLst>
                <a:path w="323" h="68455" extrusionOk="0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80"/>
            </a:p>
          </p:txBody>
        </p:sp>
      </p:grpSp>
    </p:spTree>
    <p:extLst>
      <p:ext uri="{BB962C8B-B14F-4D97-AF65-F5344CB8AC3E}">
        <p14:creationId xmlns:p14="http://schemas.microsoft.com/office/powerpoint/2010/main" val="92442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6625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 w="55483">
            <a:solidFill>
              <a:srgbClr val="DFDFE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679025"/>
            <a:ext cx="7444740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ru-RU" sz="5249" b="1" dirty="0" err="1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ЭдуЛайн</a:t>
            </a:r>
            <a:endParaRPr lang="en-US" sz="5249" dirty="0"/>
          </a:p>
        </p:txBody>
      </p:sp>
      <p:sp>
        <p:nvSpPr>
          <p:cNvPr id="6" name="Text 2"/>
          <p:cNvSpPr/>
          <p:nvPr/>
        </p:nvSpPr>
        <p:spPr>
          <a:xfrm>
            <a:off x="6319599" y="3845481"/>
            <a:ext cx="7477601" cy="31820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17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– </a:t>
            </a:r>
            <a:r>
              <a:rPr lang="en-US" sz="17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это</a:t>
            </a: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ru-RU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инновационная видео-коммуникационная платформа для образования и</a:t>
            </a:r>
            <a:r>
              <a:rPr lang="en-US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 </a:t>
            </a:r>
            <a:r>
              <a:rPr lang="ru-RU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сотрудничества, разрабатываемой с целью замены</a:t>
            </a:r>
            <a:r>
              <a:rPr lang="en-US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 </a:t>
            </a:r>
            <a:r>
              <a:rPr lang="ru-RU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Microsoft </a:t>
            </a:r>
            <a:r>
              <a:rPr lang="ru-RU" sz="1750" i="0" dirty="0" err="1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Teams</a:t>
            </a:r>
            <a:r>
              <a:rPr lang="ru-RU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 и удовлетворения</a:t>
            </a:r>
            <a:r>
              <a:rPr lang="en-US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 </a:t>
            </a:r>
            <a:r>
              <a:rPr lang="ru-RU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потребностей широкого круга</a:t>
            </a:r>
            <a:r>
              <a:rPr lang="en-US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 </a:t>
            </a:r>
            <a:r>
              <a:rPr lang="ru-RU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пользователей, включая студентов, школьников,</a:t>
            </a:r>
            <a:r>
              <a:rPr lang="en-US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 </a:t>
            </a:r>
            <a:r>
              <a:rPr lang="ru-RU" sz="1750" i="0" dirty="0">
                <a:solidFill>
                  <a:srgbClr val="00002E"/>
                </a:solidFill>
                <a:effectLst/>
                <a:latin typeface="PT Sans" panose="020B0503020203020204" pitchFamily="34" charset="-52"/>
              </a:rPr>
              <a:t>преподавателей, учебные заведения, IT и консалтинговые компании.</a:t>
            </a:r>
          </a:p>
          <a:p>
            <a:pPr marL="0" indent="0">
              <a:lnSpc>
                <a:spcPts val="2799"/>
              </a:lnSpc>
              <a:buNone/>
            </a:pPr>
            <a:endParaRPr lang="ru-RU" sz="1750" dirty="0">
              <a:solidFill>
                <a:srgbClr val="00002E"/>
              </a:solidFill>
              <a:latin typeface="PT Sans" panose="020B0503020203020204" pitchFamily="34" charset="-52"/>
              <a:ea typeface="PT Sans" pitchFamily="34" charset="-122"/>
              <a:cs typeface="PT Sans" pitchFamily="34" charset="-120"/>
            </a:endParaRPr>
          </a:p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D2876EED-C6F7-9507-A7FC-EE9699477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A567A01-2380-55F9-79C2-9E0B340FD39F}"/>
              </a:ext>
            </a:extLst>
          </p:cNvPr>
          <p:cNvGrpSpPr/>
          <p:nvPr/>
        </p:nvGrpSpPr>
        <p:grpSpPr>
          <a:xfrm>
            <a:off x="12035282" y="212307"/>
            <a:ext cx="2162088" cy="2466718"/>
            <a:chOff x="3780724" y="1002950"/>
            <a:chExt cx="3795733" cy="432343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E61EC73-9564-31FC-4AD3-CFB9F240ED99}"/>
                </a:ext>
              </a:extLst>
            </p:cNvPr>
            <p:cNvSpPr txBox="1"/>
            <p:nvPr/>
          </p:nvSpPr>
          <p:spPr>
            <a:xfrm>
              <a:off x="3780724" y="4301447"/>
              <a:ext cx="3795733" cy="1024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i="0" dirty="0" err="1">
                  <a:solidFill>
                    <a:srgbClr val="404040"/>
                  </a:solidFill>
                  <a:effectLst/>
                  <a:latin typeface="Junegull" panose="04010000000000000000" pitchFamily="82" charset="-52"/>
                  <a:cs typeface="Posterama" panose="020B0504020200020000" pitchFamily="34" charset="0"/>
                </a:rPr>
                <a:t>эдулайн</a:t>
              </a:r>
              <a:r>
                <a:rPr lang="en-US" b="0" i="0" dirty="0">
                  <a:solidFill>
                    <a:srgbClr val="D1D5DB"/>
                  </a:solidFill>
                  <a:effectLst/>
                  <a:latin typeface="Junegull" panose="04010000000000000000" pitchFamily="82" charset="-52"/>
                  <a:cs typeface="Posterama" panose="020B0504020200020000" pitchFamily="34" charset="0"/>
                </a:rPr>
                <a:t> </a:t>
              </a:r>
              <a:endParaRPr lang="ru-RU" dirty="0">
                <a:latin typeface="Junegull" panose="04010000000000000000" pitchFamily="82" charset="-52"/>
                <a:cs typeface="Posterama" panose="020B0504020200020000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AA588028-11E8-607E-E977-522D92FE2DE4}"/>
                </a:ext>
              </a:extLst>
            </p:cNvPr>
            <p:cNvGrpSpPr/>
            <p:nvPr/>
          </p:nvGrpSpPr>
          <p:grpSpPr>
            <a:xfrm>
              <a:off x="3938671" y="1002950"/>
              <a:ext cx="2894957" cy="3380167"/>
              <a:chOff x="2094450" y="237322"/>
              <a:chExt cx="2894957" cy="3380167"/>
            </a:xfrm>
          </p:grpSpPr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56584EAF-FBA2-74C3-D6C0-5339DB42A8B8}"/>
                  </a:ext>
                </a:extLst>
              </p:cNvPr>
              <p:cNvGrpSpPr/>
              <p:nvPr/>
            </p:nvGrpSpPr>
            <p:grpSpPr>
              <a:xfrm>
                <a:off x="2094450" y="237322"/>
                <a:ext cx="2894957" cy="3380167"/>
                <a:chOff x="2094450" y="237322"/>
                <a:chExt cx="2894957" cy="3380167"/>
              </a:xfrm>
            </p:grpSpPr>
            <p:sp>
              <p:nvSpPr>
                <p:cNvPr id="15" name="Овал 14">
                  <a:extLst>
                    <a:ext uri="{FF2B5EF4-FFF2-40B4-BE49-F238E27FC236}">
                      <a16:creationId xmlns:a16="http://schemas.microsoft.com/office/drawing/2014/main" id="{655F06B3-1296-82EE-27C0-631DAFB47F14}"/>
                    </a:ext>
                  </a:extLst>
                </p:cNvPr>
                <p:cNvSpPr/>
                <p:nvPr/>
              </p:nvSpPr>
              <p:spPr>
                <a:xfrm>
                  <a:off x="2493036" y="948305"/>
                  <a:ext cx="2447925" cy="2447925"/>
                </a:xfrm>
                <a:prstGeom prst="ellipse">
                  <a:avLst/>
                </a:prstGeom>
                <a:solidFill>
                  <a:srgbClr val="00B0F0">
                    <a:alpha val="6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" name="Овал 15">
                  <a:extLst>
                    <a:ext uri="{FF2B5EF4-FFF2-40B4-BE49-F238E27FC236}">
                      <a16:creationId xmlns:a16="http://schemas.microsoft.com/office/drawing/2014/main" id="{839703C5-F2A5-185E-53DC-CD450AF76CA7}"/>
                    </a:ext>
                  </a:extLst>
                </p:cNvPr>
                <p:cNvSpPr/>
                <p:nvPr/>
              </p:nvSpPr>
              <p:spPr>
                <a:xfrm>
                  <a:off x="2780316" y="758446"/>
                  <a:ext cx="1381125" cy="1381125"/>
                </a:xfrm>
                <a:prstGeom prst="ellipse">
                  <a:avLst/>
                </a:prstGeom>
                <a:solidFill>
                  <a:srgbClr val="FFC000">
                    <a:alpha val="6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" name="Овал 16">
                  <a:extLst>
                    <a:ext uri="{FF2B5EF4-FFF2-40B4-BE49-F238E27FC236}">
                      <a16:creationId xmlns:a16="http://schemas.microsoft.com/office/drawing/2014/main" id="{EC5C5398-E30C-22F6-FE36-4409D6434DC0}"/>
                    </a:ext>
                  </a:extLst>
                </p:cNvPr>
                <p:cNvSpPr/>
                <p:nvPr/>
              </p:nvSpPr>
              <p:spPr>
                <a:xfrm>
                  <a:off x="2392292" y="1383411"/>
                  <a:ext cx="1917459" cy="1917459"/>
                </a:xfrm>
                <a:prstGeom prst="ellipse">
                  <a:avLst/>
                </a:prstGeom>
                <a:solidFill>
                  <a:srgbClr val="7030A0">
                    <a:alpha val="6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" name="Овал 17">
                  <a:extLst>
                    <a:ext uri="{FF2B5EF4-FFF2-40B4-BE49-F238E27FC236}">
                      <a16:creationId xmlns:a16="http://schemas.microsoft.com/office/drawing/2014/main" id="{A7B6B635-75C6-DB88-C193-BF5864DC62A5}"/>
                    </a:ext>
                  </a:extLst>
                </p:cNvPr>
                <p:cNvSpPr/>
                <p:nvPr/>
              </p:nvSpPr>
              <p:spPr>
                <a:xfrm>
                  <a:off x="3674664" y="1060988"/>
                  <a:ext cx="1314743" cy="1314743"/>
                </a:xfrm>
                <a:prstGeom prst="ellipse">
                  <a:avLst/>
                </a:prstGeom>
                <a:solidFill>
                  <a:srgbClr val="FF0000">
                    <a:alpha val="6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" name="Овал 18">
                  <a:extLst>
                    <a:ext uri="{FF2B5EF4-FFF2-40B4-BE49-F238E27FC236}">
                      <a16:creationId xmlns:a16="http://schemas.microsoft.com/office/drawing/2014/main" id="{407915A7-6DD0-B588-14FA-89A2CC077717}"/>
                    </a:ext>
                  </a:extLst>
                </p:cNvPr>
                <p:cNvSpPr/>
                <p:nvPr/>
              </p:nvSpPr>
              <p:spPr>
                <a:xfrm>
                  <a:off x="3674664" y="237322"/>
                  <a:ext cx="399433" cy="399433"/>
                </a:xfrm>
                <a:prstGeom prst="ellipse">
                  <a:avLst/>
                </a:prstGeom>
                <a:solidFill>
                  <a:schemeClr val="accent1">
                    <a:alpha val="6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0" name="Овал 19">
                  <a:extLst>
                    <a:ext uri="{FF2B5EF4-FFF2-40B4-BE49-F238E27FC236}">
                      <a16:creationId xmlns:a16="http://schemas.microsoft.com/office/drawing/2014/main" id="{E75E40F2-B545-412D-140B-0F527C634DF3}"/>
                    </a:ext>
                  </a:extLst>
                </p:cNvPr>
                <p:cNvSpPr/>
                <p:nvPr/>
              </p:nvSpPr>
              <p:spPr>
                <a:xfrm>
                  <a:off x="4185664" y="682204"/>
                  <a:ext cx="221259" cy="221259"/>
                </a:xfrm>
                <a:prstGeom prst="ellipse">
                  <a:avLst/>
                </a:prstGeom>
                <a:solidFill>
                  <a:srgbClr val="FF0000">
                    <a:alpha val="6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1" name="Овал 20">
                  <a:extLst>
                    <a:ext uri="{FF2B5EF4-FFF2-40B4-BE49-F238E27FC236}">
                      <a16:creationId xmlns:a16="http://schemas.microsoft.com/office/drawing/2014/main" id="{B79A6497-DD26-DFA0-4D36-B8EC754390E0}"/>
                    </a:ext>
                  </a:extLst>
                </p:cNvPr>
                <p:cNvSpPr/>
                <p:nvPr/>
              </p:nvSpPr>
              <p:spPr>
                <a:xfrm>
                  <a:off x="2094450" y="1383411"/>
                  <a:ext cx="350140" cy="350140"/>
                </a:xfrm>
                <a:prstGeom prst="ellipse">
                  <a:avLst/>
                </a:prstGeom>
                <a:solidFill>
                  <a:srgbClr val="FF0000">
                    <a:alpha val="6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Овал 21">
                  <a:extLst>
                    <a:ext uri="{FF2B5EF4-FFF2-40B4-BE49-F238E27FC236}">
                      <a16:creationId xmlns:a16="http://schemas.microsoft.com/office/drawing/2014/main" id="{686EA0D4-884A-8044-17B6-57B8BFA8D909}"/>
                    </a:ext>
                  </a:extLst>
                </p:cNvPr>
                <p:cNvSpPr/>
                <p:nvPr/>
              </p:nvSpPr>
              <p:spPr>
                <a:xfrm>
                  <a:off x="4245361" y="3396230"/>
                  <a:ext cx="221259" cy="221259"/>
                </a:xfrm>
                <a:prstGeom prst="ellipse">
                  <a:avLst/>
                </a:prstGeom>
                <a:solidFill>
                  <a:srgbClr val="FFC000">
                    <a:alpha val="6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CE10CECE-1901-47B7-7AB1-726192CD7898}"/>
                    </a:ext>
                  </a:extLst>
                </p:cNvPr>
                <p:cNvSpPr/>
                <p:nvPr/>
              </p:nvSpPr>
              <p:spPr>
                <a:xfrm>
                  <a:off x="3134969" y="3461771"/>
                  <a:ext cx="140208" cy="140208"/>
                </a:xfrm>
                <a:prstGeom prst="ellipse">
                  <a:avLst/>
                </a:prstGeom>
                <a:solidFill>
                  <a:srgbClr val="7030A0">
                    <a:alpha val="6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B217E44E-3604-9C33-C60F-920ACEAB8288}"/>
                  </a:ext>
                </a:extLst>
              </p:cNvPr>
              <p:cNvSpPr/>
              <p:nvPr/>
            </p:nvSpPr>
            <p:spPr>
              <a:xfrm>
                <a:off x="2535651" y="1060988"/>
                <a:ext cx="2172687" cy="2091787"/>
              </a:xfrm>
              <a:prstGeom prst="ellipse">
                <a:avLst/>
              </a:prstGeom>
              <a:noFill/>
              <a:ln w="190500"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AC4A214E-AA31-320A-DE5E-77A0C8C4208D}"/>
                  </a:ext>
                </a:extLst>
              </p:cNvPr>
              <p:cNvSpPr/>
              <p:nvPr/>
            </p:nvSpPr>
            <p:spPr>
              <a:xfrm>
                <a:off x="2475546" y="1060988"/>
                <a:ext cx="2132048" cy="199971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4" name="Рисунок 13" descr="Изображение выглядит как треугольник, искусство, дизайн, творческий подход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F198CC1D-CA20-ABFC-AE70-9C17C9053A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0401"/>
              <a:stretch/>
            </p:blipFill>
            <p:spPr>
              <a:xfrm>
                <a:off x="2164257" y="1299480"/>
                <a:ext cx="2776703" cy="1398675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BAA62FA-749E-472C-ADBC-83E8FCF8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23" y="386030"/>
            <a:ext cx="11527836" cy="746590"/>
          </a:xfrm>
        </p:spPr>
        <p:txBody>
          <a:bodyPr/>
          <a:lstStyle/>
          <a:p>
            <a:pPr algn="l"/>
            <a:r>
              <a:rPr lang="ru-RU" dirty="0">
                <a:solidFill>
                  <a:srgbClr val="0070C0"/>
                </a:solidFill>
              </a:rPr>
              <a:t>Проблема</a:t>
            </a:r>
          </a:p>
        </p:txBody>
      </p:sp>
      <p:grpSp>
        <p:nvGrpSpPr>
          <p:cNvPr id="5" name="Google Shape;429;p16">
            <a:extLst>
              <a:ext uri="{FF2B5EF4-FFF2-40B4-BE49-F238E27FC236}">
                <a16:creationId xmlns:a16="http://schemas.microsoft.com/office/drawing/2014/main" id="{6E60307A-699A-4753-ADBF-8AC307BF4066}"/>
              </a:ext>
            </a:extLst>
          </p:cNvPr>
          <p:cNvGrpSpPr/>
          <p:nvPr/>
        </p:nvGrpSpPr>
        <p:grpSpPr>
          <a:xfrm>
            <a:off x="1341125" y="871178"/>
            <a:ext cx="12161515" cy="5880142"/>
            <a:chOff x="595975" y="1532525"/>
            <a:chExt cx="6409850" cy="3004625"/>
          </a:xfrm>
        </p:grpSpPr>
        <p:sp>
          <p:nvSpPr>
            <p:cNvPr id="7" name="Google Shape;430;p16">
              <a:extLst>
                <a:ext uri="{FF2B5EF4-FFF2-40B4-BE49-F238E27FC236}">
                  <a16:creationId xmlns:a16="http://schemas.microsoft.com/office/drawing/2014/main" id="{D67A0935-C37C-411B-9396-6D795349B33F}"/>
                </a:ext>
              </a:extLst>
            </p:cNvPr>
            <p:cNvSpPr/>
            <p:nvPr/>
          </p:nvSpPr>
          <p:spPr>
            <a:xfrm>
              <a:off x="3743875" y="2501600"/>
              <a:ext cx="3261950" cy="581925"/>
            </a:xfrm>
            <a:custGeom>
              <a:avLst/>
              <a:gdLst/>
              <a:ahLst/>
              <a:cxnLst/>
              <a:rect l="l" t="t" r="r" b="b"/>
              <a:pathLst>
                <a:path w="130478" h="23277" extrusionOk="0">
                  <a:moveTo>
                    <a:pt x="37655" y="0"/>
                  </a:moveTo>
                  <a:cubicBezTo>
                    <a:pt x="35755" y="0"/>
                    <a:pt x="34235" y="1552"/>
                    <a:pt x="34235" y="3452"/>
                  </a:cubicBezTo>
                  <a:lnTo>
                    <a:pt x="34235" y="7886"/>
                  </a:lnTo>
                  <a:cubicBezTo>
                    <a:pt x="34184" y="10056"/>
                    <a:pt x="32677" y="11243"/>
                    <a:pt x="31005" y="11243"/>
                  </a:cubicBezTo>
                  <a:cubicBezTo>
                    <a:pt x="29529" y="11243"/>
                    <a:pt x="27924" y="10319"/>
                    <a:pt x="27078" y="8329"/>
                  </a:cubicBezTo>
                  <a:cubicBezTo>
                    <a:pt x="25811" y="5384"/>
                    <a:pt x="22866" y="3326"/>
                    <a:pt x="19445" y="3326"/>
                  </a:cubicBezTo>
                  <a:cubicBezTo>
                    <a:pt x="16089" y="3326"/>
                    <a:pt x="13207" y="5289"/>
                    <a:pt x="11877" y="8139"/>
                  </a:cubicBezTo>
                  <a:cubicBezTo>
                    <a:pt x="10666" y="10420"/>
                    <a:pt x="8789" y="11316"/>
                    <a:pt x="7111" y="11316"/>
                  </a:cubicBezTo>
                  <a:cubicBezTo>
                    <a:pt x="6507" y="11316"/>
                    <a:pt x="5928" y="11199"/>
                    <a:pt x="5416" y="10989"/>
                  </a:cubicBezTo>
                  <a:cubicBezTo>
                    <a:pt x="5353" y="10958"/>
                    <a:pt x="5289" y="10926"/>
                    <a:pt x="5226" y="10894"/>
                  </a:cubicBezTo>
                  <a:cubicBezTo>
                    <a:pt x="5163" y="10894"/>
                    <a:pt x="5099" y="10863"/>
                    <a:pt x="5068" y="10831"/>
                  </a:cubicBezTo>
                  <a:cubicBezTo>
                    <a:pt x="5004" y="10799"/>
                    <a:pt x="4909" y="10768"/>
                    <a:pt x="4846" y="10704"/>
                  </a:cubicBezTo>
                  <a:cubicBezTo>
                    <a:pt x="4339" y="10388"/>
                    <a:pt x="4086" y="10039"/>
                    <a:pt x="3833" y="9849"/>
                  </a:cubicBezTo>
                  <a:cubicBezTo>
                    <a:pt x="3421" y="9501"/>
                    <a:pt x="2914" y="9311"/>
                    <a:pt x="2344" y="9311"/>
                  </a:cubicBezTo>
                  <a:cubicBezTo>
                    <a:pt x="1046" y="9311"/>
                    <a:pt x="1" y="10356"/>
                    <a:pt x="1" y="11654"/>
                  </a:cubicBezTo>
                  <a:cubicBezTo>
                    <a:pt x="1" y="12921"/>
                    <a:pt x="1046" y="13966"/>
                    <a:pt x="2344" y="13966"/>
                  </a:cubicBezTo>
                  <a:cubicBezTo>
                    <a:pt x="2914" y="13966"/>
                    <a:pt x="3421" y="13776"/>
                    <a:pt x="3833" y="13428"/>
                  </a:cubicBezTo>
                  <a:cubicBezTo>
                    <a:pt x="4086" y="13238"/>
                    <a:pt x="4339" y="12890"/>
                    <a:pt x="4846" y="12573"/>
                  </a:cubicBezTo>
                  <a:cubicBezTo>
                    <a:pt x="4909" y="12541"/>
                    <a:pt x="4973" y="12478"/>
                    <a:pt x="5068" y="12446"/>
                  </a:cubicBezTo>
                  <a:cubicBezTo>
                    <a:pt x="5099" y="12415"/>
                    <a:pt x="5163" y="12383"/>
                    <a:pt x="5226" y="12383"/>
                  </a:cubicBezTo>
                  <a:cubicBezTo>
                    <a:pt x="5289" y="12351"/>
                    <a:pt x="5353" y="12320"/>
                    <a:pt x="5416" y="12288"/>
                  </a:cubicBezTo>
                  <a:cubicBezTo>
                    <a:pt x="5928" y="12078"/>
                    <a:pt x="6507" y="11962"/>
                    <a:pt x="7111" y="11962"/>
                  </a:cubicBezTo>
                  <a:cubicBezTo>
                    <a:pt x="8789" y="11962"/>
                    <a:pt x="10666" y="12857"/>
                    <a:pt x="11877" y="15138"/>
                  </a:cubicBezTo>
                  <a:cubicBezTo>
                    <a:pt x="13207" y="17988"/>
                    <a:pt x="16089" y="19983"/>
                    <a:pt x="19445" y="19983"/>
                  </a:cubicBezTo>
                  <a:cubicBezTo>
                    <a:pt x="22866" y="19983"/>
                    <a:pt x="25811" y="17893"/>
                    <a:pt x="27078" y="14948"/>
                  </a:cubicBezTo>
                  <a:cubicBezTo>
                    <a:pt x="27924" y="12959"/>
                    <a:pt x="29522" y="12034"/>
                    <a:pt x="30994" y="12034"/>
                  </a:cubicBezTo>
                  <a:cubicBezTo>
                    <a:pt x="32662" y="12034"/>
                    <a:pt x="34168" y="13221"/>
                    <a:pt x="34235" y="15391"/>
                  </a:cubicBezTo>
                  <a:lnTo>
                    <a:pt x="34235" y="19825"/>
                  </a:lnTo>
                  <a:cubicBezTo>
                    <a:pt x="34235" y="21725"/>
                    <a:pt x="35755" y="23277"/>
                    <a:pt x="37655" y="23277"/>
                  </a:cubicBezTo>
                  <a:lnTo>
                    <a:pt x="127025" y="23277"/>
                  </a:lnTo>
                  <a:cubicBezTo>
                    <a:pt x="128925" y="23277"/>
                    <a:pt x="130477" y="21725"/>
                    <a:pt x="130477" y="19825"/>
                  </a:cubicBezTo>
                  <a:lnTo>
                    <a:pt x="130477" y="3452"/>
                  </a:lnTo>
                  <a:cubicBezTo>
                    <a:pt x="130477" y="1552"/>
                    <a:pt x="128925" y="0"/>
                    <a:pt x="127025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" name="Google Shape;431;p16">
              <a:extLst>
                <a:ext uri="{FF2B5EF4-FFF2-40B4-BE49-F238E27FC236}">
                  <a16:creationId xmlns:a16="http://schemas.microsoft.com/office/drawing/2014/main" id="{46C3D0A1-0AEA-46B6-B97F-E1808060DCAB}"/>
                </a:ext>
              </a:extLst>
            </p:cNvPr>
            <p:cNvSpPr/>
            <p:nvPr/>
          </p:nvSpPr>
          <p:spPr>
            <a:xfrm>
              <a:off x="4059775" y="2621950"/>
              <a:ext cx="340475" cy="341250"/>
            </a:xfrm>
            <a:custGeom>
              <a:avLst/>
              <a:gdLst/>
              <a:ahLst/>
              <a:cxnLst/>
              <a:rect l="l" t="t" r="r" b="b"/>
              <a:pathLst>
                <a:path w="13619" h="13650" extrusionOk="0">
                  <a:moveTo>
                    <a:pt x="6809" y="0"/>
                  </a:moveTo>
                  <a:cubicBezTo>
                    <a:pt x="3041" y="0"/>
                    <a:pt x="1" y="3040"/>
                    <a:pt x="1" y="6809"/>
                  </a:cubicBezTo>
                  <a:cubicBezTo>
                    <a:pt x="1" y="10577"/>
                    <a:pt x="3041" y="13649"/>
                    <a:pt x="6809" y="13649"/>
                  </a:cubicBezTo>
                  <a:cubicBezTo>
                    <a:pt x="10578" y="13649"/>
                    <a:pt x="13618" y="10577"/>
                    <a:pt x="13618" y="6809"/>
                  </a:cubicBezTo>
                  <a:cubicBezTo>
                    <a:pt x="13618" y="3040"/>
                    <a:pt x="10578" y="0"/>
                    <a:pt x="68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" name="Google Shape;432;p16">
              <a:extLst>
                <a:ext uri="{FF2B5EF4-FFF2-40B4-BE49-F238E27FC236}">
                  <a16:creationId xmlns:a16="http://schemas.microsoft.com/office/drawing/2014/main" id="{323A3624-87C0-4F0B-8517-E04D209B0D07}"/>
                </a:ext>
              </a:extLst>
            </p:cNvPr>
            <p:cNvSpPr/>
            <p:nvPr/>
          </p:nvSpPr>
          <p:spPr>
            <a:xfrm>
              <a:off x="3771600" y="2762075"/>
              <a:ext cx="60975" cy="60975"/>
            </a:xfrm>
            <a:custGeom>
              <a:avLst/>
              <a:gdLst/>
              <a:ahLst/>
              <a:cxnLst/>
              <a:rect l="l" t="t" r="r" b="b"/>
              <a:pathLst>
                <a:path w="2439" h="2439" extrusionOk="0">
                  <a:moveTo>
                    <a:pt x="2439" y="1204"/>
                  </a:moveTo>
                  <a:cubicBezTo>
                    <a:pt x="2439" y="1901"/>
                    <a:pt x="1900" y="2439"/>
                    <a:pt x="1235" y="2439"/>
                  </a:cubicBezTo>
                  <a:cubicBezTo>
                    <a:pt x="538" y="2439"/>
                    <a:pt x="0" y="1901"/>
                    <a:pt x="0" y="1204"/>
                  </a:cubicBezTo>
                  <a:cubicBezTo>
                    <a:pt x="0" y="539"/>
                    <a:pt x="538" y="0"/>
                    <a:pt x="1235" y="0"/>
                  </a:cubicBezTo>
                  <a:cubicBezTo>
                    <a:pt x="1900" y="0"/>
                    <a:pt x="2439" y="539"/>
                    <a:pt x="2439" y="1204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" name="Google Shape;433;p16">
              <a:extLst>
                <a:ext uri="{FF2B5EF4-FFF2-40B4-BE49-F238E27FC236}">
                  <a16:creationId xmlns:a16="http://schemas.microsoft.com/office/drawing/2014/main" id="{DCEF30D0-BDDE-4987-A020-315B3315EF1E}"/>
                </a:ext>
              </a:extLst>
            </p:cNvPr>
            <p:cNvSpPr/>
            <p:nvPr/>
          </p:nvSpPr>
          <p:spPr>
            <a:xfrm>
              <a:off x="4631400" y="2534050"/>
              <a:ext cx="2341950" cy="517025"/>
            </a:xfrm>
            <a:custGeom>
              <a:avLst/>
              <a:gdLst/>
              <a:ahLst/>
              <a:cxnLst/>
              <a:rect l="l" t="t" r="r" b="b"/>
              <a:pathLst>
                <a:path w="93678" h="20681" extrusionOk="0">
                  <a:moveTo>
                    <a:pt x="2154" y="1"/>
                  </a:moveTo>
                  <a:cubicBezTo>
                    <a:pt x="982" y="1"/>
                    <a:pt x="1" y="951"/>
                    <a:pt x="1" y="2154"/>
                  </a:cubicBezTo>
                  <a:lnTo>
                    <a:pt x="1" y="18527"/>
                  </a:lnTo>
                  <a:cubicBezTo>
                    <a:pt x="1" y="19730"/>
                    <a:pt x="982" y="20681"/>
                    <a:pt x="2154" y="20681"/>
                  </a:cubicBezTo>
                  <a:lnTo>
                    <a:pt x="91524" y="20681"/>
                  </a:lnTo>
                  <a:cubicBezTo>
                    <a:pt x="92728" y="20681"/>
                    <a:pt x="93678" y="19730"/>
                    <a:pt x="93678" y="18527"/>
                  </a:cubicBezTo>
                  <a:lnTo>
                    <a:pt x="93678" y="2154"/>
                  </a:lnTo>
                  <a:cubicBezTo>
                    <a:pt x="93678" y="951"/>
                    <a:pt x="92728" y="1"/>
                    <a:pt x="915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" name="Google Shape;434;p16">
              <a:extLst>
                <a:ext uri="{FF2B5EF4-FFF2-40B4-BE49-F238E27FC236}">
                  <a16:creationId xmlns:a16="http://schemas.microsoft.com/office/drawing/2014/main" id="{44AA2D47-205C-4490-A81D-FB5AA32FEA00}"/>
                </a:ext>
              </a:extLst>
            </p:cNvPr>
            <p:cNvSpPr/>
            <p:nvPr/>
          </p:nvSpPr>
          <p:spPr>
            <a:xfrm>
              <a:off x="595975" y="2017050"/>
              <a:ext cx="3262725" cy="581950"/>
            </a:xfrm>
            <a:custGeom>
              <a:avLst/>
              <a:gdLst/>
              <a:ahLst/>
              <a:cxnLst/>
              <a:rect l="l" t="t" r="r" b="b"/>
              <a:pathLst>
                <a:path w="130509" h="23278" extrusionOk="0">
                  <a:moveTo>
                    <a:pt x="3421" y="1"/>
                  </a:moveTo>
                  <a:cubicBezTo>
                    <a:pt x="1521" y="1"/>
                    <a:pt x="0" y="1521"/>
                    <a:pt x="0" y="3421"/>
                  </a:cubicBezTo>
                  <a:lnTo>
                    <a:pt x="0" y="19826"/>
                  </a:lnTo>
                  <a:cubicBezTo>
                    <a:pt x="0" y="21726"/>
                    <a:pt x="1521" y="23278"/>
                    <a:pt x="3421" y="23278"/>
                  </a:cubicBezTo>
                  <a:lnTo>
                    <a:pt x="92822" y="23278"/>
                  </a:lnTo>
                  <a:cubicBezTo>
                    <a:pt x="94723" y="23278"/>
                    <a:pt x="96274" y="21726"/>
                    <a:pt x="96274" y="19826"/>
                  </a:cubicBezTo>
                  <a:lnTo>
                    <a:pt x="96274" y="15392"/>
                  </a:lnTo>
                  <a:cubicBezTo>
                    <a:pt x="96325" y="13222"/>
                    <a:pt x="97823" y="12035"/>
                    <a:pt x="99487" y="12035"/>
                  </a:cubicBezTo>
                  <a:cubicBezTo>
                    <a:pt x="100956" y="12035"/>
                    <a:pt x="102554" y="12959"/>
                    <a:pt x="103400" y="14949"/>
                  </a:cubicBezTo>
                  <a:lnTo>
                    <a:pt x="103400" y="14917"/>
                  </a:lnTo>
                  <a:cubicBezTo>
                    <a:pt x="104667" y="17894"/>
                    <a:pt x="107612" y="19952"/>
                    <a:pt x="111032" y="19952"/>
                  </a:cubicBezTo>
                  <a:cubicBezTo>
                    <a:pt x="114389" y="19952"/>
                    <a:pt x="117271" y="17989"/>
                    <a:pt x="118601" y="15139"/>
                  </a:cubicBezTo>
                  <a:cubicBezTo>
                    <a:pt x="119811" y="12858"/>
                    <a:pt x="121689" y="11962"/>
                    <a:pt x="123366" y="11962"/>
                  </a:cubicBezTo>
                  <a:cubicBezTo>
                    <a:pt x="123971" y="11962"/>
                    <a:pt x="124550" y="12079"/>
                    <a:pt x="125062" y="12289"/>
                  </a:cubicBezTo>
                  <a:cubicBezTo>
                    <a:pt x="125125" y="12289"/>
                    <a:pt x="125188" y="12320"/>
                    <a:pt x="125252" y="12352"/>
                  </a:cubicBezTo>
                  <a:cubicBezTo>
                    <a:pt x="125315" y="12384"/>
                    <a:pt x="125378" y="12415"/>
                    <a:pt x="125410" y="12447"/>
                  </a:cubicBezTo>
                  <a:cubicBezTo>
                    <a:pt x="125505" y="12479"/>
                    <a:pt x="125568" y="12510"/>
                    <a:pt x="125632" y="12542"/>
                  </a:cubicBezTo>
                  <a:cubicBezTo>
                    <a:pt x="125632" y="12542"/>
                    <a:pt x="125632" y="12542"/>
                    <a:pt x="125632" y="12574"/>
                  </a:cubicBezTo>
                  <a:cubicBezTo>
                    <a:pt x="126138" y="12890"/>
                    <a:pt x="126392" y="13239"/>
                    <a:pt x="126645" y="13429"/>
                  </a:cubicBezTo>
                  <a:cubicBezTo>
                    <a:pt x="127057" y="13777"/>
                    <a:pt x="127563" y="13967"/>
                    <a:pt x="128165" y="13967"/>
                  </a:cubicBezTo>
                  <a:cubicBezTo>
                    <a:pt x="129432" y="13967"/>
                    <a:pt x="130509" y="12922"/>
                    <a:pt x="130509" y="11623"/>
                  </a:cubicBezTo>
                  <a:cubicBezTo>
                    <a:pt x="130509" y="10325"/>
                    <a:pt x="129432" y="9280"/>
                    <a:pt x="128165" y="9280"/>
                  </a:cubicBezTo>
                  <a:cubicBezTo>
                    <a:pt x="127563" y="9280"/>
                    <a:pt x="127057" y="9502"/>
                    <a:pt x="126645" y="9850"/>
                  </a:cubicBezTo>
                  <a:cubicBezTo>
                    <a:pt x="126392" y="10008"/>
                    <a:pt x="126138" y="10388"/>
                    <a:pt x="125632" y="10705"/>
                  </a:cubicBezTo>
                  <a:cubicBezTo>
                    <a:pt x="125568" y="10737"/>
                    <a:pt x="125505" y="10768"/>
                    <a:pt x="125410" y="10832"/>
                  </a:cubicBezTo>
                  <a:cubicBezTo>
                    <a:pt x="125378" y="10863"/>
                    <a:pt x="125315" y="10863"/>
                    <a:pt x="125283" y="10895"/>
                  </a:cubicBezTo>
                  <a:cubicBezTo>
                    <a:pt x="125188" y="10927"/>
                    <a:pt x="125157" y="10958"/>
                    <a:pt x="125062" y="10990"/>
                  </a:cubicBezTo>
                  <a:cubicBezTo>
                    <a:pt x="124554" y="11190"/>
                    <a:pt x="123980" y="11302"/>
                    <a:pt x="123381" y="11302"/>
                  </a:cubicBezTo>
                  <a:cubicBezTo>
                    <a:pt x="121700" y="11302"/>
                    <a:pt x="119815" y="10419"/>
                    <a:pt x="118601" y="8108"/>
                  </a:cubicBezTo>
                  <a:lnTo>
                    <a:pt x="118601" y="8140"/>
                  </a:lnTo>
                  <a:cubicBezTo>
                    <a:pt x="117271" y="5290"/>
                    <a:pt x="114389" y="3295"/>
                    <a:pt x="111032" y="3295"/>
                  </a:cubicBezTo>
                  <a:cubicBezTo>
                    <a:pt x="107612" y="3295"/>
                    <a:pt x="104667" y="5385"/>
                    <a:pt x="103400" y="8330"/>
                  </a:cubicBezTo>
                  <a:cubicBezTo>
                    <a:pt x="102569" y="10319"/>
                    <a:pt x="100972" y="11244"/>
                    <a:pt x="99500" y="11244"/>
                  </a:cubicBezTo>
                  <a:cubicBezTo>
                    <a:pt x="97832" y="11244"/>
                    <a:pt x="96325" y="10057"/>
                    <a:pt x="96274" y="7887"/>
                  </a:cubicBezTo>
                  <a:lnTo>
                    <a:pt x="96274" y="3421"/>
                  </a:lnTo>
                  <a:cubicBezTo>
                    <a:pt x="96274" y="1521"/>
                    <a:pt x="94723" y="1"/>
                    <a:pt x="92822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 dirty="0"/>
            </a:p>
          </p:txBody>
        </p:sp>
        <p:sp>
          <p:nvSpPr>
            <p:cNvPr id="12" name="Google Shape;435;p16">
              <a:extLst>
                <a:ext uri="{FF2B5EF4-FFF2-40B4-BE49-F238E27FC236}">
                  <a16:creationId xmlns:a16="http://schemas.microsoft.com/office/drawing/2014/main" id="{854A1AA6-3A11-4D43-911C-D239C60B25AC}"/>
                </a:ext>
              </a:extLst>
            </p:cNvPr>
            <p:cNvSpPr/>
            <p:nvPr/>
          </p:nvSpPr>
          <p:spPr>
            <a:xfrm>
              <a:off x="3178575" y="2137375"/>
              <a:ext cx="386400" cy="341300"/>
            </a:xfrm>
            <a:custGeom>
              <a:avLst/>
              <a:gdLst/>
              <a:ahLst/>
              <a:cxnLst/>
              <a:rect l="l" t="t" r="r" b="b"/>
              <a:pathLst>
                <a:path w="15456" h="13652" extrusionOk="0">
                  <a:moveTo>
                    <a:pt x="7736" y="1"/>
                  </a:moveTo>
                  <a:cubicBezTo>
                    <a:pt x="6877" y="1"/>
                    <a:pt x="6005" y="164"/>
                    <a:pt x="5163" y="508"/>
                  </a:cubicBezTo>
                  <a:cubicBezTo>
                    <a:pt x="1679" y="1933"/>
                    <a:pt x="1" y="5924"/>
                    <a:pt x="1426" y="9407"/>
                  </a:cubicBezTo>
                  <a:cubicBezTo>
                    <a:pt x="2507" y="12048"/>
                    <a:pt x="5062" y="13652"/>
                    <a:pt x="7752" y="13652"/>
                  </a:cubicBezTo>
                  <a:cubicBezTo>
                    <a:pt x="8611" y="13652"/>
                    <a:pt x="9483" y="13489"/>
                    <a:pt x="10325" y="13144"/>
                  </a:cubicBezTo>
                  <a:cubicBezTo>
                    <a:pt x="13809" y="11719"/>
                    <a:pt x="15455" y="7729"/>
                    <a:pt x="14062" y="4245"/>
                  </a:cubicBezTo>
                  <a:cubicBezTo>
                    <a:pt x="12982" y="1604"/>
                    <a:pt x="10426" y="1"/>
                    <a:pt x="77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 dirty="0"/>
            </a:p>
          </p:txBody>
        </p:sp>
        <p:sp>
          <p:nvSpPr>
            <p:cNvPr id="13" name="Google Shape;436;p16">
              <a:extLst>
                <a:ext uri="{FF2B5EF4-FFF2-40B4-BE49-F238E27FC236}">
                  <a16:creationId xmlns:a16="http://schemas.microsoft.com/office/drawing/2014/main" id="{C0DA638B-7391-49E9-B766-C163C077E972}"/>
                </a:ext>
              </a:extLst>
            </p:cNvPr>
            <p:cNvSpPr/>
            <p:nvPr/>
          </p:nvSpPr>
          <p:spPr>
            <a:xfrm>
              <a:off x="3769225" y="2277550"/>
              <a:ext cx="60975" cy="60975"/>
            </a:xfrm>
            <a:custGeom>
              <a:avLst/>
              <a:gdLst/>
              <a:ahLst/>
              <a:cxnLst/>
              <a:rect l="l" t="t" r="r" b="b"/>
              <a:pathLst>
                <a:path w="2439" h="2439" extrusionOk="0">
                  <a:moveTo>
                    <a:pt x="2439" y="1203"/>
                  </a:moveTo>
                  <a:cubicBezTo>
                    <a:pt x="2439" y="1900"/>
                    <a:pt x="1900" y="2439"/>
                    <a:pt x="1203" y="2439"/>
                  </a:cubicBezTo>
                  <a:cubicBezTo>
                    <a:pt x="538" y="2439"/>
                    <a:pt x="0" y="1900"/>
                    <a:pt x="0" y="1203"/>
                  </a:cubicBezTo>
                  <a:cubicBezTo>
                    <a:pt x="0" y="538"/>
                    <a:pt x="538" y="0"/>
                    <a:pt x="1203" y="0"/>
                  </a:cubicBezTo>
                  <a:cubicBezTo>
                    <a:pt x="1900" y="0"/>
                    <a:pt x="2439" y="538"/>
                    <a:pt x="2439" y="1203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" name="Google Shape;437;p16">
              <a:extLst>
                <a:ext uri="{FF2B5EF4-FFF2-40B4-BE49-F238E27FC236}">
                  <a16:creationId xmlns:a16="http://schemas.microsoft.com/office/drawing/2014/main" id="{E0221F8A-1D06-4B3C-AE88-44BCCC240359}"/>
                </a:ext>
              </a:extLst>
            </p:cNvPr>
            <p:cNvSpPr/>
            <p:nvPr/>
          </p:nvSpPr>
          <p:spPr>
            <a:xfrm>
              <a:off x="627650" y="2049525"/>
              <a:ext cx="2342725" cy="517025"/>
            </a:xfrm>
            <a:custGeom>
              <a:avLst/>
              <a:gdLst/>
              <a:ahLst/>
              <a:cxnLst/>
              <a:rect l="l" t="t" r="r" b="b"/>
              <a:pathLst>
                <a:path w="93709" h="20681" extrusionOk="0">
                  <a:moveTo>
                    <a:pt x="2154" y="0"/>
                  </a:moveTo>
                  <a:cubicBezTo>
                    <a:pt x="982" y="0"/>
                    <a:pt x="0" y="950"/>
                    <a:pt x="0" y="2154"/>
                  </a:cubicBezTo>
                  <a:lnTo>
                    <a:pt x="0" y="18527"/>
                  </a:lnTo>
                  <a:cubicBezTo>
                    <a:pt x="0" y="19730"/>
                    <a:pt x="982" y="20680"/>
                    <a:pt x="2154" y="20680"/>
                  </a:cubicBezTo>
                  <a:lnTo>
                    <a:pt x="91555" y="20680"/>
                  </a:lnTo>
                  <a:cubicBezTo>
                    <a:pt x="92759" y="20680"/>
                    <a:pt x="93709" y="19730"/>
                    <a:pt x="93709" y="18527"/>
                  </a:cubicBezTo>
                  <a:lnTo>
                    <a:pt x="93709" y="2154"/>
                  </a:lnTo>
                  <a:cubicBezTo>
                    <a:pt x="93709" y="950"/>
                    <a:pt x="92727" y="0"/>
                    <a:pt x="915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" name="Google Shape;438;p16">
              <a:extLst>
                <a:ext uri="{FF2B5EF4-FFF2-40B4-BE49-F238E27FC236}">
                  <a16:creationId xmlns:a16="http://schemas.microsoft.com/office/drawing/2014/main" id="{8D44FE5E-4E14-4DB3-BDF7-CE2EDB9CA9D3}"/>
                </a:ext>
              </a:extLst>
            </p:cNvPr>
            <p:cNvSpPr/>
            <p:nvPr/>
          </p:nvSpPr>
          <p:spPr>
            <a:xfrm>
              <a:off x="3256975" y="2195200"/>
              <a:ext cx="224875" cy="224875"/>
            </a:xfrm>
            <a:custGeom>
              <a:avLst/>
              <a:gdLst/>
              <a:ahLst/>
              <a:cxnLst/>
              <a:rect l="l" t="t" r="r" b="b"/>
              <a:pathLst>
                <a:path w="8995" h="8995" extrusionOk="0">
                  <a:moveTo>
                    <a:pt x="4497" y="2692"/>
                  </a:moveTo>
                  <a:cubicBezTo>
                    <a:pt x="5511" y="2692"/>
                    <a:pt x="6334" y="3516"/>
                    <a:pt x="6334" y="4497"/>
                  </a:cubicBezTo>
                  <a:cubicBezTo>
                    <a:pt x="6334" y="5511"/>
                    <a:pt x="5511" y="6334"/>
                    <a:pt x="4497" y="6334"/>
                  </a:cubicBezTo>
                  <a:cubicBezTo>
                    <a:pt x="3515" y="6334"/>
                    <a:pt x="2692" y="5511"/>
                    <a:pt x="2692" y="4497"/>
                  </a:cubicBezTo>
                  <a:cubicBezTo>
                    <a:pt x="2692" y="3516"/>
                    <a:pt x="3515" y="2692"/>
                    <a:pt x="4497" y="2692"/>
                  </a:cubicBezTo>
                  <a:close/>
                  <a:moveTo>
                    <a:pt x="4497" y="2376"/>
                  </a:moveTo>
                  <a:cubicBezTo>
                    <a:pt x="3325" y="2376"/>
                    <a:pt x="2375" y="3326"/>
                    <a:pt x="2375" y="4497"/>
                  </a:cubicBezTo>
                  <a:cubicBezTo>
                    <a:pt x="2375" y="5669"/>
                    <a:pt x="3325" y="6651"/>
                    <a:pt x="4497" y="6651"/>
                  </a:cubicBezTo>
                  <a:cubicBezTo>
                    <a:pt x="5701" y="6651"/>
                    <a:pt x="6651" y="5669"/>
                    <a:pt x="6651" y="4497"/>
                  </a:cubicBezTo>
                  <a:cubicBezTo>
                    <a:pt x="6651" y="3326"/>
                    <a:pt x="5701" y="2376"/>
                    <a:pt x="4497" y="2376"/>
                  </a:cubicBezTo>
                  <a:close/>
                  <a:moveTo>
                    <a:pt x="4782" y="317"/>
                  </a:moveTo>
                  <a:cubicBezTo>
                    <a:pt x="4877" y="317"/>
                    <a:pt x="4909" y="381"/>
                    <a:pt x="4909" y="444"/>
                  </a:cubicBezTo>
                  <a:lnTo>
                    <a:pt x="4909" y="1489"/>
                  </a:lnTo>
                  <a:lnTo>
                    <a:pt x="5036" y="1521"/>
                  </a:lnTo>
                  <a:cubicBezTo>
                    <a:pt x="5479" y="1616"/>
                    <a:pt x="5859" y="1774"/>
                    <a:pt x="6239" y="2027"/>
                  </a:cubicBezTo>
                  <a:lnTo>
                    <a:pt x="6334" y="2091"/>
                  </a:lnTo>
                  <a:lnTo>
                    <a:pt x="7094" y="1331"/>
                  </a:lnTo>
                  <a:cubicBezTo>
                    <a:pt x="7110" y="1315"/>
                    <a:pt x="7142" y="1307"/>
                    <a:pt x="7173" y="1307"/>
                  </a:cubicBezTo>
                  <a:cubicBezTo>
                    <a:pt x="7205" y="1307"/>
                    <a:pt x="7237" y="1315"/>
                    <a:pt x="7252" y="1331"/>
                  </a:cubicBezTo>
                  <a:lnTo>
                    <a:pt x="7664" y="1742"/>
                  </a:lnTo>
                  <a:cubicBezTo>
                    <a:pt x="7727" y="1806"/>
                    <a:pt x="7727" y="1869"/>
                    <a:pt x="7664" y="1932"/>
                  </a:cubicBezTo>
                  <a:lnTo>
                    <a:pt x="6936" y="2661"/>
                  </a:lnTo>
                  <a:lnTo>
                    <a:pt x="6999" y="2787"/>
                  </a:lnTo>
                  <a:cubicBezTo>
                    <a:pt x="7252" y="3136"/>
                    <a:pt x="7411" y="3547"/>
                    <a:pt x="7474" y="3959"/>
                  </a:cubicBezTo>
                  <a:lnTo>
                    <a:pt x="7506" y="4086"/>
                  </a:lnTo>
                  <a:lnTo>
                    <a:pt x="8551" y="4086"/>
                  </a:lnTo>
                  <a:cubicBezTo>
                    <a:pt x="8646" y="4086"/>
                    <a:pt x="8677" y="4149"/>
                    <a:pt x="8677" y="4212"/>
                  </a:cubicBezTo>
                  <a:lnTo>
                    <a:pt x="8677" y="4782"/>
                  </a:lnTo>
                  <a:cubicBezTo>
                    <a:pt x="8677" y="4877"/>
                    <a:pt x="8646" y="4909"/>
                    <a:pt x="8551" y="4909"/>
                  </a:cubicBezTo>
                  <a:lnTo>
                    <a:pt x="7506" y="4909"/>
                  </a:lnTo>
                  <a:lnTo>
                    <a:pt x="7474" y="5036"/>
                  </a:lnTo>
                  <a:cubicBezTo>
                    <a:pt x="7411" y="5479"/>
                    <a:pt x="7252" y="5859"/>
                    <a:pt x="6999" y="6239"/>
                  </a:cubicBezTo>
                  <a:lnTo>
                    <a:pt x="6936" y="6334"/>
                  </a:lnTo>
                  <a:lnTo>
                    <a:pt x="7664" y="7094"/>
                  </a:lnTo>
                  <a:cubicBezTo>
                    <a:pt x="7727" y="7126"/>
                    <a:pt x="7727" y="7221"/>
                    <a:pt x="7664" y="7253"/>
                  </a:cubicBezTo>
                  <a:lnTo>
                    <a:pt x="7252" y="7664"/>
                  </a:lnTo>
                  <a:cubicBezTo>
                    <a:pt x="7237" y="7696"/>
                    <a:pt x="7205" y="7712"/>
                    <a:pt x="7173" y="7712"/>
                  </a:cubicBezTo>
                  <a:cubicBezTo>
                    <a:pt x="7142" y="7712"/>
                    <a:pt x="7110" y="7696"/>
                    <a:pt x="7094" y="7664"/>
                  </a:cubicBezTo>
                  <a:lnTo>
                    <a:pt x="6334" y="6904"/>
                  </a:lnTo>
                  <a:lnTo>
                    <a:pt x="6239" y="6999"/>
                  </a:lnTo>
                  <a:cubicBezTo>
                    <a:pt x="5891" y="7221"/>
                    <a:pt x="5479" y="7411"/>
                    <a:pt x="5067" y="7474"/>
                  </a:cubicBezTo>
                  <a:lnTo>
                    <a:pt x="4941" y="7506"/>
                  </a:lnTo>
                  <a:lnTo>
                    <a:pt x="4941" y="8551"/>
                  </a:lnTo>
                  <a:cubicBezTo>
                    <a:pt x="4941" y="8614"/>
                    <a:pt x="4877" y="8678"/>
                    <a:pt x="4814" y="8678"/>
                  </a:cubicBezTo>
                  <a:lnTo>
                    <a:pt x="4212" y="8678"/>
                  </a:lnTo>
                  <a:cubicBezTo>
                    <a:pt x="4149" y="8678"/>
                    <a:pt x="4085" y="8614"/>
                    <a:pt x="4085" y="8551"/>
                  </a:cubicBezTo>
                  <a:lnTo>
                    <a:pt x="4085" y="7506"/>
                  </a:lnTo>
                  <a:lnTo>
                    <a:pt x="3959" y="7474"/>
                  </a:lnTo>
                  <a:cubicBezTo>
                    <a:pt x="3547" y="7411"/>
                    <a:pt x="3135" y="7253"/>
                    <a:pt x="2787" y="6999"/>
                  </a:cubicBezTo>
                  <a:lnTo>
                    <a:pt x="2692" y="6904"/>
                  </a:lnTo>
                  <a:lnTo>
                    <a:pt x="1932" y="7664"/>
                  </a:lnTo>
                  <a:cubicBezTo>
                    <a:pt x="1900" y="7696"/>
                    <a:pt x="1869" y="7712"/>
                    <a:pt x="1837" y="7712"/>
                  </a:cubicBezTo>
                  <a:cubicBezTo>
                    <a:pt x="1805" y="7712"/>
                    <a:pt x="1774" y="7696"/>
                    <a:pt x="1742" y="7664"/>
                  </a:cubicBezTo>
                  <a:lnTo>
                    <a:pt x="1330" y="7253"/>
                  </a:lnTo>
                  <a:cubicBezTo>
                    <a:pt x="1299" y="7221"/>
                    <a:pt x="1299" y="7126"/>
                    <a:pt x="1330" y="7094"/>
                  </a:cubicBezTo>
                  <a:lnTo>
                    <a:pt x="2090" y="6334"/>
                  </a:lnTo>
                  <a:lnTo>
                    <a:pt x="2027" y="6239"/>
                  </a:lnTo>
                  <a:cubicBezTo>
                    <a:pt x="1774" y="5859"/>
                    <a:pt x="1615" y="5479"/>
                    <a:pt x="1520" y="5036"/>
                  </a:cubicBezTo>
                  <a:lnTo>
                    <a:pt x="1520" y="4909"/>
                  </a:lnTo>
                  <a:lnTo>
                    <a:pt x="444" y="4909"/>
                  </a:lnTo>
                  <a:cubicBezTo>
                    <a:pt x="380" y="4909"/>
                    <a:pt x="317" y="4846"/>
                    <a:pt x="317" y="4782"/>
                  </a:cubicBezTo>
                  <a:lnTo>
                    <a:pt x="317" y="4212"/>
                  </a:lnTo>
                  <a:cubicBezTo>
                    <a:pt x="317" y="4149"/>
                    <a:pt x="380" y="4086"/>
                    <a:pt x="444" y="4086"/>
                  </a:cubicBezTo>
                  <a:lnTo>
                    <a:pt x="1520" y="4086"/>
                  </a:lnTo>
                  <a:lnTo>
                    <a:pt x="1520" y="3959"/>
                  </a:lnTo>
                  <a:cubicBezTo>
                    <a:pt x="1615" y="3547"/>
                    <a:pt x="1774" y="3136"/>
                    <a:pt x="2027" y="2787"/>
                  </a:cubicBezTo>
                  <a:lnTo>
                    <a:pt x="2090" y="2661"/>
                  </a:lnTo>
                  <a:lnTo>
                    <a:pt x="1330" y="1932"/>
                  </a:lnTo>
                  <a:cubicBezTo>
                    <a:pt x="1299" y="1869"/>
                    <a:pt x="1299" y="1806"/>
                    <a:pt x="1330" y="1742"/>
                  </a:cubicBezTo>
                  <a:lnTo>
                    <a:pt x="1742" y="1331"/>
                  </a:lnTo>
                  <a:cubicBezTo>
                    <a:pt x="1774" y="1315"/>
                    <a:pt x="1805" y="1307"/>
                    <a:pt x="1837" y="1307"/>
                  </a:cubicBezTo>
                  <a:cubicBezTo>
                    <a:pt x="1869" y="1307"/>
                    <a:pt x="1900" y="1315"/>
                    <a:pt x="1932" y="1331"/>
                  </a:cubicBezTo>
                  <a:lnTo>
                    <a:pt x="2660" y="2091"/>
                  </a:lnTo>
                  <a:lnTo>
                    <a:pt x="2787" y="2027"/>
                  </a:lnTo>
                  <a:cubicBezTo>
                    <a:pt x="3135" y="1774"/>
                    <a:pt x="3547" y="1616"/>
                    <a:pt x="3959" y="1521"/>
                  </a:cubicBezTo>
                  <a:lnTo>
                    <a:pt x="4085" y="1489"/>
                  </a:lnTo>
                  <a:lnTo>
                    <a:pt x="4085" y="444"/>
                  </a:lnTo>
                  <a:cubicBezTo>
                    <a:pt x="4085" y="381"/>
                    <a:pt x="4149" y="317"/>
                    <a:pt x="4212" y="317"/>
                  </a:cubicBezTo>
                  <a:close/>
                  <a:moveTo>
                    <a:pt x="4212" y="0"/>
                  </a:moveTo>
                  <a:cubicBezTo>
                    <a:pt x="3959" y="0"/>
                    <a:pt x="3769" y="190"/>
                    <a:pt x="3769" y="444"/>
                  </a:cubicBezTo>
                  <a:lnTo>
                    <a:pt x="3769" y="1236"/>
                  </a:lnTo>
                  <a:cubicBezTo>
                    <a:pt x="3389" y="1331"/>
                    <a:pt x="3040" y="1457"/>
                    <a:pt x="2724" y="1679"/>
                  </a:cubicBezTo>
                  <a:lnTo>
                    <a:pt x="2154" y="1109"/>
                  </a:lnTo>
                  <a:cubicBezTo>
                    <a:pt x="2074" y="1030"/>
                    <a:pt x="1964" y="990"/>
                    <a:pt x="1849" y="990"/>
                  </a:cubicBezTo>
                  <a:cubicBezTo>
                    <a:pt x="1734" y="990"/>
                    <a:pt x="1615" y="1030"/>
                    <a:pt x="1520" y="1109"/>
                  </a:cubicBezTo>
                  <a:lnTo>
                    <a:pt x="1109" y="1521"/>
                  </a:lnTo>
                  <a:cubicBezTo>
                    <a:pt x="950" y="1711"/>
                    <a:pt x="950" y="1996"/>
                    <a:pt x="1109" y="2154"/>
                  </a:cubicBezTo>
                  <a:lnTo>
                    <a:pt x="1679" y="2724"/>
                  </a:lnTo>
                  <a:cubicBezTo>
                    <a:pt x="1457" y="3041"/>
                    <a:pt x="1330" y="3389"/>
                    <a:pt x="1235" y="3769"/>
                  </a:cubicBezTo>
                  <a:lnTo>
                    <a:pt x="444" y="3769"/>
                  </a:lnTo>
                  <a:cubicBezTo>
                    <a:pt x="190" y="3769"/>
                    <a:pt x="0" y="3959"/>
                    <a:pt x="0" y="4212"/>
                  </a:cubicBezTo>
                  <a:lnTo>
                    <a:pt x="0" y="4782"/>
                  </a:lnTo>
                  <a:cubicBezTo>
                    <a:pt x="0" y="5036"/>
                    <a:pt x="190" y="5226"/>
                    <a:pt x="444" y="5226"/>
                  </a:cubicBezTo>
                  <a:lnTo>
                    <a:pt x="1235" y="5226"/>
                  </a:lnTo>
                  <a:cubicBezTo>
                    <a:pt x="1330" y="5606"/>
                    <a:pt x="1489" y="5986"/>
                    <a:pt x="1679" y="6303"/>
                  </a:cubicBezTo>
                  <a:lnTo>
                    <a:pt x="1109" y="6841"/>
                  </a:lnTo>
                  <a:cubicBezTo>
                    <a:pt x="950" y="7031"/>
                    <a:pt x="950" y="7316"/>
                    <a:pt x="1109" y="7474"/>
                  </a:cubicBezTo>
                  <a:lnTo>
                    <a:pt x="1520" y="7886"/>
                  </a:lnTo>
                  <a:cubicBezTo>
                    <a:pt x="1615" y="7981"/>
                    <a:pt x="1734" y="8029"/>
                    <a:pt x="1849" y="8029"/>
                  </a:cubicBezTo>
                  <a:cubicBezTo>
                    <a:pt x="1964" y="8029"/>
                    <a:pt x="2074" y="7981"/>
                    <a:pt x="2154" y="7886"/>
                  </a:cubicBezTo>
                  <a:lnTo>
                    <a:pt x="2724" y="7348"/>
                  </a:lnTo>
                  <a:cubicBezTo>
                    <a:pt x="3040" y="7538"/>
                    <a:pt x="3389" y="7696"/>
                    <a:pt x="3769" y="7759"/>
                  </a:cubicBezTo>
                  <a:lnTo>
                    <a:pt x="3769" y="8551"/>
                  </a:lnTo>
                  <a:cubicBezTo>
                    <a:pt x="3769" y="8804"/>
                    <a:pt x="3959" y="8994"/>
                    <a:pt x="4212" y="8994"/>
                  </a:cubicBezTo>
                  <a:lnTo>
                    <a:pt x="4814" y="8994"/>
                  </a:lnTo>
                  <a:cubicBezTo>
                    <a:pt x="5036" y="8994"/>
                    <a:pt x="5226" y="8804"/>
                    <a:pt x="5257" y="8551"/>
                  </a:cubicBezTo>
                  <a:lnTo>
                    <a:pt x="5257" y="7759"/>
                  </a:lnTo>
                  <a:cubicBezTo>
                    <a:pt x="5606" y="7696"/>
                    <a:pt x="5986" y="7538"/>
                    <a:pt x="6302" y="7348"/>
                  </a:cubicBezTo>
                  <a:lnTo>
                    <a:pt x="6872" y="7886"/>
                  </a:lnTo>
                  <a:cubicBezTo>
                    <a:pt x="6952" y="7981"/>
                    <a:pt x="7062" y="8029"/>
                    <a:pt x="7173" y="8029"/>
                  </a:cubicBezTo>
                  <a:cubicBezTo>
                    <a:pt x="7284" y="8029"/>
                    <a:pt x="7395" y="7981"/>
                    <a:pt x="7474" y="7886"/>
                  </a:cubicBezTo>
                  <a:lnTo>
                    <a:pt x="7886" y="7474"/>
                  </a:lnTo>
                  <a:cubicBezTo>
                    <a:pt x="8076" y="7316"/>
                    <a:pt x="8076" y="7031"/>
                    <a:pt x="7886" y="6841"/>
                  </a:cubicBezTo>
                  <a:lnTo>
                    <a:pt x="7347" y="6303"/>
                  </a:lnTo>
                  <a:cubicBezTo>
                    <a:pt x="7537" y="5954"/>
                    <a:pt x="7696" y="5606"/>
                    <a:pt x="7759" y="5226"/>
                  </a:cubicBezTo>
                  <a:lnTo>
                    <a:pt x="8551" y="5226"/>
                  </a:lnTo>
                  <a:cubicBezTo>
                    <a:pt x="8804" y="5226"/>
                    <a:pt x="8994" y="5036"/>
                    <a:pt x="8994" y="4782"/>
                  </a:cubicBezTo>
                  <a:lnTo>
                    <a:pt x="8994" y="4212"/>
                  </a:lnTo>
                  <a:cubicBezTo>
                    <a:pt x="8994" y="3959"/>
                    <a:pt x="8804" y="3769"/>
                    <a:pt x="8551" y="3769"/>
                  </a:cubicBezTo>
                  <a:lnTo>
                    <a:pt x="7759" y="3769"/>
                  </a:lnTo>
                  <a:cubicBezTo>
                    <a:pt x="7696" y="3389"/>
                    <a:pt x="7537" y="3041"/>
                    <a:pt x="7347" y="2724"/>
                  </a:cubicBezTo>
                  <a:lnTo>
                    <a:pt x="7886" y="2154"/>
                  </a:lnTo>
                  <a:cubicBezTo>
                    <a:pt x="8076" y="1996"/>
                    <a:pt x="8076" y="1711"/>
                    <a:pt x="7886" y="1521"/>
                  </a:cubicBezTo>
                  <a:lnTo>
                    <a:pt x="7474" y="1109"/>
                  </a:lnTo>
                  <a:cubicBezTo>
                    <a:pt x="7395" y="1030"/>
                    <a:pt x="7284" y="990"/>
                    <a:pt x="7173" y="990"/>
                  </a:cubicBezTo>
                  <a:cubicBezTo>
                    <a:pt x="7062" y="990"/>
                    <a:pt x="6952" y="1030"/>
                    <a:pt x="6872" y="1109"/>
                  </a:cubicBezTo>
                  <a:lnTo>
                    <a:pt x="6302" y="1679"/>
                  </a:lnTo>
                  <a:cubicBezTo>
                    <a:pt x="5986" y="1457"/>
                    <a:pt x="5606" y="1331"/>
                    <a:pt x="5257" y="1236"/>
                  </a:cubicBezTo>
                  <a:lnTo>
                    <a:pt x="5257" y="444"/>
                  </a:lnTo>
                  <a:cubicBezTo>
                    <a:pt x="5257" y="190"/>
                    <a:pt x="5036" y="0"/>
                    <a:pt x="4814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" name="Google Shape;439;p16">
              <a:extLst>
                <a:ext uri="{FF2B5EF4-FFF2-40B4-BE49-F238E27FC236}">
                  <a16:creationId xmlns:a16="http://schemas.microsoft.com/office/drawing/2014/main" id="{75FDA92B-3A7A-41F4-82D7-9C2CA3D66C55}"/>
                </a:ext>
              </a:extLst>
            </p:cNvPr>
            <p:cNvSpPr/>
            <p:nvPr/>
          </p:nvSpPr>
          <p:spPr>
            <a:xfrm>
              <a:off x="3365425" y="2215000"/>
              <a:ext cx="8750" cy="9525"/>
            </a:xfrm>
            <a:custGeom>
              <a:avLst/>
              <a:gdLst/>
              <a:ahLst/>
              <a:cxnLst/>
              <a:rect l="l" t="t" r="r" b="b"/>
              <a:pathLst>
                <a:path w="350" h="381" extrusionOk="0">
                  <a:moveTo>
                    <a:pt x="159" y="0"/>
                  </a:moveTo>
                  <a:cubicBezTo>
                    <a:pt x="64" y="0"/>
                    <a:pt x="1" y="95"/>
                    <a:pt x="1" y="190"/>
                  </a:cubicBezTo>
                  <a:cubicBezTo>
                    <a:pt x="1" y="285"/>
                    <a:pt x="64" y="380"/>
                    <a:pt x="159" y="380"/>
                  </a:cubicBezTo>
                  <a:cubicBezTo>
                    <a:pt x="286" y="380"/>
                    <a:pt x="349" y="285"/>
                    <a:pt x="349" y="190"/>
                  </a:cubicBezTo>
                  <a:cubicBezTo>
                    <a:pt x="349" y="95"/>
                    <a:pt x="286" y="0"/>
                    <a:pt x="159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" name="Google Shape;440;p16">
              <a:extLst>
                <a:ext uri="{FF2B5EF4-FFF2-40B4-BE49-F238E27FC236}">
                  <a16:creationId xmlns:a16="http://schemas.microsoft.com/office/drawing/2014/main" id="{0E13FFD3-ADC7-4C52-BBBD-840A738C85AC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" name="Google Shape;441;p16">
              <a:extLst>
                <a:ext uri="{FF2B5EF4-FFF2-40B4-BE49-F238E27FC236}">
                  <a16:creationId xmlns:a16="http://schemas.microsoft.com/office/drawing/2014/main" id="{EAF75010-F6E2-4C0C-87A2-D3ABDB1FDBBF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" name="Google Shape;442;p16">
              <a:extLst>
                <a:ext uri="{FF2B5EF4-FFF2-40B4-BE49-F238E27FC236}">
                  <a16:creationId xmlns:a16="http://schemas.microsoft.com/office/drawing/2014/main" id="{60D37C2B-4667-4889-8BFC-559FE2E243CF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" name="Google Shape;443;p16">
              <a:extLst>
                <a:ext uri="{FF2B5EF4-FFF2-40B4-BE49-F238E27FC236}">
                  <a16:creationId xmlns:a16="http://schemas.microsoft.com/office/drawing/2014/main" id="{E50F8DC7-8039-4929-A89E-D4B3834CDD2D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" name="Google Shape;444;p16">
              <a:extLst>
                <a:ext uri="{FF2B5EF4-FFF2-40B4-BE49-F238E27FC236}">
                  <a16:creationId xmlns:a16="http://schemas.microsoft.com/office/drawing/2014/main" id="{9004E5A9-BC81-44B8-BAB8-BB91972F302C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" name="Google Shape;445;p16">
              <a:extLst>
                <a:ext uri="{FF2B5EF4-FFF2-40B4-BE49-F238E27FC236}">
                  <a16:creationId xmlns:a16="http://schemas.microsoft.com/office/drawing/2014/main" id="{49CEF0C9-2829-432B-BCE9-C04A55DD7B0F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" name="Google Shape;446;p16">
              <a:extLst>
                <a:ext uri="{FF2B5EF4-FFF2-40B4-BE49-F238E27FC236}">
                  <a16:creationId xmlns:a16="http://schemas.microsoft.com/office/drawing/2014/main" id="{330D181A-6529-408B-B5F1-47C109F029A9}"/>
                </a:ext>
              </a:extLst>
            </p:cNvPr>
            <p:cNvSpPr/>
            <p:nvPr/>
          </p:nvSpPr>
          <p:spPr>
            <a:xfrm>
              <a:off x="3366225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" name="Google Shape;447;p16">
              <a:extLst>
                <a:ext uri="{FF2B5EF4-FFF2-40B4-BE49-F238E27FC236}">
                  <a16:creationId xmlns:a16="http://schemas.microsoft.com/office/drawing/2014/main" id="{7A0E313A-5DDA-48E2-A70C-C6397BE23422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" name="Google Shape;448;p16">
              <a:extLst>
                <a:ext uri="{FF2B5EF4-FFF2-40B4-BE49-F238E27FC236}">
                  <a16:creationId xmlns:a16="http://schemas.microsoft.com/office/drawing/2014/main" id="{2C6A8569-63E6-47A8-BF8D-96979941DA12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" name="Google Shape;449;p16">
              <a:extLst>
                <a:ext uri="{FF2B5EF4-FFF2-40B4-BE49-F238E27FC236}">
                  <a16:creationId xmlns:a16="http://schemas.microsoft.com/office/drawing/2014/main" id="{662CB2C1-C293-499D-8E95-5D35FD69CDD2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" name="Google Shape;450;p16">
              <a:extLst>
                <a:ext uri="{FF2B5EF4-FFF2-40B4-BE49-F238E27FC236}">
                  <a16:creationId xmlns:a16="http://schemas.microsoft.com/office/drawing/2014/main" id="{6E06C0B5-3944-4D7A-A02A-CFBAED8C9976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" name="Google Shape;451;p16">
              <a:extLst>
                <a:ext uri="{FF2B5EF4-FFF2-40B4-BE49-F238E27FC236}">
                  <a16:creationId xmlns:a16="http://schemas.microsoft.com/office/drawing/2014/main" id="{74D090DF-A38D-4293-8FDC-B01DD71974C2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" name="Google Shape;452;p16">
              <a:extLst>
                <a:ext uri="{FF2B5EF4-FFF2-40B4-BE49-F238E27FC236}">
                  <a16:creationId xmlns:a16="http://schemas.microsoft.com/office/drawing/2014/main" id="{973341A7-D3E8-4653-826C-C116B5866981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" name="Google Shape;453;p16">
              <a:extLst>
                <a:ext uri="{FF2B5EF4-FFF2-40B4-BE49-F238E27FC236}">
                  <a16:creationId xmlns:a16="http://schemas.microsoft.com/office/drawing/2014/main" id="{D41EEAE8-382D-4919-99EB-05F2048D31A2}"/>
                </a:ext>
              </a:extLst>
            </p:cNvPr>
            <p:cNvSpPr/>
            <p:nvPr/>
          </p:nvSpPr>
          <p:spPr>
            <a:xfrm>
              <a:off x="336780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" name="Google Shape;454;p16">
              <a:extLst>
                <a:ext uri="{FF2B5EF4-FFF2-40B4-BE49-F238E27FC236}">
                  <a16:creationId xmlns:a16="http://schemas.microsoft.com/office/drawing/2014/main" id="{8B110948-A600-45C2-86A2-1CBE08D52A11}"/>
                </a:ext>
              </a:extLst>
            </p:cNvPr>
            <p:cNvSpPr/>
            <p:nvPr/>
          </p:nvSpPr>
          <p:spPr>
            <a:xfrm>
              <a:off x="33686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" name="Google Shape;455;p16">
              <a:extLst>
                <a:ext uri="{FF2B5EF4-FFF2-40B4-BE49-F238E27FC236}">
                  <a16:creationId xmlns:a16="http://schemas.microsoft.com/office/drawing/2014/main" id="{DF2C41BA-3091-4473-8708-E6DF83201393}"/>
                </a:ext>
              </a:extLst>
            </p:cNvPr>
            <p:cNvSpPr/>
            <p:nvPr/>
          </p:nvSpPr>
          <p:spPr>
            <a:xfrm>
              <a:off x="33686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" name="Google Shape;456;p16">
              <a:extLst>
                <a:ext uri="{FF2B5EF4-FFF2-40B4-BE49-F238E27FC236}">
                  <a16:creationId xmlns:a16="http://schemas.microsoft.com/office/drawing/2014/main" id="{4998A905-4F48-4532-BD90-46864D3E2425}"/>
                </a:ext>
              </a:extLst>
            </p:cNvPr>
            <p:cNvSpPr/>
            <p:nvPr/>
          </p:nvSpPr>
          <p:spPr>
            <a:xfrm>
              <a:off x="336860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" name="Google Shape;457;p16">
              <a:extLst>
                <a:ext uri="{FF2B5EF4-FFF2-40B4-BE49-F238E27FC236}">
                  <a16:creationId xmlns:a16="http://schemas.microsoft.com/office/drawing/2014/main" id="{BFFE5507-00C7-4E95-AA20-42978B9E320F}"/>
                </a:ext>
              </a:extLst>
            </p:cNvPr>
            <p:cNvSpPr/>
            <p:nvPr/>
          </p:nvSpPr>
          <p:spPr>
            <a:xfrm>
              <a:off x="33694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" name="Google Shape;458;p16">
              <a:extLst>
                <a:ext uri="{FF2B5EF4-FFF2-40B4-BE49-F238E27FC236}">
                  <a16:creationId xmlns:a16="http://schemas.microsoft.com/office/drawing/2014/main" id="{E679CC30-166E-4402-8BCB-77582724E8DA}"/>
                </a:ext>
              </a:extLst>
            </p:cNvPr>
            <p:cNvSpPr/>
            <p:nvPr/>
          </p:nvSpPr>
          <p:spPr>
            <a:xfrm>
              <a:off x="33694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" name="Google Shape;459;p16">
              <a:extLst>
                <a:ext uri="{FF2B5EF4-FFF2-40B4-BE49-F238E27FC236}">
                  <a16:creationId xmlns:a16="http://schemas.microsoft.com/office/drawing/2014/main" id="{900785C3-8F98-476A-A5CF-B344AE553028}"/>
                </a:ext>
              </a:extLst>
            </p:cNvPr>
            <p:cNvSpPr/>
            <p:nvPr/>
          </p:nvSpPr>
          <p:spPr>
            <a:xfrm>
              <a:off x="3369400" y="2215000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" name="Google Shape;460;p16">
              <a:extLst>
                <a:ext uri="{FF2B5EF4-FFF2-40B4-BE49-F238E27FC236}">
                  <a16:creationId xmlns:a16="http://schemas.microsoft.com/office/drawing/2014/main" id="{6CFBFEF9-A299-49F6-9DBD-76F55BDF5D56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" name="Google Shape;461;p16">
              <a:extLst>
                <a:ext uri="{FF2B5EF4-FFF2-40B4-BE49-F238E27FC236}">
                  <a16:creationId xmlns:a16="http://schemas.microsoft.com/office/drawing/2014/main" id="{8AA1BB46-1864-48F8-BBB8-84634EEAC887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" name="Google Shape;462;p16">
              <a:extLst>
                <a:ext uri="{FF2B5EF4-FFF2-40B4-BE49-F238E27FC236}">
                  <a16:creationId xmlns:a16="http://schemas.microsoft.com/office/drawing/2014/main" id="{22F808EE-99F7-45DA-AD63-F70605816B2E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" name="Google Shape;463;p16">
              <a:extLst>
                <a:ext uri="{FF2B5EF4-FFF2-40B4-BE49-F238E27FC236}">
                  <a16:creationId xmlns:a16="http://schemas.microsoft.com/office/drawing/2014/main" id="{E000293D-C0C4-4507-9031-10DA559469A3}"/>
                </a:ext>
              </a:extLst>
            </p:cNvPr>
            <p:cNvSpPr/>
            <p:nvPr/>
          </p:nvSpPr>
          <p:spPr>
            <a:xfrm>
              <a:off x="3370175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" name="Google Shape;464;p16">
              <a:extLst>
                <a:ext uri="{FF2B5EF4-FFF2-40B4-BE49-F238E27FC236}">
                  <a16:creationId xmlns:a16="http://schemas.microsoft.com/office/drawing/2014/main" id="{019CF112-4EAC-46AD-9CA6-A4210C37899E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" name="Google Shape;465;p16">
              <a:extLst>
                <a:ext uri="{FF2B5EF4-FFF2-40B4-BE49-F238E27FC236}">
                  <a16:creationId xmlns:a16="http://schemas.microsoft.com/office/drawing/2014/main" id="{1E554D51-230E-4E1D-9F01-E4A476F7D815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" name="Google Shape;466;p16">
              <a:extLst>
                <a:ext uri="{FF2B5EF4-FFF2-40B4-BE49-F238E27FC236}">
                  <a16:creationId xmlns:a16="http://schemas.microsoft.com/office/drawing/2014/main" id="{EC612408-4C13-4558-8424-D931C51545B8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" name="Google Shape;467;p16">
              <a:extLst>
                <a:ext uri="{FF2B5EF4-FFF2-40B4-BE49-F238E27FC236}">
                  <a16:creationId xmlns:a16="http://schemas.microsoft.com/office/drawing/2014/main" id="{84CD5D65-CD58-47E3-8BD5-5747E69A6A82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" name="Google Shape;468;p16">
              <a:extLst>
                <a:ext uri="{FF2B5EF4-FFF2-40B4-BE49-F238E27FC236}">
                  <a16:creationId xmlns:a16="http://schemas.microsoft.com/office/drawing/2014/main" id="{1570D6B2-04A9-4239-ACDF-0A26046B4E7F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" name="Google Shape;469;p16">
              <a:extLst>
                <a:ext uri="{FF2B5EF4-FFF2-40B4-BE49-F238E27FC236}">
                  <a16:creationId xmlns:a16="http://schemas.microsoft.com/office/drawing/2014/main" id="{9BC67BAD-FF3C-4E9A-9384-997F9A8795CB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" name="Google Shape;470;p16">
              <a:extLst>
                <a:ext uri="{FF2B5EF4-FFF2-40B4-BE49-F238E27FC236}">
                  <a16:creationId xmlns:a16="http://schemas.microsoft.com/office/drawing/2014/main" id="{5A90D768-65DB-4565-8ABC-E08072295D9F}"/>
                </a:ext>
              </a:extLst>
            </p:cNvPr>
            <p:cNvSpPr/>
            <p:nvPr/>
          </p:nvSpPr>
          <p:spPr>
            <a:xfrm>
              <a:off x="3371775" y="2215000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" name="Google Shape;471;p16">
              <a:extLst>
                <a:ext uri="{FF2B5EF4-FFF2-40B4-BE49-F238E27FC236}">
                  <a16:creationId xmlns:a16="http://schemas.microsoft.com/office/drawing/2014/main" id="{505AF0AE-44E6-4D56-9D6F-B27371745F8B}"/>
                </a:ext>
              </a:extLst>
            </p:cNvPr>
            <p:cNvSpPr/>
            <p:nvPr/>
          </p:nvSpPr>
          <p:spPr>
            <a:xfrm>
              <a:off x="33725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" name="Google Shape;472;p16">
              <a:extLst>
                <a:ext uri="{FF2B5EF4-FFF2-40B4-BE49-F238E27FC236}">
                  <a16:creationId xmlns:a16="http://schemas.microsoft.com/office/drawing/2014/main" id="{39B7CB30-7394-4C71-B10A-719A20AC2F85}"/>
                </a:ext>
              </a:extLst>
            </p:cNvPr>
            <p:cNvSpPr/>
            <p:nvPr/>
          </p:nvSpPr>
          <p:spPr>
            <a:xfrm>
              <a:off x="33725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" name="Google Shape;473;p16">
              <a:extLst>
                <a:ext uri="{FF2B5EF4-FFF2-40B4-BE49-F238E27FC236}">
                  <a16:creationId xmlns:a16="http://schemas.microsoft.com/office/drawing/2014/main" id="{9AD0A179-504F-4597-874B-C34A2CE11C0F}"/>
                </a:ext>
              </a:extLst>
            </p:cNvPr>
            <p:cNvSpPr/>
            <p:nvPr/>
          </p:nvSpPr>
          <p:spPr>
            <a:xfrm>
              <a:off x="33725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" name="Google Shape;474;p16">
              <a:extLst>
                <a:ext uri="{FF2B5EF4-FFF2-40B4-BE49-F238E27FC236}">
                  <a16:creationId xmlns:a16="http://schemas.microsoft.com/office/drawing/2014/main" id="{2624EC76-6ABA-41EB-B810-C7E8E6391E46}"/>
                </a:ext>
              </a:extLst>
            </p:cNvPr>
            <p:cNvSpPr/>
            <p:nvPr/>
          </p:nvSpPr>
          <p:spPr>
            <a:xfrm>
              <a:off x="33733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" name="Google Shape;475;p16">
              <a:extLst>
                <a:ext uri="{FF2B5EF4-FFF2-40B4-BE49-F238E27FC236}">
                  <a16:creationId xmlns:a16="http://schemas.microsoft.com/office/drawing/2014/main" id="{3428C75C-6AC5-4F77-81AE-354A3B274464}"/>
                </a:ext>
              </a:extLst>
            </p:cNvPr>
            <p:cNvSpPr/>
            <p:nvPr/>
          </p:nvSpPr>
          <p:spPr>
            <a:xfrm>
              <a:off x="33733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" name="Google Shape;476;p16">
              <a:extLst>
                <a:ext uri="{FF2B5EF4-FFF2-40B4-BE49-F238E27FC236}">
                  <a16:creationId xmlns:a16="http://schemas.microsoft.com/office/drawing/2014/main" id="{F3E3461B-A468-4DA8-8F65-D373B021D261}"/>
                </a:ext>
              </a:extLst>
            </p:cNvPr>
            <p:cNvSpPr/>
            <p:nvPr/>
          </p:nvSpPr>
          <p:spPr>
            <a:xfrm>
              <a:off x="33733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" name="Google Shape;477;p16">
              <a:extLst>
                <a:ext uri="{FF2B5EF4-FFF2-40B4-BE49-F238E27FC236}">
                  <a16:creationId xmlns:a16="http://schemas.microsoft.com/office/drawing/2014/main" id="{323A87E1-6F8A-45C2-98BD-E589108165DE}"/>
                </a:ext>
              </a:extLst>
            </p:cNvPr>
            <p:cNvSpPr/>
            <p:nvPr/>
          </p:nvSpPr>
          <p:spPr>
            <a:xfrm>
              <a:off x="33733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" name="Google Shape;478;p16">
              <a:extLst>
                <a:ext uri="{FF2B5EF4-FFF2-40B4-BE49-F238E27FC236}">
                  <a16:creationId xmlns:a16="http://schemas.microsoft.com/office/drawing/2014/main" id="{FAAD5F59-FC93-4D78-A302-BB1CC88A1A83}"/>
                </a:ext>
              </a:extLst>
            </p:cNvPr>
            <p:cNvSpPr/>
            <p:nvPr/>
          </p:nvSpPr>
          <p:spPr>
            <a:xfrm>
              <a:off x="33741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" name="Google Shape;479;p16">
              <a:extLst>
                <a:ext uri="{FF2B5EF4-FFF2-40B4-BE49-F238E27FC236}">
                  <a16:creationId xmlns:a16="http://schemas.microsoft.com/office/drawing/2014/main" id="{8356C94C-F95E-4986-85EA-C016AB7F13FF}"/>
                </a:ext>
              </a:extLst>
            </p:cNvPr>
            <p:cNvSpPr/>
            <p:nvPr/>
          </p:nvSpPr>
          <p:spPr>
            <a:xfrm>
              <a:off x="3427200" y="2240925"/>
              <a:ext cx="9525" cy="9325"/>
            </a:xfrm>
            <a:custGeom>
              <a:avLst/>
              <a:gdLst/>
              <a:ahLst/>
              <a:cxnLst/>
              <a:rect l="l" t="t" r="r" b="b"/>
              <a:pathLst>
                <a:path w="381" h="373" extrusionOk="0">
                  <a:moveTo>
                    <a:pt x="190" y="0"/>
                  </a:moveTo>
                  <a:cubicBezTo>
                    <a:pt x="143" y="0"/>
                    <a:pt x="95" y="24"/>
                    <a:pt x="63" y="72"/>
                  </a:cubicBezTo>
                  <a:cubicBezTo>
                    <a:pt x="0" y="135"/>
                    <a:pt x="0" y="230"/>
                    <a:pt x="63" y="325"/>
                  </a:cubicBezTo>
                  <a:cubicBezTo>
                    <a:pt x="95" y="357"/>
                    <a:pt x="143" y="372"/>
                    <a:pt x="190" y="372"/>
                  </a:cubicBezTo>
                  <a:cubicBezTo>
                    <a:pt x="238" y="372"/>
                    <a:pt x="285" y="357"/>
                    <a:pt x="317" y="325"/>
                  </a:cubicBezTo>
                  <a:cubicBezTo>
                    <a:pt x="380" y="262"/>
                    <a:pt x="380" y="135"/>
                    <a:pt x="317" y="72"/>
                  </a:cubicBezTo>
                  <a:cubicBezTo>
                    <a:pt x="285" y="24"/>
                    <a:pt x="238" y="0"/>
                    <a:pt x="190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" name="Google Shape;480;p16">
              <a:extLst>
                <a:ext uri="{FF2B5EF4-FFF2-40B4-BE49-F238E27FC236}">
                  <a16:creationId xmlns:a16="http://schemas.microsoft.com/office/drawing/2014/main" id="{8F8B1171-0353-4CD6-95E0-1DB13BD5750D}"/>
                </a:ext>
              </a:extLst>
            </p:cNvPr>
            <p:cNvSpPr/>
            <p:nvPr/>
          </p:nvSpPr>
          <p:spPr>
            <a:xfrm>
              <a:off x="3427200" y="2240325"/>
              <a:ext cx="0" cy="10325"/>
            </a:xfrm>
            <a:custGeom>
              <a:avLst/>
              <a:gdLst/>
              <a:ahLst/>
              <a:cxnLst/>
              <a:rect l="l" t="t" r="r" b="b"/>
              <a:pathLst>
                <a:path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" name="Google Shape;481;p16">
              <a:extLst>
                <a:ext uri="{FF2B5EF4-FFF2-40B4-BE49-F238E27FC236}">
                  <a16:creationId xmlns:a16="http://schemas.microsoft.com/office/drawing/2014/main" id="{F8688857-393C-4E73-A580-A10696B5050A}"/>
                </a:ext>
              </a:extLst>
            </p:cNvPr>
            <p:cNvSpPr/>
            <p:nvPr/>
          </p:nvSpPr>
          <p:spPr>
            <a:xfrm>
              <a:off x="34272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" name="Google Shape;482;p16">
              <a:extLst>
                <a:ext uri="{FF2B5EF4-FFF2-40B4-BE49-F238E27FC236}">
                  <a16:creationId xmlns:a16="http://schemas.microsoft.com/office/drawing/2014/main" id="{DB7E2D20-C05A-4EC1-A9E9-EA672E4372BC}"/>
                </a:ext>
              </a:extLst>
            </p:cNvPr>
            <p:cNvSpPr/>
            <p:nvPr/>
          </p:nvSpPr>
          <p:spPr>
            <a:xfrm>
              <a:off x="34272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" name="Google Shape;483;p16">
              <a:extLst>
                <a:ext uri="{FF2B5EF4-FFF2-40B4-BE49-F238E27FC236}">
                  <a16:creationId xmlns:a16="http://schemas.microsoft.com/office/drawing/2014/main" id="{BA89E4C1-D827-45A9-9E43-0366106E3B07}"/>
                </a:ext>
              </a:extLst>
            </p:cNvPr>
            <p:cNvSpPr/>
            <p:nvPr/>
          </p:nvSpPr>
          <p:spPr>
            <a:xfrm>
              <a:off x="34279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" name="Google Shape;484;p16">
              <a:extLst>
                <a:ext uri="{FF2B5EF4-FFF2-40B4-BE49-F238E27FC236}">
                  <a16:creationId xmlns:a16="http://schemas.microsoft.com/office/drawing/2014/main" id="{25E11FA3-8803-4E7B-99C7-28743A9CA7F5}"/>
                </a:ext>
              </a:extLst>
            </p:cNvPr>
            <p:cNvSpPr/>
            <p:nvPr/>
          </p:nvSpPr>
          <p:spPr>
            <a:xfrm>
              <a:off x="34279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" name="Google Shape;485;p16">
              <a:extLst>
                <a:ext uri="{FF2B5EF4-FFF2-40B4-BE49-F238E27FC236}">
                  <a16:creationId xmlns:a16="http://schemas.microsoft.com/office/drawing/2014/main" id="{D1B62CC7-292F-415D-B67A-0AB93642F63B}"/>
                </a:ext>
              </a:extLst>
            </p:cNvPr>
            <p:cNvSpPr/>
            <p:nvPr/>
          </p:nvSpPr>
          <p:spPr>
            <a:xfrm>
              <a:off x="34279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" name="Google Shape;486;p16">
              <a:extLst>
                <a:ext uri="{FF2B5EF4-FFF2-40B4-BE49-F238E27FC236}">
                  <a16:creationId xmlns:a16="http://schemas.microsoft.com/office/drawing/2014/main" id="{0DDA8E12-2D2D-4DA6-8900-14AACF96E746}"/>
                </a:ext>
              </a:extLst>
            </p:cNvPr>
            <p:cNvSpPr/>
            <p:nvPr/>
          </p:nvSpPr>
          <p:spPr>
            <a:xfrm>
              <a:off x="34287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" name="Google Shape;487;p16">
              <a:extLst>
                <a:ext uri="{FF2B5EF4-FFF2-40B4-BE49-F238E27FC236}">
                  <a16:creationId xmlns:a16="http://schemas.microsoft.com/office/drawing/2014/main" id="{43A32718-8735-431E-AB9D-AB1AA263EC7D}"/>
                </a:ext>
              </a:extLst>
            </p:cNvPr>
            <p:cNvSpPr/>
            <p:nvPr/>
          </p:nvSpPr>
          <p:spPr>
            <a:xfrm>
              <a:off x="34287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" name="Google Shape;488;p16">
              <a:extLst>
                <a:ext uri="{FF2B5EF4-FFF2-40B4-BE49-F238E27FC236}">
                  <a16:creationId xmlns:a16="http://schemas.microsoft.com/office/drawing/2014/main" id="{85D99759-875F-4C87-9418-7EF515CCD890}"/>
                </a:ext>
              </a:extLst>
            </p:cNvPr>
            <p:cNvSpPr/>
            <p:nvPr/>
          </p:nvSpPr>
          <p:spPr>
            <a:xfrm>
              <a:off x="34287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" name="Google Shape;489;p16">
              <a:extLst>
                <a:ext uri="{FF2B5EF4-FFF2-40B4-BE49-F238E27FC236}">
                  <a16:creationId xmlns:a16="http://schemas.microsoft.com/office/drawing/2014/main" id="{375681B8-E199-4C93-863C-93CCFFD94773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" name="Google Shape;490;p16">
              <a:extLst>
                <a:ext uri="{FF2B5EF4-FFF2-40B4-BE49-F238E27FC236}">
                  <a16:creationId xmlns:a16="http://schemas.microsoft.com/office/drawing/2014/main" id="{6C063AAE-4653-4465-9C48-C0A01C94AF5E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" name="Google Shape;491;p16">
              <a:extLst>
                <a:ext uri="{FF2B5EF4-FFF2-40B4-BE49-F238E27FC236}">
                  <a16:creationId xmlns:a16="http://schemas.microsoft.com/office/drawing/2014/main" id="{6428EECD-FE62-4958-A190-A7239B7EC57C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" name="Google Shape;492;p16">
              <a:extLst>
                <a:ext uri="{FF2B5EF4-FFF2-40B4-BE49-F238E27FC236}">
                  <a16:creationId xmlns:a16="http://schemas.microsoft.com/office/drawing/2014/main" id="{D156E402-C17D-4ED0-B77F-389563552104}"/>
                </a:ext>
              </a:extLst>
            </p:cNvPr>
            <p:cNvSpPr/>
            <p:nvPr/>
          </p:nvSpPr>
          <p:spPr>
            <a:xfrm>
              <a:off x="342957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" name="Google Shape;493;p16">
              <a:extLst>
                <a:ext uri="{FF2B5EF4-FFF2-40B4-BE49-F238E27FC236}">
                  <a16:creationId xmlns:a16="http://schemas.microsoft.com/office/drawing/2014/main" id="{97B77E63-E6F6-4BE6-B704-13371AC18D4E}"/>
                </a:ext>
              </a:extLst>
            </p:cNvPr>
            <p:cNvSpPr/>
            <p:nvPr/>
          </p:nvSpPr>
          <p:spPr>
            <a:xfrm>
              <a:off x="34303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" name="Google Shape;494;p16">
              <a:extLst>
                <a:ext uri="{FF2B5EF4-FFF2-40B4-BE49-F238E27FC236}">
                  <a16:creationId xmlns:a16="http://schemas.microsoft.com/office/drawing/2014/main" id="{4A76B9F0-F475-4226-96E5-439A09C2D85F}"/>
                </a:ext>
              </a:extLst>
            </p:cNvPr>
            <p:cNvSpPr/>
            <p:nvPr/>
          </p:nvSpPr>
          <p:spPr>
            <a:xfrm>
              <a:off x="34303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" name="Google Shape;495;p16">
              <a:extLst>
                <a:ext uri="{FF2B5EF4-FFF2-40B4-BE49-F238E27FC236}">
                  <a16:creationId xmlns:a16="http://schemas.microsoft.com/office/drawing/2014/main" id="{21A264A2-4BDA-4874-8CB6-95FCEC582492}"/>
                </a:ext>
              </a:extLst>
            </p:cNvPr>
            <p:cNvSpPr/>
            <p:nvPr/>
          </p:nvSpPr>
          <p:spPr>
            <a:xfrm>
              <a:off x="34303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" name="Google Shape;496;p16">
              <a:extLst>
                <a:ext uri="{FF2B5EF4-FFF2-40B4-BE49-F238E27FC236}">
                  <a16:creationId xmlns:a16="http://schemas.microsoft.com/office/drawing/2014/main" id="{7EE4D0F6-2481-4FB2-8028-FBD8491BD014}"/>
                </a:ext>
              </a:extLst>
            </p:cNvPr>
            <p:cNvSpPr/>
            <p:nvPr/>
          </p:nvSpPr>
          <p:spPr>
            <a:xfrm>
              <a:off x="34311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" name="Google Shape;497;p16">
              <a:extLst>
                <a:ext uri="{FF2B5EF4-FFF2-40B4-BE49-F238E27FC236}">
                  <a16:creationId xmlns:a16="http://schemas.microsoft.com/office/drawing/2014/main" id="{1E69F8F6-B539-4EE1-B591-63FF293F9B5E}"/>
                </a:ext>
              </a:extLst>
            </p:cNvPr>
            <p:cNvSpPr/>
            <p:nvPr/>
          </p:nvSpPr>
          <p:spPr>
            <a:xfrm>
              <a:off x="34311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" name="Google Shape;498;p16">
              <a:extLst>
                <a:ext uri="{FF2B5EF4-FFF2-40B4-BE49-F238E27FC236}">
                  <a16:creationId xmlns:a16="http://schemas.microsoft.com/office/drawing/2014/main" id="{AF07CDFF-D65E-4017-9AF3-2348B5E51E1D}"/>
                </a:ext>
              </a:extLst>
            </p:cNvPr>
            <p:cNvSpPr/>
            <p:nvPr/>
          </p:nvSpPr>
          <p:spPr>
            <a:xfrm>
              <a:off x="34311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" name="Google Shape;499;p16">
              <a:extLst>
                <a:ext uri="{FF2B5EF4-FFF2-40B4-BE49-F238E27FC236}">
                  <a16:creationId xmlns:a16="http://schemas.microsoft.com/office/drawing/2014/main" id="{C6279D91-2965-44E3-86C7-0B038F8332DE}"/>
                </a:ext>
              </a:extLst>
            </p:cNvPr>
            <p:cNvSpPr/>
            <p:nvPr/>
          </p:nvSpPr>
          <p:spPr>
            <a:xfrm>
              <a:off x="34311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" name="Google Shape;500;p16">
              <a:extLst>
                <a:ext uri="{FF2B5EF4-FFF2-40B4-BE49-F238E27FC236}">
                  <a16:creationId xmlns:a16="http://schemas.microsoft.com/office/drawing/2014/main" id="{0E56B4EC-17E3-4266-A265-1466B3DEE197}"/>
                </a:ext>
              </a:extLst>
            </p:cNvPr>
            <p:cNvSpPr/>
            <p:nvPr/>
          </p:nvSpPr>
          <p:spPr>
            <a:xfrm>
              <a:off x="34319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" name="Google Shape;501;p16">
              <a:extLst>
                <a:ext uri="{FF2B5EF4-FFF2-40B4-BE49-F238E27FC236}">
                  <a16:creationId xmlns:a16="http://schemas.microsoft.com/office/drawing/2014/main" id="{4833FA82-2154-483E-8850-741ABFF75B91}"/>
                </a:ext>
              </a:extLst>
            </p:cNvPr>
            <p:cNvSpPr/>
            <p:nvPr/>
          </p:nvSpPr>
          <p:spPr>
            <a:xfrm>
              <a:off x="34319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" name="Google Shape;502;p16">
              <a:extLst>
                <a:ext uri="{FF2B5EF4-FFF2-40B4-BE49-F238E27FC236}">
                  <a16:creationId xmlns:a16="http://schemas.microsoft.com/office/drawing/2014/main" id="{3EBFDA84-AC02-4691-B2EC-542053155B11}"/>
                </a:ext>
              </a:extLst>
            </p:cNvPr>
            <p:cNvSpPr/>
            <p:nvPr/>
          </p:nvSpPr>
          <p:spPr>
            <a:xfrm>
              <a:off x="343195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" name="Google Shape;503;p16">
              <a:extLst>
                <a:ext uri="{FF2B5EF4-FFF2-40B4-BE49-F238E27FC236}">
                  <a16:creationId xmlns:a16="http://schemas.microsoft.com/office/drawing/2014/main" id="{CB0EAA5B-6CA5-4179-AD23-98D34B536F95}"/>
                </a:ext>
              </a:extLst>
            </p:cNvPr>
            <p:cNvSpPr/>
            <p:nvPr/>
          </p:nvSpPr>
          <p:spPr>
            <a:xfrm>
              <a:off x="34327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" name="Google Shape;504;p16">
              <a:extLst>
                <a:ext uri="{FF2B5EF4-FFF2-40B4-BE49-F238E27FC236}">
                  <a16:creationId xmlns:a16="http://schemas.microsoft.com/office/drawing/2014/main" id="{B9420DF7-8F34-4F6B-99A8-2C3B40CF902B}"/>
                </a:ext>
              </a:extLst>
            </p:cNvPr>
            <p:cNvSpPr/>
            <p:nvPr/>
          </p:nvSpPr>
          <p:spPr>
            <a:xfrm>
              <a:off x="34327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" name="Google Shape;505;p16">
              <a:extLst>
                <a:ext uri="{FF2B5EF4-FFF2-40B4-BE49-F238E27FC236}">
                  <a16:creationId xmlns:a16="http://schemas.microsoft.com/office/drawing/2014/main" id="{54BAF49B-05D2-45E9-95EE-A6EE9162EE23}"/>
                </a:ext>
              </a:extLst>
            </p:cNvPr>
            <p:cNvSpPr/>
            <p:nvPr/>
          </p:nvSpPr>
          <p:spPr>
            <a:xfrm>
              <a:off x="343272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" name="Google Shape;506;p16">
              <a:extLst>
                <a:ext uri="{FF2B5EF4-FFF2-40B4-BE49-F238E27FC236}">
                  <a16:creationId xmlns:a16="http://schemas.microsoft.com/office/drawing/2014/main" id="{98C8422A-FE8D-4B24-8A31-CA3D1BFC63F6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" name="Google Shape;507;p16">
              <a:extLst>
                <a:ext uri="{FF2B5EF4-FFF2-40B4-BE49-F238E27FC236}">
                  <a16:creationId xmlns:a16="http://schemas.microsoft.com/office/drawing/2014/main" id="{6E6CDEAA-701A-4232-94EF-4B94CA1B836E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" name="Google Shape;508;p16">
              <a:extLst>
                <a:ext uri="{FF2B5EF4-FFF2-40B4-BE49-F238E27FC236}">
                  <a16:creationId xmlns:a16="http://schemas.microsoft.com/office/drawing/2014/main" id="{1D745B41-5CE6-487F-8DB6-444F38E4FCB2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" name="Google Shape;509;p16">
              <a:extLst>
                <a:ext uri="{FF2B5EF4-FFF2-40B4-BE49-F238E27FC236}">
                  <a16:creationId xmlns:a16="http://schemas.microsoft.com/office/drawing/2014/main" id="{7497130B-D504-4261-BDEB-BFA5B43EF86C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" name="Google Shape;510;p16">
              <a:extLst>
                <a:ext uri="{FF2B5EF4-FFF2-40B4-BE49-F238E27FC236}">
                  <a16:creationId xmlns:a16="http://schemas.microsoft.com/office/drawing/2014/main" id="{EC2E2C7A-C0E6-4E06-88AA-0C68AAA8D01E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" name="Google Shape;511;p16">
              <a:extLst>
                <a:ext uri="{FF2B5EF4-FFF2-40B4-BE49-F238E27FC236}">
                  <a16:creationId xmlns:a16="http://schemas.microsoft.com/office/drawing/2014/main" id="{BE8CA838-6462-48D7-B5D6-1AFB20FEFCFA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" name="Google Shape;512;p16">
              <a:extLst>
                <a:ext uri="{FF2B5EF4-FFF2-40B4-BE49-F238E27FC236}">
                  <a16:creationId xmlns:a16="http://schemas.microsoft.com/office/drawing/2014/main" id="{2F50B119-1843-47CA-A0BB-9256808484C5}"/>
                </a:ext>
              </a:extLst>
            </p:cNvPr>
            <p:cNvSpPr/>
            <p:nvPr/>
          </p:nvSpPr>
          <p:spPr>
            <a:xfrm>
              <a:off x="343432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" name="Google Shape;513;p16">
              <a:extLst>
                <a:ext uri="{FF2B5EF4-FFF2-40B4-BE49-F238E27FC236}">
                  <a16:creationId xmlns:a16="http://schemas.microsoft.com/office/drawing/2014/main" id="{5F3320BA-49DB-487E-BD3D-F9AF05F9665D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" name="Google Shape;514;p16">
              <a:extLst>
                <a:ext uri="{FF2B5EF4-FFF2-40B4-BE49-F238E27FC236}">
                  <a16:creationId xmlns:a16="http://schemas.microsoft.com/office/drawing/2014/main" id="{9430A585-0984-4C24-95C2-44D1DCB10E40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" name="Google Shape;515;p16">
              <a:extLst>
                <a:ext uri="{FF2B5EF4-FFF2-40B4-BE49-F238E27FC236}">
                  <a16:creationId xmlns:a16="http://schemas.microsoft.com/office/drawing/2014/main" id="{E87D4320-7FF7-469D-BB00-2EE9837F37F0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" name="Google Shape;516;p16">
              <a:extLst>
                <a:ext uri="{FF2B5EF4-FFF2-40B4-BE49-F238E27FC236}">
                  <a16:creationId xmlns:a16="http://schemas.microsoft.com/office/drawing/2014/main" id="{ABFB6FF5-2821-4E65-B195-0A1192E2E1F5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" name="Google Shape;517;p16">
              <a:extLst>
                <a:ext uri="{FF2B5EF4-FFF2-40B4-BE49-F238E27FC236}">
                  <a16:creationId xmlns:a16="http://schemas.microsoft.com/office/drawing/2014/main" id="{B4096629-147E-420D-B058-2D848E758302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" name="Google Shape;518;p16">
              <a:extLst>
                <a:ext uri="{FF2B5EF4-FFF2-40B4-BE49-F238E27FC236}">
                  <a16:creationId xmlns:a16="http://schemas.microsoft.com/office/drawing/2014/main" id="{73F14F2D-B009-4127-9321-35067B34CDC0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" name="Google Shape;519;p16">
              <a:extLst>
                <a:ext uri="{FF2B5EF4-FFF2-40B4-BE49-F238E27FC236}">
                  <a16:creationId xmlns:a16="http://schemas.microsoft.com/office/drawing/2014/main" id="{F75E310B-328D-48DB-B34A-350364F6A300}"/>
                </a:ext>
              </a:extLst>
            </p:cNvPr>
            <p:cNvSpPr/>
            <p:nvPr/>
          </p:nvSpPr>
          <p:spPr>
            <a:xfrm>
              <a:off x="34367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" name="Google Shape;520;p16">
              <a:extLst>
                <a:ext uri="{FF2B5EF4-FFF2-40B4-BE49-F238E27FC236}">
                  <a16:creationId xmlns:a16="http://schemas.microsoft.com/office/drawing/2014/main" id="{74EA889D-4E75-4FEE-A4FD-9DD9AC81FD1E}"/>
                </a:ext>
              </a:extLst>
            </p:cNvPr>
            <p:cNvSpPr/>
            <p:nvPr/>
          </p:nvSpPr>
          <p:spPr>
            <a:xfrm>
              <a:off x="34367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" name="Google Shape;521;p16">
              <a:extLst>
                <a:ext uri="{FF2B5EF4-FFF2-40B4-BE49-F238E27FC236}">
                  <a16:creationId xmlns:a16="http://schemas.microsoft.com/office/drawing/2014/main" id="{320525B1-F487-4005-9CE0-8026A38BAD89}"/>
                </a:ext>
              </a:extLst>
            </p:cNvPr>
            <p:cNvSpPr/>
            <p:nvPr/>
          </p:nvSpPr>
          <p:spPr>
            <a:xfrm>
              <a:off x="3453325" y="2302875"/>
              <a:ext cx="8725" cy="9525"/>
            </a:xfrm>
            <a:custGeom>
              <a:avLst/>
              <a:gdLst/>
              <a:ahLst/>
              <a:cxnLst/>
              <a:rect l="l" t="t" r="r" b="b"/>
              <a:pathLst>
                <a:path w="349" h="381" extrusionOk="0">
                  <a:moveTo>
                    <a:pt x="190" y="0"/>
                  </a:moveTo>
                  <a:cubicBezTo>
                    <a:pt x="63" y="0"/>
                    <a:pt x="0" y="95"/>
                    <a:pt x="0" y="190"/>
                  </a:cubicBezTo>
                  <a:cubicBezTo>
                    <a:pt x="0" y="285"/>
                    <a:pt x="63" y="380"/>
                    <a:pt x="190" y="380"/>
                  </a:cubicBezTo>
                  <a:cubicBezTo>
                    <a:pt x="285" y="380"/>
                    <a:pt x="348" y="285"/>
                    <a:pt x="348" y="190"/>
                  </a:cubicBezTo>
                  <a:cubicBezTo>
                    <a:pt x="348" y="95"/>
                    <a:pt x="285" y="0"/>
                    <a:pt x="190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" name="Google Shape;522;p16">
              <a:extLst>
                <a:ext uri="{FF2B5EF4-FFF2-40B4-BE49-F238E27FC236}">
                  <a16:creationId xmlns:a16="http://schemas.microsoft.com/office/drawing/2014/main" id="{2C96CAB4-8CFF-4EA2-86CE-8C187CD5B123}"/>
                </a:ext>
              </a:extLst>
            </p:cNvPr>
            <p:cNvSpPr/>
            <p:nvPr/>
          </p:nvSpPr>
          <p:spPr>
            <a:xfrm>
              <a:off x="34533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" name="Google Shape;523;p16">
              <a:extLst>
                <a:ext uri="{FF2B5EF4-FFF2-40B4-BE49-F238E27FC236}">
                  <a16:creationId xmlns:a16="http://schemas.microsoft.com/office/drawing/2014/main" id="{5F29F1BA-B2D7-4F07-A3E6-D65F88D0E034}"/>
                </a:ext>
              </a:extLst>
            </p:cNvPr>
            <p:cNvSpPr/>
            <p:nvPr/>
          </p:nvSpPr>
          <p:spPr>
            <a:xfrm>
              <a:off x="34533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" name="Google Shape;524;p16">
              <a:extLst>
                <a:ext uri="{FF2B5EF4-FFF2-40B4-BE49-F238E27FC236}">
                  <a16:creationId xmlns:a16="http://schemas.microsoft.com/office/drawing/2014/main" id="{EF73DD02-64F3-4F8A-BDDB-EFBA080F5F10}"/>
                </a:ext>
              </a:extLst>
            </p:cNvPr>
            <p:cNvSpPr/>
            <p:nvPr/>
          </p:nvSpPr>
          <p:spPr>
            <a:xfrm>
              <a:off x="345332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" name="Google Shape;525;p16">
              <a:extLst>
                <a:ext uri="{FF2B5EF4-FFF2-40B4-BE49-F238E27FC236}">
                  <a16:creationId xmlns:a16="http://schemas.microsoft.com/office/drawing/2014/main" id="{9D2004AD-FA06-4DB8-8372-AA7988E079EB}"/>
                </a:ext>
              </a:extLst>
            </p:cNvPr>
            <p:cNvSpPr/>
            <p:nvPr/>
          </p:nvSpPr>
          <p:spPr>
            <a:xfrm>
              <a:off x="3454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3" name="Google Shape;526;p16">
              <a:extLst>
                <a:ext uri="{FF2B5EF4-FFF2-40B4-BE49-F238E27FC236}">
                  <a16:creationId xmlns:a16="http://schemas.microsoft.com/office/drawing/2014/main" id="{25052D89-5006-4CFF-B34C-AFE0282E9482}"/>
                </a:ext>
              </a:extLst>
            </p:cNvPr>
            <p:cNvSpPr/>
            <p:nvPr/>
          </p:nvSpPr>
          <p:spPr>
            <a:xfrm>
              <a:off x="3454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4" name="Google Shape;527;p16">
              <a:extLst>
                <a:ext uri="{FF2B5EF4-FFF2-40B4-BE49-F238E27FC236}">
                  <a16:creationId xmlns:a16="http://schemas.microsoft.com/office/drawing/2014/main" id="{4D546003-2EC4-4A6B-8D12-6E4C508CFB12}"/>
                </a:ext>
              </a:extLst>
            </p:cNvPr>
            <p:cNvSpPr/>
            <p:nvPr/>
          </p:nvSpPr>
          <p:spPr>
            <a:xfrm>
              <a:off x="34541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5" name="Google Shape;528;p16">
              <a:extLst>
                <a:ext uri="{FF2B5EF4-FFF2-40B4-BE49-F238E27FC236}">
                  <a16:creationId xmlns:a16="http://schemas.microsoft.com/office/drawing/2014/main" id="{13405DF0-B955-46DE-A2F2-B49631491E65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6" name="Google Shape;529;p16">
              <a:extLst>
                <a:ext uri="{FF2B5EF4-FFF2-40B4-BE49-F238E27FC236}">
                  <a16:creationId xmlns:a16="http://schemas.microsoft.com/office/drawing/2014/main" id="{B8899015-7E34-487B-9C04-B34D826A02E1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7" name="Google Shape;530;p16">
              <a:extLst>
                <a:ext uri="{FF2B5EF4-FFF2-40B4-BE49-F238E27FC236}">
                  <a16:creationId xmlns:a16="http://schemas.microsoft.com/office/drawing/2014/main" id="{0CF5A3AA-C7C0-41A4-9C38-BF042BADD177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8" name="Google Shape;531;p16">
              <a:extLst>
                <a:ext uri="{FF2B5EF4-FFF2-40B4-BE49-F238E27FC236}">
                  <a16:creationId xmlns:a16="http://schemas.microsoft.com/office/drawing/2014/main" id="{4E0D3D8C-E56D-49D0-809A-A85E74E03F08}"/>
                </a:ext>
              </a:extLst>
            </p:cNvPr>
            <p:cNvSpPr/>
            <p:nvPr/>
          </p:nvSpPr>
          <p:spPr>
            <a:xfrm>
              <a:off x="34549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9" name="Google Shape;532;p16">
              <a:extLst>
                <a:ext uri="{FF2B5EF4-FFF2-40B4-BE49-F238E27FC236}">
                  <a16:creationId xmlns:a16="http://schemas.microsoft.com/office/drawing/2014/main" id="{58EF53BE-CFF6-47AD-8F54-92C46BC2F97E}"/>
                </a:ext>
              </a:extLst>
            </p:cNvPr>
            <p:cNvSpPr/>
            <p:nvPr/>
          </p:nvSpPr>
          <p:spPr>
            <a:xfrm>
              <a:off x="34557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0" name="Google Shape;533;p16">
              <a:extLst>
                <a:ext uri="{FF2B5EF4-FFF2-40B4-BE49-F238E27FC236}">
                  <a16:creationId xmlns:a16="http://schemas.microsoft.com/office/drawing/2014/main" id="{9C78D464-8F70-4F4C-B8B4-70EB16B55912}"/>
                </a:ext>
              </a:extLst>
            </p:cNvPr>
            <p:cNvSpPr/>
            <p:nvPr/>
          </p:nvSpPr>
          <p:spPr>
            <a:xfrm>
              <a:off x="34557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1" name="Google Shape;534;p16">
              <a:extLst>
                <a:ext uri="{FF2B5EF4-FFF2-40B4-BE49-F238E27FC236}">
                  <a16:creationId xmlns:a16="http://schemas.microsoft.com/office/drawing/2014/main" id="{912A350E-F5BA-41FD-A966-91094B97DD46}"/>
                </a:ext>
              </a:extLst>
            </p:cNvPr>
            <p:cNvSpPr/>
            <p:nvPr/>
          </p:nvSpPr>
          <p:spPr>
            <a:xfrm>
              <a:off x="345570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2" name="Google Shape;535;p16">
              <a:extLst>
                <a:ext uri="{FF2B5EF4-FFF2-40B4-BE49-F238E27FC236}">
                  <a16:creationId xmlns:a16="http://schemas.microsoft.com/office/drawing/2014/main" id="{395378A9-5F5B-4D6A-A1DA-39DAA4736AFC}"/>
                </a:ext>
              </a:extLst>
            </p:cNvPr>
            <p:cNvSpPr/>
            <p:nvPr/>
          </p:nvSpPr>
          <p:spPr>
            <a:xfrm>
              <a:off x="3456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3" name="Google Shape;536;p16">
              <a:extLst>
                <a:ext uri="{FF2B5EF4-FFF2-40B4-BE49-F238E27FC236}">
                  <a16:creationId xmlns:a16="http://schemas.microsoft.com/office/drawing/2014/main" id="{0E984CB8-B7E5-415A-8DA4-47DDF130FA37}"/>
                </a:ext>
              </a:extLst>
            </p:cNvPr>
            <p:cNvSpPr/>
            <p:nvPr/>
          </p:nvSpPr>
          <p:spPr>
            <a:xfrm>
              <a:off x="3456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4" name="Google Shape;537;p16">
              <a:extLst>
                <a:ext uri="{FF2B5EF4-FFF2-40B4-BE49-F238E27FC236}">
                  <a16:creationId xmlns:a16="http://schemas.microsoft.com/office/drawing/2014/main" id="{A8F8B088-CCBE-429E-80F9-DD347DDB3CA6}"/>
                </a:ext>
              </a:extLst>
            </p:cNvPr>
            <p:cNvSpPr/>
            <p:nvPr/>
          </p:nvSpPr>
          <p:spPr>
            <a:xfrm>
              <a:off x="34564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5" name="Google Shape;538;p16">
              <a:extLst>
                <a:ext uri="{FF2B5EF4-FFF2-40B4-BE49-F238E27FC236}">
                  <a16:creationId xmlns:a16="http://schemas.microsoft.com/office/drawing/2014/main" id="{AE53B2FB-4882-4832-B5AE-84D5B9EEF451}"/>
                </a:ext>
              </a:extLst>
            </p:cNvPr>
            <p:cNvSpPr/>
            <p:nvPr/>
          </p:nvSpPr>
          <p:spPr>
            <a:xfrm>
              <a:off x="34564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6" name="Google Shape;539;p16">
              <a:extLst>
                <a:ext uri="{FF2B5EF4-FFF2-40B4-BE49-F238E27FC236}">
                  <a16:creationId xmlns:a16="http://schemas.microsoft.com/office/drawing/2014/main" id="{EA31C55A-087D-45FB-B03A-077FA0E27550}"/>
                </a:ext>
              </a:extLst>
            </p:cNvPr>
            <p:cNvSpPr/>
            <p:nvPr/>
          </p:nvSpPr>
          <p:spPr>
            <a:xfrm>
              <a:off x="34572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7" name="Google Shape;540;p16">
              <a:extLst>
                <a:ext uri="{FF2B5EF4-FFF2-40B4-BE49-F238E27FC236}">
                  <a16:creationId xmlns:a16="http://schemas.microsoft.com/office/drawing/2014/main" id="{A8A2E037-6B1A-4114-9A15-E9BD2F1DE8D2}"/>
                </a:ext>
              </a:extLst>
            </p:cNvPr>
            <p:cNvSpPr/>
            <p:nvPr/>
          </p:nvSpPr>
          <p:spPr>
            <a:xfrm>
              <a:off x="34572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8" name="Google Shape;541;p16">
              <a:extLst>
                <a:ext uri="{FF2B5EF4-FFF2-40B4-BE49-F238E27FC236}">
                  <a16:creationId xmlns:a16="http://schemas.microsoft.com/office/drawing/2014/main" id="{FC54FAE2-F001-4DCB-859A-DC25AED4CBC3}"/>
                </a:ext>
              </a:extLst>
            </p:cNvPr>
            <p:cNvSpPr/>
            <p:nvPr/>
          </p:nvSpPr>
          <p:spPr>
            <a:xfrm>
              <a:off x="34572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9" name="Google Shape;542;p16">
              <a:extLst>
                <a:ext uri="{FF2B5EF4-FFF2-40B4-BE49-F238E27FC236}">
                  <a16:creationId xmlns:a16="http://schemas.microsoft.com/office/drawing/2014/main" id="{4E60510E-0424-446A-B881-7888203059B9}"/>
                </a:ext>
              </a:extLst>
            </p:cNvPr>
            <p:cNvSpPr/>
            <p:nvPr/>
          </p:nvSpPr>
          <p:spPr>
            <a:xfrm>
              <a:off x="34580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0" name="Google Shape;543;p16">
              <a:extLst>
                <a:ext uri="{FF2B5EF4-FFF2-40B4-BE49-F238E27FC236}">
                  <a16:creationId xmlns:a16="http://schemas.microsoft.com/office/drawing/2014/main" id="{D90D24A8-E017-4432-AD88-E9022CD2EDBA}"/>
                </a:ext>
              </a:extLst>
            </p:cNvPr>
            <p:cNvSpPr/>
            <p:nvPr/>
          </p:nvSpPr>
          <p:spPr>
            <a:xfrm>
              <a:off x="34580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1" name="Google Shape;544;p16">
              <a:extLst>
                <a:ext uri="{FF2B5EF4-FFF2-40B4-BE49-F238E27FC236}">
                  <a16:creationId xmlns:a16="http://schemas.microsoft.com/office/drawing/2014/main" id="{E3AACB5C-43C2-4AA4-9A3B-E2A0E0147125}"/>
                </a:ext>
              </a:extLst>
            </p:cNvPr>
            <p:cNvSpPr/>
            <p:nvPr/>
          </p:nvSpPr>
          <p:spPr>
            <a:xfrm>
              <a:off x="345807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2" name="Google Shape;545;p16">
              <a:extLst>
                <a:ext uri="{FF2B5EF4-FFF2-40B4-BE49-F238E27FC236}">
                  <a16:creationId xmlns:a16="http://schemas.microsoft.com/office/drawing/2014/main" id="{96ABD5FA-8B45-4718-99FD-F55967ECB063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3" name="Google Shape;546;p16">
              <a:extLst>
                <a:ext uri="{FF2B5EF4-FFF2-40B4-BE49-F238E27FC236}">
                  <a16:creationId xmlns:a16="http://schemas.microsoft.com/office/drawing/2014/main" id="{B8F8A49F-9C08-46E2-96DD-5D441CBDEFCB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4" name="Google Shape;547;p16">
              <a:extLst>
                <a:ext uri="{FF2B5EF4-FFF2-40B4-BE49-F238E27FC236}">
                  <a16:creationId xmlns:a16="http://schemas.microsoft.com/office/drawing/2014/main" id="{56915789-F129-4C4A-BFC7-0F9E7DEC6BED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5" name="Google Shape;548;p16">
              <a:extLst>
                <a:ext uri="{FF2B5EF4-FFF2-40B4-BE49-F238E27FC236}">
                  <a16:creationId xmlns:a16="http://schemas.microsoft.com/office/drawing/2014/main" id="{51B3CF81-E720-4CD7-93B4-3CC6BF4E3D0A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6" name="Google Shape;549;p16">
              <a:extLst>
                <a:ext uri="{FF2B5EF4-FFF2-40B4-BE49-F238E27FC236}">
                  <a16:creationId xmlns:a16="http://schemas.microsoft.com/office/drawing/2014/main" id="{2B073247-B40F-4A4C-9701-612D6418013D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7" name="Google Shape;550;p16">
              <a:extLst>
                <a:ext uri="{FF2B5EF4-FFF2-40B4-BE49-F238E27FC236}">
                  <a16:creationId xmlns:a16="http://schemas.microsoft.com/office/drawing/2014/main" id="{E69DA819-C4C9-403A-968F-4EE9B6B7F1AF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8" name="Google Shape;551;p16">
              <a:extLst>
                <a:ext uri="{FF2B5EF4-FFF2-40B4-BE49-F238E27FC236}">
                  <a16:creationId xmlns:a16="http://schemas.microsoft.com/office/drawing/2014/main" id="{E6C705C2-F823-4662-94D2-DCBF281FB175}"/>
                </a:ext>
              </a:extLst>
            </p:cNvPr>
            <p:cNvSpPr/>
            <p:nvPr/>
          </p:nvSpPr>
          <p:spPr>
            <a:xfrm>
              <a:off x="34596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29" name="Google Shape;552;p16">
              <a:extLst>
                <a:ext uri="{FF2B5EF4-FFF2-40B4-BE49-F238E27FC236}">
                  <a16:creationId xmlns:a16="http://schemas.microsoft.com/office/drawing/2014/main" id="{10D83F54-599E-44D4-BDA1-D840B1DBB83E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0" name="Google Shape;553;p16">
              <a:extLst>
                <a:ext uri="{FF2B5EF4-FFF2-40B4-BE49-F238E27FC236}">
                  <a16:creationId xmlns:a16="http://schemas.microsoft.com/office/drawing/2014/main" id="{5F5B99E6-3508-49BD-9D16-FA52968D452F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1" name="Google Shape;554;p16">
              <a:extLst>
                <a:ext uri="{FF2B5EF4-FFF2-40B4-BE49-F238E27FC236}">
                  <a16:creationId xmlns:a16="http://schemas.microsoft.com/office/drawing/2014/main" id="{880C5995-8AEE-468C-ACFC-E70D5EE79BD2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2" name="Google Shape;555;p16">
              <a:extLst>
                <a:ext uri="{FF2B5EF4-FFF2-40B4-BE49-F238E27FC236}">
                  <a16:creationId xmlns:a16="http://schemas.microsoft.com/office/drawing/2014/main" id="{8780D955-513C-4505-AD3A-1F261F7D2340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3" name="Google Shape;556;p16">
              <a:extLst>
                <a:ext uri="{FF2B5EF4-FFF2-40B4-BE49-F238E27FC236}">
                  <a16:creationId xmlns:a16="http://schemas.microsoft.com/office/drawing/2014/main" id="{0AD769B4-F7B3-4B82-B868-6AF064E126C3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4" name="Google Shape;557;p16">
              <a:extLst>
                <a:ext uri="{FF2B5EF4-FFF2-40B4-BE49-F238E27FC236}">
                  <a16:creationId xmlns:a16="http://schemas.microsoft.com/office/drawing/2014/main" id="{C84A91E1-36F4-4440-A2D3-B7EB75F163DD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5" name="Google Shape;558;p16">
              <a:extLst>
                <a:ext uri="{FF2B5EF4-FFF2-40B4-BE49-F238E27FC236}">
                  <a16:creationId xmlns:a16="http://schemas.microsoft.com/office/drawing/2014/main" id="{F49C6D28-327D-4D14-AD8C-C15E2B9CFC28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6" name="Google Shape;559;p16">
              <a:extLst>
                <a:ext uri="{FF2B5EF4-FFF2-40B4-BE49-F238E27FC236}">
                  <a16:creationId xmlns:a16="http://schemas.microsoft.com/office/drawing/2014/main" id="{19769C32-20A2-4C57-9D32-F7B94DE5108C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7" name="Google Shape;560;p16">
              <a:extLst>
                <a:ext uri="{FF2B5EF4-FFF2-40B4-BE49-F238E27FC236}">
                  <a16:creationId xmlns:a16="http://schemas.microsoft.com/office/drawing/2014/main" id="{616F6895-2C78-435C-A3BB-85AA6CF72FCC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8" name="Google Shape;561;p16">
              <a:extLst>
                <a:ext uri="{FF2B5EF4-FFF2-40B4-BE49-F238E27FC236}">
                  <a16:creationId xmlns:a16="http://schemas.microsoft.com/office/drawing/2014/main" id="{639306F7-2AB2-457D-9982-39104B25F2A9}"/>
                </a:ext>
              </a:extLst>
            </p:cNvPr>
            <p:cNvSpPr/>
            <p:nvPr/>
          </p:nvSpPr>
          <p:spPr>
            <a:xfrm>
              <a:off x="3427200" y="23654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381" h="381" extrusionOk="0">
                  <a:moveTo>
                    <a:pt x="190" y="0"/>
                  </a:moveTo>
                  <a:cubicBezTo>
                    <a:pt x="95" y="0"/>
                    <a:pt x="0" y="95"/>
                    <a:pt x="0" y="190"/>
                  </a:cubicBezTo>
                  <a:cubicBezTo>
                    <a:pt x="0" y="285"/>
                    <a:pt x="95" y="380"/>
                    <a:pt x="190" y="380"/>
                  </a:cubicBezTo>
                  <a:cubicBezTo>
                    <a:pt x="285" y="380"/>
                    <a:pt x="380" y="285"/>
                    <a:pt x="380" y="190"/>
                  </a:cubicBezTo>
                  <a:cubicBezTo>
                    <a:pt x="380" y="95"/>
                    <a:pt x="285" y="0"/>
                    <a:pt x="190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39" name="Google Shape;562;p16">
              <a:extLst>
                <a:ext uri="{FF2B5EF4-FFF2-40B4-BE49-F238E27FC236}">
                  <a16:creationId xmlns:a16="http://schemas.microsoft.com/office/drawing/2014/main" id="{62494051-B35F-4B96-9415-E5C97B23E0CC}"/>
                </a:ext>
              </a:extLst>
            </p:cNvPr>
            <p:cNvSpPr/>
            <p:nvPr/>
          </p:nvSpPr>
          <p:spPr>
            <a:xfrm>
              <a:off x="3427200" y="2364625"/>
              <a:ext cx="0" cy="10325"/>
            </a:xfrm>
            <a:custGeom>
              <a:avLst/>
              <a:gdLst/>
              <a:ahLst/>
              <a:cxnLst/>
              <a:rect l="l" t="t" r="r" b="b"/>
              <a:pathLst>
                <a:path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0" name="Google Shape;563;p16">
              <a:extLst>
                <a:ext uri="{FF2B5EF4-FFF2-40B4-BE49-F238E27FC236}">
                  <a16:creationId xmlns:a16="http://schemas.microsoft.com/office/drawing/2014/main" id="{B23ECA8B-1A9E-4A07-AA0C-1D183436FB37}"/>
                </a:ext>
              </a:extLst>
            </p:cNvPr>
            <p:cNvSpPr/>
            <p:nvPr/>
          </p:nvSpPr>
          <p:spPr>
            <a:xfrm>
              <a:off x="34272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1" name="Google Shape;564;p16">
              <a:extLst>
                <a:ext uri="{FF2B5EF4-FFF2-40B4-BE49-F238E27FC236}">
                  <a16:creationId xmlns:a16="http://schemas.microsoft.com/office/drawing/2014/main" id="{8DBD7E4C-4D07-41E2-A941-23D292B87518}"/>
                </a:ext>
              </a:extLst>
            </p:cNvPr>
            <p:cNvSpPr/>
            <p:nvPr/>
          </p:nvSpPr>
          <p:spPr>
            <a:xfrm>
              <a:off x="34272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2" name="Google Shape;565;p16">
              <a:extLst>
                <a:ext uri="{FF2B5EF4-FFF2-40B4-BE49-F238E27FC236}">
                  <a16:creationId xmlns:a16="http://schemas.microsoft.com/office/drawing/2014/main" id="{F5B541E1-6996-40AE-A053-2CE8D613D2D4}"/>
                </a:ext>
              </a:extLst>
            </p:cNvPr>
            <p:cNvSpPr/>
            <p:nvPr/>
          </p:nvSpPr>
          <p:spPr>
            <a:xfrm>
              <a:off x="34279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3" name="Google Shape;566;p16">
              <a:extLst>
                <a:ext uri="{FF2B5EF4-FFF2-40B4-BE49-F238E27FC236}">
                  <a16:creationId xmlns:a16="http://schemas.microsoft.com/office/drawing/2014/main" id="{B941FE16-5ACB-4926-95D4-B94F5F48C812}"/>
                </a:ext>
              </a:extLst>
            </p:cNvPr>
            <p:cNvSpPr/>
            <p:nvPr/>
          </p:nvSpPr>
          <p:spPr>
            <a:xfrm>
              <a:off x="34279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4" name="Google Shape;567;p16">
              <a:extLst>
                <a:ext uri="{FF2B5EF4-FFF2-40B4-BE49-F238E27FC236}">
                  <a16:creationId xmlns:a16="http://schemas.microsoft.com/office/drawing/2014/main" id="{AA114050-D03A-4AED-B22E-D060518E44DA}"/>
                </a:ext>
              </a:extLst>
            </p:cNvPr>
            <p:cNvSpPr/>
            <p:nvPr/>
          </p:nvSpPr>
          <p:spPr>
            <a:xfrm>
              <a:off x="34279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5" name="Google Shape;568;p16">
              <a:extLst>
                <a:ext uri="{FF2B5EF4-FFF2-40B4-BE49-F238E27FC236}">
                  <a16:creationId xmlns:a16="http://schemas.microsoft.com/office/drawing/2014/main" id="{F3DC88C4-91ED-472F-9725-04B62D2961E7}"/>
                </a:ext>
              </a:extLst>
            </p:cNvPr>
            <p:cNvSpPr/>
            <p:nvPr/>
          </p:nvSpPr>
          <p:spPr>
            <a:xfrm>
              <a:off x="34287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6" name="Google Shape;569;p16">
              <a:extLst>
                <a:ext uri="{FF2B5EF4-FFF2-40B4-BE49-F238E27FC236}">
                  <a16:creationId xmlns:a16="http://schemas.microsoft.com/office/drawing/2014/main" id="{8D86D843-DFD6-47F4-9319-3B7BA67D2E8F}"/>
                </a:ext>
              </a:extLst>
            </p:cNvPr>
            <p:cNvSpPr/>
            <p:nvPr/>
          </p:nvSpPr>
          <p:spPr>
            <a:xfrm>
              <a:off x="34287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7" name="Google Shape;570;p16">
              <a:extLst>
                <a:ext uri="{FF2B5EF4-FFF2-40B4-BE49-F238E27FC236}">
                  <a16:creationId xmlns:a16="http://schemas.microsoft.com/office/drawing/2014/main" id="{B7AC1E4E-67B1-4784-9A8C-B7E92DCD142C}"/>
                </a:ext>
              </a:extLst>
            </p:cNvPr>
            <p:cNvSpPr/>
            <p:nvPr/>
          </p:nvSpPr>
          <p:spPr>
            <a:xfrm>
              <a:off x="34287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8" name="Google Shape;571;p16">
              <a:extLst>
                <a:ext uri="{FF2B5EF4-FFF2-40B4-BE49-F238E27FC236}">
                  <a16:creationId xmlns:a16="http://schemas.microsoft.com/office/drawing/2014/main" id="{41244AA6-32A5-4883-A5EB-752A08071D2A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9" name="Google Shape;572;p16">
              <a:extLst>
                <a:ext uri="{FF2B5EF4-FFF2-40B4-BE49-F238E27FC236}">
                  <a16:creationId xmlns:a16="http://schemas.microsoft.com/office/drawing/2014/main" id="{DFDFD67F-D6F3-4D9A-8455-EC3BE23B13D7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0" name="Google Shape;573;p16">
              <a:extLst>
                <a:ext uri="{FF2B5EF4-FFF2-40B4-BE49-F238E27FC236}">
                  <a16:creationId xmlns:a16="http://schemas.microsoft.com/office/drawing/2014/main" id="{E722040D-3AC7-465E-8CB8-8289BAAAA892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1" name="Google Shape;574;p16">
              <a:extLst>
                <a:ext uri="{FF2B5EF4-FFF2-40B4-BE49-F238E27FC236}">
                  <a16:creationId xmlns:a16="http://schemas.microsoft.com/office/drawing/2014/main" id="{70569C71-AB2D-4470-8A8F-6D2F7E7502B3}"/>
                </a:ext>
              </a:extLst>
            </p:cNvPr>
            <p:cNvSpPr/>
            <p:nvPr/>
          </p:nvSpPr>
          <p:spPr>
            <a:xfrm>
              <a:off x="342957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2" name="Google Shape;575;p16">
              <a:extLst>
                <a:ext uri="{FF2B5EF4-FFF2-40B4-BE49-F238E27FC236}">
                  <a16:creationId xmlns:a16="http://schemas.microsoft.com/office/drawing/2014/main" id="{AAFF5CF4-D1DC-4EA4-9B35-AB0841E25155}"/>
                </a:ext>
              </a:extLst>
            </p:cNvPr>
            <p:cNvSpPr/>
            <p:nvPr/>
          </p:nvSpPr>
          <p:spPr>
            <a:xfrm>
              <a:off x="34303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3" name="Google Shape;576;p16">
              <a:extLst>
                <a:ext uri="{FF2B5EF4-FFF2-40B4-BE49-F238E27FC236}">
                  <a16:creationId xmlns:a16="http://schemas.microsoft.com/office/drawing/2014/main" id="{D01196C3-3C4C-4234-9EF1-B06FD7D4FA58}"/>
                </a:ext>
              </a:extLst>
            </p:cNvPr>
            <p:cNvSpPr/>
            <p:nvPr/>
          </p:nvSpPr>
          <p:spPr>
            <a:xfrm>
              <a:off x="34303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4" name="Google Shape;577;p16">
              <a:extLst>
                <a:ext uri="{FF2B5EF4-FFF2-40B4-BE49-F238E27FC236}">
                  <a16:creationId xmlns:a16="http://schemas.microsoft.com/office/drawing/2014/main" id="{637ED728-42CC-4D9F-9CF6-9F31DF8646CA}"/>
                </a:ext>
              </a:extLst>
            </p:cNvPr>
            <p:cNvSpPr/>
            <p:nvPr/>
          </p:nvSpPr>
          <p:spPr>
            <a:xfrm>
              <a:off x="34303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5" name="Google Shape;578;p16">
              <a:extLst>
                <a:ext uri="{FF2B5EF4-FFF2-40B4-BE49-F238E27FC236}">
                  <a16:creationId xmlns:a16="http://schemas.microsoft.com/office/drawing/2014/main" id="{06681F58-6F15-467F-890B-10CCE6E1A0B4}"/>
                </a:ext>
              </a:extLst>
            </p:cNvPr>
            <p:cNvSpPr/>
            <p:nvPr/>
          </p:nvSpPr>
          <p:spPr>
            <a:xfrm>
              <a:off x="34311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6" name="Google Shape;579;p16">
              <a:extLst>
                <a:ext uri="{FF2B5EF4-FFF2-40B4-BE49-F238E27FC236}">
                  <a16:creationId xmlns:a16="http://schemas.microsoft.com/office/drawing/2014/main" id="{79D2D5D5-5E69-4A84-8581-355BDC02684D}"/>
                </a:ext>
              </a:extLst>
            </p:cNvPr>
            <p:cNvSpPr/>
            <p:nvPr/>
          </p:nvSpPr>
          <p:spPr>
            <a:xfrm>
              <a:off x="34311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7" name="Google Shape;580;p16">
              <a:extLst>
                <a:ext uri="{FF2B5EF4-FFF2-40B4-BE49-F238E27FC236}">
                  <a16:creationId xmlns:a16="http://schemas.microsoft.com/office/drawing/2014/main" id="{E1E2AF7A-67B7-44E2-86F1-C7C96741CA30}"/>
                </a:ext>
              </a:extLst>
            </p:cNvPr>
            <p:cNvSpPr/>
            <p:nvPr/>
          </p:nvSpPr>
          <p:spPr>
            <a:xfrm>
              <a:off x="34311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8" name="Google Shape;581;p16">
              <a:extLst>
                <a:ext uri="{FF2B5EF4-FFF2-40B4-BE49-F238E27FC236}">
                  <a16:creationId xmlns:a16="http://schemas.microsoft.com/office/drawing/2014/main" id="{10D40239-35D5-4126-964F-CFDBE5F9FADB}"/>
                </a:ext>
              </a:extLst>
            </p:cNvPr>
            <p:cNvSpPr/>
            <p:nvPr/>
          </p:nvSpPr>
          <p:spPr>
            <a:xfrm>
              <a:off x="34311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9" name="Google Shape;582;p16">
              <a:extLst>
                <a:ext uri="{FF2B5EF4-FFF2-40B4-BE49-F238E27FC236}">
                  <a16:creationId xmlns:a16="http://schemas.microsoft.com/office/drawing/2014/main" id="{27407A40-A944-4A12-94E1-D833D571E45F}"/>
                </a:ext>
              </a:extLst>
            </p:cNvPr>
            <p:cNvSpPr/>
            <p:nvPr/>
          </p:nvSpPr>
          <p:spPr>
            <a:xfrm>
              <a:off x="34319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0" name="Google Shape;583;p16">
              <a:extLst>
                <a:ext uri="{FF2B5EF4-FFF2-40B4-BE49-F238E27FC236}">
                  <a16:creationId xmlns:a16="http://schemas.microsoft.com/office/drawing/2014/main" id="{11B006D6-F1E8-4EEF-A4A3-FF5B94DD0794}"/>
                </a:ext>
              </a:extLst>
            </p:cNvPr>
            <p:cNvSpPr/>
            <p:nvPr/>
          </p:nvSpPr>
          <p:spPr>
            <a:xfrm>
              <a:off x="34319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1" name="Google Shape;584;p16">
              <a:extLst>
                <a:ext uri="{FF2B5EF4-FFF2-40B4-BE49-F238E27FC236}">
                  <a16:creationId xmlns:a16="http://schemas.microsoft.com/office/drawing/2014/main" id="{ECE0A38E-51DD-4B93-9593-7CA37FE5D3AF}"/>
                </a:ext>
              </a:extLst>
            </p:cNvPr>
            <p:cNvSpPr/>
            <p:nvPr/>
          </p:nvSpPr>
          <p:spPr>
            <a:xfrm>
              <a:off x="343195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2" name="Google Shape;585;p16">
              <a:extLst>
                <a:ext uri="{FF2B5EF4-FFF2-40B4-BE49-F238E27FC236}">
                  <a16:creationId xmlns:a16="http://schemas.microsoft.com/office/drawing/2014/main" id="{7B01A1FD-0FF3-479F-B030-83369304E459}"/>
                </a:ext>
              </a:extLst>
            </p:cNvPr>
            <p:cNvSpPr/>
            <p:nvPr/>
          </p:nvSpPr>
          <p:spPr>
            <a:xfrm>
              <a:off x="34327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3" name="Google Shape;586;p16">
              <a:extLst>
                <a:ext uri="{FF2B5EF4-FFF2-40B4-BE49-F238E27FC236}">
                  <a16:creationId xmlns:a16="http://schemas.microsoft.com/office/drawing/2014/main" id="{D4DBCFB0-402C-4EC7-ACEC-D073A86059FD}"/>
                </a:ext>
              </a:extLst>
            </p:cNvPr>
            <p:cNvSpPr/>
            <p:nvPr/>
          </p:nvSpPr>
          <p:spPr>
            <a:xfrm>
              <a:off x="34327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4" name="Google Shape;587;p16">
              <a:extLst>
                <a:ext uri="{FF2B5EF4-FFF2-40B4-BE49-F238E27FC236}">
                  <a16:creationId xmlns:a16="http://schemas.microsoft.com/office/drawing/2014/main" id="{60F79F03-B5AD-43FF-9D0D-075E6A10298D}"/>
                </a:ext>
              </a:extLst>
            </p:cNvPr>
            <p:cNvSpPr/>
            <p:nvPr/>
          </p:nvSpPr>
          <p:spPr>
            <a:xfrm>
              <a:off x="343272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5" name="Google Shape;588;p16">
              <a:extLst>
                <a:ext uri="{FF2B5EF4-FFF2-40B4-BE49-F238E27FC236}">
                  <a16:creationId xmlns:a16="http://schemas.microsoft.com/office/drawing/2014/main" id="{D2D9D423-9866-4523-97B0-7FB66B04BEA4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6" name="Google Shape;589;p16">
              <a:extLst>
                <a:ext uri="{FF2B5EF4-FFF2-40B4-BE49-F238E27FC236}">
                  <a16:creationId xmlns:a16="http://schemas.microsoft.com/office/drawing/2014/main" id="{6E56C9CE-D582-4B7B-854A-779BDAD9895B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7" name="Google Shape;590;p16">
              <a:extLst>
                <a:ext uri="{FF2B5EF4-FFF2-40B4-BE49-F238E27FC236}">
                  <a16:creationId xmlns:a16="http://schemas.microsoft.com/office/drawing/2014/main" id="{B1E97374-20AE-4424-8C20-DFD10C8953F4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8" name="Google Shape;591;p16">
              <a:extLst>
                <a:ext uri="{FF2B5EF4-FFF2-40B4-BE49-F238E27FC236}">
                  <a16:creationId xmlns:a16="http://schemas.microsoft.com/office/drawing/2014/main" id="{3E10BE51-EFC9-4B57-B5DE-CEA4A87C4D45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9" name="Google Shape;592;p16">
              <a:extLst>
                <a:ext uri="{FF2B5EF4-FFF2-40B4-BE49-F238E27FC236}">
                  <a16:creationId xmlns:a16="http://schemas.microsoft.com/office/drawing/2014/main" id="{A848108C-E127-4C05-A12E-8259C22217E1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0" name="Google Shape;593;p16">
              <a:extLst>
                <a:ext uri="{FF2B5EF4-FFF2-40B4-BE49-F238E27FC236}">
                  <a16:creationId xmlns:a16="http://schemas.microsoft.com/office/drawing/2014/main" id="{FE7A1B1A-8D54-479B-A043-739FC316DA10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1" name="Google Shape;594;p16">
              <a:extLst>
                <a:ext uri="{FF2B5EF4-FFF2-40B4-BE49-F238E27FC236}">
                  <a16:creationId xmlns:a16="http://schemas.microsoft.com/office/drawing/2014/main" id="{2C0C3C2A-6C89-436B-BEC4-895CFC084985}"/>
                </a:ext>
              </a:extLst>
            </p:cNvPr>
            <p:cNvSpPr/>
            <p:nvPr/>
          </p:nvSpPr>
          <p:spPr>
            <a:xfrm>
              <a:off x="343432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2" name="Google Shape;595;p16">
              <a:extLst>
                <a:ext uri="{FF2B5EF4-FFF2-40B4-BE49-F238E27FC236}">
                  <a16:creationId xmlns:a16="http://schemas.microsoft.com/office/drawing/2014/main" id="{7929073E-4B28-4DB0-9E4A-165ABD9878F8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3" name="Google Shape;596;p16">
              <a:extLst>
                <a:ext uri="{FF2B5EF4-FFF2-40B4-BE49-F238E27FC236}">
                  <a16:creationId xmlns:a16="http://schemas.microsoft.com/office/drawing/2014/main" id="{8B90B9DC-F5B4-4D88-9250-603D76BA927A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4" name="Google Shape;597;p16">
              <a:extLst>
                <a:ext uri="{FF2B5EF4-FFF2-40B4-BE49-F238E27FC236}">
                  <a16:creationId xmlns:a16="http://schemas.microsoft.com/office/drawing/2014/main" id="{E325CF66-323F-44B7-8C37-E6D636DA0AEE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5" name="Google Shape;598;p16">
              <a:extLst>
                <a:ext uri="{FF2B5EF4-FFF2-40B4-BE49-F238E27FC236}">
                  <a16:creationId xmlns:a16="http://schemas.microsoft.com/office/drawing/2014/main" id="{4B066316-0B97-4DB3-B8A2-C3107EC4E9B3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6" name="Google Shape;599;p16">
              <a:extLst>
                <a:ext uri="{FF2B5EF4-FFF2-40B4-BE49-F238E27FC236}">
                  <a16:creationId xmlns:a16="http://schemas.microsoft.com/office/drawing/2014/main" id="{17154AB7-AB6A-460A-9EC2-919C39121FEF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7" name="Google Shape;600;p16">
              <a:extLst>
                <a:ext uri="{FF2B5EF4-FFF2-40B4-BE49-F238E27FC236}">
                  <a16:creationId xmlns:a16="http://schemas.microsoft.com/office/drawing/2014/main" id="{3B7DAC50-BF27-4F47-8AF0-C708326F2117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8" name="Google Shape;601;p16">
              <a:extLst>
                <a:ext uri="{FF2B5EF4-FFF2-40B4-BE49-F238E27FC236}">
                  <a16:creationId xmlns:a16="http://schemas.microsoft.com/office/drawing/2014/main" id="{1FF68532-84B9-4E5B-AEAA-75D49A5EAB4D}"/>
                </a:ext>
              </a:extLst>
            </p:cNvPr>
            <p:cNvSpPr/>
            <p:nvPr/>
          </p:nvSpPr>
          <p:spPr>
            <a:xfrm>
              <a:off x="34367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9" name="Google Shape;602;p16">
              <a:extLst>
                <a:ext uri="{FF2B5EF4-FFF2-40B4-BE49-F238E27FC236}">
                  <a16:creationId xmlns:a16="http://schemas.microsoft.com/office/drawing/2014/main" id="{ACE3D2C9-B383-4094-84F8-252BAD3926EF}"/>
                </a:ext>
              </a:extLst>
            </p:cNvPr>
            <p:cNvSpPr/>
            <p:nvPr/>
          </p:nvSpPr>
          <p:spPr>
            <a:xfrm>
              <a:off x="34367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0" name="Google Shape;603;p16">
              <a:extLst>
                <a:ext uri="{FF2B5EF4-FFF2-40B4-BE49-F238E27FC236}">
                  <a16:creationId xmlns:a16="http://schemas.microsoft.com/office/drawing/2014/main" id="{F8D50C54-E348-486C-A795-CADAD8037824}"/>
                </a:ext>
              </a:extLst>
            </p:cNvPr>
            <p:cNvSpPr/>
            <p:nvPr/>
          </p:nvSpPr>
          <p:spPr>
            <a:xfrm>
              <a:off x="3365425" y="2391550"/>
              <a:ext cx="8750" cy="8725"/>
            </a:xfrm>
            <a:custGeom>
              <a:avLst/>
              <a:gdLst/>
              <a:ahLst/>
              <a:cxnLst/>
              <a:rect l="l" t="t" r="r" b="b"/>
              <a:pathLst>
                <a:path w="350" h="349" extrusionOk="0">
                  <a:moveTo>
                    <a:pt x="159" y="0"/>
                  </a:moveTo>
                  <a:cubicBezTo>
                    <a:pt x="64" y="0"/>
                    <a:pt x="1" y="64"/>
                    <a:pt x="1" y="159"/>
                  </a:cubicBezTo>
                  <a:cubicBezTo>
                    <a:pt x="1" y="285"/>
                    <a:pt x="64" y="349"/>
                    <a:pt x="159" y="349"/>
                  </a:cubicBezTo>
                  <a:cubicBezTo>
                    <a:pt x="286" y="349"/>
                    <a:pt x="349" y="285"/>
                    <a:pt x="349" y="159"/>
                  </a:cubicBezTo>
                  <a:cubicBezTo>
                    <a:pt x="349" y="64"/>
                    <a:pt x="286" y="0"/>
                    <a:pt x="159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1" name="Google Shape;604;p16">
              <a:extLst>
                <a:ext uri="{FF2B5EF4-FFF2-40B4-BE49-F238E27FC236}">
                  <a16:creationId xmlns:a16="http://schemas.microsoft.com/office/drawing/2014/main" id="{D0C869BA-C580-4468-851B-C5856E617753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2" name="Google Shape;605;p16">
              <a:extLst>
                <a:ext uri="{FF2B5EF4-FFF2-40B4-BE49-F238E27FC236}">
                  <a16:creationId xmlns:a16="http://schemas.microsoft.com/office/drawing/2014/main" id="{AD9C8FE5-3B54-4C28-92A0-296DFE5C1947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3" name="Google Shape;606;p16">
              <a:extLst>
                <a:ext uri="{FF2B5EF4-FFF2-40B4-BE49-F238E27FC236}">
                  <a16:creationId xmlns:a16="http://schemas.microsoft.com/office/drawing/2014/main" id="{D2925974-FD05-44A3-8A0B-D838FFBC0CE0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4" name="Google Shape;607;p16">
              <a:extLst>
                <a:ext uri="{FF2B5EF4-FFF2-40B4-BE49-F238E27FC236}">
                  <a16:creationId xmlns:a16="http://schemas.microsoft.com/office/drawing/2014/main" id="{9FB10448-2D3A-4395-9E34-D9BA7C84E10A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5" name="Google Shape;608;p16">
              <a:extLst>
                <a:ext uri="{FF2B5EF4-FFF2-40B4-BE49-F238E27FC236}">
                  <a16:creationId xmlns:a16="http://schemas.microsoft.com/office/drawing/2014/main" id="{4905DCC8-2199-424D-8ECF-43FCD9AF149D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6" name="Google Shape;609;p16">
              <a:extLst>
                <a:ext uri="{FF2B5EF4-FFF2-40B4-BE49-F238E27FC236}">
                  <a16:creationId xmlns:a16="http://schemas.microsoft.com/office/drawing/2014/main" id="{E46BE81E-2B6A-4EF2-8C75-5BB8F69EEA03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7" name="Google Shape;610;p16">
              <a:extLst>
                <a:ext uri="{FF2B5EF4-FFF2-40B4-BE49-F238E27FC236}">
                  <a16:creationId xmlns:a16="http://schemas.microsoft.com/office/drawing/2014/main" id="{57FFC28C-732F-40E4-B509-BEE9EF49C484}"/>
                </a:ext>
              </a:extLst>
            </p:cNvPr>
            <p:cNvSpPr/>
            <p:nvPr/>
          </p:nvSpPr>
          <p:spPr>
            <a:xfrm>
              <a:off x="3366225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0" y="0"/>
                  </a:moveTo>
                  <a:lnTo>
                    <a:pt x="0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8" name="Google Shape;611;p16">
              <a:extLst>
                <a:ext uri="{FF2B5EF4-FFF2-40B4-BE49-F238E27FC236}">
                  <a16:creationId xmlns:a16="http://schemas.microsoft.com/office/drawing/2014/main" id="{7BB57D45-C57B-4FA3-999B-DEA5F8AC62F9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9" name="Google Shape;612;p16">
              <a:extLst>
                <a:ext uri="{FF2B5EF4-FFF2-40B4-BE49-F238E27FC236}">
                  <a16:creationId xmlns:a16="http://schemas.microsoft.com/office/drawing/2014/main" id="{2A71BD95-971E-49D9-A61B-EE48B9259966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0" name="Google Shape;613;p16">
              <a:extLst>
                <a:ext uri="{FF2B5EF4-FFF2-40B4-BE49-F238E27FC236}">
                  <a16:creationId xmlns:a16="http://schemas.microsoft.com/office/drawing/2014/main" id="{3E555560-635C-455A-B2A1-85D965FAD89B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1" name="Google Shape;614;p16">
              <a:extLst>
                <a:ext uri="{FF2B5EF4-FFF2-40B4-BE49-F238E27FC236}">
                  <a16:creationId xmlns:a16="http://schemas.microsoft.com/office/drawing/2014/main" id="{E4A95CFD-6143-42BC-BE79-76E17A50CAF9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2" name="Google Shape;615;p16">
              <a:extLst>
                <a:ext uri="{FF2B5EF4-FFF2-40B4-BE49-F238E27FC236}">
                  <a16:creationId xmlns:a16="http://schemas.microsoft.com/office/drawing/2014/main" id="{F4F67633-8519-44E8-B0DB-7B1A682959E7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3" name="Google Shape;616;p16">
              <a:extLst>
                <a:ext uri="{FF2B5EF4-FFF2-40B4-BE49-F238E27FC236}">
                  <a16:creationId xmlns:a16="http://schemas.microsoft.com/office/drawing/2014/main" id="{F7C46264-0982-4391-9B0A-09BD987275E0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4" name="Google Shape;617;p16">
              <a:extLst>
                <a:ext uri="{FF2B5EF4-FFF2-40B4-BE49-F238E27FC236}">
                  <a16:creationId xmlns:a16="http://schemas.microsoft.com/office/drawing/2014/main" id="{11A03AAC-72FD-4A70-B19F-B18FA8893D9E}"/>
                </a:ext>
              </a:extLst>
            </p:cNvPr>
            <p:cNvSpPr/>
            <p:nvPr/>
          </p:nvSpPr>
          <p:spPr>
            <a:xfrm>
              <a:off x="336780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3" y="34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5" name="Google Shape;618;p16">
              <a:extLst>
                <a:ext uri="{FF2B5EF4-FFF2-40B4-BE49-F238E27FC236}">
                  <a16:creationId xmlns:a16="http://schemas.microsoft.com/office/drawing/2014/main" id="{8C1AAE4E-4AD8-44DF-8566-EDB6CC42F2FE}"/>
                </a:ext>
              </a:extLst>
            </p:cNvPr>
            <p:cNvSpPr/>
            <p:nvPr/>
          </p:nvSpPr>
          <p:spPr>
            <a:xfrm>
              <a:off x="33686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6" name="Google Shape;619;p16">
              <a:extLst>
                <a:ext uri="{FF2B5EF4-FFF2-40B4-BE49-F238E27FC236}">
                  <a16:creationId xmlns:a16="http://schemas.microsoft.com/office/drawing/2014/main" id="{B5A1DACD-C2A5-4ECF-90DB-27505B92D79D}"/>
                </a:ext>
              </a:extLst>
            </p:cNvPr>
            <p:cNvSpPr/>
            <p:nvPr/>
          </p:nvSpPr>
          <p:spPr>
            <a:xfrm>
              <a:off x="33686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7" name="Google Shape;620;p16">
              <a:extLst>
                <a:ext uri="{FF2B5EF4-FFF2-40B4-BE49-F238E27FC236}">
                  <a16:creationId xmlns:a16="http://schemas.microsoft.com/office/drawing/2014/main" id="{3E4CC7AF-3A57-4B05-8F95-D7995EAE5EC6}"/>
                </a:ext>
              </a:extLst>
            </p:cNvPr>
            <p:cNvSpPr/>
            <p:nvPr/>
          </p:nvSpPr>
          <p:spPr>
            <a:xfrm>
              <a:off x="336860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8" name="Google Shape;621;p16">
              <a:extLst>
                <a:ext uri="{FF2B5EF4-FFF2-40B4-BE49-F238E27FC236}">
                  <a16:creationId xmlns:a16="http://schemas.microsoft.com/office/drawing/2014/main" id="{673A45B6-DA97-46A7-91D1-D90593184942}"/>
                </a:ext>
              </a:extLst>
            </p:cNvPr>
            <p:cNvSpPr/>
            <p:nvPr/>
          </p:nvSpPr>
          <p:spPr>
            <a:xfrm>
              <a:off x="33694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9" name="Google Shape;622;p16">
              <a:extLst>
                <a:ext uri="{FF2B5EF4-FFF2-40B4-BE49-F238E27FC236}">
                  <a16:creationId xmlns:a16="http://schemas.microsoft.com/office/drawing/2014/main" id="{DD041F92-0B1E-4D77-A005-095B4D0C90F8}"/>
                </a:ext>
              </a:extLst>
            </p:cNvPr>
            <p:cNvSpPr/>
            <p:nvPr/>
          </p:nvSpPr>
          <p:spPr>
            <a:xfrm>
              <a:off x="33694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0" name="Google Shape;623;p16">
              <a:extLst>
                <a:ext uri="{FF2B5EF4-FFF2-40B4-BE49-F238E27FC236}">
                  <a16:creationId xmlns:a16="http://schemas.microsoft.com/office/drawing/2014/main" id="{786CB034-3D44-41CC-818E-0D3B39207DD2}"/>
                </a:ext>
              </a:extLst>
            </p:cNvPr>
            <p:cNvSpPr/>
            <p:nvPr/>
          </p:nvSpPr>
          <p:spPr>
            <a:xfrm>
              <a:off x="3369400" y="2391550"/>
              <a:ext cx="800" cy="8725"/>
            </a:xfrm>
            <a:custGeom>
              <a:avLst/>
              <a:gdLst/>
              <a:ahLst/>
              <a:cxnLst/>
              <a:rect l="l" t="t" r="r" b="b"/>
              <a:pathLst>
                <a:path w="32" h="349" extrusionOk="0">
                  <a:moveTo>
                    <a:pt x="0" y="0"/>
                  </a:moveTo>
                  <a:lnTo>
                    <a:pt x="0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1" name="Google Shape;624;p16">
              <a:extLst>
                <a:ext uri="{FF2B5EF4-FFF2-40B4-BE49-F238E27FC236}">
                  <a16:creationId xmlns:a16="http://schemas.microsoft.com/office/drawing/2014/main" id="{291A993B-0BB9-448F-87DD-0530DD452662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2" name="Google Shape;625;p16">
              <a:extLst>
                <a:ext uri="{FF2B5EF4-FFF2-40B4-BE49-F238E27FC236}">
                  <a16:creationId xmlns:a16="http://schemas.microsoft.com/office/drawing/2014/main" id="{391E7F9F-CC80-433D-890F-B923FA6BB1DC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3" name="Google Shape;626;p16">
              <a:extLst>
                <a:ext uri="{FF2B5EF4-FFF2-40B4-BE49-F238E27FC236}">
                  <a16:creationId xmlns:a16="http://schemas.microsoft.com/office/drawing/2014/main" id="{375CFDFD-6F4C-45CF-9C85-6A8ED0BCBC01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4" name="Google Shape;627;p16">
              <a:extLst>
                <a:ext uri="{FF2B5EF4-FFF2-40B4-BE49-F238E27FC236}">
                  <a16:creationId xmlns:a16="http://schemas.microsoft.com/office/drawing/2014/main" id="{911360D2-388F-44B6-A7E4-00D29085E67D}"/>
                </a:ext>
              </a:extLst>
            </p:cNvPr>
            <p:cNvSpPr/>
            <p:nvPr/>
          </p:nvSpPr>
          <p:spPr>
            <a:xfrm>
              <a:off x="3370175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3" y="34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5" name="Google Shape;628;p16">
              <a:extLst>
                <a:ext uri="{FF2B5EF4-FFF2-40B4-BE49-F238E27FC236}">
                  <a16:creationId xmlns:a16="http://schemas.microsoft.com/office/drawing/2014/main" id="{E9C73932-9913-4BA3-9186-3CB22D0D519D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6" name="Google Shape;629;p16">
              <a:extLst>
                <a:ext uri="{FF2B5EF4-FFF2-40B4-BE49-F238E27FC236}">
                  <a16:creationId xmlns:a16="http://schemas.microsoft.com/office/drawing/2014/main" id="{B02B0376-A29B-4CFB-A23A-C53B03E45A52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7" name="Google Shape;630;p16">
              <a:extLst>
                <a:ext uri="{FF2B5EF4-FFF2-40B4-BE49-F238E27FC236}">
                  <a16:creationId xmlns:a16="http://schemas.microsoft.com/office/drawing/2014/main" id="{03026DDE-5B9E-4788-961D-1F5F13572B05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8" name="Google Shape;631;p16">
              <a:extLst>
                <a:ext uri="{FF2B5EF4-FFF2-40B4-BE49-F238E27FC236}">
                  <a16:creationId xmlns:a16="http://schemas.microsoft.com/office/drawing/2014/main" id="{E143BF89-3F49-4E95-BABD-834C0FA7DE82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9" name="Google Shape;632;p16">
              <a:extLst>
                <a:ext uri="{FF2B5EF4-FFF2-40B4-BE49-F238E27FC236}">
                  <a16:creationId xmlns:a16="http://schemas.microsoft.com/office/drawing/2014/main" id="{C83F266E-7A65-41E9-8091-3B7E79EDBB87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0" name="Google Shape;633;p16">
              <a:extLst>
                <a:ext uri="{FF2B5EF4-FFF2-40B4-BE49-F238E27FC236}">
                  <a16:creationId xmlns:a16="http://schemas.microsoft.com/office/drawing/2014/main" id="{1D695593-D6F8-4015-AB70-F6CB630A0362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1" name="Google Shape;634;p16">
              <a:extLst>
                <a:ext uri="{FF2B5EF4-FFF2-40B4-BE49-F238E27FC236}">
                  <a16:creationId xmlns:a16="http://schemas.microsoft.com/office/drawing/2014/main" id="{26C6F5F5-CD0A-46D4-B9D4-F4338E2248A8}"/>
                </a:ext>
              </a:extLst>
            </p:cNvPr>
            <p:cNvSpPr/>
            <p:nvPr/>
          </p:nvSpPr>
          <p:spPr>
            <a:xfrm>
              <a:off x="3371775" y="2391550"/>
              <a:ext cx="800" cy="8725"/>
            </a:xfrm>
            <a:custGeom>
              <a:avLst/>
              <a:gdLst/>
              <a:ahLst/>
              <a:cxnLst/>
              <a:rect l="l" t="t" r="r" b="b"/>
              <a:pathLst>
                <a:path w="32" h="349" extrusionOk="0">
                  <a:moveTo>
                    <a:pt x="0" y="0"/>
                  </a:moveTo>
                  <a:lnTo>
                    <a:pt x="0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2" name="Google Shape;635;p16">
              <a:extLst>
                <a:ext uri="{FF2B5EF4-FFF2-40B4-BE49-F238E27FC236}">
                  <a16:creationId xmlns:a16="http://schemas.microsoft.com/office/drawing/2014/main" id="{F5875596-9CE7-44B6-A045-9F3F9C855EEB}"/>
                </a:ext>
              </a:extLst>
            </p:cNvPr>
            <p:cNvSpPr/>
            <p:nvPr/>
          </p:nvSpPr>
          <p:spPr>
            <a:xfrm>
              <a:off x="33725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3" name="Google Shape;636;p16">
              <a:extLst>
                <a:ext uri="{FF2B5EF4-FFF2-40B4-BE49-F238E27FC236}">
                  <a16:creationId xmlns:a16="http://schemas.microsoft.com/office/drawing/2014/main" id="{75D59A6A-CEBB-403C-9B75-BC3C54E6303F}"/>
                </a:ext>
              </a:extLst>
            </p:cNvPr>
            <p:cNvSpPr/>
            <p:nvPr/>
          </p:nvSpPr>
          <p:spPr>
            <a:xfrm>
              <a:off x="33725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4" name="Google Shape;637;p16">
              <a:extLst>
                <a:ext uri="{FF2B5EF4-FFF2-40B4-BE49-F238E27FC236}">
                  <a16:creationId xmlns:a16="http://schemas.microsoft.com/office/drawing/2014/main" id="{0279ACB2-719D-410C-BFFC-DD49ABB07178}"/>
                </a:ext>
              </a:extLst>
            </p:cNvPr>
            <p:cNvSpPr/>
            <p:nvPr/>
          </p:nvSpPr>
          <p:spPr>
            <a:xfrm>
              <a:off x="33725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3" y="34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5" name="Google Shape;638;p16">
              <a:extLst>
                <a:ext uri="{FF2B5EF4-FFF2-40B4-BE49-F238E27FC236}">
                  <a16:creationId xmlns:a16="http://schemas.microsoft.com/office/drawing/2014/main" id="{084D61B9-ED83-4520-9812-82CAEA830730}"/>
                </a:ext>
              </a:extLst>
            </p:cNvPr>
            <p:cNvSpPr/>
            <p:nvPr/>
          </p:nvSpPr>
          <p:spPr>
            <a:xfrm>
              <a:off x="33733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6" name="Google Shape;639;p16">
              <a:extLst>
                <a:ext uri="{FF2B5EF4-FFF2-40B4-BE49-F238E27FC236}">
                  <a16:creationId xmlns:a16="http://schemas.microsoft.com/office/drawing/2014/main" id="{301083D2-10D4-455F-90B8-C59D1BFD466A}"/>
                </a:ext>
              </a:extLst>
            </p:cNvPr>
            <p:cNvSpPr/>
            <p:nvPr/>
          </p:nvSpPr>
          <p:spPr>
            <a:xfrm>
              <a:off x="33733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7" name="Google Shape;640;p16">
              <a:extLst>
                <a:ext uri="{FF2B5EF4-FFF2-40B4-BE49-F238E27FC236}">
                  <a16:creationId xmlns:a16="http://schemas.microsoft.com/office/drawing/2014/main" id="{6D6D5B3B-28CD-48BF-B80F-BA71E057F610}"/>
                </a:ext>
              </a:extLst>
            </p:cNvPr>
            <p:cNvSpPr/>
            <p:nvPr/>
          </p:nvSpPr>
          <p:spPr>
            <a:xfrm>
              <a:off x="33733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8" name="Google Shape;641;p16">
              <a:extLst>
                <a:ext uri="{FF2B5EF4-FFF2-40B4-BE49-F238E27FC236}">
                  <a16:creationId xmlns:a16="http://schemas.microsoft.com/office/drawing/2014/main" id="{8D771D5C-EEAB-47F0-81AC-662D1FF6BA82}"/>
                </a:ext>
              </a:extLst>
            </p:cNvPr>
            <p:cNvSpPr/>
            <p:nvPr/>
          </p:nvSpPr>
          <p:spPr>
            <a:xfrm>
              <a:off x="33733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9" name="Google Shape;642;p16">
              <a:extLst>
                <a:ext uri="{FF2B5EF4-FFF2-40B4-BE49-F238E27FC236}">
                  <a16:creationId xmlns:a16="http://schemas.microsoft.com/office/drawing/2014/main" id="{876373FC-3099-46BB-B57A-451A1E9ABED1}"/>
                </a:ext>
              </a:extLst>
            </p:cNvPr>
            <p:cNvSpPr/>
            <p:nvPr/>
          </p:nvSpPr>
          <p:spPr>
            <a:xfrm>
              <a:off x="33741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0" name="Google Shape;643;p16">
              <a:extLst>
                <a:ext uri="{FF2B5EF4-FFF2-40B4-BE49-F238E27FC236}">
                  <a16:creationId xmlns:a16="http://schemas.microsoft.com/office/drawing/2014/main" id="{DA53D8E5-E6DC-4BE3-B5D7-9769ABF70197}"/>
                </a:ext>
              </a:extLst>
            </p:cNvPr>
            <p:cNvSpPr/>
            <p:nvPr/>
          </p:nvSpPr>
          <p:spPr>
            <a:xfrm>
              <a:off x="3302100" y="2365825"/>
              <a:ext cx="10300" cy="8725"/>
            </a:xfrm>
            <a:custGeom>
              <a:avLst/>
              <a:gdLst/>
              <a:ahLst/>
              <a:cxnLst/>
              <a:rect l="l" t="t" r="r" b="b"/>
              <a:pathLst>
                <a:path w="412" h="349" extrusionOk="0">
                  <a:moveTo>
                    <a:pt x="222" y="0"/>
                  </a:moveTo>
                  <a:cubicBezTo>
                    <a:pt x="174" y="0"/>
                    <a:pt x="127" y="16"/>
                    <a:pt x="95" y="48"/>
                  </a:cubicBezTo>
                  <a:cubicBezTo>
                    <a:pt x="0" y="111"/>
                    <a:pt x="0" y="238"/>
                    <a:pt x="95" y="301"/>
                  </a:cubicBezTo>
                  <a:cubicBezTo>
                    <a:pt x="127" y="333"/>
                    <a:pt x="167" y="348"/>
                    <a:pt x="210" y="348"/>
                  </a:cubicBezTo>
                  <a:cubicBezTo>
                    <a:pt x="254" y="348"/>
                    <a:pt x="301" y="333"/>
                    <a:pt x="349" y="301"/>
                  </a:cubicBezTo>
                  <a:cubicBezTo>
                    <a:pt x="412" y="238"/>
                    <a:pt x="412" y="111"/>
                    <a:pt x="349" y="48"/>
                  </a:cubicBezTo>
                  <a:cubicBezTo>
                    <a:pt x="317" y="16"/>
                    <a:pt x="269" y="0"/>
                    <a:pt x="222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1" name="Google Shape;644;p16">
              <a:extLst>
                <a:ext uri="{FF2B5EF4-FFF2-40B4-BE49-F238E27FC236}">
                  <a16:creationId xmlns:a16="http://schemas.microsoft.com/office/drawing/2014/main" id="{92515A61-3EBE-4D05-8235-A148B7E46911}"/>
                </a:ext>
              </a:extLst>
            </p:cNvPr>
            <p:cNvSpPr/>
            <p:nvPr/>
          </p:nvSpPr>
          <p:spPr>
            <a:xfrm>
              <a:off x="33021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2" name="Google Shape;645;p16">
              <a:extLst>
                <a:ext uri="{FF2B5EF4-FFF2-40B4-BE49-F238E27FC236}">
                  <a16:creationId xmlns:a16="http://schemas.microsoft.com/office/drawing/2014/main" id="{8DE9F125-DBD8-435B-9FFA-259E90F46565}"/>
                </a:ext>
              </a:extLst>
            </p:cNvPr>
            <p:cNvSpPr/>
            <p:nvPr/>
          </p:nvSpPr>
          <p:spPr>
            <a:xfrm>
              <a:off x="33028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3" name="Google Shape;646;p16">
              <a:extLst>
                <a:ext uri="{FF2B5EF4-FFF2-40B4-BE49-F238E27FC236}">
                  <a16:creationId xmlns:a16="http://schemas.microsoft.com/office/drawing/2014/main" id="{3AE0312B-6D52-45F1-A10C-3C3C25EEC582}"/>
                </a:ext>
              </a:extLst>
            </p:cNvPr>
            <p:cNvSpPr/>
            <p:nvPr/>
          </p:nvSpPr>
          <p:spPr>
            <a:xfrm>
              <a:off x="33028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4" name="Google Shape;647;p16">
              <a:extLst>
                <a:ext uri="{FF2B5EF4-FFF2-40B4-BE49-F238E27FC236}">
                  <a16:creationId xmlns:a16="http://schemas.microsoft.com/office/drawing/2014/main" id="{4E2FA030-F7CC-4CFA-8FD4-4EB858CE0A7C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5" name="Google Shape;648;p16">
              <a:extLst>
                <a:ext uri="{FF2B5EF4-FFF2-40B4-BE49-F238E27FC236}">
                  <a16:creationId xmlns:a16="http://schemas.microsoft.com/office/drawing/2014/main" id="{EDEA92EC-AE41-4C57-90AC-A2B769DF7602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6" name="Google Shape;649;p16">
              <a:extLst>
                <a:ext uri="{FF2B5EF4-FFF2-40B4-BE49-F238E27FC236}">
                  <a16:creationId xmlns:a16="http://schemas.microsoft.com/office/drawing/2014/main" id="{7F98A4E9-5E8E-47D4-B7DD-383A5E33328A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7" name="Google Shape;650;p16">
              <a:extLst>
                <a:ext uri="{FF2B5EF4-FFF2-40B4-BE49-F238E27FC236}">
                  <a16:creationId xmlns:a16="http://schemas.microsoft.com/office/drawing/2014/main" id="{B44407EC-55B5-4A32-87B5-A86A713BEDF5}"/>
                </a:ext>
              </a:extLst>
            </p:cNvPr>
            <p:cNvSpPr/>
            <p:nvPr/>
          </p:nvSpPr>
          <p:spPr>
            <a:xfrm>
              <a:off x="33036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8" name="Google Shape;651;p16">
              <a:extLst>
                <a:ext uri="{FF2B5EF4-FFF2-40B4-BE49-F238E27FC236}">
                  <a16:creationId xmlns:a16="http://schemas.microsoft.com/office/drawing/2014/main" id="{45B46A22-4CEA-46B7-86A9-A24F78114260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9" name="Google Shape;652;p16">
              <a:extLst>
                <a:ext uri="{FF2B5EF4-FFF2-40B4-BE49-F238E27FC236}">
                  <a16:creationId xmlns:a16="http://schemas.microsoft.com/office/drawing/2014/main" id="{641FFCE0-2E97-4680-8B55-C67B12854E7B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0" name="Google Shape;653;p16">
              <a:extLst>
                <a:ext uri="{FF2B5EF4-FFF2-40B4-BE49-F238E27FC236}">
                  <a16:creationId xmlns:a16="http://schemas.microsoft.com/office/drawing/2014/main" id="{0155E2FF-A9DF-4918-A7BC-C6C5F0B5FF8B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1" name="Google Shape;654;p16">
              <a:extLst>
                <a:ext uri="{FF2B5EF4-FFF2-40B4-BE49-F238E27FC236}">
                  <a16:creationId xmlns:a16="http://schemas.microsoft.com/office/drawing/2014/main" id="{4C455FF4-2381-4BF8-9F58-D3F21DA0CDD6}"/>
                </a:ext>
              </a:extLst>
            </p:cNvPr>
            <p:cNvSpPr/>
            <p:nvPr/>
          </p:nvSpPr>
          <p:spPr>
            <a:xfrm>
              <a:off x="33052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2" name="Google Shape;655;p16">
              <a:extLst>
                <a:ext uri="{FF2B5EF4-FFF2-40B4-BE49-F238E27FC236}">
                  <a16:creationId xmlns:a16="http://schemas.microsoft.com/office/drawing/2014/main" id="{2B6560D6-C8FA-41E5-93D1-04CFBF9D256D}"/>
                </a:ext>
              </a:extLst>
            </p:cNvPr>
            <p:cNvSpPr/>
            <p:nvPr/>
          </p:nvSpPr>
          <p:spPr>
            <a:xfrm>
              <a:off x="33052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3" name="Google Shape;656;p16">
              <a:extLst>
                <a:ext uri="{FF2B5EF4-FFF2-40B4-BE49-F238E27FC236}">
                  <a16:creationId xmlns:a16="http://schemas.microsoft.com/office/drawing/2014/main" id="{E6252A5D-0BE4-4893-8452-43F1A622B494}"/>
                </a:ext>
              </a:extLst>
            </p:cNvPr>
            <p:cNvSpPr/>
            <p:nvPr/>
          </p:nvSpPr>
          <p:spPr>
            <a:xfrm>
              <a:off x="33052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4" name="Google Shape;657;p16">
              <a:extLst>
                <a:ext uri="{FF2B5EF4-FFF2-40B4-BE49-F238E27FC236}">
                  <a16:creationId xmlns:a16="http://schemas.microsoft.com/office/drawing/2014/main" id="{C7A844AB-E4EB-4F2A-9232-CCE2EF1AA4B7}"/>
                </a:ext>
              </a:extLst>
            </p:cNvPr>
            <p:cNvSpPr/>
            <p:nvPr/>
          </p:nvSpPr>
          <p:spPr>
            <a:xfrm>
              <a:off x="33052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5" name="Google Shape;658;p16">
              <a:extLst>
                <a:ext uri="{FF2B5EF4-FFF2-40B4-BE49-F238E27FC236}">
                  <a16:creationId xmlns:a16="http://schemas.microsoft.com/office/drawing/2014/main" id="{23027384-3CD4-4C7B-A2A5-F3A3B1B4024C}"/>
                </a:ext>
              </a:extLst>
            </p:cNvPr>
            <p:cNvSpPr/>
            <p:nvPr/>
          </p:nvSpPr>
          <p:spPr>
            <a:xfrm>
              <a:off x="33060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6" name="Google Shape;659;p16">
              <a:extLst>
                <a:ext uri="{FF2B5EF4-FFF2-40B4-BE49-F238E27FC236}">
                  <a16:creationId xmlns:a16="http://schemas.microsoft.com/office/drawing/2014/main" id="{D9B04407-0D55-49BD-9FBC-AF45EC824228}"/>
                </a:ext>
              </a:extLst>
            </p:cNvPr>
            <p:cNvSpPr/>
            <p:nvPr/>
          </p:nvSpPr>
          <p:spPr>
            <a:xfrm>
              <a:off x="33060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7" name="Google Shape;660;p16">
              <a:extLst>
                <a:ext uri="{FF2B5EF4-FFF2-40B4-BE49-F238E27FC236}">
                  <a16:creationId xmlns:a16="http://schemas.microsoft.com/office/drawing/2014/main" id="{9C923E15-77F5-4629-BB07-F612BA4596C5}"/>
                </a:ext>
              </a:extLst>
            </p:cNvPr>
            <p:cNvSpPr/>
            <p:nvPr/>
          </p:nvSpPr>
          <p:spPr>
            <a:xfrm>
              <a:off x="33060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8" name="Google Shape;661;p16">
              <a:extLst>
                <a:ext uri="{FF2B5EF4-FFF2-40B4-BE49-F238E27FC236}">
                  <a16:creationId xmlns:a16="http://schemas.microsoft.com/office/drawing/2014/main" id="{D3136039-05EB-465D-A21C-C9394CAF2667}"/>
                </a:ext>
              </a:extLst>
            </p:cNvPr>
            <p:cNvSpPr/>
            <p:nvPr/>
          </p:nvSpPr>
          <p:spPr>
            <a:xfrm>
              <a:off x="33068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9" name="Google Shape;662;p16">
              <a:extLst>
                <a:ext uri="{FF2B5EF4-FFF2-40B4-BE49-F238E27FC236}">
                  <a16:creationId xmlns:a16="http://schemas.microsoft.com/office/drawing/2014/main" id="{02288AA0-90E6-4A45-97B8-2509EBD1D385}"/>
                </a:ext>
              </a:extLst>
            </p:cNvPr>
            <p:cNvSpPr/>
            <p:nvPr/>
          </p:nvSpPr>
          <p:spPr>
            <a:xfrm>
              <a:off x="33068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0" name="Google Shape;663;p16">
              <a:extLst>
                <a:ext uri="{FF2B5EF4-FFF2-40B4-BE49-F238E27FC236}">
                  <a16:creationId xmlns:a16="http://schemas.microsoft.com/office/drawing/2014/main" id="{7E05375B-7E3B-46F5-9D11-81E9C5387072}"/>
                </a:ext>
              </a:extLst>
            </p:cNvPr>
            <p:cNvSpPr/>
            <p:nvPr/>
          </p:nvSpPr>
          <p:spPr>
            <a:xfrm>
              <a:off x="330685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1" name="Google Shape;664;p16">
              <a:extLst>
                <a:ext uri="{FF2B5EF4-FFF2-40B4-BE49-F238E27FC236}">
                  <a16:creationId xmlns:a16="http://schemas.microsoft.com/office/drawing/2014/main" id="{A3258669-0232-4EEE-871A-D327C7AB42B0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2" name="Google Shape;665;p16">
              <a:extLst>
                <a:ext uri="{FF2B5EF4-FFF2-40B4-BE49-F238E27FC236}">
                  <a16:creationId xmlns:a16="http://schemas.microsoft.com/office/drawing/2014/main" id="{333CAEE0-4F91-49DE-BD25-4DAB41C21F52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3" name="Google Shape;666;p16">
              <a:extLst>
                <a:ext uri="{FF2B5EF4-FFF2-40B4-BE49-F238E27FC236}">
                  <a16:creationId xmlns:a16="http://schemas.microsoft.com/office/drawing/2014/main" id="{FF2055E3-82F6-4F76-8FA4-4B3B7CC5EA88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4" name="Google Shape;667;p16">
              <a:extLst>
                <a:ext uri="{FF2B5EF4-FFF2-40B4-BE49-F238E27FC236}">
                  <a16:creationId xmlns:a16="http://schemas.microsoft.com/office/drawing/2014/main" id="{F3F7B32A-7030-43D5-90A5-93BF64404E24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5" name="Google Shape;668;p16">
              <a:extLst>
                <a:ext uri="{FF2B5EF4-FFF2-40B4-BE49-F238E27FC236}">
                  <a16:creationId xmlns:a16="http://schemas.microsoft.com/office/drawing/2014/main" id="{02D78F9B-E834-45E2-9319-7199BB67B000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6" name="Google Shape;669;p16">
              <a:extLst>
                <a:ext uri="{FF2B5EF4-FFF2-40B4-BE49-F238E27FC236}">
                  <a16:creationId xmlns:a16="http://schemas.microsoft.com/office/drawing/2014/main" id="{91C9C623-C37B-43AC-8669-39B4C231F69C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7" name="Google Shape;670;p16">
              <a:extLst>
                <a:ext uri="{FF2B5EF4-FFF2-40B4-BE49-F238E27FC236}">
                  <a16:creationId xmlns:a16="http://schemas.microsoft.com/office/drawing/2014/main" id="{A5FBDA52-50F6-4FA4-B243-EC07D646A8D9}"/>
                </a:ext>
              </a:extLst>
            </p:cNvPr>
            <p:cNvSpPr/>
            <p:nvPr/>
          </p:nvSpPr>
          <p:spPr>
            <a:xfrm>
              <a:off x="330842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8" name="Google Shape;671;p16">
              <a:extLst>
                <a:ext uri="{FF2B5EF4-FFF2-40B4-BE49-F238E27FC236}">
                  <a16:creationId xmlns:a16="http://schemas.microsoft.com/office/drawing/2014/main" id="{96480E7C-48A9-4173-A4AC-A8030B3938B9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9" name="Google Shape;672;p16">
              <a:extLst>
                <a:ext uri="{FF2B5EF4-FFF2-40B4-BE49-F238E27FC236}">
                  <a16:creationId xmlns:a16="http://schemas.microsoft.com/office/drawing/2014/main" id="{49443072-CB03-44B5-AB72-9C2DE182CCCF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0" name="Google Shape;673;p16">
              <a:extLst>
                <a:ext uri="{FF2B5EF4-FFF2-40B4-BE49-F238E27FC236}">
                  <a16:creationId xmlns:a16="http://schemas.microsoft.com/office/drawing/2014/main" id="{33F42F36-A18F-469B-A15B-57384D42E0D5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1" name="Google Shape;674;p16">
              <a:extLst>
                <a:ext uri="{FF2B5EF4-FFF2-40B4-BE49-F238E27FC236}">
                  <a16:creationId xmlns:a16="http://schemas.microsoft.com/office/drawing/2014/main" id="{79740DB7-71AB-484A-AA6F-F5E658E961C2}"/>
                </a:ext>
              </a:extLst>
            </p:cNvPr>
            <p:cNvSpPr/>
            <p:nvPr/>
          </p:nvSpPr>
          <p:spPr>
            <a:xfrm>
              <a:off x="330922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2" name="Google Shape;675;p16">
              <a:extLst>
                <a:ext uri="{FF2B5EF4-FFF2-40B4-BE49-F238E27FC236}">
                  <a16:creationId xmlns:a16="http://schemas.microsoft.com/office/drawing/2014/main" id="{5F28FC48-C603-4F37-B226-1FEE2DE57BFE}"/>
                </a:ext>
              </a:extLst>
            </p:cNvPr>
            <p:cNvSpPr/>
            <p:nvPr/>
          </p:nvSpPr>
          <p:spPr>
            <a:xfrm>
              <a:off x="33100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3" name="Google Shape;676;p16">
              <a:extLst>
                <a:ext uri="{FF2B5EF4-FFF2-40B4-BE49-F238E27FC236}">
                  <a16:creationId xmlns:a16="http://schemas.microsoft.com/office/drawing/2014/main" id="{69D05A62-4ABE-45C6-A650-B711EF5EF517}"/>
                </a:ext>
              </a:extLst>
            </p:cNvPr>
            <p:cNvSpPr/>
            <p:nvPr/>
          </p:nvSpPr>
          <p:spPr>
            <a:xfrm>
              <a:off x="33100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4" name="Google Shape;677;p16">
              <a:extLst>
                <a:ext uri="{FF2B5EF4-FFF2-40B4-BE49-F238E27FC236}">
                  <a16:creationId xmlns:a16="http://schemas.microsoft.com/office/drawing/2014/main" id="{93EC94A5-63B3-4B17-A332-609D629B6D99}"/>
                </a:ext>
              </a:extLst>
            </p:cNvPr>
            <p:cNvSpPr/>
            <p:nvPr/>
          </p:nvSpPr>
          <p:spPr>
            <a:xfrm>
              <a:off x="331000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5" name="Google Shape;678;p16">
              <a:extLst>
                <a:ext uri="{FF2B5EF4-FFF2-40B4-BE49-F238E27FC236}">
                  <a16:creationId xmlns:a16="http://schemas.microsoft.com/office/drawing/2014/main" id="{CB700A9B-E767-4EC5-923B-740C1F8E349D}"/>
                </a:ext>
              </a:extLst>
            </p:cNvPr>
            <p:cNvSpPr/>
            <p:nvPr/>
          </p:nvSpPr>
          <p:spPr>
            <a:xfrm>
              <a:off x="33108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6" name="Google Shape;679;p16">
              <a:extLst>
                <a:ext uri="{FF2B5EF4-FFF2-40B4-BE49-F238E27FC236}">
                  <a16:creationId xmlns:a16="http://schemas.microsoft.com/office/drawing/2014/main" id="{D22D2849-C210-4B8C-A518-95B0B3C3C6A4}"/>
                </a:ext>
              </a:extLst>
            </p:cNvPr>
            <p:cNvSpPr/>
            <p:nvPr/>
          </p:nvSpPr>
          <p:spPr>
            <a:xfrm>
              <a:off x="33108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7" name="Google Shape;680;p16">
              <a:extLst>
                <a:ext uri="{FF2B5EF4-FFF2-40B4-BE49-F238E27FC236}">
                  <a16:creationId xmlns:a16="http://schemas.microsoft.com/office/drawing/2014/main" id="{F47922DE-153B-4F15-B915-9FC8F03D0B92}"/>
                </a:ext>
              </a:extLst>
            </p:cNvPr>
            <p:cNvSpPr/>
            <p:nvPr/>
          </p:nvSpPr>
          <p:spPr>
            <a:xfrm>
              <a:off x="331080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8" name="Google Shape;681;p16">
              <a:extLst>
                <a:ext uri="{FF2B5EF4-FFF2-40B4-BE49-F238E27FC236}">
                  <a16:creationId xmlns:a16="http://schemas.microsoft.com/office/drawing/2014/main" id="{D7C6515A-8572-45D0-8E5B-B0573D0618B5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9" name="Google Shape;682;p16">
              <a:extLst>
                <a:ext uri="{FF2B5EF4-FFF2-40B4-BE49-F238E27FC236}">
                  <a16:creationId xmlns:a16="http://schemas.microsoft.com/office/drawing/2014/main" id="{3E9AB341-619B-4F1B-BD39-09283ECE78FC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0" name="Google Shape;683;p16">
              <a:extLst>
                <a:ext uri="{FF2B5EF4-FFF2-40B4-BE49-F238E27FC236}">
                  <a16:creationId xmlns:a16="http://schemas.microsoft.com/office/drawing/2014/main" id="{A7221F15-90CF-46D7-91AB-60B43E05DC5C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1" name="Google Shape;684;p16">
              <a:extLst>
                <a:ext uri="{FF2B5EF4-FFF2-40B4-BE49-F238E27FC236}">
                  <a16:creationId xmlns:a16="http://schemas.microsoft.com/office/drawing/2014/main" id="{85A858A7-C636-49C9-AF5A-A270EC727727}"/>
                </a:ext>
              </a:extLst>
            </p:cNvPr>
            <p:cNvSpPr/>
            <p:nvPr/>
          </p:nvSpPr>
          <p:spPr>
            <a:xfrm>
              <a:off x="33123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2" name="Google Shape;685;p16">
              <a:extLst>
                <a:ext uri="{FF2B5EF4-FFF2-40B4-BE49-F238E27FC236}">
                  <a16:creationId xmlns:a16="http://schemas.microsoft.com/office/drawing/2014/main" id="{CEB6ACBA-FEA7-4E4E-AB7F-F6326680F227}"/>
                </a:ext>
              </a:extLst>
            </p:cNvPr>
            <p:cNvSpPr/>
            <p:nvPr/>
          </p:nvSpPr>
          <p:spPr>
            <a:xfrm>
              <a:off x="3276750" y="2303675"/>
              <a:ext cx="9525" cy="8725"/>
            </a:xfrm>
            <a:custGeom>
              <a:avLst/>
              <a:gdLst/>
              <a:ahLst/>
              <a:cxnLst/>
              <a:rect l="l" t="t" r="r" b="b"/>
              <a:pathLst>
                <a:path w="381" h="349" extrusionOk="0">
                  <a:moveTo>
                    <a:pt x="191" y="0"/>
                  </a:moveTo>
                  <a:cubicBezTo>
                    <a:pt x="96" y="0"/>
                    <a:pt x="1" y="63"/>
                    <a:pt x="1" y="158"/>
                  </a:cubicBezTo>
                  <a:cubicBezTo>
                    <a:pt x="1" y="253"/>
                    <a:pt x="96" y="348"/>
                    <a:pt x="191" y="348"/>
                  </a:cubicBezTo>
                  <a:cubicBezTo>
                    <a:pt x="286" y="348"/>
                    <a:pt x="381" y="285"/>
                    <a:pt x="381" y="158"/>
                  </a:cubicBezTo>
                  <a:cubicBezTo>
                    <a:pt x="381" y="63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3" name="Google Shape;686;p16">
              <a:extLst>
                <a:ext uri="{FF2B5EF4-FFF2-40B4-BE49-F238E27FC236}">
                  <a16:creationId xmlns:a16="http://schemas.microsoft.com/office/drawing/2014/main" id="{D2472CE7-CD8B-4456-8129-E132607272D0}"/>
                </a:ext>
              </a:extLst>
            </p:cNvPr>
            <p:cNvSpPr/>
            <p:nvPr/>
          </p:nvSpPr>
          <p:spPr>
            <a:xfrm>
              <a:off x="32767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4" name="Google Shape;687;p16">
              <a:extLst>
                <a:ext uri="{FF2B5EF4-FFF2-40B4-BE49-F238E27FC236}">
                  <a16:creationId xmlns:a16="http://schemas.microsoft.com/office/drawing/2014/main" id="{A7DFA5E7-4B1D-4059-B0F6-4307F95AC3FC}"/>
                </a:ext>
              </a:extLst>
            </p:cNvPr>
            <p:cNvSpPr/>
            <p:nvPr/>
          </p:nvSpPr>
          <p:spPr>
            <a:xfrm>
              <a:off x="32775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5" name="Google Shape;688;p16">
              <a:extLst>
                <a:ext uri="{FF2B5EF4-FFF2-40B4-BE49-F238E27FC236}">
                  <a16:creationId xmlns:a16="http://schemas.microsoft.com/office/drawing/2014/main" id="{11BB2D52-30E0-4D28-BD9E-7E6C55C96330}"/>
                </a:ext>
              </a:extLst>
            </p:cNvPr>
            <p:cNvSpPr/>
            <p:nvPr/>
          </p:nvSpPr>
          <p:spPr>
            <a:xfrm>
              <a:off x="32775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6" name="Google Shape;689;p16">
              <a:extLst>
                <a:ext uri="{FF2B5EF4-FFF2-40B4-BE49-F238E27FC236}">
                  <a16:creationId xmlns:a16="http://schemas.microsoft.com/office/drawing/2014/main" id="{B35B0116-4226-4D57-9A31-8AF12A610028}"/>
                </a:ext>
              </a:extLst>
            </p:cNvPr>
            <p:cNvSpPr/>
            <p:nvPr/>
          </p:nvSpPr>
          <p:spPr>
            <a:xfrm>
              <a:off x="32775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7" name="Google Shape;690;p16">
              <a:extLst>
                <a:ext uri="{FF2B5EF4-FFF2-40B4-BE49-F238E27FC236}">
                  <a16:creationId xmlns:a16="http://schemas.microsoft.com/office/drawing/2014/main" id="{098BC645-4FF1-46B6-955D-C19910FC907C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8" name="Google Shape;691;p16">
              <a:extLst>
                <a:ext uri="{FF2B5EF4-FFF2-40B4-BE49-F238E27FC236}">
                  <a16:creationId xmlns:a16="http://schemas.microsoft.com/office/drawing/2014/main" id="{89959C24-4809-4B72-9EAA-32AAC9F69392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9" name="Google Shape;692;p16">
              <a:extLst>
                <a:ext uri="{FF2B5EF4-FFF2-40B4-BE49-F238E27FC236}">
                  <a16:creationId xmlns:a16="http://schemas.microsoft.com/office/drawing/2014/main" id="{F930053A-3C43-405F-B0FE-E0CC57355A00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0" name="Google Shape;693;p16">
              <a:extLst>
                <a:ext uri="{FF2B5EF4-FFF2-40B4-BE49-F238E27FC236}">
                  <a16:creationId xmlns:a16="http://schemas.microsoft.com/office/drawing/2014/main" id="{22B29C7C-2248-4727-A74B-1F1468E00770}"/>
                </a:ext>
              </a:extLst>
            </p:cNvPr>
            <p:cNvSpPr/>
            <p:nvPr/>
          </p:nvSpPr>
          <p:spPr>
            <a:xfrm>
              <a:off x="327835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1" name="Google Shape;694;p16">
              <a:extLst>
                <a:ext uri="{FF2B5EF4-FFF2-40B4-BE49-F238E27FC236}">
                  <a16:creationId xmlns:a16="http://schemas.microsoft.com/office/drawing/2014/main" id="{14E30F7A-639E-4C62-AA08-7A38860D377B}"/>
                </a:ext>
              </a:extLst>
            </p:cNvPr>
            <p:cNvSpPr/>
            <p:nvPr/>
          </p:nvSpPr>
          <p:spPr>
            <a:xfrm>
              <a:off x="32791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2" name="Google Shape;695;p16">
              <a:extLst>
                <a:ext uri="{FF2B5EF4-FFF2-40B4-BE49-F238E27FC236}">
                  <a16:creationId xmlns:a16="http://schemas.microsoft.com/office/drawing/2014/main" id="{12B8C714-2837-44DE-AE9A-0F25DA09A2FD}"/>
                </a:ext>
              </a:extLst>
            </p:cNvPr>
            <p:cNvSpPr/>
            <p:nvPr/>
          </p:nvSpPr>
          <p:spPr>
            <a:xfrm>
              <a:off x="32791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3" name="Google Shape;696;p16">
              <a:extLst>
                <a:ext uri="{FF2B5EF4-FFF2-40B4-BE49-F238E27FC236}">
                  <a16:creationId xmlns:a16="http://schemas.microsoft.com/office/drawing/2014/main" id="{F6126879-8C07-4137-B0B1-03042BCCA335}"/>
                </a:ext>
              </a:extLst>
            </p:cNvPr>
            <p:cNvSpPr/>
            <p:nvPr/>
          </p:nvSpPr>
          <p:spPr>
            <a:xfrm>
              <a:off x="32791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4" name="Google Shape;697;p16">
              <a:extLst>
                <a:ext uri="{FF2B5EF4-FFF2-40B4-BE49-F238E27FC236}">
                  <a16:creationId xmlns:a16="http://schemas.microsoft.com/office/drawing/2014/main" id="{BA236682-C37D-4036-89EA-7894D96123A8}"/>
                </a:ext>
              </a:extLst>
            </p:cNvPr>
            <p:cNvSpPr/>
            <p:nvPr/>
          </p:nvSpPr>
          <p:spPr>
            <a:xfrm>
              <a:off x="32799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5" name="Google Shape;698;p16">
              <a:extLst>
                <a:ext uri="{FF2B5EF4-FFF2-40B4-BE49-F238E27FC236}">
                  <a16:creationId xmlns:a16="http://schemas.microsoft.com/office/drawing/2014/main" id="{170112F3-397C-48C0-A02C-AFC1C6A69CA9}"/>
                </a:ext>
              </a:extLst>
            </p:cNvPr>
            <p:cNvSpPr/>
            <p:nvPr/>
          </p:nvSpPr>
          <p:spPr>
            <a:xfrm>
              <a:off x="32799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6" name="Google Shape;699;p16">
              <a:extLst>
                <a:ext uri="{FF2B5EF4-FFF2-40B4-BE49-F238E27FC236}">
                  <a16:creationId xmlns:a16="http://schemas.microsoft.com/office/drawing/2014/main" id="{FE423828-16C7-4212-A384-A0F1C89DB153}"/>
                </a:ext>
              </a:extLst>
            </p:cNvPr>
            <p:cNvSpPr/>
            <p:nvPr/>
          </p:nvSpPr>
          <p:spPr>
            <a:xfrm>
              <a:off x="32799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7" name="Google Shape;700;p16">
              <a:extLst>
                <a:ext uri="{FF2B5EF4-FFF2-40B4-BE49-F238E27FC236}">
                  <a16:creationId xmlns:a16="http://schemas.microsoft.com/office/drawing/2014/main" id="{8FFB2DEF-F5D9-4D89-A583-25BB0DFEB083}"/>
                </a:ext>
              </a:extLst>
            </p:cNvPr>
            <p:cNvSpPr/>
            <p:nvPr/>
          </p:nvSpPr>
          <p:spPr>
            <a:xfrm>
              <a:off x="32799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8" name="Google Shape;701;p16">
              <a:extLst>
                <a:ext uri="{FF2B5EF4-FFF2-40B4-BE49-F238E27FC236}">
                  <a16:creationId xmlns:a16="http://schemas.microsoft.com/office/drawing/2014/main" id="{5ECCE721-B1EC-4ABE-B975-5DB9F43E5466}"/>
                </a:ext>
              </a:extLst>
            </p:cNvPr>
            <p:cNvSpPr/>
            <p:nvPr/>
          </p:nvSpPr>
          <p:spPr>
            <a:xfrm>
              <a:off x="32807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9" name="Google Shape;702;p16">
              <a:extLst>
                <a:ext uri="{FF2B5EF4-FFF2-40B4-BE49-F238E27FC236}">
                  <a16:creationId xmlns:a16="http://schemas.microsoft.com/office/drawing/2014/main" id="{E9539D2A-1FE4-4F11-AA01-69A67ED0EE2F}"/>
                </a:ext>
              </a:extLst>
            </p:cNvPr>
            <p:cNvSpPr/>
            <p:nvPr/>
          </p:nvSpPr>
          <p:spPr>
            <a:xfrm>
              <a:off x="32807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0" name="Google Shape;703;p16">
              <a:extLst>
                <a:ext uri="{FF2B5EF4-FFF2-40B4-BE49-F238E27FC236}">
                  <a16:creationId xmlns:a16="http://schemas.microsoft.com/office/drawing/2014/main" id="{134F6053-1875-4D03-978B-2485F36DD689}"/>
                </a:ext>
              </a:extLst>
            </p:cNvPr>
            <p:cNvSpPr/>
            <p:nvPr/>
          </p:nvSpPr>
          <p:spPr>
            <a:xfrm>
              <a:off x="328072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1" name="Google Shape;704;p16">
              <a:extLst>
                <a:ext uri="{FF2B5EF4-FFF2-40B4-BE49-F238E27FC236}">
                  <a16:creationId xmlns:a16="http://schemas.microsoft.com/office/drawing/2014/main" id="{0CA5D798-5258-48B7-AE12-F7528042205E}"/>
                </a:ext>
              </a:extLst>
            </p:cNvPr>
            <p:cNvSpPr/>
            <p:nvPr/>
          </p:nvSpPr>
          <p:spPr>
            <a:xfrm>
              <a:off x="32815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2" name="Google Shape;705;p16">
              <a:extLst>
                <a:ext uri="{FF2B5EF4-FFF2-40B4-BE49-F238E27FC236}">
                  <a16:creationId xmlns:a16="http://schemas.microsoft.com/office/drawing/2014/main" id="{955E410C-4994-4A22-B8DC-6DEE7C261121}"/>
                </a:ext>
              </a:extLst>
            </p:cNvPr>
            <p:cNvSpPr/>
            <p:nvPr/>
          </p:nvSpPr>
          <p:spPr>
            <a:xfrm>
              <a:off x="32815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3" name="Google Shape;706;p16">
              <a:extLst>
                <a:ext uri="{FF2B5EF4-FFF2-40B4-BE49-F238E27FC236}">
                  <a16:creationId xmlns:a16="http://schemas.microsoft.com/office/drawing/2014/main" id="{96F2F346-CA9A-40AE-AD4B-0B67CE86849F}"/>
                </a:ext>
              </a:extLst>
            </p:cNvPr>
            <p:cNvSpPr/>
            <p:nvPr/>
          </p:nvSpPr>
          <p:spPr>
            <a:xfrm>
              <a:off x="32815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4" name="Google Shape;707;p16">
              <a:extLst>
                <a:ext uri="{FF2B5EF4-FFF2-40B4-BE49-F238E27FC236}">
                  <a16:creationId xmlns:a16="http://schemas.microsoft.com/office/drawing/2014/main" id="{1071E94A-B858-4AB1-83F0-9D89CAF5FC73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5" name="Google Shape;708;p16">
              <a:extLst>
                <a:ext uri="{FF2B5EF4-FFF2-40B4-BE49-F238E27FC236}">
                  <a16:creationId xmlns:a16="http://schemas.microsoft.com/office/drawing/2014/main" id="{41677B31-DDDB-4ADB-916F-A1781A4FC2E8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6" name="Google Shape;709;p16">
              <a:extLst>
                <a:ext uri="{FF2B5EF4-FFF2-40B4-BE49-F238E27FC236}">
                  <a16:creationId xmlns:a16="http://schemas.microsoft.com/office/drawing/2014/main" id="{A81E51EC-23FF-4DB8-8352-4CCE5B5D2E44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7" name="Google Shape;710;p16">
              <a:extLst>
                <a:ext uri="{FF2B5EF4-FFF2-40B4-BE49-F238E27FC236}">
                  <a16:creationId xmlns:a16="http://schemas.microsoft.com/office/drawing/2014/main" id="{375AAA8C-2B45-4175-A0EC-67268331695F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8" name="Google Shape;711;p16">
              <a:extLst>
                <a:ext uri="{FF2B5EF4-FFF2-40B4-BE49-F238E27FC236}">
                  <a16:creationId xmlns:a16="http://schemas.microsoft.com/office/drawing/2014/main" id="{0FDE4142-A55C-4E92-A87B-6EA629DB8F9D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9" name="Google Shape;712;p16">
              <a:extLst>
                <a:ext uri="{FF2B5EF4-FFF2-40B4-BE49-F238E27FC236}">
                  <a16:creationId xmlns:a16="http://schemas.microsoft.com/office/drawing/2014/main" id="{29506951-76A3-4A0A-9545-94639D206B3E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0" name="Google Shape;713;p16">
              <a:extLst>
                <a:ext uri="{FF2B5EF4-FFF2-40B4-BE49-F238E27FC236}">
                  <a16:creationId xmlns:a16="http://schemas.microsoft.com/office/drawing/2014/main" id="{7736A272-DD00-4413-AD2E-1A7F414F29D8}"/>
                </a:ext>
              </a:extLst>
            </p:cNvPr>
            <p:cNvSpPr/>
            <p:nvPr/>
          </p:nvSpPr>
          <p:spPr>
            <a:xfrm>
              <a:off x="328310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1" name="Google Shape;714;p16">
              <a:extLst>
                <a:ext uri="{FF2B5EF4-FFF2-40B4-BE49-F238E27FC236}">
                  <a16:creationId xmlns:a16="http://schemas.microsoft.com/office/drawing/2014/main" id="{E13BF297-2E4C-4127-8826-C21E2A24E2FE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2" name="Google Shape;715;p16">
              <a:extLst>
                <a:ext uri="{FF2B5EF4-FFF2-40B4-BE49-F238E27FC236}">
                  <a16:creationId xmlns:a16="http://schemas.microsoft.com/office/drawing/2014/main" id="{1317F8A5-63D8-433D-9F36-653F3480BE40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3" name="Google Shape;716;p16">
              <a:extLst>
                <a:ext uri="{FF2B5EF4-FFF2-40B4-BE49-F238E27FC236}">
                  <a16:creationId xmlns:a16="http://schemas.microsoft.com/office/drawing/2014/main" id="{E2120D63-9A12-40E9-9475-7785092AFD4A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4" name="Google Shape;717;p16">
              <a:extLst>
                <a:ext uri="{FF2B5EF4-FFF2-40B4-BE49-F238E27FC236}">
                  <a16:creationId xmlns:a16="http://schemas.microsoft.com/office/drawing/2014/main" id="{BFC69B47-2F7F-4B07-AAC3-FBBC4E783E7A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5" name="Google Shape;718;p16">
              <a:extLst>
                <a:ext uri="{FF2B5EF4-FFF2-40B4-BE49-F238E27FC236}">
                  <a16:creationId xmlns:a16="http://schemas.microsoft.com/office/drawing/2014/main" id="{FD070E9C-58B4-4137-9B06-BC8AB40F1943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6" name="Google Shape;719;p16">
              <a:extLst>
                <a:ext uri="{FF2B5EF4-FFF2-40B4-BE49-F238E27FC236}">
                  <a16:creationId xmlns:a16="http://schemas.microsoft.com/office/drawing/2014/main" id="{589FE333-455B-4653-B9ED-1ECBE38FB634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7" name="Google Shape;720;p16">
              <a:extLst>
                <a:ext uri="{FF2B5EF4-FFF2-40B4-BE49-F238E27FC236}">
                  <a16:creationId xmlns:a16="http://schemas.microsoft.com/office/drawing/2014/main" id="{1CA27CD5-CE1A-4772-A8D5-EC9AED289FA8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8" name="Google Shape;721;p16">
              <a:extLst>
                <a:ext uri="{FF2B5EF4-FFF2-40B4-BE49-F238E27FC236}">
                  <a16:creationId xmlns:a16="http://schemas.microsoft.com/office/drawing/2014/main" id="{78EB2D8C-C6AD-41A2-9DE8-F26D01C9B9CA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9" name="Google Shape;722;p16">
              <a:extLst>
                <a:ext uri="{FF2B5EF4-FFF2-40B4-BE49-F238E27FC236}">
                  <a16:creationId xmlns:a16="http://schemas.microsoft.com/office/drawing/2014/main" id="{1ACA5C8B-2B4C-47E9-825D-4B891B91652A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0" name="Google Shape;723;p16">
              <a:extLst>
                <a:ext uri="{FF2B5EF4-FFF2-40B4-BE49-F238E27FC236}">
                  <a16:creationId xmlns:a16="http://schemas.microsoft.com/office/drawing/2014/main" id="{B3105C6A-1604-430A-A8AE-C63377567B10}"/>
                </a:ext>
              </a:extLst>
            </p:cNvPr>
            <p:cNvSpPr/>
            <p:nvPr/>
          </p:nvSpPr>
          <p:spPr>
            <a:xfrm>
              <a:off x="328547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1" name="Google Shape;724;p16">
              <a:extLst>
                <a:ext uri="{FF2B5EF4-FFF2-40B4-BE49-F238E27FC236}">
                  <a16:creationId xmlns:a16="http://schemas.microsoft.com/office/drawing/2014/main" id="{357EC3FC-06C5-4341-96ED-7348F4B74983}"/>
                </a:ext>
              </a:extLst>
            </p:cNvPr>
            <p:cNvSpPr/>
            <p:nvPr/>
          </p:nvSpPr>
          <p:spPr>
            <a:xfrm>
              <a:off x="32862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2" name="Google Shape;725;p16">
              <a:extLst>
                <a:ext uri="{FF2B5EF4-FFF2-40B4-BE49-F238E27FC236}">
                  <a16:creationId xmlns:a16="http://schemas.microsoft.com/office/drawing/2014/main" id="{A43DF22E-D002-48E4-9548-B1DB92520E8D}"/>
                </a:ext>
              </a:extLst>
            </p:cNvPr>
            <p:cNvSpPr/>
            <p:nvPr/>
          </p:nvSpPr>
          <p:spPr>
            <a:xfrm>
              <a:off x="3302875" y="2241125"/>
              <a:ext cx="9525" cy="8725"/>
            </a:xfrm>
            <a:custGeom>
              <a:avLst/>
              <a:gdLst/>
              <a:ahLst/>
              <a:cxnLst/>
              <a:rect l="l" t="t" r="r" b="b"/>
              <a:pathLst>
                <a:path w="381" h="349" extrusionOk="0">
                  <a:moveTo>
                    <a:pt x="191" y="0"/>
                  </a:moveTo>
                  <a:cubicBezTo>
                    <a:pt x="96" y="0"/>
                    <a:pt x="1" y="64"/>
                    <a:pt x="1" y="190"/>
                  </a:cubicBezTo>
                  <a:cubicBezTo>
                    <a:pt x="1" y="285"/>
                    <a:pt x="96" y="349"/>
                    <a:pt x="191" y="349"/>
                  </a:cubicBezTo>
                  <a:cubicBezTo>
                    <a:pt x="286" y="349"/>
                    <a:pt x="381" y="285"/>
                    <a:pt x="381" y="190"/>
                  </a:cubicBezTo>
                  <a:cubicBezTo>
                    <a:pt x="381" y="64"/>
                    <a:pt x="286" y="0"/>
                    <a:pt x="191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3" name="Google Shape;726;p16">
              <a:extLst>
                <a:ext uri="{FF2B5EF4-FFF2-40B4-BE49-F238E27FC236}">
                  <a16:creationId xmlns:a16="http://schemas.microsoft.com/office/drawing/2014/main" id="{07CF0A2F-BB7D-41F6-944F-4682E16E526E}"/>
                </a:ext>
              </a:extLst>
            </p:cNvPr>
            <p:cNvSpPr/>
            <p:nvPr/>
          </p:nvSpPr>
          <p:spPr>
            <a:xfrm>
              <a:off x="33021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4" name="Google Shape;727;p16">
              <a:extLst>
                <a:ext uri="{FF2B5EF4-FFF2-40B4-BE49-F238E27FC236}">
                  <a16:creationId xmlns:a16="http://schemas.microsoft.com/office/drawing/2014/main" id="{086DBBB0-050C-4992-9393-EF9249E47B70}"/>
                </a:ext>
              </a:extLst>
            </p:cNvPr>
            <p:cNvSpPr/>
            <p:nvPr/>
          </p:nvSpPr>
          <p:spPr>
            <a:xfrm>
              <a:off x="33028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5" name="Google Shape;728;p16">
              <a:extLst>
                <a:ext uri="{FF2B5EF4-FFF2-40B4-BE49-F238E27FC236}">
                  <a16:creationId xmlns:a16="http://schemas.microsoft.com/office/drawing/2014/main" id="{D839D5D8-8F8D-4000-8FF1-0047FB969D0E}"/>
                </a:ext>
              </a:extLst>
            </p:cNvPr>
            <p:cNvSpPr/>
            <p:nvPr/>
          </p:nvSpPr>
          <p:spPr>
            <a:xfrm>
              <a:off x="33028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6" name="Google Shape;729;p16">
              <a:extLst>
                <a:ext uri="{FF2B5EF4-FFF2-40B4-BE49-F238E27FC236}">
                  <a16:creationId xmlns:a16="http://schemas.microsoft.com/office/drawing/2014/main" id="{E025C0C2-0599-47B6-A917-0A9B33AF1C3C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7" name="Google Shape;730;p16">
              <a:extLst>
                <a:ext uri="{FF2B5EF4-FFF2-40B4-BE49-F238E27FC236}">
                  <a16:creationId xmlns:a16="http://schemas.microsoft.com/office/drawing/2014/main" id="{95B371EE-81CE-474B-AC84-6640EFB3F5C7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8" name="Google Shape;731;p16">
              <a:extLst>
                <a:ext uri="{FF2B5EF4-FFF2-40B4-BE49-F238E27FC236}">
                  <a16:creationId xmlns:a16="http://schemas.microsoft.com/office/drawing/2014/main" id="{14C667BE-6EFB-4806-BD8D-3B9A3A418B82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9" name="Google Shape;732;p16">
              <a:extLst>
                <a:ext uri="{FF2B5EF4-FFF2-40B4-BE49-F238E27FC236}">
                  <a16:creationId xmlns:a16="http://schemas.microsoft.com/office/drawing/2014/main" id="{1149F30C-2FF9-42B4-A626-E7402073EC2C}"/>
                </a:ext>
              </a:extLst>
            </p:cNvPr>
            <p:cNvSpPr/>
            <p:nvPr/>
          </p:nvSpPr>
          <p:spPr>
            <a:xfrm>
              <a:off x="33036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0" name="Google Shape;733;p16">
              <a:extLst>
                <a:ext uri="{FF2B5EF4-FFF2-40B4-BE49-F238E27FC236}">
                  <a16:creationId xmlns:a16="http://schemas.microsoft.com/office/drawing/2014/main" id="{8BFB3A15-79DC-4C57-B99F-1BEF8A17F94B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1" name="Google Shape;734;p16">
              <a:extLst>
                <a:ext uri="{FF2B5EF4-FFF2-40B4-BE49-F238E27FC236}">
                  <a16:creationId xmlns:a16="http://schemas.microsoft.com/office/drawing/2014/main" id="{B77AF807-1785-4048-BB71-8AB72DDEE0A9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2" name="Google Shape;735;p16">
              <a:extLst>
                <a:ext uri="{FF2B5EF4-FFF2-40B4-BE49-F238E27FC236}">
                  <a16:creationId xmlns:a16="http://schemas.microsoft.com/office/drawing/2014/main" id="{14714554-EFAD-466C-AE98-02EAD391F333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3" name="Google Shape;736;p16">
              <a:extLst>
                <a:ext uri="{FF2B5EF4-FFF2-40B4-BE49-F238E27FC236}">
                  <a16:creationId xmlns:a16="http://schemas.microsoft.com/office/drawing/2014/main" id="{4FF647ED-4B2E-4E35-82C7-04AF2AED54EE}"/>
                </a:ext>
              </a:extLst>
            </p:cNvPr>
            <p:cNvSpPr/>
            <p:nvPr/>
          </p:nvSpPr>
          <p:spPr>
            <a:xfrm>
              <a:off x="33052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4" name="Google Shape;737;p16">
              <a:extLst>
                <a:ext uri="{FF2B5EF4-FFF2-40B4-BE49-F238E27FC236}">
                  <a16:creationId xmlns:a16="http://schemas.microsoft.com/office/drawing/2014/main" id="{97BD667A-A07D-4320-B74C-00D239D6B75C}"/>
                </a:ext>
              </a:extLst>
            </p:cNvPr>
            <p:cNvSpPr/>
            <p:nvPr/>
          </p:nvSpPr>
          <p:spPr>
            <a:xfrm>
              <a:off x="33052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5" name="Google Shape;738;p16">
              <a:extLst>
                <a:ext uri="{FF2B5EF4-FFF2-40B4-BE49-F238E27FC236}">
                  <a16:creationId xmlns:a16="http://schemas.microsoft.com/office/drawing/2014/main" id="{E699D2C5-4FFA-4494-A25C-7ECC01A46A65}"/>
                </a:ext>
              </a:extLst>
            </p:cNvPr>
            <p:cNvSpPr/>
            <p:nvPr/>
          </p:nvSpPr>
          <p:spPr>
            <a:xfrm>
              <a:off x="33052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6" name="Google Shape;739;p16">
              <a:extLst>
                <a:ext uri="{FF2B5EF4-FFF2-40B4-BE49-F238E27FC236}">
                  <a16:creationId xmlns:a16="http://schemas.microsoft.com/office/drawing/2014/main" id="{B8263534-C453-4D08-9F2D-4822E12C2FDA}"/>
                </a:ext>
              </a:extLst>
            </p:cNvPr>
            <p:cNvSpPr/>
            <p:nvPr/>
          </p:nvSpPr>
          <p:spPr>
            <a:xfrm>
              <a:off x="33052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7" name="Google Shape;740;p16">
              <a:extLst>
                <a:ext uri="{FF2B5EF4-FFF2-40B4-BE49-F238E27FC236}">
                  <a16:creationId xmlns:a16="http://schemas.microsoft.com/office/drawing/2014/main" id="{04C07F24-234B-4087-A87D-AF41CF7DE2B0}"/>
                </a:ext>
              </a:extLst>
            </p:cNvPr>
            <p:cNvSpPr/>
            <p:nvPr/>
          </p:nvSpPr>
          <p:spPr>
            <a:xfrm>
              <a:off x="33060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8" name="Google Shape;741;p16">
              <a:extLst>
                <a:ext uri="{FF2B5EF4-FFF2-40B4-BE49-F238E27FC236}">
                  <a16:creationId xmlns:a16="http://schemas.microsoft.com/office/drawing/2014/main" id="{6EAC4664-D3A3-42A0-8BA5-CE8EAFBF3F87}"/>
                </a:ext>
              </a:extLst>
            </p:cNvPr>
            <p:cNvSpPr/>
            <p:nvPr/>
          </p:nvSpPr>
          <p:spPr>
            <a:xfrm>
              <a:off x="33060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9" name="Google Shape;742;p16">
              <a:extLst>
                <a:ext uri="{FF2B5EF4-FFF2-40B4-BE49-F238E27FC236}">
                  <a16:creationId xmlns:a16="http://schemas.microsoft.com/office/drawing/2014/main" id="{6165EF30-97DD-4312-ABC4-E1A032C89D90}"/>
                </a:ext>
              </a:extLst>
            </p:cNvPr>
            <p:cNvSpPr/>
            <p:nvPr/>
          </p:nvSpPr>
          <p:spPr>
            <a:xfrm>
              <a:off x="33060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0" name="Google Shape;743;p16">
              <a:extLst>
                <a:ext uri="{FF2B5EF4-FFF2-40B4-BE49-F238E27FC236}">
                  <a16:creationId xmlns:a16="http://schemas.microsoft.com/office/drawing/2014/main" id="{60964B48-D8E9-457C-978F-4AAB750453CB}"/>
                </a:ext>
              </a:extLst>
            </p:cNvPr>
            <p:cNvSpPr/>
            <p:nvPr/>
          </p:nvSpPr>
          <p:spPr>
            <a:xfrm>
              <a:off x="33068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1" name="Google Shape;744;p16">
              <a:extLst>
                <a:ext uri="{FF2B5EF4-FFF2-40B4-BE49-F238E27FC236}">
                  <a16:creationId xmlns:a16="http://schemas.microsoft.com/office/drawing/2014/main" id="{B010DAAC-9C03-428E-BB0A-D42D22CB81C0}"/>
                </a:ext>
              </a:extLst>
            </p:cNvPr>
            <p:cNvSpPr/>
            <p:nvPr/>
          </p:nvSpPr>
          <p:spPr>
            <a:xfrm>
              <a:off x="33068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2" name="Google Shape;745;p16">
              <a:extLst>
                <a:ext uri="{FF2B5EF4-FFF2-40B4-BE49-F238E27FC236}">
                  <a16:creationId xmlns:a16="http://schemas.microsoft.com/office/drawing/2014/main" id="{1378956B-BA12-4375-B352-D1DBB9EF6C9E}"/>
                </a:ext>
              </a:extLst>
            </p:cNvPr>
            <p:cNvSpPr/>
            <p:nvPr/>
          </p:nvSpPr>
          <p:spPr>
            <a:xfrm>
              <a:off x="330685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3" name="Google Shape;746;p16">
              <a:extLst>
                <a:ext uri="{FF2B5EF4-FFF2-40B4-BE49-F238E27FC236}">
                  <a16:creationId xmlns:a16="http://schemas.microsoft.com/office/drawing/2014/main" id="{A5726D64-561C-4351-8AB6-6D40D998A88C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4" name="Google Shape;747;p16">
              <a:extLst>
                <a:ext uri="{FF2B5EF4-FFF2-40B4-BE49-F238E27FC236}">
                  <a16:creationId xmlns:a16="http://schemas.microsoft.com/office/drawing/2014/main" id="{10F72A7D-362A-4CDF-B680-BD8C128E37A7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5" name="Google Shape;748;p16">
              <a:extLst>
                <a:ext uri="{FF2B5EF4-FFF2-40B4-BE49-F238E27FC236}">
                  <a16:creationId xmlns:a16="http://schemas.microsoft.com/office/drawing/2014/main" id="{3DE7175E-E4A8-4FB4-9677-069AAAAACEFB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6" name="Google Shape;749;p16">
              <a:extLst>
                <a:ext uri="{FF2B5EF4-FFF2-40B4-BE49-F238E27FC236}">
                  <a16:creationId xmlns:a16="http://schemas.microsoft.com/office/drawing/2014/main" id="{80B7B494-DA59-47E5-9B88-42B40B7F3BED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7" name="Google Shape;750;p16">
              <a:extLst>
                <a:ext uri="{FF2B5EF4-FFF2-40B4-BE49-F238E27FC236}">
                  <a16:creationId xmlns:a16="http://schemas.microsoft.com/office/drawing/2014/main" id="{7DA6B153-A526-4509-805C-D1A0B8313340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8" name="Google Shape;751;p16">
              <a:extLst>
                <a:ext uri="{FF2B5EF4-FFF2-40B4-BE49-F238E27FC236}">
                  <a16:creationId xmlns:a16="http://schemas.microsoft.com/office/drawing/2014/main" id="{01F96341-747D-4430-88E2-0C7BF6EEC6A3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9" name="Google Shape;752;p16">
              <a:extLst>
                <a:ext uri="{FF2B5EF4-FFF2-40B4-BE49-F238E27FC236}">
                  <a16:creationId xmlns:a16="http://schemas.microsoft.com/office/drawing/2014/main" id="{B6D5F8F6-C037-496F-BB26-9CB502CC245A}"/>
                </a:ext>
              </a:extLst>
            </p:cNvPr>
            <p:cNvSpPr/>
            <p:nvPr/>
          </p:nvSpPr>
          <p:spPr>
            <a:xfrm>
              <a:off x="330842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0" name="Google Shape;753;p16">
              <a:extLst>
                <a:ext uri="{FF2B5EF4-FFF2-40B4-BE49-F238E27FC236}">
                  <a16:creationId xmlns:a16="http://schemas.microsoft.com/office/drawing/2014/main" id="{88532A93-F69E-4CFA-AFDE-4E559E719C97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1" name="Google Shape;754;p16">
              <a:extLst>
                <a:ext uri="{FF2B5EF4-FFF2-40B4-BE49-F238E27FC236}">
                  <a16:creationId xmlns:a16="http://schemas.microsoft.com/office/drawing/2014/main" id="{9457CEC8-4DFE-4270-98EF-D4451E6BFD6F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2" name="Google Shape;755;p16">
              <a:extLst>
                <a:ext uri="{FF2B5EF4-FFF2-40B4-BE49-F238E27FC236}">
                  <a16:creationId xmlns:a16="http://schemas.microsoft.com/office/drawing/2014/main" id="{99A137BA-8C33-40F6-8F9D-9693DA0377BB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3" name="Google Shape;756;p16">
              <a:extLst>
                <a:ext uri="{FF2B5EF4-FFF2-40B4-BE49-F238E27FC236}">
                  <a16:creationId xmlns:a16="http://schemas.microsoft.com/office/drawing/2014/main" id="{D3829784-4AA8-4EF4-A4FD-94C5E9D11696}"/>
                </a:ext>
              </a:extLst>
            </p:cNvPr>
            <p:cNvSpPr/>
            <p:nvPr/>
          </p:nvSpPr>
          <p:spPr>
            <a:xfrm>
              <a:off x="330922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4" name="Google Shape;757;p16">
              <a:extLst>
                <a:ext uri="{FF2B5EF4-FFF2-40B4-BE49-F238E27FC236}">
                  <a16:creationId xmlns:a16="http://schemas.microsoft.com/office/drawing/2014/main" id="{20749BF7-69FD-4A02-AD5D-C540032CFD09}"/>
                </a:ext>
              </a:extLst>
            </p:cNvPr>
            <p:cNvSpPr/>
            <p:nvPr/>
          </p:nvSpPr>
          <p:spPr>
            <a:xfrm>
              <a:off x="33100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5" name="Google Shape;758;p16">
              <a:extLst>
                <a:ext uri="{FF2B5EF4-FFF2-40B4-BE49-F238E27FC236}">
                  <a16:creationId xmlns:a16="http://schemas.microsoft.com/office/drawing/2014/main" id="{C51AC768-7F77-4EA8-AEAF-A91B68D15B2C}"/>
                </a:ext>
              </a:extLst>
            </p:cNvPr>
            <p:cNvSpPr/>
            <p:nvPr/>
          </p:nvSpPr>
          <p:spPr>
            <a:xfrm>
              <a:off x="33100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6" name="Google Shape;759;p16">
              <a:extLst>
                <a:ext uri="{FF2B5EF4-FFF2-40B4-BE49-F238E27FC236}">
                  <a16:creationId xmlns:a16="http://schemas.microsoft.com/office/drawing/2014/main" id="{82C02A4B-AD5A-4795-A11A-BB86224A580F}"/>
                </a:ext>
              </a:extLst>
            </p:cNvPr>
            <p:cNvSpPr/>
            <p:nvPr/>
          </p:nvSpPr>
          <p:spPr>
            <a:xfrm>
              <a:off x="331000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7" name="Google Shape;760;p16">
              <a:extLst>
                <a:ext uri="{FF2B5EF4-FFF2-40B4-BE49-F238E27FC236}">
                  <a16:creationId xmlns:a16="http://schemas.microsoft.com/office/drawing/2014/main" id="{092F783A-D878-44F6-A455-5B917DA8269C}"/>
                </a:ext>
              </a:extLst>
            </p:cNvPr>
            <p:cNvSpPr/>
            <p:nvPr/>
          </p:nvSpPr>
          <p:spPr>
            <a:xfrm>
              <a:off x="33108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8" name="Google Shape;761;p16">
              <a:extLst>
                <a:ext uri="{FF2B5EF4-FFF2-40B4-BE49-F238E27FC236}">
                  <a16:creationId xmlns:a16="http://schemas.microsoft.com/office/drawing/2014/main" id="{92C26F8C-2729-4728-A509-1B09D8B1760E}"/>
                </a:ext>
              </a:extLst>
            </p:cNvPr>
            <p:cNvSpPr/>
            <p:nvPr/>
          </p:nvSpPr>
          <p:spPr>
            <a:xfrm>
              <a:off x="33108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9" name="Google Shape;762;p16">
              <a:extLst>
                <a:ext uri="{FF2B5EF4-FFF2-40B4-BE49-F238E27FC236}">
                  <a16:creationId xmlns:a16="http://schemas.microsoft.com/office/drawing/2014/main" id="{796CA496-8EC2-4414-A0FB-6377FC72C968}"/>
                </a:ext>
              </a:extLst>
            </p:cNvPr>
            <p:cNvSpPr/>
            <p:nvPr/>
          </p:nvSpPr>
          <p:spPr>
            <a:xfrm>
              <a:off x="331080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0" name="Google Shape;763;p16">
              <a:extLst>
                <a:ext uri="{FF2B5EF4-FFF2-40B4-BE49-F238E27FC236}">
                  <a16:creationId xmlns:a16="http://schemas.microsoft.com/office/drawing/2014/main" id="{DD057BA3-D41D-43BA-9401-715023151B66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1" name="Google Shape;764;p16">
              <a:extLst>
                <a:ext uri="{FF2B5EF4-FFF2-40B4-BE49-F238E27FC236}">
                  <a16:creationId xmlns:a16="http://schemas.microsoft.com/office/drawing/2014/main" id="{029BEC5C-AF55-4BF5-85F6-7F025C46DFF9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2" name="Google Shape;765;p16">
              <a:extLst>
                <a:ext uri="{FF2B5EF4-FFF2-40B4-BE49-F238E27FC236}">
                  <a16:creationId xmlns:a16="http://schemas.microsoft.com/office/drawing/2014/main" id="{700436E4-B6E9-4AFF-800B-753000EB5385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3" name="Google Shape;766;p16">
              <a:extLst>
                <a:ext uri="{FF2B5EF4-FFF2-40B4-BE49-F238E27FC236}">
                  <a16:creationId xmlns:a16="http://schemas.microsoft.com/office/drawing/2014/main" id="{4C990738-224C-4E92-9600-0924168E3AE4}"/>
                </a:ext>
              </a:extLst>
            </p:cNvPr>
            <p:cNvSpPr/>
            <p:nvPr/>
          </p:nvSpPr>
          <p:spPr>
            <a:xfrm>
              <a:off x="33123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4" name="Google Shape;767;p16">
              <a:extLst>
                <a:ext uri="{FF2B5EF4-FFF2-40B4-BE49-F238E27FC236}">
                  <a16:creationId xmlns:a16="http://schemas.microsoft.com/office/drawing/2014/main" id="{A2416D51-21C7-4ACD-B342-1F53600E3D1B}"/>
                </a:ext>
              </a:extLst>
            </p:cNvPr>
            <p:cNvSpPr/>
            <p:nvPr/>
          </p:nvSpPr>
          <p:spPr>
            <a:xfrm>
              <a:off x="3256975" y="2195200"/>
              <a:ext cx="224875" cy="224875"/>
            </a:xfrm>
            <a:custGeom>
              <a:avLst/>
              <a:gdLst/>
              <a:ahLst/>
              <a:cxnLst/>
              <a:rect l="l" t="t" r="r" b="b"/>
              <a:pathLst>
                <a:path w="8995" h="8995" extrusionOk="0">
                  <a:moveTo>
                    <a:pt x="4497" y="2692"/>
                  </a:moveTo>
                  <a:cubicBezTo>
                    <a:pt x="5511" y="2692"/>
                    <a:pt x="6334" y="3516"/>
                    <a:pt x="6334" y="4497"/>
                  </a:cubicBezTo>
                  <a:cubicBezTo>
                    <a:pt x="6334" y="5511"/>
                    <a:pt x="5511" y="6334"/>
                    <a:pt x="4497" y="6334"/>
                  </a:cubicBezTo>
                  <a:cubicBezTo>
                    <a:pt x="3515" y="6334"/>
                    <a:pt x="2692" y="5511"/>
                    <a:pt x="2692" y="4497"/>
                  </a:cubicBezTo>
                  <a:cubicBezTo>
                    <a:pt x="2692" y="3516"/>
                    <a:pt x="3515" y="2692"/>
                    <a:pt x="4497" y="2692"/>
                  </a:cubicBezTo>
                  <a:close/>
                  <a:moveTo>
                    <a:pt x="4497" y="2376"/>
                  </a:moveTo>
                  <a:cubicBezTo>
                    <a:pt x="3325" y="2376"/>
                    <a:pt x="2375" y="3326"/>
                    <a:pt x="2375" y="4497"/>
                  </a:cubicBezTo>
                  <a:cubicBezTo>
                    <a:pt x="2375" y="5669"/>
                    <a:pt x="3325" y="6651"/>
                    <a:pt x="4497" y="6651"/>
                  </a:cubicBezTo>
                  <a:cubicBezTo>
                    <a:pt x="5701" y="6651"/>
                    <a:pt x="6651" y="5669"/>
                    <a:pt x="6651" y="4497"/>
                  </a:cubicBezTo>
                  <a:cubicBezTo>
                    <a:pt x="6651" y="3326"/>
                    <a:pt x="5701" y="2376"/>
                    <a:pt x="4497" y="2376"/>
                  </a:cubicBezTo>
                  <a:close/>
                  <a:moveTo>
                    <a:pt x="4782" y="317"/>
                  </a:moveTo>
                  <a:cubicBezTo>
                    <a:pt x="4877" y="317"/>
                    <a:pt x="4909" y="381"/>
                    <a:pt x="4909" y="444"/>
                  </a:cubicBezTo>
                  <a:lnTo>
                    <a:pt x="4909" y="1489"/>
                  </a:lnTo>
                  <a:lnTo>
                    <a:pt x="5036" y="1521"/>
                  </a:lnTo>
                  <a:cubicBezTo>
                    <a:pt x="5479" y="1616"/>
                    <a:pt x="5859" y="1774"/>
                    <a:pt x="6239" y="2027"/>
                  </a:cubicBezTo>
                  <a:lnTo>
                    <a:pt x="6334" y="2091"/>
                  </a:lnTo>
                  <a:lnTo>
                    <a:pt x="7094" y="1331"/>
                  </a:lnTo>
                  <a:cubicBezTo>
                    <a:pt x="7110" y="1315"/>
                    <a:pt x="7142" y="1307"/>
                    <a:pt x="7173" y="1307"/>
                  </a:cubicBezTo>
                  <a:cubicBezTo>
                    <a:pt x="7205" y="1307"/>
                    <a:pt x="7237" y="1315"/>
                    <a:pt x="7252" y="1331"/>
                  </a:cubicBezTo>
                  <a:lnTo>
                    <a:pt x="7664" y="1742"/>
                  </a:lnTo>
                  <a:cubicBezTo>
                    <a:pt x="7727" y="1806"/>
                    <a:pt x="7727" y="1869"/>
                    <a:pt x="7664" y="1932"/>
                  </a:cubicBezTo>
                  <a:lnTo>
                    <a:pt x="6936" y="2661"/>
                  </a:lnTo>
                  <a:lnTo>
                    <a:pt x="6999" y="2787"/>
                  </a:lnTo>
                  <a:cubicBezTo>
                    <a:pt x="7252" y="3136"/>
                    <a:pt x="7411" y="3547"/>
                    <a:pt x="7474" y="3959"/>
                  </a:cubicBezTo>
                  <a:lnTo>
                    <a:pt x="7506" y="4086"/>
                  </a:lnTo>
                  <a:lnTo>
                    <a:pt x="8551" y="4086"/>
                  </a:lnTo>
                  <a:cubicBezTo>
                    <a:pt x="8646" y="4086"/>
                    <a:pt x="8677" y="4149"/>
                    <a:pt x="8677" y="4212"/>
                  </a:cubicBezTo>
                  <a:lnTo>
                    <a:pt x="8677" y="4782"/>
                  </a:lnTo>
                  <a:cubicBezTo>
                    <a:pt x="8677" y="4877"/>
                    <a:pt x="8646" y="4909"/>
                    <a:pt x="8551" y="4909"/>
                  </a:cubicBezTo>
                  <a:lnTo>
                    <a:pt x="7506" y="4909"/>
                  </a:lnTo>
                  <a:lnTo>
                    <a:pt x="7474" y="5036"/>
                  </a:lnTo>
                  <a:cubicBezTo>
                    <a:pt x="7411" y="5479"/>
                    <a:pt x="7252" y="5859"/>
                    <a:pt x="6999" y="6239"/>
                  </a:cubicBezTo>
                  <a:lnTo>
                    <a:pt x="6936" y="6334"/>
                  </a:lnTo>
                  <a:lnTo>
                    <a:pt x="7664" y="7094"/>
                  </a:lnTo>
                  <a:cubicBezTo>
                    <a:pt x="7727" y="7126"/>
                    <a:pt x="7727" y="7221"/>
                    <a:pt x="7664" y="7253"/>
                  </a:cubicBezTo>
                  <a:lnTo>
                    <a:pt x="7252" y="7664"/>
                  </a:lnTo>
                  <a:cubicBezTo>
                    <a:pt x="7237" y="7696"/>
                    <a:pt x="7205" y="7712"/>
                    <a:pt x="7173" y="7712"/>
                  </a:cubicBezTo>
                  <a:cubicBezTo>
                    <a:pt x="7142" y="7712"/>
                    <a:pt x="7110" y="7696"/>
                    <a:pt x="7094" y="7664"/>
                  </a:cubicBezTo>
                  <a:lnTo>
                    <a:pt x="6334" y="6904"/>
                  </a:lnTo>
                  <a:lnTo>
                    <a:pt x="6239" y="6999"/>
                  </a:lnTo>
                  <a:cubicBezTo>
                    <a:pt x="5891" y="7221"/>
                    <a:pt x="5479" y="7411"/>
                    <a:pt x="5067" y="7474"/>
                  </a:cubicBezTo>
                  <a:lnTo>
                    <a:pt x="4941" y="7506"/>
                  </a:lnTo>
                  <a:lnTo>
                    <a:pt x="4941" y="8551"/>
                  </a:lnTo>
                  <a:cubicBezTo>
                    <a:pt x="4941" y="8614"/>
                    <a:pt x="4877" y="8678"/>
                    <a:pt x="4814" y="8678"/>
                  </a:cubicBezTo>
                  <a:lnTo>
                    <a:pt x="4212" y="8678"/>
                  </a:lnTo>
                  <a:cubicBezTo>
                    <a:pt x="4149" y="8678"/>
                    <a:pt x="4085" y="8614"/>
                    <a:pt x="4085" y="8551"/>
                  </a:cubicBezTo>
                  <a:lnTo>
                    <a:pt x="4085" y="7506"/>
                  </a:lnTo>
                  <a:lnTo>
                    <a:pt x="3959" y="7474"/>
                  </a:lnTo>
                  <a:cubicBezTo>
                    <a:pt x="3547" y="7411"/>
                    <a:pt x="3135" y="7253"/>
                    <a:pt x="2787" y="6999"/>
                  </a:cubicBezTo>
                  <a:lnTo>
                    <a:pt x="2692" y="6904"/>
                  </a:lnTo>
                  <a:lnTo>
                    <a:pt x="1932" y="7664"/>
                  </a:lnTo>
                  <a:cubicBezTo>
                    <a:pt x="1900" y="7696"/>
                    <a:pt x="1869" y="7712"/>
                    <a:pt x="1837" y="7712"/>
                  </a:cubicBezTo>
                  <a:cubicBezTo>
                    <a:pt x="1805" y="7712"/>
                    <a:pt x="1774" y="7696"/>
                    <a:pt x="1742" y="7664"/>
                  </a:cubicBezTo>
                  <a:lnTo>
                    <a:pt x="1330" y="7253"/>
                  </a:lnTo>
                  <a:cubicBezTo>
                    <a:pt x="1299" y="7221"/>
                    <a:pt x="1299" y="7126"/>
                    <a:pt x="1330" y="7094"/>
                  </a:cubicBezTo>
                  <a:lnTo>
                    <a:pt x="2090" y="6334"/>
                  </a:lnTo>
                  <a:lnTo>
                    <a:pt x="2027" y="6239"/>
                  </a:lnTo>
                  <a:cubicBezTo>
                    <a:pt x="1774" y="5859"/>
                    <a:pt x="1615" y="5479"/>
                    <a:pt x="1520" y="5036"/>
                  </a:cubicBezTo>
                  <a:lnTo>
                    <a:pt x="1520" y="4909"/>
                  </a:lnTo>
                  <a:lnTo>
                    <a:pt x="444" y="4909"/>
                  </a:lnTo>
                  <a:cubicBezTo>
                    <a:pt x="380" y="4909"/>
                    <a:pt x="317" y="4846"/>
                    <a:pt x="317" y="4782"/>
                  </a:cubicBezTo>
                  <a:lnTo>
                    <a:pt x="317" y="4212"/>
                  </a:lnTo>
                  <a:cubicBezTo>
                    <a:pt x="317" y="4149"/>
                    <a:pt x="380" y="4086"/>
                    <a:pt x="444" y="4086"/>
                  </a:cubicBezTo>
                  <a:lnTo>
                    <a:pt x="1520" y="4086"/>
                  </a:lnTo>
                  <a:lnTo>
                    <a:pt x="1520" y="3959"/>
                  </a:lnTo>
                  <a:cubicBezTo>
                    <a:pt x="1615" y="3547"/>
                    <a:pt x="1774" y="3136"/>
                    <a:pt x="2027" y="2787"/>
                  </a:cubicBezTo>
                  <a:lnTo>
                    <a:pt x="2090" y="2661"/>
                  </a:lnTo>
                  <a:lnTo>
                    <a:pt x="1330" y="1932"/>
                  </a:lnTo>
                  <a:cubicBezTo>
                    <a:pt x="1299" y="1869"/>
                    <a:pt x="1299" y="1806"/>
                    <a:pt x="1330" y="1742"/>
                  </a:cubicBezTo>
                  <a:lnTo>
                    <a:pt x="1742" y="1331"/>
                  </a:lnTo>
                  <a:cubicBezTo>
                    <a:pt x="1774" y="1315"/>
                    <a:pt x="1805" y="1307"/>
                    <a:pt x="1837" y="1307"/>
                  </a:cubicBezTo>
                  <a:cubicBezTo>
                    <a:pt x="1869" y="1307"/>
                    <a:pt x="1900" y="1315"/>
                    <a:pt x="1932" y="1331"/>
                  </a:cubicBezTo>
                  <a:lnTo>
                    <a:pt x="2660" y="2091"/>
                  </a:lnTo>
                  <a:lnTo>
                    <a:pt x="2787" y="2027"/>
                  </a:lnTo>
                  <a:cubicBezTo>
                    <a:pt x="3135" y="1774"/>
                    <a:pt x="3547" y="1616"/>
                    <a:pt x="3959" y="1521"/>
                  </a:cubicBezTo>
                  <a:lnTo>
                    <a:pt x="4085" y="1489"/>
                  </a:lnTo>
                  <a:lnTo>
                    <a:pt x="4085" y="444"/>
                  </a:lnTo>
                  <a:cubicBezTo>
                    <a:pt x="4085" y="381"/>
                    <a:pt x="4149" y="317"/>
                    <a:pt x="4212" y="317"/>
                  </a:cubicBezTo>
                  <a:close/>
                  <a:moveTo>
                    <a:pt x="4212" y="0"/>
                  </a:moveTo>
                  <a:cubicBezTo>
                    <a:pt x="3959" y="0"/>
                    <a:pt x="3769" y="190"/>
                    <a:pt x="3769" y="444"/>
                  </a:cubicBezTo>
                  <a:lnTo>
                    <a:pt x="3769" y="1236"/>
                  </a:lnTo>
                  <a:cubicBezTo>
                    <a:pt x="3389" y="1331"/>
                    <a:pt x="3040" y="1457"/>
                    <a:pt x="2724" y="1679"/>
                  </a:cubicBezTo>
                  <a:lnTo>
                    <a:pt x="2154" y="1109"/>
                  </a:lnTo>
                  <a:cubicBezTo>
                    <a:pt x="2074" y="1030"/>
                    <a:pt x="1964" y="990"/>
                    <a:pt x="1849" y="990"/>
                  </a:cubicBezTo>
                  <a:cubicBezTo>
                    <a:pt x="1734" y="990"/>
                    <a:pt x="1615" y="1030"/>
                    <a:pt x="1520" y="1109"/>
                  </a:cubicBezTo>
                  <a:lnTo>
                    <a:pt x="1109" y="1521"/>
                  </a:lnTo>
                  <a:cubicBezTo>
                    <a:pt x="950" y="1711"/>
                    <a:pt x="950" y="1996"/>
                    <a:pt x="1109" y="2154"/>
                  </a:cubicBezTo>
                  <a:lnTo>
                    <a:pt x="1679" y="2724"/>
                  </a:lnTo>
                  <a:cubicBezTo>
                    <a:pt x="1457" y="3041"/>
                    <a:pt x="1330" y="3389"/>
                    <a:pt x="1235" y="3769"/>
                  </a:cubicBezTo>
                  <a:lnTo>
                    <a:pt x="444" y="3769"/>
                  </a:lnTo>
                  <a:cubicBezTo>
                    <a:pt x="190" y="3769"/>
                    <a:pt x="0" y="3959"/>
                    <a:pt x="0" y="4212"/>
                  </a:cubicBezTo>
                  <a:lnTo>
                    <a:pt x="0" y="4782"/>
                  </a:lnTo>
                  <a:cubicBezTo>
                    <a:pt x="0" y="5036"/>
                    <a:pt x="190" y="5226"/>
                    <a:pt x="444" y="5226"/>
                  </a:cubicBezTo>
                  <a:lnTo>
                    <a:pt x="1235" y="5226"/>
                  </a:lnTo>
                  <a:cubicBezTo>
                    <a:pt x="1330" y="5606"/>
                    <a:pt x="1489" y="5986"/>
                    <a:pt x="1679" y="6303"/>
                  </a:cubicBezTo>
                  <a:lnTo>
                    <a:pt x="1109" y="6841"/>
                  </a:lnTo>
                  <a:cubicBezTo>
                    <a:pt x="950" y="7031"/>
                    <a:pt x="950" y="7316"/>
                    <a:pt x="1109" y="7474"/>
                  </a:cubicBezTo>
                  <a:lnTo>
                    <a:pt x="1520" y="7886"/>
                  </a:lnTo>
                  <a:cubicBezTo>
                    <a:pt x="1615" y="7981"/>
                    <a:pt x="1734" y="8029"/>
                    <a:pt x="1849" y="8029"/>
                  </a:cubicBezTo>
                  <a:cubicBezTo>
                    <a:pt x="1964" y="8029"/>
                    <a:pt x="2074" y="7981"/>
                    <a:pt x="2154" y="7886"/>
                  </a:cubicBezTo>
                  <a:lnTo>
                    <a:pt x="2724" y="7348"/>
                  </a:lnTo>
                  <a:cubicBezTo>
                    <a:pt x="3040" y="7538"/>
                    <a:pt x="3389" y="7696"/>
                    <a:pt x="3769" y="7759"/>
                  </a:cubicBezTo>
                  <a:lnTo>
                    <a:pt x="3769" y="8551"/>
                  </a:lnTo>
                  <a:cubicBezTo>
                    <a:pt x="3769" y="8804"/>
                    <a:pt x="3959" y="8994"/>
                    <a:pt x="4212" y="8994"/>
                  </a:cubicBezTo>
                  <a:lnTo>
                    <a:pt x="4814" y="8994"/>
                  </a:lnTo>
                  <a:cubicBezTo>
                    <a:pt x="5036" y="8994"/>
                    <a:pt x="5226" y="8804"/>
                    <a:pt x="5257" y="8551"/>
                  </a:cubicBezTo>
                  <a:lnTo>
                    <a:pt x="5257" y="7759"/>
                  </a:lnTo>
                  <a:cubicBezTo>
                    <a:pt x="5606" y="7696"/>
                    <a:pt x="5986" y="7538"/>
                    <a:pt x="6302" y="7348"/>
                  </a:cubicBezTo>
                  <a:lnTo>
                    <a:pt x="6872" y="7886"/>
                  </a:lnTo>
                  <a:cubicBezTo>
                    <a:pt x="6952" y="7981"/>
                    <a:pt x="7062" y="8029"/>
                    <a:pt x="7173" y="8029"/>
                  </a:cubicBezTo>
                  <a:cubicBezTo>
                    <a:pt x="7284" y="8029"/>
                    <a:pt x="7395" y="7981"/>
                    <a:pt x="7474" y="7886"/>
                  </a:cubicBezTo>
                  <a:lnTo>
                    <a:pt x="7886" y="7474"/>
                  </a:lnTo>
                  <a:cubicBezTo>
                    <a:pt x="8076" y="7316"/>
                    <a:pt x="8076" y="7031"/>
                    <a:pt x="7886" y="6841"/>
                  </a:cubicBezTo>
                  <a:lnTo>
                    <a:pt x="7347" y="6303"/>
                  </a:lnTo>
                  <a:cubicBezTo>
                    <a:pt x="7537" y="5954"/>
                    <a:pt x="7696" y="5606"/>
                    <a:pt x="7759" y="5226"/>
                  </a:cubicBezTo>
                  <a:lnTo>
                    <a:pt x="8551" y="5226"/>
                  </a:lnTo>
                  <a:cubicBezTo>
                    <a:pt x="8804" y="5226"/>
                    <a:pt x="8994" y="5036"/>
                    <a:pt x="8994" y="4782"/>
                  </a:cubicBezTo>
                  <a:lnTo>
                    <a:pt x="8994" y="4212"/>
                  </a:lnTo>
                  <a:cubicBezTo>
                    <a:pt x="8994" y="3959"/>
                    <a:pt x="8804" y="3769"/>
                    <a:pt x="8551" y="3769"/>
                  </a:cubicBezTo>
                  <a:lnTo>
                    <a:pt x="7759" y="3769"/>
                  </a:lnTo>
                  <a:cubicBezTo>
                    <a:pt x="7696" y="3389"/>
                    <a:pt x="7537" y="3041"/>
                    <a:pt x="7347" y="2724"/>
                  </a:cubicBezTo>
                  <a:lnTo>
                    <a:pt x="7886" y="2154"/>
                  </a:lnTo>
                  <a:cubicBezTo>
                    <a:pt x="8076" y="1996"/>
                    <a:pt x="8076" y="1711"/>
                    <a:pt x="7886" y="1521"/>
                  </a:cubicBezTo>
                  <a:lnTo>
                    <a:pt x="7474" y="1109"/>
                  </a:lnTo>
                  <a:cubicBezTo>
                    <a:pt x="7395" y="1030"/>
                    <a:pt x="7284" y="990"/>
                    <a:pt x="7173" y="990"/>
                  </a:cubicBezTo>
                  <a:cubicBezTo>
                    <a:pt x="7062" y="990"/>
                    <a:pt x="6952" y="1030"/>
                    <a:pt x="6872" y="1109"/>
                  </a:cubicBezTo>
                  <a:lnTo>
                    <a:pt x="6302" y="1679"/>
                  </a:lnTo>
                  <a:cubicBezTo>
                    <a:pt x="5986" y="1457"/>
                    <a:pt x="5606" y="1331"/>
                    <a:pt x="5257" y="1236"/>
                  </a:cubicBezTo>
                  <a:lnTo>
                    <a:pt x="5257" y="444"/>
                  </a:lnTo>
                  <a:cubicBezTo>
                    <a:pt x="5257" y="190"/>
                    <a:pt x="5036" y="0"/>
                    <a:pt x="4814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5" name="Google Shape;768;p16">
              <a:extLst>
                <a:ext uri="{FF2B5EF4-FFF2-40B4-BE49-F238E27FC236}">
                  <a16:creationId xmlns:a16="http://schemas.microsoft.com/office/drawing/2014/main" id="{4C8FDC7A-B4D6-4170-81DC-B216CA25D8D1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6" name="Google Shape;769;p16">
              <a:extLst>
                <a:ext uri="{FF2B5EF4-FFF2-40B4-BE49-F238E27FC236}">
                  <a16:creationId xmlns:a16="http://schemas.microsoft.com/office/drawing/2014/main" id="{597DBC17-3C1C-4775-A065-063F1905791F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7" name="Google Shape;770;p16">
              <a:extLst>
                <a:ext uri="{FF2B5EF4-FFF2-40B4-BE49-F238E27FC236}">
                  <a16:creationId xmlns:a16="http://schemas.microsoft.com/office/drawing/2014/main" id="{DF12B0D7-98DF-4BD9-83A0-74A37985C374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8" name="Google Shape;771;p16">
              <a:extLst>
                <a:ext uri="{FF2B5EF4-FFF2-40B4-BE49-F238E27FC236}">
                  <a16:creationId xmlns:a16="http://schemas.microsoft.com/office/drawing/2014/main" id="{4F9D3BB7-125A-432A-9F81-9E88EC02F4E9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9" name="Google Shape;772;p16">
              <a:extLst>
                <a:ext uri="{FF2B5EF4-FFF2-40B4-BE49-F238E27FC236}">
                  <a16:creationId xmlns:a16="http://schemas.microsoft.com/office/drawing/2014/main" id="{34A1D469-6BBF-417F-84CC-5D5B38874409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0" name="Google Shape;773;p16">
              <a:extLst>
                <a:ext uri="{FF2B5EF4-FFF2-40B4-BE49-F238E27FC236}">
                  <a16:creationId xmlns:a16="http://schemas.microsoft.com/office/drawing/2014/main" id="{E42A4203-4617-4036-B712-E00560709F47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1" name="Google Shape;774;p16">
              <a:extLst>
                <a:ext uri="{FF2B5EF4-FFF2-40B4-BE49-F238E27FC236}">
                  <a16:creationId xmlns:a16="http://schemas.microsoft.com/office/drawing/2014/main" id="{8C770880-E8D5-4039-8541-DAF23F3286A3}"/>
                </a:ext>
              </a:extLst>
            </p:cNvPr>
            <p:cNvSpPr/>
            <p:nvPr/>
          </p:nvSpPr>
          <p:spPr>
            <a:xfrm>
              <a:off x="3366225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2" name="Google Shape;775;p16">
              <a:extLst>
                <a:ext uri="{FF2B5EF4-FFF2-40B4-BE49-F238E27FC236}">
                  <a16:creationId xmlns:a16="http://schemas.microsoft.com/office/drawing/2014/main" id="{96E85579-448B-4745-9522-F645AB15037C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3" name="Google Shape;776;p16">
              <a:extLst>
                <a:ext uri="{FF2B5EF4-FFF2-40B4-BE49-F238E27FC236}">
                  <a16:creationId xmlns:a16="http://schemas.microsoft.com/office/drawing/2014/main" id="{8358DAC9-77BD-4C07-BECB-88805D19C960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4" name="Google Shape;777;p16">
              <a:extLst>
                <a:ext uri="{FF2B5EF4-FFF2-40B4-BE49-F238E27FC236}">
                  <a16:creationId xmlns:a16="http://schemas.microsoft.com/office/drawing/2014/main" id="{43E607BB-6672-42E0-AB76-4083DC5AB7D3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5" name="Google Shape;778;p16">
              <a:extLst>
                <a:ext uri="{FF2B5EF4-FFF2-40B4-BE49-F238E27FC236}">
                  <a16:creationId xmlns:a16="http://schemas.microsoft.com/office/drawing/2014/main" id="{6AACA482-CB64-43AA-B080-6267396C1935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6" name="Google Shape;779;p16">
              <a:extLst>
                <a:ext uri="{FF2B5EF4-FFF2-40B4-BE49-F238E27FC236}">
                  <a16:creationId xmlns:a16="http://schemas.microsoft.com/office/drawing/2014/main" id="{CD9F1EAF-3D34-4853-AAC8-37ACCF17B9A1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7" name="Google Shape;780;p16">
              <a:extLst>
                <a:ext uri="{FF2B5EF4-FFF2-40B4-BE49-F238E27FC236}">
                  <a16:creationId xmlns:a16="http://schemas.microsoft.com/office/drawing/2014/main" id="{12A8BAAE-3ADD-4ADD-8781-8ADEA9E8C8AC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8" name="Google Shape;781;p16">
              <a:extLst>
                <a:ext uri="{FF2B5EF4-FFF2-40B4-BE49-F238E27FC236}">
                  <a16:creationId xmlns:a16="http://schemas.microsoft.com/office/drawing/2014/main" id="{D7C9D8DC-8FEB-427A-BE4C-9063B9E26552}"/>
                </a:ext>
              </a:extLst>
            </p:cNvPr>
            <p:cNvSpPr/>
            <p:nvPr/>
          </p:nvSpPr>
          <p:spPr>
            <a:xfrm>
              <a:off x="336780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9" name="Google Shape;782;p16">
              <a:extLst>
                <a:ext uri="{FF2B5EF4-FFF2-40B4-BE49-F238E27FC236}">
                  <a16:creationId xmlns:a16="http://schemas.microsoft.com/office/drawing/2014/main" id="{E6EF9585-9C2F-4BC2-8CA1-5AA897490CFE}"/>
                </a:ext>
              </a:extLst>
            </p:cNvPr>
            <p:cNvSpPr/>
            <p:nvPr/>
          </p:nvSpPr>
          <p:spPr>
            <a:xfrm>
              <a:off x="33686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0" name="Google Shape;783;p16">
              <a:extLst>
                <a:ext uri="{FF2B5EF4-FFF2-40B4-BE49-F238E27FC236}">
                  <a16:creationId xmlns:a16="http://schemas.microsoft.com/office/drawing/2014/main" id="{A7092E68-75D5-4717-8B35-12EA95C001A1}"/>
                </a:ext>
              </a:extLst>
            </p:cNvPr>
            <p:cNvSpPr/>
            <p:nvPr/>
          </p:nvSpPr>
          <p:spPr>
            <a:xfrm>
              <a:off x="33686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1" name="Google Shape;784;p16">
              <a:extLst>
                <a:ext uri="{FF2B5EF4-FFF2-40B4-BE49-F238E27FC236}">
                  <a16:creationId xmlns:a16="http://schemas.microsoft.com/office/drawing/2014/main" id="{815EBB8F-EDBC-4156-BAE2-050EEBD48867}"/>
                </a:ext>
              </a:extLst>
            </p:cNvPr>
            <p:cNvSpPr/>
            <p:nvPr/>
          </p:nvSpPr>
          <p:spPr>
            <a:xfrm>
              <a:off x="336860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2" name="Google Shape;785;p16">
              <a:extLst>
                <a:ext uri="{FF2B5EF4-FFF2-40B4-BE49-F238E27FC236}">
                  <a16:creationId xmlns:a16="http://schemas.microsoft.com/office/drawing/2014/main" id="{D6DAC6BB-65ED-4D6C-81AB-32D550DF9CA0}"/>
                </a:ext>
              </a:extLst>
            </p:cNvPr>
            <p:cNvSpPr/>
            <p:nvPr/>
          </p:nvSpPr>
          <p:spPr>
            <a:xfrm>
              <a:off x="33694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3" name="Google Shape;786;p16">
              <a:extLst>
                <a:ext uri="{FF2B5EF4-FFF2-40B4-BE49-F238E27FC236}">
                  <a16:creationId xmlns:a16="http://schemas.microsoft.com/office/drawing/2014/main" id="{323381D0-0D95-4E3B-813F-B5E24BE6D7F4}"/>
                </a:ext>
              </a:extLst>
            </p:cNvPr>
            <p:cNvSpPr/>
            <p:nvPr/>
          </p:nvSpPr>
          <p:spPr>
            <a:xfrm>
              <a:off x="33694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4" name="Google Shape;787;p16">
              <a:extLst>
                <a:ext uri="{FF2B5EF4-FFF2-40B4-BE49-F238E27FC236}">
                  <a16:creationId xmlns:a16="http://schemas.microsoft.com/office/drawing/2014/main" id="{B26E8083-EE98-44A7-A59E-07BE4141DC60}"/>
                </a:ext>
              </a:extLst>
            </p:cNvPr>
            <p:cNvSpPr/>
            <p:nvPr/>
          </p:nvSpPr>
          <p:spPr>
            <a:xfrm>
              <a:off x="3369400" y="2215000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5" name="Google Shape;788;p16">
              <a:extLst>
                <a:ext uri="{FF2B5EF4-FFF2-40B4-BE49-F238E27FC236}">
                  <a16:creationId xmlns:a16="http://schemas.microsoft.com/office/drawing/2014/main" id="{92945A50-AA3B-447E-87FF-DC94E38E9F9F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6" name="Google Shape;789;p16">
              <a:extLst>
                <a:ext uri="{FF2B5EF4-FFF2-40B4-BE49-F238E27FC236}">
                  <a16:creationId xmlns:a16="http://schemas.microsoft.com/office/drawing/2014/main" id="{594A5CD3-3F27-4178-933A-B61940284F5C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7" name="Google Shape;790;p16">
              <a:extLst>
                <a:ext uri="{FF2B5EF4-FFF2-40B4-BE49-F238E27FC236}">
                  <a16:creationId xmlns:a16="http://schemas.microsoft.com/office/drawing/2014/main" id="{39F05988-B6BA-49F7-A84B-B2863B0B015E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8" name="Google Shape;791;p16">
              <a:extLst>
                <a:ext uri="{FF2B5EF4-FFF2-40B4-BE49-F238E27FC236}">
                  <a16:creationId xmlns:a16="http://schemas.microsoft.com/office/drawing/2014/main" id="{CA1AE2C1-3CC0-4B08-8042-B57814892F84}"/>
                </a:ext>
              </a:extLst>
            </p:cNvPr>
            <p:cNvSpPr/>
            <p:nvPr/>
          </p:nvSpPr>
          <p:spPr>
            <a:xfrm>
              <a:off x="3370175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9" name="Google Shape;792;p16">
              <a:extLst>
                <a:ext uri="{FF2B5EF4-FFF2-40B4-BE49-F238E27FC236}">
                  <a16:creationId xmlns:a16="http://schemas.microsoft.com/office/drawing/2014/main" id="{87E29F91-DC9C-43C7-95EC-877A72DE51C6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0" name="Google Shape;793;p16">
              <a:extLst>
                <a:ext uri="{FF2B5EF4-FFF2-40B4-BE49-F238E27FC236}">
                  <a16:creationId xmlns:a16="http://schemas.microsoft.com/office/drawing/2014/main" id="{722B970C-5925-4CD2-AB1E-3EB6FB84AFD6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1" name="Google Shape;794;p16">
              <a:extLst>
                <a:ext uri="{FF2B5EF4-FFF2-40B4-BE49-F238E27FC236}">
                  <a16:creationId xmlns:a16="http://schemas.microsoft.com/office/drawing/2014/main" id="{4CC5EC7C-9F7D-4E5B-9939-2650A24FF017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2" name="Google Shape;795;p16">
              <a:extLst>
                <a:ext uri="{FF2B5EF4-FFF2-40B4-BE49-F238E27FC236}">
                  <a16:creationId xmlns:a16="http://schemas.microsoft.com/office/drawing/2014/main" id="{586D91C1-642B-43F1-8EAB-F5D5E4B819AF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3" name="Google Shape;796;p16">
              <a:extLst>
                <a:ext uri="{FF2B5EF4-FFF2-40B4-BE49-F238E27FC236}">
                  <a16:creationId xmlns:a16="http://schemas.microsoft.com/office/drawing/2014/main" id="{0E69E645-B2FC-415D-877A-BBB2DC6DCC22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4" name="Google Shape;797;p16">
              <a:extLst>
                <a:ext uri="{FF2B5EF4-FFF2-40B4-BE49-F238E27FC236}">
                  <a16:creationId xmlns:a16="http://schemas.microsoft.com/office/drawing/2014/main" id="{A155392E-08E8-4C1E-8655-B379704FE364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5" name="Google Shape;798;p16">
              <a:extLst>
                <a:ext uri="{FF2B5EF4-FFF2-40B4-BE49-F238E27FC236}">
                  <a16:creationId xmlns:a16="http://schemas.microsoft.com/office/drawing/2014/main" id="{F501EC67-F861-4323-968E-C4C2A067DDE3}"/>
                </a:ext>
              </a:extLst>
            </p:cNvPr>
            <p:cNvSpPr/>
            <p:nvPr/>
          </p:nvSpPr>
          <p:spPr>
            <a:xfrm>
              <a:off x="3371775" y="2215000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6" name="Google Shape;799;p16">
              <a:extLst>
                <a:ext uri="{FF2B5EF4-FFF2-40B4-BE49-F238E27FC236}">
                  <a16:creationId xmlns:a16="http://schemas.microsoft.com/office/drawing/2014/main" id="{F6A7E25C-D605-444D-83F7-4666C565106F}"/>
                </a:ext>
              </a:extLst>
            </p:cNvPr>
            <p:cNvSpPr/>
            <p:nvPr/>
          </p:nvSpPr>
          <p:spPr>
            <a:xfrm>
              <a:off x="33725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7" name="Google Shape;800;p16">
              <a:extLst>
                <a:ext uri="{FF2B5EF4-FFF2-40B4-BE49-F238E27FC236}">
                  <a16:creationId xmlns:a16="http://schemas.microsoft.com/office/drawing/2014/main" id="{4191DB3A-D17B-479A-8301-E21DA6A3CF33}"/>
                </a:ext>
              </a:extLst>
            </p:cNvPr>
            <p:cNvSpPr/>
            <p:nvPr/>
          </p:nvSpPr>
          <p:spPr>
            <a:xfrm>
              <a:off x="33725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8" name="Google Shape;801;p16">
              <a:extLst>
                <a:ext uri="{FF2B5EF4-FFF2-40B4-BE49-F238E27FC236}">
                  <a16:creationId xmlns:a16="http://schemas.microsoft.com/office/drawing/2014/main" id="{D6FF2891-C1C9-46F5-B3FC-EBB858A42EAA}"/>
                </a:ext>
              </a:extLst>
            </p:cNvPr>
            <p:cNvSpPr/>
            <p:nvPr/>
          </p:nvSpPr>
          <p:spPr>
            <a:xfrm>
              <a:off x="33725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9" name="Google Shape;802;p16">
              <a:extLst>
                <a:ext uri="{FF2B5EF4-FFF2-40B4-BE49-F238E27FC236}">
                  <a16:creationId xmlns:a16="http://schemas.microsoft.com/office/drawing/2014/main" id="{DC96C975-C062-4D59-9EB9-2B45C7C3F881}"/>
                </a:ext>
              </a:extLst>
            </p:cNvPr>
            <p:cNvSpPr/>
            <p:nvPr/>
          </p:nvSpPr>
          <p:spPr>
            <a:xfrm>
              <a:off x="33733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0" name="Google Shape;803;p16">
              <a:extLst>
                <a:ext uri="{FF2B5EF4-FFF2-40B4-BE49-F238E27FC236}">
                  <a16:creationId xmlns:a16="http://schemas.microsoft.com/office/drawing/2014/main" id="{43768451-353C-4D3B-9DB0-400EB621FCA3}"/>
                </a:ext>
              </a:extLst>
            </p:cNvPr>
            <p:cNvSpPr/>
            <p:nvPr/>
          </p:nvSpPr>
          <p:spPr>
            <a:xfrm>
              <a:off x="33733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1" name="Google Shape;804;p16">
              <a:extLst>
                <a:ext uri="{FF2B5EF4-FFF2-40B4-BE49-F238E27FC236}">
                  <a16:creationId xmlns:a16="http://schemas.microsoft.com/office/drawing/2014/main" id="{39918DAF-D45D-4EE5-9F69-927561591EBB}"/>
                </a:ext>
              </a:extLst>
            </p:cNvPr>
            <p:cNvSpPr/>
            <p:nvPr/>
          </p:nvSpPr>
          <p:spPr>
            <a:xfrm>
              <a:off x="33733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2" name="Google Shape;805;p16">
              <a:extLst>
                <a:ext uri="{FF2B5EF4-FFF2-40B4-BE49-F238E27FC236}">
                  <a16:creationId xmlns:a16="http://schemas.microsoft.com/office/drawing/2014/main" id="{DD7A7B6D-3AF0-4292-847B-7939CB8BA42D}"/>
                </a:ext>
              </a:extLst>
            </p:cNvPr>
            <p:cNvSpPr/>
            <p:nvPr/>
          </p:nvSpPr>
          <p:spPr>
            <a:xfrm>
              <a:off x="33733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3" name="Google Shape;806;p16">
              <a:extLst>
                <a:ext uri="{FF2B5EF4-FFF2-40B4-BE49-F238E27FC236}">
                  <a16:creationId xmlns:a16="http://schemas.microsoft.com/office/drawing/2014/main" id="{DB50A438-2A40-4382-A80B-DD029A7D6EBA}"/>
                </a:ext>
              </a:extLst>
            </p:cNvPr>
            <p:cNvSpPr/>
            <p:nvPr/>
          </p:nvSpPr>
          <p:spPr>
            <a:xfrm>
              <a:off x="33741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4" name="Google Shape;807;p16">
              <a:extLst>
                <a:ext uri="{FF2B5EF4-FFF2-40B4-BE49-F238E27FC236}">
                  <a16:creationId xmlns:a16="http://schemas.microsoft.com/office/drawing/2014/main" id="{0300B5AD-F4C6-4C95-A01A-90BB5939B87A}"/>
                </a:ext>
              </a:extLst>
            </p:cNvPr>
            <p:cNvSpPr/>
            <p:nvPr/>
          </p:nvSpPr>
          <p:spPr>
            <a:xfrm>
              <a:off x="3427200" y="2240325"/>
              <a:ext cx="0" cy="10325"/>
            </a:xfrm>
            <a:custGeom>
              <a:avLst/>
              <a:gdLst/>
              <a:ahLst/>
              <a:cxnLst/>
              <a:rect l="l" t="t" r="r" b="b"/>
              <a:pathLst>
                <a:path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5" name="Google Shape;808;p16">
              <a:extLst>
                <a:ext uri="{FF2B5EF4-FFF2-40B4-BE49-F238E27FC236}">
                  <a16:creationId xmlns:a16="http://schemas.microsoft.com/office/drawing/2014/main" id="{7FBF3FA5-3E5D-4BA2-B436-5DF3263AA163}"/>
                </a:ext>
              </a:extLst>
            </p:cNvPr>
            <p:cNvSpPr/>
            <p:nvPr/>
          </p:nvSpPr>
          <p:spPr>
            <a:xfrm>
              <a:off x="34272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6" name="Google Shape;809;p16">
              <a:extLst>
                <a:ext uri="{FF2B5EF4-FFF2-40B4-BE49-F238E27FC236}">
                  <a16:creationId xmlns:a16="http://schemas.microsoft.com/office/drawing/2014/main" id="{AAB08929-A011-42E5-96AF-0198E37E21BA}"/>
                </a:ext>
              </a:extLst>
            </p:cNvPr>
            <p:cNvSpPr/>
            <p:nvPr/>
          </p:nvSpPr>
          <p:spPr>
            <a:xfrm>
              <a:off x="34272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7" name="Google Shape;810;p16">
              <a:extLst>
                <a:ext uri="{FF2B5EF4-FFF2-40B4-BE49-F238E27FC236}">
                  <a16:creationId xmlns:a16="http://schemas.microsoft.com/office/drawing/2014/main" id="{1F5E2C00-E41A-49EC-BCDF-E6E111545570}"/>
                </a:ext>
              </a:extLst>
            </p:cNvPr>
            <p:cNvSpPr/>
            <p:nvPr/>
          </p:nvSpPr>
          <p:spPr>
            <a:xfrm>
              <a:off x="34279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8" name="Google Shape;811;p16">
              <a:extLst>
                <a:ext uri="{FF2B5EF4-FFF2-40B4-BE49-F238E27FC236}">
                  <a16:creationId xmlns:a16="http://schemas.microsoft.com/office/drawing/2014/main" id="{7E7676DE-B5F6-44F0-9BF9-D743F226F670}"/>
                </a:ext>
              </a:extLst>
            </p:cNvPr>
            <p:cNvSpPr/>
            <p:nvPr/>
          </p:nvSpPr>
          <p:spPr>
            <a:xfrm>
              <a:off x="34279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9" name="Google Shape;812;p16">
              <a:extLst>
                <a:ext uri="{FF2B5EF4-FFF2-40B4-BE49-F238E27FC236}">
                  <a16:creationId xmlns:a16="http://schemas.microsoft.com/office/drawing/2014/main" id="{039E80BD-6443-45F3-A599-85A7BB4DA244}"/>
                </a:ext>
              </a:extLst>
            </p:cNvPr>
            <p:cNvSpPr/>
            <p:nvPr/>
          </p:nvSpPr>
          <p:spPr>
            <a:xfrm>
              <a:off x="34279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0" name="Google Shape;813;p16">
              <a:extLst>
                <a:ext uri="{FF2B5EF4-FFF2-40B4-BE49-F238E27FC236}">
                  <a16:creationId xmlns:a16="http://schemas.microsoft.com/office/drawing/2014/main" id="{A9B94FEB-0BF4-4D5C-9CE9-37D389ACBEF7}"/>
                </a:ext>
              </a:extLst>
            </p:cNvPr>
            <p:cNvSpPr/>
            <p:nvPr/>
          </p:nvSpPr>
          <p:spPr>
            <a:xfrm>
              <a:off x="34287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1" name="Google Shape;814;p16">
              <a:extLst>
                <a:ext uri="{FF2B5EF4-FFF2-40B4-BE49-F238E27FC236}">
                  <a16:creationId xmlns:a16="http://schemas.microsoft.com/office/drawing/2014/main" id="{F3811A68-C582-4373-96DD-394D8C73B40B}"/>
                </a:ext>
              </a:extLst>
            </p:cNvPr>
            <p:cNvSpPr/>
            <p:nvPr/>
          </p:nvSpPr>
          <p:spPr>
            <a:xfrm>
              <a:off x="34287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2" name="Google Shape;815;p16">
              <a:extLst>
                <a:ext uri="{FF2B5EF4-FFF2-40B4-BE49-F238E27FC236}">
                  <a16:creationId xmlns:a16="http://schemas.microsoft.com/office/drawing/2014/main" id="{761DE6CE-A390-436C-9D8E-781957C30D75}"/>
                </a:ext>
              </a:extLst>
            </p:cNvPr>
            <p:cNvSpPr/>
            <p:nvPr/>
          </p:nvSpPr>
          <p:spPr>
            <a:xfrm>
              <a:off x="34287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3" name="Google Shape;816;p16">
              <a:extLst>
                <a:ext uri="{FF2B5EF4-FFF2-40B4-BE49-F238E27FC236}">
                  <a16:creationId xmlns:a16="http://schemas.microsoft.com/office/drawing/2014/main" id="{F2F69D03-4A38-4C7D-B153-1FD78C347315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4" name="Google Shape;817;p16">
              <a:extLst>
                <a:ext uri="{FF2B5EF4-FFF2-40B4-BE49-F238E27FC236}">
                  <a16:creationId xmlns:a16="http://schemas.microsoft.com/office/drawing/2014/main" id="{01639353-7712-408B-883A-7A8BB3A72067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5" name="Google Shape;818;p16">
              <a:extLst>
                <a:ext uri="{FF2B5EF4-FFF2-40B4-BE49-F238E27FC236}">
                  <a16:creationId xmlns:a16="http://schemas.microsoft.com/office/drawing/2014/main" id="{098A5D1F-95C0-4B1A-B089-D668E84B20ED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6" name="Google Shape;819;p16">
              <a:extLst>
                <a:ext uri="{FF2B5EF4-FFF2-40B4-BE49-F238E27FC236}">
                  <a16:creationId xmlns:a16="http://schemas.microsoft.com/office/drawing/2014/main" id="{26E858C9-305C-4C22-8635-E90B91866BCB}"/>
                </a:ext>
              </a:extLst>
            </p:cNvPr>
            <p:cNvSpPr/>
            <p:nvPr/>
          </p:nvSpPr>
          <p:spPr>
            <a:xfrm>
              <a:off x="342957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7" name="Google Shape;820;p16">
              <a:extLst>
                <a:ext uri="{FF2B5EF4-FFF2-40B4-BE49-F238E27FC236}">
                  <a16:creationId xmlns:a16="http://schemas.microsoft.com/office/drawing/2014/main" id="{E4C369E3-7950-4F00-BC0D-1509A91C777A}"/>
                </a:ext>
              </a:extLst>
            </p:cNvPr>
            <p:cNvSpPr/>
            <p:nvPr/>
          </p:nvSpPr>
          <p:spPr>
            <a:xfrm>
              <a:off x="34303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8" name="Google Shape;821;p16">
              <a:extLst>
                <a:ext uri="{FF2B5EF4-FFF2-40B4-BE49-F238E27FC236}">
                  <a16:creationId xmlns:a16="http://schemas.microsoft.com/office/drawing/2014/main" id="{35DEEFAD-C01D-440A-9806-68DD90537332}"/>
                </a:ext>
              </a:extLst>
            </p:cNvPr>
            <p:cNvSpPr/>
            <p:nvPr/>
          </p:nvSpPr>
          <p:spPr>
            <a:xfrm>
              <a:off x="34303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9" name="Google Shape;822;p16">
              <a:extLst>
                <a:ext uri="{FF2B5EF4-FFF2-40B4-BE49-F238E27FC236}">
                  <a16:creationId xmlns:a16="http://schemas.microsoft.com/office/drawing/2014/main" id="{73F64E8E-4DC6-4C4F-9AF3-98F541504B96}"/>
                </a:ext>
              </a:extLst>
            </p:cNvPr>
            <p:cNvSpPr/>
            <p:nvPr/>
          </p:nvSpPr>
          <p:spPr>
            <a:xfrm>
              <a:off x="34303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0" name="Google Shape;823;p16">
              <a:extLst>
                <a:ext uri="{FF2B5EF4-FFF2-40B4-BE49-F238E27FC236}">
                  <a16:creationId xmlns:a16="http://schemas.microsoft.com/office/drawing/2014/main" id="{BCEF1187-AEEA-4259-9127-C37E7322B716}"/>
                </a:ext>
              </a:extLst>
            </p:cNvPr>
            <p:cNvSpPr/>
            <p:nvPr/>
          </p:nvSpPr>
          <p:spPr>
            <a:xfrm>
              <a:off x="34311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1" name="Google Shape;824;p16">
              <a:extLst>
                <a:ext uri="{FF2B5EF4-FFF2-40B4-BE49-F238E27FC236}">
                  <a16:creationId xmlns:a16="http://schemas.microsoft.com/office/drawing/2014/main" id="{83A95BD9-22C9-484A-B5A8-7D3B4F24D529}"/>
                </a:ext>
              </a:extLst>
            </p:cNvPr>
            <p:cNvSpPr/>
            <p:nvPr/>
          </p:nvSpPr>
          <p:spPr>
            <a:xfrm>
              <a:off x="34311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2" name="Google Shape;825;p16">
              <a:extLst>
                <a:ext uri="{FF2B5EF4-FFF2-40B4-BE49-F238E27FC236}">
                  <a16:creationId xmlns:a16="http://schemas.microsoft.com/office/drawing/2014/main" id="{665E08DB-E5ED-4B9C-AD8F-1BA3C2B1D38A}"/>
                </a:ext>
              </a:extLst>
            </p:cNvPr>
            <p:cNvSpPr/>
            <p:nvPr/>
          </p:nvSpPr>
          <p:spPr>
            <a:xfrm>
              <a:off x="34311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3" name="Google Shape;826;p16">
              <a:extLst>
                <a:ext uri="{FF2B5EF4-FFF2-40B4-BE49-F238E27FC236}">
                  <a16:creationId xmlns:a16="http://schemas.microsoft.com/office/drawing/2014/main" id="{F932251D-F33B-4132-AFC9-6F0F1D3888F6}"/>
                </a:ext>
              </a:extLst>
            </p:cNvPr>
            <p:cNvSpPr/>
            <p:nvPr/>
          </p:nvSpPr>
          <p:spPr>
            <a:xfrm>
              <a:off x="34311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4" name="Google Shape;827;p16">
              <a:extLst>
                <a:ext uri="{FF2B5EF4-FFF2-40B4-BE49-F238E27FC236}">
                  <a16:creationId xmlns:a16="http://schemas.microsoft.com/office/drawing/2014/main" id="{11A00544-0CDE-4642-BFF4-B545E0044E0D}"/>
                </a:ext>
              </a:extLst>
            </p:cNvPr>
            <p:cNvSpPr/>
            <p:nvPr/>
          </p:nvSpPr>
          <p:spPr>
            <a:xfrm>
              <a:off x="34319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5" name="Google Shape;828;p16">
              <a:extLst>
                <a:ext uri="{FF2B5EF4-FFF2-40B4-BE49-F238E27FC236}">
                  <a16:creationId xmlns:a16="http://schemas.microsoft.com/office/drawing/2014/main" id="{457BBF0B-7419-4104-BF7E-5E70C2C4EE22}"/>
                </a:ext>
              </a:extLst>
            </p:cNvPr>
            <p:cNvSpPr/>
            <p:nvPr/>
          </p:nvSpPr>
          <p:spPr>
            <a:xfrm>
              <a:off x="34319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6" name="Google Shape;829;p16">
              <a:extLst>
                <a:ext uri="{FF2B5EF4-FFF2-40B4-BE49-F238E27FC236}">
                  <a16:creationId xmlns:a16="http://schemas.microsoft.com/office/drawing/2014/main" id="{1219D339-1809-492D-A956-BF664FDEEC80}"/>
                </a:ext>
              </a:extLst>
            </p:cNvPr>
            <p:cNvSpPr/>
            <p:nvPr/>
          </p:nvSpPr>
          <p:spPr>
            <a:xfrm>
              <a:off x="343195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7" name="Google Shape;830;p16">
              <a:extLst>
                <a:ext uri="{FF2B5EF4-FFF2-40B4-BE49-F238E27FC236}">
                  <a16:creationId xmlns:a16="http://schemas.microsoft.com/office/drawing/2014/main" id="{F661C863-CA8D-4145-BFB6-C79E2E8A09B0}"/>
                </a:ext>
              </a:extLst>
            </p:cNvPr>
            <p:cNvSpPr/>
            <p:nvPr/>
          </p:nvSpPr>
          <p:spPr>
            <a:xfrm>
              <a:off x="34327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8" name="Google Shape;831;p16">
              <a:extLst>
                <a:ext uri="{FF2B5EF4-FFF2-40B4-BE49-F238E27FC236}">
                  <a16:creationId xmlns:a16="http://schemas.microsoft.com/office/drawing/2014/main" id="{C471D91F-F598-4D56-B8FF-05979E59E6FE}"/>
                </a:ext>
              </a:extLst>
            </p:cNvPr>
            <p:cNvSpPr/>
            <p:nvPr/>
          </p:nvSpPr>
          <p:spPr>
            <a:xfrm>
              <a:off x="34327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9" name="Google Shape;832;p16">
              <a:extLst>
                <a:ext uri="{FF2B5EF4-FFF2-40B4-BE49-F238E27FC236}">
                  <a16:creationId xmlns:a16="http://schemas.microsoft.com/office/drawing/2014/main" id="{D616CCA0-A07B-4F36-A1CD-8CB9B2A71EEB}"/>
                </a:ext>
              </a:extLst>
            </p:cNvPr>
            <p:cNvSpPr/>
            <p:nvPr/>
          </p:nvSpPr>
          <p:spPr>
            <a:xfrm>
              <a:off x="343272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0" name="Google Shape;833;p16">
              <a:extLst>
                <a:ext uri="{FF2B5EF4-FFF2-40B4-BE49-F238E27FC236}">
                  <a16:creationId xmlns:a16="http://schemas.microsoft.com/office/drawing/2014/main" id="{10B33920-4647-4ED4-B25F-404D61EF616F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1" name="Google Shape;834;p16">
              <a:extLst>
                <a:ext uri="{FF2B5EF4-FFF2-40B4-BE49-F238E27FC236}">
                  <a16:creationId xmlns:a16="http://schemas.microsoft.com/office/drawing/2014/main" id="{84059E0F-FEC9-4AA4-B346-3C60ABD832AB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2" name="Google Shape;835;p16">
              <a:extLst>
                <a:ext uri="{FF2B5EF4-FFF2-40B4-BE49-F238E27FC236}">
                  <a16:creationId xmlns:a16="http://schemas.microsoft.com/office/drawing/2014/main" id="{5940D0A7-6194-4C78-B86F-BFAAE4A74C9E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3" name="Google Shape;836;p16">
              <a:extLst>
                <a:ext uri="{FF2B5EF4-FFF2-40B4-BE49-F238E27FC236}">
                  <a16:creationId xmlns:a16="http://schemas.microsoft.com/office/drawing/2014/main" id="{EF78B37C-3788-4406-AEFE-288023FDAE0C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4" name="Google Shape;837;p16">
              <a:extLst>
                <a:ext uri="{FF2B5EF4-FFF2-40B4-BE49-F238E27FC236}">
                  <a16:creationId xmlns:a16="http://schemas.microsoft.com/office/drawing/2014/main" id="{A57126EE-FD7E-46E5-A70C-B3236871BDC1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5" name="Google Shape;838;p16">
              <a:extLst>
                <a:ext uri="{FF2B5EF4-FFF2-40B4-BE49-F238E27FC236}">
                  <a16:creationId xmlns:a16="http://schemas.microsoft.com/office/drawing/2014/main" id="{9725C5EF-7D38-4E02-8B46-93F3EB670E91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6" name="Google Shape;839;p16">
              <a:extLst>
                <a:ext uri="{FF2B5EF4-FFF2-40B4-BE49-F238E27FC236}">
                  <a16:creationId xmlns:a16="http://schemas.microsoft.com/office/drawing/2014/main" id="{B5F0BCDF-BC7E-492A-AE82-83EE21777566}"/>
                </a:ext>
              </a:extLst>
            </p:cNvPr>
            <p:cNvSpPr/>
            <p:nvPr/>
          </p:nvSpPr>
          <p:spPr>
            <a:xfrm>
              <a:off x="343432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7" name="Google Shape;840;p16">
              <a:extLst>
                <a:ext uri="{FF2B5EF4-FFF2-40B4-BE49-F238E27FC236}">
                  <a16:creationId xmlns:a16="http://schemas.microsoft.com/office/drawing/2014/main" id="{086AE576-3A35-41ED-AF8D-55052F409D77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8" name="Google Shape;841;p16">
              <a:extLst>
                <a:ext uri="{FF2B5EF4-FFF2-40B4-BE49-F238E27FC236}">
                  <a16:creationId xmlns:a16="http://schemas.microsoft.com/office/drawing/2014/main" id="{04082086-382D-4204-806A-8515A9284B2C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9" name="Google Shape;842;p16">
              <a:extLst>
                <a:ext uri="{FF2B5EF4-FFF2-40B4-BE49-F238E27FC236}">
                  <a16:creationId xmlns:a16="http://schemas.microsoft.com/office/drawing/2014/main" id="{3F19BD04-BDE3-4089-BF87-53EF53992742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0" name="Google Shape;843;p16">
              <a:extLst>
                <a:ext uri="{FF2B5EF4-FFF2-40B4-BE49-F238E27FC236}">
                  <a16:creationId xmlns:a16="http://schemas.microsoft.com/office/drawing/2014/main" id="{652ABF62-11AA-4E84-9480-6387CCA2E14C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1" name="Google Shape;844;p16">
              <a:extLst>
                <a:ext uri="{FF2B5EF4-FFF2-40B4-BE49-F238E27FC236}">
                  <a16:creationId xmlns:a16="http://schemas.microsoft.com/office/drawing/2014/main" id="{4178BE83-AE95-457D-BF6B-0ACA29DAA36D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2" name="Google Shape;845;p16">
              <a:extLst>
                <a:ext uri="{FF2B5EF4-FFF2-40B4-BE49-F238E27FC236}">
                  <a16:creationId xmlns:a16="http://schemas.microsoft.com/office/drawing/2014/main" id="{1259A431-D5E7-47BD-8F5D-A3A30627255E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3" name="Google Shape;846;p16">
              <a:extLst>
                <a:ext uri="{FF2B5EF4-FFF2-40B4-BE49-F238E27FC236}">
                  <a16:creationId xmlns:a16="http://schemas.microsoft.com/office/drawing/2014/main" id="{D39B72E9-32C5-4763-A319-22541A229FCD}"/>
                </a:ext>
              </a:extLst>
            </p:cNvPr>
            <p:cNvSpPr/>
            <p:nvPr/>
          </p:nvSpPr>
          <p:spPr>
            <a:xfrm>
              <a:off x="34367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4" name="Google Shape;847;p16">
              <a:extLst>
                <a:ext uri="{FF2B5EF4-FFF2-40B4-BE49-F238E27FC236}">
                  <a16:creationId xmlns:a16="http://schemas.microsoft.com/office/drawing/2014/main" id="{2E5E20EF-CA66-4484-8DC4-915D35D2E275}"/>
                </a:ext>
              </a:extLst>
            </p:cNvPr>
            <p:cNvSpPr/>
            <p:nvPr/>
          </p:nvSpPr>
          <p:spPr>
            <a:xfrm>
              <a:off x="34367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5" name="Google Shape;848;p16">
              <a:extLst>
                <a:ext uri="{FF2B5EF4-FFF2-40B4-BE49-F238E27FC236}">
                  <a16:creationId xmlns:a16="http://schemas.microsoft.com/office/drawing/2014/main" id="{04299708-DA57-4DC7-8D1F-97753FB97D07}"/>
                </a:ext>
              </a:extLst>
            </p:cNvPr>
            <p:cNvSpPr/>
            <p:nvPr/>
          </p:nvSpPr>
          <p:spPr>
            <a:xfrm>
              <a:off x="34533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6" name="Google Shape;849;p16">
              <a:extLst>
                <a:ext uri="{FF2B5EF4-FFF2-40B4-BE49-F238E27FC236}">
                  <a16:creationId xmlns:a16="http://schemas.microsoft.com/office/drawing/2014/main" id="{319F38AA-0B17-4C68-A891-7C6D0ED6CA08}"/>
                </a:ext>
              </a:extLst>
            </p:cNvPr>
            <p:cNvSpPr/>
            <p:nvPr/>
          </p:nvSpPr>
          <p:spPr>
            <a:xfrm>
              <a:off x="34533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7" name="Google Shape;850;p16">
              <a:extLst>
                <a:ext uri="{FF2B5EF4-FFF2-40B4-BE49-F238E27FC236}">
                  <a16:creationId xmlns:a16="http://schemas.microsoft.com/office/drawing/2014/main" id="{7EA00997-055C-49E8-8A3E-E7D99BBD21B9}"/>
                </a:ext>
              </a:extLst>
            </p:cNvPr>
            <p:cNvSpPr/>
            <p:nvPr/>
          </p:nvSpPr>
          <p:spPr>
            <a:xfrm>
              <a:off x="345332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8" name="Google Shape;851;p16">
              <a:extLst>
                <a:ext uri="{FF2B5EF4-FFF2-40B4-BE49-F238E27FC236}">
                  <a16:creationId xmlns:a16="http://schemas.microsoft.com/office/drawing/2014/main" id="{27C1CF80-1C03-44AC-BCFC-5BB74BD213C3}"/>
                </a:ext>
              </a:extLst>
            </p:cNvPr>
            <p:cNvSpPr/>
            <p:nvPr/>
          </p:nvSpPr>
          <p:spPr>
            <a:xfrm>
              <a:off x="3454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9" name="Google Shape;852;p16">
              <a:extLst>
                <a:ext uri="{FF2B5EF4-FFF2-40B4-BE49-F238E27FC236}">
                  <a16:creationId xmlns:a16="http://schemas.microsoft.com/office/drawing/2014/main" id="{E97FCAB8-E75F-46AF-93B0-E2662D121451}"/>
                </a:ext>
              </a:extLst>
            </p:cNvPr>
            <p:cNvSpPr/>
            <p:nvPr/>
          </p:nvSpPr>
          <p:spPr>
            <a:xfrm>
              <a:off x="3454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0" name="Google Shape;853;p16">
              <a:extLst>
                <a:ext uri="{FF2B5EF4-FFF2-40B4-BE49-F238E27FC236}">
                  <a16:creationId xmlns:a16="http://schemas.microsoft.com/office/drawing/2014/main" id="{F319296D-1554-4072-BC8B-819B251F3BA9}"/>
                </a:ext>
              </a:extLst>
            </p:cNvPr>
            <p:cNvSpPr/>
            <p:nvPr/>
          </p:nvSpPr>
          <p:spPr>
            <a:xfrm>
              <a:off x="34541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1" name="Google Shape;854;p16">
              <a:extLst>
                <a:ext uri="{FF2B5EF4-FFF2-40B4-BE49-F238E27FC236}">
                  <a16:creationId xmlns:a16="http://schemas.microsoft.com/office/drawing/2014/main" id="{0DFBC905-B876-4294-93C4-4CE0696B34F5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2" name="Google Shape;855;p16">
              <a:extLst>
                <a:ext uri="{FF2B5EF4-FFF2-40B4-BE49-F238E27FC236}">
                  <a16:creationId xmlns:a16="http://schemas.microsoft.com/office/drawing/2014/main" id="{242E9A5C-1E53-4112-B65D-D4E8B07824B6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3" name="Google Shape;856;p16">
              <a:extLst>
                <a:ext uri="{FF2B5EF4-FFF2-40B4-BE49-F238E27FC236}">
                  <a16:creationId xmlns:a16="http://schemas.microsoft.com/office/drawing/2014/main" id="{7A6F53AE-C984-4455-B61F-E2371685CCE8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4" name="Google Shape;857;p16">
              <a:extLst>
                <a:ext uri="{FF2B5EF4-FFF2-40B4-BE49-F238E27FC236}">
                  <a16:creationId xmlns:a16="http://schemas.microsoft.com/office/drawing/2014/main" id="{1DA847D6-ECC9-493E-B615-D2DD6E4F1668}"/>
                </a:ext>
              </a:extLst>
            </p:cNvPr>
            <p:cNvSpPr/>
            <p:nvPr/>
          </p:nvSpPr>
          <p:spPr>
            <a:xfrm>
              <a:off x="34549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5" name="Google Shape;858;p16">
              <a:extLst>
                <a:ext uri="{FF2B5EF4-FFF2-40B4-BE49-F238E27FC236}">
                  <a16:creationId xmlns:a16="http://schemas.microsoft.com/office/drawing/2014/main" id="{0347F403-4FCB-49BE-8B82-AB2A9201A025}"/>
                </a:ext>
              </a:extLst>
            </p:cNvPr>
            <p:cNvSpPr/>
            <p:nvPr/>
          </p:nvSpPr>
          <p:spPr>
            <a:xfrm>
              <a:off x="34557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6" name="Google Shape;859;p16">
              <a:extLst>
                <a:ext uri="{FF2B5EF4-FFF2-40B4-BE49-F238E27FC236}">
                  <a16:creationId xmlns:a16="http://schemas.microsoft.com/office/drawing/2014/main" id="{A21E198B-EFC8-4A47-A175-D7B7F08FB0BF}"/>
                </a:ext>
              </a:extLst>
            </p:cNvPr>
            <p:cNvSpPr/>
            <p:nvPr/>
          </p:nvSpPr>
          <p:spPr>
            <a:xfrm>
              <a:off x="34557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7" name="Google Shape;860;p16">
              <a:extLst>
                <a:ext uri="{FF2B5EF4-FFF2-40B4-BE49-F238E27FC236}">
                  <a16:creationId xmlns:a16="http://schemas.microsoft.com/office/drawing/2014/main" id="{F2A6DACC-BFD2-4526-A10D-633CE8FD2439}"/>
                </a:ext>
              </a:extLst>
            </p:cNvPr>
            <p:cNvSpPr/>
            <p:nvPr/>
          </p:nvSpPr>
          <p:spPr>
            <a:xfrm>
              <a:off x="345570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8" name="Google Shape;861;p16">
              <a:extLst>
                <a:ext uri="{FF2B5EF4-FFF2-40B4-BE49-F238E27FC236}">
                  <a16:creationId xmlns:a16="http://schemas.microsoft.com/office/drawing/2014/main" id="{345C2D6C-CF07-4D73-B358-A31FB7637404}"/>
                </a:ext>
              </a:extLst>
            </p:cNvPr>
            <p:cNvSpPr/>
            <p:nvPr/>
          </p:nvSpPr>
          <p:spPr>
            <a:xfrm>
              <a:off x="3456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9" name="Google Shape;862;p16">
              <a:extLst>
                <a:ext uri="{FF2B5EF4-FFF2-40B4-BE49-F238E27FC236}">
                  <a16:creationId xmlns:a16="http://schemas.microsoft.com/office/drawing/2014/main" id="{30ABCE02-4FAA-4AC0-B8CA-CBEF826A544B}"/>
                </a:ext>
              </a:extLst>
            </p:cNvPr>
            <p:cNvSpPr/>
            <p:nvPr/>
          </p:nvSpPr>
          <p:spPr>
            <a:xfrm>
              <a:off x="3456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0" name="Google Shape;863;p16">
              <a:extLst>
                <a:ext uri="{FF2B5EF4-FFF2-40B4-BE49-F238E27FC236}">
                  <a16:creationId xmlns:a16="http://schemas.microsoft.com/office/drawing/2014/main" id="{F216C93C-3D07-4A3D-AE6C-36A03111A619}"/>
                </a:ext>
              </a:extLst>
            </p:cNvPr>
            <p:cNvSpPr/>
            <p:nvPr/>
          </p:nvSpPr>
          <p:spPr>
            <a:xfrm>
              <a:off x="34564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1" name="Google Shape;864;p16">
              <a:extLst>
                <a:ext uri="{FF2B5EF4-FFF2-40B4-BE49-F238E27FC236}">
                  <a16:creationId xmlns:a16="http://schemas.microsoft.com/office/drawing/2014/main" id="{BB23D08F-5FD8-4572-B995-50DEAF89570E}"/>
                </a:ext>
              </a:extLst>
            </p:cNvPr>
            <p:cNvSpPr/>
            <p:nvPr/>
          </p:nvSpPr>
          <p:spPr>
            <a:xfrm>
              <a:off x="34564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2" name="Google Shape;865;p16">
              <a:extLst>
                <a:ext uri="{FF2B5EF4-FFF2-40B4-BE49-F238E27FC236}">
                  <a16:creationId xmlns:a16="http://schemas.microsoft.com/office/drawing/2014/main" id="{4DCF3AEA-0D13-450C-AECD-E3ACA1B936AC}"/>
                </a:ext>
              </a:extLst>
            </p:cNvPr>
            <p:cNvSpPr/>
            <p:nvPr/>
          </p:nvSpPr>
          <p:spPr>
            <a:xfrm>
              <a:off x="34572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3" name="Google Shape;866;p16">
              <a:extLst>
                <a:ext uri="{FF2B5EF4-FFF2-40B4-BE49-F238E27FC236}">
                  <a16:creationId xmlns:a16="http://schemas.microsoft.com/office/drawing/2014/main" id="{CEFE333C-E66F-424C-BB08-4BD53810855E}"/>
                </a:ext>
              </a:extLst>
            </p:cNvPr>
            <p:cNvSpPr/>
            <p:nvPr/>
          </p:nvSpPr>
          <p:spPr>
            <a:xfrm>
              <a:off x="34572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4" name="Google Shape;867;p16">
              <a:extLst>
                <a:ext uri="{FF2B5EF4-FFF2-40B4-BE49-F238E27FC236}">
                  <a16:creationId xmlns:a16="http://schemas.microsoft.com/office/drawing/2014/main" id="{A0175B02-E473-4EEC-87C4-09F50EAB2B9D}"/>
                </a:ext>
              </a:extLst>
            </p:cNvPr>
            <p:cNvSpPr/>
            <p:nvPr/>
          </p:nvSpPr>
          <p:spPr>
            <a:xfrm>
              <a:off x="34572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5" name="Google Shape;868;p16">
              <a:extLst>
                <a:ext uri="{FF2B5EF4-FFF2-40B4-BE49-F238E27FC236}">
                  <a16:creationId xmlns:a16="http://schemas.microsoft.com/office/drawing/2014/main" id="{1C8DFFA4-0FF7-412F-BA97-59BE29E0BD44}"/>
                </a:ext>
              </a:extLst>
            </p:cNvPr>
            <p:cNvSpPr/>
            <p:nvPr/>
          </p:nvSpPr>
          <p:spPr>
            <a:xfrm>
              <a:off x="34580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6" name="Google Shape;869;p16">
              <a:extLst>
                <a:ext uri="{FF2B5EF4-FFF2-40B4-BE49-F238E27FC236}">
                  <a16:creationId xmlns:a16="http://schemas.microsoft.com/office/drawing/2014/main" id="{6F5BC833-6FC4-42BA-9CCC-0E60B52788A3}"/>
                </a:ext>
              </a:extLst>
            </p:cNvPr>
            <p:cNvSpPr/>
            <p:nvPr/>
          </p:nvSpPr>
          <p:spPr>
            <a:xfrm>
              <a:off x="34580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7" name="Google Shape;870;p16">
              <a:extLst>
                <a:ext uri="{FF2B5EF4-FFF2-40B4-BE49-F238E27FC236}">
                  <a16:creationId xmlns:a16="http://schemas.microsoft.com/office/drawing/2014/main" id="{8D02C8EF-A29F-47A3-9789-1970C7F11363}"/>
                </a:ext>
              </a:extLst>
            </p:cNvPr>
            <p:cNvSpPr/>
            <p:nvPr/>
          </p:nvSpPr>
          <p:spPr>
            <a:xfrm>
              <a:off x="345807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8" name="Google Shape;871;p16">
              <a:extLst>
                <a:ext uri="{FF2B5EF4-FFF2-40B4-BE49-F238E27FC236}">
                  <a16:creationId xmlns:a16="http://schemas.microsoft.com/office/drawing/2014/main" id="{ACE71408-4FB3-4741-BCC5-D6E0FF94F50C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9" name="Google Shape;872;p16">
              <a:extLst>
                <a:ext uri="{FF2B5EF4-FFF2-40B4-BE49-F238E27FC236}">
                  <a16:creationId xmlns:a16="http://schemas.microsoft.com/office/drawing/2014/main" id="{51923443-0810-49B8-9A5C-4863A0431167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0" name="Google Shape;873;p16">
              <a:extLst>
                <a:ext uri="{FF2B5EF4-FFF2-40B4-BE49-F238E27FC236}">
                  <a16:creationId xmlns:a16="http://schemas.microsoft.com/office/drawing/2014/main" id="{000C495C-0260-4013-B798-E5B5A82F7460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1" name="Google Shape;874;p16">
              <a:extLst>
                <a:ext uri="{FF2B5EF4-FFF2-40B4-BE49-F238E27FC236}">
                  <a16:creationId xmlns:a16="http://schemas.microsoft.com/office/drawing/2014/main" id="{4BC57B47-5050-400C-BE86-2205CFCC8C11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2" name="Google Shape;875;p16">
              <a:extLst>
                <a:ext uri="{FF2B5EF4-FFF2-40B4-BE49-F238E27FC236}">
                  <a16:creationId xmlns:a16="http://schemas.microsoft.com/office/drawing/2014/main" id="{EF5200D7-D4EE-44F7-A670-2871F93F8A6F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3" name="Google Shape;876;p16">
              <a:extLst>
                <a:ext uri="{FF2B5EF4-FFF2-40B4-BE49-F238E27FC236}">
                  <a16:creationId xmlns:a16="http://schemas.microsoft.com/office/drawing/2014/main" id="{D6D10B0B-7428-4C60-B21E-37D98C39F6D4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4" name="Google Shape;877;p16">
              <a:extLst>
                <a:ext uri="{FF2B5EF4-FFF2-40B4-BE49-F238E27FC236}">
                  <a16:creationId xmlns:a16="http://schemas.microsoft.com/office/drawing/2014/main" id="{4B1A523F-CDBF-431D-9978-19F6FE71267F}"/>
                </a:ext>
              </a:extLst>
            </p:cNvPr>
            <p:cNvSpPr/>
            <p:nvPr/>
          </p:nvSpPr>
          <p:spPr>
            <a:xfrm>
              <a:off x="34596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5" name="Google Shape;878;p16">
              <a:extLst>
                <a:ext uri="{FF2B5EF4-FFF2-40B4-BE49-F238E27FC236}">
                  <a16:creationId xmlns:a16="http://schemas.microsoft.com/office/drawing/2014/main" id="{28700157-7B40-471D-921C-2598ADF88D63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6" name="Google Shape;879;p16">
              <a:extLst>
                <a:ext uri="{FF2B5EF4-FFF2-40B4-BE49-F238E27FC236}">
                  <a16:creationId xmlns:a16="http://schemas.microsoft.com/office/drawing/2014/main" id="{C9F4F312-F115-45BB-988D-18D81237F40B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7" name="Google Shape;880;p16">
              <a:extLst>
                <a:ext uri="{FF2B5EF4-FFF2-40B4-BE49-F238E27FC236}">
                  <a16:creationId xmlns:a16="http://schemas.microsoft.com/office/drawing/2014/main" id="{CA1DB251-CAE4-408B-9789-B1E3485B354D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8" name="Google Shape;881;p16">
              <a:extLst>
                <a:ext uri="{FF2B5EF4-FFF2-40B4-BE49-F238E27FC236}">
                  <a16:creationId xmlns:a16="http://schemas.microsoft.com/office/drawing/2014/main" id="{B5369AED-089E-4A85-A726-B6E866C9D21C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9" name="Google Shape;882;p16">
              <a:extLst>
                <a:ext uri="{FF2B5EF4-FFF2-40B4-BE49-F238E27FC236}">
                  <a16:creationId xmlns:a16="http://schemas.microsoft.com/office/drawing/2014/main" id="{C3D094B2-0EC8-4401-AF23-CC3D051538A6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0" name="Google Shape;883;p16">
              <a:extLst>
                <a:ext uri="{FF2B5EF4-FFF2-40B4-BE49-F238E27FC236}">
                  <a16:creationId xmlns:a16="http://schemas.microsoft.com/office/drawing/2014/main" id="{2FBF534B-3313-4596-89D4-4F18F8C6D15B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1" name="Google Shape;884;p16">
              <a:extLst>
                <a:ext uri="{FF2B5EF4-FFF2-40B4-BE49-F238E27FC236}">
                  <a16:creationId xmlns:a16="http://schemas.microsoft.com/office/drawing/2014/main" id="{0FA0B388-7684-4DBD-9628-1F790091A1E5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2" name="Google Shape;885;p16">
              <a:extLst>
                <a:ext uri="{FF2B5EF4-FFF2-40B4-BE49-F238E27FC236}">
                  <a16:creationId xmlns:a16="http://schemas.microsoft.com/office/drawing/2014/main" id="{DE1D4AAD-6562-4E24-9FCE-86044E391311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3" name="Google Shape;886;p16">
              <a:extLst>
                <a:ext uri="{FF2B5EF4-FFF2-40B4-BE49-F238E27FC236}">
                  <a16:creationId xmlns:a16="http://schemas.microsoft.com/office/drawing/2014/main" id="{454E8958-0B6F-4894-BEB1-77936AED8982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4" name="Google Shape;887;p16">
              <a:extLst>
                <a:ext uri="{FF2B5EF4-FFF2-40B4-BE49-F238E27FC236}">
                  <a16:creationId xmlns:a16="http://schemas.microsoft.com/office/drawing/2014/main" id="{B5528C69-5FEB-41D6-81F2-BA96A09C0859}"/>
                </a:ext>
              </a:extLst>
            </p:cNvPr>
            <p:cNvSpPr/>
            <p:nvPr/>
          </p:nvSpPr>
          <p:spPr>
            <a:xfrm>
              <a:off x="3427200" y="2364625"/>
              <a:ext cx="0" cy="10325"/>
            </a:xfrm>
            <a:custGeom>
              <a:avLst/>
              <a:gdLst/>
              <a:ahLst/>
              <a:cxnLst/>
              <a:rect l="l" t="t" r="r" b="b"/>
              <a:pathLst>
                <a:path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5" name="Google Shape;888;p16">
              <a:extLst>
                <a:ext uri="{FF2B5EF4-FFF2-40B4-BE49-F238E27FC236}">
                  <a16:creationId xmlns:a16="http://schemas.microsoft.com/office/drawing/2014/main" id="{EA75A219-15BA-40F3-90CB-20912CAF71BF}"/>
                </a:ext>
              </a:extLst>
            </p:cNvPr>
            <p:cNvSpPr/>
            <p:nvPr/>
          </p:nvSpPr>
          <p:spPr>
            <a:xfrm>
              <a:off x="34272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6" name="Google Shape;889;p16">
              <a:extLst>
                <a:ext uri="{FF2B5EF4-FFF2-40B4-BE49-F238E27FC236}">
                  <a16:creationId xmlns:a16="http://schemas.microsoft.com/office/drawing/2014/main" id="{1A5C9AA7-0421-4D3C-9498-266549246BDD}"/>
                </a:ext>
              </a:extLst>
            </p:cNvPr>
            <p:cNvSpPr/>
            <p:nvPr/>
          </p:nvSpPr>
          <p:spPr>
            <a:xfrm>
              <a:off x="34272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7" name="Google Shape;890;p16">
              <a:extLst>
                <a:ext uri="{FF2B5EF4-FFF2-40B4-BE49-F238E27FC236}">
                  <a16:creationId xmlns:a16="http://schemas.microsoft.com/office/drawing/2014/main" id="{588DE9BC-64F9-4A3A-A3D9-0D494BE50D87}"/>
                </a:ext>
              </a:extLst>
            </p:cNvPr>
            <p:cNvSpPr/>
            <p:nvPr/>
          </p:nvSpPr>
          <p:spPr>
            <a:xfrm>
              <a:off x="34279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8" name="Google Shape;891;p16">
              <a:extLst>
                <a:ext uri="{FF2B5EF4-FFF2-40B4-BE49-F238E27FC236}">
                  <a16:creationId xmlns:a16="http://schemas.microsoft.com/office/drawing/2014/main" id="{37B87D43-5EDE-4524-93A1-0668023C709D}"/>
                </a:ext>
              </a:extLst>
            </p:cNvPr>
            <p:cNvSpPr/>
            <p:nvPr/>
          </p:nvSpPr>
          <p:spPr>
            <a:xfrm>
              <a:off x="34279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9" name="Google Shape;892;p16">
              <a:extLst>
                <a:ext uri="{FF2B5EF4-FFF2-40B4-BE49-F238E27FC236}">
                  <a16:creationId xmlns:a16="http://schemas.microsoft.com/office/drawing/2014/main" id="{7A7995F3-4A34-48D4-B5B7-F31B7E6158D7}"/>
                </a:ext>
              </a:extLst>
            </p:cNvPr>
            <p:cNvSpPr/>
            <p:nvPr/>
          </p:nvSpPr>
          <p:spPr>
            <a:xfrm>
              <a:off x="34279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0" name="Google Shape;893;p16">
              <a:extLst>
                <a:ext uri="{FF2B5EF4-FFF2-40B4-BE49-F238E27FC236}">
                  <a16:creationId xmlns:a16="http://schemas.microsoft.com/office/drawing/2014/main" id="{E6AD85FE-6768-4E24-8FA0-8CC04CBCE81B}"/>
                </a:ext>
              </a:extLst>
            </p:cNvPr>
            <p:cNvSpPr/>
            <p:nvPr/>
          </p:nvSpPr>
          <p:spPr>
            <a:xfrm>
              <a:off x="34287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1" name="Google Shape;894;p16">
              <a:extLst>
                <a:ext uri="{FF2B5EF4-FFF2-40B4-BE49-F238E27FC236}">
                  <a16:creationId xmlns:a16="http://schemas.microsoft.com/office/drawing/2014/main" id="{19113B79-A8B7-461C-869B-BFB8EF45DA79}"/>
                </a:ext>
              </a:extLst>
            </p:cNvPr>
            <p:cNvSpPr/>
            <p:nvPr/>
          </p:nvSpPr>
          <p:spPr>
            <a:xfrm>
              <a:off x="34287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2" name="Google Shape;895;p16">
              <a:extLst>
                <a:ext uri="{FF2B5EF4-FFF2-40B4-BE49-F238E27FC236}">
                  <a16:creationId xmlns:a16="http://schemas.microsoft.com/office/drawing/2014/main" id="{57A9AF6A-0BF4-46D7-8E04-FE9FC2C01D95}"/>
                </a:ext>
              </a:extLst>
            </p:cNvPr>
            <p:cNvSpPr/>
            <p:nvPr/>
          </p:nvSpPr>
          <p:spPr>
            <a:xfrm>
              <a:off x="34287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3" name="Google Shape;896;p16">
              <a:extLst>
                <a:ext uri="{FF2B5EF4-FFF2-40B4-BE49-F238E27FC236}">
                  <a16:creationId xmlns:a16="http://schemas.microsoft.com/office/drawing/2014/main" id="{90E508D4-B724-4FA8-A70B-0F88360AB270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4" name="Google Shape;897;p16">
              <a:extLst>
                <a:ext uri="{FF2B5EF4-FFF2-40B4-BE49-F238E27FC236}">
                  <a16:creationId xmlns:a16="http://schemas.microsoft.com/office/drawing/2014/main" id="{2D2D7B25-538A-4A17-A4B0-F0154B43E017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5" name="Google Shape;898;p16">
              <a:extLst>
                <a:ext uri="{FF2B5EF4-FFF2-40B4-BE49-F238E27FC236}">
                  <a16:creationId xmlns:a16="http://schemas.microsoft.com/office/drawing/2014/main" id="{75CE47AA-4F85-4586-BF31-1498F952AD42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6" name="Google Shape;899;p16">
              <a:extLst>
                <a:ext uri="{FF2B5EF4-FFF2-40B4-BE49-F238E27FC236}">
                  <a16:creationId xmlns:a16="http://schemas.microsoft.com/office/drawing/2014/main" id="{F028C52F-075D-41C5-BEE0-058C719DE791}"/>
                </a:ext>
              </a:extLst>
            </p:cNvPr>
            <p:cNvSpPr/>
            <p:nvPr/>
          </p:nvSpPr>
          <p:spPr>
            <a:xfrm>
              <a:off x="342957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7" name="Google Shape;900;p16">
              <a:extLst>
                <a:ext uri="{FF2B5EF4-FFF2-40B4-BE49-F238E27FC236}">
                  <a16:creationId xmlns:a16="http://schemas.microsoft.com/office/drawing/2014/main" id="{97A571BE-7AD1-49AA-8455-B79C07D5AA02}"/>
                </a:ext>
              </a:extLst>
            </p:cNvPr>
            <p:cNvSpPr/>
            <p:nvPr/>
          </p:nvSpPr>
          <p:spPr>
            <a:xfrm>
              <a:off x="34303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8" name="Google Shape;901;p16">
              <a:extLst>
                <a:ext uri="{FF2B5EF4-FFF2-40B4-BE49-F238E27FC236}">
                  <a16:creationId xmlns:a16="http://schemas.microsoft.com/office/drawing/2014/main" id="{B3D3DB29-1648-46BA-A6D0-D66434E768B0}"/>
                </a:ext>
              </a:extLst>
            </p:cNvPr>
            <p:cNvSpPr/>
            <p:nvPr/>
          </p:nvSpPr>
          <p:spPr>
            <a:xfrm>
              <a:off x="34303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9" name="Google Shape;902;p16">
              <a:extLst>
                <a:ext uri="{FF2B5EF4-FFF2-40B4-BE49-F238E27FC236}">
                  <a16:creationId xmlns:a16="http://schemas.microsoft.com/office/drawing/2014/main" id="{C3FD9102-2D7C-43A3-989F-DC8BA42B3AA4}"/>
                </a:ext>
              </a:extLst>
            </p:cNvPr>
            <p:cNvSpPr/>
            <p:nvPr/>
          </p:nvSpPr>
          <p:spPr>
            <a:xfrm>
              <a:off x="34303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0" name="Google Shape;903;p16">
              <a:extLst>
                <a:ext uri="{FF2B5EF4-FFF2-40B4-BE49-F238E27FC236}">
                  <a16:creationId xmlns:a16="http://schemas.microsoft.com/office/drawing/2014/main" id="{0C45F64D-F4A6-461B-87BD-00C0F6A274DD}"/>
                </a:ext>
              </a:extLst>
            </p:cNvPr>
            <p:cNvSpPr/>
            <p:nvPr/>
          </p:nvSpPr>
          <p:spPr>
            <a:xfrm>
              <a:off x="34311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1" name="Google Shape;904;p16">
              <a:extLst>
                <a:ext uri="{FF2B5EF4-FFF2-40B4-BE49-F238E27FC236}">
                  <a16:creationId xmlns:a16="http://schemas.microsoft.com/office/drawing/2014/main" id="{22940BC1-7DCF-477E-9186-A967EFA3F473}"/>
                </a:ext>
              </a:extLst>
            </p:cNvPr>
            <p:cNvSpPr/>
            <p:nvPr/>
          </p:nvSpPr>
          <p:spPr>
            <a:xfrm>
              <a:off x="34311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2" name="Google Shape;905;p16">
              <a:extLst>
                <a:ext uri="{FF2B5EF4-FFF2-40B4-BE49-F238E27FC236}">
                  <a16:creationId xmlns:a16="http://schemas.microsoft.com/office/drawing/2014/main" id="{5F511397-0B1F-42EF-A67E-9A5E899BEC29}"/>
                </a:ext>
              </a:extLst>
            </p:cNvPr>
            <p:cNvSpPr/>
            <p:nvPr/>
          </p:nvSpPr>
          <p:spPr>
            <a:xfrm>
              <a:off x="34311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3" name="Google Shape;906;p16">
              <a:extLst>
                <a:ext uri="{FF2B5EF4-FFF2-40B4-BE49-F238E27FC236}">
                  <a16:creationId xmlns:a16="http://schemas.microsoft.com/office/drawing/2014/main" id="{E479C385-3AEA-4105-BA20-ECDBF12E64C4}"/>
                </a:ext>
              </a:extLst>
            </p:cNvPr>
            <p:cNvSpPr/>
            <p:nvPr/>
          </p:nvSpPr>
          <p:spPr>
            <a:xfrm>
              <a:off x="34311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4" name="Google Shape;907;p16">
              <a:extLst>
                <a:ext uri="{FF2B5EF4-FFF2-40B4-BE49-F238E27FC236}">
                  <a16:creationId xmlns:a16="http://schemas.microsoft.com/office/drawing/2014/main" id="{AD19E811-5F5E-4305-9391-A362161A5558}"/>
                </a:ext>
              </a:extLst>
            </p:cNvPr>
            <p:cNvSpPr/>
            <p:nvPr/>
          </p:nvSpPr>
          <p:spPr>
            <a:xfrm>
              <a:off x="34319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5" name="Google Shape;908;p16">
              <a:extLst>
                <a:ext uri="{FF2B5EF4-FFF2-40B4-BE49-F238E27FC236}">
                  <a16:creationId xmlns:a16="http://schemas.microsoft.com/office/drawing/2014/main" id="{584F36AF-7E8E-4826-A3F6-5965BD8276AB}"/>
                </a:ext>
              </a:extLst>
            </p:cNvPr>
            <p:cNvSpPr/>
            <p:nvPr/>
          </p:nvSpPr>
          <p:spPr>
            <a:xfrm>
              <a:off x="34319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6" name="Google Shape;909;p16">
              <a:extLst>
                <a:ext uri="{FF2B5EF4-FFF2-40B4-BE49-F238E27FC236}">
                  <a16:creationId xmlns:a16="http://schemas.microsoft.com/office/drawing/2014/main" id="{ADCAFAC8-4EC6-4D59-990A-C62B4F53EA1F}"/>
                </a:ext>
              </a:extLst>
            </p:cNvPr>
            <p:cNvSpPr/>
            <p:nvPr/>
          </p:nvSpPr>
          <p:spPr>
            <a:xfrm>
              <a:off x="343195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7" name="Google Shape;910;p16">
              <a:extLst>
                <a:ext uri="{FF2B5EF4-FFF2-40B4-BE49-F238E27FC236}">
                  <a16:creationId xmlns:a16="http://schemas.microsoft.com/office/drawing/2014/main" id="{BEE71901-03B3-4C58-898F-7001DB6E98E5}"/>
                </a:ext>
              </a:extLst>
            </p:cNvPr>
            <p:cNvSpPr/>
            <p:nvPr/>
          </p:nvSpPr>
          <p:spPr>
            <a:xfrm>
              <a:off x="34327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8" name="Google Shape;911;p16">
              <a:extLst>
                <a:ext uri="{FF2B5EF4-FFF2-40B4-BE49-F238E27FC236}">
                  <a16:creationId xmlns:a16="http://schemas.microsoft.com/office/drawing/2014/main" id="{480675F5-516D-403C-9D50-B46B465B1A99}"/>
                </a:ext>
              </a:extLst>
            </p:cNvPr>
            <p:cNvSpPr/>
            <p:nvPr/>
          </p:nvSpPr>
          <p:spPr>
            <a:xfrm>
              <a:off x="34327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9" name="Google Shape;912;p16">
              <a:extLst>
                <a:ext uri="{FF2B5EF4-FFF2-40B4-BE49-F238E27FC236}">
                  <a16:creationId xmlns:a16="http://schemas.microsoft.com/office/drawing/2014/main" id="{DA366347-7598-4F31-86BC-46C34A10E90B}"/>
                </a:ext>
              </a:extLst>
            </p:cNvPr>
            <p:cNvSpPr/>
            <p:nvPr/>
          </p:nvSpPr>
          <p:spPr>
            <a:xfrm>
              <a:off x="343272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0" name="Google Shape;913;p16">
              <a:extLst>
                <a:ext uri="{FF2B5EF4-FFF2-40B4-BE49-F238E27FC236}">
                  <a16:creationId xmlns:a16="http://schemas.microsoft.com/office/drawing/2014/main" id="{01134633-B966-40C1-B48E-57B2F0DA44A3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1" name="Google Shape;914;p16">
              <a:extLst>
                <a:ext uri="{FF2B5EF4-FFF2-40B4-BE49-F238E27FC236}">
                  <a16:creationId xmlns:a16="http://schemas.microsoft.com/office/drawing/2014/main" id="{108CA18D-B113-4B93-B402-6D4160FDBA7C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2" name="Google Shape;915;p16">
              <a:extLst>
                <a:ext uri="{FF2B5EF4-FFF2-40B4-BE49-F238E27FC236}">
                  <a16:creationId xmlns:a16="http://schemas.microsoft.com/office/drawing/2014/main" id="{B969CB50-400F-46A8-BF6B-75817F24931A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3" name="Google Shape;916;p16">
              <a:extLst>
                <a:ext uri="{FF2B5EF4-FFF2-40B4-BE49-F238E27FC236}">
                  <a16:creationId xmlns:a16="http://schemas.microsoft.com/office/drawing/2014/main" id="{D066DA58-2C6D-461D-B3E1-A818C56166E7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4" name="Google Shape;917;p16">
              <a:extLst>
                <a:ext uri="{FF2B5EF4-FFF2-40B4-BE49-F238E27FC236}">
                  <a16:creationId xmlns:a16="http://schemas.microsoft.com/office/drawing/2014/main" id="{B996438B-1AED-40D2-B29A-BC32C9EB23F4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5" name="Google Shape;918;p16">
              <a:extLst>
                <a:ext uri="{FF2B5EF4-FFF2-40B4-BE49-F238E27FC236}">
                  <a16:creationId xmlns:a16="http://schemas.microsoft.com/office/drawing/2014/main" id="{0596A772-2D4B-40EF-B91F-C82568A1E036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6" name="Google Shape;919;p16">
              <a:extLst>
                <a:ext uri="{FF2B5EF4-FFF2-40B4-BE49-F238E27FC236}">
                  <a16:creationId xmlns:a16="http://schemas.microsoft.com/office/drawing/2014/main" id="{B0D21EE8-0BBD-487E-9798-46B5D7A049E4}"/>
                </a:ext>
              </a:extLst>
            </p:cNvPr>
            <p:cNvSpPr/>
            <p:nvPr/>
          </p:nvSpPr>
          <p:spPr>
            <a:xfrm>
              <a:off x="343432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7" name="Google Shape;920;p16">
              <a:extLst>
                <a:ext uri="{FF2B5EF4-FFF2-40B4-BE49-F238E27FC236}">
                  <a16:creationId xmlns:a16="http://schemas.microsoft.com/office/drawing/2014/main" id="{7C6CCE03-288E-4897-9D6B-F6C69653FB6F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8" name="Google Shape;921;p16">
              <a:extLst>
                <a:ext uri="{FF2B5EF4-FFF2-40B4-BE49-F238E27FC236}">
                  <a16:creationId xmlns:a16="http://schemas.microsoft.com/office/drawing/2014/main" id="{7EA53862-40D1-47B7-AD7C-4859D67F6873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9" name="Google Shape;922;p16">
              <a:extLst>
                <a:ext uri="{FF2B5EF4-FFF2-40B4-BE49-F238E27FC236}">
                  <a16:creationId xmlns:a16="http://schemas.microsoft.com/office/drawing/2014/main" id="{675ED5E7-89B9-47C7-AEE7-706FFE3C9BDC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0" name="Google Shape;923;p16">
              <a:extLst>
                <a:ext uri="{FF2B5EF4-FFF2-40B4-BE49-F238E27FC236}">
                  <a16:creationId xmlns:a16="http://schemas.microsoft.com/office/drawing/2014/main" id="{5A685A45-E66B-4289-95BD-747657AEA343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1" name="Google Shape;924;p16">
              <a:extLst>
                <a:ext uri="{FF2B5EF4-FFF2-40B4-BE49-F238E27FC236}">
                  <a16:creationId xmlns:a16="http://schemas.microsoft.com/office/drawing/2014/main" id="{3FC53B74-0724-424D-8A9B-FDFC61CB5256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2" name="Google Shape;925;p16">
              <a:extLst>
                <a:ext uri="{FF2B5EF4-FFF2-40B4-BE49-F238E27FC236}">
                  <a16:creationId xmlns:a16="http://schemas.microsoft.com/office/drawing/2014/main" id="{1D1338B8-1CA8-4CD4-8F7D-DF26A2F70C4C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3" name="Google Shape;926;p16">
              <a:extLst>
                <a:ext uri="{FF2B5EF4-FFF2-40B4-BE49-F238E27FC236}">
                  <a16:creationId xmlns:a16="http://schemas.microsoft.com/office/drawing/2014/main" id="{1C1B63EA-E545-4331-91A4-827388FA6D5B}"/>
                </a:ext>
              </a:extLst>
            </p:cNvPr>
            <p:cNvSpPr/>
            <p:nvPr/>
          </p:nvSpPr>
          <p:spPr>
            <a:xfrm>
              <a:off x="34367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4" name="Google Shape;927;p16">
              <a:extLst>
                <a:ext uri="{FF2B5EF4-FFF2-40B4-BE49-F238E27FC236}">
                  <a16:creationId xmlns:a16="http://schemas.microsoft.com/office/drawing/2014/main" id="{A0031EA4-06D9-4B5C-9B33-5A6EEEA73FA2}"/>
                </a:ext>
              </a:extLst>
            </p:cNvPr>
            <p:cNvSpPr/>
            <p:nvPr/>
          </p:nvSpPr>
          <p:spPr>
            <a:xfrm>
              <a:off x="34367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5" name="Google Shape;928;p16">
              <a:extLst>
                <a:ext uri="{FF2B5EF4-FFF2-40B4-BE49-F238E27FC236}">
                  <a16:creationId xmlns:a16="http://schemas.microsoft.com/office/drawing/2014/main" id="{AD9C6152-4258-4BA2-867B-CD07A6F44FA1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6" name="Google Shape;929;p16">
              <a:extLst>
                <a:ext uri="{FF2B5EF4-FFF2-40B4-BE49-F238E27FC236}">
                  <a16:creationId xmlns:a16="http://schemas.microsoft.com/office/drawing/2014/main" id="{865C73BE-246A-4428-B12F-9BF15547A646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7" name="Google Shape;930;p16">
              <a:extLst>
                <a:ext uri="{FF2B5EF4-FFF2-40B4-BE49-F238E27FC236}">
                  <a16:creationId xmlns:a16="http://schemas.microsoft.com/office/drawing/2014/main" id="{B79F2999-D4C8-479F-AAD6-D46305060472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8" name="Google Shape;931;p16">
              <a:extLst>
                <a:ext uri="{FF2B5EF4-FFF2-40B4-BE49-F238E27FC236}">
                  <a16:creationId xmlns:a16="http://schemas.microsoft.com/office/drawing/2014/main" id="{D712BAF5-D492-4A07-8942-ED277E46FB17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9" name="Google Shape;932;p16">
              <a:extLst>
                <a:ext uri="{FF2B5EF4-FFF2-40B4-BE49-F238E27FC236}">
                  <a16:creationId xmlns:a16="http://schemas.microsoft.com/office/drawing/2014/main" id="{75803325-81CE-4B9A-BD12-7C732789EF3C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0" name="Google Shape;933;p16">
              <a:extLst>
                <a:ext uri="{FF2B5EF4-FFF2-40B4-BE49-F238E27FC236}">
                  <a16:creationId xmlns:a16="http://schemas.microsoft.com/office/drawing/2014/main" id="{CB61958C-B139-4737-BA54-0285015B5609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1" name="Google Shape;934;p16">
              <a:extLst>
                <a:ext uri="{FF2B5EF4-FFF2-40B4-BE49-F238E27FC236}">
                  <a16:creationId xmlns:a16="http://schemas.microsoft.com/office/drawing/2014/main" id="{92C89762-B490-4EB1-93A9-3E31BF23D663}"/>
                </a:ext>
              </a:extLst>
            </p:cNvPr>
            <p:cNvSpPr/>
            <p:nvPr/>
          </p:nvSpPr>
          <p:spPr>
            <a:xfrm>
              <a:off x="3366225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0" y="0"/>
                  </a:moveTo>
                  <a:lnTo>
                    <a:pt x="0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2" name="Google Shape;935;p16">
              <a:extLst>
                <a:ext uri="{FF2B5EF4-FFF2-40B4-BE49-F238E27FC236}">
                  <a16:creationId xmlns:a16="http://schemas.microsoft.com/office/drawing/2014/main" id="{0D123A78-5D2D-46D9-98F4-1B2DD9DBA45A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3" name="Google Shape;936;p16">
              <a:extLst>
                <a:ext uri="{FF2B5EF4-FFF2-40B4-BE49-F238E27FC236}">
                  <a16:creationId xmlns:a16="http://schemas.microsoft.com/office/drawing/2014/main" id="{9E0F4CB4-80A7-4248-AD88-AE15E98405EF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4" name="Google Shape;937;p16">
              <a:extLst>
                <a:ext uri="{FF2B5EF4-FFF2-40B4-BE49-F238E27FC236}">
                  <a16:creationId xmlns:a16="http://schemas.microsoft.com/office/drawing/2014/main" id="{457E790E-B8E8-497F-B8D1-75D4C61F9A8A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5" name="Google Shape;938;p16">
              <a:extLst>
                <a:ext uri="{FF2B5EF4-FFF2-40B4-BE49-F238E27FC236}">
                  <a16:creationId xmlns:a16="http://schemas.microsoft.com/office/drawing/2014/main" id="{5D4994EC-A128-43E4-9D5A-BB5A2576892A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6" name="Google Shape;939;p16">
              <a:extLst>
                <a:ext uri="{FF2B5EF4-FFF2-40B4-BE49-F238E27FC236}">
                  <a16:creationId xmlns:a16="http://schemas.microsoft.com/office/drawing/2014/main" id="{5266B5CF-88BB-4528-B485-37E3203BC398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7" name="Google Shape;940;p16">
              <a:extLst>
                <a:ext uri="{FF2B5EF4-FFF2-40B4-BE49-F238E27FC236}">
                  <a16:creationId xmlns:a16="http://schemas.microsoft.com/office/drawing/2014/main" id="{25775FEB-7BC0-40EB-AF76-7C1BD8C39E71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8" name="Google Shape;941;p16">
              <a:extLst>
                <a:ext uri="{FF2B5EF4-FFF2-40B4-BE49-F238E27FC236}">
                  <a16:creationId xmlns:a16="http://schemas.microsoft.com/office/drawing/2014/main" id="{F2543E74-51A3-4B6A-B704-B1D045060A7B}"/>
                </a:ext>
              </a:extLst>
            </p:cNvPr>
            <p:cNvSpPr/>
            <p:nvPr/>
          </p:nvSpPr>
          <p:spPr>
            <a:xfrm>
              <a:off x="336780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3" y="34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9" name="Google Shape;942;p16">
              <a:extLst>
                <a:ext uri="{FF2B5EF4-FFF2-40B4-BE49-F238E27FC236}">
                  <a16:creationId xmlns:a16="http://schemas.microsoft.com/office/drawing/2014/main" id="{2E744B64-8F6D-4024-A5D4-3593D30B06D9}"/>
                </a:ext>
              </a:extLst>
            </p:cNvPr>
            <p:cNvSpPr/>
            <p:nvPr/>
          </p:nvSpPr>
          <p:spPr>
            <a:xfrm>
              <a:off x="33686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0" name="Google Shape;943;p16">
              <a:extLst>
                <a:ext uri="{FF2B5EF4-FFF2-40B4-BE49-F238E27FC236}">
                  <a16:creationId xmlns:a16="http://schemas.microsoft.com/office/drawing/2014/main" id="{65BB3A72-1F15-4FAD-BE4F-ED1C8C8BDE2B}"/>
                </a:ext>
              </a:extLst>
            </p:cNvPr>
            <p:cNvSpPr/>
            <p:nvPr/>
          </p:nvSpPr>
          <p:spPr>
            <a:xfrm>
              <a:off x="33686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1" name="Google Shape;944;p16">
              <a:extLst>
                <a:ext uri="{FF2B5EF4-FFF2-40B4-BE49-F238E27FC236}">
                  <a16:creationId xmlns:a16="http://schemas.microsoft.com/office/drawing/2014/main" id="{540F45A2-77A7-4E3F-BB0D-289E384186B5}"/>
                </a:ext>
              </a:extLst>
            </p:cNvPr>
            <p:cNvSpPr/>
            <p:nvPr/>
          </p:nvSpPr>
          <p:spPr>
            <a:xfrm>
              <a:off x="336860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2" name="Google Shape;945;p16">
              <a:extLst>
                <a:ext uri="{FF2B5EF4-FFF2-40B4-BE49-F238E27FC236}">
                  <a16:creationId xmlns:a16="http://schemas.microsoft.com/office/drawing/2014/main" id="{A0FC7C41-20E5-417A-AD50-B4C005E3B94C}"/>
                </a:ext>
              </a:extLst>
            </p:cNvPr>
            <p:cNvSpPr/>
            <p:nvPr/>
          </p:nvSpPr>
          <p:spPr>
            <a:xfrm>
              <a:off x="33694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3" name="Google Shape;946;p16">
              <a:extLst>
                <a:ext uri="{FF2B5EF4-FFF2-40B4-BE49-F238E27FC236}">
                  <a16:creationId xmlns:a16="http://schemas.microsoft.com/office/drawing/2014/main" id="{656B288C-D5C5-4946-9B7A-076A05D2D078}"/>
                </a:ext>
              </a:extLst>
            </p:cNvPr>
            <p:cNvSpPr/>
            <p:nvPr/>
          </p:nvSpPr>
          <p:spPr>
            <a:xfrm>
              <a:off x="33694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4" name="Google Shape;947;p16">
              <a:extLst>
                <a:ext uri="{FF2B5EF4-FFF2-40B4-BE49-F238E27FC236}">
                  <a16:creationId xmlns:a16="http://schemas.microsoft.com/office/drawing/2014/main" id="{77F7A7F4-BCCE-4D15-9F2A-9504800ECC2E}"/>
                </a:ext>
              </a:extLst>
            </p:cNvPr>
            <p:cNvSpPr/>
            <p:nvPr/>
          </p:nvSpPr>
          <p:spPr>
            <a:xfrm>
              <a:off x="3369400" y="2391550"/>
              <a:ext cx="800" cy="8725"/>
            </a:xfrm>
            <a:custGeom>
              <a:avLst/>
              <a:gdLst/>
              <a:ahLst/>
              <a:cxnLst/>
              <a:rect l="l" t="t" r="r" b="b"/>
              <a:pathLst>
                <a:path w="32" h="349" extrusionOk="0">
                  <a:moveTo>
                    <a:pt x="0" y="0"/>
                  </a:moveTo>
                  <a:lnTo>
                    <a:pt x="0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5" name="Google Shape;948;p16">
              <a:extLst>
                <a:ext uri="{FF2B5EF4-FFF2-40B4-BE49-F238E27FC236}">
                  <a16:creationId xmlns:a16="http://schemas.microsoft.com/office/drawing/2014/main" id="{362C1AB0-66F9-4EAE-B09C-5CF23961FB42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6" name="Google Shape;949;p16">
              <a:extLst>
                <a:ext uri="{FF2B5EF4-FFF2-40B4-BE49-F238E27FC236}">
                  <a16:creationId xmlns:a16="http://schemas.microsoft.com/office/drawing/2014/main" id="{C7551542-0993-429C-998E-D06B526A43D1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7" name="Google Shape;950;p16">
              <a:extLst>
                <a:ext uri="{FF2B5EF4-FFF2-40B4-BE49-F238E27FC236}">
                  <a16:creationId xmlns:a16="http://schemas.microsoft.com/office/drawing/2014/main" id="{E6B58D25-75EB-46CC-9F84-B44C32941F77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8" name="Google Shape;951;p16">
              <a:extLst>
                <a:ext uri="{FF2B5EF4-FFF2-40B4-BE49-F238E27FC236}">
                  <a16:creationId xmlns:a16="http://schemas.microsoft.com/office/drawing/2014/main" id="{0D31FB57-9AFE-4A49-9FC3-67C7371A8E14}"/>
                </a:ext>
              </a:extLst>
            </p:cNvPr>
            <p:cNvSpPr/>
            <p:nvPr/>
          </p:nvSpPr>
          <p:spPr>
            <a:xfrm>
              <a:off x="3370175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3" y="34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9" name="Google Shape;952;p16">
              <a:extLst>
                <a:ext uri="{FF2B5EF4-FFF2-40B4-BE49-F238E27FC236}">
                  <a16:creationId xmlns:a16="http://schemas.microsoft.com/office/drawing/2014/main" id="{B5CAB944-CC8E-4846-9D07-005ADDEA89DA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0" name="Google Shape;953;p16">
              <a:extLst>
                <a:ext uri="{FF2B5EF4-FFF2-40B4-BE49-F238E27FC236}">
                  <a16:creationId xmlns:a16="http://schemas.microsoft.com/office/drawing/2014/main" id="{45A3D056-1F6B-4F9E-A366-A2592666F11F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1" name="Google Shape;954;p16">
              <a:extLst>
                <a:ext uri="{FF2B5EF4-FFF2-40B4-BE49-F238E27FC236}">
                  <a16:creationId xmlns:a16="http://schemas.microsoft.com/office/drawing/2014/main" id="{9036259D-FBAA-4EE1-AF96-21029A9CB189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2" name="Google Shape;955;p16">
              <a:extLst>
                <a:ext uri="{FF2B5EF4-FFF2-40B4-BE49-F238E27FC236}">
                  <a16:creationId xmlns:a16="http://schemas.microsoft.com/office/drawing/2014/main" id="{021D7A9F-7582-42E1-B469-BA1F6A301DEF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3" name="Google Shape;956;p16">
              <a:extLst>
                <a:ext uri="{FF2B5EF4-FFF2-40B4-BE49-F238E27FC236}">
                  <a16:creationId xmlns:a16="http://schemas.microsoft.com/office/drawing/2014/main" id="{75CFBFC8-BD6A-4BC6-8BCD-32714247429F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4" name="Google Shape;957;p16">
              <a:extLst>
                <a:ext uri="{FF2B5EF4-FFF2-40B4-BE49-F238E27FC236}">
                  <a16:creationId xmlns:a16="http://schemas.microsoft.com/office/drawing/2014/main" id="{84406CED-8FA9-46F6-A2D3-CF8A91AC7FCB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5" name="Google Shape;958;p16">
              <a:extLst>
                <a:ext uri="{FF2B5EF4-FFF2-40B4-BE49-F238E27FC236}">
                  <a16:creationId xmlns:a16="http://schemas.microsoft.com/office/drawing/2014/main" id="{88DC1414-22FF-477B-AFB5-C91E86B1B3DD}"/>
                </a:ext>
              </a:extLst>
            </p:cNvPr>
            <p:cNvSpPr/>
            <p:nvPr/>
          </p:nvSpPr>
          <p:spPr>
            <a:xfrm>
              <a:off x="3371775" y="2391550"/>
              <a:ext cx="800" cy="8725"/>
            </a:xfrm>
            <a:custGeom>
              <a:avLst/>
              <a:gdLst/>
              <a:ahLst/>
              <a:cxnLst/>
              <a:rect l="l" t="t" r="r" b="b"/>
              <a:pathLst>
                <a:path w="32" h="349" extrusionOk="0">
                  <a:moveTo>
                    <a:pt x="0" y="0"/>
                  </a:moveTo>
                  <a:lnTo>
                    <a:pt x="0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6" name="Google Shape;959;p16">
              <a:extLst>
                <a:ext uri="{FF2B5EF4-FFF2-40B4-BE49-F238E27FC236}">
                  <a16:creationId xmlns:a16="http://schemas.microsoft.com/office/drawing/2014/main" id="{A70A18DC-9B2E-4AE4-8F24-746F6ED9B61B}"/>
                </a:ext>
              </a:extLst>
            </p:cNvPr>
            <p:cNvSpPr/>
            <p:nvPr/>
          </p:nvSpPr>
          <p:spPr>
            <a:xfrm>
              <a:off x="33725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7" name="Google Shape;960;p16">
              <a:extLst>
                <a:ext uri="{FF2B5EF4-FFF2-40B4-BE49-F238E27FC236}">
                  <a16:creationId xmlns:a16="http://schemas.microsoft.com/office/drawing/2014/main" id="{053E9426-B23F-4943-B60C-0044B6E34062}"/>
                </a:ext>
              </a:extLst>
            </p:cNvPr>
            <p:cNvSpPr/>
            <p:nvPr/>
          </p:nvSpPr>
          <p:spPr>
            <a:xfrm>
              <a:off x="33725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8" name="Google Shape;961;p16">
              <a:extLst>
                <a:ext uri="{FF2B5EF4-FFF2-40B4-BE49-F238E27FC236}">
                  <a16:creationId xmlns:a16="http://schemas.microsoft.com/office/drawing/2014/main" id="{9C12F8C5-CC48-47AB-8512-BFA660596016}"/>
                </a:ext>
              </a:extLst>
            </p:cNvPr>
            <p:cNvSpPr/>
            <p:nvPr/>
          </p:nvSpPr>
          <p:spPr>
            <a:xfrm>
              <a:off x="33725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3" y="34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9" name="Google Shape;962;p16">
              <a:extLst>
                <a:ext uri="{FF2B5EF4-FFF2-40B4-BE49-F238E27FC236}">
                  <a16:creationId xmlns:a16="http://schemas.microsoft.com/office/drawing/2014/main" id="{0BDC24E1-A91E-4824-82C8-F656C5AA17AC}"/>
                </a:ext>
              </a:extLst>
            </p:cNvPr>
            <p:cNvSpPr/>
            <p:nvPr/>
          </p:nvSpPr>
          <p:spPr>
            <a:xfrm>
              <a:off x="33733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0" name="Google Shape;963;p16">
              <a:extLst>
                <a:ext uri="{FF2B5EF4-FFF2-40B4-BE49-F238E27FC236}">
                  <a16:creationId xmlns:a16="http://schemas.microsoft.com/office/drawing/2014/main" id="{642C6EE6-2625-47DF-8EC4-E4891B25F553}"/>
                </a:ext>
              </a:extLst>
            </p:cNvPr>
            <p:cNvSpPr/>
            <p:nvPr/>
          </p:nvSpPr>
          <p:spPr>
            <a:xfrm>
              <a:off x="33733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1" name="Google Shape;964;p16">
              <a:extLst>
                <a:ext uri="{FF2B5EF4-FFF2-40B4-BE49-F238E27FC236}">
                  <a16:creationId xmlns:a16="http://schemas.microsoft.com/office/drawing/2014/main" id="{EC7AFF24-0E10-4639-AE4E-0CECA073393C}"/>
                </a:ext>
              </a:extLst>
            </p:cNvPr>
            <p:cNvSpPr/>
            <p:nvPr/>
          </p:nvSpPr>
          <p:spPr>
            <a:xfrm>
              <a:off x="33733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2" name="Google Shape;965;p16">
              <a:extLst>
                <a:ext uri="{FF2B5EF4-FFF2-40B4-BE49-F238E27FC236}">
                  <a16:creationId xmlns:a16="http://schemas.microsoft.com/office/drawing/2014/main" id="{4AC291D3-53AA-490A-A1DB-3ACCEF60B2A8}"/>
                </a:ext>
              </a:extLst>
            </p:cNvPr>
            <p:cNvSpPr/>
            <p:nvPr/>
          </p:nvSpPr>
          <p:spPr>
            <a:xfrm>
              <a:off x="33733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extrusionOk="0">
                  <a:moveTo>
                    <a:pt x="1" y="0"/>
                  </a:moveTo>
                  <a:lnTo>
                    <a:pt x="1" y="349"/>
                  </a:lnTo>
                  <a:lnTo>
                    <a:pt x="32" y="34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3" name="Google Shape;966;p16">
              <a:extLst>
                <a:ext uri="{FF2B5EF4-FFF2-40B4-BE49-F238E27FC236}">
                  <a16:creationId xmlns:a16="http://schemas.microsoft.com/office/drawing/2014/main" id="{F9991A31-75E9-4103-A17D-66DE7AB64D2A}"/>
                </a:ext>
              </a:extLst>
            </p:cNvPr>
            <p:cNvSpPr/>
            <p:nvPr/>
          </p:nvSpPr>
          <p:spPr>
            <a:xfrm>
              <a:off x="33741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4" name="Google Shape;967;p16">
              <a:extLst>
                <a:ext uri="{FF2B5EF4-FFF2-40B4-BE49-F238E27FC236}">
                  <a16:creationId xmlns:a16="http://schemas.microsoft.com/office/drawing/2014/main" id="{CE860CD7-4646-494C-908D-758400C10AD3}"/>
                </a:ext>
              </a:extLst>
            </p:cNvPr>
            <p:cNvSpPr/>
            <p:nvPr/>
          </p:nvSpPr>
          <p:spPr>
            <a:xfrm>
              <a:off x="33021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5" name="Google Shape;968;p16">
              <a:extLst>
                <a:ext uri="{FF2B5EF4-FFF2-40B4-BE49-F238E27FC236}">
                  <a16:creationId xmlns:a16="http://schemas.microsoft.com/office/drawing/2014/main" id="{E429836A-298C-4AC7-A2AC-A200E3B0220F}"/>
                </a:ext>
              </a:extLst>
            </p:cNvPr>
            <p:cNvSpPr/>
            <p:nvPr/>
          </p:nvSpPr>
          <p:spPr>
            <a:xfrm>
              <a:off x="33028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6" name="Google Shape;969;p16">
              <a:extLst>
                <a:ext uri="{FF2B5EF4-FFF2-40B4-BE49-F238E27FC236}">
                  <a16:creationId xmlns:a16="http://schemas.microsoft.com/office/drawing/2014/main" id="{C5F75952-9F49-4815-89B6-DE0C617B4844}"/>
                </a:ext>
              </a:extLst>
            </p:cNvPr>
            <p:cNvSpPr/>
            <p:nvPr/>
          </p:nvSpPr>
          <p:spPr>
            <a:xfrm>
              <a:off x="33028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7" name="Google Shape;970;p16">
              <a:extLst>
                <a:ext uri="{FF2B5EF4-FFF2-40B4-BE49-F238E27FC236}">
                  <a16:creationId xmlns:a16="http://schemas.microsoft.com/office/drawing/2014/main" id="{6D036513-2ECE-410B-A221-2A4907F8B1DF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8" name="Google Shape;971;p16">
              <a:extLst>
                <a:ext uri="{FF2B5EF4-FFF2-40B4-BE49-F238E27FC236}">
                  <a16:creationId xmlns:a16="http://schemas.microsoft.com/office/drawing/2014/main" id="{8EF4FCE6-4E20-430D-85D2-DFFBA85276C1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9" name="Google Shape;972;p16">
              <a:extLst>
                <a:ext uri="{FF2B5EF4-FFF2-40B4-BE49-F238E27FC236}">
                  <a16:creationId xmlns:a16="http://schemas.microsoft.com/office/drawing/2014/main" id="{E65B49AF-BBEA-4C65-B7D6-EE69791C1968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0" name="Google Shape;973;p16">
              <a:extLst>
                <a:ext uri="{FF2B5EF4-FFF2-40B4-BE49-F238E27FC236}">
                  <a16:creationId xmlns:a16="http://schemas.microsoft.com/office/drawing/2014/main" id="{2430ABE0-C91F-416D-88EC-98C3706F2BFB}"/>
                </a:ext>
              </a:extLst>
            </p:cNvPr>
            <p:cNvSpPr/>
            <p:nvPr/>
          </p:nvSpPr>
          <p:spPr>
            <a:xfrm>
              <a:off x="33036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1" name="Google Shape;974;p16">
              <a:extLst>
                <a:ext uri="{FF2B5EF4-FFF2-40B4-BE49-F238E27FC236}">
                  <a16:creationId xmlns:a16="http://schemas.microsoft.com/office/drawing/2014/main" id="{E4BE36E7-4F42-42B3-9F8B-215198DAF129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2" name="Google Shape;975;p16">
              <a:extLst>
                <a:ext uri="{FF2B5EF4-FFF2-40B4-BE49-F238E27FC236}">
                  <a16:creationId xmlns:a16="http://schemas.microsoft.com/office/drawing/2014/main" id="{14F9966D-EF70-4232-B830-262E7D54B1E9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3" name="Google Shape;976;p16">
              <a:extLst>
                <a:ext uri="{FF2B5EF4-FFF2-40B4-BE49-F238E27FC236}">
                  <a16:creationId xmlns:a16="http://schemas.microsoft.com/office/drawing/2014/main" id="{E7BD2DC6-1A55-44BC-B0AA-DCE46BEFB83E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4" name="Google Shape;977;p16">
              <a:extLst>
                <a:ext uri="{FF2B5EF4-FFF2-40B4-BE49-F238E27FC236}">
                  <a16:creationId xmlns:a16="http://schemas.microsoft.com/office/drawing/2014/main" id="{2BD6BB84-39BB-4A37-B668-BE3C9ECE2BFA}"/>
                </a:ext>
              </a:extLst>
            </p:cNvPr>
            <p:cNvSpPr/>
            <p:nvPr/>
          </p:nvSpPr>
          <p:spPr>
            <a:xfrm>
              <a:off x="33052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5" name="Google Shape;978;p16">
              <a:extLst>
                <a:ext uri="{FF2B5EF4-FFF2-40B4-BE49-F238E27FC236}">
                  <a16:creationId xmlns:a16="http://schemas.microsoft.com/office/drawing/2014/main" id="{2441FA75-9D3F-405F-922B-98B753A0173A}"/>
                </a:ext>
              </a:extLst>
            </p:cNvPr>
            <p:cNvSpPr/>
            <p:nvPr/>
          </p:nvSpPr>
          <p:spPr>
            <a:xfrm>
              <a:off x="33052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6" name="Google Shape;979;p16">
              <a:extLst>
                <a:ext uri="{FF2B5EF4-FFF2-40B4-BE49-F238E27FC236}">
                  <a16:creationId xmlns:a16="http://schemas.microsoft.com/office/drawing/2014/main" id="{FC4FB63C-7246-4061-A5CC-7ECFCE4A13E7}"/>
                </a:ext>
              </a:extLst>
            </p:cNvPr>
            <p:cNvSpPr/>
            <p:nvPr/>
          </p:nvSpPr>
          <p:spPr>
            <a:xfrm>
              <a:off x="33052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7" name="Google Shape;980;p16">
              <a:extLst>
                <a:ext uri="{FF2B5EF4-FFF2-40B4-BE49-F238E27FC236}">
                  <a16:creationId xmlns:a16="http://schemas.microsoft.com/office/drawing/2014/main" id="{6A028058-0041-40CB-A264-D8E141118740}"/>
                </a:ext>
              </a:extLst>
            </p:cNvPr>
            <p:cNvSpPr/>
            <p:nvPr/>
          </p:nvSpPr>
          <p:spPr>
            <a:xfrm>
              <a:off x="33052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8" name="Google Shape;981;p16">
              <a:extLst>
                <a:ext uri="{FF2B5EF4-FFF2-40B4-BE49-F238E27FC236}">
                  <a16:creationId xmlns:a16="http://schemas.microsoft.com/office/drawing/2014/main" id="{87A082ED-F02E-484B-A74B-EC274B755503}"/>
                </a:ext>
              </a:extLst>
            </p:cNvPr>
            <p:cNvSpPr/>
            <p:nvPr/>
          </p:nvSpPr>
          <p:spPr>
            <a:xfrm>
              <a:off x="33060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9" name="Google Shape;982;p16">
              <a:extLst>
                <a:ext uri="{FF2B5EF4-FFF2-40B4-BE49-F238E27FC236}">
                  <a16:creationId xmlns:a16="http://schemas.microsoft.com/office/drawing/2014/main" id="{A237AA03-A55F-49AB-9A63-3AB3E24D0D4C}"/>
                </a:ext>
              </a:extLst>
            </p:cNvPr>
            <p:cNvSpPr/>
            <p:nvPr/>
          </p:nvSpPr>
          <p:spPr>
            <a:xfrm>
              <a:off x="33060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0" name="Google Shape;983;p16">
              <a:extLst>
                <a:ext uri="{FF2B5EF4-FFF2-40B4-BE49-F238E27FC236}">
                  <a16:creationId xmlns:a16="http://schemas.microsoft.com/office/drawing/2014/main" id="{B460CC23-D0F0-4311-A69A-E9A364150129}"/>
                </a:ext>
              </a:extLst>
            </p:cNvPr>
            <p:cNvSpPr/>
            <p:nvPr/>
          </p:nvSpPr>
          <p:spPr>
            <a:xfrm>
              <a:off x="33060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1" name="Google Shape;984;p16">
              <a:extLst>
                <a:ext uri="{FF2B5EF4-FFF2-40B4-BE49-F238E27FC236}">
                  <a16:creationId xmlns:a16="http://schemas.microsoft.com/office/drawing/2014/main" id="{67944EC8-C0A9-4141-8C75-C50CBC624418}"/>
                </a:ext>
              </a:extLst>
            </p:cNvPr>
            <p:cNvSpPr/>
            <p:nvPr/>
          </p:nvSpPr>
          <p:spPr>
            <a:xfrm>
              <a:off x="33068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2" name="Google Shape;985;p16">
              <a:extLst>
                <a:ext uri="{FF2B5EF4-FFF2-40B4-BE49-F238E27FC236}">
                  <a16:creationId xmlns:a16="http://schemas.microsoft.com/office/drawing/2014/main" id="{5F15F438-8E03-4D08-8867-854A4B76557E}"/>
                </a:ext>
              </a:extLst>
            </p:cNvPr>
            <p:cNvSpPr/>
            <p:nvPr/>
          </p:nvSpPr>
          <p:spPr>
            <a:xfrm>
              <a:off x="33068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3" name="Google Shape;986;p16">
              <a:extLst>
                <a:ext uri="{FF2B5EF4-FFF2-40B4-BE49-F238E27FC236}">
                  <a16:creationId xmlns:a16="http://schemas.microsoft.com/office/drawing/2014/main" id="{DEBB218C-461B-49F5-BA77-A202FD34B3F5}"/>
                </a:ext>
              </a:extLst>
            </p:cNvPr>
            <p:cNvSpPr/>
            <p:nvPr/>
          </p:nvSpPr>
          <p:spPr>
            <a:xfrm>
              <a:off x="330685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4" name="Google Shape;987;p16">
              <a:extLst>
                <a:ext uri="{FF2B5EF4-FFF2-40B4-BE49-F238E27FC236}">
                  <a16:creationId xmlns:a16="http://schemas.microsoft.com/office/drawing/2014/main" id="{7D96780B-7A6F-4736-AB52-DDD16E4B1D32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5" name="Google Shape;988;p16">
              <a:extLst>
                <a:ext uri="{FF2B5EF4-FFF2-40B4-BE49-F238E27FC236}">
                  <a16:creationId xmlns:a16="http://schemas.microsoft.com/office/drawing/2014/main" id="{E31BC308-8B46-46C2-A184-0AC6A122899A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6" name="Google Shape;989;p16">
              <a:extLst>
                <a:ext uri="{FF2B5EF4-FFF2-40B4-BE49-F238E27FC236}">
                  <a16:creationId xmlns:a16="http://schemas.microsoft.com/office/drawing/2014/main" id="{5513CD9B-A8F5-48D0-8BFC-45E49C58F73F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7" name="Google Shape;990;p16">
              <a:extLst>
                <a:ext uri="{FF2B5EF4-FFF2-40B4-BE49-F238E27FC236}">
                  <a16:creationId xmlns:a16="http://schemas.microsoft.com/office/drawing/2014/main" id="{F57FF550-CF54-4BA5-8534-9976BD735B5A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8" name="Google Shape;991;p16">
              <a:extLst>
                <a:ext uri="{FF2B5EF4-FFF2-40B4-BE49-F238E27FC236}">
                  <a16:creationId xmlns:a16="http://schemas.microsoft.com/office/drawing/2014/main" id="{7850D17A-126A-4097-8380-C5DCAA03C32E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9" name="Google Shape;992;p16">
              <a:extLst>
                <a:ext uri="{FF2B5EF4-FFF2-40B4-BE49-F238E27FC236}">
                  <a16:creationId xmlns:a16="http://schemas.microsoft.com/office/drawing/2014/main" id="{ECAB37DC-CC84-4E35-BEA7-9D0DE6FF45FD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0" name="Google Shape;993;p16">
              <a:extLst>
                <a:ext uri="{FF2B5EF4-FFF2-40B4-BE49-F238E27FC236}">
                  <a16:creationId xmlns:a16="http://schemas.microsoft.com/office/drawing/2014/main" id="{FE274BA1-70D5-443E-A524-0778C1BA06B0}"/>
                </a:ext>
              </a:extLst>
            </p:cNvPr>
            <p:cNvSpPr/>
            <p:nvPr/>
          </p:nvSpPr>
          <p:spPr>
            <a:xfrm>
              <a:off x="330842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1" name="Google Shape;994;p16">
              <a:extLst>
                <a:ext uri="{FF2B5EF4-FFF2-40B4-BE49-F238E27FC236}">
                  <a16:creationId xmlns:a16="http://schemas.microsoft.com/office/drawing/2014/main" id="{4443F754-E316-4D22-B635-8F96E5950185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2" name="Google Shape;995;p16">
              <a:extLst>
                <a:ext uri="{FF2B5EF4-FFF2-40B4-BE49-F238E27FC236}">
                  <a16:creationId xmlns:a16="http://schemas.microsoft.com/office/drawing/2014/main" id="{FF5CF2D2-481D-46E6-A294-25B126F7A792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3" name="Google Shape;996;p16">
              <a:extLst>
                <a:ext uri="{FF2B5EF4-FFF2-40B4-BE49-F238E27FC236}">
                  <a16:creationId xmlns:a16="http://schemas.microsoft.com/office/drawing/2014/main" id="{FA244D2E-15E6-4D06-93D0-8F596ACA5226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4" name="Google Shape;997;p16">
              <a:extLst>
                <a:ext uri="{FF2B5EF4-FFF2-40B4-BE49-F238E27FC236}">
                  <a16:creationId xmlns:a16="http://schemas.microsoft.com/office/drawing/2014/main" id="{841EF3E2-70D5-4488-9AD3-490604622DE0}"/>
                </a:ext>
              </a:extLst>
            </p:cNvPr>
            <p:cNvSpPr/>
            <p:nvPr/>
          </p:nvSpPr>
          <p:spPr>
            <a:xfrm>
              <a:off x="330922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5" name="Google Shape;998;p16">
              <a:extLst>
                <a:ext uri="{FF2B5EF4-FFF2-40B4-BE49-F238E27FC236}">
                  <a16:creationId xmlns:a16="http://schemas.microsoft.com/office/drawing/2014/main" id="{2012A502-6A5E-46F7-A254-AE41E99DC4F6}"/>
                </a:ext>
              </a:extLst>
            </p:cNvPr>
            <p:cNvSpPr/>
            <p:nvPr/>
          </p:nvSpPr>
          <p:spPr>
            <a:xfrm>
              <a:off x="33100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6" name="Google Shape;999;p16">
              <a:extLst>
                <a:ext uri="{FF2B5EF4-FFF2-40B4-BE49-F238E27FC236}">
                  <a16:creationId xmlns:a16="http://schemas.microsoft.com/office/drawing/2014/main" id="{4050A543-825B-4EDB-A706-F6F4644F2F3B}"/>
                </a:ext>
              </a:extLst>
            </p:cNvPr>
            <p:cNvSpPr/>
            <p:nvPr/>
          </p:nvSpPr>
          <p:spPr>
            <a:xfrm>
              <a:off x="33100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7" name="Google Shape;1000;p16">
              <a:extLst>
                <a:ext uri="{FF2B5EF4-FFF2-40B4-BE49-F238E27FC236}">
                  <a16:creationId xmlns:a16="http://schemas.microsoft.com/office/drawing/2014/main" id="{10F6B5B4-E4C2-4E61-AE66-E1970B6F211F}"/>
                </a:ext>
              </a:extLst>
            </p:cNvPr>
            <p:cNvSpPr/>
            <p:nvPr/>
          </p:nvSpPr>
          <p:spPr>
            <a:xfrm>
              <a:off x="331000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8" name="Google Shape;1001;p16">
              <a:extLst>
                <a:ext uri="{FF2B5EF4-FFF2-40B4-BE49-F238E27FC236}">
                  <a16:creationId xmlns:a16="http://schemas.microsoft.com/office/drawing/2014/main" id="{EC01FB15-90F2-459D-AD15-F1AAFC248A2B}"/>
                </a:ext>
              </a:extLst>
            </p:cNvPr>
            <p:cNvSpPr/>
            <p:nvPr/>
          </p:nvSpPr>
          <p:spPr>
            <a:xfrm>
              <a:off x="33108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9" name="Google Shape;1002;p16">
              <a:extLst>
                <a:ext uri="{FF2B5EF4-FFF2-40B4-BE49-F238E27FC236}">
                  <a16:creationId xmlns:a16="http://schemas.microsoft.com/office/drawing/2014/main" id="{E1E5745A-12A3-4285-82C8-A04FABB6B81E}"/>
                </a:ext>
              </a:extLst>
            </p:cNvPr>
            <p:cNvSpPr/>
            <p:nvPr/>
          </p:nvSpPr>
          <p:spPr>
            <a:xfrm>
              <a:off x="33108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0" name="Google Shape;1003;p16">
              <a:extLst>
                <a:ext uri="{FF2B5EF4-FFF2-40B4-BE49-F238E27FC236}">
                  <a16:creationId xmlns:a16="http://schemas.microsoft.com/office/drawing/2014/main" id="{84643E1D-7F64-4C68-8397-72DBC6857C93}"/>
                </a:ext>
              </a:extLst>
            </p:cNvPr>
            <p:cNvSpPr/>
            <p:nvPr/>
          </p:nvSpPr>
          <p:spPr>
            <a:xfrm>
              <a:off x="331080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1" name="Google Shape;1004;p16">
              <a:extLst>
                <a:ext uri="{FF2B5EF4-FFF2-40B4-BE49-F238E27FC236}">
                  <a16:creationId xmlns:a16="http://schemas.microsoft.com/office/drawing/2014/main" id="{BB304286-DC23-475D-9D08-3874A7C29044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2" name="Google Shape;1005;p16">
              <a:extLst>
                <a:ext uri="{FF2B5EF4-FFF2-40B4-BE49-F238E27FC236}">
                  <a16:creationId xmlns:a16="http://schemas.microsoft.com/office/drawing/2014/main" id="{44B892DE-CAB2-4793-B6EC-AD603CD94E71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3" name="Google Shape;1006;p16">
              <a:extLst>
                <a:ext uri="{FF2B5EF4-FFF2-40B4-BE49-F238E27FC236}">
                  <a16:creationId xmlns:a16="http://schemas.microsoft.com/office/drawing/2014/main" id="{7F9C8FC7-1EB2-4B1B-95ED-0786929F7393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4" name="Google Shape;1007;p16">
              <a:extLst>
                <a:ext uri="{FF2B5EF4-FFF2-40B4-BE49-F238E27FC236}">
                  <a16:creationId xmlns:a16="http://schemas.microsoft.com/office/drawing/2014/main" id="{F967675B-5F07-4F11-A826-43063E715F7D}"/>
                </a:ext>
              </a:extLst>
            </p:cNvPr>
            <p:cNvSpPr/>
            <p:nvPr/>
          </p:nvSpPr>
          <p:spPr>
            <a:xfrm>
              <a:off x="33123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5" name="Google Shape;1008;p16">
              <a:extLst>
                <a:ext uri="{FF2B5EF4-FFF2-40B4-BE49-F238E27FC236}">
                  <a16:creationId xmlns:a16="http://schemas.microsoft.com/office/drawing/2014/main" id="{832183A3-80B1-4F96-9239-363C0F63AB1C}"/>
                </a:ext>
              </a:extLst>
            </p:cNvPr>
            <p:cNvSpPr/>
            <p:nvPr/>
          </p:nvSpPr>
          <p:spPr>
            <a:xfrm>
              <a:off x="32767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6" name="Google Shape;1009;p16">
              <a:extLst>
                <a:ext uri="{FF2B5EF4-FFF2-40B4-BE49-F238E27FC236}">
                  <a16:creationId xmlns:a16="http://schemas.microsoft.com/office/drawing/2014/main" id="{4B313B70-11F4-4959-AC8A-66B1E2BD15E2}"/>
                </a:ext>
              </a:extLst>
            </p:cNvPr>
            <p:cNvSpPr/>
            <p:nvPr/>
          </p:nvSpPr>
          <p:spPr>
            <a:xfrm>
              <a:off x="32775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7" name="Google Shape;1010;p16">
              <a:extLst>
                <a:ext uri="{FF2B5EF4-FFF2-40B4-BE49-F238E27FC236}">
                  <a16:creationId xmlns:a16="http://schemas.microsoft.com/office/drawing/2014/main" id="{4FF2B2D2-800E-42A9-A504-4031D5C2F16E}"/>
                </a:ext>
              </a:extLst>
            </p:cNvPr>
            <p:cNvSpPr/>
            <p:nvPr/>
          </p:nvSpPr>
          <p:spPr>
            <a:xfrm>
              <a:off x="32775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8" name="Google Shape;1011;p16">
              <a:extLst>
                <a:ext uri="{FF2B5EF4-FFF2-40B4-BE49-F238E27FC236}">
                  <a16:creationId xmlns:a16="http://schemas.microsoft.com/office/drawing/2014/main" id="{FBB9E42E-4DAD-452A-8EEF-2D5A6BE6B231}"/>
                </a:ext>
              </a:extLst>
            </p:cNvPr>
            <p:cNvSpPr/>
            <p:nvPr/>
          </p:nvSpPr>
          <p:spPr>
            <a:xfrm>
              <a:off x="32775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9" name="Google Shape;1012;p16">
              <a:extLst>
                <a:ext uri="{FF2B5EF4-FFF2-40B4-BE49-F238E27FC236}">
                  <a16:creationId xmlns:a16="http://schemas.microsoft.com/office/drawing/2014/main" id="{8E1BF170-B5DD-4170-8A29-E9F2CD0774FF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0" name="Google Shape;1013;p16">
              <a:extLst>
                <a:ext uri="{FF2B5EF4-FFF2-40B4-BE49-F238E27FC236}">
                  <a16:creationId xmlns:a16="http://schemas.microsoft.com/office/drawing/2014/main" id="{B053A9C2-AA70-4DBA-A7E6-E63216CDB5DD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1" name="Google Shape;1014;p16">
              <a:extLst>
                <a:ext uri="{FF2B5EF4-FFF2-40B4-BE49-F238E27FC236}">
                  <a16:creationId xmlns:a16="http://schemas.microsoft.com/office/drawing/2014/main" id="{6DE9A3FC-96BF-4AF9-AE86-71D1C3823CE7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2" name="Google Shape;1015;p16">
              <a:extLst>
                <a:ext uri="{FF2B5EF4-FFF2-40B4-BE49-F238E27FC236}">
                  <a16:creationId xmlns:a16="http://schemas.microsoft.com/office/drawing/2014/main" id="{D4281A83-AD18-4177-8F68-2A1F5AC6DDA9}"/>
                </a:ext>
              </a:extLst>
            </p:cNvPr>
            <p:cNvSpPr/>
            <p:nvPr/>
          </p:nvSpPr>
          <p:spPr>
            <a:xfrm>
              <a:off x="327835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3" name="Google Shape;1016;p16">
              <a:extLst>
                <a:ext uri="{FF2B5EF4-FFF2-40B4-BE49-F238E27FC236}">
                  <a16:creationId xmlns:a16="http://schemas.microsoft.com/office/drawing/2014/main" id="{DED73487-0217-44C0-8001-6471AD0D02BE}"/>
                </a:ext>
              </a:extLst>
            </p:cNvPr>
            <p:cNvSpPr/>
            <p:nvPr/>
          </p:nvSpPr>
          <p:spPr>
            <a:xfrm>
              <a:off x="32791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4" name="Google Shape;1017;p16">
              <a:extLst>
                <a:ext uri="{FF2B5EF4-FFF2-40B4-BE49-F238E27FC236}">
                  <a16:creationId xmlns:a16="http://schemas.microsoft.com/office/drawing/2014/main" id="{04DFF1B2-B9A9-4354-979A-0ED1FD0872A7}"/>
                </a:ext>
              </a:extLst>
            </p:cNvPr>
            <p:cNvSpPr/>
            <p:nvPr/>
          </p:nvSpPr>
          <p:spPr>
            <a:xfrm>
              <a:off x="32791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5" name="Google Shape;1018;p16">
              <a:extLst>
                <a:ext uri="{FF2B5EF4-FFF2-40B4-BE49-F238E27FC236}">
                  <a16:creationId xmlns:a16="http://schemas.microsoft.com/office/drawing/2014/main" id="{573638E1-5884-422A-9C4B-C0A458E792AC}"/>
                </a:ext>
              </a:extLst>
            </p:cNvPr>
            <p:cNvSpPr/>
            <p:nvPr/>
          </p:nvSpPr>
          <p:spPr>
            <a:xfrm>
              <a:off x="32791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6" name="Google Shape;1019;p16">
              <a:extLst>
                <a:ext uri="{FF2B5EF4-FFF2-40B4-BE49-F238E27FC236}">
                  <a16:creationId xmlns:a16="http://schemas.microsoft.com/office/drawing/2014/main" id="{0E2F9A0B-FD32-4AB2-B907-2A527CA6C57A}"/>
                </a:ext>
              </a:extLst>
            </p:cNvPr>
            <p:cNvSpPr/>
            <p:nvPr/>
          </p:nvSpPr>
          <p:spPr>
            <a:xfrm>
              <a:off x="32799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7" name="Google Shape;1020;p16">
              <a:extLst>
                <a:ext uri="{FF2B5EF4-FFF2-40B4-BE49-F238E27FC236}">
                  <a16:creationId xmlns:a16="http://schemas.microsoft.com/office/drawing/2014/main" id="{D5E5F1FA-3EE6-43E8-B14A-71CCE64EEA5C}"/>
                </a:ext>
              </a:extLst>
            </p:cNvPr>
            <p:cNvSpPr/>
            <p:nvPr/>
          </p:nvSpPr>
          <p:spPr>
            <a:xfrm>
              <a:off x="32799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8" name="Google Shape;1021;p16">
              <a:extLst>
                <a:ext uri="{FF2B5EF4-FFF2-40B4-BE49-F238E27FC236}">
                  <a16:creationId xmlns:a16="http://schemas.microsoft.com/office/drawing/2014/main" id="{02C497A8-8D89-46F2-8184-A5DDDB602B2F}"/>
                </a:ext>
              </a:extLst>
            </p:cNvPr>
            <p:cNvSpPr/>
            <p:nvPr/>
          </p:nvSpPr>
          <p:spPr>
            <a:xfrm>
              <a:off x="32799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9" name="Google Shape;1022;p16">
              <a:extLst>
                <a:ext uri="{FF2B5EF4-FFF2-40B4-BE49-F238E27FC236}">
                  <a16:creationId xmlns:a16="http://schemas.microsoft.com/office/drawing/2014/main" id="{63DB5F66-9554-4FEE-AFBC-C13C485E97C3}"/>
                </a:ext>
              </a:extLst>
            </p:cNvPr>
            <p:cNvSpPr/>
            <p:nvPr/>
          </p:nvSpPr>
          <p:spPr>
            <a:xfrm>
              <a:off x="32799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0" name="Google Shape;1023;p16">
              <a:extLst>
                <a:ext uri="{FF2B5EF4-FFF2-40B4-BE49-F238E27FC236}">
                  <a16:creationId xmlns:a16="http://schemas.microsoft.com/office/drawing/2014/main" id="{900BB56B-71C6-4688-BBE2-6F3633DE2F7F}"/>
                </a:ext>
              </a:extLst>
            </p:cNvPr>
            <p:cNvSpPr/>
            <p:nvPr/>
          </p:nvSpPr>
          <p:spPr>
            <a:xfrm>
              <a:off x="32807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1" name="Google Shape;1024;p16">
              <a:extLst>
                <a:ext uri="{FF2B5EF4-FFF2-40B4-BE49-F238E27FC236}">
                  <a16:creationId xmlns:a16="http://schemas.microsoft.com/office/drawing/2014/main" id="{B6656B25-8A59-42E2-B0A7-48757D9317D8}"/>
                </a:ext>
              </a:extLst>
            </p:cNvPr>
            <p:cNvSpPr/>
            <p:nvPr/>
          </p:nvSpPr>
          <p:spPr>
            <a:xfrm>
              <a:off x="32807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2" name="Google Shape;1025;p16">
              <a:extLst>
                <a:ext uri="{FF2B5EF4-FFF2-40B4-BE49-F238E27FC236}">
                  <a16:creationId xmlns:a16="http://schemas.microsoft.com/office/drawing/2014/main" id="{256C3CC2-BC75-4955-B6D4-CFD3DD93EE0B}"/>
                </a:ext>
              </a:extLst>
            </p:cNvPr>
            <p:cNvSpPr/>
            <p:nvPr/>
          </p:nvSpPr>
          <p:spPr>
            <a:xfrm>
              <a:off x="328072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3" name="Google Shape;1026;p16">
              <a:extLst>
                <a:ext uri="{FF2B5EF4-FFF2-40B4-BE49-F238E27FC236}">
                  <a16:creationId xmlns:a16="http://schemas.microsoft.com/office/drawing/2014/main" id="{63BCAC6C-3A40-41E5-A099-38529AF9504C}"/>
                </a:ext>
              </a:extLst>
            </p:cNvPr>
            <p:cNvSpPr/>
            <p:nvPr/>
          </p:nvSpPr>
          <p:spPr>
            <a:xfrm>
              <a:off x="32815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4" name="Google Shape;1027;p16">
              <a:extLst>
                <a:ext uri="{FF2B5EF4-FFF2-40B4-BE49-F238E27FC236}">
                  <a16:creationId xmlns:a16="http://schemas.microsoft.com/office/drawing/2014/main" id="{D1B26E7D-D770-453D-A780-6CF6CF9F495B}"/>
                </a:ext>
              </a:extLst>
            </p:cNvPr>
            <p:cNvSpPr/>
            <p:nvPr/>
          </p:nvSpPr>
          <p:spPr>
            <a:xfrm>
              <a:off x="32815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5" name="Google Shape;1028;p16">
              <a:extLst>
                <a:ext uri="{FF2B5EF4-FFF2-40B4-BE49-F238E27FC236}">
                  <a16:creationId xmlns:a16="http://schemas.microsoft.com/office/drawing/2014/main" id="{B6F52970-0A79-4B1B-BC48-51309B7B94B7}"/>
                </a:ext>
              </a:extLst>
            </p:cNvPr>
            <p:cNvSpPr/>
            <p:nvPr/>
          </p:nvSpPr>
          <p:spPr>
            <a:xfrm>
              <a:off x="32815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extrusionOk="0">
                  <a:moveTo>
                    <a:pt x="1" y="0"/>
                  </a:moveTo>
                  <a:lnTo>
                    <a:pt x="1" y="380"/>
                  </a:lnTo>
                  <a:lnTo>
                    <a:pt x="33" y="38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6" name="Google Shape;1029;p16">
              <a:extLst>
                <a:ext uri="{FF2B5EF4-FFF2-40B4-BE49-F238E27FC236}">
                  <a16:creationId xmlns:a16="http://schemas.microsoft.com/office/drawing/2014/main" id="{258B7596-3CF4-4DF0-8C09-4223F5724EC6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7" name="Google Shape;1030;p16">
              <a:extLst>
                <a:ext uri="{FF2B5EF4-FFF2-40B4-BE49-F238E27FC236}">
                  <a16:creationId xmlns:a16="http://schemas.microsoft.com/office/drawing/2014/main" id="{8AF89074-ECF2-4826-B66E-4C9A503180FA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8" name="Google Shape;1031;p16">
              <a:extLst>
                <a:ext uri="{FF2B5EF4-FFF2-40B4-BE49-F238E27FC236}">
                  <a16:creationId xmlns:a16="http://schemas.microsoft.com/office/drawing/2014/main" id="{EB1BF8DF-69DE-4953-9CD2-6270AB9939ED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9" name="Google Shape;1032;p16">
              <a:extLst>
                <a:ext uri="{FF2B5EF4-FFF2-40B4-BE49-F238E27FC236}">
                  <a16:creationId xmlns:a16="http://schemas.microsoft.com/office/drawing/2014/main" id="{20283FA2-FCDB-4576-A3AD-79883DFE7852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0" name="Google Shape;1033;p16">
              <a:extLst>
                <a:ext uri="{FF2B5EF4-FFF2-40B4-BE49-F238E27FC236}">
                  <a16:creationId xmlns:a16="http://schemas.microsoft.com/office/drawing/2014/main" id="{D0AC75C1-7AB7-4A31-9242-007FB39B9929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1" name="Google Shape;1034;p16">
              <a:extLst>
                <a:ext uri="{FF2B5EF4-FFF2-40B4-BE49-F238E27FC236}">
                  <a16:creationId xmlns:a16="http://schemas.microsoft.com/office/drawing/2014/main" id="{84A9F92E-7526-4E84-8ED6-9C2E608978EB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2" name="Google Shape;1035;p16">
              <a:extLst>
                <a:ext uri="{FF2B5EF4-FFF2-40B4-BE49-F238E27FC236}">
                  <a16:creationId xmlns:a16="http://schemas.microsoft.com/office/drawing/2014/main" id="{7DFB3605-1C05-4D5F-8A09-493312B0BA9B}"/>
                </a:ext>
              </a:extLst>
            </p:cNvPr>
            <p:cNvSpPr/>
            <p:nvPr/>
          </p:nvSpPr>
          <p:spPr>
            <a:xfrm>
              <a:off x="328310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3" name="Google Shape;1036;p16">
              <a:extLst>
                <a:ext uri="{FF2B5EF4-FFF2-40B4-BE49-F238E27FC236}">
                  <a16:creationId xmlns:a16="http://schemas.microsoft.com/office/drawing/2014/main" id="{BCCD1F77-4775-45C5-830F-8C6247F66A02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4" name="Google Shape;1037;p16">
              <a:extLst>
                <a:ext uri="{FF2B5EF4-FFF2-40B4-BE49-F238E27FC236}">
                  <a16:creationId xmlns:a16="http://schemas.microsoft.com/office/drawing/2014/main" id="{D4C7A930-36E2-4CBF-BDA9-40D38E51FC6A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5" name="Google Shape;1038;p16">
              <a:extLst>
                <a:ext uri="{FF2B5EF4-FFF2-40B4-BE49-F238E27FC236}">
                  <a16:creationId xmlns:a16="http://schemas.microsoft.com/office/drawing/2014/main" id="{7D3ACF5E-EAA8-416D-8D69-8BDC8BDD0E97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6" name="Google Shape;1039;p16">
              <a:extLst>
                <a:ext uri="{FF2B5EF4-FFF2-40B4-BE49-F238E27FC236}">
                  <a16:creationId xmlns:a16="http://schemas.microsoft.com/office/drawing/2014/main" id="{87990481-E733-4E96-9898-7084020B31B1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7" name="Google Shape;1040;p16">
              <a:extLst>
                <a:ext uri="{FF2B5EF4-FFF2-40B4-BE49-F238E27FC236}">
                  <a16:creationId xmlns:a16="http://schemas.microsoft.com/office/drawing/2014/main" id="{FB6A7183-DE0E-445F-9891-15BC6A5F57FE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8" name="Google Shape;1041;p16">
              <a:extLst>
                <a:ext uri="{FF2B5EF4-FFF2-40B4-BE49-F238E27FC236}">
                  <a16:creationId xmlns:a16="http://schemas.microsoft.com/office/drawing/2014/main" id="{585956D8-C982-4666-897D-9684DCE7099F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9" name="Google Shape;1042;p16">
              <a:extLst>
                <a:ext uri="{FF2B5EF4-FFF2-40B4-BE49-F238E27FC236}">
                  <a16:creationId xmlns:a16="http://schemas.microsoft.com/office/drawing/2014/main" id="{DF2BBF1A-FEE5-4202-8B8C-8E8CFD8DB275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0" name="Google Shape;1043;p16">
              <a:extLst>
                <a:ext uri="{FF2B5EF4-FFF2-40B4-BE49-F238E27FC236}">
                  <a16:creationId xmlns:a16="http://schemas.microsoft.com/office/drawing/2014/main" id="{BA0FCEA2-E703-410A-B21B-1B1637B245F4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1" name="Google Shape;1044;p16">
              <a:extLst>
                <a:ext uri="{FF2B5EF4-FFF2-40B4-BE49-F238E27FC236}">
                  <a16:creationId xmlns:a16="http://schemas.microsoft.com/office/drawing/2014/main" id="{65BC9112-2B9A-44A0-B6D9-4FA61C7D53A6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2" name="Google Shape;1045;p16">
              <a:extLst>
                <a:ext uri="{FF2B5EF4-FFF2-40B4-BE49-F238E27FC236}">
                  <a16:creationId xmlns:a16="http://schemas.microsoft.com/office/drawing/2014/main" id="{AD9338B3-A206-44FC-9137-E7E0C618BB66}"/>
                </a:ext>
              </a:extLst>
            </p:cNvPr>
            <p:cNvSpPr/>
            <p:nvPr/>
          </p:nvSpPr>
          <p:spPr>
            <a:xfrm>
              <a:off x="328547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extrusionOk="0">
                  <a:moveTo>
                    <a:pt x="0" y="0"/>
                  </a:moveTo>
                  <a:lnTo>
                    <a:pt x="0" y="380"/>
                  </a:lnTo>
                  <a:lnTo>
                    <a:pt x="32" y="38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3" name="Google Shape;1046;p16">
              <a:extLst>
                <a:ext uri="{FF2B5EF4-FFF2-40B4-BE49-F238E27FC236}">
                  <a16:creationId xmlns:a16="http://schemas.microsoft.com/office/drawing/2014/main" id="{1839CEB6-DC81-4EE7-807C-3F8DC69E6531}"/>
                </a:ext>
              </a:extLst>
            </p:cNvPr>
            <p:cNvSpPr/>
            <p:nvPr/>
          </p:nvSpPr>
          <p:spPr>
            <a:xfrm>
              <a:off x="32862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4" name="Google Shape;1047;p16">
              <a:extLst>
                <a:ext uri="{FF2B5EF4-FFF2-40B4-BE49-F238E27FC236}">
                  <a16:creationId xmlns:a16="http://schemas.microsoft.com/office/drawing/2014/main" id="{20754E75-A7B5-47A2-9B6B-1FADA355BC37}"/>
                </a:ext>
              </a:extLst>
            </p:cNvPr>
            <p:cNvSpPr/>
            <p:nvPr/>
          </p:nvSpPr>
          <p:spPr>
            <a:xfrm>
              <a:off x="33021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5" name="Google Shape;1048;p16">
              <a:extLst>
                <a:ext uri="{FF2B5EF4-FFF2-40B4-BE49-F238E27FC236}">
                  <a16:creationId xmlns:a16="http://schemas.microsoft.com/office/drawing/2014/main" id="{EE4315C4-02F5-4F04-814B-7EF785661FDB}"/>
                </a:ext>
              </a:extLst>
            </p:cNvPr>
            <p:cNvSpPr/>
            <p:nvPr/>
          </p:nvSpPr>
          <p:spPr>
            <a:xfrm>
              <a:off x="33028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6" name="Google Shape;1049;p16">
              <a:extLst>
                <a:ext uri="{FF2B5EF4-FFF2-40B4-BE49-F238E27FC236}">
                  <a16:creationId xmlns:a16="http://schemas.microsoft.com/office/drawing/2014/main" id="{CBE80FB5-7D6E-4DBF-BB3C-4AE061EAC90E}"/>
                </a:ext>
              </a:extLst>
            </p:cNvPr>
            <p:cNvSpPr/>
            <p:nvPr/>
          </p:nvSpPr>
          <p:spPr>
            <a:xfrm>
              <a:off x="33028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7" name="Google Shape;1050;p16">
              <a:extLst>
                <a:ext uri="{FF2B5EF4-FFF2-40B4-BE49-F238E27FC236}">
                  <a16:creationId xmlns:a16="http://schemas.microsoft.com/office/drawing/2014/main" id="{4A8B864A-70C2-4A4D-AEC5-3BD36C5B1976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8" name="Google Shape;1051;p16">
              <a:extLst>
                <a:ext uri="{FF2B5EF4-FFF2-40B4-BE49-F238E27FC236}">
                  <a16:creationId xmlns:a16="http://schemas.microsoft.com/office/drawing/2014/main" id="{8D602565-B75A-48AD-81E5-0091CD30BBB5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9" name="Google Shape;1052;p16">
              <a:extLst>
                <a:ext uri="{FF2B5EF4-FFF2-40B4-BE49-F238E27FC236}">
                  <a16:creationId xmlns:a16="http://schemas.microsoft.com/office/drawing/2014/main" id="{2271CCE1-7F48-4A13-BBA6-70AFFF216F51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0" name="Google Shape;1053;p16">
              <a:extLst>
                <a:ext uri="{FF2B5EF4-FFF2-40B4-BE49-F238E27FC236}">
                  <a16:creationId xmlns:a16="http://schemas.microsoft.com/office/drawing/2014/main" id="{7C8107B9-6FFB-4DF6-A477-875F343ED5A9}"/>
                </a:ext>
              </a:extLst>
            </p:cNvPr>
            <p:cNvSpPr/>
            <p:nvPr/>
          </p:nvSpPr>
          <p:spPr>
            <a:xfrm>
              <a:off x="33036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1" name="Google Shape;1054;p16">
              <a:extLst>
                <a:ext uri="{FF2B5EF4-FFF2-40B4-BE49-F238E27FC236}">
                  <a16:creationId xmlns:a16="http://schemas.microsoft.com/office/drawing/2014/main" id="{ED54FCAE-6FAC-42B0-9F61-23A162C6C442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2" name="Google Shape;1055;p16">
              <a:extLst>
                <a:ext uri="{FF2B5EF4-FFF2-40B4-BE49-F238E27FC236}">
                  <a16:creationId xmlns:a16="http://schemas.microsoft.com/office/drawing/2014/main" id="{05514C15-2B04-4F13-ABC9-BF9DEBEA62F9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3" name="Google Shape;1056;p16">
              <a:extLst>
                <a:ext uri="{FF2B5EF4-FFF2-40B4-BE49-F238E27FC236}">
                  <a16:creationId xmlns:a16="http://schemas.microsoft.com/office/drawing/2014/main" id="{390220B7-3FE3-454C-A2EE-B4D0A2B58837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4" name="Google Shape;1057;p16">
              <a:extLst>
                <a:ext uri="{FF2B5EF4-FFF2-40B4-BE49-F238E27FC236}">
                  <a16:creationId xmlns:a16="http://schemas.microsoft.com/office/drawing/2014/main" id="{026268F8-82AC-4B62-8BB0-576F5F6F864A}"/>
                </a:ext>
              </a:extLst>
            </p:cNvPr>
            <p:cNvSpPr/>
            <p:nvPr/>
          </p:nvSpPr>
          <p:spPr>
            <a:xfrm>
              <a:off x="33052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5" name="Google Shape;1058;p16">
              <a:extLst>
                <a:ext uri="{FF2B5EF4-FFF2-40B4-BE49-F238E27FC236}">
                  <a16:creationId xmlns:a16="http://schemas.microsoft.com/office/drawing/2014/main" id="{E86AA325-BE8E-441E-8369-CA4B35C83209}"/>
                </a:ext>
              </a:extLst>
            </p:cNvPr>
            <p:cNvSpPr/>
            <p:nvPr/>
          </p:nvSpPr>
          <p:spPr>
            <a:xfrm>
              <a:off x="33052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6" name="Google Shape;1059;p16">
              <a:extLst>
                <a:ext uri="{FF2B5EF4-FFF2-40B4-BE49-F238E27FC236}">
                  <a16:creationId xmlns:a16="http://schemas.microsoft.com/office/drawing/2014/main" id="{240E6A96-B716-4B71-8D7E-E3BE6F45A439}"/>
                </a:ext>
              </a:extLst>
            </p:cNvPr>
            <p:cNvSpPr/>
            <p:nvPr/>
          </p:nvSpPr>
          <p:spPr>
            <a:xfrm>
              <a:off x="33052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7" name="Google Shape;1060;p16">
              <a:extLst>
                <a:ext uri="{FF2B5EF4-FFF2-40B4-BE49-F238E27FC236}">
                  <a16:creationId xmlns:a16="http://schemas.microsoft.com/office/drawing/2014/main" id="{4C2ED0E8-9394-41FF-B63C-ECA005808BCF}"/>
                </a:ext>
              </a:extLst>
            </p:cNvPr>
            <p:cNvSpPr/>
            <p:nvPr/>
          </p:nvSpPr>
          <p:spPr>
            <a:xfrm>
              <a:off x="33052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8" name="Google Shape;1061;p16">
              <a:extLst>
                <a:ext uri="{FF2B5EF4-FFF2-40B4-BE49-F238E27FC236}">
                  <a16:creationId xmlns:a16="http://schemas.microsoft.com/office/drawing/2014/main" id="{9CCEC19A-CE52-4EC9-B769-7D666CE27E39}"/>
                </a:ext>
              </a:extLst>
            </p:cNvPr>
            <p:cNvSpPr/>
            <p:nvPr/>
          </p:nvSpPr>
          <p:spPr>
            <a:xfrm>
              <a:off x="33060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9" name="Google Shape;1062;p16">
              <a:extLst>
                <a:ext uri="{FF2B5EF4-FFF2-40B4-BE49-F238E27FC236}">
                  <a16:creationId xmlns:a16="http://schemas.microsoft.com/office/drawing/2014/main" id="{CE143533-E581-4AFC-AB99-C93D85ACDFA5}"/>
                </a:ext>
              </a:extLst>
            </p:cNvPr>
            <p:cNvSpPr/>
            <p:nvPr/>
          </p:nvSpPr>
          <p:spPr>
            <a:xfrm>
              <a:off x="33060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0" name="Google Shape;1063;p16">
              <a:extLst>
                <a:ext uri="{FF2B5EF4-FFF2-40B4-BE49-F238E27FC236}">
                  <a16:creationId xmlns:a16="http://schemas.microsoft.com/office/drawing/2014/main" id="{36DDD826-A47E-4608-B9F7-332F4AE59A4A}"/>
                </a:ext>
              </a:extLst>
            </p:cNvPr>
            <p:cNvSpPr/>
            <p:nvPr/>
          </p:nvSpPr>
          <p:spPr>
            <a:xfrm>
              <a:off x="33060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1" name="Google Shape;1064;p16">
              <a:extLst>
                <a:ext uri="{FF2B5EF4-FFF2-40B4-BE49-F238E27FC236}">
                  <a16:creationId xmlns:a16="http://schemas.microsoft.com/office/drawing/2014/main" id="{9E5144C9-5DB5-41B8-9C19-21C4C3A2FC99}"/>
                </a:ext>
              </a:extLst>
            </p:cNvPr>
            <p:cNvSpPr/>
            <p:nvPr/>
          </p:nvSpPr>
          <p:spPr>
            <a:xfrm>
              <a:off x="33068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2" name="Google Shape;1065;p16">
              <a:extLst>
                <a:ext uri="{FF2B5EF4-FFF2-40B4-BE49-F238E27FC236}">
                  <a16:creationId xmlns:a16="http://schemas.microsoft.com/office/drawing/2014/main" id="{484FDEDA-46CB-42C7-B262-A22B79C3D318}"/>
                </a:ext>
              </a:extLst>
            </p:cNvPr>
            <p:cNvSpPr/>
            <p:nvPr/>
          </p:nvSpPr>
          <p:spPr>
            <a:xfrm>
              <a:off x="33068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3" name="Google Shape;1066;p16">
              <a:extLst>
                <a:ext uri="{FF2B5EF4-FFF2-40B4-BE49-F238E27FC236}">
                  <a16:creationId xmlns:a16="http://schemas.microsoft.com/office/drawing/2014/main" id="{3CC23E29-7B08-40B1-8A57-21752713A4F8}"/>
                </a:ext>
              </a:extLst>
            </p:cNvPr>
            <p:cNvSpPr/>
            <p:nvPr/>
          </p:nvSpPr>
          <p:spPr>
            <a:xfrm>
              <a:off x="330685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4" name="Google Shape;1067;p16">
              <a:extLst>
                <a:ext uri="{FF2B5EF4-FFF2-40B4-BE49-F238E27FC236}">
                  <a16:creationId xmlns:a16="http://schemas.microsoft.com/office/drawing/2014/main" id="{BEBBF036-4C05-4C3D-973C-E36FDD63F786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5" name="Google Shape;1068;p16">
              <a:extLst>
                <a:ext uri="{FF2B5EF4-FFF2-40B4-BE49-F238E27FC236}">
                  <a16:creationId xmlns:a16="http://schemas.microsoft.com/office/drawing/2014/main" id="{64CE0549-BBB6-4C8B-B6DC-613781B9B137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6" name="Google Shape;1069;p16">
              <a:extLst>
                <a:ext uri="{FF2B5EF4-FFF2-40B4-BE49-F238E27FC236}">
                  <a16:creationId xmlns:a16="http://schemas.microsoft.com/office/drawing/2014/main" id="{D08C5F2A-EB3C-4612-B082-330979E71897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7" name="Google Shape;1070;p16">
              <a:extLst>
                <a:ext uri="{FF2B5EF4-FFF2-40B4-BE49-F238E27FC236}">
                  <a16:creationId xmlns:a16="http://schemas.microsoft.com/office/drawing/2014/main" id="{68EECF5B-C961-4431-9519-DB5046D0E3A0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8" name="Google Shape;1071;p16">
              <a:extLst>
                <a:ext uri="{FF2B5EF4-FFF2-40B4-BE49-F238E27FC236}">
                  <a16:creationId xmlns:a16="http://schemas.microsoft.com/office/drawing/2014/main" id="{D32A1FD0-870C-42FE-A6CE-8B03D375FE56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9" name="Google Shape;1072;p16">
              <a:extLst>
                <a:ext uri="{FF2B5EF4-FFF2-40B4-BE49-F238E27FC236}">
                  <a16:creationId xmlns:a16="http://schemas.microsoft.com/office/drawing/2014/main" id="{FAE7D9E8-1E88-421E-ACD1-EB4A03701AA7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0" name="Google Shape;1073;p16">
              <a:extLst>
                <a:ext uri="{FF2B5EF4-FFF2-40B4-BE49-F238E27FC236}">
                  <a16:creationId xmlns:a16="http://schemas.microsoft.com/office/drawing/2014/main" id="{96CA212E-029A-4AFB-907C-8C30E9D2E83A}"/>
                </a:ext>
              </a:extLst>
            </p:cNvPr>
            <p:cNvSpPr/>
            <p:nvPr/>
          </p:nvSpPr>
          <p:spPr>
            <a:xfrm>
              <a:off x="330842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1" name="Google Shape;1074;p16">
              <a:extLst>
                <a:ext uri="{FF2B5EF4-FFF2-40B4-BE49-F238E27FC236}">
                  <a16:creationId xmlns:a16="http://schemas.microsoft.com/office/drawing/2014/main" id="{87C5EA53-0DA8-49C4-9E96-A8E825074D2E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2" name="Google Shape;1075;p16">
              <a:extLst>
                <a:ext uri="{FF2B5EF4-FFF2-40B4-BE49-F238E27FC236}">
                  <a16:creationId xmlns:a16="http://schemas.microsoft.com/office/drawing/2014/main" id="{37E57B2A-51ED-457B-91A9-173F2CB22086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3" name="Google Shape;1076;p16">
              <a:extLst>
                <a:ext uri="{FF2B5EF4-FFF2-40B4-BE49-F238E27FC236}">
                  <a16:creationId xmlns:a16="http://schemas.microsoft.com/office/drawing/2014/main" id="{94290493-F235-4F42-B429-C0AD890313EA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4" name="Google Shape;1077;p16">
              <a:extLst>
                <a:ext uri="{FF2B5EF4-FFF2-40B4-BE49-F238E27FC236}">
                  <a16:creationId xmlns:a16="http://schemas.microsoft.com/office/drawing/2014/main" id="{E81F51E2-084E-4BC8-96F2-81F509A0A3CA}"/>
                </a:ext>
              </a:extLst>
            </p:cNvPr>
            <p:cNvSpPr/>
            <p:nvPr/>
          </p:nvSpPr>
          <p:spPr>
            <a:xfrm>
              <a:off x="330922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extrusionOk="0">
                  <a:moveTo>
                    <a:pt x="0" y="1"/>
                  </a:moveTo>
                  <a:lnTo>
                    <a:pt x="0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5" name="Google Shape;1078;p16">
              <a:extLst>
                <a:ext uri="{FF2B5EF4-FFF2-40B4-BE49-F238E27FC236}">
                  <a16:creationId xmlns:a16="http://schemas.microsoft.com/office/drawing/2014/main" id="{ADAF01B1-B9B0-48A5-ACFA-B745500C3689}"/>
                </a:ext>
              </a:extLst>
            </p:cNvPr>
            <p:cNvSpPr/>
            <p:nvPr/>
          </p:nvSpPr>
          <p:spPr>
            <a:xfrm>
              <a:off x="33100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6" name="Google Shape;1079;p16">
              <a:extLst>
                <a:ext uri="{FF2B5EF4-FFF2-40B4-BE49-F238E27FC236}">
                  <a16:creationId xmlns:a16="http://schemas.microsoft.com/office/drawing/2014/main" id="{01ADFFF0-58A2-4EEE-8EED-9991A2697766}"/>
                </a:ext>
              </a:extLst>
            </p:cNvPr>
            <p:cNvSpPr/>
            <p:nvPr/>
          </p:nvSpPr>
          <p:spPr>
            <a:xfrm>
              <a:off x="33100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7" name="Google Shape;1080;p16">
              <a:extLst>
                <a:ext uri="{FF2B5EF4-FFF2-40B4-BE49-F238E27FC236}">
                  <a16:creationId xmlns:a16="http://schemas.microsoft.com/office/drawing/2014/main" id="{3B24B69C-2886-41F6-B362-F429DD891CBB}"/>
                </a:ext>
              </a:extLst>
            </p:cNvPr>
            <p:cNvSpPr/>
            <p:nvPr/>
          </p:nvSpPr>
          <p:spPr>
            <a:xfrm>
              <a:off x="331000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3" y="412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8" name="Google Shape;1081;p16">
              <a:extLst>
                <a:ext uri="{FF2B5EF4-FFF2-40B4-BE49-F238E27FC236}">
                  <a16:creationId xmlns:a16="http://schemas.microsoft.com/office/drawing/2014/main" id="{9A3813AA-5A19-4766-893E-D73DCEE0C4EF}"/>
                </a:ext>
              </a:extLst>
            </p:cNvPr>
            <p:cNvSpPr/>
            <p:nvPr/>
          </p:nvSpPr>
          <p:spPr>
            <a:xfrm>
              <a:off x="33108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9" name="Google Shape;1082;p16">
              <a:extLst>
                <a:ext uri="{FF2B5EF4-FFF2-40B4-BE49-F238E27FC236}">
                  <a16:creationId xmlns:a16="http://schemas.microsoft.com/office/drawing/2014/main" id="{96D4F0CB-5943-49FC-AB78-68BE200E4249}"/>
                </a:ext>
              </a:extLst>
            </p:cNvPr>
            <p:cNvSpPr/>
            <p:nvPr/>
          </p:nvSpPr>
          <p:spPr>
            <a:xfrm>
              <a:off x="33108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0" name="Google Shape;1083;p16">
              <a:extLst>
                <a:ext uri="{FF2B5EF4-FFF2-40B4-BE49-F238E27FC236}">
                  <a16:creationId xmlns:a16="http://schemas.microsoft.com/office/drawing/2014/main" id="{AF50CB52-C33D-4811-B360-3340E3DF8BC9}"/>
                </a:ext>
              </a:extLst>
            </p:cNvPr>
            <p:cNvSpPr/>
            <p:nvPr/>
          </p:nvSpPr>
          <p:spPr>
            <a:xfrm>
              <a:off x="331080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extrusionOk="0">
                  <a:moveTo>
                    <a:pt x="1" y="1"/>
                  </a:moveTo>
                  <a:lnTo>
                    <a:pt x="1" y="412"/>
                  </a:lnTo>
                  <a:lnTo>
                    <a:pt x="32" y="41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1" name="Google Shape;1084;p16">
              <a:extLst>
                <a:ext uri="{FF2B5EF4-FFF2-40B4-BE49-F238E27FC236}">
                  <a16:creationId xmlns:a16="http://schemas.microsoft.com/office/drawing/2014/main" id="{E66F9C1B-FC2A-416E-8DA9-87A5F9998D14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2" name="Google Shape;1085;p16">
              <a:extLst>
                <a:ext uri="{FF2B5EF4-FFF2-40B4-BE49-F238E27FC236}">
                  <a16:creationId xmlns:a16="http://schemas.microsoft.com/office/drawing/2014/main" id="{9E9B18CE-34DD-43AC-AEB3-1678B8FDB387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3" name="Google Shape;1086;p16">
              <a:extLst>
                <a:ext uri="{FF2B5EF4-FFF2-40B4-BE49-F238E27FC236}">
                  <a16:creationId xmlns:a16="http://schemas.microsoft.com/office/drawing/2014/main" id="{3B28898F-DECD-4EA6-B48C-5EC5F5DD44A2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4" name="Google Shape;1087;p16">
              <a:extLst>
                <a:ext uri="{FF2B5EF4-FFF2-40B4-BE49-F238E27FC236}">
                  <a16:creationId xmlns:a16="http://schemas.microsoft.com/office/drawing/2014/main" id="{12DB6624-B4D2-4558-97EB-C2632965C510}"/>
                </a:ext>
              </a:extLst>
            </p:cNvPr>
            <p:cNvSpPr/>
            <p:nvPr/>
          </p:nvSpPr>
          <p:spPr>
            <a:xfrm>
              <a:off x="33123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5" name="Google Shape;1088;p16">
              <a:extLst>
                <a:ext uri="{FF2B5EF4-FFF2-40B4-BE49-F238E27FC236}">
                  <a16:creationId xmlns:a16="http://schemas.microsoft.com/office/drawing/2014/main" id="{CB92BCC8-ABAD-4C24-B89D-81CD23246367}"/>
                </a:ext>
              </a:extLst>
            </p:cNvPr>
            <p:cNvSpPr/>
            <p:nvPr/>
          </p:nvSpPr>
          <p:spPr>
            <a:xfrm>
              <a:off x="3256975" y="2195200"/>
              <a:ext cx="224875" cy="224875"/>
            </a:xfrm>
            <a:custGeom>
              <a:avLst/>
              <a:gdLst/>
              <a:ahLst/>
              <a:cxnLst/>
              <a:rect l="l" t="t" r="r" b="b"/>
              <a:pathLst>
                <a:path w="8995" h="8995" fill="none" extrusionOk="0">
                  <a:moveTo>
                    <a:pt x="4814" y="8994"/>
                  </a:moveTo>
                  <a:lnTo>
                    <a:pt x="4212" y="8994"/>
                  </a:lnTo>
                  <a:cubicBezTo>
                    <a:pt x="3959" y="8994"/>
                    <a:pt x="3769" y="8804"/>
                    <a:pt x="3769" y="8551"/>
                  </a:cubicBezTo>
                  <a:lnTo>
                    <a:pt x="3769" y="7759"/>
                  </a:lnTo>
                  <a:cubicBezTo>
                    <a:pt x="3389" y="7696"/>
                    <a:pt x="3040" y="7538"/>
                    <a:pt x="2724" y="7348"/>
                  </a:cubicBezTo>
                  <a:lnTo>
                    <a:pt x="2154" y="7886"/>
                  </a:lnTo>
                  <a:cubicBezTo>
                    <a:pt x="1995" y="8076"/>
                    <a:pt x="1710" y="8076"/>
                    <a:pt x="1520" y="7886"/>
                  </a:cubicBezTo>
                  <a:lnTo>
                    <a:pt x="1109" y="7474"/>
                  </a:lnTo>
                  <a:cubicBezTo>
                    <a:pt x="950" y="7316"/>
                    <a:pt x="950" y="7031"/>
                    <a:pt x="1109" y="6841"/>
                  </a:cubicBezTo>
                  <a:lnTo>
                    <a:pt x="1679" y="6303"/>
                  </a:lnTo>
                  <a:cubicBezTo>
                    <a:pt x="1489" y="5986"/>
                    <a:pt x="1330" y="5606"/>
                    <a:pt x="1235" y="5226"/>
                  </a:cubicBezTo>
                  <a:lnTo>
                    <a:pt x="444" y="5226"/>
                  </a:lnTo>
                  <a:cubicBezTo>
                    <a:pt x="190" y="5226"/>
                    <a:pt x="0" y="5036"/>
                    <a:pt x="0" y="4782"/>
                  </a:cubicBezTo>
                  <a:lnTo>
                    <a:pt x="0" y="4212"/>
                  </a:lnTo>
                  <a:cubicBezTo>
                    <a:pt x="0" y="3959"/>
                    <a:pt x="190" y="3769"/>
                    <a:pt x="444" y="3769"/>
                  </a:cubicBezTo>
                  <a:lnTo>
                    <a:pt x="1235" y="3769"/>
                  </a:lnTo>
                  <a:cubicBezTo>
                    <a:pt x="1330" y="3389"/>
                    <a:pt x="1457" y="3041"/>
                    <a:pt x="1679" y="2724"/>
                  </a:cubicBezTo>
                  <a:lnTo>
                    <a:pt x="1109" y="2154"/>
                  </a:lnTo>
                  <a:cubicBezTo>
                    <a:pt x="950" y="1996"/>
                    <a:pt x="950" y="1711"/>
                    <a:pt x="1109" y="1521"/>
                  </a:cubicBezTo>
                  <a:lnTo>
                    <a:pt x="1520" y="1109"/>
                  </a:lnTo>
                  <a:cubicBezTo>
                    <a:pt x="1710" y="951"/>
                    <a:pt x="1995" y="951"/>
                    <a:pt x="2154" y="1109"/>
                  </a:cubicBezTo>
                  <a:lnTo>
                    <a:pt x="2724" y="1679"/>
                  </a:lnTo>
                  <a:cubicBezTo>
                    <a:pt x="3040" y="1457"/>
                    <a:pt x="3389" y="1331"/>
                    <a:pt x="3769" y="1236"/>
                  </a:cubicBezTo>
                  <a:lnTo>
                    <a:pt x="3769" y="444"/>
                  </a:lnTo>
                  <a:cubicBezTo>
                    <a:pt x="3769" y="190"/>
                    <a:pt x="3959" y="0"/>
                    <a:pt x="4212" y="0"/>
                  </a:cubicBezTo>
                  <a:lnTo>
                    <a:pt x="4814" y="0"/>
                  </a:lnTo>
                  <a:cubicBezTo>
                    <a:pt x="5036" y="0"/>
                    <a:pt x="5257" y="190"/>
                    <a:pt x="5257" y="444"/>
                  </a:cubicBezTo>
                  <a:lnTo>
                    <a:pt x="5257" y="1236"/>
                  </a:lnTo>
                  <a:cubicBezTo>
                    <a:pt x="5606" y="1331"/>
                    <a:pt x="5986" y="1457"/>
                    <a:pt x="6302" y="1679"/>
                  </a:cubicBezTo>
                  <a:lnTo>
                    <a:pt x="6872" y="1109"/>
                  </a:lnTo>
                  <a:cubicBezTo>
                    <a:pt x="7031" y="951"/>
                    <a:pt x="7316" y="951"/>
                    <a:pt x="7474" y="1109"/>
                  </a:cubicBezTo>
                  <a:lnTo>
                    <a:pt x="7886" y="1521"/>
                  </a:lnTo>
                  <a:cubicBezTo>
                    <a:pt x="8076" y="1711"/>
                    <a:pt x="8076" y="1996"/>
                    <a:pt x="7886" y="2154"/>
                  </a:cubicBezTo>
                  <a:lnTo>
                    <a:pt x="7347" y="2724"/>
                  </a:lnTo>
                  <a:cubicBezTo>
                    <a:pt x="7537" y="3041"/>
                    <a:pt x="7696" y="3389"/>
                    <a:pt x="7759" y="3769"/>
                  </a:cubicBezTo>
                  <a:lnTo>
                    <a:pt x="8551" y="3769"/>
                  </a:lnTo>
                  <a:cubicBezTo>
                    <a:pt x="8804" y="3769"/>
                    <a:pt x="8994" y="3959"/>
                    <a:pt x="8994" y="4212"/>
                  </a:cubicBezTo>
                  <a:lnTo>
                    <a:pt x="8994" y="4782"/>
                  </a:lnTo>
                  <a:cubicBezTo>
                    <a:pt x="8994" y="5036"/>
                    <a:pt x="8804" y="5226"/>
                    <a:pt x="8551" y="5226"/>
                  </a:cubicBezTo>
                  <a:lnTo>
                    <a:pt x="7759" y="5226"/>
                  </a:lnTo>
                  <a:cubicBezTo>
                    <a:pt x="7696" y="5606"/>
                    <a:pt x="7537" y="5954"/>
                    <a:pt x="7347" y="6303"/>
                  </a:cubicBezTo>
                  <a:lnTo>
                    <a:pt x="7886" y="6841"/>
                  </a:lnTo>
                  <a:cubicBezTo>
                    <a:pt x="8076" y="7031"/>
                    <a:pt x="8076" y="7316"/>
                    <a:pt x="7886" y="7474"/>
                  </a:cubicBezTo>
                  <a:lnTo>
                    <a:pt x="7474" y="7886"/>
                  </a:lnTo>
                  <a:cubicBezTo>
                    <a:pt x="7316" y="8076"/>
                    <a:pt x="7031" y="8076"/>
                    <a:pt x="6872" y="7886"/>
                  </a:cubicBezTo>
                  <a:lnTo>
                    <a:pt x="6302" y="7348"/>
                  </a:lnTo>
                  <a:cubicBezTo>
                    <a:pt x="5986" y="7538"/>
                    <a:pt x="5606" y="7696"/>
                    <a:pt x="5257" y="7759"/>
                  </a:cubicBezTo>
                  <a:lnTo>
                    <a:pt x="5257" y="8551"/>
                  </a:lnTo>
                  <a:cubicBezTo>
                    <a:pt x="5226" y="8804"/>
                    <a:pt x="5036" y="8994"/>
                    <a:pt x="4814" y="8994"/>
                  </a:cubicBezTo>
                  <a:close/>
                  <a:moveTo>
                    <a:pt x="2692" y="6904"/>
                  </a:moveTo>
                  <a:lnTo>
                    <a:pt x="2787" y="6999"/>
                  </a:lnTo>
                  <a:cubicBezTo>
                    <a:pt x="3135" y="7253"/>
                    <a:pt x="3547" y="7411"/>
                    <a:pt x="3959" y="7474"/>
                  </a:cubicBezTo>
                  <a:lnTo>
                    <a:pt x="4085" y="7506"/>
                  </a:lnTo>
                  <a:lnTo>
                    <a:pt x="4085" y="8551"/>
                  </a:lnTo>
                  <a:cubicBezTo>
                    <a:pt x="4085" y="8614"/>
                    <a:pt x="4149" y="8678"/>
                    <a:pt x="4212" y="8678"/>
                  </a:cubicBezTo>
                  <a:lnTo>
                    <a:pt x="4814" y="8678"/>
                  </a:lnTo>
                  <a:cubicBezTo>
                    <a:pt x="4877" y="8678"/>
                    <a:pt x="4941" y="8614"/>
                    <a:pt x="4941" y="8551"/>
                  </a:cubicBezTo>
                  <a:lnTo>
                    <a:pt x="4941" y="7506"/>
                  </a:lnTo>
                  <a:lnTo>
                    <a:pt x="5067" y="7474"/>
                  </a:lnTo>
                  <a:cubicBezTo>
                    <a:pt x="5479" y="7411"/>
                    <a:pt x="5891" y="7221"/>
                    <a:pt x="6239" y="6999"/>
                  </a:cubicBezTo>
                  <a:lnTo>
                    <a:pt x="6334" y="6904"/>
                  </a:lnTo>
                  <a:lnTo>
                    <a:pt x="7094" y="7664"/>
                  </a:lnTo>
                  <a:cubicBezTo>
                    <a:pt x="7126" y="7728"/>
                    <a:pt x="7221" y="7728"/>
                    <a:pt x="7252" y="7664"/>
                  </a:cubicBezTo>
                  <a:lnTo>
                    <a:pt x="7664" y="7253"/>
                  </a:lnTo>
                  <a:cubicBezTo>
                    <a:pt x="7727" y="7221"/>
                    <a:pt x="7727" y="7126"/>
                    <a:pt x="7664" y="7094"/>
                  </a:cubicBezTo>
                  <a:lnTo>
                    <a:pt x="6936" y="6334"/>
                  </a:lnTo>
                  <a:lnTo>
                    <a:pt x="6999" y="6239"/>
                  </a:lnTo>
                  <a:cubicBezTo>
                    <a:pt x="7252" y="5859"/>
                    <a:pt x="7411" y="5479"/>
                    <a:pt x="7474" y="5036"/>
                  </a:cubicBezTo>
                  <a:lnTo>
                    <a:pt x="7506" y="4909"/>
                  </a:lnTo>
                  <a:lnTo>
                    <a:pt x="8551" y="4909"/>
                  </a:lnTo>
                  <a:cubicBezTo>
                    <a:pt x="8646" y="4909"/>
                    <a:pt x="8677" y="4877"/>
                    <a:pt x="8677" y="4782"/>
                  </a:cubicBezTo>
                  <a:lnTo>
                    <a:pt x="8677" y="4212"/>
                  </a:lnTo>
                  <a:cubicBezTo>
                    <a:pt x="8677" y="4149"/>
                    <a:pt x="8646" y="4086"/>
                    <a:pt x="8551" y="4086"/>
                  </a:cubicBezTo>
                  <a:lnTo>
                    <a:pt x="7506" y="4086"/>
                  </a:lnTo>
                  <a:lnTo>
                    <a:pt x="7474" y="3959"/>
                  </a:lnTo>
                  <a:cubicBezTo>
                    <a:pt x="7411" y="3547"/>
                    <a:pt x="7252" y="3136"/>
                    <a:pt x="6999" y="2787"/>
                  </a:cubicBezTo>
                  <a:lnTo>
                    <a:pt x="6936" y="2661"/>
                  </a:lnTo>
                  <a:lnTo>
                    <a:pt x="7664" y="1932"/>
                  </a:lnTo>
                  <a:cubicBezTo>
                    <a:pt x="7727" y="1869"/>
                    <a:pt x="7727" y="1806"/>
                    <a:pt x="7664" y="1742"/>
                  </a:cubicBezTo>
                  <a:lnTo>
                    <a:pt x="7252" y="1331"/>
                  </a:lnTo>
                  <a:cubicBezTo>
                    <a:pt x="7221" y="1299"/>
                    <a:pt x="7126" y="1299"/>
                    <a:pt x="7094" y="1331"/>
                  </a:cubicBezTo>
                  <a:lnTo>
                    <a:pt x="6334" y="2091"/>
                  </a:lnTo>
                  <a:lnTo>
                    <a:pt x="6239" y="2027"/>
                  </a:lnTo>
                  <a:cubicBezTo>
                    <a:pt x="5859" y="1774"/>
                    <a:pt x="5479" y="1616"/>
                    <a:pt x="5036" y="1521"/>
                  </a:cubicBezTo>
                  <a:lnTo>
                    <a:pt x="4909" y="1489"/>
                  </a:lnTo>
                  <a:lnTo>
                    <a:pt x="4909" y="444"/>
                  </a:lnTo>
                  <a:cubicBezTo>
                    <a:pt x="4909" y="381"/>
                    <a:pt x="4877" y="317"/>
                    <a:pt x="4782" y="317"/>
                  </a:cubicBezTo>
                  <a:lnTo>
                    <a:pt x="4212" y="317"/>
                  </a:lnTo>
                  <a:cubicBezTo>
                    <a:pt x="4149" y="317"/>
                    <a:pt x="4085" y="381"/>
                    <a:pt x="4085" y="444"/>
                  </a:cubicBezTo>
                  <a:lnTo>
                    <a:pt x="4085" y="1489"/>
                  </a:lnTo>
                  <a:lnTo>
                    <a:pt x="3959" y="1521"/>
                  </a:lnTo>
                  <a:cubicBezTo>
                    <a:pt x="3547" y="1616"/>
                    <a:pt x="3135" y="1774"/>
                    <a:pt x="2787" y="2027"/>
                  </a:cubicBezTo>
                  <a:lnTo>
                    <a:pt x="2660" y="2091"/>
                  </a:lnTo>
                  <a:lnTo>
                    <a:pt x="1932" y="1331"/>
                  </a:lnTo>
                  <a:cubicBezTo>
                    <a:pt x="1869" y="1299"/>
                    <a:pt x="1805" y="1299"/>
                    <a:pt x="1742" y="1331"/>
                  </a:cubicBezTo>
                  <a:lnTo>
                    <a:pt x="1330" y="1742"/>
                  </a:lnTo>
                  <a:cubicBezTo>
                    <a:pt x="1299" y="1806"/>
                    <a:pt x="1299" y="1869"/>
                    <a:pt x="1330" y="1932"/>
                  </a:cubicBezTo>
                  <a:lnTo>
                    <a:pt x="2090" y="2661"/>
                  </a:lnTo>
                  <a:lnTo>
                    <a:pt x="2027" y="2787"/>
                  </a:lnTo>
                  <a:cubicBezTo>
                    <a:pt x="1774" y="3136"/>
                    <a:pt x="1615" y="3547"/>
                    <a:pt x="1520" y="3959"/>
                  </a:cubicBezTo>
                  <a:lnTo>
                    <a:pt x="1520" y="4086"/>
                  </a:lnTo>
                  <a:lnTo>
                    <a:pt x="444" y="4086"/>
                  </a:lnTo>
                  <a:cubicBezTo>
                    <a:pt x="380" y="4086"/>
                    <a:pt x="317" y="4149"/>
                    <a:pt x="317" y="4212"/>
                  </a:cubicBezTo>
                  <a:lnTo>
                    <a:pt x="317" y="4782"/>
                  </a:lnTo>
                  <a:cubicBezTo>
                    <a:pt x="317" y="4846"/>
                    <a:pt x="380" y="4909"/>
                    <a:pt x="444" y="4909"/>
                  </a:cubicBezTo>
                  <a:lnTo>
                    <a:pt x="1520" y="4909"/>
                  </a:lnTo>
                  <a:lnTo>
                    <a:pt x="1520" y="5036"/>
                  </a:lnTo>
                  <a:cubicBezTo>
                    <a:pt x="1615" y="5479"/>
                    <a:pt x="1774" y="5859"/>
                    <a:pt x="2027" y="6239"/>
                  </a:cubicBezTo>
                  <a:lnTo>
                    <a:pt x="2090" y="6334"/>
                  </a:lnTo>
                  <a:lnTo>
                    <a:pt x="1330" y="7094"/>
                  </a:lnTo>
                  <a:cubicBezTo>
                    <a:pt x="1299" y="7126"/>
                    <a:pt x="1299" y="7221"/>
                    <a:pt x="1330" y="7253"/>
                  </a:cubicBezTo>
                  <a:lnTo>
                    <a:pt x="1742" y="7664"/>
                  </a:lnTo>
                  <a:cubicBezTo>
                    <a:pt x="1805" y="7728"/>
                    <a:pt x="1869" y="7728"/>
                    <a:pt x="1932" y="7664"/>
                  </a:cubicBezTo>
                  <a:close/>
                  <a:moveTo>
                    <a:pt x="4497" y="6651"/>
                  </a:moveTo>
                  <a:cubicBezTo>
                    <a:pt x="3325" y="6651"/>
                    <a:pt x="2375" y="5669"/>
                    <a:pt x="2375" y="4497"/>
                  </a:cubicBezTo>
                  <a:cubicBezTo>
                    <a:pt x="2375" y="3326"/>
                    <a:pt x="3325" y="2376"/>
                    <a:pt x="4497" y="2376"/>
                  </a:cubicBezTo>
                  <a:cubicBezTo>
                    <a:pt x="5701" y="2376"/>
                    <a:pt x="6651" y="3326"/>
                    <a:pt x="6651" y="4497"/>
                  </a:cubicBezTo>
                  <a:cubicBezTo>
                    <a:pt x="6651" y="5669"/>
                    <a:pt x="5701" y="6651"/>
                    <a:pt x="4497" y="6651"/>
                  </a:cubicBezTo>
                  <a:close/>
                  <a:moveTo>
                    <a:pt x="4497" y="2692"/>
                  </a:moveTo>
                  <a:cubicBezTo>
                    <a:pt x="3515" y="2692"/>
                    <a:pt x="2692" y="3516"/>
                    <a:pt x="2692" y="4497"/>
                  </a:cubicBezTo>
                  <a:cubicBezTo>
                    <a:pt x="2692" y="5511"/>
                    <a:pt x="3515" y="6334"/>
                    <a:pt x="4497" y="6334"/>
                  </a:cubicBezTo>
                  <a:cubicBezTo>
                    <a:pt x="5511" y="6334"/>
                    <a:pt x="6334" y="5511"/>
                    <a:pt x="6334" y="4497"/>
                  </a:cubicBezTo>
                  <a:cubicBezTo>
                    <a:pt x="6334" y="3516"/>
                    <a:pt x="5511" y="2692"/>
                    <a:pt x="4497" y="2692"/>
                  </a:cubicBez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6" name="Google Shape;1089;p16">
              <a:extLst>
                <a:ext uri="{FF2B5EF4-FFF2-40B4-BE49-F238E27FC236}">
                  <a16:creationId xmlns:a16="http://schemas.microsoft.com/office/drawing/2014/main" id="{B226064F-277F-42F9-9CE2-DBA66FEF95A0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7" name="Google Shape;1090;p16">
              <a:extLst>
                <a:ext uri="{FF2B5EF4-FFF2-40B4-BE49-F238E27FC236}">
                  <a16:creationId xmlns:a16="http://schemas.microsoft.com/office/drawing/2014/main" id="{941E2062-34FC-46E1-AE9E-8EBC704B4E35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8" name="Google Shape;1091;p16">
              <a:extLst>
                <a:ext uri="{FF2B5EF4-FFF2-40B4-BE49-F238E27FC236}">
                  <a16:creationId xmlns:a16="http://schemas.microsoft.com/office/drawing/2014/main" id="{448DECFE-7C20-4EB5-8C86-630B63998AB4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9" name="Google Shape;1092;p16">
              <a:extLst>
                <a:ext uri="{FF2B5EF4-FFF2-40B4-BE49-F238E27FC236}">
                  <a16:creationId xmlns:a16="http://schemas.microsoft.com/office/drawing/2014/main" id="{F0DA9571-9793-4B97-81FA-95A5991ADD8E}"/>
                </a:ext>
              </a:extLst>
            </p:cNvPr>
            <p:cNvSpPr/>
            <p:nvPr/>
          </p:nvSpPr>
          <p:spPr>
            <a:xfrm>
              <a:off x="33654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0" name="Google Shape;1093;p16">
              <a:extLst>
                <a:ext uri="{FF2B5EF4-FFF2-40B4-BE49-F238E27FC236}">
                  <a16:creationId xmlns:a16="http://schemas.microsoft.com/office/drawing/2014/main" id="{6005DCAC-BA14-4D5A-ACC9-8C8F9B3140FF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1" name="Google Shape;1094;p16">
              <a:extLst>
                <a:ext uri="{FF2B5EF4-FFF2-40B4-BE49-F238E27FC236}">
                  <a16:creationId xmlns:a16="http://schemas.microsoft.com/office/drawing/2014/main" id="{C31F3B79-134D-441D-9BAF-BE801BBCC135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2" name="Google Shape;1095;p16">
              <a:extLst>
                <a:ext uri="{FF2B5EF4-FFF2-40B4-BE49-F238E27FC236}">
                  <a16:creationId xmlns:a16="http://schemas.microsoft.com/office/drawing/2014/main" id="{5B8CA780-FC9E-435D-AF8F-28E3E48BF5C5}"/>
                </a:ext>
              </a:extLst>
            </p:cNvPr>
            <p:cNvSpPr/>
            <p:nvPr/>
          </p:nvSpPr>
          <p:spPr>
            <a:xfrm>
              <a:off x="33662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3" name="Google Shape;1096;p16">
              <a:extLst>
                <a:ext uri="{FF2B5EF4-FFF2-40B4-BE49-F238E27FC236}">
                  <a16:creationId xmlns:a16="http://schemas.microsoft.com/office/drawing/2014/main" id="{4F89126E-16C5-4B80-87A7-042197E4BF3A}"/>
                </a:ext>
              </a:extLst>
            </p:cNvPr>
            <p:cNvSpPr/>
            <p:nvPr/>
          </p:nvSpPr>
          <p:spPr>
            <a:xfrm>
              <a:off x="3366225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4" name="Google Shape;1097;p16">
              <a:extLst>
                <a:ext uri="{FF2B5EF4-FFF2-40B4-BE49-F238E27FC236}">
                  <a16:creationId xmlns:a16="http://schemas.microsoft.com/office/drawing/2014/main" id="{E8CB16BA-AF79-4FAC-A46A-F2B43F482CD6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5" name="Google Shape;1098;p16">
              <a:extLst>
                <a:ext uri="{FF2B5EF4-FFF2-40B4-BE49-F238E27FC236}">
                  <a16:creationId xmlns:a16="http://schemas.microsoft.com/office/drawing/2014/main" id="{2247ABCD-AEB2-4FA9-9273-7FD6DC048174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6" name="Google Shape;1099;p16">
              <a:extLst>
                <a:ext uri="{FF2B5EF4-FFF2-40B4-BE49-F238E27FC236}">
                  <a16:creationId xmlns:a16="http://schemas.microsoft.com/office/drawing/2014/main" id="{E86B5B54-ED66-4786-8276-B2007F3F047E}"/>
                </a:ext>
              </a:extLst>
            </p:cNvPr>
            <p:cNvSpPr/>
            <p:nvPr/>
          </p:nvSpPr>
          <p:spPr>
            <a:xfrm>
              <a:off x="336702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7" name="Google Shape;1100;p16">
              <a:extLst>
                <a:ext uri="{FF2B5EF4-FFF2-40B4-BE49-F238E27FC236}">
                  <a16:creationId xmlns:a16="http://schemas.microsoft.com/office/drawing/2014/main" id="{50FF72B4-9998-4D32-B2C9-F1AEBD41D6DF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8" name="Google Shape;1101;p16">
              <a:extLst>
                <a:ext uri="{FF2B5EF4-FFF2-40B4-BE49-F238E27FC236}">
                  <a16:creationId xmlns:a16="http://schemas.microsoft.com/office/drawing/2014/main" id="{4DCECDC7-7F94-4405-983D-9667578A1824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9" name="Google Shape;1102;p16">
              <a:extLst>
                <a:ext uri="{FF2B5EF4-FFF2-40B4-BE49-F238E27FC236}">
                  <a16:creationId xmlns:a16="http://schemas.microsoft.com/office/drawing/2014/main" id="{6DE15892-7543-454C-B1BD-E38A893DCF96}"/>
                </a:ext>
              </a:extLst>
            </p:cNvPr>
            <p:cNvSpPr/>
            <p:nvPr/>
          </p:nvSpPr>
          <p:spPr>
            <a:xfrm>
              <a:off x="33678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0" name="Google Shape;1103;p16">
              <a:extLst>
                <a:ext uri="{FF2B5EF4-FFF2-40B4-BE49-F238E27FC236}">
                  <a16:creationId xmlns:a16="http://schemas.microsoft.com/office/drawing/2014/main" id="{B90A5013-CF66-4AC8-B4E5-98309CFCB936}"/>
                </a:ext>
              </a:extLst>
            </p:cNvPr>
            <p:cNvSpPr/>
            <p:nvPr/>
          </p:nvSpPr>
          <p:spPr>
            <a:xfrm>
              <a:off x="336780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1" name="Google Shape;1104;p16">
              <a:extLst>
                <a:ext uri="{FF2B5EF4-FFF2-40B4-BE49-F238E27FC236}">
                  <a16:creationId xmlns:a16="http://schemas.microsoft.com/office/drawing/2014/main" id="{20D9959F-2AE2-4AFA-8395-0651D4451BF2}"/>
                </a:ext>
              </a:extLst>
            </p:cNvPr>
            <p:cNvSpPr/>
            <p:nvPr/>
          </p:nvSpPr>
          <p:spPr>
            <a:xfrm>
              <a:off x="33686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2" name="Google Shape;1105;p16">
              <a:extLst>
                <a:ext uri="{FF2B5EF4-FFF2-40B4-BE49-F238E27FC236}">
                  <a16:creationId xmlns:a16="http://schemas.microsoft.com/office/drawing/2014/main" id="{B7AD2206-F74A-4C74-91ED-25E512C5E32A}"/>
                </a:ext>
              </a:extLst>
            </p:cNvPr>
            <p:cNvSpPr/>
            <p:nvPr/>
          </p:nvSpPr>
          <p:spPr>
            <a:xfrm>
              <a:off x="33686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3" name="Google Shape;1106;p16">
              <a:extLst>
                <a:ext uri="{FF2B5EF4-FFF2-40B4-BE49-F238E27FC236}">
                  <a16:creationId xmlns:a16="http://schemas.microsoft.com/office/drawing/2014/main" id="{0902487F-5258-4564-A2DD-49E9B870020C}"/>
                </a:ext>
              </a:extLst>
            </p:cNvPr>
            <p:cNvSpPr/>
            <p:nvPr/>
          </p:nvSpPr>
          <p:spPr>
            <a:xfrm>
              <a:off x="336860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4" name="Google Shape;1107;p16">
              <a:extLst>
                <a:ext uri="{FF2B5EF4-FFF2-40B4-BE49-F238E27FC236}">
                  <a16:creationId xmlns:a16="http://schemas.microsoft.com/office/drawing/2014/main" id="{42A807F9-A3D1-4F9D-AEB7-EC87E252E48C}"/>
                </a:ext>
              </a:extLst>
            </p:cNvPr>
            <p:cNvSpPr/>
            <p:nvPr/>
          </p:nvSpPr>
          <p:spPr>
            <a:xfrm>
              <a:off x="33694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5" name="Google Shape;1108;p16">
              <a:extLst>
                <a:ext uri="{FF2B5EF4-FFF2-40B4-BE49-F238E27FC236}">
                  <a16:creationId xmlns:a16="http://schemas.microsoft.com/office/drawing/2014/main" id="{00A54890-B973-4F87-8ADA-9FC914BFDC7C}"/>
                </a:ext>
              </a:extLst>
            </p:cNvPr>
            <p:cNvSpPr/>
            <p:nvPr/>
          </p:nvSpPr>
          <p:spPr>
            <a:xfrm>
              <a:off x="336940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6" name="Google Shape;1109;p16">
              <a:extLst>
                <a:ext uri="{FF2B5EF4-FFF2-40B4-BE49-F238E27FC236}">
                  <a16:creationId xmlns:a16="http://schemas.microsoft.com/office/drawing/2014/main" id="{6614F2D0-89DC-4AC6-9F9E-80A2049E2844}"/>
                </a:ext>
              </a:extLst>
            </p:cNvPr>
            <p:cNvSpPr/>
            <p:nvPr/>
          </p:nvSpPr>
          <p:spPr>
            <a:xfrm>
              <a:off x="3369400" y="2215000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7" name="Google Shape;1110;p16">
              <a:extLst>
                <a:ext uri="{FF2B5EF4-FFF2-40B4-BE49-F238E27FC236}">
                  <a16:creationId xmlns:a16="http://schemas.microsoft.com/office/drawing/2014/main" id="{A4645138-49D5-44AE-BF4D-4C28A6513373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8" name="Google Shape;1111;p16">
              <a:extLst>
                <a:ext uri="{FF2B5EF4-FFF2-40B4-BE49-F238E27FC236}">
                  <a16:creationId xmlns:a16="http://schemas.microsoft.com/office/drawing/2014/main" id="{9E09AD17-DFA1-47A0-98EE-371DA2434E66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89" name="Google Shape;1112;p16">
              <a:extLst>
                <a:ext uri="{FF2B5EF4-FFF2-40B4-BE49-F238E27FC236}">
                  <a16:creationId xmlns:a16="http://schemas.microsoft.com/office/drawing/2014/main" id="{8E76453D-5B5B-435A-9242-0DAC02279FD2}"/>
                </a:ext>
              </a:extLst>
            </p:cNvPr>
            <p:cNvSpPr/>
            <p:nvPr/>
          </p:nvSpPr>
          <p:spPr>
            <a:xfrm>
              <a:off x="33701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0" name="Google Shape;1113;p16">
              <a:extLst>
                <a:ext uri="{FF2B5EF4-FFF2-40B4-BE49-F238E27FC236}">
                  <a16:creationId xmlns:a16="http://schemas.microsoft.com/office/drawing/2014/main" id="{F9E460CE-4831-4B3E-AE0F-B92DF51FAD0F}"/>
                </a:ext>
              </a:extLst>
            </p:cNvPr>
            <p:cNvSpPr/>
            <p:nvPr/>
          </p:nvSpPr>
          <p:spPr>
            <a:xfrm>
              <a:off x="3370175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1" name="Google Shape;1114;p16">
              <a:extLst>
                <a:ext uri="{FF2B5EF4-FFF2-40B4-BE49-F238E27FC236}">
                  <a16:creationId xmlns:a16="http://schemas.microsoft.com/office/drawing/2014/main" id="{9E901A5E-2A88-46B9-B586-A5C8F62DE921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2" name="Google Shape;1115;p16">
              <a:extLst>
                <a:ext uri="{FF2B5EF4-FFF2-40B4-BE49-F238E27FC236}">
                  <a16:creationId xmlns:a16="http://schemas.microsoft.com/office/drawing/2014/main" id="{01C86F8A-C62B-4410-A581-3229F2EEC1E6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3" name="Google Shape;1116;p16">
              <a:extLst>
                <a:ext uri="{FF2B5EF4-FFF2-40B4-BE49-F238E27FC236}">
                  <a16:creationId xmlns:a16="http://schemas.microsoft.com/office/drawing/2014/main" id="{B1600906-0AA7-4B2E-81B2-0F3A62C3B68D}"/>
                </a:ext>
              </a:extLst>
            </p:cNvPr>
            <p:cNvSpPr/>
            <p:nvPr/>
          </p:nvSpPr>
          <p:spPr>
            <a:xfrm>
              <a:off x="33709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4" name="Google Shape;1117;p16">
              <a:extLst>
                <a:ext uri="{FF2B5EF4-FFF2-40B4-BE49-F238E27FC236}">
                  <a16:creationId xmlns:a16="http://schemas.microsoft.com/office/drawing/2014/main" id="{4A7CA32E-0C06-4DFB-A89C-7B66E1BC2DB5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5" name="Google Shape;1118;p16">
              <a:extLst>
                <a:ext uri="{FF2B5EF4-FFF2-40B4-BE49-F238E27FC236}">
                  <a16:creationId xmlns:a16="http://schemas.microsoft.com/office/drawing/2014/main" id="{3F836798-75F0-4EF4-BEBC-232CE306675F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6" name="Google Shape;1119;p16">
              <a:extLst>
                <a:ext uri="{FF2B5EF4-FFF2-40B4-BE49-F238E27FC236}">
                  <a16:creationId xmlns:a16="http://schemas.microsoft.com/office/drawing/2014/main" id="{5EB480D0-23CB-45F5-9352-481F1DF42535}"/>
                </a:ext>
              </a:extLst>
            </p:cNvPr>
            <p:cNvSpPr/>
            <p:nvPr/>
          </p:nvSpPr>
          <p:spPr>
            <a:xfrm>
              <a:off x="3371775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7" name="Google Shape;1120;p16">
              <a:extLst>
                <a:ext uri="{FF2B5EF4-FFF2-40B4-BE49-F238E27FC236}">
                  <a16:creationId xmlns:a16="http://schemas.microsoft.com/office/drawing/2014/main" id="{6B4F5A6F-2B05-4A52-B36B-CA2FB41A392A}"/>
                </a:ext>
              </a:extLst>
            </p:cNvPr>
            <p:cNvSpPr/>
            <p:nvPr/>
          </p:nvSpPr>
          <p:spPr>
            <a:xfrm>
              <a:off x="3371775" y="2215000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8" name="Google Shape;1121;p16">
              <a:extLst>
                <a:ext uri="{FF2B5EF4-FFF2-40B4-BE49-F238E27FC236}">
                  <a16:creationId xmlns:a16="http://schemas.microsoft.com/office/drawing/2014/main" id="{E637A7DC-E983-405B-9DD4-B050FF5D0980}"/>
                </a:ext>
              </a:extLst>
            </p:cNvPr>
            <p:cNvSpPr/>
            <p:nvPr/>
          </p:nvSpPr>
          <p:spPr>
            <a:xfrm>
              <a:off x="33725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99" name="Google Shape;1122;p16">
              <a:extLst>
                <a:ext uri="{FF2B5EF4-FFF2-40B4-BE49-F238E27FC236}">
                  <a16:creationId xmlns:a16="http://schemas.microsoft.com/office/drawing/2014/main" id="{2519135C-B241-44A0-8E02-CDB956B4518C}"/>
                </a:ext>
              </a:extLst>
            </p:cNvPr>
            <p:cNvSpPr/>
            <p:nvPr/>
          </p:nvSpPr>
          <p:spPr>
            <a:xfrm>
              <a:off x="33725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0" name="Google Shape;1123;p16">
              <a:extLst>
                <a:ext uri="{FF2B5EF4-FFF2-40B4-BE49-F238E27FC236}">
                  <a16:creationId xmlns:a16="http://schemas.microsoft.com/office/drawing/2014/main" id="{A50A62C0-8E2D-4851-8C0B-01D459A97CE6}"/>
                </a:ext>
              </a:extLst>
            </p:cNvPr>
            <p:cNvSpPr/>
            <p:nvPr/>
          </p:nvSpPr>
          <p:spPr>
            <a:xfrm>
              <a:off x="33725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1" name="Google Shape;1124;p16">
              <a:extLst>
                <a:ext uri="{FF2B5EF4-FFF2-40B4-BE49-F238E27FC236}">
                  <a16:creationId xmlns:a16="http://schemas.microsoft.com/office/drawing/2014/main" id="{E356BA4F-CD57-4B6F-90E4-B74100BB75B5}"/>
                </a:ext>
              </a:extLst>
            </p:cNvPr>
            <p:cNvSpPr/>
            <p:nvPr/>
          </p:nvSpPr>
          <p:spPr>
            <a:xfrm>
              <a:off x="33733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2" name="Google Shape;1125;p16">
              <a:extLst>
                <a:ext uri="{FF2B5EF4-FFF2-40B4-BE49-F238E27FC236}">
                  <a16:creationId xmlns:a16="http://schemas.microsoft.com/office/drawing/2014/main" id="{D87388A1-BF73-4143-9B6B-85887CE43C98}"/>
                </a:ext>
              </a:extLst>
            </p:cNvPr>
            <p:cNvSpPr/>
            <p:nvPr/>
          </p:nvSpPr>
          <p:spPr>
            <a:xfrm>
              <a:off x="33733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3" name="Google Shape;1126;p16">
              <a:extLst>
                <a:ext uri="{FF2B5EF4-FFF2-40B4-BE49-F238E27FC236}">
                  <a16:creationId xmlns:a16="http://schemas.microsoft.com/office/drawing/2014/main" id="{FB3F156F-F798-4AC0-B4A3-54854B1A146B}"/>
                </a:ext>
              </a:extLst>
            </p:cNvPr>
            <p:cNvSpPr/>
            <p:nvPr/>
          </p:nvSpPr>
          <p:spPr>
            <a:xfrm>
              <a:off x="33733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4" name="Google Shape;1127;p16">
              <a:extLst>
                <a:ext uri="{FF2B5EF4-FFF2-40B4-BE49-F238E27FC236}">
                  <a16:creationId xmlns:a16="http://schemas.microsoft.com/office/drawing/2014/main" id="{BA66C8AB-3316-404C-8EB3-900EC6F5248B}"/>
                </a:ext>
              </a:extLst>
            </p:cNvPr>
            <p:cNvSpPr/>
            <p:nvPr/>
          </p:nvSpPr>
          <p:spPr>
            <a:xfrm>
              <a:off x="3373350" y="2215000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5" name="Google Shape;1128;p16">
              <a:extLst>
                <a:ext uri="{FF2B5EF4-FFF2-40B4-BE49-F238E27FC236}">
                  <a16:creationId xmlns:a16="http://schemas.microsoft.com/office/drawing/2014/main" id="{3569BB35-527F-48B5-9C31-546800F0A2A4}"/>
                </a:ext>
              </a:extLst>
            </p:cNvPr>
            <p:cNvSpPr/>
            <p:nvPr/>
          </p:nvSpPr>
          <p:spPr>
            <a:xfrm>
              <a:off x="33741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6" name="Google Shape;1129;p16">
              <a:extLst>
                <a:ext uri="{FF2B5EF4-FFF2-40B4-BE49-F238E27FC236}">
                  <a16:creationId xmlns:a16="http://schemas.microsoft.com/office/drawing/2014/main" id="{E6DBDD7D-198D-4A49-A273-E5CFDC8D0D15}"/>
                </a:ext>
              </a:extLst>
            </p:cNvPr>
            <p:cNvSpPr/>
            <p:nvPr/>
          </p:nvSpPr>
          <p:spPr>
            <a:xfrm>
              <a:off x="3374150" y="2215000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380"/>
                  </a:moveTo>
                  <a:lnTo>
                    <a:pt x="0" y="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7" name="Google Shape;1130;p16">
              <a:extLst>
                <a:ext uri="{FF2B5EF4-FFF2-40B4-BE49-F238E27FC236}">
                  <a16:creationId xmlns:a16="http://schemas.microsoft.com/office/drawing/2014/main" id="{7C7E0B70-C627-40BD-BE0E-C3A97A9991B7}"/>
                </a:ext>
              </a:extLst>
            </p:cNvPr>
            <p:cNvSpPr/>
            <p:nvPr/>
          </p:nvSpPr>
          <p:spPr>
            <a:xfrm>
              <a:off x="3427200" y="2240325"/>
              <a:ext cx="0" cy="10325"/>
            </a:xfrm>
            <a:custGeom>
              <a:avLst/>
              <a:gdLst/>
              <a:ahLst/>
              <a:cxnLst/>
              <a:rect l="l" t="t" r="r" b="b"/>
              <a:pathLst>
                <a:path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8" name="Google Shape;1131;p16">
              <a:extLst>
                <a:ext uri="{FF2B5EF4-FFF2-40B4-BE49-F238E27FC236}">
                  <a16:creationId xmlns:a16="http://schemas.microsoft.com/office/drawing/2014/main" id="{2D12767C-0AE9-4A43-95BF-F102A753F427}"/>
                </a:ext>
              </a:extLst>
            </p:cNvPr>
            <p:cNvSpPr/>
            <p:nvPr/>
          </p:nvSpPr>
          <p:spPr>
            <a:xfrm>
              <a:off x="34272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09" name="Google Shape;1132;p16">
              <a:extLst>
                <a:ext uri="{FF2B5EF4-FFF2-40B4-BE49-F238E27FC236}">
                  <a16:creationId xmlns:a16="http://schemas.microsoft.com/office/drawing/2014/main" id="{B78AA5B8-0E3D-4FF6-A9AF-D92212AE99BB}"/>
                </a:ext>
              </a:extLst>
            </p:cNvPr>
            <p:cNvSpPr/>
            <p:nvPr/>
          </p:nvSpPr>
          <p:spPr>
            <a:xfrm>
              <a:off x="34272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0" name="Google Shape;1133;p16">
              <a:extLst>
                <a:ext uri="{FF2B5EF4-FFF2-40B4-BE49-F238E27FC236}">
                  <a16:creationId xmlns:a16="http://schemas.microsoft.com/office/drawing/2014/main" id="{2546330F-DC3A-4139-9628-C29F0ADA3EFD}"/>
                </a:ext>
              </a:extLst>
            </p:cNvPr>
            <p:cNvSpPr/>
            <p:nvPr/>
          </p:nvSpPr>
          <p:spPr>
            <a:xfrm>
              <a:off x="34279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1" name="Google Shape;1134;p16">
              <a:extLst>
                <a:ext uri="{FF2B5EF4-FFF2-40B4-BE49-F238E27FC236}">
                  <a16:creationId xmlns:a16="http://schemas.microsoft.com/office/drawing/2014/main" id="{B6F8247C-E669-470E-BED9-6F7F75E32E3A}"/>
                </a:ext>
              </a:extLst>
            </p:cNvPr>
            <p:cNvSpPr/>
            <p:nvPr/>
          </p:nvSpPr>
          <p:spPr>
            <a:xfrm>
              <a:off x="34279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2" name="Google Shape;1135;p16">
              <a:extLst>
                <a:ext uri="{FF2B5EF4-FFF2-40B4-BE49-F238E27FC236}">
                  <a16:creationId xmlns:a16="http://schemas.microsoft.com/office/drawing/2014/main" id="{0A60FC1C-F8DA-413B-824D-84C6DF56D396}"/>
                </a:ext>
              </a:extLst>
            </p:cNvPr>
            <p:cNvSpPr/>
            <p:nvPr/>
          </p:nvSpPr>
          <p:spPr>
            <a:xfrm>
              <a:off x="34279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3" name="Google Shape;1136;p16">
              <a:extLst>
                <a:ext uri="{FF2B5EF4-FFF2-40B4-BE49-F238E27FC236}">
                  <a16:creationId xmlns:a16="http://schemas.microsoft.com/office/drawing/2014/main" id="{D9331C74-15D5-405A-889F-34B4B6D35268}"/>
                </a:ext>
              </a:extLst>
            </p:cNvPr>
            <p:cNvSpPr/>
            <p:nvPr/>
          </p:nvSpPr>
          <p:spPr>
            <a:xfrm>
              <a:off x="34287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4" name="Google Shape;1137;p16">
              <a:extLst>
                <a:ext uri="{FF2B5EF4-FFF2-40B4-BE49-F238E27FC236}">
                  <a16:creationId xmlns:a16="http://schemas.microsoft.com/office/drawing/2014/main" id="{EF2A9398-54C0-4600-90F4-B1800309DBFC}"/>
                </a:ext>
              </a:extLst>
            </p:cNvPr>
            <p:cNvSpPr/>
            <p:nvPr/>
          </p:nvSpPr>
          <p:spPr>
            <a:xfrm>
              <a:off x="34287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5" name="Google Shape;1138;p16">
              <a:extLst>
                <a:ext uri="{FF2B5EF4-FFF2-40B4-BE49-F238E27FC236}">
                  <a16:creationId xmlns:a16="http://schemas.microsoft.com/office/drawing/2014/main" id="{2EC04AE7-3BD0-4DA6-9A73-6CD063050A63}"/>
                </a:ext>
              </a:extLst>
            </p:cNvPr>
            <p:cNvSpPr/>
            <p:nvPr/>
          </p:nvSpPr>
          <p:spPr>
            <a:xfrm>
              <a:off x="34287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6" name="Google Shape;1139;p16">
              <a:extLst>
                <a:ext uri="{FF2B5EF4-FFF2-40B4-BE49-F238E27FC236}">
                  <a16:creationId xmlns:a16="http://schemas.microsoft.com/office/drawing/2014/main" id="{A44225C9-0616-43C6-820A-F2F99E3A4826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7" name="Google Shape;1140;p16">
              <a:extLst>
                <a:ext uri="{FF2B5EF4-FFF2-40B4-BE49-F238E27FC236}">
                  <a16:creationId xmlns:a16="http://schemas.microsoft.com/office/drawing/2014/main" id="{9C370BB7-30C6-4204-8E24-13D26AD7FD7D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8" name="Google Shape;1141;p16">
              <a:extLst>
                <a:ext uri="{FF2B5EF4-FFF2-40B4-BE49-F238E27FC236}">
                  <a16:creationId xmlns:a16="http://schemas.microsoft.com/office/drawing/2014/main" id="{F6384FD1-326C-4308-B38F-C4523A8F4848}"/>
                </a:ext>
              </a:extLst>
            </p:cNvPr>
            <p:cNvSpPr/>
            <p:nvPr/>
          </p:nvSpPr>
          <p:spPr>
            <a:xfrm>
              <a:off x="34295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19" name="Google Shape;1142;p16">
              <a:extLst>
                <a:ext uri="{FF2B5EF4-FFF2-40B4-BE49-F238E27FC236}">
                  <a16:creationId xmlns:a16="http://schemas.microsoft.com/office/drawing/2014/main" id="{FC2195E5-7782-474A-BD11-12E9C4031AE2}"/>
                </a:ext>
              </a:extLst>
            </p:cNvPr>
            <p:cNvSpPr/>
            <p:nvPr/>
          </p:nvSpPr>
          <p:spPr>
            <a:xfrm>
              <a:off x="342957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0" name="Google Shape;1143;p16">
              <a:extLst>
                <a:ext uri="{FF2B5EF4-FFF2-40B4-BE49-F238E27FC236}">
                  <a16:creationId xmlns:a16="http://schemas.microsoft.com/office/drawing/2014/main" id="{27D033E3-B727-4C69-95C2-B218DEA4B1AE}"/>
                </a:ext>
              </a:extLst>
            </p:cNvPr>
            <p:cNvSpPr/>
            <p:nvPr/>
          </p:nvSpPr>
          <p:spPr>
            <a:xfrm>
              <a:off x="34303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1" name="Google Shape;1144;p16">
              <a:extLst>
                <a:ext uri="{FF2B5EF4-FFF2-40B4-BE49-F238E27FC236}">
                  <a16:creationId xmlns:a16="http://schemas.microsoft.com/office/drawing/2014/main" id="{D2C21AEA-A2EB-4B9B-99CC-C9AB23A187A8}"/>
                </a:ext>
              </a:extLst>
            </p:cNvPr>
            <p:cNvSpPr/>
            <p:nvPr/>
          </p:nvSpPr>
          <p:spPr>
            <a:xfrm>
              <a:off x="34303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2" name="Google Shape;1145;p16">
              <a:extLst>
                <a:ext uri="{FF2B5EF4-FFF2-40B4-BE49-F238E27FC236}">
                  <a16:creationId xmlns:a16="http://schemas.microsoft.com/office/drawing/2014/main" id="{DA3E9BDD-5608-40B1-9D5A-D522D6FD058F}"/>
                </a:ext>
              </a:extLst>
            </p:cNvPr>
            <p:cNvSpPr/>
            <p:nvPr/>
          </p:nvSpPr>
          <p:spPr>
            <a:xfrm>
              <a:off x="34303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3" name="Google Shape;1146;p16">
              <a:extLst>
                <a:ext uri="{FF2B5EF4-FFF2-40B4-BE49-F238E27FC236}">
                  <a16:creationId xmlns:a16="http://schemas.microsoft.com/office/drawing/2014/main" id="{7F5F5F90-A743-4518-B806-6BB5E0F18337}"/>
                </a:ext>
              </a:extLst>
            </p:cNvPr>
            <p:cNvSpPr/>
            <p:nvPr/>
          </p:nvSpPr>
          <p:spPr>
            <a:xfrm>
              <a:off x="34311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4" name="Google Shape;1147;p16">
              <a:extLst>
                <a:ext uri="{FF2B5EF4-FFF2-40B4-BE49-F238E27FC236}">
                  <a16:creationId xmlns:a16="http://schemas.microsoft.com/office/drawing/2014/main" id="{DF532390-A1D4-480A-93E6-A8A2D8B07862}"/>
                </a:ext>
              </a:extLst>
            </p:cNvPr>
            <p:cNvSpPr/>
            <p:nvPr/>
          </p:nvSpPr>
          <p:spPr>
            <a:xfrm>
              <a:off x="34311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5" name="Google Shape;1148;p16">
              <a:extLst>
                <a:ext uri="{FF2B5EF4-FFF2-40B4-BE49-F238E27FC236}">
                  <a16:creationId xmlns:a16="http://schemas.microsoft.com/office/drawing/2014/main" id="{871D7F00-233F-409D-B016-3979CDE6A8C8}"/>
                </a:ext>
              </a:extLst>
            </p:cNvPr>
            <p:cNvSpPr/>
            <p:nvPr/>
          </p:nvSpPr>
          <p:spPr>
            <a:xfrm>
              <a:off x="34311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6" name="Google Shape;1149;p16">
              <a:extLst>
                <a:ext uri="{FF2B5EF4-FFF2-40B4-BE49-F238E27FC236}">
                  <a16:creationId xmlns:a16="http://schemas.microsoft.com/office/drawing/2014/main" id="{096DC038-3D3A-42D8-AB69-6DEF1D8E55FA}"/>
                </a:ext>
              </a:extLst>
            </p:cNvPr>
            <p:cNvSpPr/>
            <p:nvPr/>
          </p:nvSpPr>
          <p:spPr>
            <a:xfrm>
              <a:off x="34311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7" name="Google Shape;1150;p16">
              <a:extLst>
                <a:ext uri="{FF2B5EF4-FFF2-40B4-BE49-F238E27FC236}">
                  <a16:creationId xmlns:a16="http://schemas.microsoft.com/office/drawing/2014/main" id="{698C0151-BC7F-4EDC-B963-BC6A4858EB47}"/>
                </a:ext>
              </a:extLst>
            </p:cNvPr>
            <p:cNvSpPr/>
            <p:nvPr/>
          </p:nvSpPr>
          <p:spPr>
            <a:xfrm>
              <a:off x="34319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8" name="Google Shape;1151;p16">
              <a:extLst>
                <a:ext uri="{FF2B5EF4-FFF2-40B4-BE49-F238E27FC236}">
                  <a16:creationId xmlns:a16="http://schemas.microsoft.com/office/drawing/2014/main" id="{E0617289-28C9-4577-98BF-345AD3080A59}"/>
                </a:ext>
              </a:extLst>
            </p:cNvPr>
            <p:cNvSpPr/>
            <p:nvPr/>
          </p:nvSpPr>
          <p:spPr>
            <a:xfrm>
              <a:off x="34319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29" name="Google Shape;1152;p16">
              <a:extLst>
                <a:ext uri="{FF2B5EF4-FFF2-40B4-BE49-F238E27FC236}">
                  <a16:creationId xmlns:a16="http://schemas.microsoft.com/office/drawing/2014/main" id="{AC18A9E7-43E5-4A3F-9AAA-1AA93EB0C719}"/>
                </a:ext>
              </a:extLst>
            </p:cNvPr>
            <p:cNvSpPr/>
            <p:nvPr/>
          </p:nvSpPr>
          <p:spPr>
            <a:xfrm>
              <a:off x="343195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0" name="Google Shape;1153;p16">
              <a:extLst>
                <a:ext uri="{FF2B5EF4-FFF2-40B4-BE49-F238E27FC236}">
                  <a16:creationId xmlns:a16="http://schemas.microsoft.com/office/drawing/2014/main" id="{6661EC04-5B43-4795-8752-8990A1A79B0D}"/>
                </a:ext>
              </a:extLst>
            </p:cNvPr>
            <p:cNvSpPr/>
            <p:nvPr/>
          </p:nvSpPr>
          <p:spPr>
            <a:xfrm>
              <a:off x="34327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1" name="Google Shape;1154;p16">
              <a:extLst>
                <a:ext uri="{FF2B5EF4-FFF2-40B4-BE49-F238E27FC236}">
                  <a16:creationId xmlns:a16="http://schemas.microsoft.com/office/drawing/2014/main" id="{9F66ADE1-5D13-4BED-8CD5-E35BC065AABE}"/>
                </a:ext>
              </a:extLst>
            </p:cNvPr>
            <p:cNvSpPr/>
            <p:nvPr/>
          </p:nvSpPr>
          <p:spPr>
            <a:xfrm>
              <a:off x="34327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2" name="Google Shape;1155;p16">
              <a:extLst>
                <a:ext uri="{FF2B5EF4-FFF2-40B4-BE49-F238E27FC236}">
                  <a16:creationId xmlns:a16="http://schemas.microsoft.com/office/drawing/2014/main" id="{8612E9F2-E5AF-4F8C-994E-B13C02121C26}"/>
                </a:ext>
              </a:extLst>
            </p:cNvPr>
            <p:cNvSpPr/>
            <p:nvPr/>
          </p:nvSpPr>
          <p:spPr>
            <a:xfrm>
              <a:off x="343272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3" name="Google Shape;1156;p16">
              <a:extLst>
                <a:ext uri="{FF2B5EF4-FFF2-40B4-BE49-F238E27FC236}">
                  <a16:creationId xmlns:a16="http://schemas.microsoft.com/office/drawing/2014/main" id="{1DFC638E-4C30-49E8-8CDA-9B136B487572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4" name="Google Shape;1157;p16">
              <a:extLst>
                <a:ext uri="{FF2B5EF4-FFF2-40B4-BE49-F238E27FC236}">
                  <a16:creationId xmlns:a16="http://schemas.microsoft.com/office/drawing/2014/main" id="{1D774E78-3E58-4430-ACE7-11F5BD49F582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5" name="Google Shape;1158;p16">
              <a:extLst>
                <a:ext uri="{FF2B5EF4-FFF2-40B4-BE49-F238E27FC236}">
                  <a16:creationId xmlns:a16="http://schemas.microsoft.com/office/drawing/2014/main" id="{28256490-3FFB-4FD3-8AF2-5C02FBD6B966}"/>
                </a:ext>
              </a:extLst>
            </p:cNvPr>
            <p:cNvSpPr/>
            <p:nvPr/>
          </p:nvSpPr>
          <p:spPr>
            <a:xfrm>
              <a:off x="34335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6" name="Google Shape;1159;p16">
              <a:extLst>
                <a:ext uri="{FF2B5EF4-FFF2-40B4-BE49-F238E27FC236}">
                  <a16:creationId xmlns:a16="http://schemas.microsoft.com/office/drawing/2014/main" id="{6AFD7782-A3C5-4683-AAFC-5117A1E618E6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7" name="Google Shape;1160;p16">
              <a:extLst>
                <a:ext uri="{FF2B5EF4-FFF2-40B4-BE49-F238E27FC236}">
                  <a16:creationId xmlns:a16="http://schemas.microsoft.com/office/drawing/2014/main" id="{8BDA2C2C-CBD6-45B9-ACD9-181375D10A35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8" name="Google Shape;1161;p16">
              <a:extLst>
                <a:ext uri="{FF2B5EF4-FFF2-40B4-BE49-F238E27FC236}">
                  <a16:creationId xmlns:a16="http://schemas.microsoft.com/office/drawing/2014/main" id="{AC374E47-B309-4EB9-ADE8-FFE09CDEEC21}"/>
                </a:ext>
              </a:extLst>
            </p:cNvPr>
            <p:cNvSpPr/>
            <p:nvPr/>
          </p:nvSpPr>
          <p:spPr>
            <a:xfrm>
              <a:off x="34343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39" name="Google Shape;1162;p16">
              <a:extLst>
                <a:ext uri="{FF2B5EF4-FFF2-40B4-BE49-F238E27FC236}">
                  <a16:creationId xmlns:a16="http://schemas.microsoft.com/office/drawing/2014/main" id="{F50AA432-1931-4B99-948C-466F83B80C6F}"/>
                </a:ext>
              </a:extLst>
            </p:cNvPr>
            <p:cNvSpPr/>
            <p:nvPr/>
          </p:nvSpPr>
          <p:spPr>
            <a:xfrm>
              <a:off x="343432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0" name="Google Shape;1163;p16">
              <a:extLst>
                <a:ext uri="{FF2B5EF4-FFF2-40B4-BE49-F238E27FC236}">
                  <a16:creationId xmlns:a16="http://schemas.microsoft.com/office/drawing/2014/main" id="{2EB12645-CAC2-4F31-B0C4-9C3EE10FC2E5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1" name="Google Shape;1164;p16">
              <a:extLst>
                <a:ext uri="{FF2B5EF4-FFF2-40B4-BE49-F238E27FC236}">
                  <a16:creationId xmlns:a16="http://schemas.microsoft.com/office/drawing/2014/main" id="{D8E6D126-32F7-4FF0-9D2C-185428FF3171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2" name="Google Shape;1165;p16">
              <a:extLst>
                <a:ext uri="{FF2B5EF4-FFF2-40B4-BE49-F238E27FC236}">
                  <a16:creationId xmlns:a16="http://schemas.microsoft.com/office/drawing/2014/main" id="{FE43480B-3FE7-4C10-9531-1ADEBF299042}"/>
                </a:ext>
              </a:extLst>
            </p:cNvPr>
            <p:cNvSpPr/>
            <p:nvPr/>
          </p:nvSpPr>
          <p:spPr>
            <a:xfrm>
              <a:off x="34351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3" name="Google Shape;1166;p16">
              <a:extLst>
                <a:ext uri="{FF2B5EF4-FFF2-40B4-BE49-F238E27FC236}">
                  <a16:creationId xmlns:a16="http://schemas.microsoft.com/office/drawing/2014/main" id="{E57AD072-26CE-412D-B83A-F71033D9494B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4" name="Google Shape;1167;p16">
              <a:extLst>
                <a:ext uri="{FF2B5EF4-FFF2-40B4-BE49-F238E27FC236}">
                  <a16:creationId xmlns:a16="http://schemas.microsoft.com/office/drawing/2014/main" id="{F16B149E-CCAE-4532-91C0-A7D094F08B33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5" name="Google Shape;1168;p16">
              <a:extLst>
                <a:ext uri="{FF2B5EF4-FFF2-40B4-BE49-F238E27FC236}">
                  <a16:creationId xmlns:a16="http://schemas.microsoft.com/office/drawing/2014/main" id="{48D1B38C-2A3F-438A-BC65-C54F7667073F}"/>
                </a:ext>
              </a:extLst>
            </p:cNvPr>
            <p:cNvSpPr/>
            <p:nvPr/>
          </p:nvSpPr>
          <p:spPr>
            <a:xfrm>
              <a:off x="34359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6" name="Google Shape;1169;p16">
              <a:extLst>
                <a:ext uri="{FF2B5EF4-FFF2-40B4-BE49-F238E27FC236}">
                  <a16:creationId xmlns:a16="http://schemas.microsoft.com/office/drawing/2014/main" id="{BBE2670E-49CC-4505-AE8A-398A79AC1117}"/>
                </a:ext>
              </a:extLst>
            </p:cNvPr>
            <p:cNvSpPr/>
            <p:nvPr/>
          </p:nvSpPr>
          <p:spPr>
            <a:xfrm>
              <a:off x="34367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7" name="Google Shape;1170;p16">
              <a:extLst>
                <a:ext uri="{FF2B5EF4-FFF2-40B4-BE49-F238E27FC236}">
                  <a16:creationId xmlns:a16="http://schemas.microsoft.com/office/drawing/2014/main" id="{54EB7491-E8A5-486C-BABA-A84F421158D4}"/>
                </a:ext>
              </a:extLst>
            </p:cNvPr>
            <p:cNvSpPr/>
            <p:nvPr/>
          </p:nvSpPr>
          <p:spPr>
            <a:xfrm>
              <a:off x="34367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8" name="Google Shape;1171;p16">
              <a:extLst>
                <a:ext uri="{FF2B5EF4-FFF2-40B4-BE49-F238E27FC236}">
                  <a16:creationId xmlns:a16="http://schemas.microsoft.com/office/drawing/2014/main" id="{B16B35B7-406A-4ABE-8A11-1D3735A615ED}"/>
                </a:ext>
              </a:extLst>
            </p:cNvPr>
            <p:cNvSpPr/>
            <p:nvPr/>
          </p:nvSpPr>
          <p:spPr>
            <a:xfrm>
              <a:off x="3453325" y="2303675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348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49" name="Google Shape;1172;p16">
              <a:extLst>
                <a:ext uri="{FF2B5EF4-FFF2-40B4-BE49-F238E27FC236}">
                  <a16:creationId xmlns:a16="http://schemas.microsoft.com/office/drawing/2014/main" id="{50E29B57-6253-4668-BBFA-E4AE36193315}"/>
                </a:ext>
              </a:extLst>
            </p:cNvPr>
            <p:cNvSpPr/>
            <p:nvPr/>
          </p:nvSpPr>
          <p:spPr>
            <a:xfrm>
              <a:off x="34533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0" name="Google Shape;1173;p16">
              <a:extLst>
                <a:ext uri="{FF2B5EF4-FFF2-40B4-BE49-F238E27FC236}">
                  <a16:creationId xmlns:a16="http://schemas.microsoft.com/office/drawing/2014/main" id="{2EF0F5E7-1A5A-4CA0-A988-E8370C541B39}"/>
                </a:ext>
              </a:extLst>
            </p:cNvPr>
            <p:cNvSpPr/>
            <p:nvPr/>
          </p:nvSpPr>
          <p:spPr>
            <a:xfrm>
              <a:off x="34533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1" name="Google Shape;1174;p16">
              <a:extLst>
                <a:ext uri="{FF2B5EF4-FFF2-40B4-BE49-F238E27FC236}">
                  <a16:creationId xmlns:a16="http://schemas.microsoft.com/office/drawing/2014/main" id="{1A14C125-00A6-4749-8347-A33E0C41D02A}"/>
                </a:ext>
              </a:extLst>
            </p:cNvPr>
            <p:cNvSpPr/>
            <p:nvPr/>
          </p:nvSpPr>
          <p:spPr>
            <a:xfrm>
              <a:off x="345332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2" name="Google Shape;1175;p16">
              <a:extLst>
                <a:ext uri="{FF2B5EF4-FFF2-40B4-BE49-F238E27FC236}">
                  <a16:creationId xmlns:a16="http://schemas.microsoft.com/office/drawing/2014/main" id="{93A846FA-C410-4436-98C0-95D798354F09}"/>
                </a:ext>
              </a:extLst>
            </p:cNvPr>
            <p:cNvSpPr/>
            <p:nvPr/>
          </p:nvSpPr>
          <p:spPr>
            <a:xfrm>
              <a:off x="3454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3" name="Google Shape;1176;p16">
              <a:extLst>
                <a:ext uri="{FF2B5EF4-FFF2-40B4-BE49-F238E27FC236}">
                  <a16:creationId xmlns:a16="http://schemas.microsoft.com/office/drawing/2014/main" id="{7BD66B86-BE21-4742-92D3-16AA1B720E96}"/>
                </a:ext>
              </a:extLst>
            </p:cNvPr>
            <p:cNvSpPr/>
            <p:nvPr/>
          </p:nvSpPr>
          <p:spPr>
            <a:xfrm>
              <a:off x="3454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4" name="Google Shape;1177;p16">
              <a:extLst>
                <a:ext uri="{FF2B5EF4-FFF2-40B4-BE49-F238E27FC236}">
                  <a16:creationId xmlns:a16="http://schemas.microsoft.com/office/drawing/2014/main" id="{F1C4437F-C777-4764-AA7B-56620BA62B1E}"/>
                </a:ext>
              </a:extLst>
            </p:cNvPr>
            <p:cNvSpPr/>
            <p:nvPr/>
          </p:nvSpPr>
          <p:spPr>
            <a:xfrm>
              <a:off x="34541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5" name="Google Shape;1178;p16">
              <a:extLst>
                <a:ext uri="{FF2B5EF4-FFF2-40B4-BE49-F238E27FC236}">
                  <a16:creationId xmlns:a16="http://schemas.microsoft.com/office/drawing/2014/main" id="{84488C6E-6D52-4F71-8228-EA6C99EE4CA2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6" name="Google Shape;1179;p16">
              <a:extLst>
                <a:ext uri="{FF2B5EF4-FFF2-40B4-BE49-F238E27FC236}">
                  <a16:creationId xmlns:a16="http://schemas.microsoft.com/office/drawing/2014/main" id="{9CD5324A-5A03-4D1A-BC08-A986B03F367B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7" name="Google Shape;1180;p16">
              <a:extLst>
                <a:ext uri="{FF2B5EF4-FFF2-40B4-BE49-F238E27FC236}">
                  <a16:creationId xmlns:a16="http://schemas.microsoft.com/office/drawing/2014/main" id="{540DEBA5-373A-44A2-8986-AB9C60E7AFDF}"/>
                </a:ext>
              </a:extLst>
            </p:cNvPr>
            <p:cNvSpPr/>
            <p:nvPr/>
          </p:nvSpPr>
          <p:spPr>
            <a:xfrm>
              <a:off x="34549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8" name="Google Shape;1181;p16">
              <a:extLst>
                <a:ext uri="{FF2B5EF4-FFF2-40B4-BE49-F238E27FC236}">
                  <a16:creationId xmlns:a16="http://schemas.microsoft.com/office/drawing/2014/main" id="{A1F00CCE-5AB8-4E44-ABBA-31A2BB9C1B11}"/>
                </a:ext>
              </a:extLst>
            </p:cNvPr>
            <p:cNvSpPr/>
            <p:nvPr/>
          </p:nvSpPr>
          <p:spPr>
            <a:xfrm>
              <a:off x="34549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59" name="Google Shape;1182;p16">
              <a:extLst>
                <a:ext uri="{FF2B5EF4-FFF2-40B4-BE49-F238E27FC236}">
                  <a16:creationId xmlns:a16="http://schemas.microsoft.com/office/drawing/2014/main" id="{4044BCAD-5CBC-4F95-ABC3-06EC6EB2B655}"/>
                </a:ext>
              </a:extLst>
            </p:cNvPr>
            <p:cNvSpPr/>
            <p:nvPr/>
          </p:nvSpPr>
          <p:spPr>
            <a:xfrm>
              <a:off x="34557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0" name="Google Shape;1183;p16">
              <a:extLst>
                <a:ext uri="{FF2B5EF4-FFF2-40B4-BE49-F238E27FC236}">
                  <a16:creationId xmlns:a16="http://schemas.microsoft.com/office/drawing/2014/main" id="{9C954478-8995-4A94-B266-818C382C716D}"/>
                </a:ext>
              </a:extLst>
            </p:cNvPr>
            <p:cNvSpPr/>
            <p:nvPr/>
          </p:nvSpPr>
          <p:spPr>
            <a:xfrm>
              <a:off x="34557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1" name="Google Shape;1184;p16">
              <a:extLst>
                <a:ext uri="{FF2B5EF4-FFF2-40B4-BE49-F238E27FC236}">
                  <a16:creationId xmlns:a16="http://schemas.microsoft.com/office/drawing/2014/main" id="{BFC2C27F-5E5A-4BA3-82E6-517829372510}"/>
                </a:ext>
              </a:extLst>
            </p:cNvPr>
            <p:cNvSpPr/>
            <p:nvPr/>
          </p:nvSpPr>
          <p:spPr>
            <a:xfrm>
              <a:off x="345570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2" name="Google Shape;1185;p16">
              <a:extLst>
                <a:ext uri="{FF2B5EF4-FFF2-40B4-BE49-F238E27FC236}">
                  <a16:creationId xmlns:a16="http://schemas.microsoft.com/office/drawing/2014/main" id="{EF32FBDB-FA9F-41A0-BE59-4F8E71FA0120}"/>
                </a:ext>
              </a:extLst>
            </p:cNvPr>
            <p:cNvSpPr/>
            <p:nvPr/>
          </p:nvSpPr>
          <p:spPr>
            <a:xfrm>
              <a:off x="3456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3" name="Google Shape;1186;p16">
              <a:extLst>
                <a:ext uri="{FF2B5EF4-FFF2-40B4-BE49-F238E27FC236}">
                  <a16:creationId xmlns:a16="http://schemas.microsoft.com/office/drawing/2014/main" id="{892879A0-9971-4A80-BFFC-3655A62D0747}"/>
                </a:ext>
              </a:extLst>
            </p:cNvPr>
            <p:cNvSpPr/>
            <p:nvPr/>
          </p:nvSpPr>
          <p:spPr>
            <a:xfrm>
              <a:off x="3456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4" name="Google Shape;1187;p16">
              <a:extLst>
                <a:ext uri="{FF2B5EF4-FFF2-40B4-BE49-F238E27FC236}">
                  <a16:creationId xmlns:a16="http://schemas.microsoft.com/office/drawing/2014/main" id="{2F253F1F-82FE-4E1D-B41A-7292B9DD1BBD}"/>
                </a:ext>
              </a:extLst>
            </p:cNvPr>
            <p:cNvSpPr/>
            <p:nvPr/>
          </p:nvSpPr>
          <p:spPr>
            <a:xfrm>
              <a:off x="34564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5" name="Google Shape;1188;p16">
              <a:extLst>
                <a:ext uri="{FF2B5EF4-FFF2-40B4-BE49-F238E27FC236}">
                  <a16:creationId xmlns:a16="http://schemas.microsoft.com/office/drawing/2014/main" id="{6F04A042-11C7-4734-AD73-8853744FEF21}"/>
                </a:ext>
              </a:extLst>
            </p:cNvPr>
            <p:cNvSpPr/>
            <p:nvPr/>
          </p:nvSpPr>
          <p:spPr>
            <a:xfrm>
              <a:off x="34564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6" name="Google Shape;1189;p16">
              <a:extLst>
                <a:ext uri="{FF2B5EF4-FFF2-40B4-BE49-F238E27FC236}">
                  <a16:creationId xmlns:a16="http://schemas.microsoft.com/office/drawing/2014/main" id="{D99A9DA7-C1A3-4DBC-B761-DA86C6400C47}"/>
                </a:ext>
              </a:extLst>
            </p:cNvPr>
            <p:cNvSpPr/>
            <p:nvPr/>
          </p:nvSpPr>
          <p:spPr>
            <a:xfrm>
              <a:off x="34572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7" name="Google Shape;1190;p16">
              <a:extLst>
                <a:ext uri="{FF2B5EF4-FFF2-40B4-BE49-F238E27FC236}">
                  <a16:creationId xmlns:a16="http://schemas.microsoft.com/office/drawing/2014/main" id="{E0B5DE59-7F8F-4CDB-8CA0-E57EE9C5A0D2}"/>
                </a:ext>
              </a:extLst>
            </p:cNvPr>
            <p:cNvSpPr/>
            <p:nvPr/>
          </p:nvSpPr>
          <p:spPr>
            <a:xfrm>
              <a:off x="34572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8" name="Google Shape;1191;p16">
              <a:extLst>
                <a:ext uri="{FF2B5EF4-FFF2-40B4-BE49-F238E27FC236}">
                  <a16:creationId xmlns:a16="http://schemas.microsoft.com/office/drawing/2014/main" id="{1FC74675-70FB-4570-9F3E-018CD238D9FC}"/>
                </a:ext>
              </a:extLst>
            </p:cNvPr>
            <p:cNvSpPr/>
            <p:nvPr/>
          </p:nvSpPr>
          <p:spPr>
            <a:xfrm>
              <a:off x="345727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69" name="Google Shape;1192;p16">
              <a:extLst>
                <a:ext uri="{FF2B5EF4-FFF2-40B4-BE49-F238E27FC236}">
                  <a16:creationId xmlns:a16="http://schemas.microsoft.com/office/drawing/2014/main" id="{61665F66-7915-484A-99F7-13513DF63A08}"/>
                </a:ext>
              </a:extLst>
            </p:cNvPr>
            <p:cNvSpPr/>
            <p:nvPr/>
          </p:nvSpPr>
          <p:spPr>
            <a:xfrm>
              <a:off x="34580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0" name="Google Shape;1193;p16">
              <a:extLst>
                <a:ext uri="{FF2B5EF4-FFF2-40B4-BE49-F238E27FC236}">
                  <a16:creationId xmlns:a16="http://schemas.microsoft.com/office/drawing/2014/main" id="{9BE00297-3ADD-4489-A4AA-32954301B8F5}"/>
                </a:ext>
              </a:extLst>
            </p:cNvPr>
            <p:cNvSpPr/>
            <p:nvPr/>
          </p:nvSpPr>
          <p:spPr>
            <a:xfrm>
              <a:off x="34580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1" name="Google Shape;1194;p16">
              <a:extLst>
                <a:ext uri="{FF2B5EF4-FFF2-40B4-BE49-F238E27FC236}">
                  <a16:creationId xmlns:a16="http://schemas.microsoft.com/office/drawing/2014/main" id="{03A7EA5B-FE10-4805-9918-E807A2A6E295}"/>
                </a:ext>
              </a:extLst>
            </p:cNvPr>
            <p:cNvSpPr/>
            <p:nvPr/>
          </p:nvSpPr>
          <p:spPr>
            <a:xfrm>
              <a:off x="345807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2" name="Google Shape;1195;p16">
              <a:extLst>
                <a:ext uri="{FF2B5EF4-FFF2-40B4-BE49-F238E27FC236}">
                  <a16:creationId xmlns:a16="http://schemas.microsoft.com/office/drawing/2014/main" id="{518E9B50-CBAD-4AF2-85DA-189C9D3AE09D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3" name="Google Shape;1196;p16">
              <a:extLst>
                <a:ext uri="{FF2B5EF4-FFF2-40B4-BE49-F238E27FC236}">
                  <a16:creationId xmlns:a16="http://schemas.microsoft.com/office/drawing/2014/main" id="{6334CD40-9723-46EC-A348-071FE2FB2EC0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4" name="Google Shape;1197;p16">
              <a:extLst>
                <a:ext uri="{FF2B5EF4-FFF2-40B4-BE49-F238E27FC236}">
                  <a16:creationId xmlns:a16="http://schemas.microsoft.com/office/drawing/2014/main" id="{870F55C3-9ADE-4932-84F1-498DEDF56FE4}"/>
                </a:ext>
              </a:extLst>
            </p:cNvPr>
            <p:cNvSpPr/>
            <p:nvPr/>
          </p:nvSpPr>
          <p:spPr>
            <a:xfrm>
              <a:off x="34588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5" name="Google Shape;1198;p16">
              <a:extLst>
                <a:ext uri="{FF2B5EF4-FFF2-40B4-BE49-F238E27FC236}">
                  <a16:creationId xmlns:a16="http://schemas.microsoft.com/office/drawing/2014/main" id="{FD85BCC9-026D-42F6-8291-30E08245986D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6" name="Google Shape;1199;p16">
              <a:extLst>
                <a:ext uri="{FF2B5EF4-FFF2-40B4-BE49-F238E27FC236}">
                  <a16:creationId xmlns:a16="http://schemas.microsoft.com/office/drawing/2014/main" id="{6F483214-4D34-4129-BF70-F43A0A177641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7" name="Google Shape;1200;p16">
              <a:extLst>
                <a:ext uri="{FF2B5EF4-FFF2-40B4-BE49-F238E27FC236}">
                  <a16:creationId xmlns:a16="http://schemas.microsoft.com/office/drawing/2014/main" id="{01E62BF7-AFAE-4773-9A12-441F339C4A17}"/>
                </a:ext>
              </a:extLst>
            </p:cNvPr>
            <p:cNvSpPr/>
            <p:nvPr/>
          </p:nvSpPr>
          <p:spPr>
            <a:xfrm>
              <a:off x="34596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8" name="Google Shape;1201;p16">
              <a:extLst>
                <a:ext uri="{FF2B5EF4-FFF2-40B4-BE49-F238E27FC236}">
                  <a16:creationId xmlns:a16="http://schemas.microsoft.com/office/drawing/2014/main" id="{51A156FE-AF2D-4CD1-9432-B6B19E3F2D4E}"/>
                </a:ext>
              </a:extLst>
            </p:cNvPr>
            <p:cNvSpPr/>
            <p:nvPr/>
          </p:nvSpPr>
          <p:spPr>
            <a:xfrm>
              <a:off x="34596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79" name="Google Shape;1202;p16">
              <a:extLst>
                <a:ext uri="{FF2B5EF4-FFF2-40B4-BE49-F238E27FC236}">
                  <a16:creationId xmlns:a16="http://schemas.microsoft.com/office/drawing/2014/main" id="{9A4CC784-97C4-4213-B811-42E0545F04F2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0" name="Google Shape;1203;p16">
              <a:extLst>
                <a:ext uri="{FF2B5EF4-FFF2-40B4-BE49-F238E27FC236}">
                  <a16:creationId xmlns:a16="http://schemas.microsoft.com/office/drawing/2014/main" id="{3E16F0D4-FECB-4512-A1D8-D37A6BCB92DA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1" name="Google Shape;1204;p16">
              <a:extLst>
                <a:ext uri="{FF2B5EF4-FFF2-40B4-BE49-F238E27FC236}">
                  <a16:creationId xmlns:a16="http://schemas.microsoft.com/office/drawing/2014/main" id="{7D3EEFD4-2BA7-4561-A43B-E3F74D1E6A63}"/>
                </a:ext>
              </a:extLst>
            </p:cNvPr>
            <p:cNvSpPr/>
            <p:nvPr/>
          </p:nvSpPr>
          <p:spPr>
            <a:xfrm>
              <a:off x="34604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2" name="Google Shape;1205;p16">
              <a:extLst>
                <a:ext uri="{FF2B5EF4-FFF2-40B4-BE49-F238E27FC236}">
                  <a16:creationId xmlns:a16="http://schemas.microsoft.com/office/drawing/2014/main" id="{8F6620C3-C3A4-4693-AC4E-73BCD071D0FB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3" name="Google Shape;1206;p16">
              <a:extLst>
                <a:ext uri="{FF2B5EF4-FFF2-40B4-BE49-F238E27FC236}">
                  <a16:creationId xmlns:a16="http://schemas.microsoft.com/office/drawing/2014/main" id="{BEAC21DA-49F5-42E3-81F2-1E6521E89150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4" name="Google Shape;1207;p16">
              <a:extLst>
                <a:ext uri="{FF2B5EF4-FFF2-40B4-BE49-F238E27FC236}">
                  <a16:creationId xmlns:a16="http://schemas.microsoft.com/office/drawing/2014/main" id="{ED0727F6-6572-4EF6-BD0F-00EE67D185BA}"/>
                </a:ext>
              </a:extLst>
            </p:cNvPr>
            <p:cNvSpPr/>
            <p:nvPr/>
          </p:nvSpPr>
          <p:spPr>
            <a:xfrm>
              <a:off x="34612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5" name="Google Shape;1208;p16">
              <a:extLst>
                <a:ext uri="{FF2B5EF4-FFF2-40B4-BE49-F238E27FC236}">
                  <a16:creationId xmlns:a16="http://schemas.microsoft.com/office/drawing/2014/main" id="{C13C705B-99DA-428F-BED6-46F80D14F14C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6" name="Google Shape;1209;p16">
              <a:extLst>
                <a:ext uri="{FF2B5EF4-FFF2-40B4-BE49-F238E27FC236}">
                  <a16:creationId xmlns:a16="http://schemas.microsoft.com/office/drawing/2014/main" id="{D32031C2-98D6-4A0C-904C-48DA4DAC1CB5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7" name="Google Shape;1210;p16">
              <a:extLst>
                <a:ext uri="{FF2B5EF4-FFF2-40B4-BE49-F238E27FC236}">
                  <a16:creationId xmlns:a16="http://schemas.microsoft.com/office/drawing/2014/main" id="{32BA9CFD-AAFE-4B0A-8A23-7B71C655B1F0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8" name="Google Shape;1211;p16">
              <a:extLst>
                <a:ext uri="{FF2B5EF4-FFF2-40B4-BE49-F238E27FC236}">
                  <a16:creationId xmlns:a16="http://schemas.microsoft.com/office/drawing/2014/main" id="{C4D38E95-8605-4406-BFBF-68126B7C2B88}"/>
                </a:ext>
              </a:extLst>
            </p:cNvPr>
            <p:cNvSpPr/>
            <p:nvPr/>
          </p:nvSpPr>
          <p:spPr>
            <a:xfrm>
              <a:off x="34620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380"/>
                  </a:moveTo>
                  <a:lnTo>
                    <a:pt x="0" y="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89" name="Google Shape;1212;p16">
              <a:extLst>
                <a:ext uri="{FF2B5EF4-FFF2-40B4-BE49-F238E27FC236}">
                  <a16:creationId xmlns:a16="http://schemas.microsoft.com/office/drawing/2014/main" id="{0BA1886F-E033-4F04-AF6A-D50BD611E0FF}"/>
                </a:ext>
              </a:extLst>
            </p:cNvPr>
            <p:cNvSpPr/>
            <p:nvPr/>
          </p:nvSpPr>
          <p:spPr>
            <a:xfrm>
              <a:off x="3427200" y="2364625"/>
              <a:ext cx="0" cy="10325"/>
            </a:xfrm>
            <a:custGeom>
              <a:avLst/>
              <a:gdLst/>
              <a:ahLst/>
              <a:cxnLst/>
              <a:rect l="l" t="t" r="r" b="b"/>
              <a:pathLst>
                <a:path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0" name="Google Shape;1213;p16">
              <a:extLst>
                <a:ext uri="{FF2B5EF4-FFF2-40B4-BE49-F238E27FC236}">
                  <a16:creationId xmlns:a16="http://schemas.microsoft.com/office/drawing/2014/main" id="{9574887B-C9C4-4C37-8DFC-78E7789132EE}"/>
                </a:ext>
              </a:extLst>
            </p:cNvPr>
            <p:cNvSpPr/>
            <p:nvPr/>
          </p:nvSpPr>
          <p:spPr>
            <a:xfrm>
              <a:off x="34272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1" name="Google Shape;1214;p16">
              <a:extLst>
                <a:ext uri="{FF2B5EF4-FFF2-40B4-BE49-F238E27FC236}">
                  <a16:creationId xmlns:a16="http://schemas.microsoft.com/office/drawing/2014/main" id="{2CCAFC21-E80A-45D1-8CB6-46E91C08F53D}"/>
                </a:ext>
              </a:extLst>
            </p:cNvPr>
            <p:cNvSpPr/>
            <p:nvPr/>
          </p:nvSpPr>
          <p:spPr>
            <a:xfrm>
              <a:off x="34272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2" name="Google Shape;1215;p16">
              <a:extLst>
                <a:ext uri="{FF2B5EF4-FFF2-40B4-BE49-F238E27FC236}">
                  <a16:creationId xmlns:a16="http://schemas.microsoft.com/office/drawing/2014/main" id="{F1828336-E892-45DC-BA2E-869CB821C25A}"/>
                </a:ext>
              </a:extLst>
            </p:cNvPr>
            <p:cNvSpPr/>
            <p:nvPr/>
          </p:nvSpPr>
          <p:spPr>
            <a:xfrm>
              <a:off x="34279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3" name="Google Shape;1216;p16">
              <a:extLst>
                <a:ext uri="{FF2B5EF4-FFF2-40B4-BE49-F238E27FC236}">
                  <a16:creationId xmlns:a16="http://schemas.microsoft.com/office/drawing/2014/main" id="{16B0735A-61C9-4371-B6D7-78FC787852CC}"/>
                </a:ext>
              </a:extLst>
            </p:cNvPr>
            <p:cNvSpPr/>
            <p:nvPr/>
          </p:nvSpPr>
          <p:spPr>
            <a:xfrm>
              <a:off x="34279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4" name="Google Shape;1217;p16">
              <a:extLst>
                <a:ext uri="{FF2B5EF4-FFF2-40B4-BE49-F238E27FC236}">
                  <a16:creationId xmlns:a16="http://schemas.microsoft.com/office/drawing/2014/main" id="{D7BD3192-5810-4D11-9554-FE7C6B171088}"/>
                </a:ext>
              </a:extLst>
            </p:cNvPr>
            <p:cNvSpPr/>
            <p:nvPr/>
          </p:nvSpPr>
          <p:spPr>
            <a:xfrm>
              <a:off x="34279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5" name="Google Shape;1218;p16">
              <a:extLst>
                <a:ext uri="{FF2B5EF4-FFF2-40B4-BE49-F238E27FC236}">
                  <a16:creationId xmlns:a16="http://schemas.microsoft.com/office/drawing/2014/main" id="{27F2D6E3-F59C-4E39-84F3-FA83B805F829}"/>
                </a:ext>
              </a:extLst>
            </p:cNvPr>
            <p:cNvSpPr/>
            <p:nvPr/>
          </p:nvSpPr>
          <p:spPr>
            <a:xfrm>
              <a:off x="34287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6" name="Google Shape;1219;p16">
              <a:extLst>
                <a:ext uri="{FF2B5EF4-FFF2-40B4-BE49-F238E27FC236}">
                  <a16:creationId xmlns:a16="http://schemas.microsoft.com/office/drawing/2014/main" id="{3784F824-6D45-44BD-B939-AFF7013D4EA3}"/>
                </a:ext>
              </a:extLst>
            </p:cNvPr>
            <p:cNvSpPr/>
            <p:nvPr/>
          </p:nvSpPr>
          <p:spPr>
            <a:xfrm>
              <a:off x="34287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7" name="Google Shape;1220;p16">
              <a:extLst>
                <a:ext uri="{FF2B5EF4-FFF2-40B4-BE49-F238E27FC236}">
                  <a16:creationId xmlns:a16="http://schemas.microsoft.com/office/drawing/2014/main" id="{08D7DB7A-BEA6-41A9-9340-4BE57D8B1ECC}"/>
                </a:ext>
              </a:extLst>
            </p:cNvPr>
            <p:cNvSpPr/>
            <p:nvPr/>
          </p:nvSpPr>
          <p:spPr>
            <a:xfrm>
              <a:off x="34287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8" name="Google Shape;1221;p16">
              <a:extLst>
                <a:ext uri="{FF2B5EF4-FFF2-40B4-BE49-F238E27FC236}">
                  <a16:creationId xmlns:a16="http://schemas.microsoft.com/office/drawing/2014/main" id="{5BE4928C-31CA-4DEE-8E56-7D8EAF662C42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799" name="Google Shape;1222;p16">
              <a:extLst>
                <a:ext uri="{FF2B5EF4-FFF2-40B4-BE49-F238E27FC236}">
                  <a16:creationId xmlns:a16="http://schemas.microsoft.com/office/drawing/2014/main" id="{7ECC55A0-6E0D-4B38-A35D-546FAA43A5BC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0" name="Google Shape;1223;p16">
              <a:extLst>
                <a:ext uri="{FF2B5EF4-FFF2-40B4-BE49-F238E27FC236}">
                  <a16:creationId xmlns:a16="http://schemas.microsoft.com/office/drawing/2014/main" id="{8ED6E7F8-7599-453A-BF81-12FEE55703AE}"/>
                </a:ext>
              </a:extLst>
            </p:cNvPr>
            <p:cNvSpPr/>
            <p:nvPr/>
          </p:nvSpPr>
          <p:spPr>
            <a:xfrm>
              <a:off x="34295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1" name="Google Shape;1224;p16">
              <a:extLst>
                <a:ext uri="{FF2B5EF4-FFF2-40B4-BE49-F238E27FC236}">
                  <a16:creationId xmlns:a16="http://schemas.microsoft.com/office/drawing/2014/main" id="{B7C8F59D-6AE2-4B79-95D0-30F84458FD4E}"/>
                </a:ext>
              </a:extLst>
            </p:cNvPr>
            <p:cNvSpPr/>
            <p:nvPr/>
          </p:nvSpPr>
          <p:spPr>
            <a:xfrm>
              <a:off x="342957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2" name="Google Shape;1225;p16">
              <a:extLst>
                <a:ext uri="{FF2B5EF4-FFF2-40B4-BE49-F238E27FC236}">
                  <a16:creationId xmlns:a16="http://schemas.microsoft.com/office/drawing/2014/main" id="{1525E8D0-B847-4371-A930-1889D70890C2}"/>
                </a:ext>
              </a:extLst>
            </p:cNvPr>
            <p:cNvSpPr/>
            <p:nvPr/>
          </p:nvSpPr>
          <p:spPr>
            <a:xfrm>
              <a:off x="34303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3" name="Google Shape;1226;p16">
              <a:extLst>
                <a:ext uri="{FF2B5EF4-FFF2-40B4-BE49-F238E27FC236}">
                  <a16:creationId xmlns:a16="http://schemas.microsoft.com/office/drawing/2014/main" id="{A1DA0D67-43A0-498B-99DE-B7BCE1FB8C06}"/>
                </a:ext>
              </a:extLst>
            </p:cNvPr>
            <p:cNvSpPr/>
            <p:nvPr/>
          </p:nvSpPr>
          <p:spPr>
            <a:xfrm>
              <a:off x="34303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4" name="Google Shape;1227;p16">
              <a:extLst>
                <a:ext uri="{FF2B5EF4-FFF2-40B4-BE49-F238E27FC236}">
                  <a16:creationId xmlns:a16="http://schemas.microsoft.com/office/drawing/2014/main" id="{B316573D-539F-47E8-854B-1581CEE18154}"/>
                </a:ext>
              </a:extLst>
            </p:cNvPr>
            <p:cNvSpPr/>
            <p:nvPr/>
          </p:nvSpPr>
          <p:spPr>
            <a:xfrm>
              <a:off x="34303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5" name="Google Shape;1228;p16">
              <a:extLst>
                <a:ext uri="{FF2B5EF4-FFF2-40B4-BE49-F238E27FC236}">
                  <a16:creationId xmlns:a16="http://schemas.microsoft.com/office/drawing/2014/main" id="{E19C0693-5A29-4FB5-B5B1-B3D90E406221}"/>
                </a:ext>
              </a:extLst>
            </p:cNvPr>
            <p:cNvSpPr/>
            <p:nvPr/>
          </p:nvSpPr>
          <p:spPr>
            <a:xfrm>
              <a:off x="34311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6" name="Google Shape;1229;p16">
              <a:extLst>
                <a:ext uri="{FF2B5EF4-FFF2-40B4-BE49-F238E27FC236}">
                  <a16:creationId xmlns:a16="http://schemas.microsoft.com/office/drawing/2014/main" id="{ABF5245B-EDBD-4CB3-80C5-8135B7286425}"/>
                </a:ext>
              </a:extLst>
            </p:cNvPr>
            <p:cNvSpPr/>
            <p:nvPr/>
          </p:nvSpPr>
          <p:spPr>
            <a:xfrm>
              <a:off x="34311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7" name="Google Shape;1230;p16">
              <a:extLst>
                <a:ext uri="{FF2B5EF4-FFF2-40B4-BE49-F238E27FC236}">
                  <a16:creationId xmlns:a16="http://schemas.microsoft.com/office/drawing/2014/main" id="{DBDBA908-5F21-49AA-9FA1-891D34C30A06}"/>
                </a:ext>
              </a:extLst>
            </p:cNvPr>
            <p:cNvSpPr/>
            <p:nvPr/>
          </p:nvSpPr>
          <p:spPr>
            <a:xfrm>
              <a:off x="34311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8" name="Google Shape;1231;p16">
              <a:extLst>
                <a:ext uri="{FF2B5EF4-FFF2-40B4-BE49-F238E27FC236}">
                  <a16:creationId xmlns:a16="http://schemas.microsoft.com/office/drawing/2014/main" id="{0B8977AC-66FA-4D2E-86D9-DFA7E6FB094C}"/>
                </a:ext>
              </a:extLst>
            </p:cNvPr>
            <p:cNvSpPr/>
            <p:nvPr/>
          </p:nvSpPr>
          <p:spPr>
            <a:xfrm>
              <a:off x="34311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09" name="Google Shape;1232;p16">
              <a:extLst>
                <a:ext uri="{FF2B5EF4-FFF2-40B4-BE49-F238E27FC236}">
                  <a16:creationId xmlns:a16="http://schemas.microsoft.com/office/drawing/2014/main" id="{D9E986D4-6C5B-4DF0-803E-E42E3CDAECD8}"/>
                </a:ext>
              </a:extLst>
            </p:cNvPr>
            <p:cNvSpPr/>
            <p:nvPr/>
          </p:nvSpPr>
          <p:spPr>
            <a:xfrm>
              <a:off x="34319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0" name="Google Shape;1233;p16">
              <a:extLst>
                <a:ext uri="{FF2B5EF4-FFF2-40B4-BE49-F238E27FC236}">
                  <a16:creationId xmlns:a16="http://schemas.microsoft.com/office/drawing/2014/main" id="{60F8DEB1-59F3-44BB-B91A-7A024252664A}"/>
                </a:ext>
              </a:extLst>
            </p:cNvPr>
            <p:cNvSpPr/>
            <p:nvPr/>
          </p:nvSpPr>
          <p:spPr>
            <a:xfrm>
              <a:off x="34319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1" name="Google Shape;1234;p16">
              <a:extLst>
                <a:ext uri="{FF2B5EF4-FFF2-40B4-BE49-F238E27FC236}">
                  <a16:creationId xmlns:a16="http://schemas.microsoft.com/office/drawing/2014/main" id="{322DB306-445E-4547-8846-33B6938F26DC}"/>
                </a:ext>
              </a:extLst>
            </p:cNvPr>
            <p:cNvSpPr/>
            <p:nvPr/>
          </p:nvSpPr>
          <p:spPr>
            <a:xfrm>
              <a:off x="343195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2" name="Google Shape;1235;p16">
              <a:extLst>
                <a:ext uri="{FF2B5EF4-FFF2-40B4-BE49-F238E27FC236}">
                  <a16:creationId xmlns:a16="http://schemas.microsoft.com/office/drawing/2014/main" id="{FDEDF742-8A2B-4972-AB93-36BEA98A570E}"/>
                </a:ext>
              </a:extLst>
            </p:cNvPr>
            <p:cNvSpPr/>
            <p:nvPr/>
          </p:nvSpPr>
          <p:spPr>
            <a:xfrm>
              <a:off x="34327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3" name="Google Shape;1236;p16">
              <a:extLst>
                <a:ext uri="{FF2B5EF4-FFF2-40B4-BE49-F238E27FC236}">
                  <a16:creationId xmlns:a16="http://schemas.microsoft.com/office/drawing/2014/main" id="{C84B24CC-F47A-4006-AB0C-8E6BE5EB5426}"/>
                </a:ext>
              </a:extLst>
            </p:cNvPr>
            <p:cNvSpPr/>
            <p:nvPr/>
          </p:nvSpPr>
          <p:spPr>
            <a:xfrm>
              <a:off x="34327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4" name="Google Shape;1237;p16">
              <a:extLst>
                <a:ext uri="{FF2B5EF4-FFF2-40B4-BE49-F238E27FC236}">
                  <a16:creationId xmlns:a16="http://schemas.microsoft.com/office/drawing/2014/main" id="{7C673DA8-538A-4C02-9C07-43650D53D7B2}"/>
                </a:ext>
              </a:extLst>
            </p:cNvPr>
            <p:cNvSpPr/>
            <p:nvPr/>
          </p:nvSpPr>
          <p:spPr>
            <a:xfrm>
              <a:off x="343272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5" name="Google Shape;1238;p16">
              <a:extLst>
                <a:ext uri="{FF2B5EF4-FFF2-40B4-BE49-F238E27FC236}">
                  <a16:creationId xmlns:a16="http://schemas.microsoft.com/office/drawing/2014/main" id="{1B6B1DF3-E55E-4022-8D54-27A9C3889540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6" name="Google Shape;1239;p16">
              <a:extLst>
                <a:ext uri="{FF2B5EF4-FFF2-40B4-BE49-F238E27FC236}">
                  <a16:creationId xmlns:a16="http://schemas.microsoft.com/office/drawing/2014/main" id="{20AC6076-9F29-4AE5-8F47-9DDC6BB73A33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7" name="Google Shape;1240;p16">
              <a:extLst>
                <a:ext uri="{FF2B5EF4-FFF2-40B4-BE49-F238E27FC236}">
                  <a16:creationId xmlns:a16="http://schemas.microsoft.com/office/drawing/2014/main" id="{2B5430C4-5D37-47BD-BCA9-C4438D1614CE}"/>
                </a:ext>
              </a:extLst>
            </p:cNvPr>
            <p:cNvSpPr/>
            <p:nvPr/>
          </p:nvSpPr>
          <p:spPr>
            <a:xfrm>
              <a:off x="34335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8" name="Google Shape;1241;p16">
              <a:extLst>
                <a:ext uri="{FF2B5EF4-FFF2-40B4-BE49-F238E27FC236}">
                  <a16:creationId xmlns:a16="http://schemas.microsoft.com/office/drawing/2014/main" id="{B4362847-C85E-4A67-9F94-49A272733569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19" name="Google Shape;1242;p16">
              <a:extLst>
                <a:ext uri="{FF2B5EF4-FFF2-40B4-BE49-F238E27FC236}">
                  <a16:creationId xmlns:a16="http://schemas.microsoft.com/office/drawing/2014/main" id="{76F0E247-C0D9-4FD8-88F5-1264F7E82664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0" name="Google Shape;1243;p16">
              <a:extLst>
                <a:ext uri="{FF2B5EF4-FFF2-40B4-BE49-F238E27FC236}">
                  <a16:creationId xmlns:a16="http://schemas.microsoft.com/office/drawing/2014/main" id="{1A80580F-FF03-4E55-A7A8-F61134D1FB8E}"/>
                </a:ext>
              </a:extLst>
            </p:cNvPr>
            <p:cNvSpPr/>
            <p:nvPr/>
          </p:nvSpPr>
          <p:spPr>
            <a:xfrm>
              <a:off x="34343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1" name="Google Shape;1244;p16">
              <a:extLst>
                <a:ext uri="{FF2B5EF4-FFF2-40B4-BE49-F238E27FC236}">
                  <a16:creationId xmlns:a16="http://schemas.microsoft.com/office/drawing/2014/main" id="{EE19B69F-E60F-4A5B-B13F-6FB431411A88}"/>
                </a:ext>
              </a:extLst>
            </p:cNvPr>
            <p:cNvSpPr/>
            <p:nvPr/>
          </p:nvSpPr>
          <p:spPr>
            <a:xfrm>
              <a:off x="343432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2" name="Google Shape;1245;p16">
              <a:extLst>
                <a:ext uri="{FF2B5EF4-FFF2-40B4-BE49-F238E27FC236}">
                  <a16:creationId xmlns:a16="http://schemas.microsoft.com/office/drawing/2014/main" id="{F01264E6-432D-4866-B67E-E1BE8B2E5112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3" name="Google Shape;1246;p16">
              <a:extLst>
                <a:ext uri="{FF2B5EF4-FFF2-40B4-BE49-F238E27FC236}">
                  <a16:creationId xmlns:a16="http://schemas.microsoft.com/office/drawing/2014/main" id="{AAB71815-A22E-4EF6-BAF9-BEACE28C58B1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4" name="Google Shape;1247;p16">
              <a:extLst>
                <a:ext uri="{FF2B5EF4-FFF2-40B4-BE49-F238E27FC236}">
                  <a16:creationId xmlns:a16="http://schemas.microsoft.com/office/drawing/2014/main" id="{B7EFC410-1549-4B94-B838-68B1544935FE}"/>
                </a:ext>
              </a:extLst>
            </p:cNvPr>
            <p:cNvSpPr/>
            <p:nvPr/>
          </p:nvSpPr>
          <p:spPr>
            <a:xfrm>
              <a:off x="34351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5" name="Google Shape;1248;p16">
              <a:extLst>
                <a:ext uri="{FF2B5EF4-FFF2-40B4-BE49-F238E27FC236}">
                  <a16:creationId xmlns:a16="http://schemas.microsoft.com/office/drawing/2014/main" id="{302B854C-6C2B-4289-B878-556196F30FD2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6" name="Google Shape;1249;p16">
              <a:extLst>
                <a:ext uri="{FF2B5EF4-FFF2-40B4-BE49-F238E27FC236}">
                  <a16:creationId xmlns:a16="http://schemas.microsoft.com/office/drawing/2014/main" id="{D3A07C15-AD30-4797-8E3E-FAB64462CEBD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7" name="Google Shape;1250;p16">
              <a:extLst>
                <a:ext uri="{FF2B5EF4-FFF2-40B4-BE49-F238E27FC236}">
                  <a16:creationId xmlns:a16="http://schemas.microsoft.com/office/drawing/2014/main" id="{6BE2BE5A-89D3-4449-B64D-C4F5DD11CC3D}"/>
                </a:ext>
              </a:extLst>
            </p:cNvPr>
            <p:cNvSpPr/>
            <p:nvPr/>
          </p:nvSpPr>
          <p:spPr>
            <a:xfrm>
              <a:off x="34359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8" name="Google Shape;1251;p16">
              <a:extLst>
                <a:ext uri="{FF2B5EF4-FFF2-40B4-BE49-F238E27FC236}">
                  <a16:creationId xmlns:a16="http://schemas.microsoft.com/office/drawing/2014/main" id="{F3CE47D8-F22C-47EE-A711-35645450FE3D}"/>
                </a:ext>
              </a:extLst>
            </p:cNvPr>
            <p:cNvSpPr/>
            <p:nvPr/>
          </p:nvSpPr>
          <p:spPr>
            <a:xfrm>
              <a:off x="34367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29" name="Google Shape;1252;p16">
              <a:extLst>
                <a:ext uri="{FF2B5EF4-FFF2-40B4-BE49-F238E27FC236}">
                  <a16:creationId xmlns:a16="http://schemas.microsoft.com/office/drawing/2014/main" id="{874D4D0D-5E8F-4557-AD15-F05C4025D5F9}"/>
                </a:ext>
              </a:extLst>
            </p:cNvPr>
            <p:cNvSpPr/>
            <p:nvPr/>
          </p:nvSpPr>
          <p:spPr>
            <a:xfrm>
              <a:off x="34367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0" name="Google Shape;1253;p16">
              <a:extLst>
                <a:ext uri="{FF2B5EF4-FFF2-40B4-BE49-F238E27FC236}">
                  <a16:creationId xmlns:a16="http://schemas.microsoft.com/office/drawing/2014/main" id="{4C3993E0-0F57-470A-8DCB-0E3EC00B8308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1" name="Google Shape;1254;p16">
              <a:extLst>
                <a:ext uri="{FF2B5EF4-FFF2-40B4-BE49-F238E27FC236}">
                  <a16:creationId xmlns:a16="http://schemas.microsoft.com/office/drawing/2014/main" id="{C39CB738-0197-4D27-A4CC-65F080B58680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2" name="Google Shape;1255;p16">
              <a:extLst>
                <a:ext uri="{FF2B5EF4-FFF2-40B4-BE49-F238E27FC236}">
                  <a16:creationId xmlns:a16="http://schemas.microsoft.com/office/drawing/2014/main" id="{E6F89DE5-82EC-4D89-B41F-2E0788F7D42F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3" name="Google Shape;1256;p16">
              <a:extLst>
                <a:ext uri="{FF2B5EF4-FFF2-40B4-BE49-F238E27FC236}">
                  <a16:creationId xmlns:a16="http://schemas.microsoft.com/office/drawing/2014/main" id="{683116C2-1E0D-4CF3-A1CA-AC6CDF52B0D6}"/>
                </a:ext>
              </a:extLst>
            </p:cNvPr>
            <p:cNvSpPr/>
            <p:nvPr/>
          </p:nvSpPr>
          <p:spPr>
            <a:xfrm>
              <a:off x="33654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4" name="Google Shape;1257;p16">
              <a:extLst>
                <a:ext uri="{FF2B5EF4-FFF2-40B4-BE49-F238E27FC236}">
                  <a16:creationId xmlns:a16="http://schemas.microsoft.com/office/drawing/2014/main" id="{B7C5D14D-82F6-4DA5-878B-E1EDE1BBC810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5" name="Google Shape;1258;p16">
              <a:extLst>
                <a:ext uri="{FF2B5EF4-FFF2-40B4-BE49-F238E27FC236}">
                  <a16:creationId xmlns:a16="http://schemas.microsoft.com/office/drawing/2014/main" id="{27955A5B-34CF-4B52-B634-9A9F99A699C3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6" name="Google Shape;1259;p16">
              <a:extLst>
                <a:ext uri="{FF2B5EF4-FFF2-40B4-BE49-F238E27FC236}">
                  <a16:creationId xmlns:a16="http://schemas.microsoft.com/office/drawing/2014/main" id="{C113160C-EE7E-436F-913D-22238B0FA374}"/>
                </a:ext>
              </a:extLst>
            </p:cNvPr>
            <p:cNvSpPr/>
            <p:nvPr/>
          </p:nvSpPr>
          <p:spPr>
            <a:xfrm>
              <a:off x="33662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7" name="Google Shape;1260;p16">
              <a:extLst>
                <a:ext uri="{FF2B5EF4-FFF2-40B4-BE49-F238E27FC236}">
                  <a16:creationId xmlns:a16="http://schemas.microsoft.com/office/drawing/2014/main" id="{4EA34B76-5682-4A29-BC49-54FA631E87E6}"/>
                </a:ext>
              </a:extLst>
            </p:cNvPr>
            <p:cNvSpPr/>
            <p:nvPr/>
          </p:nvSpPr>
          <p:spPr>
            <a:xfrm>
              <a:off x="3366225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8" name="Google Shape;1261;p16">
              <a:extLst>
                <a:ext uri="{FF2B5EF4-FFF2-40B4-BE49-F238E27FC236}">
                  <a16:creationId xmlns:a16="http://schemas.microsoft.com/office/drawing/2014/main" id="{0004654E-C501-4D1F-97B5-D96400282109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39" name="Google Shape;1262;p16">
              <a:extLst>
                <a:ext uri="{FF2B5EF4-FFF2-40B4-BE49-F238E27FC236}">
                  <a16:creationId xmlns:a16="http://schemas.microsoft.com/office/drawing/2014/main" id="{1B0A4E67-040A-4BEE-94DB-1FFC77A97EF9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0" name="Google Shape;1263;p16">
              <a:extLst>
                <a:ext uri="{FF2B5EF4-FFF2-40B4-BE49-F238E27FC236}">
                  <a16:creationId xmlns:a16="http://schemas.microsoft.com/office/drawing/2014/main" id="{BC4A0873-70D8-4107-8FBB-BEF90BB8845F}"/>
                </a:ext>
              </a:extLst>
            </p:cNvPr>
            <p:cNvSpPr/>
            <p:nvPr/>
          </p:nvSpPr>
          <p:spPr>
            <a:xfrm>
              <a:off x="336702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1" name="Google Shape;1264;p16">
              <a:extLst>
                <a:ext uri="{FF2B5EF4-FFF2-40B4-BE49-F238E27FC236}">
                  <a16:creationId xmlns:a16="http://schemas.microsoft.com/office/drawing/2014/main" id="{63C0D095-D2C5-4001-ADFA-E929AE0CB7CF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2" name="Google Shape;1265;p16">
              <a:extLst>
                <a:ext uri="{FF2B5EF4-FFF2-40B4-BE49-F238E27FC236}">
                  <a16:creationId xmlns:a16="http://schemas.microsoft.com/office/drawing/2014/main" id="{7A8976DC-9366-4F73-A027-83D477903FD9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3" name="Google Shape;1266;p16">
              <a:extLst>
                <a:ext uri="{FF2B5EF4-FFF2-40B4-BE49-F238E27FC236}">
                  <a16:creationId xmlns:a16="http://schemas.microsoft.com/office/drawing/2014/main" id="{F915404E-BD06-4181-AB22-61F3B0A16791}"/>
                </a:ext>
              </a:extLst>
            </p:cNvPr>
            <p:cNvSpPr/>
            <p:nvPr/>
          </p:nvSpPr>
          <p:spPr>
            <a:xfrm>
              <a:off x="33678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4" name="Google Shape;1267;p16">
              <a:extLst>
                <a:ext uri="{FF2B5EF4-FFF2-40B4-BE49-F238E27FC236}">
                  <a16:creationId xmlns:a16="http://schemas.microsoft.com/office/drawing/2014/main" id="{6B0044A9-E8A1-4255-83AF-1369CB4A5EB6}"/>
                </a:ext>
              </a:extLst>
            </p:cNvPr>
            <p:cNvSpPr/>
            <p:nvPr/>
          </p:nvSpPr>
          <p:spPr>
            <a:xfrm>
              <a:off x="336780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5" name="Google Shape;1268;p16">
              <a:extLst>
                <a:ext uri="{FF2B5EF4-FFF2-40B4-BE49-F238E27FC236}">
                  <a16:creationId xmlns:a16="http://schemas.microsoft.com/office/drawing/2014/main" id="{FF550DF8-677F-4A65-85A0-497F1FB8A932}"/>
                </a:ext>
              </a:extLst>
            </p:cNvPr>
            <p:cNvSpPr/>
            <p:nvPr/>
          </p:nvSpPr>
          <p:spPr>
            <a:xfrm>
              <a:off x="33686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6" name="Google Shape;1269;p16">
              <a:extLst>
                <a:ext uri="{FF2B5EF4-FFF2-40B4-BE49-F238E27FC236}">
                  <a16:creationId xmlns:a16="http://schemas.microsoft.com/office/drawing/2014/main" id="{29DB433E-584E-46D4-ACA1-97DF63B717ED}"/>
                </a:ext>
              </a:extLst>
            </p:cNvPr>
            <p:cNvSpPr/>
            <p:nvPr/>
          </p:nvSpPr>
          <p:spPr>
            <a:xfrm>
              <a:off x="33686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7" name="Google Shape;1270;p16">
              <a:extLst>
                <a:ext uri="{FF2B5EF4-FFF2-40B4-BE49-F238E27FC236}">
                  <a16:creationId xmlns:a16="http://schemas.microsoft.com/office/drawing/2014/main" id="{CC320921-CFBD-4EEA-BD88-0954B51D814D}"/>
                </a:ext>
              </a:extLst>
            </p:cNvPr>
            <p:cNvSpPr/>
            <p:nvPr/>
          </p:nvSpPr>
          <p:spPr>
            <a:xfrm>
              <a:off x="336860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8" name="Google Shape;1271;p16">
              <a:extLst>
                <a:ext uri="{FF2B5EF4-FFF2-40B4-BE49-F238E27FC236}">
                  <a16:creationId xmlns:a16="http://schemas.microsoft.com/office/drawing/2014/main" id="{7562E6D8-313E-4F56-905E-6F337474FA03}"/>
                </a:ext>
              </a:extLst>
            </p:cNvPr>
            <p:cNvSpPr/>
            <p:nvPr/>
          </p:nvSpPr>
          <p:spPr>
            <a:xfrm>
              <a:off x="33694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49" name="Google Shape;1272;p16">
              <a:extLst>
                <a:ext uri="{FF2B5EF4-FFF2-40B4-BE49-F238E27FC236}">
                  <a16:creationId xmlns:a16="http://schemas.microsoft.com/office/drawing/2014/main" id="{CE31F8C4-50DF-4123-AC2E-D946C6CC331F}"/>
                </a:ext>
              </a:extLst>
            </p:cNvPr>
            <p:cNvSpPr/>
            <p:nvPr/>
          </p:nvSpPr>
          <p:spPr>
            <a:xfrm>
              <a:off x="336940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0" name="Google Shape;1273;p16">
              <a:extLst>
                <a:ext uri="{FF2B5EF4-FFF2-40B4-BE49-F238E27FC236}">
                  <a16:creationId xmlns:a16="http://schemas.microsoft.com/office/drawing/2014/main" id="{5C9215AF-F5DF-468B-BD64-F46A43701871}"/>
                </a:ext>
              </a:extLst>
            </p:cNvPr>
            <p:cNvSpPr/>
            <p:nvPr/>
          </p:nvSpPr>
          <p:spPr>
            <a:xfrm>
              <a:off x="3369400" y="2391550"/>
              <a:ext cx="800" cy="8725"/>
            </a:xfrm>
            <a:custGeom>
              <a:avLst/>
              <a:gdLst/>
              <a:ahLst/>
              <a:cxnLst/>
              <a:rect l="l" t="t" r="r" b="b"/>
              <a:pathLst>
                <a:path w="32" h="349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1" name="Google Shape;1274;p16">
              <a:extLst>
                <a:ext uri="{FF2B5EF4-FFF2-40B4-BE49-F238E27FC236}">
                  <a16:creationId xmlns:a16="http://schemas.microsoft.com/office/drawing/2014/main" id="{625CA478-5828-4BC2-9345-2C9FE6E87F21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2" name="Google Shape;1275;p16">
              <a:extLst>
                <a:ext uri="{FF2B5EF4-FFF2-40B4-BE49-F238E27FC236}">
                  <a16:creationId xmlns:a16="http://schemas.microsoft.com/office/drawing/2014/main" id="{53539D1A-D496-4DF5-8C65-29FEF49D17EF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3" name="Google Shape;1276;p16">
              <a:extLst>
                <a:ext uri="{FF2B5EF4-FFF2-40B4-BE49-F238E27FC236}">
                  <a16:creationId xmlns:a16="http://schemas.microsoft.com/office/drawing/2014/main" id="{10245C21-8B34-4F7B-B8B5-2F235E214469}"/>
                </a:ext>
              </a:extLst>
            </p:cNvPr>
            <p:cNvSpPr/>
            <p:nvPr/>
          </p:nvSpPr>
          <p:spPr>
            <a:xfrm>
              <a:off x="33701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4" name="Google Shape;1277;p16">
              <a:extLst>
                <a:ext uri="{FF2B5EF4-FFF2-40B4-BE49-F238E27FC236}">
                  <a16:creationId xmlns:a16="http://schemas.microsoft.com/office/drawing/2014/main" id="{0E3BEE10-9C05-447F-B19E-604D9E9B8BE7}"/>
                </a:ext>
              </a:extLst>
            </p:cNvPr>
            <p:cNvSpPr/>
            <p:nvPr/>
          </p:nvSpPr>
          <p:spPr>
            <a:xfrm>
              <a:off x="3370175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5" name="Google Shape;1278;p16">
              <a:extLst>
                <a:ext uri="{FF2B5EF4-FFF2-40B4-BE49-F238E27FC236}">
                  <a16:creationId xmlns:a16="http://schemas.microsoft.com/office/drawing/2014/main" id="{C41F6B62-BB7F-468D-8B3B-21E9AE1C47B4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6" name="Google Shape;1279;p16">
              <a:extLst>
                <a:ext uri="{FF2B5EF4-FFF2-40B4-BE49-F238E27FC236}">
                  <a16:creationId xmlns:a16="http://schemas.microsoft.com/office/drawing/2014/main" id="{843ECFE5-4FE6-4407-A179-67C8461A425C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7" name="Google Shape;1280;p16">
              <a:extLst>
                <a:ext uri="{FF2B5EF4-FFF2-40B4-BE49-F238E27FC236}">
                  <a16:creationId xmlns:a16="http://schemas.microsoft.com/office/drawing/2014/main" id="{82A624B7-115D-40A3-8908-459A1B440240}"/>
                </a:ext>
              </a:extLst>
            </p:cNvPr>
            <p:cNvSpPr/>
            <p:nvPr/>
          </p:nvSpPr>
          <p:spPr>
            <a:xfrm>
              <a:off x="33709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8" name="Google Shape;1281;p16">
              <a:extLst>
                <a:ext uri="{FF2B5EF4-FFF2-40B4-BE49-F238E27FC236}">
                  <a16:creationId xmlns:a16="http://schemas.microsoft.com/office/drawing/2014/main" id="{3E26501D-81B6-4725-93F0-51890098E229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59" name="Google Shape;1282;p16">
              <a:extLst>
                <a:ext uri="{FF2B5EF4-FFF2-40B4-BE49-F238E27FC236}">
                  <a16:creationId xmlns:a16="http://schemas.microsoft.com/office/drawing/2014/main" id="{B703142D-159E-4C00-AAFD-E297347E2AD6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0" name="Google Shape;1283;p16">
              <a:extLst>
                <a:ext uri="{FF2B5EF4-FFF2-40B4-BE49-F238E27FC236}">
                  <a16:creationId xmlns:a16="http://schemas.microsoft.com/office/drawing/2014/main" id="{1DE3A8D1-503F-4305-A91B-B584E37C080F}"/>
                </a:ext>
              </a:extLst>
            </p:cNvPr>
            <p:cNvSpPr/>
            <p:nvPr/>
          </p:nvSpPr>
          <p:spPr>
            <a:xfrm>
              <a:off x="3371775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1" name="Google Shape;1284;p16">
              <a:extLst>
                <a:ext uri="{FF2B5EF4-FFF2-40B4-BE49-F238E27FC236}">
                  <a16:creationId xmlns:a16="http://schemas.microsoft.com/office/drawing/2014/main" id="{7208CB63-F07B-4B1F-AB24-A60DAFA9E70A}"/>
                </a:ext>
              </a:extLst>
            </p:cNvPr>
            <p:cNvSpPr/>
            <p:nvPr/>
          </p:nvSpPr>
          <p:spPr>
            <a:xfrm>
              <a:off x="3371775" y="2391550"/>
              <a:ext cx="800" cy="8725"/>
            </a:xfrm>
            <a:custGeom>
              <a:avLst/>
              <a:gdLst/>
              <a:ahLst/>
              <a:cxnLst/>
              <a:rect l="l" t="t" r="r" b="b"/>
              <a:pathLst>
                <a:path w="32" h="349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2" name="Google Shape;1285;p16">
              <a:extLst>
                <a:ext uri="{FF2B5EF4-FFF2-40B4-BE49-F238E27FC236}">
                  <a16:creationId xmlns:a16="http://schemas.microsoft.com/office/drawing/2014/main" id="{705A09A5-2B80-494B-9BA5-B2D010289DF8}"/>
                </a:ext>
              </a:extLst>
            </p:cNvPr>
            <p:cNvSpPr/>
            <p:nvPr/>
          </p:nvSpPr>
          <p:spPr>
            <a:xfrm>
              <a:off x="33725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3" name="Google Shape;1286;p16">
              <a:extLst>
                <a:ext uri="{FF2B5EF4-FFF2-40B4-BE49-F238E27FC236}">
                  <a16:creationId xmlns:a16="http://schemas.microsoft.com/office/drawing/2014/main" id="{556A2130-E2B2-4468-953F-E57FAF375AD4}"/>
                </a:ext>
              </a:extLst>
            </p:cNvPr>
            <p:cNvSpPr/>
            <p:nvPr/>
          </p:nvSpPr>
          <p:spPr>
            <a:xfrm>
              <a:off x="33725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4" name="Google Shape;1287;p16">
              <a:extLst>
                <a:ext uri="{FF2B5EF4-FFF2-40B4-BE49-F238E27FC236}">
                  <a16:creationId xmlns:a16="http://schemas.microsoft.com/office/drawing/2014/main" id="{D00FBA45-B5D3-4EBC-808E-76EB6C3B0A90}"/>
                </a:ext>
              </a:extLst>
            </p:cNvPr>
            <p:cNvSpPr/>
            <p:nvPr/>
          </p:nvSpPr>
          <p:spPr>
            <a:xfrm>
              <a:off x="33725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5" name="Google Shape;1288;p16">
              <a:extLst>
                <a:ext uri="{FF2B5EF4-FFF2-40B4-BE49-F238E27FC236}">
                  <a16:creationId xmlns:a16="http://schemas.microsoft.com/office/drawing/2014/main" id="{3254F689-9C0F-4FF5-A89F-2B6126457E6F}"/>
                </a:ext>
              </a:extLst>
            </p:cNvPr>
            <p:cNvSpPr/>
            <p:nvPr/>
          </p:nvSpPr>
          <p:spPr>
            <a:xfrm>
              <a:off x="33733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6" name="Google Shape;1289;p16">
              <a:extLst>
                <a:ext uri="{FF2B5EF4-FFF2-40B4-BE49-F238E27FC236}">
                  <a16:creationId xmlns:a16="http://schemas.microsoft.com/office/drawing/2014/main" id="{C487C638-337C-4DF5-ACEF-08EA8B3B8EB2}"/>
                </a:ext>
              </a:extLst>
            </p:cNvPr>
            <p:cNvSpPr/>
            <p:nvPr/>
          </p:nvSpPr>
          <p:spPr>
            <a:xfrm>
              <a:off x="33733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7" name="Google Shape;1290;p16">
              <a:extLst>
                <a:ext uri="{FF2B5EF4-FFF2-40B4-BE49-F238E27FC236}">
                  <a16:creationId xmlns:a16="http://schemas.microsoft.com/office/drawing/2014/main" id="{53BC83FE-36F6-4C97-AE69-0C335404E63D}"/>
                </a:ext>
              </a:extLst>
            </p:cNvPr>
            <p:cNvSpPr/>
            <p:nvPr/>
          </p:nvSpPr>
          <p:spPr>
            <a:xfrm>
              <a:off x="33733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8" name="Google Shape;1291;p16">
              <a:extLst>
                <a:ext uri="{FF2B5EF4-FFF2-40B4-BE49-F238E27FC236}">
                  <a16:creationId xmlns:a16="http://schemas.microsoft.com/office/drawing/2014/main" id="{3363BF4C-C74C-4E5F-84CF-2D7914CA663A}"/>
                </a:ext>
              </a:extLst>
            </p:cNvPr>
            <p:cNvSpPr/>
            <p:nvPr/>
          </p:nvSpPr>
          <p:spPr>
            <a:xfrm>
              <a:off x="3373350" y="2391550"/>
              <a:ext cx="825" cy="8725"/>
            </a:xfrm>
            <a:custGeom>
              <a:avLst/>
              <a:gdLst/>
              <a:ahLst/>
              <a:cxnLst/>
              <a:rect l="l" t="t" r="r" b="b"/>
              <a:pathLst>
                <a:path w="33" h="349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49"/>
                  </a:lnTo>
                  <a:lnTo>
                    <a:pt x="1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69" name="Google Shape;1292;p16">
              <a:extLst>
                <a:ext uri="{FF2B5EF4-FFF2-40B4-BE49-F238E27FC236}">
                  <a16:creationId xmlns:a16="http://schemas.microsoft.com/office/drawing/2014/main" id="{00BA51CA-01C5-49BE-9A6D-9E63DFEBABB2}"/>
                </a:ext>
              </a:extLst>
            </p:cNvPr>
            <p:cNvSpPr/>
            <p:nvPr/>
          </p:nvSpPr>
          <p:spPr>
            <a:xfrm>
              <a:off x="33741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49"/>
                  </a:lnTo>
                  <a:lnTo>
                    <a:pt x="0" y="349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0" name="Google Shape;1293;p16">
              <a:extLst>
                <a:ext uri="{FF2B5EF4-FFF2-40B4-BE49-F238E27FC236}">
                  <a16:creationId xmlns:a16="http://schemas.microsoft.com/office/drawing/2014/main" id="{1DDFE5CC-DA55-40AD-97A7-881AD2F5380C}"/>
                </a:ext>
              </a:extLst>
            </p:cNvPr>
            <p:cNvSpPr/>
            <p:nvPr/>
          </p:nvSpPr>
          <p:spPr>
            <a:xfrm>
              <a:off x="3374150" y="2391550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0" y="349"/>
                  </a:moveTo>
                  <a:lnTo>
                    <a:pt x="0" y="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1" name="Google Shape;1294;p16">
              <a:extLst>
                <a:ext uri="{FF2B5EF4-FFF2-40B4-BE49-F238E27FC236}">
                  <a16:creationId xmlns:a16="http://schemas.microsoft.com/office/drawing/2014/main" id="{07AFA77D-1FCF-43ED-A5FC-3B7A9032E934}"/>
                </a:ext>
              </a:extLst>
            </p:cNvPr>
            <p:cNvSpPr/>
            <p:nvPr/>
          </p:nvSpPr>
          <p:spPr>
            <a:xfrm>
              <a:off x="330210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2" name="Google Shape;1295;p16">
              <a:extLst>
                <a:ext uri="{FF2B5EF4-FFF2-40B4-BE49-F238E27FC236}">
                  <a16:creationId xmlns:a16="http://schemas.microsoft.com/office/drawing/2014/main" id="{D91F73E2-33E9-4E16-802B-45C454CA4B28}"/>
                </a:ext>
              </a:extLst>
            </p:cNvPr>
            <p:cNvSpPr/>
            <p:nvPr/>
          </p:nvSpPr>
          <p:spPr>
            <a:xfrm>
              <a:off x="33028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3" name="Google Shape;1296;p16">
              <a:extLst>
                <a:ext uri="{FF2B5EF4-FFF2-40B4-BE49-F238E27FC236}">
                  <a16:creationId xmlns:a16="http://schemas.microsoft.com/office/drawing/2014/main" id="{2F968855-3869-42F5-A141-AC29169C10D9}"/>
                </a:ext>
              </a:extLst>
            </p:cNvPr>
            <p:cNvSpPr/>
            <p:nvPr/>
          </p:nvSpPr>
          <p:spPr>
            <a:xfrm>
              <a:off x="33028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3" y="1"/>
                  </a:lnTo>
                  <a:lnTo>
                    <a:pt x="33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4" name="Google Shape;1297;p16">
              <a:extLst>
                <a:ext uri="{FF2B5EF4-FFF2-40B4-BE49-F238E27FC236}">
                  <a16:creationId xmlns:a16="http://schemas.microsoft.com/office/drawing/2014/main" id="{65C48D16-B3B8-4ECF-A0BF-07665BB70631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5" name="Google Shape;1298;p16">
              <a:extLst>
                <a:ext uri="{FF2B5EF4-FFF2-40B4-BE49-F238E27FC236}">
                  <a16:creationId xmlns:a16="http://schemas.microsoft.com/office/drawing/2014/main" id="{277E1B56-DAD4-44A2-BE86-F9A5117DE87E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6" name="Google Shape;1299;p16">
              <a:extLst>
                <a:ext uri="{FF2B5EF4-FFF2-40B4-BE49-F238E27FC236}">
                  <a16:creationId xmlns:a16="http://schemas.microsoft.com/office/drawing/2014/main" id="{EF6828E9-F9FD-4559-AEED-5B023B6649E0}"/>
                </a:ext>
              </a:extLst>
            </p:cNvPr>
            <p:cNvSpPr/>
            <p:nvPr/>
          </p:nvSpPr>
          <p:spPr>
            <a:xfrm>
              <a:off x="33036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7" name="Google Shape;1300;p16">
              <a:extLst>
                <a:ext uri="{FF2B5EF4-FFF2-40B4-BE49-F238E27FC236}">
                  <a16:creationId xmlns:a16="http://schemas.microsoft.com/office/drawing/2014/main" id="{696F87A7-7FA4-48B3-86F3-4E723B6F7B55}"/>
                </a:ext>
              </a:extLst>
            </p:cNvPr>
            <p:cNvSpPr/>
            <p:nvPr/>
          </p:nvSpPr>
          <p:spPr>
            <a:xfrm>
              <a:off x="330367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8" name="Google Shape;1301;p16">
              <a:extLst>
                <a:ext uri="{FF2B5EF4-FFF2-40B4-BE49-F238E27FC236}">
                  <a16:creationId xmlns:a16="http://schemas.microsoft.com/office/drawing/2014/main" id="{4BC2D4B9-423B-4E03-B379-7399591F2849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79" name="Google Shape;1302;p16">
              <a:extLst>
                <a:ext uri="{FF2B5EF4-FFF2-40B4-BE49-F238E27FC236}">
                  <a16:creationId xmlns:a16="http://schemas.microsoft.com/office/drawing/2014/main" id="{B0510F03-CA3F-4E9C-9FBC-C79CE1B6CEBC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0" name="Google Shape;1303;p16">
              <a:extLst>
                <a:ext uri="{FF2B5EF4-FFF2-40B4-BE49-F238E27FC236}">
                  <a16:creationId xmlns:a16="http://schemas.microsoft.com/office/drawing/2014/main" id="{9C9D0E7E-AA08-4A74-8CEE-6192288A0F0C}"/>
                </a:ext>
              </a:extLst>
            </p:cNvPr>
            <p:cNvSpPr/>
            <p:nvPr/>
          </p:nvSpPr>
          <p:spPr>
            <a:xfrm>
              <a:off x="33044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1" name="Google Shape;1304;p16">
              <a:extLst>
                <a:ext uri="{FF2B5EF4-FFF2-40B4-BE49-F238E27FC236}">
                  <a16:creationId xmlns:a16="http://schemas.microsoft.com/office/drawing/2014/main" id="{2E350EEE-DDF0-408E-84EA-B37E26086473}"/>
                </a:ext>
              </a:extLst>
            </p:cNvPr>
            <p:cNvSpPr/>
            <p:nvPr/>
          </p:nvSpPr>
          <p:spPr>
            <a:xfrm>
              <a:off x="33052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2" name="Google Shape;1305;p16">
              <a:extLst>
                <a:ext uri="{FF2B5EF4-FFF2-40B4-BE49-F238E27FC236}">
                  <a16:creationId xmlns:a16="http://schemas.microsoft.com/office/drawing/2014/main" id="{A89C120B-4956-4999-975F-905AA3094338}"/>
                </a:ext>
              </a:extLst>
            </p:cNvPr>
            <p:cNvSpPr/>
            <p:nvPr/>
          </p:nvSpPr>
          <p:spPr>
            <a:xfrm>
              <a:off x="33052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3" name="Google Shape;1306;p16">
              <a:extLst>
                <a:ext uri="{FF2B5EF4-FFF2-40B4-BE49-F238E27FC236}">
                  <a16:creationId xmlns:a16="http://schemas.microsoft.com/office/drawing/2014/main" id="{74A6D777-75A7-44BA-9727-9295E2D1F852}"/>
                </a:ext>
              </a:extLst>
            </p:cNvPr>
            <p:cNvSpPr/>
            <p:nvPr/>
          </p:nvSpPr>
          <p:spPr>
            <a:xfrm>
              <a:off x="33052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3" y="1"/>
                  </a:lnTo>
                  <a:lnTo>
                    <a:pt x="33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4" name="Google Shape;1307;p16">
              <a:extLst>
                <a:ext uri="{FF2B5EF4-FFF2-40B4-BE49-F238E27FC236}">
                  <a16:creationId xmlns:a16="http://schemas.microsoft.com/office/drawing/2014/main" id="{54BFEA03-39D7-4449-8CF7-13043A5141BE}"/>
                </a:ext>
              </a:extLst>
            </p:cNvPr>
            <p:cNvSpPr/>
            <p:nvPr/>
          </p:nvSpPr>
          <p:spPr>
            <a:xfrm>
              <a:off x="33052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3" y="1"/>
                  </a:lnTo>
                  <a:lnTo>
                    <a:pt x="33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5" name="Google Shape;1308;p16">
              <a:extLst>
                <a:ext uri="{FF2B5EF4-FFF2-40B4-BE49-F238E27FC236}">
                  <a16:creationId xmlns:a16="http://schemas.microsoft.com/office/drawing/2014/main" id="{4ED368BC-4F6C-4BF2-937C-34F6990E76F5}"/>
                </a:ext>
              </a:extLst>
            </p:cNvPr>
            <p:cNvSpPr/>
            <p:nvPr/>
          </p:nvSpPr>
          <p:spPr>
            <a:xfrm>
              <a:off x="33060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6" name="Google Shape;1309;p16">
              <a:extLst>
                <a:ext uri="{FF2B5EF4-FFF2-40B4-BE49-F238E27FC236}">
                  <a16:creationId xmlns:a16="http://schemas.microsoft.com/office/drawing/2014/main" id="{E47FBF79-B114-425D-9EFD-2755747FCA74}"/>
                </a:ext>
              </a:extLst>
            </p:cNvPr>
            <p:cNvSpPr/>
            <p:nvPr/>
          </p:nvSpPr>
          <p:spPr>
            <a:xfrm>
              <a:off x="33060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7" name="Google Shape;1310;p16">
              <a:extLst>
                <a:ext uri="{FF2B5EF4-FFF2-40B4-BE49-F238E27FC236}">
                  <a16:creationId xmlns:a16="http://schemas.microsoft.com/office/drawing/2014/main" id="{EFAE54CF-EF53-493A-94C0-08E8EBEBE328}"/>
                </a:ext>
              </a:extLst>
            </p:cNvPr>
            <p:cNvSpPr/>
            <p:nvPr/>
          </p:nvSpPr>
          <p:spPr>
            <a:xfrm>
              <a:off x="330605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8" name="Google Shape;1311;p16">
              <a:extLst>
                <a:ext uri="{FF2B5EF4-FFF2-40B4-BE49-F238E27FC236}">
                  <a16:creationId xmlns:a16="http://schemas.microsoft.com/office/drawing/2014/main" id="{8580916F-EAD5-4B9B-B39B-901FBAB97990}"/>
                </a:ext>
              </a:extLst>
            </p:cNvPr>
            <p:cNvSpPr/>
            <p:nvPr/>
          </p:nvSpPr>
          <p:spPr>
            <a:xfrm>
              <a:off x="33068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89" name="Google Shape;1312;p16">
              <a:extLst>
                <a:ext uri="{FF2B5EF4-FFF2-40B4-BE49-F238E27FC236}">
                  <a16:creationId xmlns:a16="http://schemas.microsoft.com/office/drawing/2014/main" id="{FD40EF21-D92E-40D5-AEC0-957486C65029}"/>
                </a:ext>
              </a:extLst>
            </p:cNvPr>
            <p:cNvSpPr/>
            <p:nvPr/>
          </p:nvSpPr>
          <p:spPr>
            <a:xfrm>
              <a:off x="330685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0" name="Google Shape;1313;p16">
              <a:extLst>
                <a:ext uri="{FF2B5EF4-FFF2-40B4-BE49-F238E27FC236}">
                  <a16:creationId xmlns:a16="http://schemas.microsoft.com/office/drawing/2014/main" id="{DBC54AB1-D4D8-449E-B0DF-BDFD2D1FB460}"/>
                </a:ext>
              </a:extLst>
            </p:cNvPr>
            <p:cNvSpPr/>
            <p:nvPr/>
          </p:nvSpPr>
          <p:spPr>
            <a:xfrm>
              <a:off x="3306850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1" name="Google Shape;1314;p16">
              <a:extLst>
                <a:ext uri="{FF2B5EF4-FFF2-40B4-BE49-F238E27FC236}">
                  <a16:creationId xmlns:a16="http://schemas.microsoft.com/office/drawing/2014/main" id="{614798E9-98C0-4463-974D-DDCEF9869275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2" name="Google Shape;1315;p16">
              <a:extLst>
                <a:ext uri="{FF2B5EF4-FFF2-40B4-BE49-F238E27FC236}">
                  <a16:creationId xmlns:a16="http://schemas.microsoft.com/office/drawing/2014/main" id="{3D4E2EBB-3377-4ED7-A638-16F7DDCF83FF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3" name="Google Shape;1316;p16">
              <a:extLst>
                <a:ext uri="{FF2B5EF4-FFF2-40B4-BE49-F238E27FC236}">
                  <a16:creationId xmlns:a16="http://schemas.microsoft.com/office/drawing/2014/main" id="{7A3887A2-38A3-44F2-82DF-216B245849A1}"/>
                </a:ext>
              </a:extLst>
            </p:cNvPr>
            <p:cNvSpPr/>
            <p:nvPr/>
          </p:nvSpPr>
          <p:spPr>
            <a:xfrm>
              <a:off x="33076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4" name="Google Shape;1317;p16">
              <a:extLst>
                <a:ext uri="{FF2B5EF4-FFF2-40B4-BE49-F238E27FC236}">
                  <a16:creationId xmlns:a16="http://schemas.microsoft.com/office/drawing/2014/main" id="{6C0D4F87-23BA-438E-B522-15DACB193293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5" name="Google Shape;1318;p16">
              <a:extLst>
                <a:ext uri="{FF2B5EF4-FFF2-40B4-BE49-F238E27FC236}">
                  <a16:creationId xmlns:a16="http://schemas.microsoft.com/office/drawing/2014/main" id="{60FC8527-9AF5-44CF-AAC5-BCA2E962253E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6" name="Google Shape;1319;p16">
              <a:extLst>
                <a:ext uri="{FF2B5EF4-FFF2-40B4-BE49-F238E27FC236}">
                  <a16:creationId xmlns:a16="http://schemas.microsoft.com/office/drawing/2014/main" id="{22784960-C7A5-4377-8BAE-56C9A1296C52}"/>
                </a:ext>
              </a:extLst>
            </p:cNvPr>
            <p:cNvSpPr/>
            <p:nvPr/>
          </p:nvSpPr>
          <p:spPr>
            <a:xfrm>
              <a:off x="33084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7" name="Google Shape;1320;p16">
              <a:extLst>
                <a:ext uri="{FF2B5EF4-FFF2-40B4-BE49-F238E27FC236}">
                  <a16:creationId xmlns:a16="http://schemas.microsoft.com/office/drawing/2014/main" id="{AAC3E945-C180-43AA-9389-1F1C983BD3B6}"/>
                </a:ext>
              </a:extLst>
            </p:cNvPr>
            <p:cNvSpPr/>
            <p:nvPr/>
          </p:nvSpPr>
          <p:spPr>
            <a:xfrm>
              <a:off x="3308425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8" name="Google Shape;1321;p16">
              <a:extLst>
                <a:ext uri="{FF2B5EF4-FFF2-40B4-BE49-F238E27FC236}">
                  <a16:creationId xmlns:a16="http://schemas.microsoft.com/office/drawing/2014/main" id="{894A0E77-8D22-4F4B-A1EE-22C274F48C89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899" name="Google Shape;1322;p16">
              <a:extLst>
                <a:ext uri="{FF2B5EF4-FFF2-40B4-BE49-F238E27FC236}">
                  <a16:creationId xmlns:a16="http://schemas.microsoft.com/office/drawing/2014/main" id="{945F5944-7EF5-47E7-92F8-DD2D88300A67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0" name="Google Shape;1323;p16">
              <a:extLst>
                <a:ext uri="{FF2B5EF4-FFF2-40B4-BE49-F238E27FC236}">
                  <a16:creationId xmlns:a16="http://schemas.microsoft.com/office/drawing/2014/main" id="{FF3D7F34-3052-4DA5-84A7-F12ED32EF5A5}"/>
                </a:ext>
              </a:extLst>
            </p:cNvPr>
            <p:cNvSpPr/>
            <p:nvPr/>
          </p:nvSpPr>
          <p:spPr>
            <a:xfrm>
              <a:off x="330922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1" name="Google Shape;1324;p16">
              <a:extLst>
                <a:ext uri="{FF2B5EF4-FFF2-40B4-BE49-F238E27FC236}">
                  <a16:creationId xmlns:a16="http://schemas.microsoft.com/office/drawing/2014/main" id="{769E5794-383F-43E7-A3EE-C574AF135B5F}"/>
                </a:ext>
              </a:extLst>
            </p:cNvPr>
            <p:cNvSpPr/>
            <p:nvPr/>
          </p:nvSpPr>
          <p:spPr>
            <a:xfrm>
              <a:off x="3309225" y="23646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2" name="Google Shape;1325;p16">
              <a:extLst>
                <a:ext uri="{FF2B5EF4-FFF2-40B4-BE49-F238E27FC236}">
                  <a16:creationId xmlns:a16="http://schemas.microsoft.com/office/drawing/2014/main" id="{47850391-C7BF-41F3-879F-7C6B03A0180D}"/>
                </a:ext>
              </a:extLst>
            </p:cNvPr>
            <p:cNvSpPr/>
            <p:nvPr/>
          </p:nvSpPr>
          <p:spPr>
            <a:xfrm>
              <a:off x="33100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3" name="Google Shape;1326;p16">
              <a:extLst>
                <a:ext uri="{FF2B5EF4-FFF2-40B4-BE49-F238E27FC236}">
                  <a16:creationId xmlns:a16="http://schemas.microsoft.com/office/drawing/2014/main" id="{D014A00F-928B-49B0-95EF-9DC2B48BC70B}"/>
                </a:ext>
              </a:extLst>
            </p:cNvPr>
            <p:cNvSpPr/>
            <p:nvPr/>
          </p:nvSpPr>
          <p:spPr>
            <a:xfrm>
              <a:off x="33100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4" name="Google Shape;1327;p16">
              <a:extLst>
                <a:ext uri="{FF2B5EF4-FFF2-40B4-BE49-F238E27FC236}">
                  <a16:creationId xmlns:a16="http://schemas.microsoft.com/office/drawing/2014/main" id="{410144C1-3550-4184-9E87-A547171E5944}"/>
                </a:ext>
              </a:extLst>
            </p:cNvPr>
            <p:cNvSpPr/>
            <p:nvPr/>
          </p:nvSpPr>
          <p:spPr>
            <a:xfrm>
              <a:off x="331000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3" y="1"/>
                  </a:lnTo>
                  <a:lnTo>
                    <a:pt x="33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5" name="Google Shape;1328;p16">
              <a:extLst>
                <a:ext uri="{FF2B5EF4-FFF2-40B4-BE49-F238E27FC236}">
                  <a16:creationId xmlns:a16="http://schemas.microsoft.com/office/drawing/2014/main" id="{AD29BE30-582B-4890-8703-205505CB93F9}"/>
                </a:ext>
              </a:extLst>
            </p:cNvPr>
            <p:cNvSpPr/>
            <p:nvPr/>
          </p:nvSpPr>
          <p:spPr>
            <a:xfrm>
              <a:off x="33108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6" name="Google Shape;1329;p16">
              <a:extLst>
                <a:ext uri="{FF2B5EF4-FFF2-40B4-BE49-F238E27FC236}">
                  <a16:creationId xmlns:a16="http://schemas.microsoft.com/office/drawing/2014/main" id="{03E11648-DE3A-493C-890D-4435BCEF950E}"/>
                </a:ext>
              </a:extLst>
            </p:cNvPr>
            <p:cNvSpPr/>
            <p:nvPr/>
          </p:nvSpPr>
          <p:spPr>
            <a:xfrm>
              <a:off x="33108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7" name="Google Shape;1330;p16">
              <a:extLst>
                <a:ext uri="{FF2B5EF4-FFF2-40B4-BE49-F238E27FC236}">
                  <a16:creationId xmlns:a16="http://schemas.microsoft.com/office/drawing/2014/main" id="{1DB166D2-0B8D-4760-9228-0ED136DA9C35}"/>
                </a:ext>
              </a:extLst>
            </p:cNvPr>
            <p:cNvSpPr/>
            <p:nvPr/>
          </p:nvSpPr>
          <p:spPr>
            <a:xfrm>
              <a:off x="3310800" y="23646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8" name="Google Shape;1331;p16">
              <a:extLst>
                <a:ext uri="{FF2B5EF4-FFF2-40B4-BE49-F238E27FC236}">
                  <a16:creationId xmlns:a16="http://schemas.microsoft.com/office/drawing/2014/main" id="{9A5DC717-249B-4552-8B08-3DDE23FE6971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09" name="Google Shape;1332;p16">
              <a:extLst>
                <a:ext uri="{FF2B5EF4-FFF2-40B4-BE49-F238E27FC236}">
                  <a16:creationId xmlns:a16="http://schemas.microsoft.com/office/drawing/2014/main" id="{A6DD0C55-A81A-4105-8E68-1DC21680D71F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0" name="Google Shape;1333;p16">
              <a:extLst>
                <a:ext uri="{FF2B5EF4-FFF2-40B4-BE49-F238E27FC236}">
                  <a16:creationId xmlns:a16="http://schemas.microsoft.com/office/drawing/2014/main" id="{6BE88FCC-6E0E-4CAA-B648-890A16DBA95D}"/>
                </a:ext>
              </a:extLst>
            </p:cNvPr>
            <p:cNvSpPr/>
            <p:nvPr/>
          </p:nvSpPr>
          <p:spPr>
            <a:xfrm>
              <a:off x="3311600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1" name="Google Shape;1334;p16">
              <a:extLst>
                <a:ext uri="{FF2B5EF4-FFF2-40B4-BE49-F238E27FC236}">
                  <a16:creationId xmlns:a16="http://schemas.microsoft.com/office/drawing/2014/main" id="{A356E2CB-75D3-4F22-A96C-144139850009}"/>
                </a:ext>
              </a:extLst>
            </p:cNvPr>
            <p:cNvSpPr/>
            <p:nvPr/>
          </p:nvSpPr>
          <p:spPr>
            <a:xfrm>
              <a:off x="3312375" y="23646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2" name="Google Shape;1335;p16">
              <a:extLst>
                <a:ext uri="{FF2B5EF4-FFF2-40B4-BE49-F238E27FC236}">
                  <a16:creationId xmlns:a16="http://schemas.microsoft.com/office/drawing/2014/main" id="{B96DE2E3-C220-443E-B651-7FFE48585582}"/>
                </a:ext>
              </a:extLst>
            </p:cNvPr>
            <p:cNvSpPr/>
            <p:nvPr/>
          </p:nvSpPr>
          <p:spPr>
            <a:xfrm>
              <a:off x="3276750" y="2303675"/>
              <a:ext cx="25" cy="8725"/>
            </a:xfrm>
            <a:custGeom>
              <a:avLst/>
              <a:gdLst/>
              <a:ahLst/>
              <a:cxnLst/>
              <a:rect l="l" t="t" r="r" b="b"/>
              <a:pathLst>
                <a:path w="1" h="349" fill="none" extrusionOk="0">
                  <a:moveTo>
                    <a:pt x="1" y="0"/>
                  </a:moveTo>
                  <a:lnTo>
                    <a:pt x="1" y="348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3" name="Google Shape;1336;p16">
              <a:extLst>
                <a:ext uri="{FF2B5EF4-FFF2-40B4-BE49-F238E27FC236}">
                  <a16:creationId xmlns:a16="http://schemas.microsoft.com/office/drawing/2014/main" id="{B31EAD30-1D95-4EA8-872D-F6E788755113}"/>
                </a:ext>
              </a:extLst>
            </p:cNvPr>
            <p:cNvSpPr/>
            <p:nvPr/>
          </p:nvSpPr>
          <p:spPr>
            <a:xfrm>
              <a:off x="32767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4" name="Google Shape;1337;p16">
              <a:extLst>
                <a:ext uri="{FF2B5EF4-FFF2-40B4-BE49-F238E27FC236}">
                  <a16:creationId xmlns:a16="http://schemas.microsoft.com/office/drawing/2014/main" id="{0A9C5E6D-DB54-4F04-9004-31868673F0D3}"/>
                </a:ext>
              </a:extLst>
            </p:cNvPr>
            <p:cNvSpPr/>
            <p:nvPr/>
          </p:nvSpPr>
          <p:spPr>
            <a:xfrm>
              <a:off x="32775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5" name="Google Shape;1338;p16">
              <a:extLst>
                <a:ext uri="{FF2B5EF4-FFF2-40B4-BE49-F238E27FC236}">
                  <a16:creationId xmlns:a16="http://schemas.microsoft.com/office/drawing/2014/main" id="{7B8DC5E8-ACCE-4B0A-A919-CCE840815815}"/>
                </a:ext>
              </a:extLst>
            </p:cNvPr>
            <p:cNvSpPr/>
            <p:nvPr/>
          </p:nvSpPr>
          <p:spPr>
            <a:xfrm>
              <a:off x="32775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6" name="Google Shape;1339;p16">
              <a:extLst>
                <a:ext uri="{FF2B5EF4-FFF2-40B4-BE49-F238E27FC236}">
                  <a16:creationId xmlns:a16="http://schemas.microsoft.com/office/drawing/2014/main" id="{4253C4A1-5E33-45FC-8C16-3BFECF712105}"/>
                </a:ext>
              </a:extLst>
            </p:cNvPr>
            <p:cNvSpPr/>
            <p:nvPr/>
          </p:nvSpPr>
          <p:spPr>
            <a:xfrm>
              <a:off x="327755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7" name="Google Shape;1340;p16">
              <a:extLst>
                <a:ext uri="{FF2B5EF4-FFF2-40B4-BE49-F238E27FC236}">
                  <a16:creationId xmlns:a16="http://schemas.microsoft.com/office/drawing/2014/main" id="{4E489760-7314-4C40-B452-07E2FD6DD28A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8" name="Google Shape;1341;p16">
              <a:extLst>
                <a:ext uri="{FF2B5EF4-FFF2-40B4-BE49-F238E27FC236}">
                  <a16:creationId xmlns:a16="http://schemas.microsoft.com/office/drawing/2014/main" id="{A38E037A-F705-42A1-BD70-67F6BC81E3DA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19" name="Google Shape;1342;p16">
              <a:extLst>
                <a:ext uri="{FF2B5EF4-FFF2-40B4-BE49-F238E27FC236}">
                  <a16:creationId xmlns:a16="http://schemas.microsoft.com/office/drawing/2014/main" id="{BEAFFC9A-CB97-49D2-88A7-EE7E18C644E2}"/>
                </a:ext>
              </a:extLst>
            </p:cNvPr>
            <p:cNvSpPr/>
            <p:nvPr/>
          </p:nvSpPr>
          <p:spPr>
            <a:xfrm>
              <a:off x="32783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0" name="Google Shape;1343;p16">
              <a:extLst>
                <a:ext uri="{FF2B5EF4-FFF2-40B4-BE49-F238E27FC236}">
                  <a16:creationId xmlns:a16="http://schemas.microsoft.com/office/drawing/2014/main" id="{13D14D61-F381-4742-923E-438DB970515B}"/>
                </a:ext>
              </a:extLst>
            </p:cNvPr>
            <p:cNvSpPr/>
            <p:nvPr/>
          </p:nvSpPr>
          <p:spPr>
            <a:xfrm>
              <a:off x="327835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1" name="Google Shape;1344;p16">
              <a:extLst>
                <a:ext uri="{FF2B5EF4-FFF2-40B4-BE49-F238E27FC236}">
                  <a16:creationId xmlns:a16="http://schemas.microsoft.com/office/drawing/2014/main" id="{C34DF386-CF09-4CCF-8604-4BE48D5074B3}"/>
                </a:ext>
              </a:extLst>
            </p:cNvPr>
            <p:cNvSpPr/>
            <p:nvPr/>
          </p:nvSpPr>
          <p:spPr>
            <a:xfrm>
              <a:off x="32791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2" name="Google Shape;1345;p16">
              <a:extLst>
                <a:ext uri="{FF2B5EF4-FFF2-40B4-BE49-F238E27FC236}">
                  <a16:creationId xmlns:a16="http://schemas.microsoft.com/office/drawing/2014/main" id="{5FFF6A55-0873-4035-9543-DFE0B3233A3F}"/>
                </a:ext>
              </a:extLst>
            </p:cNvPr>
            <p:cNvSpPr/>
            <p:nvPr/>
          </p:nvSpPr>
          <p:spPr>
            <a:xfrm>
              <a:off x="32791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3" name="Google Shape;1346;p16">
              <a:extLst>
                <a:ext uri="{FF2B5EF4-FFF2-40B4-BE49-F238E27FC236}">
                  <a16:creationId xmlns:a16="http://schemas.microsoft.com/office/drawing/2014/main" id="{80A05EC5-1CB0-4F6B-980A-98207EF4AA4A}"/>
                </a:ext>
              </a:extLst>
            </p:cNvPr>
            <p:cNvSpPr/>
            <p:nvPr/>
          </p:nvSpPr>
          <p:spPr>
            <a:xfrm>
              <a:off x="32791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4" name="Google Shape;1347;p16">
              <a:extLst>
                <a:ext uri="{FF2B5EF4-FFF2-40B4-BE49-F238E27FC236}">
                  <a16:creationId xmlns:a16="http://schemas.microsoft.com/office/drawing/2014/main" id="{1BF59797-8003-404A-9306-14E7154317B0}"/>
                </a:ext>
              </a:extLst>
            </p:cNvPr>
            <p:cNvSpPr/>
            <p:nvPr/>
          </p:nvSpPr>
          <p:spPr>
            <a:xfrm>
              <a:off x="32799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5" name="Google Shape;1348;p16">
              <a:extLst>
                <a:ext uri="{FF2B5EF4-FFF2-40B4-BE49-F238E27FC236}">
                  <a16:creationId xmlns:a16="http://schemas.microsoft.com/office/drawing/2014/main" id="{792D614F-12B6-41F1-846F-E7CB0F3E8894}"/>
                </a:ext>
              </a:extLst>
            </p:cNvPr>
            <p:cNvSpPr/>
            <p:nvPr/>
          </p:nvSpPr>
          <p:spPr>
            <a:xfrm>
              <a:off x="32799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6" name="Google Shape;1349;p16">
              <a:extLst>
                <a:ext uri="{FF2B5EF4-FFF2-40B4-BE49-F238E27FC236}">
                  <a16:creationId xmlns:a16="http://schemas.microsoft.com/office/drawing/2014/main" id="{80172A2A-980C-4D69-B14D-08FC1C050737}"/>
                </a:ext>
              </a:extLst>
            </p:cNvPr>
            <p:cNvSpPr/>
            <p:nvPr/>
          </p:nvSpPr>
          <p:spPr>
            <a:xfrm>
              <a:off x="32799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7" name="Google Shape;1350;p16">
              <a:extLst>
                <a:ext uri="{FF2B5EF4-FFF2-40B4-BE49-F238E27FC236}">
                  <a16:creationId xmlns:a16="http://schemas.microsoft.com/office/drawing/2014/main" id="{CE300BF2-689D-4794-9250-49517F874A58}"/>
                </a:ext>
              </a:extLst>
            </p:cNvPr>
            <p:cNvSpPr/>
            <p:nvPr/>
          </p:nvSpPr>
          <p:spPr>
            <a:xfrm>
              <a:off x="3279925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8" name="Google Shape;1351;p16">
              <a:extLst>
                <a:ext uri="{FF2B5EF4-FFF2-40B4-BE49-F238E27FC236}">
                  <a16:creationId xmlns:a16="http://schemas.microsoft.com/office/drawing/2014/main" id="{ADA1EAF3-714E-4603-B955-24F70F936C24}"/>
                </a:ext>
              </a:extLst>
            </p:cNvPr>
            <p:cNvSpPr/>
            <p:nvPr/>
          </p:nvSpPr>
          <p:spPr>
            <a:xfrm>
              <a:off x="32807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29" name="Google Shape;1352;p16">
              <a:extLst>
                <a:ext uri="{FF2B5EF4-FFF2-40B4-BE49-F238E27FC236}">
                  <a16:creationId xmlns:a16="http://schemas.microsoft.com/office/drawing/2014/main" id="{FD98025D-CE67-4934-A4A2-4B31AAAA9733}"/>
                </a:ext>
              </a:extLst>
            </p:cNvPr>
            <p:cNvSpPr/>
            <p:nvPr/>
          </p:nvSpPr>
          <p:spPr>
            <a:xfrm>
              <a:off x="328072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0" name="Google Shape;1353;p16">
              <a:extLst>
                <a:ext uri="{FF2B5EF4-FFF2-40B4-BE49-F238E27FC236}">
                  <a16:creationId xmlns:a16="http://schemas.microsoft.com/office/drawing/2014/main" id="{3484E02A-9B84-47E6-8323-E2215F12945E}"/>
                </a:ext>
              </a:extLst>
            </p:cNvPr>
            <p:cNvSpPr/>
            <p:nvPr/>
          </p:nvSpPr>
          <p:spPr>
            <a:xfrm>
              <a:off x="328072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1" name="Google Shape;1354;p16">
              <a:extLst>
                <a:ext uri="{FF2B5EF4-FFF2-40B4-BE49-F238E27FC236}">
                  <a16:creationId xmlns:a16="http://schemas.microsoft.com/office/drawing/2014/main" id="{0A68BDEF-D343-472A-9080-121C79667844}"/>
                </a:ext>
              </a:extLst>
            </p:cNvPr>
            <p:cNvSpPr/>
            <p:nvPr/>
          </p:nvSpPr>
          <p:spPr>
            <a:xfrm>
              <a:off x="32815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2" name="Google Shape;1355;p16">
              <a:extLst>
                <a:ext uri="{FF2B5EF4-FFF2-40B4-BE49-F238E27FC236}">
                  <a16:creationId xmlns:a16="http://schemas.microsoft.com/office/drawing/2014/main" id="{652F8BD0-7983-487E-99F1-AF8986D3998B}"/>
                </a:ext>
              </a:extLst>
            </p:cNvPr>
            <p:cNvSpPr/>
            <p:nvPr/>
          </p:nvSpPr>
          <p:spPr>
            <a:xfrm>
              <a:off x="32815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3" name="Google Shape;1356;p16">
              <a:extLst>
                <a:ext uri="{FF2B5EF4-FFF2-40B4-BE49-F238E27FC236}">
                  <a16:creationId xmlns:a16="http://schemas.microsoft.com/office/drawing/2014/main" id="{7CA8F195-AD94-488C-92DE-D11CD34EDF4E}"/>
                </a:ext>
              </a:extLst>
            </p:cNvPr>
            <p:cNvSpPr/>
            <p:nvPr/>
          </p:nvSpPr>
          <p:spPr>
            <a:xfrm>
              <a:off x="3281500" y="2302875"/>
              <a:ext cx="825" cy="9525"/>
            </a:xfrm>
            <a:custGeom>
              <a:avLst/>
              <a:gdLst/>
              <a:ahLst/>
              <a:cxnLst/>
              <a:rect l="l" t="t" r="r" b="b"/>
              <a:pathLst>
                <a:path w="33" h="381" fill="none" extrusionOk="0">
                  <a:moveTo>
                    <a:pt x="1" y="0"/>
                  </a:moveTo>
                  <a:lnTo>
                    <a:pt x="33" y="0"/>
                  </a:lnTo>
                  <a:lnTo>
                    <a:pt x="33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4" name="Google Shape;1357;p16">
              <a:extLst>
                <a:ext uri="{FF2B5EF4-FFF2-40B4-BE49-F238E27FC236}">
                  <a16:creationId xmlns:a16="http://schemas.microsoft.com/office/drawing/2014/main" id="{D280CC77-F579-4B8D-B79F-B170D56CCECF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5" name="Google Shape;1358;p16">
              <a:extLst>
                <a:ext uri="{FF2B5EF4-FFF2-40B4-BE49-F238E27FC236}">
                  <a16:creationId xmlns:a16="http://schemas.microsoft.com/office/drawing/2014/main" id="{4720CC5E-E5EF-4133-955A-69CD634BE888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6" name="Google Shape;1359;p16">
              <a:extLst>
                <a:ext uri="{FF2B5EF4-FFF2-40B4-BE49-F238E27FC236}">
                  <a16:creationId xmlns:a16="http://schemas.microsoft.com/office/drawing/2014/main" id="{913C7AAB-46D9-4B5F-AF69-2A2C2207144C}"/>
                </a:ext>
              </a:extLst>
            </p:cNvPr>
            <p:cNvSpPr/>
            <p:nvPr/>
          </p:nvSpPr>
          <p:spPr>
            <a:xfrm>
              <a:off x="32823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7" name="Google Shape;1360;p16">
              <a:extLst>
                <a:ext uri="{FF2B5EF4-FFF2-40B4-BE49-F238E27FC236}">
                  <a16:creationId xmlns:a16="http://schemas.microsoft.com/office/drawing/2014/main" id="{1DCBCC5E-C4C7-44C7-8BCC-B43F2BC47AE6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8" name="Google Shape;1361;p16">
              <a:extLst>
                <a:ext uri="{FF2B5EF4-FFF2-40B4-BE49-F238E27FC236}">
                  <a16:creationId xmlns:a16="http://schemas.microsoft.com/office/drawing/2014/main" id="{79949E69-06EA-4070-BE02-8E16A538BCEB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39" name="Google Shape;1362;p16">
              <a:extLst>
                <a:ext uri="{FF2B5EF4-FFF2-40B4-BE49-F238E27FC236}">
                  <a16:creationId xmlns:a16="http://schemas.microsoft.com/office/drawing/2014/main" id="{F5D75650-6407-45E6-A5B2-C3826B94235F}"/>
                </a:ext>
              </a:extLst>
            </p:cNvPr>
            <p:cNvSpPr/>
            <p:nvPr/>
          </p:nvSpPr>
          <p:spPr>
            <a:xfrm>
              <a:off x="328310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0" name="Google Shape;1363;p16">
              <a:extLst>
                <a:ext uri="{FF2B5EF4-FFF2-40B4-BE49-F238E27FC236}">
                  <a16:creationId xmlns:a16="http://schemas.microsoft.com/office/drawing/2014/main" id="{90A3C25B-865E-41AE-A43D-C7F689291ACE}"/>
                </a:ext>
              </a:extLst>
            </p:cNvPr>
            <p:cNvSpPr/>
            <p:nvPr/>
          </p:nvSpPr>
          <p:spPr>
            <a:xfrm>
              <a:off x="3283100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1" name="Google Shape;1364;p16">
              <a:extLst>
                <a:ext uri="{FF2B5EF4-FFF2-40B4-BE49-F238E27FC236}">
                  <a16:creationId xmlns:a16="http://schemas.microsoft.com/office/drawing/2014/main" id="{4E3ED9A8-1A1E-492D-AE74-CC5E4639E7C3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2" name="Google Shape;1365;p16">
              <a:extLst>
                <a:ext uri="{FF2B5EF4-FFF2-40B4-BE49-F238E27FC236}">
                  <a16:creationId xmlns:a16="http://schemas.microsoft.com/office/drawing/2014/main" id="{D82A0B33-848A-4246-82F9-AB34AF08DFDD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3" name="Google Shape;1366;p16">
              <a:extLst>
                <a:ext uri="{FF2B5EF4-FFF2-40B4-BE49-F238E27FC236}">
                  <a16:creationId xmlns:a16="http://schemas.microsoft.com/office/drawing/2014/main" id="{5BF8A8EC-8683-4E04-A110-2D42EFA903F1}"/>
                </a:ext>
              </a:extLst>
            </p:cNvPr>
            <p:cNvSpPr/>
            <p:nvPr/>
          </p:nvSpPr>
          <p:spPr>
            <a:xfrm>
              <a:off x="32838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4" name="Google Shape;1367;p16">
              <a:extLst>
                <a:ext uri="{FF2B5EF4-FFF2-40B4-BE49-F238E27FC236}">
                  <a16:creationId xmlns:a16="http://schemas.microsoft.com/office/drawing/2014/main" id="{C7950663-D99E-4C7C-B04D-7DC875665B70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5" name="Google Shape;1368;p16">
              <a:extLst>
                <a:ext uri="{FF2B5EF4-FFF2-40B4-BE49-F238E27FC236}">
                  <a16:creationId xmlns:a16="http://schemas.microsoft.com/office/drawing/2014/main" id="{300C72AD-0088-42E9-BA17-0984F82778A3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6" name="Google Shape;1369;p16">
              <a:extLst>
                <a:ext uri="{FF2B5EF4-FFF2-40B4-BE49-F238E27FC236}">
                  <a16:creationId xmlns:a16="http://schemas.microsoft.com/office/drawing/2014/main" id="{E9BB8706-DEEC-4A1D-8B63-A9CFE4D0118E}"/>
                </a:ext>
              </a:extLst>
            </p:cNvPr>
            <p:cNvSpPr/>
            <p:nvPr/>
          </p:nvSpPr>
          <p:spPr>
            <a:xfrm>
              <a:off x="32846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7" name="Google Shape;1370;p16">
              <a:extLst>
                <a:ext uri="{FF2B5EF4-FFF2-40B4-BE49-F238E27FC236}">
                  <a16:creationId xmlns:a16="http://schemas.microsoft.com/office/drawing/2014/main" id="{9319D94E-C975-4D7B-B1B4-B18386A42F5B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8" name="Google Shape;1371;p16">
              <a:extLst>
                <a:ext uri="{FF2B5EF4-FFF2-40B4-BE49-F238E27FC236}">
                  <a16:creationId xmlns:a16="http://schemas.microsoft.com/office/drawing/2014/main" id="{EDD79D58-3F56-4AE2-A11F-2CF43871C9BD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49" name="Google Shape;1372;p16">
              <a:extLst>
                <a:ext uri="{FF2B5EF4-FFF2-40B4-BE49-F238E27FC236}">
                  <a16:creationId xmlns:a16="http://schemas.microsoft.com/office/drawing/2014/main" id="{914FCE59-3F95-4FF1-9EB3-F09BD575E33F}"/>
                </a:ext>
              </a:extLst>
            </p:cNvPr>
            <p:cNvSpPr/>
            <p:nvPr/>
          </p:nvSpPr>
          <p:spPr>
            <a:xfrm>
              <a:off x="3285475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0" name="Google Shape;1373;p16">
              <a:extLst>
                <a:ext uri="{FF2B5EF4-FFF2-40B4-BE49-F238E27FC236}">
                  <a16:creationId xmlns:a16="http://schemas.microsoft.com/office/drawing/2014/main" id="{4728D06A-FD35-48E9-8306-F88BC1CA8FF0}"/>
                </a:ext>
              </a:extLst>
            </p:cNvPr>
            <p:cNvSpPr/>
            <p:nvPr/>
          </p:nvSpPr>
          <p:spPr>
            <a:xfrm>
              <a:off x="3285475" y="2302875"/>
              <a:ext cx="800" cy="9525"/>
            </a:xfrm>
            <a:custGeom>
              <a:avLst/>
              <a:gdLst/>
              <a:ahLst/>
              <a:cxnLst/>
              <a:rect l="l" t="t" r="r" b="b"/>
              <a:pathLst>
                <a:path w="32" h="381" fill="none" extrusionOk="0">
                  <a:moveTo>
                    <a:pt x="0" y="0"/>
                  </a:moveTo>
                  <a:lnTo>
                    <a:pt x="32" y="0"/>
                  </a:lnTo>
                  <a:lnTo>
                    <a:pt x="32" y="380"/>
                  </a:lnTo>
                  <a:lnTo>
                    <a:pt x="0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1" name="Google Shape;1374;p16">
              <a:extLst>
                <a:ext uri="{FF2B5EF4-FFF2-40B4-BE49-F238E27FC236}">
                  <a16:creationId xmlns:a16="http://schemas.microsoft.com/office/drawing/2014/main" id="{F8449AA1-8E66-49A5-B14A-EC04229295E9}"/>
                </a:ext>
              </a:extLst>
            </p:cNvPr>
            <p:cNvSpPr/>
            <p:nvPr/>
          </p:nvSpPr>
          <p:spPr>
            <a:xfrm>
              <a:off x="32862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380"/>
                  </a:lnTo>
                  <a:lnTo>
                    <a:pt x="1" y="38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2" name="Google Shape;1375;p16">
              <a:extLst>
                <a:ext uri="{FF2B5EF4-FFF2-40B4-BE49-F238E27FC236}">
                  <a16:creationId xmlns:a16="http://schemas.microsoft.com/office/drawing/2014/main" id="{EF4288BD-D8E8-470D-81D0-430185EBC8EE}"/>
                </a:ext>
              </a:extLst>
            </p:cNvPr>
            <p:cNvSpPr/>
            <p:nvPr/>
          </p:nvSpPr>
          <p:spPr>
            <a:xfrm>
              <a:off x="3286250" y="2302875"/>
              <a:ext cx="25" cy="9525"/>
            </a:xfrm>
            <a:custGeom>
              <a:avLst/>
              <a:gdLst/>
              <a:ahLst/>
              <a:cxnLst/>
              <a:rect l="l" t="t" r="r" b="b"/>
              <a:pathLst>
                <a:path w="1" h="381" fill="none" extrusionOk="0">
                  <a:moveTo>
                    <a:pt x="1" y="380"/>
                  </a:moveTo>
                  <a:lnTo>
                    <a:pt x="1" y="0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3" name="Google Shape;1376;p16">
              <a:extLst>
                <a:ext uri="{FF2B5EF4-FFF2-40B4-BE49-F238E27FC236}">
                  <a16:creationId xmlns:a16="http://schemas.microsoft.com/office/drawing/2014/main" id="{73F1FFD3-A450-400B-A382-0BDE5CD42D43}"/>
                </a:ext>
              </a:extLst>
            </p:cNvPr>
            <p:cNvSpPr/>
            <p:nvPr/>
          </p:nvSpPr>
          <p:spPr>
            <a:xfrm>
              <a:off x="330210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4" name="Google Shape;1377;p16">
              <a:extLst>
                <a:ext uri="{FF2B5EF4-FFF2-40B4-BE49-F238E27FC236}">
                  <a16:creationId xmlns:a16="http://schemas.microsoft.com/office/drawing/2014/main" id="{A383037F-0F4B-48F1-9C0A-11679F519683}"/>
                </a:ext>
              </a:extLst>
            </p:cNvPr>
            <p:cNvSpPr/>
            <p:nvPr/>
          </p:nvSpPr>
          <p:spPr>
            <a:xfrm>
              <a:off x="33028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5" name="Google Shape;1378;p16">
              <a:extLst>
                <a:ext uri="{FF2B5EF4-FFF2-40B4-BE49-F238E27FC236}">
                  <a16:creationId xmlns:a16="http://schemas.microsoft.com/office/drawing/2014/main" id="{0C22BDB9-DE53-4DDE-AF00-8232C030C056}"/>
                </a:ext>
              </a:extLst>
            </p:cNvPr>
            <p:cNvSpPr/>
            <p:nvPr/>
          </p:nvSpPr>
          <p:spPr>
            <a:xfrm>
              <a:off x="33028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3" y="1"/>
                  </a:lnTo>
                  <a:lnTo>
                    <a:pt x="33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6" name="Google Shape;1379;p16">
              <a:extLst>
                <a:ext uri="{FF2B5EF4-FFF2-40B4-BE49-F238E27FC236}">
                  <a16:creationId xmlns:a16="http://schemas.microsoft.com/office/drawing/2014/main" id="{4653EC0E-8D2E-4C25-AA7C-ECE9F0B0B994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7" name="Google Shape;1380;p16">
              <a:extLst>
                <a:ext uri="{FF2B5EF4-FFF2-40B4-BE49-F238E27FC236}">
                  <a16:creationId xmlns:a16="http://schemas.microsoft.com/office/drawing/2014/main" id="{8C89BFB9-9115-49E6-AC19-190E48205268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8" name="Google Shape;1381;p16">
              <a:extLst>
                <a:ext uri="{FF2B5EF4-FFF2-40B4-BE49-F238E27FC236}">
                  <a16:creationId xmlns:a16="http://schemas.microsoft.com/office/drawing/2014/main" id="{7EE5F977-EE76-4C19-BD52-148A32C38BDA}"/>
                </a:ext>
              </a:extLst>
            </p:cNvPr>
            <p:cNvSpPr/>
            <p:nvPr/>
          </p:nvSpPr>
          <p:spPr>
            <a:xfrm>
              <a:off x="33036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59" name="Google Shape;1382;p16">
              <a:extLst>
                <a:ext uri="{FF2B5EF4-FFF2-40B4-BE49-F238E27FC236}">
                  <a16:creationId xmlns:a16="http://schemas.microsoft.com/office/drawing/2014/main" id="{495C2F84-D796-4710-8EE8-8E7DE1ADA01D}"/>
                </a:ext>
              </a:extLst>
            </p:cNvPr>
            <p:cNvSpPr/>
            <p:nvPr/>
          </p:nvSpPr>
          <p:spPr>
            <a:xfrm>
              <a:off x="330367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0" name="Google Shape;1383;p16">
              <a:extLst>
                <a:ext uri="{FF2B5EF4-FFF2-40B4-BE49-F238E27FC236}">
                  <a16:creationId xmlns:a16="http://schemas.microsoft.com/office/drawing/2014/main" id="{45176D0E-D693-426B-B8EA-E8EC783C6412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1" name="Google Shape;1384;p16">
              <a:extLst>
                <a:ext uri="{FF2B5EF4-FFF2-40B4-BE49-F238E27FC236}">
                  <a16:creationId xmlns:a16="http://schemas.microsoft.com/office/drawing/2014/main" id="{F31D6754-C3B0-4A56-9251-CD183441C1D0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2" name="Google Shape;1385;p16">
              <a:extLst>
                <a:ext uri="{FF2B5EF4-FFF2-40B4-BE49-F238E27FC236}">
                  <a16:creationId xmlns:a16="http://schemas.microsoft.com/office/drawing/2014/main" id="{98DDD1A6-EFF2-46EA-94A5-42CEEFE44982}"/>
                </a:ext>
              </a:extLst>
            </p:cNvPr>
            <p:cNvSpPr/>
            <p:nvPr/>
          </p:nvSpPr>
          <p:spPr>
            <a:xfrm>
              <a:off x="33044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3" name="Google Shape;1386;p16">
              <a:extLst>
                <a:ext uri="{FF2B5EF4-FFF2-40B4-BE49-F238E27FC236}">
                  <a16:creationId xmlns:a16="http://schemas.microsoft.com/office/drawing/2014/main" id="{3E5EDB55-3349-4FD0-8889-CFAEC1307389}"/>
                </a:ext>
              </a:extLst>
            </p:cNvPr>
            <p:cNvSpPr/>
            <p:nvPr/>
          </p:nvSpPr>
          <p:spPr>
            <a:xfrm>
              <a:off x="33052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4" name="Google Shape;1387;p16">
              <a:extLst>
                <a:ext uri="{FF2B5EF4-FFF2-40B4-BE49-F238E27FC236}">
                  <a16:creationId xmlns:a16="http://schemas.microsoft.com/office/drawing/2014/main" id="{75097299-E485-49BF-998C-4F935F2D3A13}"/>
                </a:ext>
              </a:extLst>
            </p:cNvPr>
            <p:cNvSpPr/>
            <p:nvPr/>
          </p:nvSpPr>
          <p:spPr>
            <a:xfrm>
              <a:off x="33052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5" name="Google Shape;1388;p16">
              <a:extLst>
                <a:ext uri="{FF2B5EF4-FFF2-40B4-BE49-F238E27FC236}">
                  <a16:creationId xmlns:a16="http://schemas.microsoft.com/office/drawing/2014/main" id="{7BE9BD25-3902-4F3C-9DFF-084023E7B0A4}"/>
                </a:ext>
              </a:extLst>
            </p:cNvPr>
            <p:cNvSpPr/>
            <p:nvPr/>
          </p:nvSpPr>
          <p:spPr>
            <a:xfrm>
              <a:off x="33052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3" y="1"/>
                  </a:lnTo>
                  <a:lnTo>
                    <a:pt x="33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6" name="Google Shape;1389;p16">
              <a:extLst>
                <a:ext uri="{FF2B5EF4-FFF2-40B4-BE49-F238E27FC236}">
                  <a16:creationId xmlns:a16="http://schemas.microsoft.com/office/drawing/2014/main" id="{D74788F9-A3E5-4AEB-AF9C-29D06006AF5A}"/>
                </a:ext>
              </a:extLst>
            </p:cNvPr>
            <p:cNvSpPr/>
            <p:nvPr/>
          </p:nvSpPr>
          <p:spPr>
            <a:xfrm>
              <a:off x="33052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3" y="1"/>
                  </a:lnTo>
                  <a:lnTo>
                    <a:pt x="33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7" name="Google Shape;1390;p16">
              <a:extLst>
                <a:ext uri="{FF2B5EF4-FFF2-40B4-BE49-F238E27FC236}">
                  <a16:creationId xmlns:a16="http://schemas.microsoft.com/office/drawing/2014/main" id="{B70FBC80-F550-463A-9ADF-715A639F7FDB}"/>
                </a:ext>
              </a:extLst>
            </p:cNvPr>
            <p:cNvSpPr/>
            <p:nvPr/>
          </p:nvSpPr>
          <p:spPr>
            <a:xfrm>
              <a:off x="33060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8" name="Google Shape;1391;p16">
              <a:extLst>
                <a:ext uri="{FF2B5EF4-FFF2-40B4-BE49-F238E27FC236}">
                  <a16:creationId xmlns:a16="http://schemas.microsoft.com/office/drawing/2014/main" id="{AA25504F-9406-48C9-89FF-7AF78F1E2324}"/>
                </a:ext>
              </a:extLst>
            </p:cNvPr>
            <p:cNvSpPr/>
            <p:nvPr/>
          </p:nvSpPr>
          <p:spPr>
            <a:xfrm>
              <a:off x="33060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69" name="Google Shape;1392;p16">
              <a:extLst>
                <a:ext uri="{FF2B5EF4-FFF2-40B4-BE49-F238E27FC236}">
                  <a16:creationId xmlns:a16="http://schemas.microsoft.com/office/drawing/2014/main" id="{119AA0EB-C35E-4EF9-A1F3-D9A3A2890AED}"/>
                </a:ext>
              </a:extLst>
            </p:cNvPr>
            <p:cNvSpPr/>
            <p:nvPr/>
          </p:nvSpPr>
          <p:spPr>
            <a:xfrm>
              <a:off x="330605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0" name="Google Shape;1393;p16">
              <a:extLst>
                <a:ext uri="{FF2B5EF4-FFF2-40B4-BE49-F238E27FC236}">
                  <a16:creationId xmlns:a16="http://schemas.microsoft.com/office/drawing/2014/main" id="{339D9F71-3DBC-4BC3-A22A-308D61FF6170}"/>
                </a:ext>
              </a:extLst>
            </p:cNvPr>
            <p:cNvSpPr/>
            <p:nvPr/>
          </p:nvSpPr>
          <p:spPr>
            <a:xfrm>
              <a:off x="33068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1" name="Google Shape;1394;p16">
              <a:extLst>
                <a:ext uri="{FF2B5EF4-FFF2-40B4-BE49-F238E27FC236}">
                  <a16:creationId xmlns:a16="http://schemas.microsoft.com/office/drawing/2014/main" id="{CB0D5366-679B-46DD-88BE-67D759F13449}"/>
                </a:ext>
              </a:extLst>
            </p:cNvPr>
            <p:cNvSpPr/>
            <p:nvPr/>
          </p:nvSpPr>
          <p:spPr>
            <a:xfrm>
              <a:off x="330685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2" name="Google Shape;1395;p16">
              <a:extLst>
                <a:ext uri="{FF2B5EF4-FFF2-40B4-BE49-F238E27FC236}">
                  <a16:creationId xmlns:a16="http://schemas.microsoft.com/office/drawing/2014/main" id="{E3E73546-AC96-47A4-8287-9830DC18A7CF}"/>
                </a:ext>
              </a:extLst>
            </p:cNvPr>
            <p:cNvSpPr/>
            <p:nvPr/>
          </p:nvSpPr>
          <p:spPr>
            <a:xfrm>
              <a:off x="3306850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3" name="Google Shape;1396;p16">
              <a:extLst>
                <a:ext uri="{FF2B5EF4-FFF2-40B4-BE49-F238E27FC236}">
                  <a16:creationId xmlns:a16="http://schemas.microsoft.com/office/drawing/2014/main" id="{FA4D2978-B77F-4410-B85F-AC8F284E239B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4" name="Google Shape;1397;p16">
              <a:extLst>
                <a:ext uri="{FF2B5EF4-FFF2-40B4-BE49-F238E27FC236}">
                  <a16:creationId xmlns:a16="http://schemas.microsoft.com/office/drawing/2014/main" id="{820E9845-A30A-415B-A878-92BAB65C5B9E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5" name="Google Shape;1398;p16">
              <a:extLst>
                <a:ext uri="{FF2B5EF4-FFF2-40B4-BE49-F238E27FC236}">
                  <a16:creationId xmlns:a16="http://schemas.microsoft.com/office/drawing/2014/main" id="{F38DFC7E-B969-418A-AB4E-5C223E47F0FB}"/>
                </a:ext>
              </a:extLst>
            </p:cNvPr>
            <p:cNvSpPr/>
            <p:nvPr/>
          </p:nvSpPr>
          <p:spPr>
            <a:xfrm>
              <a:off x="33076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6" name="Google Shape;1399;p16">
              <a:extLst>
                <a:ext uri="{FF2B5EF4-FFF2-40B4-BE49-F238E27FC236}">
                  <a16:creationId xmlns:a16="http://schemas.microsoft.com/office/drawing/2014/main" id="{9FD9948C-8742-457C-8FE2-D3F58C813286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7" name="Google Shape;1400;p16">
              <a:extLst>
                <a:ext uri="{FF2B5EF4-FFF2-40B4-BE49-F238E27FC236}">
                  <a16:creationId xmlns:a16="http://schemas.microsoft.com/office/drawing/2014/main" id="{46D1C4BA-A13C-46C6-B168-8F2AB4582DA4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8" name="Google Shape;1401;p16">
              <a:extLst>
                <a:ext uri="{FF2B5EF4-FFF2-40B4-BE49-F238E27FC236}">
                  <a16:creationId xmlns:a16="http://schemas.microsoft.com/office/drawing/2014/main" id="{DE5FE7A3-90B9-48EC-AF1A-185DDC3D9EBB}"/>
                </a:ext>
              </a:extLst>
            </p:cNvPr>
            <p:cNvSpPr/>
            <p:nvPr/>
          </p:nvSpPr>
          <p:spPr>
            <a:xfrm>
              <a:off x="33084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79" name="Google Shape;1402;p16">
              <a:extLst>
                <a:ext uri="{FF2B5EF4-FFF2-40B4-BE49-F238E27FC236}">
                  <a16:creationId xmlns:a16="http://schemas.microsoft.com/office/drawing/2014/main" id="{DCB543ED-2D19-4298-B570-8E0B0AD2578D}"/>
                </a:ext>
              </a:extLst>
            </p:cNvPr>
            <p:cNvSpPr/>
            <p:nvPr/>
          </p:nvSpPr>
          <p:spPr>
            <a:xfrm>
              <a:off x="3308425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0" name="Google Shape;1403;p16">
              <a:extLst>
                <a:ext uri="{FF2B5EF4-FFF2-40B4-BE49-F238E27FC236}">
                  <a16:creationId xmlns:a16="http://schemas.microsoft.com/office/drawing/2014/main" id="{9A0A6228-1DD4-465B-9C36-C0D5BB8DBABA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1" name="Google Shape;1404;p16">
              <a:extLst>
                <a:ext uri="{FF2B5EF4-FFF2-40B4-BE49-F238E27FC236}">
                  <a16:creationId xmlns:a16="http://schemas.microsoft.com/office/drawing/2014/main" id="{8E873599-1D29-450D-919D-C22A03A30318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2" name="Google Shape;1405;p16">
              <a:extLst>
                <a:ext uri="{FF2B5EF4-FFF2-40B4-BE49-F238E27FC236}">
                  <a16:creationId xmlns:a16="http://schemas.microsoft.com/office/drawing/2014/main" id="{DCC7AE47-D385-480B-A119-DEA8136F328A}"/>
                </a:ext>
              </a:extLst>
            </p:cNvPr>
            <p:cNvSpPr/>
            <p:nvPr/>
          </p:nvSpPr>
          <p:spPr>
            <a:xfrm>
              <a:off x="330922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3" name="Google Shape;1406;p16">
              <a:extLst>
                <a:ext uri="{FF2B5EF4-FFF2-40B4-BE49-F238E27FC236}">
                  <a16:creationId xmlns:a16="http://schemas.microsoft.com/office/drawing/2014/main" id="{9BFEC2E6-4B03-47A7-BF02-C200E3050687}"/>
                </a:ext>
              </a:extLst>
            </p:cNvPr>
            <p:cNvSpPr/>
            <p:nvPr/>
          </p:nvSpPr>
          <p:spPr>
            <a:xfrm>
              <a:off x="3309225" y="2240325"/>
              <a:ext cx="800" cy="10325"/>
            </a:xfrm>
            <a:custGeom>
              <a:avLst/>
              <a:gdLst/>
              <a:ahLst/>
              <a:cxnLst/>
              <a:rect l="l" t="t" r="r" b="b"/>
              <a:pathLst>
                <a:path w="32" h="413" fill="none" extrusionOk="0">
                  <a:moveTo>
                    <a:pt x="0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4" name="Google Shape;1407;p16">
              <a:extLst>
                <a:ext uri="{FF2B5EF4-FFF2-40B4-BE49-F238E27FC236}">
                  <a16:creationId xmlns:a16="http://schemas.microsoft.com/office/drawing/2014/main" id="{181DC94A-F90F-467C-9A24-2BC01E0ED539}"/>
                </a:ext>
              </a:extLst>
            </p:cNvPr>
            <p:cNvSpPr/>
            <p:nvPr/>
          </p:nvSpPr>
          <p:spPr>
            <a:xfrm>
              <a:off x="33100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5" name="Google Shape;1408;p16">
              <a:extLst>
                <a:ext uri="{FF2B5EF4-FFF2-40B4-BE49-F238E27FC236}">
                  <a16:creationId xmlns:a16="http://schemas.microsoft.com/office/drawing/2014/main" id="{165F68B1-0690-45AA-B453-2EB37D03E12B}"/>
                </a:ext>
              </a:extLst>
            </p:cNvPr>
            <p:cNvSpPr/>
            <p:nvPr/>
          </p:nvSpPr>
          <p:spPr>
            <a:xfrm>
              <a:off x="33100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6" name="Google Shape;1409;p16">
              <a:extLst>
                <a:ext uri="{FF2B5EF4-FFF2-40B4-BE49-F238E27FC236}">
                  <a16:creationId xmlns:a16="http://schemas.microsoft.com/office/drawing/2014/main" id="{E7C2733C-4698-4A96-9746-05428F7EDA9E}"/>
                </a:ext>
              </a:extLst>
            </p:cNvPr>
            <p:cNvSpPr/>
            <p:nvPr/>
          </p:nvSpPr>
          <p:spPr>
            <a:xfrm>
              <a:off x="331000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3" y="1"/>
                  </a:lnTo>
                  <a:lnTo>
                    <a:pt x="33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7" name="Google Shape;1410;p16">
              <a:extLst>
                <a:ext uri="{FF2B5EF4-FFF2-40B4-BE49-F238E27FC236}">
                  <a16:creationId xmlns:a16="http://schemas.microsoft.com/office/drawing/2014/main" id="{9A50E82A-8E15-4487-B5A8-A6978FB4C087}"/>
                </a:ext>
              </a:extLst>
            </p:cNvPr>
            <p:cNvSpPr/>
            <p:nvPr/>
          </p:nvSpPr>
          <p:spPr>
            <a:xfrm>
              <a:off x="33108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8" name="Google Shape;1411;p16">
              <a:extLst>
                <a:ext uri="{FF2B5EF4-FFF2-40B4-BE49-F238E27FC236}">
                  <a16:creationId xmlns:a16="http://schemas.microsoft.com/office/drawing/2014/main" id="{5C0789DB-8147-4576-952E-7D232AAB863D}"/>
                </a:ext>
              </a:extLst>
            </p:cNvPr>
            <p:cNvSpPr/>
            <p:nvPr/>
          </p:nvSpPr>
          <p:spPr>
            <a:xfrm>
              <a:off x="33108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89" name="Google Shape;1412;p16">
              <a:extLst>
                <a:ext uri="{FF2B5EF4-FFF2-40B4-BE49-F238E27FC236}">
                  <a16:creationId xmlns:a16="http://schemas.microsoft.com/office/drawing/2014/main" id="{EA35C895-EDDC-4E0F-9262-492910DEA388}"/>
                </a:ext>
              </a:extLst>
            </p:cNvPr>
            <p:cNvSpPr/>
            <p:nvPr/>
          </p:nvSpPr>
          <p:spPr>
            <a:xfrm>
              <a:off x="3310800" y="2240325"/>
              <a:ext cx="825" cy="10325"/>
            </a:xfrm>
            <a:custGeom>
              <a:avLst/>
              <a:gdLst/>
              <a:ahLst/>
              <a:cxnLst/>
              <a:rect l="l" t="t" r="r" b="b"/>
              <a:pathLst>
                <a:path w="33" h="413" fill="none" extrusionOk="0">
                  <a:moveTo>
                    <a:pt x="1" y="1"/>
                  </a:moveTo>
                  <a:lnTo>
                    <a:pt x="32" y="1"/>
                  </a:lnTo>
                  <a:lnTo>
                    <a:pt x="32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0" name="Google Shape;1413;p16">
              <a:extLst>
                <a:ext uri="{FF2B5EF4-FFF2-40B4-BE49-F238E27FC236}">
                  <a16:creationId xmlns:a16="http://schemas.microsoft.com/office/drawing/2014/main" id="{7C70C4B0-6742-454B-972D-770F11A17B5A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1" name="Google Shape;1414;p16">
              <a:extLst>
                <a:ext uri="{FF2B5EF4-FFF2-40B4-BE49-F238E27FC236}">
                  <a16:creationId xmlns:a16="http://schemas.microsoft.com/office/drawing/2014/main" id="{60298FAF-1A93-41B5-B9DC-55F4F45FC3CB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2" name="Google Shape;1415;p16">
              <a:extLst>
                <a:ext uri="{FF2B5EF4-FFF2-40B4-BE49-F238E27FC236}">
                  <a16:creationId xmlns:a16="http://schemas.microsoft.com/office/drawing/2014/main" id="{163CE7A0-02C3-421D-BF4B-B18AF026F90B}"/>
                </a:ext>
              </a:extLst>
            </p:cNvPr>
            <p:cNvSpPr/>
            <p:nvPr/>
          </p:nvSpPr>
          <p:spPr>
            <a:xfrm>
              <a:off x="3311600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3" name="Google Shape;1416;p16">
              <a:extLst>
                <a:ext uri="{FF2B5EF4-FFF2-40B4-BE49-F238E27FC236}">
                  <a16:creationId xmlns:a16="http://schemas.microsoft.com/office/drawing/2014/main" id="{40E617E8-DD2A-404A-999C-025C5C60CE12}"/>
                </a:ext>
              </a:extLst>
            </p:cNvPr>
            <p:cNvSpPr/>
            <p:nvPr/>
          </p:nvSpPr>
          <p:spPr>
            <a:xfrm>
              <a:off x="3312375" y="2240325"/>
              <a:ext cx="25" cy="10325"/>
            </a:xfrm>
            <a:custGeom>
              <a:avLst/>
              <a:gdLst/>
              <a:ahLst/>
              <a:cxnLst/>
              <a:rect l="l" t="t" r="r" b="b"/>
              <a:pathLst>
                <a:path w="1" h="41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412"/>
                  </a:lnTo>
                  <a:lnTo>
                    <a:pt x="1" y="412"/>
                  </a:ln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4" name="Google Shape;1417;p16">
              <a:extLst>
                <a:ext uri="{FF2B5EF4-FFF2-40B4-BE49-F238E27FC236}">
                  <a16:creationId xmlns:a16="http://schemas.microsoft.com/office/drawing/2014/main" id="{5D324AE6-6C69-454E-84EB-D50ACE119777}"/>
                </a:ext>
              </a:extLst>
            </p:cNvPr>
            <p:cNvSpPr/>
            <p:nvPr/>
          </p:nvSpPr>
          <p:spPr>
            <a:xfrm>
              <a:off x="3743875" y="1532525"/>
              <a:ext cx="3261950" cy="581150"/>
            </a:xfrm>
            <a:custGeom>
              <a:avLst/>
              <a:gdLst/>
              <a:ahLst/>
              <a:cxnLst/>
              <a:rect l="l" t="t" r="r" b="b"/>
              <a:pathLst>
                <a:path w="130478" h="23246" extrusionOk="0">
                  <a:moveTo>
                    <a:pt x="37655" y="1"/>
                  </a:moveTo>
                  <a:cubicBezTo>
                    <a:pt x="35755" y="1"/>
                    <a:pt x="34235" y="1521"/>
                    <a:pt x="34235" y="3421"/>
                  </a:cubicBezTo>
                  <a:lnTo>
                    <a:pt x="34235" y="7886"/>
                  </a:lnTo>
                  <a:cubicBezTo>
                    <a:pt x="34184" y="10056"/>
                    <a:pt x="32677" y="11243"/>
                    <a:pt x="31005" y="11243"/>
                  </a:cubicBezTo>
                  <a:cubicBezTo>
                    <a:pt x="29529" y="11243"/>
                    <a:pt x="27924" y="10319"/>
                    <a:pt x="27078" y="8330"/>
                  </a:cubicBezTo>
                  <a:cubicBezTo>
                    <a:pt x="25811" y="5384"/>
                    <a:pt x="22866" y="3294"/>
                    <a:pt x="19445" y="3294"/>
                  </a:cubicBezTo>
                  <a:cubicBezTo>
                    <a:pt x="16089" y="3294"/>
                    <a:pt x="13207" y="5289"/>
                    <a:pt x="11877" y="8140"/>
                  </a:cubicBezTo>
                  <a:lnTo>
                    <a:pt x="11877" y="8108"/>
                  </a:lnTo>
                  <a:cubicBezTo>
                    <a:pt x="10663" y="10419"/>
                    <a:pt x="8778" y="11302"/>
                    <a:pt x="7097" y="11302"/>
                  </a:cubicBezTo>
                  <a:cubicBezTo>
                    <a:pt x="6497" y="11302"/>
                    <a:pt x="5924" y="11190"/>
                    <a:pt x="5416" y="10990"/>
                  </a:cubicBezTo>
                  <a:cubicBezTo>
                    <a:pt x="5353" y="10958"/>
                    <a:pt x="5289" y="10926"/>
                    <a:pt x="5226" y="10895"/>
                  </a:cubicBezTo>
                  <a:cubicBezTo>
                    <a:pt x="5163" y="10863"/>
                    <a:pt x="5099" y="10831"/>
                    <a:pt x="5068" y="10831"/>
                  </a:cubicBezTo>
                  <a:cubicBezTo>
                    <a:pt x="5004" y="10768"/>
                    <a:pt x="4909" y="10736"/>
                    <a:pt x="4846" y="10705"/>
                  </a:cubicBezTo>
                  <a:cubicBezTo>
                    <a:pt x="4339" y="10388"/>
                    <a:pt x="4086" y="10008"/>
                    <a:pt x="3833" y="9850"/>
                  </a:cubicBezTo>
                  <a:cubicBezTo>
                    <a:pt x="3421" y="9501"/>
                    <a:pt x="2914" y="9280"/>
                    <a:pt x="2344" y="9280"/>
                  </a:cubicBezTo>
                  <a:cubicBezTo>
                    <a:pt x="1046" y="9280"/>
                    <a:pt x="1" y="10325"/>
                    <a:pt x="1" y="11623"/>
                  </a:cubicBezTo>
                  <a:cubicBezTo>
                    <a:pt x="1" y="12922"/>
                    <a:pt x="1046" y="13967"/>
                    <a:pt x="2344" y="13967"/>
                  </a:cubicBezTo>
                  <a:cubicBezTo>
                    <a:pt x="2914" y="13967"/>
                    <a:pt x="3421" y="13777"/>
                    <a:pt x="3833" y="13428"/>
                  </a:cubicBezTo>
                  <a:cubicBezTo>
                    <a:pt x="4086" y="13238"/>
                    <a:pt x="4339" y="12890"/>
                    <a:pt x="4846" y="12573"/>
                  </a:cubicBezTo>
                  <a:cubicBezTo>
                    <a:pt x="4846" y="12573"/>
                    <a:pt x="4846" y="12541"/>
                    <a:pt x="4846" y="12541"/>
                  </a:cubicBezTo>
                  <a:cubicBezTo>
                    <a:pt x="4909" y="12510"/>
                    <a:pt x="4973" y="12478"/>
                    <a:pt x="5068" y="12446"/>
                  </a:cubicBezTo>
                  <a:cubicBezTo>
                    <a:pt x="5099" y="12415"/>
                    <a:pt x="5163" y="12383"/>
                    <a:pt x="5226" y="12351"/>
                  </a:cubicBezTo>
                  <a:cubicBezTo>
                    <a:pt x="5289" y="12320"/>
                    <a:pt x="5353" y="12288"/>
                    <a:pt x="5416" y="12288"/>
                  </a:cubicBezTo>
                  <a:cubicBezTo>
                    <a:pt x="5928" y="12078"/>
                    <a:pt x="6507" y="11962"/>
                    <a:pt x="7111" y="11962"/>
                  </a:cubicBezTo>
                  <a:cubicBezTo>
                    <a:pt x="8789" y="11962"/>
                    <a:pt x="10666" y="12857"/>
                    <a:pt x="11877" y="15138"/>
                  </a:cubicBezTo>
                  <a:cubicBezTo>
                    <a:pt x="13207" y="17989"/>
                    <a:pt x="16089" y="19952"/>
                    <a:pt x="19445" y="19952"/>
                  </a:cubicBezTo>
                  <a:cubicBezTo>
                    <a:pt x="22866" y="19952"/>
                    <a:pt x="25811" y="17894"/>
                    <a:pt x="27078" y="14917"/>
                  </a:cubicBezTo>
                  <a:lnTo>
                    <a:pt x="27078" y="14948"/>
                  </a:lnTo>
                  <a:cubicBezTo>
                    <a:pt x="27924" y="12959"/>
                    <a:pt x="29522" y="12034"/>
                    <a:pt x="30994" y="12034"/>
                  </a:cubicBezTo>
                  <a:cubicBezTo>
                    <a:pt x="32662" y="12034"/>
                    <a:pt x="34168" y="13222"/>
                    <a:pt x="34235" y="15392"/>
                  </a:cubicBezTo>
                  <a:lnTo>
                    <a:pt x="34235" y="19825"/>
                  </a:lnTo>
                  <a:cubicBezTo>
                    <a:pt x="34235" y="21725"/>
                    <a:pt x="35755" y="23246"/>
                    <a:pt x="37655" y="23246"/>
                  </a:cubicBezTo>
                  <a:lnTo>
                    <a:pt x="127025" y="23246"/>
                  </a:lnTo>
                  <a:cubicBezTo>
                    <a:pt x="128925" y="23246"/>
                    <a:pt x="130477" y="21725"/>
                    <a:pt x="130477" y="19825"/>
                  </a:cubicBezTo>
                  <a:lnTo>
                    <a:pt x="130477" y="3421"/>
                  </a:lnTo>
                  <a:cubicBezTo>
                    <a:pt x="130477" y="1521"/>
                    <a:pt x="128925" y="1"/>
                    <a:pt x="127025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5" name="Google Shape;1418;p16">
              <a:extLst>
                <a:ext uri="{FF2B5EF4-FFF2-40B4-BE49-F238E27FC236}">
                  <a16:creationId xmlns:a16="http://schemas.microsoft.com/office/drawing/2014/main" id="{F4002819-B3B2-45A6-A5FA-280075831A30}"/>
                </a:ext>
              </a:extLst>
            </p:cNvPr>
            <p:cNvSpPr/>
            <p:nvPr/>
          </p:nvSpPr>
          <p:spPr>
            <a:xfrm>
              <a:off x="4059775" y="1652875"/>
              <a:ext cx="340475" cy="340450"/>
            </a:xfrm>
            <a:custGeom>
              <a:avLst/>
              <a:gdLst/>
              <a:ahLst/>
              <a:cxnLst/>
              <a:rect l="l" t="t" r="r" b="b"/>
              <a:pathLst>
                <a:path w="13619" h="13618" extrusionOk="0">
                  <a:moveTo>
                    <a:pt x="6809" y="0"/>
                  </a:moveTo>
                  <a:cubicBezTo>
                    <a:pt x="3041" y="0"/>
                    <a:pt x="1" y="3041"/>
                    <a:pt x="1" y="6809"/>
                  </a:cubicBezTo>
                  <a:cubicBezTo>
                    <a:pt x="1" y="10578"/>
                    <a:pt x="3041" y="13618"/>
                    <a:pt x="6809" y="13618"/>
                  </a:cubicBezTo>
                  <a:cubicBezTo>
                    <a:pt x="10578" y="13618"/>
                    <a:pt x="13618" y="10578"/>
                    <a:pt x="13618" y="6809"/>
                  </a:cubicBezTo>
                  <a:cubicBezTo>
                    <a:pt x="13618" y="3041"/>
                    <a:pt x="10578" y="0"/>
                    <a:pt x="68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6" name="Google Shape;1419;p16">
              <a:extLst>
                <a:ext uri="{FF2B5EF4-FFF2-40B4-BE49-F238E27FC236}">
                  <a16:creationId xmlns:a16="http://schemas.microsoft.com/office/drawing/2014/main" id="{EC3E6EAD-F464-463F-B29A-A94159FC1295}"/>
                </a:ext>
              </a:extLst>
            </p:cNvPr>
            <p:cNvSpPr/>
            <p:nvPr/>
          </p:nvSpPr>
          <p:spPr>
            <a:xfrm>
              <a:off x="3771600" y="1793000"/>
              <a:ext cx="60975" cy="61000"/>
            </a:xfrm>
            <a:custGeom>
              <a:avLst/>
              <a:gdLst/>
              <a:ahLst/>
              <a:cxnLst/>
              <a:rect l="l" t="t" r="r" b="b"/>
              <a:pathLst>
                <a:path w="2439" h="2440" extrusionOk="0">
                  <a:moveTo>
                    <a:pt x="2439" y="1204"/>
                  </a:moveTo>
                  <a:cubicBezTo>
                    <a:pt x="2439" y="1869"/>
                    <a:pt x="1900" y="2439"/>
                    <a:pt x="1235" y="2439"/>
                  </a:cubicBezTo>
                  <a:cubicBezTo>
                    <a:pt x="538" y="2439"/>
                    <a:pt x="0" y="1869"/>
                    <a:pt x="0" y="1204"/>
                  </a:cubicBezTo>
                  <a:cubicBezTo>
                    <a:pt x="0" y="539"/>
                    <a:pt x="538" y="1"/>
                    <a:pt x="1235" y="1"/>
                  </a:cubicBezTo>
                  <a:cubicBezTo>
                    <a:pt x="1900" y="1"/>
                    <a:pt x="2439" y="539"/>
                    <a:pt x="2439" y="1204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7" name="Google Shape;1420;p16">
              <a:extLst>
                <a:ext uri="{FF2B5EF4-FFF2-40B4-BE49-F238E27FC236}">
                  <a16:creationId xmlns:a16="http://schemas.microsoft.com/office/drawing/2014/main" id="{5E7B0510-2B8E-4FBD-9374-9DC1A79AAD2E}"/>
                </a:ext>
              </a:extLst>
            </p:cNvPr>
            <p:cNvSpPr/>
            <p:nvPr/>
          </p:nvSpPr>
          <p:spPr>
            <a:xfrm>
              <a:off x="4631400" y="1564200"/>
              <a:ext cx="2341950" cy="517800"/>
            </a:xfrm>
            <a:custGeom>
              <a:avLst/>
              <a:gdLst/>
              <a:ahLst/>
              <a:cxnLst/>
              <a:rect l="l" t="t" r="r" b="b"/>
              <a:pathLst>
                <a:path w="93678" h="20712" extrusionOk="0">
                  <a:moveTo>
                    <a:pt x="2154" y="0"/>
                  </a:moveTo>
                  <a:cubicBezTo>
                    <a:pt x="982" y="0"/>
                    <a:pt x="1" y="982"/>
                    <a:pt x="1" y="2154"/>
                  </a:cubicBezTo>
                  <a:lnTo>
                    <a:pt x="1" y="18558"/>
                  </a:lnTo>
                  <a:cubicBezTo>
                    <a:pt x="1" y="19730"/>
                    <a:pt x="982" y="20712"/>
                    <a:pt x="2154" y="20712"/>
                  </a:cubicBezTo>
                  <a:lnTo>
                    <a:pt x="91524" y="20712"/>
                  </a:lnTo>
                  <a:cubicBezTo>
                    <a:pt x="92728" y="20712"/>
                    <a:pt x="93678" y="19730"/>
                    <a:pt x="93678" y="18558"/>
                  </a:cubicBezTo>
                  <a:lnTo>
                    <a:pt x="93678" y="2154"/>
                  </a:lnTo>
                  <a:cubicBezTo>
                    <a:pt x="93678" y="982"/>
                    <a:pt x="92728" y="0"/>
                    <a:pt x="91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8" name="Google Shape;1421;p16">
              <a:extLst>
                <a:ext uri="{FF2B5EF4-FFF2-40B4-BE49-F238E27FC236}">
                  <a16:creationId xmlns:a16="http://schemas.microsoft.com/office/drawing/2014/main" id="{584866F9-F2DC-45FB-916A-6B9C6118279E}"/>
                </a:ext>
              </a:extLst>
            </p:cNvPr>
            <p:cNvSpPr/>
            <p:nvPr/>
          </p:nvSpPr>
          <p:spPr>
            <a:xfrm>
              <a:off x="4136575" y="1720175"/>
              <a:ext cx="186075" cy="205875"/>
            </a:xfrm>
            <a:custGeom>
              <a:avLst/>
              <a:gdLst/>
              <a:ahLst/>
              <a:cxnLst/>
              <a:rect l="l" t="t" r="r" b="b"/>
              <a:pathLst>
                <a:path w="7443" h="8235" extrusionOk="0">
                  <a:moveTo>
                    <a:pt x="3737" y="317"/>
                  </a:moveTo>
                  <a:lnTo>
                    <a:pt x="7094" y="1140"/>
                  </a:lnTo>
                  <a:cubicBezTo>
                    <a:pt x="7094" y="2565"/>
                    <a:pt x="6778" y="6682"/>
                    <a:pt x="3737" y="7917"/>
                  </a:cubicBezTo>
                  <a:cubicBezTo>
                    <a:pt x="507" y="6619"/>
                    <a:pt x="381" y="2090"/>
                    <a:pt x="381" y="1140"/>
                  </a:cubicBezTo>
                  <a:lnTo>
                    <a:pt x="3737" y="317"/>
                  </a:lnTo>
                  <a:close/>
                  <a:moveTo>
                    <a:pt x="3706" y="0"/>
                  </a:moveTo>
                  <a:lnTo>
                    <a:pt x="191" y="855"/>
                  </a:lnTo>
                  <a:cubicBezTo>
                    <a:pt x="127" y="855"/>
                    <a:pt x="64" y="919"/>
                    <a:pt x="64" y="982"/>
                  </a:cubicBezTo>
                  <a:cubicBezTo>
                    <a:pt x="64" y="1584"/>
                    <a:pt x="0" y="6809"/>
                    <a:pt x="3674" y="8234"/>
                  </a:cubicBezTo>
                  <a:lnTo>
                    <a:pt x="3801" y="8234"/>
                  </a:lnTo>
                  <a:cubicBezTo>
                    <a:pt x="7158" y="6936"/>
                    <a:pt x="7443" y="2375"/>
                    <a:pt x="7443" y="1014"/>
                  </a:cubicBezTo>
                  <a:cubicBezTo>
                    <a:pt x="7443" y="950"/>
                    <a:pt x="7379" y="887"/>
                    <a:pt x="7316" y="855"/>
                  </a:cubicBezTo>
                  <a:lnTo>
                    <a:pt x="3769" y="0"/>
                  </a:lnTo>
                  <a:close/>
                </a:path>
              </a:pathLst>
            </a:custGeom>
            <a:solidFill>
              <a:srgbClr val="F2A365"/>
            </a:solidFill>
            <a:ln w="2375" cap="flat" cmpd="sng">
              <a:solidFill>
                <a:srgbClr val="F2A365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999" name="Google Shape;1422;p16">
              <a:extLst>
                <a:ext uri="{FF2B5EF4-FFF2-40B4-BE49-F238E27FC236}">
                  <a16:creationId xmlns:a16="http://schemas.microsoft.com/office/drawing/2014/main" id="{701BD188-4363-4DAB-ABB2-8777D05EC2F9}"/>
                </a:ext>
              </a:extLst>
            </p:cNvPr>
            <p:cNvSpPr/>
            <p:nvPr/>
          </p:nvSpPr>
          <p:spPr>
            <a:xfrm>
              <a:off x="4199125" y="1760425"/>
              <a:ext cx="60975" cy="111775"/>
            </a:xfrm>
            <a:custGeom>
              <a:avLst/>
              <a:gdLst/>
              <a:ahLst/>
              <a:cxnLst/>
              <a:rect l="l" t="t" r="r" b="b"/>
              <a:pathLst>
                <a:path w="2439" h="4471" extrusionOk="0">
                  <a:moveTo>
                    <a:pt x="1235" y="322"/>
                  </a:moveTo>
                  <a:cubicBezTo>
                    <a:pt x="1425" y="322"/>
                    <a:pt x="1615" y="385"/>
                    <a:pt x="1774" y="512"/>
                  </a:cubicBezTo>
                  <a:cubicBezTo>
                    <a:pt x="1996" y="670"/>
                    <a:pt x="2122" y="924"/>
                    <a:pt x="2122" y="1177"/>
                  </a:cubicBezTo>
                  <a:cubicBezTo>
                    <a:pt x="2122" y="1494"/>
                    <a:pt x="1964" y="1747"/>
                    <a:pt x="1710" y="1905"/>
                  </a:cubicBezTo>
                  <a:cubicBezTo>
                    <a:pt x="1647" y="1937"/>
                    <a:pt x="1615" y="2000"/>
                    <a:pt x="1615" y="2064"/>
                  </a:cubicBezTo>
                  <a:lnTo>
                    <a:pt x="1774" y="3584"/>
                  </a:lnTo>
                  <a:cubicBezTo>
                    <a:pt x="1774" y="3742"/>
                    <a:pt x="1710" y="3869"/>
                    <a:pt x="1615" y="3964"/>
                  </a:cubicBezTo>
                  <a:cubicBezTo>
                    <a:pt x="1520" y="4075"/>
                    <a:pt x="1378" y="4130"/>
                    <a:pt x="1235" y="4130"/>
                  </a:cubicBezTo>
                  <a:cubicBezTo>
                    <a:pt x="1093" y="4130"/>
                    <a:pt x="950" y="4075"/>
                    <a:pt x="855" y="3964"/>
                  </a:cubicBezTo>
                  <a:cubicBezTo>
                    <a:pt x="760" y="3869"/>
                    <a:pt x="729" y="3742"/>
                    <a:pt x="729" y="3584"/>
                  </a:cubicBezTo>
                  <a:lnTo>
                    <a:pt x="855" y="2064"/>
                  </a:lnTo>
                  <a:cubicBezTo>
                    <a:pt x="855" y="2000"/>
                    <a:pt x="824" y="1937"/>
                    <a:pt x="792" y="1905"/>
                  </a:cubicBezTo>
                  <a:cubicBezTo>
                    <a:pt x="475" y="1715"/>
                    <a:pt x="317" y="1367"/>
                    <a:pt x="380" y="1019"/>
                  </a:cubicBezTo>
                  <a:cubicBezTo>
                    <a:pt x="475" y="670"/>
                    <a:pt x="729" y="417"/>
                    <a:pt x="1045" y="354"/>
                  </a:cubicBezTo>
                  <a:cubicBezTo>
                    <a:pt x="1109" y="322"/>
                    <a:pt x="1172" y="322"/>
                    <a:pt x="1235" y="322"/>
                  </a:cubicBezTo>
                  <a:close/>
                  <a:moveTo>
                    <a:pt x="1247" y="0"/>
                  </a:moveTo>
                  <a:cubicBezTo>
                    <a:pt x="1149" y="0"/>
                    <a:pt x="1050" y="12"/>
                    <a:pt x="950" y="37"/>
                  </a:cubicBezTo>
                  <a:cubicBezTo>
                    <a:pt x="539" y="132"/>
                    <a:pt x="159" y="480"/>
                    <a:pt x="95" y="924"/>
                  </a:cubicBezTo>
                  <a:cubicBezTo>
                    <a:pt x="0" y="1399"/>
                    <a:pt x="159" y="1842"/>
                    <a:pt x="539" y="2127"/>
                  </a:cubicBezTo>
                  <a:lnTo>
                    <a:pt x="412" y="3552"/>
                  </a:lnTo>
                  <a:cubicBezTo>
                    <a:pt x="380" y="3774"/>
                    <a:pt x="475" y="4027"/>
                    <a:pt x="634" y="4186"/>
                  </a:cubicBezTo>
                  <a:cubicBezTo>
                    <a:pt x="792" y="4376"/>
                    <a:pt x="1014" y="4471"/>
                    <a:pt x="1235" y="4471"/>
                  </a:cubicBezTo>
                  <a:cubicBezTo>
                    <a:pt x="1489" y="4471"/>
                    <a:pt x="1710" y="4376"/>
                    <a:pt x="1869" y="4186"/>
                  </a:cubicBezTo>
                  <a:cubicBezTo>
                    <a:pt x="2027" y="4027"/>
                    <a:pt x="2091" y="3774"/>
                    <a:pt x="2091" y="3552"/>
                  </a:cubicBezTo>
                  <a:lnTo>
                    <a:pt x="1964" y="2127"/>
                  </a:lnTo>
                  <a:cubicBezTo>
                    <a:pt x="2249" y="1905"/>
                    <a:pt x="2439" y="1557"/>
                    <a:pt x="2439" y="1177"/>
                  </a:cubicBezTo>
                  <a:cubicBezTo>
                    <a:pt x="2439" y="829"/>
                    <a:pt x="2281" y="480"/>
                    <a:pt x="1996" y="259"/>
                  </a:cubicBezTo>
                  <a:cubicBezTo>
                    <a:pt x="1785" y="95"/>
                    <a:pt x="1523" y="0"/>
                    <a:pt x="1247" y="0"/>
                  </a:cubicBezTo>
                  <a:close/>
                </a:path>
              </a:pathLst>
            </a:custGeom>
            <a:solidFill>
              <a:srgbClr val="F2A365"/>
            </a:solidFill>
            <a:ln w="2375" cap="flat" cmpd="sng">
              <a:solidFill>
                <a:srgbClr val="F2A365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0" name="Google Shape;1423;p16">
              <a:extLst>
                <a:ext uri="{FF2B5EF4-FFF2-40B4-BE49-F238E27FC236}">
                  <a16:creationId xmlns:a16="http://schemas.microsoft.com/office/drawing/2014/main" id="{8C08DCE0-8E89-4A69-B442-56F06A2F702B}"/>
                </a:ext>
              </a:extLst>
            </p:cNvPr>
            <p:cNvSpPr/>
            <p:nvPr/>
          </p:nvSpPr>
          <p:spPr>
            <a:xfrm>
              <a:off x="595975" y="2986125"/>
              <a:ext cx="3262725" cy="581950"/>
            </a:xfrm>
            <a:custGeom>
              <a:avLst/>
              <a:gdLst/>
              <a:ahLst/>
              <a:cxnLst/>
              <a:rect l="l" t="t" r="r" b="b"/>
              <a:pathLst>
                <a:path w="130509" h="23278" extrusionOk="0">
                  <a:moveTo>
                    <a:pt x="3421" y="1"/>
                  </a:moveTo>
                  <a:cubicBezTo>
                    <a:pt x="1521" y="1"/>
                    <a:pt x="0" y="1552"/>
                    <a:pt x="0" y="3453"/>
                  </a:cubicBezTo>
                  <a:lnTo>
                    <a:pt x="0" y="19825"/>
                  </a:lnTo>
                  <a:cubicBezTo>
                    <a:pt x="0" y="21726"/>
                    <a:pt x="1521" y="23277"/>
                    <a:pt x="3421" y="23277"/>
                  </a:cubicBezTo>
                  <a:lnTo>
                    <a:pt x="92822" y="23277"/>
                  </a:lnTo>
                  <a:cubicBezTo>
                    <a:pt x="94723" y="23277"/>
                    <a:pt x="96274" y="21726"/>
                    <a:pt x="96274" y="19825"/>
                  </a:cubicBezTo>
                  <a:lnTo>
                    <a:pt x="96274" y="15392"/>
                  </a:lnTo>
                  <a:cubicBezTo>
                    <a:pt x="96325" y="13222"/>
                    <a:pt x="97823" y="12035"/>
                    <a:pt x="99487" y="12035"/>
                  </a:cubicBezTo>
                  <a:cubicBezTo>
                    <a:pt x="100956" y="12035"/>
                    <a:pt x="102554" y="12959"/>
                    <a:pt x="103400" y="14948"/>
                  </a:cubicBezTo>
                  <a:cubicBezTo>
                    <a:pt x="104667" y="17894"/>
                    <a:pt x="107612" y="19952"/>
                    <a:pt x="111032" y="19952"/>
                  </a:cubicBezTo>
                  <a:cubicBezTo>
                    <a:pt x="114389" y="19952"/>
                    <a:pt x="117271" y="17989"/>
                    <a:pt x="118601" y="15138"/>
                  </a:cubicBezTo>
                  <a:cubicBezTo>
                    <a:pt x="119811" y="12857"/>
                    <a:pt x="121689" y="11962"/>
                    <a:pt x="123366" y="11962"/>
                  </a:cubicBezTo>
                  <a:cubicBezTo>
                    <a:pt x="123971" y="11962"/>
                    <a:pt x="124550" y="12078"/>
                    <a:pt x="125062" y="12288"/>
                  </a:cubicBezTo>
                  <a:cubicBezTo>
                    <a:pt x="125125" y="12320"/>
                    <a:pt x="125188" y="12352"/>
                    <a:pt x="125252" y="12383"/>
                  </a:cubicBezTo>
                  <a:cubicBezTo>
                    <a:pt x="125315" y="12383"/>
                    <a:pt x="125378" y="12415"/>
                    <a:pt x="125410" y="12447"/>
                  </a:cubicBezTo>
                  <a:cubicBezTo>
                    <a:pt x="125505" y="12478"/>
                    <a:pt x="125568" y="12510"/>
                    <a:pt x="125632" y="12573"/>
                  </a:cubicBezTo>
                  <a:cubicBezTo>
                    <a:pt x="126138" y="12890"/>
                    <a:pt x="126392" y="13238"/>
                    <a:pt x="126645" y="13428"/>
                  </a:cubicBezTo>
                  <a:cubicBezTo>
                    <a:pt x="127057" y="13777"/>
                    <a:pt x="127563" y="13967"/>
                    <a:pt x="128165" y="13967"/>
                  </a:cubicBezTo>
                  <a:cubicBezTo>
                    <a:pt x="129432" y="13967"/>
                    <a:pt x="130509" y="12922"/>
                    <a:pt x="130509" y="11623"/>
                  </a:cubicBezTo>
                  <a:cubicBezTo>
                    <a:pt x="130509" y="10356"/>
                    <a:pt x="129432" y="9280"/>
                    <a:pt x="128165" y="9280"/>
                  </a:cubicBezTo>
                  <a:cubicBezTo>
                    <a:pt x="127563" y="9280"/>
                    <a:pt x="127057" y="9501"/>
                    <a:pt x="126645" y="9850"/>
                  </a:cubicBezTo>
                  <a:cubicBezTo>
                    <a:pt x="126392" y="10040"/>
                    <a:pt x="126138" y="10388"/>
                    <a:pt x="125632" y="10705"/>
                  </a:cubicBezTo>
                  <a:cubicBezTo>
                    <a:pt x="125568" y="10736"/>
                    <a:pt x="125505" y="10800"/>
                    <a:pt x="125410" y="10831"/>
                  </a:cubicBezTo>
                  <a:cubicBezTo>
                    <a:pt x="125378" y="10863"/>
                    <a:pt x="125315" y="10895"/>
                    <a:pt x="125283" y="10895"/>
                  </a:cubicBezTo>
                  <a:cubicBezTo>
                    <a:pt x="125188" y="10926"/>
                    <a:pt x="125157" y="10958"/>
                    <a:pt x="125062" y="10990"/>
                  </a:cubicBezTo>
                  <a:cubicBezTo>
                    <a:pt x="124550" y="11200"/>
                    <a:pt x="123971" y="11316"/>
                    <a:pt x="123366" y="11316"/>
                  </a:cubicBezTo>
                  <a:cubicBezTo>
                    <a:pt x="121689" y="11316"/>
                    <a:pt x="119811" y="10421"/>
                    <a:pt x="118601" y="8140"/>
                  </a:cubicBezTo>
                  <a:cubicBezTo>
                    <a:pt x="117271" y="5289"/>
                    <a:pt x="114389" y="3294"/>
                    <a:pt x="111032" y="3294"/>
                  </a:cubicBezTo>
                  <a:cubicBezTo>
                    <a:pt x="107612" y="3294"/>
                    <a:pt x="104667" y="5384"/>
                    <a:pt x="103400" y="8330"/>
                  </a:cubicBezTo>
                  <a:cubicBezTo>
                    <a:pt x="102569" y="10319"/>
                    <a:pt x="100972" y="11244"/>
                    <a:pt x="99500" y="11244"/>
                  </a:cubicBezTo>
                  <a:cubicBezTo>
                    <a:pt x="97832" y="11244"/>
                    <a:pt x="96325" y="10056"/>
                    <a:pt x="96274" y="7886"/>
                  </a:cubicBezTo>
                  <a:lnTo>
                    <a:pt x="96274" y="3453"/>
                  </a:lnTo>
                  <a:cubicBezTo>
                    <a:pt x="96274" y="1552"/>
                    <a:pt x="94723" y="1"/>
                    <a:pt x="92822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1" name="Google Shape;1424;p16">
              <a:extLst>
                <a:ext uri="{FF2B5EF4-FFF2-40B4-BE49-F238E27FC236}">
                  <a16:creationId xmlns:a16="http://schemas.microsoft.com/office/drawing/2014/main" id="{EEC15111-D20F-4A9D-807E-2AE1F9E255A8}"/>
                </a:ext>
              </a:extLst>
            </p:cNvPr>
            <p:cNvSpPr/>
            <p:nvPr/>
          </p:nvSpPr>
          <p:spPr>
            <a:xfrm>
              <a:off x="3201550" y="3106475"/>
              <a:ext cx="340475" cy="341250"/>
            </a:xfrm>
            <a:custGeom>
              <a:avLst/>
              <a:gdLst/>
              <a:ahLst/>
              <a:cxnLst/>
              <a:rect l="l" t="t" r="r" b="b"/>
              <a:pathLst>
                <a:path w="13619" h="13650" extrusionOk="0">
                  <a:moveTo>
                    <a:pt x="13618" y="6841"/>
                  </a:moveTo>
                  <a:cubicBezTo>
                    <a:pt x="13618" y="10578"/>
                    <a:pt x="10578" y="13650"/>
                    <a:pt x="6809" y="13650"/>
                  </a:cubicBezTo>
                  <a:cubicBezTo>
                    <a:pt x="3041" y="13650"/>
                    <a:pt x="0" y="10578"/>
                    <a:pt x="0" y="6841"/>
                  </a:cubicBezTo>
                  <a:cubicBezTo>
                    <a:pt x="0" y="3072"/>
                    <a:pt x="3041" y="0"/>
                    <a:pt x="6809" y="0"/>
                  </a:cubicBezTo>
                  <a:cubicBezTo>
                    <a:pt x="10578" y="0"/>
                    <a:pt x="13618" y="3072"/>
                    <a:pt x="13618" y="684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2" name="Google Shape;1425;p16">
              <a:extLst>
                <a:ext uri="{FF2B5EF4-FFF2-40B4-BE49-F238E27FC236}">
                  <a16:creationId xmlns:a16="http://schemas.microsoft.com/office/drawing/2014/main" id="{EED30763-4B28-4E77-AD55-7FB51253A98A}"/>
                </a:ext>
              </a:extLst>
            </p:cNvPr>
            <p:cNvSpPr/>
            <p:nvPr/>
          </p:nvSpPr>
          <p:spPr>
            <a:xfrm>
              <a:off x="3769225" y="3246600"/>
              <a:ext cx="60975" cy="61000"/>
            </a:xfrm>
            <a:custGeom>
              <a:avLst/>
              <a:gdLst/>
              <a:ahLst/>
              <a:cxnLst/>
              <a:rect l="l" t="t" r="r" b="b"/>
              <a:pathLst>
                <a:path w="2439" h="2440" extrusionOk="0">
                  <a:moveTo>
                    <a:pt x="2439" y="1236"/>
                  </a:moveTo>
                  <a:cubicBezTo>
                    <a:pt x="2439" y="1901"/>
                    <a:pt x="1900" y="2439"/>
                    <a:pt x="1203" y="2439"/>
                  </a:cubicBezTo>
                  <a:cubicBezTo>
                    <a:pt x="538" y="2439"/>
                    <a:pt x="0" y="1901"/>
                    <a:pt x="0" y="1236"/>
                  </a:cubicBezTo>
                  <a:cubicBezTo>
                    <a:pt x="0" y="539"/>
                    <a:pt x="538" y="1"/>
                    <a:pt x="1203" y="1"/>
                  </a:cubicBezTo>
                  <a:cubicBezTo>
                    <a:pt x="1900" y="1"/>
                    <a:pt x="2439" y="539"/>
                    <a:pt x="2439" y="1236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3" name="Google Shape;1426;p16">
              <a:extLst>
                <a:ext uri="{FF2B5EF4-FFF2-40B4-BE49-F238E27FC236}">
                  <a16:creationId xmlns:a16="http://schemas.microsoft.com/office/drawing/2014/main" id="{1CBE7BBE-2B93-41EA-A466-EB5CEF643F2B}"/>
                </a:ext>
              </a:extLst>
            </p:cNvPr>
            <p:cNvSpPr/>
            <p:nvPr/>
          </p:nvSpPr>
          <p:spPr>
            <a:xfrm>
              <a:off x="627650" y="3018600"/>
              <a:ext cx="2342725" cy="517000"/>
            </a:xfrm>
            <a:custGeom>
              <a:avLst/>
              <a:gdLst/>
              <a:ahLst/>
              <a:cxnLst/>
              <a:rect l="l" t="t" r="r" b="b"/>
              <a:pathLst>
                <a:path w="93709" h="20680" extrusionOk="0">
                  <a:moveTo>
                    <a:pt x="2154" y="0"/>
                  </a:moveTo>
                  <a:cubicBezTo>
                    <a:pt x="982" y="0"/>
                    <a:pt x="0" y="950"/>
                    <a:pt x="0" y="2154"/>
                  </a:cubicBezTo>
                  <a:lnTo>
                    <a:pt x="0" y="18526"/>
                  </a:lnTo>
                  <a:cubicBezTo>
                    <a:pt x="0" y="19730"/>
                    <a:pt x="982" y="20680"/>
                    <a:pt x="2154" y="20680"/>
                  </a:cubicBezTo>
                  <a:lnTo>
                    <a:pt x="91555" y="20680"/>
                  </a:lnTo>
                  <a:cubicBezTo>
                    <a:pt x="92759" y="20680"/>
                    <a:pt x="93709" y="19730"/>
                    <a:pt x="93709" y="18526"/>
                  </a:cubicBezTo>
                  <a:lnTo>
                    <a:pt x="93709" y="2154"/>
                  </a:lnTo>
                  <a:cubicBezTo>
                    <a:pt x="93709" y="950"/>
                    <a:pt x="92727" y="0"/>
                    <a:pt x="915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4" name="Google Shape;1427;p16">
              <a:extLst>
                <a:ext uri="{FF2B5EF4-FFF2-40B4-BE49-F238E27FC236}">
                  <a16:creationId xmlns:a16="http://schemas.microsoft.com/office/drawing/2014/main" id="{E852FD6E-791E-41D6-A79C-C13E404220ED}"/>
                </a:ext>
              </a:extLst>
            </p:cNvPr>
            <p:cNvSpPr/>
            <p:nvPr/>
          </p:nvSpPr>
          <p:spPr>
            <a:xfrm>
              <a:off x="3298925" y="3161100"/>
              <a:ext cx="146500" cy="232800"/>
            </a:xfrm>
            <a:custGeom>
              <a:avLst/>
              <a:gdLst/>
              <a:ahLst/>
              <a:cxnLst/>
              <a:rect l="l" t="t" r="r" b="b"/>
              <a:pathLst>
                <a:path w="5860" h="9312" extrusionOk="0">
                  <a:moveTo>
                    <a:pt x="2914" y="1046"/>
                  </a:moveTo>
                  <a:cubicBezTo>
                    <a:pt x="3484" y="1046"/>
                    <a:pt x="3959" y="1521"/>
                    <a:pt x="3959" y="2154"/>
                  </a:cubicBezTo>
                  <a:lnTo>
                    <a:pt x="3959" y="3421"/>
                  </a:lnTo>
                  <a:lnTo>
                    <a:pt x="1901" y="3421"/>
                  </a:lnTo>
                  <a:lnTo>
                    <a:pt x="1901" y="2154"/>
                  </a:lnTo>
                  <a:cubicBezTo>
                    <a:pt x="1901" y="1521"/>
                    <a:pt x="2344" y="1046"/>
                    <a:pt x="2914" y="1046"/>
                  </a:cubicBezTo>
                  <a:close/>
                  <a:moveTo>
                    <a:pt x="2914" y="317"/>
                  </a:moveTo>
                  <a:cubicBezTo>
                    <a:pt x="3833" y="317"/>
                    <a:pt x="4593" y="1046"/>
                    <a:pt x="4593" y="1964"/>
                  </a:cubicBezTo>
                  <a:lnTo>
                    <a:pt x="4593" y="3421"/>
                  </a:lnTo>
                  <a:lnTo>
                    <a:pt x="4276" y="3421"/>
                  </a:lnTo>
                  <a:lnTo>
                    <a:pt x="4276" y="2122"/>
                  </a:lnTo>
                  <a:cubicBezTo>
                    <a:pt x="4276" y="1362"/>
                    <a:pt x="3674" y="729"/>
                    <a:pt x="2914" y="729"/>
                  </a:cubicBezTo>
                  <a:cubicBezTo>
                    <a:pt x="2186" y="729"/>
                    <a:pt x="1584" y="1362"/>
                    <a:pt x="1584" y="2122"/>
                  </a:cubicBezTo>
                  <a:lnTo>
                    <a:pt x="1584" y="3421"/>
                  </a:lnTo>
                  <a:lnTo>
                    <a:pt x="1267" y="3421"/>
                  </a:lnTo>
                  <a:lnTo>
                    <a:pt x="1267" y="1964"/>
                  </a:lnTo>
                  <a:cubicBezTo>
                    <a:pt x="1267" y="1046"/>
                    <a:pt x="1996" y="317"/>
                    <a:pt x="2914" y="317"/>
                  </a:cubicBezTo>
                  <a:close/>
                  <a:moveTo>
                    <a:pt x="5353" y="3737"/>
                  </a:moveTo>
                  <a:cubicBezTo>
                    <a:pt x="5448" y="3737"/>
                    <a:pt x="5543" y="3832"/>
                    <a:pt x="5543" y="3927"/>
                  </a:cubicBezTo>
                  <a:lnTo>
                    <a:pt x="5543" y="8804"/>
                  </a:lnTo>
                  <a:cubicBezTo>
                    <a:pt x="5543" y="8899"/>
                    <a:pt x="5448" y="8963"/>
                    <a:pt x="5353" y="8963"/>
                  </a:cubicBezTo>
                  <a:lnTo>
                    <a:pt x="476" y="8963"/>
                  </a:lnTo>
                  <a:cubicBezTo>
                    <a:pt x="381" y="8963"/>
                    <a:pt x="317" y="8899"/>
                    <a:pt x="317" y="8804"/>
                  </a:cubicBezTo>
                  <a:lnTo>
                    <a:pt x="317" y="3927"/>
                  </a:lnTo>
                  <a:cubicBezTo>
                    <a:pt x="317" y="3832"/>
                    <a:pt x="381" y="3737"/>
                    <a:pt x="476" y="3737"/>
                  </a:cubicBezTo>
                  <a:close/>
                  <a:moveTo>
                    <a:pt x="2914" y="1"/>
                  </a:moveTo>
                  <a:cubicBezTo>
                    <a:pt x="1837" y="1"/>
                    <a:pt x="951" y="887"/>
                    <a:pt x="951" y="1964"/>
                  </a:cubicBezTo>
                  <a:lnTo>
                    <a:pt x="951" y="3421"/>
                  </a:lnTo>
                  <a:lnTo>
                    <a:pt x="476" y="3421"/>
                  </a:lnTo>
                  <a:cubicBezTo>
                    <a:pt x="222" y="3421"/>
                    <a:pt x="1" y="3642"/>
                    <a:pt x="1" y="3927"/>
                  </a:cubicBezTo>
                  <a:lnTo>
                    <a:pt x="1" y="8804"/>
                  </a:lnTo>
                  <a:cubicBezTo>
                    <a:pt x="1" y="9089"/>
                    <a:pt x="222" y="9311"/>
                    <a:pt x="476" y="9311"/>
                  </a:cubicBezTo>
                  <a:lnTo>
                    <a:pt x="5353" y="9311"/>
                  </a:lnTo>
                  <a:cubicBezTo>
                    <a:pt x="5638" y="9311"/>
                    <a:pt x="5859" y="9089"/>
                    <a:pt x="5859" y="8804"/>
                  </a:cubicBezTo>
                  <a:lnTo>
                    <a:pt x="5859" y="3927"/>
                  </a:lnTo>
                  <a:cubicBezTo>
                    <a:pt x="5859" y="3642"/>
                    <a:pt x="5638" y="3421"/>
                    <a:pt x="5353" y="3421"/>
                  </a:cubicBezTo>
                  <a:lnTo>
                    <a:pt x="4909" y="3421"/>
                  </a:lnTo>
                  <a:lnTo>
                    <a:pt x="4909" y="1964"/>
                  </a:lnTo>
                  <a:cubicBezTo>
                    <a:pt x="4909" y="887"/>
                    <a:pt x="4023" y="1"/>
                    <a:pt x="2914" y="1"/>
                  </a:cubicBezTo>
                  <a:close/>
                </a:path>
              </a:pathLst>
            </a:custGeom>
            <a:solidFill>
              <a:srgbClr val="F2A365"/>
            </a:solidFill>
            <a:ln w="2375" cap="flat" cmpd="sng">
              <a:solidFill>
                <a:srgbClr val="F2A365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5" name="Google Shape;1428;p16">
              <a:extLst>
                <a:ext uri="{FF2B5EF4-FFF2-40B4-BE49-F238E27FC236}">
                  <a16:creationId xmlns:a16="http://schemas.microsoft.com/office/drawing/2014/main" id="{6FA5F899-0696-42ED-9DA1-E28EB1617983}"/>
                </a:ext>
              </a:extLst>
            </p:cNvPr>
            <p:cNvSpPr/>
            <p:nvPr/>
          </p:nvSpPr>
          <p:spPr>
            <a:xfrm>
              <a:off x="3346425" y="3280650"/>
              <a:ext cx="51500" cy="78400"/>
            </a:xfrm>
            <a:custGeom>
              <a:avLst/>
              <a:gdLst/>
              <a:ahLst/>
              <a:cxnLst/>
              <a:rect l="l" t="t" r="r" b="b"/>
              <a:pathLst>
                <a:path w="2060" h="3136" extrusionOk="0">
                  <a:moveTo>
                    <a:pt x="1014" y="317"/>
                  </a:moveTo>
                  <a:cubicBezTo>
                    <a:pt x="1426" y="317"/>
                    <a:pt x="1743" y="634"/>
                    <a:pt x="1743" y="1046"/>
                  </a:cubicBezTo>
                  <a:cubicBezTo>
                    <a:pt x="1743" y="1331"/>
                    <a:pt x="1553" y="1584"/>
                    <a:pt x="1299" y="1679"/>
                  </a:cubicBezTo>
                  <a:lnTo>
                    <a:pt x="1204" y="1742"/>
                  </a:lnTo>
                  <a:lnTo>
                    <a:pt x="1204" y="2756"/>
                  </a:lnTo>
                  <a:cubicBezTo>
                    <a:pt x="1204" y="2787"/>
                    <a:pt x="1173" y="2819"/>
                    <a:pt x="1109" y="2819"/>
                  </a:cubicBezTo>
                  <a:lnTo>
                    <a:pt x="919" y="2819"/>
                  </a:lnTo>
                  <a:cubicBezTo>
                    <a:pt x="856" y="2819"/>
                    <a:pt x="824" y="2787"/>
                    <a:pt x="824" y="2756"/>
                  </a:cubicBezTo>
                  <a:lnTo>
                    <a:pt x="824" y="1742"/>
                  </a:lnTo>
                  <a:lnTo>
                    <a:pt x="729" y="1679"/>
                  </a:lnTo>
                  <a:cubicBezTo>
                    <a:pt x="476" y="1584"/>
                    <a:pt x="317" y="1331"/>
                    <a:pt x="317" y="1046"/>
                  </a:cubicBezTo>
                  <a:cubicBezTo>
                    <a:pt x="317" y="634"/>
                    <a:pt x="634" y="317"/>
                    <a:pt x="1014" y="317"/>
                  </a:cubicBezTo>
                  <a:close/>
                  <a:moveTo>
                    <a:pt x="1014" y="1"/>
                  </a:moveTo>
                  <a:cubicBezTo>
                    <a:pt x="444" y="1"/>
                    <a:pt x="1" y="476"/>
                    <a:pt x="1" y="1046"/>
                  </a:cubicBezTo>
                  <a:cubicBezTo>
                    <a:pt x="1" y="1426"/>
                    <a:pt x="191" y="1742"/>
                    <a:pt x="507" y="1932"/>
                  </a:cubicBezTo>
                  <a:lnTo>
                    <a:pt x="507" y="2724"/>
                  </a:lnTo>
                  <a:cubicBezTo>
                    <a:pt x="507" y="2946"/>
                    <a:pt x="697" y="3136"/>
                    <a:pt x="919" y="3136"/>
                  </a:cubicBezTo>
                  <a:lnTo>
                    <a:pt x="1109" y="3136"/>
                  </a:lnTo>
                  <a:cubicBezTo>
                    <a:pt x="1363" y="3136"/>
                    <a:pt x="1521" y="2946"/>
                    <a:pt x="1521" y="2724"/>
                  </a:cubicBezTo>
                  <a:lnTo>
                    <a:pt x="1521" y="1932"/>
                  </a:lnTo>
                  <a:cubicBezTo>
                    <a:pt x="1838" y="1742"/>
                    <a:pt x="2059" y="1426"/>
                    <a:pt x="2059" y="1046"/>
                  </a:cubicBezTo>
                  <a:cubicBezTo>
                    <a:pt x="2059" y="476"/>
                    <a:pt x="1584" y="1"/>
                    <a:pt x="1014" y="1"/>
                  </a:cubicBezTo>
                  <a:close/>
                </a:path>
              </a:pathLst>
            </a:custGeom>
            <a:solidFill>
              <a:srgbClr val="F2A365"/>
            </a:solidFill>
            <a:ln w="2375" cap="flat" cmpd="sng">
              <a:solidFill>
                <a:srgbClr val="F2A365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6" name="Google Shape;1429;p16">
              <a:extLst>
                <a:ext uri="{FF2B5EF4-FFF2-40B4-BE49-F238E27FC236}">
                  <a16:creationId xmlns:a16="http://schemas.microsoft.com/office/drawing/2014/main" id="{6FB98A4C-F089-4F4C-94F1-8F794AC95BDB}"/>
                </a:ext>
              </a:extLst>
            </p:cNvPr>
            <p:cNvSpPr/>
            <p:nvPr/>
          </p:nvSpPr>
          <p:spPr>
            <a:xfrm>
              <a:off x="3743875" y="3470675"/>
              <a:ext cx="3261950" cy="581925"/>
            </a:xfrm>
            <a:custGeom>
              <a:avLst/>
              <a:gdLst/>
              <a:ahLst/>
              <a:cxnLst/>
              <a:rect l="l" t="t" r="r" b="b"/>
              <a:pathLst>
                <a:path w="130478" h="23277" extrusionOk="0">
                  <a:moveTo>
                    <a:pt x="37655" y="0"/>
                  </a:moveTo>
                  <a:cubicBezTo>
                    <a:pt x="35755" y="0"/>
                    <a:pt x="34235" y="1552"/>
                    <a:pt x="34235" y="3452"/>
                  </a:cubicBezTo>
                  <a:lnTo>
                    <a:pt x="34235" y="7886"/>
                  </a:lnTo>
                  <a:cubicBezTo>
                    <a:pt x="34184" y="10056"/>
                    <a:pt x="32677" y="11243"/>
                    <a:pt x="31005" y="11243"/>
                  </a:cubicBezTo>
                  <a:cubicBezTo>
                    <a:pt x="29529" y="11243"/>
                    <a:pt x="27924" y="10318"/>
                    <a:pt x="27078" y="8329"/>
                  </a:cubicBezTo>
                  <a:cubicBezTo>
                    <a:pt x="25811" y="5384"/>
                    <a:pt x="22866" y="3325"/>
                    <a:pt x="19445" y="3325"/>
                  </a:cubicBezTo>
                  <a:cubicBezTo>
                    <a:pt x="16089" y="3325"/>
                    <a:pt x="13207" y="5289"/>
                    <a:pt x="11877" y="8139"/>
                  </a:cubicBezTo>
                  <a:cubicBezTo>
                    <a:pt x="10666" y="10420"/>
                    <a:pt x="8789" y="11315"/>
                    <a:pt x="7111" y="11315"/>
                  </a:cubicBezTo>
                  <a:cubicBezTo>
                    <a:pt x="6507" y="11315"/>
                    <a:pt x="5928" y="11199"/>
                    <a:pt x="5416" y="10989"/>
                  </a:cubicBezTo>
                  <a:cubicBezTo>
                    <a:pt x="5353" y="10957"/>
                    <a:pt x="5289" y="10926"/>
                    <a:pt x="5226" y="10926"/>
                  </a:cubicBezTo>
                  <a:cubicBezTo>
                    <a:pt x="5163" y="10894"/>
                    <a:pt x="5099" y="10862"/>
                    <a:pt x="5068" y="10831"/>
                  </a:cubicBezTo>
                  <a:cubicBezTo>
                    <a:pt x="5004" y="10799"/>
                    <a:pt x="4909" y="10767"/>
                    <a:pt x="4846" y="10736"/>
                  </a:cubicBezTo>
                  <a:cubicBezTo>
                    <a:pt x="4846" y="10704"/>
                    <a:pt x="4846" y="10704"/>
                    <a:pt x="4846" y="10704"/>
                  </a:cubicBezTo>
                  <a:cubicBezTo>
                    <a:pt x="4339" y="10387"/>
                    <a:pt x="4086" y="10039"/>
                    <a:pt x="3833" y="9849"/>
                  </a:cubicBezTo>
                  <a:cubicBezTo>
                    <a:pt x="3421" y="9501"/>
                    <a:pt x="2914" y="9311"/>
                    <a:pt x="2344" y="9311"/>
                  </a:cubicBezTo>
                  <a:cubicBezTo>
                    <a:pt x="1046" y="9311"/>
                    <a:pt x="1" y="10356"/>
                    <a:pt x="1" y="11654"/>
                  </a:cubicBezTo>
                  <a:cubicBezTo>
                    <a:pt x="1" y="12953"/>
                    <a:pt x="1046" y="13998"/>
                    <a:pt x="2344" y="13998"/>
                  </a:cubicBezTo>
                  <a:cubicBezTo>
                    <a:pt x="2914" y="13998"/>
                    <a:pt x="3421" y="13776"/>
                    <a:pt x="3833" y="13428"/>
                  </a:cubicBezTo>
                  <a:cubicBezTo>
                    <a:pt x="4086" y="13238"/>
                    <a:pt x="4339" y="12889"/>
                    <a:pt x="4846" y="12573"/>
                  </a:cubicBezTo>
                  <a:cubicBezTo>
                    <a:pt x="4909" y="12541"/>
                    <a:pt x="4973" y="12478"/>
                    <a:pt x="5068" y="12446"/>
                  </a:cubicBezTo>
                  <a:cubicBezTo>
                    <a:pt x="5099" y="12414"/>
                    <a:pt x="5163" y="12414"/>
                    <a:pt x="5226" y="12383"/>
                  </a:cubicBezTo>
                  <a:cubicBezTo>
                    <a:pt x="5289" y="12351"/>
                    <a:pt x="5353" y="12319"/>
                    <a:pt x="5416" y="12288"/>
                  </a:cubicBezTo>
                  <a:cubicBezTo>
                    <a:pt x="5925" y="12087"/>
                    <a:pt x="6500" y="11975"/>
                    <a:pt x="7101" y="11975"/>
                  </a:cubicBezTo>
                  <a:cubicBezTo>
                    <a:pt x="8781" y="11975"/>
                    <a:pt x="10664" y="12852"/>
                    <a:pt x="11877" y="15138"/>
                  </a:cubicBezTo>
                  <a:cubicBezTo>
                    <a:pt x="13207" y="17988"/>
                    <a:pt x="16089" y="19983"/>
                    <a:pt x="19445" y="19983"/>
                  </a:cubicBezTo>
                  <a:cubicBezTo>
                    <a:pt x="22866" y="19983"/>
                    <a:pt x="25811" y="17893"/>
                    <a:pt x="27078" y="14948"/>
                  </a:cubicBezTo>
                  <a:cubicBezTo>
                    <a:pt x="27924" y="12958"/>
                    <a:pt x="29522" y="12034"/>
                    <a:pt x="30994" y="12034"/>
                  </a:cubicBezTo>
                  <a:cubicBezTo>
                    <a:pt x="32662" y="12034"/>
                    <a:pt x="34168" y="13221"/>
                    <a:pt x="34235" y="15391"/>
                  </a:cubicBezTo>
                  <a:lnTo>
                    <a:pt x="34235" y="19856"/>
                  </a:lnTo>
                  <a:cubicBezTo>
                    <a:pt x="34235" y="21725"/>
                    <a:pt x="35755" y="23277"/>
                    <a:pt x="37655" y="23277"/>
                  </a:cubicBezTo>
                  <a:lnTo>
                    <a:pt x="127025" y="23277"/>
                  </a:lnTo>
                  <a:cubicBezTo>
                    <a:pt x="128925" y="23277"/>
                    <a:pt x="130477" y="21725"/>
                    <a:pt x="130477" y="19856"/>
                  </a:cubicBezTo>
                  <a:lnTo>
                    <a:pt x="130477" y="3452"/>
                  </a:lnTo>
                  <a:cubicBezTo>
                    <a:pt x="130477" y="1552"/>
                    <a:pt x="128925" y="0"/>
                    <a:pt x="127025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7" name="Google Shape;1430;p16">
              <a:extLst>
                <a:ext uri="{FF2B5EF4-FFF2-40B4-BE49-F238E27FC236}">
                  <a16:creationId xmlns:a16="http://schemas.microsoft.com/office/drawing/2014/main" id="{D8DA59FB-124D-461A-A5BB-844A97658EF2}"/>
                </a:ext>
              </a:extLst>
            </p:cNvPr>
            <p:cNvSpPr/>
            <p:nvPr/>
          </p:nvSpPr>
          <p:spPr>
            <a:xfrm>
              <a:off x="4059775" y="3591000"/>
              <a:ext cx="340475" cy="341275"/>
            </a:xfrm>
            <a:custGeom>
              <a:avLst/>
              <a:gdLst/>
              <a:ahLst/>
              <a:cxnLst/>
              <a:rect l="l" t="t" r="r" b="b"/>
              <a:pathLst>
                <a:path w="13619" h="13651" extrusionOk="0">
                  <a:moveTo>
                    <a:pt x="13618" y="6841"/>
                  </a:moveTo>
                  <a:cubicBezTo>
                    <a:pt x="13618" y="10610"/>
                    <a:pt x="10578" y="13650"/>
                    <a:pt x="6809" y="13650"/>
                  </a:cubicBezTo>
                  <a:cubicBezTo>
                    <a:pt x="3041" y="13650"/>
                    <a:pt x="1" y="10610"/>
                    <a:pt x="1" y="6841"/>
                  </a:cubicBezTo>
                  <a:cubicBezTo>
                    <a:pt x="1" y="3073"/>
                    <a:pt x="3041" y="1"/>
                    <a:pt x="6809" y="1"/>
                  </a:cubicBezTo>
                  <a:cubicBezTo>
                    <a:pt x="10578" y="1"/>
                    <a:pt x="13618" y="3073"/>
                    <a:pt x="13618" y="684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8" name="Google Shape;1431;p16">
              <a:extLst>
                <a:ext uri="{FF2B5EF4-FFF2-40B4-BE49-F238E27FC236}">
                  <a16:creationId xmlns:a16="http://schemas.microsoft.com/office/drawing/2014/main" id="{E2361D0F-CDA3-42FE-8699-D6A8B62065BD}"/>
                </a:ext>
              </a:extLst>
            </p:cNvPr>
            <p:cNvSpPr/>
            <p:nvPr/>
          </p:nvSpPr>
          <p:spPr>
            <a:xfrm>
              <a:off x="3771600" y="3731150"/>
              <a:ext cx="60975" cy="60975"/>
            </a:xfrm>
            <a:custGeom>
              <a:avLst/>
              <a:gdLst/>
              <a:ahLst/>
              <a:cxnLst/>
              <a:rect l="l" t="t" r="r" b="b"/>
              <a:pathLst>
                <a:path w="2439" h="2439" extrusionOk="0">
                  <a:moveTo>
                    <a:pt x="2439" y="1235"/>
                  </a:moveTo>
                  <a:cubicBezTo>
                    <a:pt x="2439" y="1900"/>
                    <a:pt x="1900" y="2439"/>
                    <a:pt x="1235" y="2439"/>
                  </a:cubicBezTo>
                  <a:cubicBezTo>
                    <a:pt x="538" y="2439"/>
                    <a:pt x="0" y="1900"/>
                    <a:pt x="0" y="1235"/>
                  </a:cubicBezTo>
                  <a:cubicBezTo>
                    <a:pt x="0" y="538"/>
                    <a:pt x="538" y="0"/>
                    <a:pt x="1235" y="0"/>
                  </a:cubicBezTo>
                  <a:cubicBezTo>
                    <a:pt x="1900" y="0"/>
                    <a:pt x="2439" y="538"/>
                    <a:pt x="2439" y="1235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09" name="Google Shape;1432;p16">
              <a:extLst>
                <a:ext uri="{FF2B5EF4-FFF2-40B4-BE49-F238E27FC236}">
                  <a16:creationId xmlns:a16="http://schemas.microsoft.com/office/drawing/2014/main" id="{4C7B1893-8BCA-4E95-A25F-93D3EC669D60}"/>
                </a:ext>
              </a:extLst>
            </p:cNvPr>
            <p:cNvSpPr/>
            <p:nvPr/>
          </p:nvSpPr>
          <p:spPr>
            <a:xfrm>
              <a:off x="4631400" y="3503125"/>
              <a:ext cx="2341950" cy="517025"/>
            </a:xfrm>
            <a:custGeom>
              <a:avLst/>
              <a:gdLst/>
              <a:ahLst/>
              <a:cxnLst/>
              <a:rect l="l" t="t" r="r" b="b"/>
              <a:pathLst>
                <a:path w="93678" h="20681" extrusionOk="0">
                  <a:moveTo>
                    <a:pt x="2154" y="0"/>
                  </a:moveTo>
                  <a:cubicBezTo>
                    <a:pt x="982" y="0"/>
                    <a:pt x="1" y="982"/>
                    <a:pt x="1" y="2154"/>
                  </a:cubicBezTo>
                  <a:lnTo>
                    <a:pt x="1" y="18558"/>
                  </a:lnTo>
                  <a:cubicBezTo>
                    <a:pt x="1" y="19730"/>
                    <a:pt x="982" y="20680"/>
                    <a:pt x="2154" y="20680"/>
                  </a:cubicBezTo>
                  <a:lnTo>
                    <a:pt x="91524" y="20680"/>
                  </a:lnTo>
                  <a:cubicBezTo>
                    <a:pt x="92728" y="20680"/>
                    <a:pt x="93678" y="19730"/>
                    <a:pt x="93678" y="18558"/>
                  </a:cubicBezTo>
                  <a:lnTo>
                    <a:pt x="93678" y="2154"/>
                  </a:lnTo>
                  <a:cubicBezTo>
                    <a:pt x="93678" y="951"/>
                    <a:pt x="92728" y="0"/>
                    <a:pt x="91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0" name="Google Shape;1433;p16">
              <a:extLst>
                <a:ext uri="{FF2B5EF4-FFF2-40B4-BE49-F238E27FC236}">
                  <a16:creationId xmlns:a16="http://schemas.microsoft.com/office/drawing/2014/main" id="{9C000EA0-EF74-4F30-A5E9-D8323261A5C2}"/>
                </a:ext>
              </a:extLst>
            </p:cNvPr>
            <p:cNvSpPr/>
            <p:nvPr/>
          </p:nvSpPr>
          <p:spPr>
            <a:xfrm>
              <a:off x="4269575" y="3689975"/>
              <a:ext cx="30125" cy="106100"/>
            </a:xfrm>
            <a:custGeom>
              <a:avLst/>
              <a:gdLst/>
              <a:ahLst/>
              <a:cxnLst/>
              <a:rect l="l" t="t" r="r" b="b"/>
              <a:pathLst>
                <a:path w="1205" h="4244" extrusionOk="0">
                  <a:moveTo>
                    <a:pt x="286" y="64"/>
                  </a:moveTo>
                  <a:cubicBezTo>
                    <a:pt x="223" y="0"/>
                    <a:pt x="128" y="32"/>
                    <a:pt x="64" y="95"/>
                  </a:cubicBezTo>
                  <a:cubicBezTo>
                    <a:pt x="1" y="159"/>
                    <a:pt x="33" y="254"/>
                    <a:pt x="96" y="317"/>
                  </a:cubicBezTo>
                  <a:cubicBezTo>
                    <a:pt x="603" y="760"/>
                    <a:pt x="888" y="1425"/>
                    <a:pt x="888" y="2122"/>
                  </a:cubicBezTo>
                  <a:cubicBezTo>
                    <a:pt x="888" y="2819"/>
                    <a:pt x="603" y="3484"/>
                    <a:pt x="96" y="3959"/>
                  </a:cubicBezTo>
                  <a:cubicBezTo>
                    <a:pt x="33" y="4022"/>
                    <a:pt x="1" y="4117"/>
                    <a:pt x="64" y="4181"/>
                  </a:cubicBezTo>
                  <a:cubicBezTo>
                    <a:pt x="96" y="4212"/>
                    <a:pt x="159" y="4244"/>
                    <a:pt x="191" y="4244"/>
                  </a:cubicBezTo>
                  <a:cubicBezTo>
                    <a:pt x="223" y="4244"/>
                    <a:pt x="286" y="4212"/>
                    <a:pt x="286" y="4181"/>
                  </a:cubicBezTo>
                  <a:cubicBezTo>
                    <a:pt x="888" y="3674"/>
                    <a:pt x="1204" y="2914"/>
                    <a:pt x="1204" y="2122"/>
                  </a:cubicBezTo>
                  <a:cubicBezTo>
                    <a:pt x="1204" y="1362"/>
                    <a:pt x="888" y="602"/>
                    <a:pt x="286" y="64"/>
                  </a:cubicBezTo>
                  <a:close/>
                </a:path>
              </a:pathLst>
            </a:custGeom>
            <a:solidFill>
              <a:srgbClr val="7823E4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1" name="Google Shape;1434;p16">
              <a:extLst>
                <a:ext uri="{FF2B5EF4-FFF2-40B4-BE49-F238E27FC236}">
                  <a16:creationId xmlns:a16="http://schemas.microsoft.com/office/drawing/2014/main" id="{338CCBC2-FAFA-4A4C-BC20-28E35098F027}"/>
                </a:ext>
              </a:extLst>
            </p:cNvPr>
            <p:cNvSpPr/>
            <p:nvPr/>
          </p:nvSpPr>
          <p:spPr>
            <a:xfrm>
              <a:off x="4287000" y="3671750"/>
              <a:ext cx="38025" cy="142550"/>
            </a:xfrm>
            <a:custGeom>
              <a:avLst/>
              <a:gdLst/>
              <a:ahLst/>
              <a:cxnLst/>
              <a:rect l="l" t="t" r="r" b="b"/>
              <a:pathLst>
                <a:path w="1521" h="5702" extrusionOk="0">
                  <a:moveTo>
                    <a:pt x="286" y="64"/>
                  </a:moveTo>
                  <a:cubicBezTo>
                    <a:pt x="222" y="1"/>
                    <a:pt x="127" y="1"/>
                    <a:pt x="64" y="64"/>
                  </a:cubicBezTo>
                  <a:cubicBezTo>
                    <a:pt x="1" y="128"/>
                    <a:pt x="1" y="254"/>
                    <a:pt x="64" y="286"/>
                  </a:cubicBezTo>
                  <a:cubicBezTo>
                    <a:pt x="792" y="951"/>
                    <a:pt x="1204" y="1901"/>
                    <a:pt x="1204" y="2851"/>
                  </a:cubicBezTo>
                  <a:cubicBezTo>
                    <a:pt x="1204" y="3833"/>
                    <a:pt x="792" y="4783"/>
                    <a:pt x="64" y="5416"/>
                  </a:cubicBezTo>
                  <a:cubicBezTo>
                    <a:pt x="1" y="5480"/>
                    <a:pt x="1" y="5606"/>
                    <a:pt x="64" y="5670"/>
                  </a:cubicBezTo>
                  <a:cubicBezTo>
                    <a:pt x="96" y="5701"/>
                    <a:pt x="127" y="5701"/>
                    <a:pt x="159" y="5701"/>
                  </a:cubicBezTo>
                  <a:cubicBezTo>
                    <a:pt x="222" y="5701"/>
                    <a:pt x="254" y="5701"/>
                    <a:pt x="286" y="5670"/>
                  </a:cubicBezTo>
                  <a:cubicBezTo>
                    <a:pt x="1077" y="4941"/>
                    <a:pt x="1521" y="3928"/>
                    <a:pt x="1521" y="2851"/>
                  </a:cubicBezTo>
                  <a:cubicBezTo>
                    <a:pt x="1521" y="1806"/>
                    <a:pt x="1077" y="761"/>
                    <a:pt x="286" y="64"/>
                  </a:cubicBezTo>
                  <a:close/>
                </a:path>
              </a:pathLst>
            </a:custGeom>
            <a:solidFill>
              <a:srgbClr val="7823E4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2" name="Google Shape;1435;p16">
              <a:extLst>
                <a:ext uri="{FF2B5EF4-FFF2-40B4-BE49-F238E27FC236}">
                  <a16:creationId xmlns:a16="http://schemas.microsoft.com/office/drawing/2014/main" id="{AC4B13E2-164E-42BF-B9C2-7D8F419CFB55}"/>
                </a:ext>
              </a:extLst>
            </p:cNvPr>
            <p:cNvSpPr/>
            <p:nvPr/>
          </p:nvSpPr>
          <p:spPr>
            <a:xfrm>
              <a:off x="4160325" y="3689975"/>
              <a:ext cx="29325" cy="106100"/>
            </a:xfrm>
            <a:custGeom>
              <a:avLst/>
              <a:gdLst/>
              <a:ahLst/>
              <a:cxnLst/>
              <a:rect l="l" t="t" r="r" b="b"/>
              <a:pathLst>
                <a:path w="1173" h="4244" extrusionOk="0">
                  <a:moveTo>
                    <a:pt x="1141" y="95"/>
                  </a:moveTo>
                  <a:cubicBezTo>
                    <a:pt x="1077" y="32"/>
                    <a:pt x="951" y="0"/>
                    <a:pt x="887" y="64"/>
                  </a:cubicBezTo>
                  <a:cubicBezTo>
                    <a:pt x="317" y="602"/>
                    <a:pt x="1" y="1362"/>
                    <a:pt x="1" y="2122"/>
                  </a:cubicBezTo>
                  <a:cubicBezTo>
                    <a:pt x="1" y="2914"/>
                    <a:pt x="317" y="3674"/>
                    <a:pt x="887" y="4212"/>
                  </a:cubicBezTo>
                  <a:cubicBezTo>
                    <a:pt x="919" y="4212"/>
                    <a:pt x="982" y="4244"/>
                    <a:pt x="1014" y="4244"/>
                  </a:cubicBezTo>
                  <a:cubicBezTo>
                    <a:pt x="1046" y="4244"/>
                    <a:pt x="1109" y="4212"/>
                    <a:pt x="1141" y="4181"/>
                  </a:cubicBezTo>
                  <a:cubicBezTo>
                    <a:pt x="1172" y="4117"/>
                    <a:pt x="1172" y="4022"/>
                    <a:pt x="1109" y="3959"/>
                  </a:cubicBezTo>
                  <a:cubicBezTo>
                    <a:pt x="602" y="3484"/>
                    <a:pt x="317" y="2819"/>
                    <a:pt x="317" y="2154"/>
                  </a:cubicBezTo>
                  <a:cubicBezTo>
                    <a:pt x="317" y="1457"/>
                    <a:pt x="602" y="792"/>
                    <a:pt x="1109" y="317"/>
                  </a:cubicBezTo>
                  <a:cubicBezTo>
                    <a:pt x="1172" y="254"/>
                    <a:pt x="1172" y="159"/>
                    <a:pt x="1141" y="95"/>
                  </a:cubicBezTo>
                  <a:close/>
                </a:path>
              </a:pathLst>
            </a:custGeom>
            <a:solidFill>
              <a:srgbClr val="7823E4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3" name="Google Shape;1436;p16">
              <a:extLst>
                <a:ext uri="{FF2B5EF4-FFF2-40B4-BE49-F238E27FC236}">
                  <a16:creationId xmlns:a16="http://schemas.microsoft.com/office/drawing/2014/main" id="{A8C6BF21-0E87-4C61-843F-BF01077BA0F2}"/>
                </a:ext>
              </a:extLst>
            </p:cNvPr>
            <p:cNvSpPr/>
            <p:nvPr/>
          </p:nvSpPr>
          <p:spPr>
            <a:xfrm>
              <a:off x="4135000" y="3671750"/>
              <a:ext cx="38025" cy="142550"/>
            </a:xfrm>
            <a:custGeom>
              <a:avLst/>
              <a:gdLst/>
              <a:ahLst/>
              <a:cxnLst/>
              <a:rect l="l" t="t" r="r" b="b"/>
              <a:pathLst>
                <a:path w="1521" h="5702" extrusionOk="0">
                  <a:moveTo>
                    <a:pt x="317" y="2851"/>
                  </a:moveTo>
                  <a:cubicBezTo>
                    <a:pt x="317" y="1901"/>
                    <a:pt x="729" y="951"/>
                    <a:pt x="1457" y="286"/>
                  </a:cubicBezTo>
                  <a:cubicBezTo>
                    <a:pt x="1520" y="254"/>
                    <a:pt x="1520" y="128"/>
                    <a:pt x="1457" y="64"/>
                  </a:cubicBezTo>
                  <a:cubicBezTo>
                    <a:pt x="1394" y="1"/>
                    <a:pt x="1299" y="1"/>
                    <a:pt x="1235" y="64"/>
                  </a:cubicBezTo>
                  <a:cubicBezTo>
                    <a:pt x="444" y="793"/>
                    <a:pt x="0" y="1806"/>
                    <a:pt x="0" y="2851"/>
                  </a:cubicBezTo>
                  <a:cubicBezTo>
                    <a:pt x="0" y="3928"/>
                    <a:pt x="444" y="4941"/>
                    <a:pt x="1235" y="5670"/>
                  </a:cubicBezTo>
                  <a:cubicBezTo>
                    <a:pt x="1267" y="5701"/>
                    <a:pt x="1299" y="5701"/>
                    <a:pt x="1362" y="5701"/>
                  </a:cubicBezTo>
                  <a:cubicBezTo>
                    <a:pt x="1394" y="5701"/>
                    <a:pt x="1425" y="5701"/>
                    <a:pt x="1457" y="5670"/>
                  </a:cubicBezTo>
                  <a:cubicBezTo>
                    <a:pt x="1520" y="5606"/>
                    <a:pt x="1520" y="5480"/>
                    <a:pt x="1457" y="5448"/>
                  </a:cubicBezTo>
                  <a:cubicBezTo>
                    <a:pt x="729" y="4783"/>
                    <a:pt x="317" y="3833"/>
                    <a:pt x="317" y="2851"/>
                  </a:cubicBezTo>
                  <a:close/>
                </a:path>
              </a:pathLst>
            </a:custGeom>
            <a:solidFill>
              <a:srgbClr val="7823E4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4" name="Google Shape;1437;p16">
              <a:extLst>
                <a:ext uri="{FF2B5EF4-FFF2-40B4-BE49-F238E27FC236}">
                  <a16:creationId xmlns:a16="http://schemas.microsoft.com/office/drawing/2014/main" id="{39C2CEB0-53AF-497F-9E8F-555E1DBDF933}"/>
                </a:ext>
              </a:extLst>
            </p:cNvPr>
            <p:cNvSpPr/>
            <p:nvPr/>
          </p:nvSpPr>
          <p:spPr>
            <a:xfrm>
              <a:off x="4190400" y="3704225"/>
              <a:ext cx="79200" cy="163125"/>
            </a:xfrm>
            <a:custGeom>
              <a:avLst/>
              <a:gdLst/>
              <a:ahLst/>
              <a:cxnLst/>
              <a:rect l="l" t="t" r="r" b="b"/>
              <a:pathLst>
                <a:path w="3168" h="6525" extrusionOk="0">
                  <a:moveTo>
                    <a:pt x="1584" y="0"/>
                  </a:moveTo>
                  <a:cubicBezTo>
                    <a:pt x="698" y="0"/>
                    <a:pt x="1" y="697"/>
                    <a:pt x="1" y="1552"/>
                  </a:cubicBezTo>
                  <a:cubicBezTo>
                    <a:pt x="1" y="2217"/>
                    <a:pt x="413" y="2819"/>
                    <a:pt x="1046" y="3041"/>
                  </a:cubicBezTo>
                  <a:lnTo>
                    <a:pt x="1046" y="5986"/>
                  </a:lnTo>
                  <a:cubicBezTo>
                    <a:pt x="1046" y="6302"/>
                    <a:pt x="1299" y="6524"/>
                    <a:pt x="1584" y="6524"/>
                  </a:cubicBezTo>
                  <a:cubicBezTo>
                    <a:pt x="1869" y="6524"/>
                    <a:pt x="2123" y="6302"/>
                    <a:pt x="2123" y="5986"/>
                  </a:cubicBezTo>
                  <a:lnTo>
                    <a:pt x="2123" y="3041"/>
                  </a:lnTo>
                  <a:cubicBezTo>
                    <a:pt x="2725" y="2819"/>
                    <a:pt x="3168" y="2249"/>
                    <a:pt x="3168" y="1552"/>
                  </a:cubicBezTo>
                  <a:cubicBezTo>
                    <a:pt x="3168" y="697"/>
                    <a:pt x="2440" y="0"/>
                    <a:pt x="1584" y="0"/>
                  </a:cubicBezTo>
                  <a:close/>
                  <a:moveTo>
                    <a:pt x="1901" y="2787"/>
                  </a:moveTo>
                  <a:cubicBezTo>
                    <a:pt x="1838" y="2787"/>
                    <a:pt x="1806" y="2851"/>
                    <a:pt x="1806" y="2946"/>
                  </a:cubicBezTo>
                  <a:lnTo>
                    <a:pt x="1806" y="5986"/>
                  </a:lnTo>
                  <a:cubicBezTo>
                    <a:pt x="1806" y="6112"/>
                    <a:pt x="1711" y="6207"/>
                    <a:pt x="1584" y="6207"/>
                  </a:cubicBezTo>
                  <a:cubicBezTo>
                    <a:pt x="1458" y="6207"/>
                    <a:pt x="1363" y="6112"/>
                    <a:pt x="1363" y="5986"/>
                  </a:cubicBezTo>
                  <a:lnTo>
                    <a:pt x="1363" y="2946"/>
                  </a:lnTo>
                  <a:cubicBezTo>
                    <a:pt x="1363" y="2851"/>
                    <a:pt x="1299" y="2787"/>
                    <a:pt x="1236" y="2787"/>
                  </a:cubicBezTo>
                  <a:cubicBezTo>
                    <a:pt x="698" y="2629"/>
                    <a:pt x="318" y="2122"/>
                    <a:pt x="318" y="1552"/>
                  </a:cubicBezTo>
                  <a:cubicBezTo>
                    <a:pt x="318" y="887"/>
                    <a:pt x="888" y="317"/>
                    <a:pt x="1584" y="317"/>
                  </a:cubicBezTo>
                  <a:cubicBezTo>
                    <a:pt x="2281" y="317"/>
                    <a:pt x="2851" y="855"/>
                    <a:pt x="2851" y="1552"/>
                  </a:cubicBezTo>
                  <a:cubicBezTo>
                    <a:pt x="2851" y="2122"/>
                    <a:pt x="2471" y="2629"/>
                    <a:pt x="1901" y="2787"/>
                  </a:cubicBezTo>
                  <a:close/>
                </a:path>
              </a:pathLst>
            </a:custGeom>
            <a:solidFill>
              <a:srgbClr val="7823E4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5" name="Google Shape;1438;p16">
              <a:extLst>
                <a:ext uri="{FF2B5EF4-FFF2-40B4-BE49-F238E27FC236}">
                  <a16:creationId xmlns:a16="http://schemas.microsoft.com/office/drawing/2014/main" id="{F0A11C19-EC7F-4434-9BE4-9B94C347EE79}"/>
                </a:ext>
              </a:extLst>
            </p:cNvPr>
            <p:cNvSpPr/>
            <p:nvPr/>
          </p:nvSpPr>
          <p:spPr>
            <a:xfrm>
              <a:off x="4269575" y="3690700"/>
              <a:ext cx="30125" cy="105375"/>
            </a:xfrm>
            <a:custGeom>
              <a:avLst/>
              <a:gdLst/>
              <a:ahLst/>
              <a:cxnLst/>
              <a:rect l="l" t="t" r="r" b="b"/>
              <a:pathLst>
                <a:path w="1205" h="4215" extrusionOk="0">
                  <a:moveTo>
                    <a:pt x="203" y="0"/>
                  </a:moveTo>
                  <a:cubicBezTo>
                    <a:pt x="155" y="0"/>
                    <a:pt x="103" y="27"/>
                    <a:pt x="64" y="66"/>
                  </a:cubicBezTo>
                  <a:cubicBezTo>
                    <a:pt x="1" y="130"/>
                    <a:pt x="33" y="225"/>
                    <a:pt x="96" y="288"/>
                  </a:cubicBezTo>
                  <a:cubicBezTo>
                    <a:pt x="603" y="731"/>
                    <a:pt x="888" y="1396"/>
                    <a:pt x="888" y="2093"/>
                  </a:cubicBezTo>
                  <a:cubicBezTo>
                    <a:pt x="888" y="2790"/>
                    <a:pt x="603" y="3455"/>
                    <a:pt x="96" y="3930"/>
                  </a:cubicBezTo>
                  <a:cubicBezTo>
                    <a:pt x="33" y="3993"/>
                    <a:pt x="1" y="4088"/>
                    <a:pt x="64" y="4152"/>
                  </a:cubicBezTo>
                  <a:cubicBezTo>
                    <a:pt x="96" y="4183"/>
                    <a:pt x="159" y="4215"/>
                    <a:pt x="191" y="4215"/>
                  </a:cubicBezTo>
                  <a:cubicBezTo>
                    <a:pt x="223" y="4215"/>
                    <a:pt x="286" y="4183"/>
                    <a:pt x="286" y="4152"/>
                  </a:cubicBezTo>
                  <a:cubicBezTo>
                    <a:pt x="888" y="3645"/>
                    <a:pt x="1204" y="2885"/>
                    <a:pt x="1204" y="2093"/>
                  </a:cubicBezTo>
                  <a:cubicBezTo>
                    <a:pt x="1204" y="1333"/>
                    <a:pt x="888" y="573"/>
                    <a:pt x="286" y="35"/>
                  </a:cubicBezTo>
                  <a:cubicBezTo>
                    <a:pt x="262" y="10"/>
                    <a:pt x="233" y="0"/>
                    <a:pt x="203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6" name="Google Shape;1439;p16">
              <a:extLst>
                <a:ext uri="{FF2B5EF4-FFF2-40B4-BE49-F238E27FC236}">
                  <a16:creationId xmlns:a16="http://schemas.microsoft.com/office/drawing/2014/main" id="{B016FD98-765B-46F3-8BCD-7FD5655FEB91}"/>
                </a:ext>
              </a:extLst>
            </p:cNvPr>
            <p:cNvSpPr/>
            <p:nvPr/>
          </p:nvSpPr>
          <p:spPr>
            <a:xfrm>
              <a:off x="4287000" y="3672150"/>
              <a:ext cx="38025" cy="142150"/>
            </a:xfrm>
            <a:custGeom>
              <a:avLst/>
              <a:gdLst/>
              <a:ahLst/>
              <a:cxnLst/>
              <a:rect l="l" t="t" r="r" b="b"/>
              <a:pathLst>
                <a:path w="1521" h="5686" extrusionOk="0">
                  <a:moveTo>
                    <a:pt x="175" y="1"/>
                  </a:moveTo>
                  <a:cubicBezTo>
                    <a:pt x="135" y="1"/>
                    <a:pt x="96" y="17"/>
                    <a:pt x="64" y="48"/>
                  </a:cubicBezTo>
                  <a:cubicBezTo>
                    <a:pt x="1" y="112"/>
                    <a:pt x="1" y="238"/>
                    <a:pt x="64" y="270"/>
                  </a:cubicBezTo>
                  <a:cubicBezTo>
                    <a:pt x="792" y="935"/>
                    <a:pt x="1204" y="1885"/>
                    <a:pt x="1204" y="2835"/>
                  </a:cubicBezTo>
                  <a:cubicBezTo>
                    <a:pt x="1204" y="3817"/>
                    <a:pt x="792" y="4767"/>
                    <a:pt x="64" y="5400"/>
                  </a:cubicBezTo>
                  <a:cubicBezTo>
                    <a:pt x="1" y="5464"/>
                    <a:pt x="1" y="5590"/>
                    <a:pt x="64" y="5654"/>
                  </a:cubicBezTo>
                  <a:cubicBezTo>
                    <a:pt x="96" y="5685"/>
                    <a:pt x="127" y="5685"/>
                    <a:pt x="159" y="5685"/>
                  </a:cubicBezTo>
                  <a:cubicBezTo>
                    <a:pt x="222" y="5685"/>
                    <a:pt x="254" y="5685"/>
                    <a:pt x="286" y="5654"/>
                  </a:cubicBezTo>
                  <a:cubicBezTo>
                    <a:pt x="1077" y="4925"/>
                    <a:pt x="1521" y="3912"/>
                    <a:pt x="1521" y="2835"/>
                  </a:cubicBezTo>
                  <a:cubicBezTo>
                    <a:pt x="1521" y="1790"/>
                    <a:pt x="1077" y="745"/>
                    <a:pt x="286" y="48"/>
                  </a:cubicBezTo>
                  <a:cubicBezTo>
                    <a:pt x="254" y="17"/>
                    <a:pt x="214" y="1"/>
                    <a:pt x="175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7" name="Google Shape;1440;p16">
              <a:extLst>
                <a:ext uri="{FF2B5EF4-FFF2-40B4-BE49-F238E27FC236}">
                  <a16:creationId xmlns:a16="http://schemas.microsoft.com/office/drawing/2014/main" id="{4A44B090-80F4-437E-B438-B78400D68DC0}"/>
                </a:ext>
              </a:extLst>
            </p:cNvPr>
            <p:cNvSpPr/>
            <p:nvPr/>
          </p:nvSpPr>
          <p:spPr>
            <a:xfrm>
              <a:off x="4160325" y="3690700"/>
              <a:ext cx="29325" cy="105375"/>
            </a:xfrm>
            <a:custGeom>
              <a:avLst/>
              <a:gdLst/>
              <a:ahLst/>
              <a:cxnLst/>
              <a:rect l="l" t="t" r="r" b="b"/>
              <a:pathLst>
                <a:path w="1173" h="4215" extrusionOk="0">
                  <a:moveTo>
                    <a:pt x="981" y="0"/>
                  </a:moveTo>
                  <a:cubicBezTo>
                    <a:pt x="945" y="0"/>
                    <a:pt x="911" y="10"/>
                    <a:pt x="887" y="35"/>
                  </a:cubicBezTo>
                  <a:cubicBezTo>
                    <a:pt x="317" y="573"/>
                    <a:pt x="1" y="1333"/>
                    <a:pt x="1" y="2093"/>
                  </a:cubicBezTo>
                  <a:cubicBezTo>
                    <a:pt x="1" y="2885"/>
                    <a:pt x="317" y="3645"/>
                    <a:pt x="887" y="4183"/>
                  </a:cubicBezTo>
                  <a:cubicBezTo>
                    <a:pt x="919" y="4183"/>
                    <a:pt x="982" y="4215"/>
                    <a:pt x="1014" y="4215"/>
                  </a:cubicBezTo>
                  <a:cubicBezTo>
                    <a:pt x="1046" y="4215"/>
                    <a:pt x="1109" y="4183"/>
                    <a:pt x="1141" y="4152"/>
                  </a:cubicBezTo>
                  <a:cubicBezTo>
                    <a:pt x="1172" y="4088"/>
                    <a:pt x="1172" y="3993"/>
                    <a:pt x="1109" y="3930"/>
                  </a:cubicBezTo>
                  <a:cubicBezTo>
                    <a:pt x="602" y="3455"/>
                    <a:pt x="317" y="2790"/>
                    <a:pt x="317" y="2125"/>
                  </a:cubicBezTo>
                  <a:cubicBezTo>
                    <a:pt x="317" y="1428"/>
                    <a:pt x="602" y="763"/>
                    <a:pt x="1109" y="288"/>
                  </a:cubicBezTo>
                  <a:cubicBezTo>
                    <a:pt x="1172" y="225"/>
                    <a:pt x="1172" y="130"/>
                    <a:pt x="1141" y="66"/>
                  </a:cubicBezTo>
                  <a:cubicBezTo>
                    <a:pt x="1102" y="27"/>
                    <a:pt x="1038" y="0"/>
                    <a:pt x="981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8" name="Google Shape;1441;p16">
              <a:extLst>
                <a:ext uri="{FF2B5EF4-FFF2-40B4-BE49-F238E27FC236}">
                  <a16:creationId xmlns:a16="http://schemas.microsoft.com/office/drawing/2014/main" id="{168B463D-9753-429F-9DBC-D3905DE000FA}"/>
                </a:ext>
              </a:extLst>
            </p:cNvPr>
            <p:cNvSpPr/>
            <p:nvPr/>
          </p:nvSpPr>
          <p:spPr>
            <a:xfrm>
              <a:off x="4135000" y="3672150"/>
              <a:ext cx="38025" cy="142150"/>
            </a:xfrm>
            <a:custGeom>
              <a:avLst/>
              <a:gdLst/>
              <a:ahLst/>
              <a:cxnLst/>
              <a:rect l="l" t="t" r="r" b="b"/>
              <a:pathLst>
                <a:path w="1521" h="5686" extrusionOk="0">
                  <a:moveTo>
                    <a:pt x="1346" y="1"/>
                  </a:moveTo>
                  <a:cubicBezTo>
                    <a:pt x="1307" y="1"/>
                    <a:pt x="1267" y="17"/>
                    <a:pt x="1235" y="48"/>
                  </a:cubicBezTo>
                  <a:cubicBezTo>
                    <a:pt x="444" y="777"/>
                    <a:pt x="0" y="1790"/>
                    <a:pt x="0" y="2835"/>
                  </a:cubicBezTo>
                  <a:cubicBezTo>
                    <a:pt x="0" y="3912"/>
                    <a:pt x="444" y="4925"/>
                    <a:pt x="1235" y="5654"/>
                  </a:cubicBezTo>
                  <a:cubicBezTo>
                    <a:pt x="1267" y="5685"/>
                    <a:pt x="1299" y="5685"/>
                    <a:pt x="1362" y="5685"/>
                  </a:cubicBezTo>
                  <a:cubicBezTo>
                    <a:pt x="1394" y="5685"/>
                    <a:pt x="1425" y="5685"/>
                    <a:pt x="1457" y="5654"/>
                  </a:cubicBezTo>
                  <a:cubicBezTo>
                    <a:pt x="1520" y="5590"/>
                    <a:pt x="1520" y="5464"/>
                    <a:pt x="1457" y="5432"/>
                  </a:cubicBezTo>
                  <a:cubicBezTo>
                    <a:pt x="729" y="4767"/>
                    <a:pt x="317" y="3817"/>
                    <a:pt x="317" y="2835"/>
                  </a:cubicBezTo>
                  <a:cubicBezTo>
                    <a:pt x="317" y="1885"/>
                    <a:pt x="729" y="935"/>
                    <a:pt x="1457" y="270"/>
                  </a:cubicBezTo>
                  <a:cubicBezTo>
                    <a:pt x="1520" y="238"/>
                    <a:pt x="1520" y="112"/>
                    <a:pt x="1457" y="48"/>
                  </a:cubicBezTo>
                  <a:cubicBezTo>
                    <a:pt x="1425" y="17"/>
                    <a:pt x="1386" y="1"/>
                    <a:pt x="1346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19" name="Google Shape;1442;p16">
              <a:extLst>
                <a:ext uri="{FF2B5EF4-FFF2-40B4-BE49-F238E27FC236}">
                  <a16:creationId xmlns:a16="http://schemas.microsoft.com/office/drawing/2014/main" id="{467E1FCC-CB57-4F90-A4FC-4234271B4CC7}"/>
                </a:ext>
              </a:extLst>
            </p:cNvPr>
            <p:cNvSpPr/>
            <p:nvPr/>
          </p:nvSpPr>
          <p:spPr>
            <a:xfrm>
              <a:off x="4190400" y="3704225"/>
              <a:ext cx="79200" cy="163125"/>
            </a:xfrm>
            <a:custGeom>
              <a:avLst/>
              <a:gdLst/>
              <a:ahLst/>
              <a:cxnLst/>
              <a:rect l="l" t="t" r="r" b="b"/>
              <a:pathLst>
                <a:path w="3168" h="6525" extrusionOk="0">
                  <a:moveTo>
                    <a:pt x="1584" y="317"/>
                  </a:moveTo>
                  <a:cubicBezTo>
                    <a:pt x="2281" y="317"/>
                    <a:pt x="2851" y="855"/>
                    <a:pt x="2851" y="1552"/>
                  </a:cubicBezTo>
                  <a:cubicBezTo>
                    <a:pt x="2851" y="2122"/>
                    <a:pt x="2471" y="2629"/>
                    <a:pt x="1901" y="2787"/>
                  </a:cubicBezTo>
                  <a:cubicBezTo>
                    <a:pt x="1838" y="2787"/>
                    <a:pt x="1806" y="2851"/>
                    <a:pt x="1806" y="2946"/>
                  </a:cubicBezTo>
                  <a:lnTo>
                    <a:pt x="1806" y="5986"/>
                  </a:lnTo>
                  <a:cubicBezTo>
                    <a:pt x="1806" y="6112"/>
                    <a:pt x="1711" y="6207"/>
                    <a:pt x="1584" y="6207"/>
                  </a:cubicBezTo>
                  <a:cubicBezTo>
                    <a:pt x="1458" y="6207"/>
                    <a:pt x="1363" y="6112"/>
                    <a:pt x="1363" y="5986"/>
                  </a:cubicBezTo>
                  <a:lnTo>
                    <a:pt x="1363" y="2946"/>
                  </a:lnTo>
                  <a:cubicBezTo>
                    <a:pt x="1363" y="2851"/>
                    <a:pt x="1299" y="2787"/>
                    <a:pt x="1236" y="2787"/>
                  </a:cubicBezTo>
                  <a:cubicBezTo>
                    <a:pt x="698" y="2629"/>
                    <a:pt x="318" y="2122"/>
                    <a:pt x="318" y="1552"/>
                  </a:cubicBezTo>
                  <a:cubicBezTo>
                    <a:pt x="318" y="887"/>
                    <a:pt x="888" y="317"/>
                    <a:pt x="1584" y="317"/>
                  </a:cubicBezTo>
                  <a:close/>
                  <a:moveTo>
                    <a:pt x="1584" y="0"/>
                  </a:moveTo>
                  <a:cubicBezTo>
                    <a:pt x="698" y="0"/>
                    <a:pt x="1" y="697"/>
                    <a:pt x="1" y="1552"/>
                  </a:cubicBezTo>
                  <a:cubicBezTo>
                    <a:pt x="1" y="2217"/>
                    <a:pt x="413" y="2819"/>
                    <a:pt x="1046" y="3041"/>
                  </a:cubicBezTo>
                  <a:lnTo>
                    <a:pt x="1046" y="5986"/>
                  </a:lnTo>
                  <a:cubicBezTo>
                    <a:pt x="1046" y="6302"/>
                    <a:pt x="1299" y="6524"/>
                    <a:pt x="1584" y="6524"/>
                  </a:cubicBezTo>
                  <a:cubicBezTo>
                    <a:pt x="1869" y="6524"/>
                    <a:pt x="2123" y="6302"/>
                    <a:pt x="2123" y="5986"/>
                  </a:cubicBezTo>
                  <a:lnTo>
                    <a:pt x="2123" y="3041"/>
                  </a:lnTo>
                  <a:cubicBezTo>
                    <a:pt x="2725" y="2819"/>
                    <a:pt x="3168" y="2249"/>
                    <a:pt x="3168" y="1552"/>
                  </a:cubicBezTo>
                  <a:cubicBezTo>
                    <a:pt x="3168" y="697"/>
                    <a:pt x="2440" y="0"/>
                    <a:pt x="1584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0" name="Google Shape;1443;p16">
              <a:extLst>
                <a:ext uri="{FF2B5EF4-FFF2-40B4-BE49-F238E27FC236}">
                  <a16:creationId xmlns:a16="http://schemas.microsoft.com/office/drawing/2014/main" id="{1F673274-9584-4FA9-952E-07E08B35579D}"/>
                </a:ext>
              </a:extLst>
            </p:cNvPr>
            <p:cNvSpPr/>
            <p:nvPr/>
          </p:nvSpPr>
          <p:spPr>
            <a:xfrm>
              <a:off x="4269575" y="3689975"/>
              <a:ext cx="30125" cy="106100"/>
            </a:xfrm>
            <a:custGeom>
              <a:avLst/>
              <a:gdLst/>
              <a:ahLst/>
              <a:cxnLst/>
              <a:rect l="l" t="t" r="r" b="b"/>
              <a:pathLst>
                <a:path w="1205" h="4244" fill="none" extrusionOk="0">
                  <a:moveTo>
                    <a:pt x="286" y="64"/>
                  </a:moveTo>
                  <a:cubicBezTo>
                    <a:pt x="223" y="0"/>
                    <a:pt x="128" y="32"/>
                    <a:pt x="64" y="95"/>
                  </a:cubicBezTo>
                  <a:cubicBezTo>
                    <a:pt x="1" y="159"/>
                    <a:pt x="33" y="254"/>
                    <a:pt x="96" y="317"/>
                  </a:cubicBezTo>
                  <a:cubicBezTo>
                    <a:pt x="603" y="760"/>
                    <a:pt x="888" y="1425"/>
                    <a:pt x="888" y="2122"/>
                  </a:cubicBezTo>
                  <a:cubicBezTo>
                    <a:pt x="888" y="2819"/>
                    <a:pt x="603" y="3484"/>
                    <a:pt x="96" y="3959"/>
                  </a:cubicBezTo>
                  <a:cubicBezTo>
                    <a:pt x="33" y="4022"/>
                    <a:pt x="1" y="4117"/>
                    <a:pt x="64" y="4181"/>
                  </a:cubicBezTo>
                  <a:cubicBezTo>
                    <a:pt x="96" y="4212"/>
                    <a:pt x="159" y="4244"/>
                    <a:pt x="191" y="4244"/>
                  </a:cubicBezTo>
                  <a:cubicBezTo>
                    <a:pt x="223" y="4244"/>
                    <a:pt x="286" y="4212"/>
                    <a:pt x="286" y="4181"/>
                  </a:cubicBezTo>
                  <a:cubicBezTo>
                    <a:pt x="888" y="3674"/>
                    <a:pt x="1204" y="2914"/>
                    <a:pt x="1204" y="2122"/>
                  </a:cubicBezTo>
                  <a:cubicBezTo>
                    <a:pt x="1204" y="1362"/>
                    <a:pt x="888" y="602"/>
                    <a:pt x="286" y="64"/>
                  </a:cubicBez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1" name="Google Shape;1444;p16">
              <a:extLst>
                <a:ext uri="{FF2B5EF4-FFF2-40B4-BE49-F238E27FC236}">
                  <a16:creationId xmlns:a16="http://schemas.microsoft.com/office/drawing/2014/main" id="{A8FF1957-50DD-42AD-BAC7-3D98A0FA2F86}"/>
                </a:ext>
              </a:extLst>
            </p:cNvPr>
            <p:cNvSpPr/>
            <p:nvPr/>
          </p:nvSpPr>
          <p:spPr>
            <a:xfrm>
              <a:off x="4287000" y="3671750"/>
              <a:ext cx="38025" cy="142550"/>
            </a:xfrm>
            <a:custGeom>
              <a:avLst/>
              <a:gdLst/>
              <a:ahLst/>
              <a:cxnLst/>
              <a:rect l="l" t="t" r="r" b="b"/>
              <a:pathLst>
                <a:path w="1521" h="5702" fill="none" extrusionOk="0">
                  <a:moveTo>
                    <a:pt x="286" y="64"/>
                  </a:moveTo>
                  <a:cubicBezTo>
                    <a:pt x="222" y="1"/>
                    <a:pt x="127" y="1"/>
                    <a:pt x="64" y="64"/>
                  </a:cubicBezTo>
                  <a:cubicBezTo>
                    <a:pt x="1" y="128"/>
                    <a:pt x="1" y="254"/>
                    <a:pt x="64" y="286"/>
                  </a:cubicBezTo>
                  <a:cubicBezTo>
                    <a:pt x="792" y="951"/>
                    <a:pt x="1204" y="1901"/>
                    <a:pt x="1204" y="2851"/>
                  </a:cubicBezTo>
                  <a:cubicBezTo>
                    <a:pt x="1204" y="3833"/>
                    <a:pt x="792" y="4783"/>
                    <a:pt x="64" y="5416"/>
                  </a:cubicBezTo>
                  <a:cubicBezTo>
                    <a:pt x="1" y="5480"/>
                    <a:pt x="1" y="5606"/>
                    <a:pt x="64" y="5670"/>
                  </a:cubicBezTo>
                  <a:cubicBezTo>
                    <a:pt x="96" y="5701"/>
                    <a:pt x="127" y="5701"/>
                    <a:pt x="159" y="5701"/>
                  </a:cubicBezTo>
                  <a:cubicBezTo>
                    <a:pt x="222" y="5701"/>
                    <a:pt x="254" y="5701"/>
                    <a:pt x="286" y="5670"/>
                  </a:cubicBezTo>
                  <a:cubicBezTo>
                    <a:pt x="1077" y="4941"/>
                    <a:pt x="1521" y="3928"/>
                    <a:pt x="1521" y="2851"/>
                  </a:cubicBezTo>
                  <a:cubicBezTo>
                    <a:pt x="1521" y="1806"/>
                    <a:pt x="1077" y="761"/>
                    <a:pt x="286" y="64"/>
                  </a:cubicBez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2" name="Google Shape;1445;p16">
              <a:extLst>
                <a:ext uri="{FF2B5EF4-FFF2-40B4-BE49-F238E27FC236}">
                  <a16:creationId xmlns:a16="http://schemas.microsoft.com/office/drawing/2014/main" id="{52BAC6E4-AD90-4548-AD09-C4275257EF05}"/>
                </a:ext>
              </a:extLst>
            </p:cNvPr>
            <p:cNvSpPr/>
            <p:nvPr/>
          </p:nvSpPr>
          <p:spPr>
            <a:xfrm>
              <a:off x="4160325" y="3689975"/>
              <a:ext cx="29325" cy="106100"/>
            </a:xfrm>
            <a:custGeom>
              <a:avLst/>
              <a:gdLst/>
              <a:ahLst/>
              <a:cxnLst/>
              <a:rect l="l" t="t" r="r" b="b"/>
              <a:pathLst>
                <a:path w="1173" h="4244" fill="none" extrusionOk="0">
                  <a:moveTo>
                    <a:pt x="1141" y="95"/>
                  </a:moveTo>
                  <a:cubicBezTo>
                    <a:pt x="1077" y="32"/>
                    <a:pt x="951" y="0"/>
                    <a:pt x="887" y="64"/>
                  </a:cubicBezTo>
                  <a:cubicBezTo>
                    <a:pt x="317" y="602"/>
                    <a:pt x="1" y="1362"/>
                    <a:pt x="1" y="2122"/>
                  </a:cubicBezTo>
                  <a:cubicBezTo>
                    <a:pt x="1" y="2914"/>
                    <a:pt x="317" y="3674"/>
                    <a:pt x="887" y="4212"/>
                  </a:cubicBezTo>
                  <a:cubicBezTo>
                    <a:pt x="919" y="4212"/>
                    <a:pt x="982" y="4244"/>
                    <a:pt x="1014" y="4244"/>
                  </a:cubicBezTo>
                  <a:cubicBezTo>
                    <a:pt x="1046" y="4244"/>
                    <a:pt x="1109" y="4212"/>
                    <a:pt x="1141" y="4181"/>
                  </a:cubicBezTo>
                  <a:cubicBezTo>
                    <a:pt x="1172" y="4117"/>
                    <a:pt x="1172" y="4022"/>
                    <a:pt x="1109" y="3959"/>
                  </a:cubicBezTo>
                  <a:cubicBezTo>
                    <a:pt x="602" y="3484"/>
                    <a:pt x="317" y="2819"/>
                    <a:pt x="317" y="2154"/>
                  </a:cubicBezTo>
                  <a:cubicBezTo>
                    <a:pt x="317" y="1457"/>
                    <a:pt x="602" y="792"/>
                    <a:pt x="1109" y="317"/>
                  </a:cubicBezTo>
                  <a:cubicBezTo>
                    <a:pt x="1172" y="254"/>
                    <a:pt x="1172" y="159"/>
                    <a:pt x="1141" y="95"/>
                  </a:cubicBez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3" name="Google Shape;1446;p16">
              <a:extLst>
                <a:ext uri="{FF2B5EF4-FFF2-40B4-BE49-F238E27FC236}">
                  <a16:creationId xmlns:a16="http://schemas.microsoft.com/office/drawing/2014/main" id="{79143483-C3F8-41ED-BFC1-47CA5F254882}"/>
                </a:ext>
              </a:extLst>
            </p:cNvPr>
            <p:cNvSpPr/>
            <p:nvPr/>
          </p:nvSpPr>
          <p:spPr>
            <a:xfrm>
              <a:off x="4135000" y="3671750"/>
              <a:ext cx="38025" cy="142550"/>
            </a:xfrm>
            <a:custGeom>
              <a:avLst/>
              <a:gdLst/>
              <a:ahLst/>
              <a:cxnLst/>
              <a:rect l="l" t="t" r="r" b="b"/>
              <a:pathLst>
                <a:path w="1521" h="5702" fill="none" extrusionOk="0">
                  <a:moveTo>
                    <a:pt x="317" y="2851"/>
                  </a:moveTo>
                  <a:cubicBezTo>
                    <a:pt x="317" y="1901"/>
                    <a:pt x="729" y="951"/>
                    <a:pt x="1457" y="286"/>
                  </a:cubicBezTo>
                  <a:cubicBezTo>
                    <a:pt x="1520" y="254"/>
                    <a:pt x="1520" y="128"/>
                    <a:pt x="1457" y="64"/>
                  </a:cubicBezTo>
                  <a:cubicBezTo>
                    <a:pt x="1394" y="1"/>
                    <a:pt x="1299" y="1"/>
                    <a:pt x="1235" y="64"/>
                  </a:cubicBezTo>
                  <a:cubicBezTo>
                    <a:pt x="444" y="793"/>
                    <a:pt x="0" y="1806"/>
                    <a:pt x="0" y="2851"/>
                  </a:cubicBezTo>
                  <a:cubicBezTo>
                    <a:pt x="0" y="3928"/>
                    <a:pt x="444" y="4941"/>
                    <a:pt x="1235" y="5670"/>
                  </a:cubicBezTo>
                  <a:cubicBezTo>
                    <a:pt x="1267" y="5701"/>
                    <a:pt x="1299" y="5701"/>
                    <a:pt x="1362" y="5701"/>
                  </a:cubicBezTo>
                  <a:cubicBezTo>
                    <a:pt x="1394" y="5701"/>
                    <a:pt x="1425" y="5701"/>
                    <a:pt x="1457" y="5670"/>
                  </a:cubicBezTo>
                  <a:cubicBezTo>
                    <a:pt x="1520" y="5606"/>
                    <a:pt x="1520" y="5480"/>
                    <a:pt x="1457" y="5448"/>
                  </a:cubicBezTo>
                  <a:cubicBezTo>
                    <a:pt x="729" y="4783"/>
                    <a:pt x="317" y="3833"/>
                    <a:pt x="317" y="2851"/>
                  </a:cubicBez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4" name="Google Shape;1447;p16">
              <a:extLst>
                <a:ext uri="{FF2B5EF4-FFF2-40B4-BE49-F238E27FC236}">
                  <a16:creationId xmlns:a16="http://schemas.microsoft.com/office/drawing/2014/main" id="{AEECFB11-E66C-44F9-9337-7813033BF873}"/>
                </a:ext>
              </a:extLst>
            </p:cNvPr>
            <p:cNvSpPr/>
            <p:nvPr/>
          </p:nvSpPr>
          <p:spPr>
            <a:xfrm>
              <a:off x="4190400" y="3704225"/>
              <a:ext cx="79200" cy="163125"/>
            </a:xfrm>
            <a:custGeom>
              <a:avLst/>
              <a:gdLst/>
              <a:ahLst/>
              <a:cxnLst/>
              <a:rect l="l" t="t" r="r" b="b"/>
              <a:pathLst>
                <a:path w="3168" h="6525" fill="none" extrusionOk="0">
                  <a:moveTo>
                    <a:pt x="1584" y="0"/>
                  </a:moveTo>
                  <a:cubicBezTo>
                    <a:pt x="698" y="0"/>
                    <a:pt x="1" y="697"/>
                    <a:pt x="1" y="1552"/>
                  </a:cubicBezTo>
                  <a:cubicBezTo>
                    <a:pt x="1" y="2217"/>
                    <a:pt x="413" y="2819"/>
                    <a:pt x="1046" y="3041"/>
                  </a:cubicBezTo>
                  <a:lnTo>
                    <a:pt x="1046" y="5986"/>
                  </a:lnTo>
                  <a:cubicBezTo>
                    <a:pt x="1046" y="6302"/>
                    <a:pt x="1299" y="6524"/>
                    <a:pt x="1584" y="6524"/>
                  </a:cubicBezTo>
                  <a:cubicBezTo>
                    <a:pt x="1869" y="6524"/>
                    <a:pt x="2123" y="6302"/>
                    <a:pt x="2123" y="5986"/>
                  </a:cubicBezTo>
                  <a:lnTo>
                    <a:pt x="2123" y="3041"/>
                  </a:lnTo>
                  <a:cubicBezTo>
                    <a:pt x="2725" y="2819"/>
                    <a:pt x="3168" y="2249"/>
                    <a:pt x="3168" y="1552"/>
                  </a:cubicBezTo>
                  <a:cubicBezTo>
                    <a:pt x="3168" y="697"/>
                    <a:pt x="2440" y="0"/>
                    <a:pt x="1584" y="0"/>
                  </a:cubicBezTo>
                  <a:close/>
                  <a:moveTo>
                    <a:pt x="1901" y="2787"/>
                  </a:moveTo>
                  <a:cubicBezTo>
                    <a:pt x="1838" y="2787"/>
                    <a:pt x="1806" y="2851"/>
                    <a:pt x="1806" y="2946"/>
                  </a:cubicBezTo>
                  <a:lnTo>
                    <a:pt x="1806" y="5986"/>
                  </a:lnTo>
                  <a:cubicBezTo>
                    <a:pt x="1806" y="6112"/>
                    <a:pt x="1711" y="6207"/>
                    <a:pt x="1584" y="6207"/>
                  </a:cubicBezTo>
                  <a:cubicBezTo>
                    <a:pt x="1458" y="6207"/>
                    <a:pt x="1363" y="6112"/>
                    <a:pt x="1363" y="5986"/>
                  </a:cubicBezTo>
                  <a:lnTo>
                    <a:pt x="1363" y="2946"/>
                  </a:lnTo>
                  <a:cubicBezTo>
                    <a:pt x="1363" y="2851"/>
                    <a:pt x="1299" y="2787"/>
                    <a:pt x="1236" y="2787"/>
                  </a:cubicBezTo>
                  <a:cubicBezTo>
                    <a:pt x="698" y="2629"/>
                    <a:pt x="318" y="2122"/>
                    <a:pt x="318" y="1552"/>
                  </a:cubicBezTo>
                  <a:cubicBezTo>
                    <a:pt x="318" y="887"/>
                    <a:pt x="888" y="317"/>
                    <a:pt x="1584" y="317"/>
                  </a:cubicBezTo>
                  <a:cubicBezTo>
                    <a:pt x="2281" y="317"/>
                    <a:pt x="2851" y="855"/>
                    <a:pt x="2851" y="1552"/>
                  </a:cubicBezTo>
                  <a:cubicBezTo>
                    <a:pt x="2851" y="2122"/>
                    <a:pt x="2471" y="2629"/>
                    <a:pt x="1901" y="2787"/>
                  </a:cubicBezTo>
                  <a:close/>
                </a:path>
              </a:pathLst>
            </a:custGeom>
            <a:noFill/>
            <a:ln w="2375" cap="flat" cmpd="sng">
              <a:solidFill>
                <a:srgbClr val="30475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5" name="Google Shape;1448;p16">
              <a:extLst>
                <a:ext uri="{FF2B5EF4-FFF2-40B4-BE49-F238E27FC236}">
                  <a16:creationId xmlns:a16="http://schemas.microsoft.com/office/drawing/2014/main" id="{786D72E9-CAE9-4868-B7D1-6D5BB443B630}"/>
                </a:ext>
              </a:extLst>
            </p:cNvPr>
            <p:cNvSpPr/>
            <p:nvPr/>
          </p:nvSpPr>
          <p:spPr>
            <a:xfrm>
              <a:off x="595975" y="3956000"/>
              <a:ext cx="3262725" cy="581150"/>
            </a:xfrm>
            <a:custGeom>
              <a:avLst/>
              <a:gdLst/>
              <a:ahLst/>
              <a:cxnLst/>
              <a:rect l="l" t="t" r="r" b="b"/>
              <a:pathLst>
                <a:path w="130509" h="23246" extrusionOk="0">
                  <a:moveTo>
                    <a:pt x="3421" y="0"/>
                  </a:moveTo>
                  <a:cubicBezTo>
                    <a:pt x="1521" y="0"/>
                    <a:pt x="0" y="1520"/>
                    <a:pt x="0" y="3420"/>
                  </a:cubicBezTo>
                  <a:lnTo>
                    <a:pt x="0" y="19825"/>
                  </a:lnTo>
                  <a:cubicBezTo>
                    <a:pt x="0" y="21725"/>
                    <a:pt x="1521" y="23245"/>
                    <a:pt x="3421" y="23245"/>
                  </a:cubicBezTo>
                  <a:lnTo>
                    <a:pt x="92822" y="23245"/>
                  </a:lnTo>
                  <a:cubicBezTo>
                    <a:pt x="94723" y="23245"/>
                    <a:pt x="96274" y="21725"/>
                    <a:pt x="96274" y="19825"/>
                  </a:cubicBezTo>
                  <a:lnTo>
                    <a:pt x="96274" y="15360"/>
                  </a:lnTo>
                  <a:cubicBezTo>
                    <a:pt x="96325" y="13189"/>
                    <a:pt x="97823" y="12002"/>
                    <a:pt x="99487" y="12002"/>
                  </a:cubicBezTo>
                  <a:cubicBezTo>
                    <a:pt x="100956" y="12002"/>
                    <a:pt x="102554" y="12927"/>
                    <a:pt x="103400" y="14916"/>
                  </a:cubicBezTo>
                  <a:cubicBezTo>
                    <a:pt x="104667" y="17893"/>
                    <a:pt x="107612" y="19951"/>
                    <a:pt x="111032" y="19951"/>
                  </a:cubicBezTo>
                  <a:cubicBezTo>
                    <a:pt x="114389" y="19951"/>
                    <a:pt x="117271" y="17956"/>
                    <a:pt x="118601" y="15106"/>
                  </a:cubicBezTo>
                  <a:lnTo>
                    <a:pt x="118601" y="15138"/>
                  </a:lnTo>
                  <a:cubicBezTo>
                    <a:pt x="119815" y="12827"/>
                    <a:pt x="121700" y="11944"/>
                    <a:pt x="123381" y="11944"/>
                  </a:cubicBezTo>
                  <a:cubicBezTo>
                    <a:pt x="123980" y="11944"/>
                    <a:pt x="124554" y="12056"/>
                    <a:pt x="125062" y="12256"/>
                  </a:cubicBezTo>
                  <a:cubicBezTo>
                    <a:pt x="125125" y="12288"/>
                    <a:pt x="125188" y="12319"/>
                    <a:pt x="125252" y="12351"/>
                  </a:cubicBezTo>
                  <a:cubicBezTo>
                    <a:pt x="125315" y="12383"/>
                    <a:pt x="125378" y="12414"/>
                    <a:pt x="125410" y="12414"/>
                  </a:cubicBezTo>
                  <a:cubicBezTo>
                    <a:pt x="125505" y="12478"/>
                    <a:pt x="125568" y="12509"/>
                    <a:pt x="125632" y="12541"/>
                  </a:cubicBezTo>
                  <a:cubicBezTo>
                    <a:pt x="126138" y="12858"/>
                    <a:pt x="126392" y="13238"/>
                    <a:pt x="126645" y="13396"/>
                  </a:cubicBezTo>
                  <a:cubicBezTo>
                    <a:pt x="127057" y="13744"/>
                    <a:pt x="127563" y="13966"/>
                    <a:pt x="128165" y="13966"/>
                  </a:cubicBezTo>
                  <a:cubicBezTo>
                    <a:pt x="129432" y="13966"/>
                    <a:pt x="130509" y="12921"/>
                    <a:pt x="130509" y="11623"/>
                  </a:cubicBezTo>
                  <a:cubicBezTo>
                    <a:pt x="130509" y="10324"/>
                    <a:pt x="129432" y="9279"/>
                    <a:pt x="128165" y="9279"/>
                  </a:cubicBezTo>
                  <a:cubicBezTo>
                    <a:pt x="127563" y="9279"/>
                    <a:pt x="127057" y="9469"/>
                    <a:pt x="126645" y="9817"/>
                  </a:cubicBezTo>
                  <a:cubicBezTo>
                    <a:pt x="126392" y="10007"/>
                    <a:pt x="126138" y="10356"/>
                    <a:pt x="125632" y="10704"/>
                  </a:cubicBezTo>
                  <a:cubicBezTo>
                    <a:pt x="125568" y="10736"/>
                    <a:pt x="125505" y="10768"/>
                    <a:pt x="125410" y="10799"/>
                  </a:cubicBezTo>
                  <a:cubicBezTo>
                    <a:pt x="125378" y="10831"/>
                    <a:pt x="125315" y="10863"/>
                    <a:pt x="125283" y="10894"/>
                  </a:cubicBezTo>
                  <a:cubicBezTo>
                    <a:pt x="125188" y="10926"/>
                    <a:pt x="125157" y="10958"/>
                    <a:pt x="125062" y="10958"/>
                  </a:cubicBezTo>
                  <a:cubicBezTo>
                    <a:pt x="124550" y="11167"/>
                    <a:pt x="123971" y="11284"/>
                    <a:pt x="123366" y="11284"/>
                  </a:cubicBezTo>
                  <a:cubicBezTo>
                    <a:pt x="121689" y="11284"/>
                    <a:pt x="119811" y="10388"/>
                    <a:pt x="118601" y="8107"/>
                  </a:cubicBezTo>
                  <a:cubicBezTo>
                    <a:pt x="117271" y="5257"/>
                    <a:pt x="114389" y="3294"/>
                    <a:pt x="111032" y="3294"/>
                  </a:cubicBezTo>
                  <a:cubicBezTo>
                    <a:pt x="107612" y="3294"/>
                    <a:pt x="104667" y="5352"/>
                    <a:pt x="103400" y="8329"/>
                  </a:cubicBezTo>
                  <a:lnTo>
                    <a:pt x="103400" y="8297"/>
                  </a:lnTo>
                  <a:cubicBezTo>
                    <a:pt x="102569" y="10287"/>
                    <a:pt x="100972" y="11211"/>
                    <a:pt x="99500" y="11211"/>
                  </a:cubicBezTo>
                  <a:cubicBezTo>
                    <a:pt x="97832" y="11211"/>
                    <a:pt x="96325" y="10024"/>
                    <a:pt x="96274" y="7854"/>
                  </a:cubicBezTo>
                  <a:lnTo>
                    <a:pt x="96274" y="3420"/>
                  </a:lnTo>
                  <a:cubicBezTo>
                    <a:pt x="96274" y="1520"/>
                    <a:pt x="94723" y="0"/>
                    <a:pt x="92822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6" name="Google Shape;1449;p16">
              <a:extLst>
                <a:ext uri="{FF2B5EF4-FFF2-40B4-BE49-F238E27FC236}">
                  <a16:creationId xmlns:a16="http://schemas.microsoft.com/office/drawing/2014/main" id="{DBA18778-9C2C-4616-AAE9-3D3F73B8C1DC}"/>
                </a:ext>
              </a:extLst>
            </p:cNvPr>
            <p:cNvSpPr/>
            <p:nvPr/>
          </p:nvSpPr>
          <p:spPr>
            <a:xfrm>
              <a:off x="3201550" y="4076325"/>
              <a:ext cx="340475" cy="340475"/>
            </a:xfrm>
            <a:custGeom>
              <a:avLst/>
              <a:gdLst/>
              <a:ahLst/>
              <a:cxnLst/>
              <a:rect l="l" t="t" r="r" b="b"/>
              <a:pathLst>
                <a:path w="13619" h="13619" extrusionOk="0">
                  <a:moveTo>
                    <a:pt x="13618" y="6810"/>
                  </a:moveTo>
                  <a:cubicBezTo>
                    <a:pt x="13618" y="10578"/>
                    <a:pt x="10578" y="13618"/>
                    <a:pt x="6809" y="13618"/>
                  </a:cubicBezTo>
                  <a:cubicBezTo>
                    <a:pt x="3041" y="13618"/>
                    <a:pt x="0" y="10578"/>
                    <a:pt x="0" y="6810"/>
                  </a:cubicBezTo>
                  <a:cubicBezTo>
                    <a:pt x="0" y="3041"/>
                    <a:pt x="3041" y="1"/>
                    <a:pt x="6809" y="1"/>
                  </a:cubicBezTo>
                  <a:cubicBezTo>
                    <a:pt x="10578" y="1"/>
                    <a:pt x="13618" y="3041"/>
                    <a:pt x="13618" y="681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7" name="Google Shape;1450;p16">
              <a:extLst>
                <a:ext uri="{FF2B5EF4-FFF2-40B4-BE49-F238E27FC236}">
                  <a16:creationId xmlns:a16="http://schemas.microsoft.com/office/drawing/2014/main" id="{51F55D93-3E25-4369-B3B6-8012476BD034}"/>
                </a:ext>
              </a:extLst>
            </p:cNvPr>
            <p:cNvSpPr/>
            <p:nvPr/>
          </p:nvSpPr>
          <p:spPr>
            <a:xfrm>
              <a:off x="3769225" y="4215675"/>
              <a:ext cx="60975" cy="60975"/>
            </a:xfrm>
            <a:custGeom>
              <a:avLst/>
              <a:gdLst/>
              <a:ahLst/>
              <a:cxnLst/>
              <a:rect l="l" t="t" r="r" b="b"/>
              <a:pathLst>
                <a:path w="2439" h="2439" extrusionOk="0">
                  <a:moveTo>
                    <a:pt x="2439" y="1236"/>
                  </a:moveTo>
                  <a:cubicBezTo>
                    <a:pt x="2439" y="1901"/>
                    <a:pt x="1900" y="2439"/>
                    <a:pt x="1203" y="2439"/>
                  </a:cubicBezTo>
                  <a:cubicBezTo>
                    <a:pt x="538" y="2439"/>
                    <a:pt x="0" y="1901"/>
                    <a:pt x="0" y="1236"/>
                  </a:cubicBezTo>
                  <a:cubicBezTo>
                    <a:pt x="0" y="571"/>
                    <a:pt x="538" y="0"/>
                    <a:pt x="1203" y="0"/>
                  </a:cubicBezTo>
                  <a:cubicBezTo>
                    <a:pt x="1900" y="0"/>
                    <a:pt x="2439" y="571"/>
                    <a:pt x="2439" y="1236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8" name="Google Shape;1451;p16">
              <a:extLst>
                <a:ext uri="{FF2B5EF4-FFF2-40B4-BE49-F238E27FC236}">
                  <a16:creationId xmlns:a16="http://schemas.microsoft.com/office/drawing/2014/main" id="{5E5421BF-19BB-42E3-ADED-C0AD25964EB6}"/>
                </a:ext>
              </a:extLst>
            </p:cNvPr>
            <p:cNvSpPr/>
            <p:nvPr/>
          </p:nvSpPr>
          <p:spPr>
            <a:xfrm>
              <a:off x="627650" y="3987650"/>
              <a:ext cx="2342725" cy="517825"/>
            </a:xfrm>
            <a:custGeom>
              <a:avLst/>
              <a:gdLst/>
              <a:ahLst/>
              <a:cxnLst/>
              <a:rect l="l" t="t" r="r" b="b"/>
              <a:pathLst>
                <a:path w="93709" h="20713" extrusionOk="0">
                  <a:moveTo>
                    <a:pt x="2154" y="1"/>
                  </a:moveTo>
                  <a:cubicBezTo>
                    <a:pt x="982" y="1"/>
                    <a:pt x="0" y="983"/>
                    <a:pt x="0" y="2154"/>
                  </a:cubicBezTo>
                  <a:lnTo>
                    <a:pt x="0" y="18559"/>
                  </a:lnTo>
                  <a:cubicBezTo>
                    <a:pt x="0" y="19731"/>
                    <a:pt x="982" y="20712"/>
                    <a:pt x="2154" y="20712"/>
                  </a:cubicBezTo>
                  <a:lnTo>
                    <a:pt x="91555" y="20712"/>
                  </a:lnTo>
                  <a:cubicBezTo>
                    <a:pt x="92759" y="20712"/>
                    <a:pt x="93709" y="19731"/>
                    <a:pt x="93709" y="18559"/>
                  </a:cubicBezTo>
                  <a:lnTo>
                    <a:pt x="93709" y="2154"/>
                  </a:lnTo>
                  <a:cubicBezTo>
                    <a:pt x="93709" y="983"/>
                    <a:pt x="92727" y="1"/>
                    <a:pt x="915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29" name="Google Shape;1452;p16">
              <a:extLst>
                <a:ext uri="{FF2B5EF4-FFF2-40B4-BE49-F238E27FC236}">
                  <a16:creationId xmlns:a16="http://schemas.microsoft.com/office/drawing/2014/main" id="{E4B6F651-DE2F-4363-8074-53E12E2FBEA0}"/>
                </a:ext>
              </a:extLst>
            </p:cNvPr>
            <p:cNvSpPr/>
            <p:nvPr/>
          </p:nvSpPr>
          <p:spPr>
            <a:xfrm>
              <a:off x="3332975" y="4198250"/>
              <a:ext cx="77600" cy="77625"/>
            </a:xfrm>
            <a:custGeom>
              <a:avLst/>
              <a:gdLst/>
              <a:ahLst/>
              <a:cxnLst/>
              <a:rect l="l" t="t" r="r" b="b"/>
              <a:pathLst>
                <a:path w="3104" h="3105" extrusionOk="0">
                  <a:moveTo>
                    <a:pt x="1552" y="317"/>
                  </a:moveTo>
                  <a:cubicBezTo>
                    <a:pt x="2249" y="317"/>
                    <a:pt x="2787" y="856"/>
                    <a:pt x="2787" y="1553"/>
                  </a:cubicBezTo>
                  <a:cubicBezTo>
                    <a:pt x="2787" y="2249"/>
                    <a:pt x="2249" y="2788"/>
                    <a:pt x="1552" y="2788"/>
                  </a:cubicBezTo>
                  <a:cubicBezTo>
                    <a:pt x="887" y="2788"/>
                    <a:pt x="317" y="2249"/>
                    <a:pt x="317" y="1553"/>
                  </a:cubicBezTo>
                  <a:cubicBezTo>
                    <a:pt x="317" y="856"/>
                    <a:pt x="855" y="317"/>
                    <a:pt x="1552" y="317"/>
                  </a:cubicBezTo>
                  <a:close/>
                  <a:moveTo>
                    <a:pt x="1552" y="1"/>
                  </a:moveTo>
                  <a:cubicBezTo>
                    <a:pt x="697" y="1"/>
                    <a:pt x="0" y="697"/>
                    <a:pt x="0" y="1553"/>
                  </a:cubicBezTo>
                  <a:cubicBezTo>
                    <a:pt x="0" y="2408"/>
                    <a:pt x="697" y="3104"/>
                    <a:pt x="1552" y="3104"/>
                  </a:cubicBezTo>
                  <a:cubicBezTo>
                    <a:pt x="2407" y="3104"/>
                    <a:pt x="3104" y="2408"/>
                    <a:pt x="3104" y="1553"/>
                  </a:cubicBezTo>
                  <a:cubicBezTo>
                    <a:pt x="3104" y="697"/>
                    <a:pt x="2407" y="1"/>
                    <a:pt x="1552" y="1"/>
                  </a:cubicBezTo>
                  <a:close/>
                </a:path>
              </a:pathLst>
            </a:custGeom>
            <a:solidFill>
              <a:srgbClr val="CECECE"/>
            </a:solidFill>
            <a:ln w="2375" cap="flat" cmpd="sng">
              <a:solidFill>
                <a:srgbClr val="CECEC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30" name="Google Shape;1453;p16">
              <a:extLst>
                <a:ext uri="{FF2B5EF4-FFF2-40B4-BE49-F238E27FC236}">
                  <a16:creationId xmlns:a16="http://schemas.microsoft.com/office/drawing/2014/main" id="{9D3D01AE-CBDA-47E7-898B-BD68FF9898B9}"/>
                </a:ext>
              </a:extLst>
            </p:cNvPr>
            <p:cNvSpPr/>
            <p:nvPr/>
          </p:nvSpPr>
          <p:spPr>
            <a:xfrm>
              <a:off x="3259350" y="4134125"/>
              <a:ext cx="225650" cy="224875"/>
            </a:xfrm>
            <a:custGeom>
              <a:avLst/>
              <a:gdLst/>
              <a:ahLst/>
              <a:cxnLst/>
              <a:rect l="l" t="t" r="r" b="b"/>
              <a:pathLst>
                <a:path w="9026" h="8995" extrusionOk="0">
                  <a:moveTo>
                    <a:pt x="4497" y="317"/>
                  </a:moveTo>
                  <a:cubicBezTo>
                    <a:pt x="6809" y="317"/>
                    <a:pt x="8677" y="2186"/>
                    <a:pt x="8677" y="4498"/>
                  </a:cubicBezTo>
                  <a:cubicBezTo>
                    <a:pt x="8677" y="5923"/>
                    <a:pt x="7949" y="7221"/>
                    <a:pt x="6841" y="7949"/>
                  </a:cubicBezTo>
                  <a:cubicBezTo>
                    <a:pt x="6746" y="7411"/>
                    <a:pt x="6492" y="6936"/>
                    <a:pt x="6081" y="6588"/>
                  </a:cubicBezTo>
                  <a:cubicBezTo>
                    <a:pt x="5639" y="6176"/>
                    <a:pt x="5061" y="5983"/>
                    <a:pt x="4474" y="5983"/>
                  </a:cubicBezTo>
                  <a:cubicBezTo>
                    <a:pt x="4429" y="5983"/>
                    <a:pt x="4384" y="5984"/>
                    <a:pt x="4339" y="5986"/>
                  </a:cubicBezTo>
                  <a:cubicBezTo>
                    <a:pt x="3262" y="6049"/>
                    <a:pt x="2375" y="6873"/>
                    <a:pt x="2154" y="7981"/>
                  </a:cubicBezTo>
                  <a:cubicBezTo>
                    <a:pt x="1045" y="7221"/>
                    <a:pt x="317" y="5954"/>
                    <a:pt x="317" y="4498"/>
                  </a:cubicBezTo>
                  <a:cubicBezTo>
                    <a:pt x="317" y="2186"/>
                    <a:pt x="2185" y="317"/>
                    <a:pt x="4497" y="317"/>
                  </a:cubicBezTo>
                  <a:close/>
                  <a:moveTo>
                    <a:pt x="4487" y="6299"/>
                  </a:moveTo>
                  <a:cubicBezTo>
                    <a:pt x="4986" y="6299"/>
                    <a:pt x="5477" y="6486"/>
                    <a:pt x="5859" y="6809"/>
                  </a:cubicBezTo>
                  <a:cubicBezTo>
                    <a:pt x="6271" y="7158"/>
                    <a:pt x="6492" y="7633"/>
                    <a:pt x="6556" y="8139"/>
                  </a:cubicBezTo>
                  <a:cubicBezTo>
                    <a:pt x="5922" y="8488"/>
                    <a:pt x="5210" y="8662"/>
                    <a:pt x="4501" y="8662"/>
                  </a:cubicBezTo>
                  <a:cubicBezTo>
                    <a:pt x="3793" y="8662"/>
                    <a:pt x="3088" y="8488"/>
                    <a:pt x="2470" y="8139"/>
                  </a:cubicBezTo>
                  <a:cubicBezTo>
                    <a:pt x="2597" y="7158"/>
                    <a:pt x="3389" y="6366"/>
                    <a:pt x="4371" y="6303"/>
                  </a:cubicBezTo>
                  <a:cubicBezTo>
                    <a:pt x="4409" y="6300"/>
                    <a:pt x="4448" y="6299"/>
                    <a:pt x="4487" y="6299"/>
                  </a:cubicBezTo>
                  <a:close/>
                  <a:moveTo>
                    <a:pt x="4497" y="1"/>
                  </a:moveTo>
                  <a:cubicBezTo>
                    <a:pt x="2027" y="1"/>
                    <a:pt x="0" y="1996"/>
                    <a:pt x="0" y="4498"/>
                  </a:cubicBezTo>
                  <a:cubicBezTo>
                    <a:pt x="0" y="6113"/>
                    <a:pt x="855" y="7506"/>
                    <a:pt x="2122" y="8330"/>
                  </a:cubicBezTo>
                  <a:lnTo>
                    <a:pt x="2217" y="8361"/>
                  </a:lnTo>
                  <a:cubicBezTo>
                    <a:pt x="2217" y="8361"/>
                    <a:pt x="2217" y="8393"/>
                    <a:pt x="2249" y="8393"/>
                  </a:cubicBezTo>
                  <a:cubicBezTo>
                    <a:pt x="2312" y="8425"/>
                    <a:pt x="2375" y="8456"/>
                    <a:pt x="2470" y="8520"/>
                  </a:cubicBezTo>
                  <a:cubicBezTo>
                    <a:pt x="2502" y="8520"/>
                    <a:pt x="2534" y="8520"/>
                    <a:pt x="2534" y="8551"/>
                  </a:cubicBezTo>
                  <a:cubicBezTo>
                    <a:pt x="2660" y="8615"/>
                    <a:pt x="2819" y="8678"/>
                    <a:pt x="2945" y="8710"/>
                  </a:cubicBezTo>
                  <a:lnTo>
                    <a:pt x="3072" y="8773"/>
                  </a:lnTo>
                  <a:cubicBezTo>
                    <a:pt x="3135" y="8773"/>
                    <a:pt x="3199" y="8805"/>
                    <a:pt x="3262" y="8836"/>
                  </a:cubicBezTo>
                  <a:cubicBezTo>
                    <a:pt x="3325" y="8836"/>
                    <a:pt x="3420" y="8868"/>
                    <a:pt x="3484" y="8868"/>
                  </a:cubicBezTo>
                  <a:cubicBezTo>
                    <a:pt x="3547" y="8900"/>
                    <a:pt x="3610" y="8900"/>
                    <a:pt x="3674" y="8931"/>
                  </a:cubicBezTo>
                  <a:cubicBezTo>
                    <a:pt x="3769" y="8931"/>
                    <a:pt x="3895" y="8963"/>
                    <a:pt x="3990" y="8963"/>
                  </a:cubicBezTo>
                  <a:cubicBezTo>
                    <a:pt x="4022" y="8963"/>
                    <a:pt x="4054" y="8963"/>
                    <a:pt x="4117" y="8995"/>
                  </a:cubicBezTo>
                  <a:lnTo>
                    <a:pt x="4909" y="8995"/>
                  </a:lnTo>
                  <a:cubicBezTo>
                    <a:pt x="4941" y="8963"/>
                    <a:pt x="5004" y="8963"/>
                    <a:pt x="5036" y="8963"/>
                  </a:cubicBezTo>
                  <a:cubicBezTo>
                    <a:pt x="5131" y="8963"/>
                    <a:pt x="5226" y="8931"/>
                    <a:pt x="5321" y="8931"/>
                  </a:cubicBezTo>
                  <a:cubicBezTo>
                    <a:pt x="5416" y="8900"/>
                    <a:pt x="5479" y="8900"/>
                    <a:pt x="5542" y="8868"/>
                  </a:cubicBezTo>
                  <a:cubicBezTo>
                    <a:pt x="5606" y="8868"/>
                    <a:pt x="5669" y="8836"/>
                    <a:pt x="5732" y="8836"/>
                  </a:cubicBezTo>
                  <a:cubicBezTo>
                    <a:pt x="5796" y="8805"/>
                    <a:pt x="5891" y="8773"/>
                    <a:pt x="5954" y="8773"/>
                  </a:cubicBezTo>
                  <a:cubicBezTo>
                    <a:pt x="5986" y="8741"/>
                    <a:pt x="6017" y="8741"/>
                    <a:pt x="6081" y="8710"/>
                  </a:cubicBezTo>
                  <a:cubicBezTo>
                    <a:pt x="6207" y="8678"/>
                    <a:pt x="6334" y="8615"/>
                    <a:pt x="6461" y="8551"/>
                  </a:cubicBezTo>
                  <a:cubicBezTo>
                    <a:pt x="6492" y="8520"/>
                    <a:pt x="6524" y="8520"/>
                    <a:pt x="6556" y="8520"/>
                  </a:cubicBezTo>
                  <a:cubicBezTo>
                    <a:pt x="6619" y="8456"/>
                    <a:pt x="6682" y="8425"/>
                    <a:pt x="6777" y="8393"/>
                  </a:cubicBezTo>
                  <a:cubicBezTo>
                    <a:pt x="6777" y="8393"/>
                    <a:pt x="6777" y="8361"/>
                    <a:pt x="6809" y="8361"/>
                  </a:cubicBezTo>
                  <a:lnTo>
                    <a:pt x="6872" y="8330"/>
                  </a:lnTo>
                  <a:lnTo>
                    <a:pt x="6872" y="8298"/>
                  </a:lnTo>
                  <a:cubicBezTo>
                    <a:pt x="8171" y="7506"/>
                    <a:pt x="9026" y="6113"/>
                    <a:pt x="9026" y="4498"/>
                  </a:cubicBezTo>
                  <a:cubicBezTo>
                    <a:pt x="9026" y="1996"/>
                    <a:pt x="6999" y="1"/>
                    <a:pt x="4497" y="1"/>
                  </a:cubicBezTo>
                  <a:close/>
                </a:path>
              </a:pathLst>
            </a:custGeom>
            <a:solidFill>
              <a:srgbClr val="CECECE"/>
            </a:solidFill>
            <a:ln w="2375" cap="flat" cmpd="sng">
              <a:solidFill>
                <a:srgbClr val="CECEC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31" name="Google Shape;1454;p16">
              <a:extLst>
                <a:ext uri="{FF2B5EF4-FFF2-40B4-BE49-F238E27FC236}">
                  <a16:creationId xmlns:a16="http://schemas.microsoft.com/office/drawing/2014/main" id="{A1F67B29-7E6F-4758-B5A7-04087E0895DB}"/>
                </a:ext>
              </a:extLst>
            </p:cNvPr>
            <p:cNvSpPr/>
            <p:nvPr/>
          </p:nvSpPr>
          <p:spPr>
            <a:xfrm>
              <a:off x="4113625" y="2679450"/>
              <a:ext cx="232775" cy="225950"/>
            </a:xfrm>
            <a:custGeom>
              <a:avLst/>
              <a:gdLst/>
              <a:ahLst/>
              <a:cxnLst/>
              <a:rect l="l" t="t" r="r" b="b"/>
              <a:pathLst>
                <a:path w="9311" h="9038" extrusionOk="0">
                  <a:moveTo>
                    <a:pt x="3452" y="519"/>
                  </a:moveTo>
                  <a:cubicBezTo>
                    <a:pt x="3040" y="835"/>
                    <a:pt x="2692" y="1342"/>
                    <a:pt x="2439" y="1944"/>
                  </a:cubicBezTo>
                  <a:lnTo>
                    <a:pt x="1362" y="1944"/>
                  </a:lnTo>
                  <a:cubicBezTo>
                    <a:pt x="1710" y="1500"/>
                    <a:pt x="2122" y="1120"/>
                    <a:pt x="2629" y="835"/>
                  </a:cubicBezTo>
                  <a:cubicBezTo>
                    <a:pt x="2882" y="709"/>
                    <a:pt x="3167" y="582"/>
                    <a:pt x="3452" y="519"/>
                  </a:cubicBezTo>
                  <a:close/>
                  <a:moveTo>
                    <a:pt x="4497" y="360"/>
                  </a:moveTo>
                  <a:lnTo>
                    <a:pt x="4497" y="1944"/>
                  </a:lnTo>
                  <a:lnTo>
                    <a:pt x="2787" y="1944"/>
                  </a:lnTo>
                  <a:cubicBezTo>
                    <a:pt x="3199" y="1025"/>
                    <a:pt x="3800" y="455"/>
                    <a:pt x="4497" y="360"/>
                  </a:cubicBezTo>
                  <a:close/>
                  <a:moveTo>
                    <a:pt x="4814" y="360"/>
                  </a:moveTo>
                  <a:cubicBezTo>
                    <a:pt x="5479" y="455"/>
                    <a:pt x="6081" y="1025"/>
                    <a:pt x="6492" y="1944"/>
                  </a:cubicBezTo>
                  <a:lnTo>
                    <a:pt x="4814" y="1944"/>
                  </a:lnTo>
                  <a:lnTo>
                    <a:pt x="4814" y="360"/>
                  </a:lnTo>
                  <a:close/>
                  <a:moveTo>
                    <a:pt x="5827" y="487"/>
                  </a:moveTo>
                  <a:cubicBezTo>
                    <a:pt x="6682" y="740"/>
                    <a:pt x="7411" y="1247"/>
                    <a:pt x="7949" y="1944"/>
                  </a:cubicBezTo>
                  <a:lnTo>
                    <a:pt x="6841" y="1944"/>
                  </a:lnTo>
                  <a:cubicBezTo>
                    <a:pt x="6587" y="1310"/>
                    <a:pt x="6239" y="835"/>
                    <a:pt x="5827" y="487"/>
                  </a:cubicBezTo>
                  <a:close/>
                  <a:moveTo>
                    <a:pt x="2344" y="2260"/>
                  </a:moveTo>
                  <a:cubicBezTo>
                    <a:pt x="2122" y="2894"/>
                    <a:pt x="1995" y="3590"/>
                    <a:pt x="1964" y="4382"/>
                  </a:cubicBezTo>
                  <a:lnTo>
                    <a:pt x="475" y="4382"/>
                  </a:lnTo>
                  <a:cubicBezTo>
                    <a:pt x="475" y="4034"/>
                    <a:pt x="538" y="3685"/>
                    <a:pt x="633" y="3337"/>
                  </a:cubicBezTo>
                  <a:cubicBezTo>
                    <a:pt x="760" y="2957"/>
                    <a:pt x="918" y="2577"/>
                    <a:pt x="1140" y="2260"/>
                  </a:cubicBezTo>
                  <a:close/>
                  <a:moveTo>
                    <a:pt x="4497" y="2260"/>
                  </a:moveTo>
                  <a:lnTo>
                    <a:pt x="4497" y="4382"/>
                  </a:lnTo>
                  <a:lnTo>
                    <a:pt x="2280" y="4382"/>
                  </a:lnTo>
                  <a:cubicBezTo>
                    <a:pt x="2312" y="3590"/>
                    <a:pt x="2439" y="2862"/>
                    <a:pt x="2660" y="2260"/>
                  </a:cubicBezTo>
                  <a:close/>
                  <a:moveTo>
                    <a:pt x="6619" y="2260"/>
                  </a:moveTo>
                  <a:cubicBezTo>
                    <a:pt x="6841" y="2862"/>
                    <a:pt x="6999" y="3590"/>
                    <a:pt x="6999" y="4382"/>
                  </a:cubicBezTo>
                  <a:lnTo>
                    <a:pt x="4814" y="4382"/>
                  </a:lnTo>
                  <a:lnTo>
                    <a:pt x="4814" y="2260"/>
                  </a:lnTo>
                  <a:close/>
                  <a:moveTo>
                    <a:pt x="8171" y="2260"/>
                  </a:moveTo>
                  <a:cubicBezTo>
                    <a:pt x="8234" y="2324"/>
                    <a:pt x="8297" y="2419"/>
                    <a:pt x="8329" y="2514"/>
                  </a:cubicBezTo>
                  <a:cubicBezTo>
                    <a:pt x="8646" y="3084"/>
                    <a:pt x="8836" y="3717"/>
                    <a:pt x="8836" y="4382"/>
                  </a:cubicBezTo>
                  <a:lnTo>
                    <a:pt x="7316" y="4382"/>
                  </a:lnTo>
                  <a:cubicBezTo>
                    <a:pt x="7316" y="3590"/>
                    <a:pt x="7189" y="2894"/>
                    <a:pt x="6967" y="2260"/>
                  </a:cubicBezTo>
                  <a:close/>
                  <a:moveTo>
                    <a:pt x="1964" y="4699"/>
                  </a:moveTo>
                  <a:cubicBezTo>
                    <a:pt x="1995" y="5459"/>
                    <a:pt x="2122" y="6187"/>
                    <a:pt x="2344" y="6821"/>
                  </a:cubicBezTo>
                  <a:lnTo>
                    <a:pt x="1172" y="6821"/>
                  </a:lnTo>
                  <a:cubicBezTo>
                    <a:pt x="1109" y="6726"/>
                    <a:pt x="1045" y="6631"/>
                    <a:pt x="982" y="6536"/>
                  </a:cubicBezTo>
                  <a:cubicBezTo>
                    <a:pt x="665" y="5966"/>
                    <a:pt x="507" y="5332"/>
                    <a:pt x="475" y="4699"/>
                  </a:cubicBezTo>
                  <a:close/>
                  <a:moveTo>
                    <a:pt x="4497" y="4699"/>
                  </a:moveTo>
                  <a:lnTo>
                    <a:pt x="4497" y="6821"/>
                  </a:lnTo>
                  <a:lnTo>
                    <a:pt x="2660" y="6821"/>
                  </a:lnTo>
                  <a:cubicBezTo>
                    <a:pt x="2439" y="6187"/>
                    <a:pt x="2312" y="5491"/>
                    <a:pt x="2280" y="4699"/>
                  </a:cubicBezTo>
                  <a:close/>
                  <a:moveTo>
                    <a:pt x="6999" y="4699"/>
                  </a:moveTo>
                  <a:cubicBezTo>
                    <a:pt x="6999" y="5459"/>
                    <a:pt x="6841" y="6187"/>
                    <a:pt x="6619" y="6821"/>
                  </a:cubicBezTo>
                  <a:lnTo>
                    <a:pt x="4814" y="6821"/>
                  </a:lnTo>
                  <a:lnTo>
                    <a:pt x="4814" y="4699"/>
                  </a:lnTo>
                  <a:close/>
                  <a:moveTo>
                    <a:pt x="8836" y="4699"/>
                  </a:moveTo>
                  <a:cubicBezTo>
                    <a:pt x="8804" y="5016"/>
                    <a:pt x="8772" y="5364"/>
                    <a:pt x="8677" y="5681"/>
                  </a:cubicBezTo>
                  <a:cubicBezTo>
                    <a:pt x="8551" y="6092"/>
                    <a:pt x="8392" y="6472"/>
                    <a:pt x="8171" y="6821"/>
                  </a:cubicBezTo>
                  <a:lnTo>
                    <a:pt x="6967" y="6821"/>
                  </a:lnTo>
                  <a:cubicBezTo>
                    <a:pt x="7157" y="6187"/>
                    <a:pt x="7316" y="5459"/>
                    <a:pt x="7316" y="4699"/>
                  </a:cubicBezTo>
                  <a:close/>
                  <a:moveTo>
                    <a:pt x="2470" y="7137"/>
                  </a:moveTo>
                  <a:cubicBezTo>
                    <a:pt x="2692" y="7707"/>
                    <a:pt x="3009" y="8151"/>
                    <a:pt x="3357" y="8499"/>
                  </a:cubicBezTo>
                  <a:cubicBezTo>
                    <a:pt x="2565" y="8246"/>
                    <a:pt x="1900" y="7771"/>
                    <a:pt x="1394" y="7137"/>
                  </a:cubicBezTo>
                  <a:close/>
                  <a:moveTo>
                    <a:pt x="7917" y="7137"/>
                  </a:moveTo>
                  <a:cubicBezTo>
                    <a:pt x="7601" y="7549"/>
                    <a:pt x="7157" y="7929"/>
                    <a:pt x="6682" y="8182"/>
                  </a:cubicBezTo>
                  <a:cubicBezTo>
                    <a:pt x="6429" y="8309"/>
                    <a:pt x="6176" y="8436"/>
                    <a:pt x="5922" y="8499"/>
                  </a:cubicBezTo>
                  <a:cubicBezTo>
                    <a:pt x="6271" y="8182"/>
                    <a:pt x="6587" y="7707"/>
                    <a:pt x="6841" y="7137"/>
                  </a:cubicBezTo>
                  <a:close/>
                  <a:moveTo>
                    <a:pt x="4497" y="7137"/>
                  </a:moveTo>
                  <a:lnTo>
                    <a:pt x="4497" y="8689"/>
                  </a:lnTo>
                  <a:lnTo>
                    <a:pt x="4370" y="8689"/>
                  </a:lnTo>
                  <a:cubicBezTo>
                    <a:pt x="3737" y="8562"/>
                    <a:pt x="3167" y="7961"/>
                    <a:pt x="2787" y="7137"/>
                  </a:cubicBezTo>
                  <a:close/>
                  <a:moveTo>
                    <a:pt x="6492" y="7137"/>
                  </a:moveTo>
                  <a:cubicBezTo>
                    <a:pt x="6112" y="7961"/>
                    <a:pt x="5574" y="8562"/>
                    <a:pt x="4940" y="8689"/>
                  </a:cubicBezTo>
                  <a:lnTo>
                    <a:pt x="4814" y="8689"/>
                  </a:lnTo>
                  <a:lnTo>
                    <a:pt x="4814" y="7137"/>
                  </a:lnTo>
                  <a:close/>
                  <a:moveTo>
                    <a:pt x="4663" y="1"/>
                  </a:moveTo>
                  <a:cubicBezTo>
                    <a:pt x="3911" y="1"/>
                    <a:pt x="3174" y="184"/>
                    <a:pt x="2502" y="550"/>
                  </a:cubicBezTo>
                  <a:cubicBezTo>
                    <a:pt x="1425" y="1152"/>
                    <a:pt x="665" y="2102"/>
                    <a:pt x="317" y="3242"/>
                  </a:cubicBezTo>
                  <a:cubicBezTo>
                    <a:pt x="0" y="4414"/>
                    <a:pt x="127" y="5617"/>
                    <a:pt x="697" y="6694"/>
                  </a:cubicBezTo>
                  <a:cubicBezTo>
                    <a:pt x="1299" y="7739"/>
                    <a:pt x="2249" y="8499"/>
                    <a:pt x="3389" y="8847"/>
                  </a:cubicBezTo>
                  <a:cubicBezTo>
                    <a:pt x="3705" y="8942"/>
                    <a:pt x="4022" y="8974"/>
                    <a:pt x="4339" y="9006"/>
                  </a:cubicBezTo>
                  <a:cubicBezTo>
                    <a:pt x="4434" y="9037"/>
                    <a:pt x="4529" y="9037"/>
                    <a:pt x="4655" y="9037"/>
                  </a:cubicBezTo>
                  <a:cubicBezTo>
                    <a:pt x="4750" y="9037"/>
                    <a:pt x="4877" y="9037"/>
                    <a:pt x="5004" y="9006"/>
                  </a:cubicBezTo>
                  <a:cubicBezTo>
                    <a:pt x="5637" y="8942"/>
                    <a:pt x="6239" y="8784"/>
                    <a:pt x="6841" y="8467"/>
                  </a:cubicBezTo>
                  <a:cubicBezTo>
                    <a:pt x="7886" y="7897"/>
                    <a:pt x="8646" y="6916"/>
                    <a:pt x="8994" y="5776"/>
                  </a:cubicBezTo>
                  <a:cubicBezTo>
                    <a:pt x="9311" y="4604"/>
                    <a:pt x="9184" y="3400"/>
                    <a:pt x="8614" y="2355"/>
                  </a:cubicBezTo>
                  <a:cubicBezTo>
                    <a:pt x="8044" y="1279"/>
                    <a:pt x="7062" y="519"/>
                    <a:pt x="5922" y="170"/>
                  </a:cubicBezTo>
                  <a:cubicBezTo>
                    <a:pt x="5504" y="57"/>
                    <a:pt x="5081" y="1"/>
                    <a:pt x="4663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032" name="Google Shape;1455;p16">
              <a:extLst>
                <a:ext uri="{FF2B5EF4-FFF2-40B4-BE49-F238E27FC236}">
                  <a16:creationId xmlns:a16="http://schemas.microsoft.com/office/drawing/2014/main" id="{DEC36697-ED80-414C-A583-43856B64D33E}"/>
                </a:ext>
              </a:extLst>
            </p:cNvPr>
            <p:cNvSpPr/>
            <p:nvPr/>
          </p:nvSpPr>
          <p:spPr>
            <a:xfrm>
              <a:off x="4113625" y="2675775"/>
              <a:ext cx="232775" cy="229625"/>
            </a:xfrm>
            <a:custGeom>
              <a:avLst/>
              <a:gdLst/>
              <a:ahLst/>
              <a:cxnLst/>
              <a:rect l="l" t="t" r="r" b="b"/>
              <a:pathLst>
                <a:path w="9311" h="9185" fill="none" extrusionOk="0">
                  <a:moveTo>
                    <a:pt x="8614" y="2502"/>
                  </a:moveTo>
                  <a:cubicBezTo>
                    <a:pt x="8044" y="1426"/>
                    <a:pt x="7062" y="666"/>
                    <a:pt x="5922" y="317"/>
                  </a:cubicBezTo>
                  <a:cubicBezTo>
                    <a:pt x="4750" y="0"/>
                    <a:pt x="3547" y="127"/>
                    <a:pt x="2502" y="697"/>
                  </a:cubicBezTo>
                  <a:cubicBezTo>
                    <a:pt x="1425" y="1299"/>
                    <a:pt x="665" y="2249"/>
                    <a:pt x="317" y="3389"/>
                  </a:cubicBezTo>
                  <a:cubicBezTo>
                    <a:pt x="0" y="4561"/>
                    <a:pt x="127" y="5764"/>
                    <a:pt x="697" y="6841"/>
                  </a:cubicBezTo>
                  <a:cubicBezTo>
                    <a:pt x="1299" y="7886"/>
                    <a:pt x="2249" y="8646"/>
                    <a:pt x="3389" y="8994"/>
                  </a:cubicBezTo>
                  <a:cubicBezTo>
                    <a:pt x="3705" y="9089"/>
                    <a:pt x="4022" y="9121"/>
                    <a:pt x="4339" y="9153"/>
                  </a:cubicBezTo>
                  <a:cubicBezTo>
                    <a:pt x="4434" y="9184"/>
                    <a:pt x="4529" y="9184"/>
                    <a:pt x="4655" y="9184"/>
                  </a:cubicBezTo>
                  <a:cubicBezTo>
                    <a:pt x="4750" y="9184"/>
                    <a:pt x="4877" y="9184"/>
                    <a:pt x="5004" y="9153"/>
                  </a:cubicBezTo>
                  <a:cubicBezTo>
                    <a:pt x="5637" y="9089"/>
                    <a:pt x="6239" y="8931"/>
                    <a:pt x="6841" y="8614"/>
                  </a:cubicBezTo>
                  <a:cubicBezTo>
                    <a:pt x="7886" y="8044"/>
                    <a:pt x="8646" y="7063"/>
                    <a:pt x="8994" y="5923"/>
                  </a:cubicBezTo>
                  <a:cubicBezTo>
                    <a:pt x="9311" y="4751"/>
                    <a:pt x="9184" y="3547"/>
                    <a:pt x="8614" y="2502"/>
                  </a:cubicBezTo>
                  <a:close/>
                  <a:moveTo>
                    <a:pt x="8836" y="4529"/>
                  </a:moveTo>
                  <a:lnTo>
                    <a:pt x="7316" y="4529"/>
                  </a:lnTo>
                  <a:cubicBezTo>
                    <a:pt x="7316" y="3737"/>
                    <a:pt x="7189" y="3041"/>
                    <a:pt x="6967" y="2407"/>
                  </a:cubicBezTo>
                  <a:lnTo>
                    <a:pt x="8171" y="2407"/>
                  </a:lnTo>
                  <a:cubicBezTo>
                    <a:pt x="8234" y="2471"/>
                    <a:pt x="8297" y="2566"/>
                    <a:pt x="8329" y="2661"/>
                  </a:cubicBezTo>
                  <a:cubicBezTo>
                    <a:pt x="8646" y="3231"/>
                    <a:pt x="8836" y="3864"/>
                    <a:pt x="8836" y="4529"/>
                  </a:cubicBezTo>
                  <a:close/>
                  <a:moveTo>
                    <a:pt x="4940" y="8836"/>
                  </a:moveTo>
                  <a:cubicBezTo>
                    <a:pt x="4877" y="8836"/>
                    <a:pt x="4845" y="8836"/>
                    <a:pt x="4814" y="8836"/>
                  </a:cubicBezTo>
                  <a:lnTo>
                    <a:pt x="4814" y="7284"/>
                  </a:lnTo>
                  <a:lnTo>
                    <a:pt x="6492" y="7284"/>
                  </a:lnTo>
                  <a:cubicBezTo>
                    <a:pt x="6112" y="8108"/>
                    <a:pt x="5574" y="8709"/>
                    <a:pt x="4940" y="8836"/>
                  </a:cubicBezTo>
                  <a:close/>
                  <a:moveTo>
                    <a:pt x="2787" y="7284"/>
                  </a:moveTo>
                  <a:lnTo>
                    <a:pt x="4497" y="7284"/>
                  </a:lnTo>
                  <a:lnTo>
                    <a:pt x="4497" y="8836"/>
                  </a:lnTo>
                  <a:cubicBezTo>
                    <a:pt x="4434" y="8836"/>
                    <a:pt x="4402" y="8836"/>
                    <a:pt x="4370" y="8836"/>
                  </a:cubicBezTo>
                  <a:cubicBezTo>
                    <a:pt x="3737" y="8709"/>
                    <a:pt x="3167" y="8108"/>
                    <a:pt x="2787" y="7284"/>
                  </a:cubicBezTo>
                  <a:close/>
                  <a:moveTo>
                    <a:pt x="4814" y="507"/>
                  </a:moveTo>
                  <a:cubicBezTo>
                    <a:pt x="5479" y="602"/>
                    <a:pt x="6081" y="1172"/>
                    <a:pt x="6492" y="2091"/>
                  </a:cubicBezTo>
                  <a:lnTo>
                    <a:pt x="4814" y="2091"/>
                  </a:lnTo>
                  <a:close/>
                  <a:moveTo>
                    <a:pt x="4497" y="507"/>
                  </a:moveTo>
                  <a:lnTo>
                    <a:pt x="4497" y="2091"/>
                  </a:lnTo>
                  <a:lnTo>
                    <a:pt x="2787" y="2091"/>
                  </a:lnTo>
                  <a:cubicBezTo>
                    <a:pt x="3199" y="1172"/>
                    <a:pt x="3800" y="602"/>
                    <a:pt x="4497" y="507"/>
                  </a:cubicBezTo>
                  <a:close/>
                  <a:moveTo>
                    <a:pt x="4497" y="2407"/>
                  </a:moveTo>
                  <a:lnTo>
                    <a:pt x="4497" y="4529"/>
                  </a:lnTo>
                  <a:lnTo>
                    <a:pt x="2280" y="4529"/>
                  </a:lnTo>
                  <a:cubicBezTo>
                    <a:pt x="2312" y="3737"/>
                    <a:pt x="2439" y="3009"/>
                    <a:pt x="2660" y="2407"/>
                  </a:cubicBezTo>
                  <a:close/>
                  <a:moveTo>
                    <a:pt x="4497" y="4846"/>
                  </a:moveTo>
                  <a:lnTo>
                    <a:pt x="4497" y="6968"/>
                  </a:lnTo>
                  <a:lnTo>
                    <a:pt x="2660" y="6968"/>
                  </a:lnTo>
                  <a:cubicBezTo>
                    <a:pt x="2439" y="6334"/>
                    <a:pt x="2312" y="5638"/>
                    <a:pt x="2280" y="4846"/>
                  </a:cubicBezTo>
                  <a:close/>
                  <a:moveTo>
                    <a:pt x="4814" y="6968"/>
                  </a:moveTo>
                  <a:lnTo>
                    <a:pt x="4814" y="4846"/>
                  </a:lnTo>
                  <a:lnTo>
                    <a:pt x="6999" y="4846"/>
                  </a:lnTo>
                  <a:cubicBezTo>
                    <a:pt x="6999" y="5606"/>
                    <a:pt x="6841" y="6334"/>
                    <a:pt x="6619" y="6968"/>
                  </a:cubicBezTo>
                  <a:close/>
                  <a:moveTo>
                    <a:pt x="4814" y="4529"/>
                  </a:moveTo>
                  <a:lnTo>
                    <a:pt x="4814" y="2407"/>
                  </a:lnTo>
                  <a:lnTo>
                    <a:pt x="6619" y="2407"/>
                  </a:lnTo>
                  <a:cubicBezTo>
                    <a:pt x="6841" y="3009"/>
                    <a:pt x="6999" y="3737"/>
                    <a:pt x="6999" y="4529"/>
                  </a:cubicBezTo>
                  <a:close/>
                  <a:moveTo>
                    <a:pt x="7949" y="2091"/>
                  </a:moveTo>
                  <a:lnTo>
                    <a:pt x="6841" y="2091"/>
                  </a:lnTo>
                  <a:cubicBezTo>
                    <a:pt x="6587" y="1457"/>
                    <a:pt x="6239" y="982"/>
                    <a:pt x="5827" y="634"/>
                  </a:cubicBezTo>
                  <a:lnTo>
                    <a:pt x="5827" y="634"/>
                  </a:lnTo>
                  <a:cubicBezTo>
                    <a:pt x="6682" y="887"/>
                    <a:pt x="7411" y="1394"/>
                    <a:pt x="7949" y="2091"/>
                  </a:cubicBezTo>
                  <a:close/>
                  <a:moveTo>
                    <a:pt x="2629" y="982"/>
                  </a:moveTo>
                  <a:cubicBezTo>
                    <a:pt x="2882" y="856"/>
                    <a:pt x="3167" y="729"/>
                    <a:pt x="3452" y="666"/>
                  </a:cubicBezTo>
                  <a:cubicBezTo>
                    <a:pt x="3040" y="982"/>
                    <a:pt x="2692" y="1489"/>
                    <a:pt x="2439" y="2091"/>
                  </a:cubicBezTo>
                  <a:lnTo>
                    <a:pt x="1362" y="2091"/>
                  </a:lnTo>
                  <a:cubicBezTo>
                    <a:pt x="1710" y="1647"/>
                    <a:pt x="2122" y="1267"/>
                    <a:pt x="2629" y="982"/>
                  </a:cubicBezTo>
                  <a:close/>
                  <a:moveTo>
                    <a:pt x="1140" y="2407"/>
                  </a:moveTo>
                  <a:lnTo>
                    <a:pt x="2344" y="2407"/>
                  </a:lnTo>
                  <a:cubicBezTo>
                    <a:pt x="2122" y="3041"/>
                    <a:pt x="1995" y="3737"/>
                    <a:pt x="1964" y="4529"/>
                  </a:cubicBezTo>
                  <a:lnTo>
                    <a:pt x="475" y="4529"/>
                  </a:lnTo>
                  <a:cubicBezTo>
                    <a:pt x="475" y="4181"/>
                    <a:pt x="538" y="3832"/>
                    <a:pt x="633" y="3484"/>
                  </a:cubicBezTo>
                  <a:cubicBezTo>
                    <a:pt x="760" y="3104"/>
                    <a:pt x="918" y="2724"/>
                    <a:pt x="1140" y="2407"/>
                  </a:cubicBezTo>
                  <a:close/>
                  <a:moveTo>
                    <a:pt x="475" y="4846"/>
                  </a:moveTo>
                  <a:lnTo>
                    <a:pt x="1964" y="4846"/>
                  </a:lnTo>
                  <a:cubicBezTo>
                    <a:pt x="1995" y="5606"/>
                    <a:pt x="2122" y="6334"/>
                    <a:pt x="2344" y="6968"/>
                  </a:cubicBezTo>
                  <a:lnTo>
                    <a:pt x="1172" y="6968"/>
                  </a:lnTo>
                  <a:cubicBezTo>
                    <a:pt x="1109" y="6873"/>
                    <a:pt x="1045" y="6778"/>
                    <a:pt x="982" y="6683"/>
                  </a:cubicBezTo>
                  <a:cubicBezTo>
                    <a:pt x="665" y="6113"/>
                    <a:pt x="507" y="5479"/>
                    <a:pt x="475" y="4846"/>
                  </a:cubicBezTo>
                  <a:close/>
                  <a:moveTo>
                    <a:pt x="1394" y="7284"/>
                  </a:moveTo>
                  <a:lnTo>
                    <a:pt x="2470" y="7284"/>
                  </a:lnTo>
                  <a:cubicBezTo>
                    <a:pt x="2692" y="7854"/>
                    <a:pt x="3009" y="8298"/>
                    <a:pt x="3357" y="8646"/>
                  </a:cubicBezTo>
                  <a:cubicBezTo>
                    <a:pt x="2565" y="8393"/>
                    <a:pt x="1900" y="7918"/>
                    <a:pt x="1394" y="7284"/>
                  </a:cubicBezTo>
                  <a:close/>
                  <a:moveTo>
                    <a:pt x="6682" y="8329"/>
                  </a:moveTo>
                  <a:cubicBezTo>
                    <a:pt x="6429" y="8456"/>
                    <a:pt x="6176" y="8583"/>
                    <a:pt x="5922" y="8646"/>
                  </a:cubicBezTo>
                  <a:cubicBezTo>
                    <a:pt x="6271" y="8329"/>
                    <a:pt x="6587" y="7854"/>
                    <a:pt x="6841" y="7284"/>
                  </a:cubicBezTo>
                  <a:lnTo>
                    <a:pt x="7917" y="7284"/>
                  </a:lnTo>
                  <a:cubicBezTo>
                    <a:pt x="7601" y="7696"/>
                    <a:pt x="7157" y="8076"/>
                    <a:pt x="6682" y="8329"/>
                  </a:cubicBezTo>
                  <a:close/>
                  <a:moveTo>
                    <a:pt x="8171" y="6968"/>
                  </a:moveTo>
                  <a:lnTo>
                    <a:pt x="6967" y="6968"/>
                  </a:lnTo>
                  <a:cubicBezTo>
                    <a:pt x="7157" y="6334"/>
                    <a:pt x="7316" y="5606"/>
                    <a:pt x="7316" y="4846"/>
                  </a:cubicBezTo>
                  <a:lnTo>
                    <a:pt x="8836" y="4846"/>
                  </a:lnTo>
                  <a:cubicBezTo>
                    <a:pt x="8804" y="5163"/>
                    <a:pt x="8772" y="5511"/>
                    <a:pt x="8677" y="5828"/>
                  </a:cubicBezTo>
                  <a:cubicBezTo>
                    <a:pt x="8551" y="6239"/>
                    <a:pt x="8392" y="6619"/>
                    <a:pt x="8171" y="6968"/>
                  </a:cubicBezTo>
                  <a:close/>
                </a:path>
              </a:pathLst>
            </a:custGeom>
            <a:noFill/>
            <a:ln w="2375" cap="flat" cmpd="sng">
              <a:solidFill>
                <a:srgbClr val="CECEC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</p:grpSp>
      <p:sp>
        <p:nvSpPr>
          <p:cNvPr id="1046" name="Заголовок 1">
            <a:extLst>
              <a:ext uri="{FF2B5EF4-FFF2-40B4-BE49-F238E27FC236}">
                <a16:creationId xmlns:a16="http://schemas.microsoft.com/office/drawing/2014/main" id="{113A1DA8-5306-4186-9876-2BDDE46453F9}"/>
              </a:ext>
            </a:extLst>
          </p:cNvPr>
          <p:cNvSpPr txBox="1">
            <a:spLocks/>
          </p:cNvSpPr>
          <p:nvPr/>
        </p:nvSpPr>
        <p:spPr>
          <a:xfrm>
            <a:off x="1485469" y="2011011"/>
            <a:ext cx="4466177" cy="7180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r>
              <a:rPr lang="ru-RU" sz="2880" dirty="0"/>
              <a:t>Ограничен доступ к зарубежным платформам</a:t>
            </a:r>
            <a:endParaRPr lang="ru-RU" sz="4320" dirty="0"/>
          </a:p>
        </p:txBody>
      </p:sp>
      <p:sp>
        <p:nvSpPr>
          <p:cNvPr id="1047" name="Заголовок 1">
            <a:extLst>
              <a:ext uri="{FF2B5EF4-FFF2-40B4-BE49-F238E27FC236}">
                <a16:creationId xmlns:a16="http://schemas.microsoft.com/office/drawing/2014/main" id="{5700EED1-D20E-46A0-9C5E-5C3EE1A938A5}"/>
              </a:ext>
            </a:extLst>
          </p:cNvPr>
          <p:cNvSpPr txBox="1">
            <a:spLocks/>
          </p:cNvSpPr>
          <p:nvPr/>
        </p:nvSpPr>
        <p:spPr>
          <a:xfrm>
            <a:off x="9113518" y="1063531"/>
            <a:ext cx="4297679" cy="7180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r>
              <a:rPr lang="ru-RU" sz="2880" dirty="0"/>
              <a:t>Ограниченное количество участников в конференциях </a:t>
            </a:r>
            <a:endParaRPr lang="ru-RU" sz="4320" dirty="0"/>
          </a:p>
        </p:txBody>
      </p:sp>
      <p:sp>
        <p:nvSpPr>
          <p:cNvPr id="1048" name="Заголовок 1">
            <a:extLst>
              <a:ext uri="{FF2B5EF4-FFF2-40B4-BE49-F238E27FC236}">
                <a16:creationId xmlns:a16="http://schemas.microsoft.com/office/drawing/2014/main" id="{5A470C44-E543-437A-AD94-F7CBFE60F746}"/>
              </a:ext>
            </a:extLst>
          </p:cNvPr>
          <p:cNvSpPr txBox="1">
            <a:spLocks/>
          </p:cNvSpPr>
          <p:nvPr/>
        </p:nvSpPr>
        <p:spPr>
          <a:xfrm>
            <a:off x="1569719" y="3778654"/>
            <a:ext cx="4297679" cy="1072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r>
              <a:rPr lang="ru-RU" sz="2880" dirty="0"/>
              <a:t>Отсутствие интеграции с другими приложениями и сервисами</a:t>
            </a:r>
            <a:endParaRPr lang="ru-RU" sz="4320" dirty="0"/>
          </a:p>
        </p:txBody>
      </p:sp>
      <p:sp>
        <p:nvSpPr>
          <p:cNvPr id="1049" name="Заголовок 1">
            <a:extLst>
              <a:ext uri="{FF2B5EF4-FFF2-40B4-BE49-F238E27FC236}">
                <a16:creationId xmlns:a16="http://schemas.microsoft.com/office/drawing/2014/main" id="{61A981ED-400C-4606-9393-D3803A7A01F3}"/>
              </a:ext>
            </a:extLst>
          </p:cNvPr>
          <p:cNvSpPr txBox="1">
            <a:spLocks/>
          </p:cNvSpPr>
          <p:nvPr/>
        </p:nvSpPr>
        <p:spPr>
          <a:xfrm>
            <a:off x="9113517" y="2843390"/>
            <a:ext cx="4818614" cy="1072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r>
              <a:rPr lang="ru-RU" sz="2880" dirty="0"/>
              <a:t>Отсутствие централизованной платформы для совещаний и обучения</a:t>
            </a:r>
            <a:endParaRPr lang="ru-RU" sz="4320" dirty="0"/>
          </a:p>
        </p:txBody>
      </p:sp>
      <p:sp>
        <p:nvSpPr>
          <p:cNvPr id="1050" name="Заголовок 1">
            <a:extLst>
              <a:ext uri="{FF2B5EF4-FFF2-40B4-BE49-F238E27FC236}">
                <a16:creationId xmlns:a16="http://schemas.microsoft.com/office/drawing/2014/main" id="{CF10ACF3-8165-4E2A-A00F-51FE11FE4981}"/>
              </a:ext>
            </a:extLst>
          </p:cNvPr>
          <p:cNvSpPr txBox="1">
            <a:spLocks/>
          </p:cNvSpPr>
          <p:nvPr/>
        </p:nvSpPr>
        <p:spPr>
          <a:xfrm>
            <a:off x="1569721" y="5739957"/>
            <a:ext cx="4297679" cy="7180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r>
              <a:rPr lang="ru-RU" sz="2880" dirty="0"/>
              <a:t>Затрудненное управление задачами и проектами</a:t>
            </a:r>
            <a:endParaRPr lang="ru-RU" sz="4320" dirty="0"/>
          </a:p>
        </p:txBody>
      </p:sp>
      <p:sp>
        <p:nvSpPr>
          <p:cNvPr id="1051" name="Заголовок 1">
            <a:extLst>
              <a:ext uri="{FF2B5EF4-FFF2-40B4-BE49-F238E27FC236}">
                <a16:creationId xmlns:a16="http://schemas.microsoft.com/office/drawing/2014/main" id="{57501E19-DA1A-46F8-B6AF-41FF567AFCBD}"/>
              </a:ext>
            </a:extLst>
          </p:cNvPr>
          <p:cNvSpPr txBox="1">
            <a:spLocks/>
          </p:cNvSpPr>
          <p:nvPr/>
        </p:nvSpPr>
        <p:spPr>
          <a:xfrm>
            <a:off x="9113520" y="4912139"/>
            <a:ext cx="4602481" cy="598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r>
              <a:rPr lang="ru-RU" sz="2400" dirty="0"/>
              <a:t>Проблемы с масштабируемостью и управлением большими командами</a:t>
            </a:r>
            <a:endParaRPr lang="ru-RU" sz="384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467C3E-EB2D-0048-3A21-8B529BB92760}"/>
              </a:ext>
            </a:extLst>
          </p:cNvPr>
          <p:cNvSpPr/>
          <p:nvPr/>
        </p:nvSpPr>
        <p:spPr>
          <a:xfrm>
            <a:off x="473423" y="7132320"/>
            <a:ext cx="3450184" cy="897775"/>
          </a:xfrm>
          <a:prstGeom prst="rect">
            <a:avLst/>
          </a:prstGeom>
          <a:solidFill>
            <a:schemeClr val="bg1"/>
          </a:solidFill>
          <a:ln>
            <a:solidFill>
              <a:srgbClr val="F3F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100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19407" y="0"/>
            <a:ext cx="14630400" cy="9208532"/>
          </a:xfrm>
          <a:prstGeom prst="rect">
            <a:avLst/>
          </a:prstGeom>
          <a:solidFill>
            <a:srgbClr val="F3F3FF">
              <a:alpha val="75000"/>
            </a:srgbClr>
          </a:solidFill>
          <a:ln w="38814">
            <a:solidFill>
              <a:srgbClr val="DFDFE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4737100" y="1689556"/>
            <a:ext cx="5235155" cy="7461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827"/>
              </a:lnSpc>
              <a:buNone/>
            </a:pPr>
            <a:r>
              <a:rPr lang="en-US" sz="4000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Введение в </a:t>
            </a:r>
            <a:r>
              <a:rPr lang="ru-RU" sz="4000" b="1" dirty="0" err="1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ЭдуЛайн</a:t>
            </a:r>
            <a:endParaRPr lang="en-US" sz="4000" dirty="0"/>
          </a:p>
        </p:txBody>
      </p:sp>
      <p:sp>
        <p:nvSpPr>
          <p:cNvPr id="5" name="Shape 2"/>
          <p:cNvSpPr/>
          <p:nvPr/>
        </p:nvSpPr>
        <p:spPr>
          <a:xfrm>
            <a:off x="741966" y="894279"/>
            <a:ext cx="3360063" cy="2076569"/>
          </a:xfrm>
          <a:prstGeom prst="roundRect">
            <a:avLst>
              <a:gd name="adj" fmla="val 13482"/>
            </a:avLst>
          </a:prstGeom>
          <a:noFill/>
          <a:ln w="19407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373" y="913686"/>
            <a:ext cx="3321248" cy="20377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1966" y="3165158"/>
            <a:ext cx="3147060" cy="243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14"/>
              </a:lnSpc>
              <a:buNone/>
            </a:pPr>
            <a:r>
              <a:rPr lang="en-US" sz="1531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Интуитивно понятный интерфейс</a:t>
            </a:r>
            <a:endParaRPr lang="en-US" sz="1531" dirty="0"/>
          </a:p>
        </p:txBody>
      </p:sp>
      <p:sp>
        <p:nvSpPr>
          <p:cNvPr id="8" name="Text 4"/>
          <p:cNvSpPr/>
          <p:nvPr/>
        </p:nvSpPr>
        <p:spPr>
          <a:xfrm>
            <a:off x="741966" y="3563660"/>
            <a:ext cx="3360063" cy="994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60"/>
              </a:lnSpc>
              <a:buNone/>
            </a:pPr>
            <a:r>
              <a:rPr lang="ru-RU" sz="1225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2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225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обеспечивает</a:t>
            </a:r>
            <a:r>
              <a:rPr lang="en-US" sz="12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простоту и удобство использования, позволяя пользователям максимально эффективно работать.</a:t>
            </a:r>
            <a:endParaRPr lang="en-US" sz="1225" dirty="0"/>
          </a:p>
        </p:txBody>
      </p:sp>
      <p:sp>
        <p:nvSpPr>
          <p:cNvPr id="9" name="Shape 5"/>
          <p:cNvSpPr/>
          <p:nvPr/>
        </p:nvSpPr>
        <p:spPr>
          <a:xfrm>
            <a:off x="10678791" y="790580"/>
            <a:ext cx="3360182" cy="2076688"/>
          </a:xfrm>
          <a:prstGeom prst="roundRect">
            <a:avLst>
              <a:gd name="adj" fmla="val 13482"/>
            </a:avLst>
          </a:prstGeom>
          <a:noFill/>
          <a:ln w="19407">
            <a:solidFill>
              <a:srgbClr val="015F9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8198" y="809987"/>
            <a:ext cx="3321368" cy="203787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678791" y="3061578"/>
            <a:ext cx="3360182" cy="4860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14"/>
              </a:lnSpc>
              <a:buNone/>
            </a:pPr>
            <a:r>
              <a:rPr lang="en-US" sz="1531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Виртуальные конференции и совещания</a:t>
            </a:r>
            <a:endParaRPr lang="en-US" sz="1531" dirty="0"/>
          </a:p>
        </p:txBody>
      </p:sp>
      <p:sp>
        <p:nvSpPr>
          <p:cNvPr id="12" name="Text 7"/>
          <p:cNvSpPr/>
          <p:nvPr/>
        </p:nvSpPr>
        <p:spPr>
          <a:xfrm>
            <a:off x="10678791" y="3703087"/>
            <a:ext cx="3360182" cy="7461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60"/>
              </a:lnSpc>
              <a:buNone/>
            </a:pPr>
            <a:r>
              <a:rPr lang="ru-RU" sz="1225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2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225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обеспечивает</a:t>
            </a:r>
            <a:r>
              <a:rPr lang="en-US" sz="12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возможность проведения качественных видеоконференций и совещаний в режиме реального времени.</a:t>
            </a:r>
            <a:endParaRPr lang="en-US" sz="1225" dirty="0"/>
          </a:p>
        </p:txBody>
      </p:sp>
      <p:sp>
        <p:nvSpPr>
          <p:cNvPr id="13" name="Shape 8"/>
          <p:cNvSpPr/>
          <p:nvPr/>
        </p:nvSpPr>
        <p:spPr>
          <a:xfrm>
            <a:off x="3819048" y="3981570"/>
            <a:ext cx="3360063" cy="2076569"/>
          </a:xfrm>
          <a:prstGeom prst="roundRect">
            <a:avLst>
              <a:gd name="adj" fmla="val 13482"/>
            </a:avLst>
          </a:prstGeom>
          <a:noFill/>
          <a:ln w="19407">
            <a:solidFill>
              <a:srgbClr val="AD1F9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8455" y="4000977"/>
            <a:ext cx="3321248" cy="203775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819048" y="6252449"/>
            <a:ext cx="3360063" cy="4860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14"/>
              </a:lnSpc>
              <a:buNone/>
            </a:pPr>
            <a:r>
              <a:rPr lang="en-US" sz="1531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Совместная работа над документами</a:t>
            </a:r>
            <a:endParaRPr lang="en-US" sz="1531" dirty="0"/>
          </a:p>
        </p:txBody>
      </p:sp>
      <p:sp>
        <p:nvSpPr>
          <p:cNvPr id="16" name="Text 10"/>
          <p:cNvSpPr/>
          <p:nvPr/>
        </p:nvSpPr>
        <p:spPr>
          <a:xfrm>
            <a:off x="3819048" y="6893958"/>
            <a:ext cx="3360063" cy="7461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2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Совместное редактирование документов, обмен файлами и комментариями сделают работу команды более продуктивной.</a:t>
            </a:r>
            <a:endParaRPr lang="en-US" sz="1225" dirty="0"/>
          </a:p>
        </p:txBody>
      </p:sp>
      <p:sp>
        <p:nvSpPr>
          <p:cNvPr id="17" name="Shape 11"/>
          <p:cNvSpPr/>
          <p:nvPr/>
        </p:nvSpPr>
        <p:spPr>
          <a:xfrm>
            <a:off x="7295793" y="3981451"/>
            <a:ext cx="3360182" cy="2076688"/>
          </a:xfrm>
          <a:prstGeom prst="roundRect">
            <a:avLst>
              <a:gd name="adj" fmla="val 13482"/>
            </a:avLst>
          </a:prstGeom>
          <a:noFill/>
          <a:ln w="19407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4000858"/>
            <a:ext cx="3321368" cy="2037874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7295793" y="6252449"/>
            <a:ext cx="3360182" cy="4860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14"/>
              </a:lnSpc>
              <a:buNone/>
            </a:pPr>
            <a:r>
              <a:rPr lang="en-US" sz="1531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Управление задачами и продуктивностью</a:t>
            </a:r>
            <a:endParaRPr lang="en-US" sz="1531" dirty="0"/>
          </a:p>
        </p:txBody>
      </p:sp>
      <p:sp>
        <p:nvSpPr>
          <p:cNvPr id="20" name="Text 13"/>
          <p:cNvSpPr/>
          <p:nvPr/>
        </p:nvSpPr>
        <p:spPr>
          <a:xfrm>
            <a:off x="7295793" y="6893958"/>
            <a:ext cx="3360182" cy="7461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1960"/>
              </a:lnSpc>
              <a:buNone/>
            </a:pPr>
            <a:r>
              <a:rPr lang="ru-RU" sz="1225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2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225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помогает</a:t>
            </a:r>
            <a:r>
              <a:rPr lang="en-US" sz="12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управлять задачами, создавать планы, назначать ответственных и отслеживать прогресс.</a:t>
            </a:r>
            <a:endParaRPr lang="en-US" sz="12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934"/>
          </a:xfrm>
          <a:prstGeom prst="rect">
            <a:avLst/>
          </a:prstGeom>
          <a:solidFill>
            <a:srgbClr val="F3F3FF">
              <a:alpha val="75000"/>
            </a:srgbClr>
          </a:solidFill>
          <a:ln w="52388">
            <a:solidFill>
              <a:srgbClr val="DFDFE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57600" cy="823293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59129" y="576263"/>
            <a:ext cx="9369623" cy="13099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157"/>
              </a:lnSpc>
              <a:buNone/>
            </a:pPr>
            <a:r>
              <a:rPr lang="en-US" sz="4400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Преимущества </a:t>
            </a:r>
            <a:r>
              <a:rPr lang="en-US" sz="4400" b="1" dirty="0" err="1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использования</a:t>
            </a:r>
            <a:r>
              <a:rPr lang="en-US" sz="4400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  <a:r>
              <a:rPr lang="ru-RU" sz="4400" b="1" dirty="0" err="1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ЭдуЛайн</a:t>
            </a:r>
            <a:endParaRPr lang="en-US" sz="4400" dirty="0"/>
          </a:p>
        </p:txBody>
      </p:sp>
      <p:sp>
        <p:nvSpPr>
          <p:cNvPr id="6" name="Shape 2"/>
          <p:cNvSpPr/>
          <p:nvPr/>
        </p:nvSpPr>
        <p:spPr>
          <a:xfrm>
            <a:off x="4459129" y="2200513"/>
            <a:ext cx="9369623" cy="1679019"/>
          </a:xfrm>
          <a:prstGeom prst="roundRect">
            <a:avLst>
              <a:gd name="adj" fmla="val 22469"/>
            </a:avLst>
          </a:prstGeom>
          <a:solidFill>
            <a:srgbClr val="F3F3FF"/>
          </a:solidFill>
          <a:ln w="26194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3"/>
          <p:cNvSpPr/>
          <p:nvPr/>
        </p:nvSpPr>
        <p:spPr>
          <a:xfrm>
            <a:off x="4694873" y="2436257"/>
            <a:ext cx="4960620" cy="3274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9"/>
              </a:lnSpc>
              <a:buNone/>
            </a:pPr>
            <a:r>
              <a:rPr lang="en-US" sz="2063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Интеграция с мощными инструментами</a:t>
            </a:r>
            <a:endParaRPr lang="en-US" sz="2063" dirty="0"/>
          </a:p>
        </p:txBody>
      </p:sp>
      <p:sp>
        <p:nvSpPr>
          <p:cNvPr id="8" name="Text 4"/>
          <p:cNvSpPr/>
          <p:nvPr/>
        </p:nvSpPr>
        <p:spPr>
          <a:xfrm>
            <a:off x="4694873" y="2973229"/>
            <a:ext cx="8898136" cy="67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40"/>
              </a:lnSpc>
              <a:buNone/>
            </a:pPr>
            <a:r>
              <a:rPr lang="ru-RU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интегрируется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с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другими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приложениями</a:t>
            </a: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и платформами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такими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как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Gamma, PDF Redactor, GitHub,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GigaChat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что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обеспечивает бесперебойную работу.</a:t>
            </a:r>
            <a:endParaRPr lang="en-US" sz="1650" dirty="0"/>
          </a:p>
        </p:txBody>
      </p:sp>
      <p:sp>
        <p:nvSpPr>
          <p:cNvPr id="9" name="Shape 5"/>
          <p:cNvSpPr/>
          <p:nvPr/>
        </p:nvSpPr>
        <p:spPr>
          <a:xfrm>
            <a:off x="4459129" y="4089083"/>
            <a:ext cx="9369623" cy="1679019"/>
          </a:xfrm>
          <a:prstGeom prst="roundRect">
            <a:avLst>
              <a:gd name="adj" fmla="val 22469"/>
            </a:avLst>
          </a:prstGeom>
          <a:solidFill>
            <a:srgbClr val="F3F3FF"/>
          </a:solidFill>
          <a:ln w="26194">
            <a:solidFill>
              <a:srgbClr val="015F9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6"/>
          <p:cNvSpPr/>
          <p:nvPr/>
        </p:nvSpPr>
        <p:spPr>
          <a:xfrm>
            <a:off x="4694873" y="4324826"/>
            <a:ext cx="4206240" cy="3274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9"/>
              </a:lnSpc>
              <a:buNone/>
            </a:pPr>
            <a:r>
              <a:rPr lang="en-US" sz="2063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Безопасность и контроль данных</a:t>
            </a:r>
            <a:endParaRPr lang="en-US" sz="2063" dirty="0"/>
          </a:p>
        </p:txBody>
      </p:sp>
      <p:sp>
        <p:nvSpPr>
          <p:cNvPr id="11" name="Text 7"/>
          <p:cNvSpPr/>
          <p:nvPr/>
        </p:nvSpPr>
        <p:spPr>
          <a:xfrm>
            <a:off x="4694873" y="4861798"/>
            <a:ext cx="8898136" cy="67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40"/>
              </a:lnSpc>
              <a:buNone/>
            </a:pPr>
            <a:r>
              <a:rPr lang="ru-RU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предоставляет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разнообразные функции безопасности и контроля доступа, чтобы гарантировать конфиденциальность данных.</a:t>
            </a:r>
            <a:endParaRPr lang="en-US" sz="1650" dirty="0"/>
          </a:p>
        </p:txBody>
      </p:sp>
      <p:sp>
        <p:nvSpPr>
          <p:cNvPr id="12" name="Shape 8"/>
          <p:cNvSpPr/>
          <p:nvPr/>
        </p:nvSpPr>
        <p:spPr>
          <a:xfrm>
            <a:off x="4459129" y="5977652"/>
            <a:ext cx="9369623" cy="1679019"/>
          </a:xfrm>
          <a:prstGeom prst="roundRect">
            <a:avLst>
              <a:gd name="adj" fmla="val 22469"/>
            </a:avLst>
          </a:prstGeom>
          <a:solidFill>
            <a:srgbClr val="F3F3FF"/>
          </a:solidFill>
          <a:ln w="26194">
            <a:solidFill>
              <a:srgbClr val="AD1F9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9"/>
          <p:cNvSpPr/>
          <p:nvPr/>
        </p:nvSpPr>
        <p:spPr>
          <a:xfrm>
            <a:off x="4694873" y="6213396"/>
            <a:ext cx="3939540" cy="3274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9"/>
              </a:lnSpc>
              <a:buNone/>
            </a:pPr>
            <a:r>
              <a:rPr lang="en-US" sz="2063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Поддержка масштабируемости</a:t>
            </a:r>
            <a:endParaRPr lang="en-US" sz="2063" dirty="0"/>
          </a:p>
        </p:txBody>
      </p:sp>
      <p:sp>
        <p:nvSpPr>
          <p:cNvPr id="14" name="Text 10"/>
          <p:cNvSpPr/>
          <p:nvPr/>
        </p:nvSpPr>
        <p:spPr>
          <a:xfrm>
            <a:off x="4694873" y="6750368"/>
            <a:ext cx="8898136" cy="67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40"/>
              </a:lnSpc>
              <a:buNone/>
            </a:pPr>
            <a:r>
              <a:rPr lang="ru-RU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гибко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масштабируется для разных размеров команд, от небольших групп до крупных предприятий.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 w="52388">
            <a:solidFill>
              <a:srgbClr val="DFDFE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55081" y="902970"/>
            <a:ext cx="8930640" cy="6555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162"/>
              </a:lnSpc>
              <a:buNone/>
            </a:pPr>
            <a:r>
              <a:rPr lang="en-US" sz="4129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Примеры использования в бизнесе</a:t>
            </a:r>
            <a:endParaRPr lang="en-US" sz="4129" dirty="0"/>
          </a:p>
        </p:txBody>
      </p:sp>
      <p:sp>
        <p:nvSpPr>
          <p:cNvPr id="6" name="Shape 2"/>
          <p:cNvSpPr/>
          <p:nvPr/>
        </p:nvSpPr>
        <p:spPr>
          <a:xfrm>
            <a:off x="4756547" y="1873091"/>
            <a:ext cx="26194" cy="5453539"/>
          </a:xfrm>
          <a:prstGeom prst="rect">
            <a:avLst/>
          </a:prstGeom>
          <a:solidFill>
            <a:srgbClr val="DFDFE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3"/>
          <p:cNvSpPr/>
          <p:nvPr/>
        </p:nvSpPr>
        <p:spPr>
          <a:xfrm>
            <a:off x="5005626" y="2259806"/>
            <a:ext cx="734139" cy="26194"/>
          </a:xfrm>
          <a:prstGeom prst="rect">
            <a:avLst/>
          </a:prstGeom>
          <a:solidFill>
            <a:srgbClr val="2D4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4"/>
          <p:cNvSpPr/>
          <p:nvPr/>
        </p:nvSpPr>
        <p:spPr>
          <a:xfrm>
            <a:off x="4533662" y="2036921"/>
            <a:ext cx="471964" cy="471964"/>
          </a:xfrm>
          <a:prstGeom prst="roundRect">
            <a:avLst>
              <a:gd name="adj" fmla="val 80003"/>
            </a:avLst>
          </a:prstGeom>
          <a:solidFill>
            <a:srgbClr val="F3F3FF"/>
          </a:solidFill>
          <a:ln w="26194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5"/>
          <p:cNvSpPr/>
          <p:nvPr/>
        </p:nvSpPr>
        <p:spPr>
          <a:xfrm>
            <a:off x="4674394" y="2076212"/>
            <a:ext cx="19050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478" dirty="0"/>
          </a:p>
        </p:txBody>
      </p:sp>
      <p:sp>
        <p:nvSpPr>
          <p:cNvPr id="10" name="Text 6"/>
          <p:cNvSpPr/>
          <p:nvPr/>
        </p:nvSpPr>
        <p:spPr>
          <a:xfrm>
            <a:off x="5923359" y="2082760"/>
            <a:ext cx="2926080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en-US" sz="2065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Управление проектами</a:t>
            </a:r>
            <a:endParaRPr lang="en-US" sz="2065" dirty="0"/>
          </a:p>
        </p:txBody>
      </p:sp>
      <p:sp>
        <p:nvSpPr>
          <p:cNvPr id="11" name="Text 7"/>
          <p:cNvSpPr/>
          <p:nvPr/>
        </p:nvSpPr>
        <p:spPr>
          <a:xfrm>
            <a:off x="5923359" y="2620089"/>
            <a:ext cx="7909560" cy="6712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43"/>
              </a:lnSpc>
              <a:buNone/>
            </a:pP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Обеспечение </a:t>
            </a:r>
            <a:r>
              <a:rPr lang="en-US" sz="1652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прозрачност</a:t>
            </a:r>
            <a:r>
              <a:rPr lang="ru-RU" sz="1652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</a:t>
            </a:r>
            <a:r>
              <a:rPr lang="en-US" sz="1652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и </a:t>
            </a:r>
            <a:r>
              <a:rPr lang="en-US" sz="1652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координаци</a:t>
            </a:r>
            <a:r>
              <a:rPr lang="ru-RU" sz="1652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ю</a:t>
            </a:r>
            <a:r>
              <a:rPr lang="en-US" sz="1652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при выполнении проектов, позволяя командам эффективно работать в реальном времени.</a:t>
            </a:r>
            <a:endParaRPr lang="en-US" sz="1652" dirty="0"/>
          </a:p>
        </p:txBody>
      </p:sp>
      <p:sp>
        <p:nvSpPr>
          <p:cNvPr id="12" name="Shape 8"/>
          <p:cNvSpPr/>
          <p:nvPr/>
        </p:nvSpPr>
        <p:spPr>
          <a:xfrm>
            <a:off x="5005626" y="4147542"/>
            <a:ext cx="734139" cy="26194"/>
          </a:xfrm>
          <a:prstGeom prst="rect">
            <a:avLst/>
          </a:prstGeom>
          <a:solidFill>
            <a:srgbClr val="015F9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9"/>
          <p:cNvSpPr/>
          <p:nvPr/>
        </p:nvSpPr>
        <p:spPr>
          <a:xfrm>
            <a:off x="4533662" y="3924657"/>
            <a:ext cx="471964" cy="471964"/>
          </a:xfrm>
          <a:prstGeom prst="roundRect">
            <a:avLst>
              <a:gd name="adj" fmla="val 80003"/>
            </a:avLst>
          </a:prstGeom>
          <a:solidFill>
            <a:srgbClr val="F3F3FF"/>
          </a:solidFill>
          <a:ln w="26194">
            <a:solidFill>
              <a:srgbClr val="015F9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0"/>
          <p:cNvSpPr/>
          <p:nvPr/>
        </p:nvSpPr>
        <p:spPr>
          <a:xfrm>
            <a:off x="4674394" y="3963948"/>
            <a:ext cx="19050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478" dirty="0"/>
          </a:p>
        </p:txBody>
      </p:sp>
      <p:sp>
        <p:nvSpPr>
          <p:cNvPr id="15" name="Text 11"/>
          <p:cNvSpPr/>
          <p:nvPr/>
        </p:nvSpPr>
        <p:spPr>
          <a:xfrm>
            <a:off x="5923359" y="3970496"/>
            <a:ext cx="3421380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en-US" sz="2065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Внутренняя коммуникация</a:t>
            </a:r>
            <a:endParaRPr lang="en-US" sz="2065" dirty="0"/>
          </a:p>
        </p:txBody>
      </p:sp>
      <p:sp>
        <p:nvSpPr>
          <p:cNvPr id="16" name="Text 12"/>
          <p:cNvSpPr/>
          <p:nvPr/>
        </p:nvSpPr>
        <p:spPr>
          <a:xfrm>
            <a:off x="5923359" y="4507825"/>
            <a:ext cx="7909560" cy="6712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43"/>
              </a:lnSpc>
              <a:buNone/>
            </a:pPr>
            <a:r>
              <a:rPr lang="ru-RU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Упрашение</a:t>
            </a:r>
            <a:r>
              <a:rPr lang="en-US" sz="1652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52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коммуникаци</a:t>
            </a:r>
            <a:r>
              <a:rPr lang="ru-RU" sz="1652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</a:t>
            </a:r>
            <a:r>
              <a:rPr lang="en-US" sz="1652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внутри компании, обеспечивая быстрый и удобный обмен сообщениями и информацией.</a:t>
            </a:r>
            <a:endParaRPr lang="en-US" sz="1652" dirty="0"/>
          </a:p>
        </p:txBody>
      </p:sp>
      <p:sp>
        <p:nvSpPr>
          <p:cNvPr id="17" name="Shape 13"/>
          <p:cNvSpPr/>
          <p:nvPr/>
        </p:nvSpPr>
        <p:spPr>
          <a:xfrm>
            <a:off x="5005626" y="6035278"/>
            <a:ext cx="734139" cy="26194"/>
          </a:xfrm>
          <a:prstGeom prst="rect">
            <a:avLst/>
          </a:prstGeom>
          <a:solidFill>
            <a:srgbClr val="AD1F96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4"/>
          <p:cNvSpPr/>
          <p:nvPr/>
        </p:nvSpPr>
        <p:spPr>
          <a:xfrm>
            <a:off x="4533662" y="5812393"/>
            <a:ext cx="471964" cy="471964"/>
          </a:xfrm>
          <a:prstGeom prst="roundRect">
            <a:avLst>
              <a:gd name="adj" fmla="val 80003"/>
            </a:avLst>
          </a:prstGeom>
          <a:solidFill>
            <a:srgbClr val="F3F3FF"/>
          </a:solidFill>
          <a:ln w="26194">
            <a:solidFill>
              <a:srgbClr val="AD1F9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5"/>
          <p:cNvSpPr/>
          <p:nvPr/>
        </p:nvSpPr>
        <p:spPr>
          <a:xfrm>
            <a:off x="4674394" y="5851684"/>
            <a:ext cx="190500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2478" dirty="0"/>
          </a:p>
        </p:txBody>
      </p:sp>
      <p:sp>
        <p:nvSpPr>
          <p:cNvPr id="20" name="Text 16"/>
          <p:cNvSpPr/>
          <p:nvPr/>
        </p:nvSpPr>
        <p:spPr>
          <a:xfrm>
            <a:off x="5923359" y="5858232"/>
            <a:ext cx="3604260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en-US" sz="2065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Обучение и обмен знаниями</a:t>
            </a:r>
            <a:endParaRPr lang="en-US" sz="2065" dirty="0"/>
          </a:p>
        </p:txBody>
      </p:sp>
      <p:sp>
        <p:nvSpPr>
          <p:cNvPr id="21" name="Text 17"/>
          <p:cNvSpPr/>
          <p:nvPr/>
        </p:nvSpPr>
        <p:spPr>
          <a:xfrm>
            <a:off x="5923359" y="6395561"/>
            <a:ext cx="7909560" cy="6712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43"/>
              </a:lnSpc>
              <a:buNone/>
            </a:pPr>
            <a:r>
              <a:rPr lang="ru-RU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52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позволяет</a:t>
            </a:r>
            <a:r>
              <a:rPr lang="en-US" sz="1652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создавать виртуальные классы и обучать сотрудников удаленно, обеспечивая гибкость и доступность обучения.</a:t>
            </a:r>
            <a:endParaRPr lang="en-US" sz="16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 w="55483">
            <a:solidFill>
              <a:srgbClr val="DFDFEB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226031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0075" y="0"/>
            <a:ext cx="3604736" cy="10148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 err="1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Конкуренты</a:t>
            </a:r>
            <a:endParaRPr lang="en-US" sz="4374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5073E07-1095-79A2-740A-FD85BC42B8CB}"/>
              </a:ext>
            </a:extLst>
          </p:cNvPr>
          <p:cNvSpPr/>
          <p:nvPr/>
        </p:nvSpPr>
        <p:spPr>
          <a:xfrm>
            <a:off x="2520919" y="4144450"/>
            <a:ext cx="5126804" cy="1130157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effectLst/>
                <a:latin typeface="Söhne"/>
              </a:rPr>
              <a:t>Платформа для видеоконференций с простым</a:t>
            </a:r>
            <a:r>
              <a:rPr lang="en-US" dirty="0">
                <a:latin typeface="Söhne"/>
              </a:rPr>
              <a:t> </a:t>
            </a:r>
            <a:r>
              <a:rPr lang="ru-RU" dirty="0">
                <a:latin typeface="Söhne"/>
              </a:rPr>
              <a:t>и интуитивным</a:t>
            </a:r>
            <a:r>
              <a:rPr lang="ru-RU" b="0" i="0" dirty="0">
                <a:effectLst/>
                <a:latin typeface="Söhne"/>
              </a:rPr>
              <a:t> интерфейсом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CC6B879-2BFB-BC67-B7FB-D4234D5B4C13}"/>
              </a:ext>
            </a:extLst>
          </p:cNvPr>
          <p:cNvSpPr/>
          <p:nvPr/>
        </p:nvSpPr>
        <p:spPr>
          <a:xfrm>
            <a:off x="2520919" y="2837402"/>
            <a:ext cx="5126804" cy="1130157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effectLst/>
                <a:latin typeface="Söhne"/>
              </a:rPr>
              <a:t>Онлайн-семинары, обеспечивающие виртуальные презентации и обсуждения с аудиторией.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0832391-FB2B-0286-C645-5ACAD72537A4}"/>
              </a:ext>
            </a:extLst>
          </p:cNvPr>
          <p:cNvSpPr/>
          <p:nvPr/>
        </p:nvSpPr>
        <p:spPr>
          <a:xfrm>
            <a:off x="2520919" y="5437438"/>
            <a:ext cx="5126804" cy="1130157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effectLst/>
                <a:latin typeface="Söhne"/>
              </a:rPr>
              <a:t>Популярная платформа для онлайн-встреч и видеоконференций, получившая широкое распространение во время пандемии</a:t>
            </a:r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B6EC74E-69A0-2830-605C-4923B56FA89E}"/>
              </a:ext>
            </a:extLst>
          </p:cNvPr>
          <p:cNvSpPr/>
          <p:nvPr/>
        </p:nvSpPr>
        <p:spPr>
          <a:xfrm>
            <a:off x="2520919" y="6744486"/>
            <a:ext cx="5126804" cy="1130157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ru-RU" b="0" i="0" dirty="0">
                <a:effectLst/>
                <a:latin typeface="Söhne"/>
              </a:rPr>
              <a:t> </a:t>
            </a:r>
            <a:r>
              <a:rPr lang="ru-RU" b="0" i="0" dirty="0" err="1">
                <a:effectLst/>
                <a:latin typeface="Söhne"/>
              </a:rPr>
              <a:t>Коллаборативная</a:t>
            </a:r>
            <a:r>
              <a:rPr lang="ru-RU" b="0" i="0" dirty="0">
                <a:effectLst/>
                <a:latin typeface="Söhne"/>
              </a:rPr>
              <a:t> платформа Microsoft для командной работы и общения. Входит в пакет программ Microsoft 365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6930D98-5632-95DD-7B29-3F60E0CEE4CC}"/>
              </a:ext>
            </a:extLst>
          </p:cNvPr>
          <p:cNvSpPr/>
          <p:nvPr/>
        </p:nvSpPr>
        <p:spPr>
          <a:xfrm>
            <a:off x="9188849" y="2837402"/>
            <a:ext cx="5126804" cy="1130157"/>
          </a:xfrm>
          <a:prstGeom prst="roundRect">
            <a:avLst/>
          </a:prstGeom>
          <a:ln w="57150"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Fira Sans Condensed Black" panose="020F0502020204030204" pitchFamily="34" charset="0"/>
            </a:endParaRPr>
          </a:p>
          <a:p>
            <a:pPr algn="ctr"/>
            <a:endParaRPr lang="ru-RU" sz="1600" b="1" dirty="0">
              <a:latin typeface="Fira Sans Condensed Black" panose="020F0502020204030204" pitchFamily="34" charset="0"/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PT Sans" panose="020B0503020203020204" pitchFamily="34" charset="-52"/>
              </a:rPr>
              <a:t>Н</a:t>
            </a:r>
            <a:r>
              <a:rPr lang="ru-RU" sz="1600" b="1" i="0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едостаточная защита с множественными факторами</a:t>
            </a:r>
            <a:r>
              <a:rPr lang="ru-RU" sz="1600" b="1" dirty="0">
                <a:solidFill>
                  <a:schemeClr val="tx1"/>
                </a:solidFill>
                <a:latin typeface="PT Sans" panose="020B0503020203020204" pitchFamily="34" charset="-52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PT Sans" panose="020B0503020203020204" pitchFamily="34" charset="-52"/>
              </a:rPr>
              <a:t>(</a:t>
            </a:r>
            <a:r>
              <a:rPr lang="ru-RU" sz="1600" b="0" i="1" dirty="0">
                <a:solidFill>
                  <a:schemeClr val="tx1"/>
                </a:solidFill>
                <a:effectLst/>
                <a:latin typeface="Söhne"/>
              </a:rPr>
              <a:t>Проблемы с безопасностью данных</a:t>
            </a:r>
            <a:r>
              <a:rPr lang="en-US" sz="1600" b="1" dirty="0">
                <a:solidFill>
                  <a:schemeClr val="tx1"/>
                </a:solidFill>
                <a:latin typeface="PT Sans" panose="020B0503020203020204" pitchFamily="34" charset="-52"/>
              </a:rPr>
              <a:t>)</a:t>
            </a:r>
            <a:endParaRPr lang="ru-RU" sz="1600" b="1" dirty="0">
              <a:solidFill>
                <a:schemeClr val="tx1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600" b="1" i="0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Отсутствие функции распределения звонков    </a:t>
            </a:r>
          </a:p>
          <a:p>
            <a:pPr algn="ctr"/>
            <a:r>
              <a:rPr lang="ru-RU" sz="1600" b="1" i="0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Постоянные технические неполадки системы</a:t>
            </a:r>
          </a:p>
          <a:p>
            <a:pPr algn="ctr"/>
            <a:endParaRPr lang="ru-RU" b="1" i="0" dirty="0">
              <a:effectLst/>
              <a:latin typeface="Fira Sans Condensed Black" panose="020F050202020403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B4EAFE0-EC58-EDA5-D640-0911C61E0F3B}"/>
              </a:ext>
            </a:extLst>
          </p:cNvPr>
          <p:cNvSpPr/>
          <p:nvPr/>
        </p:nvSpPr>
        <p:spPr>
          <a:xfrm>
            <a:off x="9188849" y="4173047"/>
            <a:ext cx="5126804" cy="1130157"/>
          </a:xfrm>
          <a:prstGeom prst="roundRect">
            <a:avLst/>
          </a:prstGeom>
          <a:ln w="57150"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0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Ограничено количество участников до 40 человек</a:t>
            </a:r>
          </a:p>
          <a:p>
            <a:pPr algn="ctr"/>
            <a:r>
              <a:rPr lang="ru-RU" sz="1600" b="1" i="0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Имеется ограниченный объем функциональных возможностей</a:t>
            </a:r>
            <a:endParaRPr lang="ru-RU" sz="1600" b="1" dirty="0">
              <a:solidFill>
                <a:schemeClr val="tx1"/>
              </a:solidFill>
              <a:latin typeface="PT Sans" panose="020B0503020203020204" pitchFamily="34" charset="-52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C628544-DE41-DBCF-06A6-C15D063D7183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>
            <a:off x="7647723" y="3402481"/>
            <a:ext cx="154112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89076BE-A718-BEFB-4252-3D9E5BDEA22D}"/>
              </a:ext>
            </a:extLst>
          </p:cNvPr>
          <p:cNvSpPr/>
          <p:nvPr/>
        </p:nvSpPr>
        <p:spPr>
          <a:xfrm>
            <a:off x="9188849" y="5437438"/>
            <a:ext cx="5126804" cy="1130157"/>
          </a:xfrm>
          <a:prstGeom prst="roundRect">
            <a:avLst/>
          </a:prstGeom>
          <a:ln w="57150"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0" dirty="0">
                <a:effectLst/>
                <a:latin typeface="PT Sans" panose="020B0503020203020204" pitchFamily="34" charset="-52"/>
              </a:rPr>
              <a:t>Огранено продолжительность конференции</a:t>
            </a:r>
          </a:p>
          <a:p>
            <a:pPr algn="ctr"/>
            <a:r>
              <a:rPr lang="ru-RU" sz="1600" b="1" i="0" dirty="0">
                <a:effectLst/>
                <a:latin typeface="PT Sans" panose="020B0503020203020204" pitchFamily="34" charset="-52"/>
              </a:rPr>
              <a:t>Один организатор, модераторы — дополнительная оплата</a:t>
            </a:r>
          </a:p>
          <a:p>
            <a:pPr algn="ctr"/>
            <a:r>
              <a:rPr lang="ru-RU" sz="1600" b="1" dirty="0">
                <a:latin typeface="PT Sans" panose="020B0503020203020204" pitchFamily="34" charset="-52"/>
              </a:rPr>
              <a:t>Проблемы оплаты через Российских банков </a:t>
            </a:r>
            <a:endParaRPr lang="ru-RU" sz="1600" b="1" i="0" dirty="0">
              <a:effectLst/>
              <a:latin typeface="PT Sans" panose="020B0503020203020204" pitchFamily="34" charset="-52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3607BFE-A99C-A7C2-B6A5-A3C0810B34CB}"/>
              </a:ext>
            </a:extLst>
          </p:cNvPr>
          <p:cNvSpPr/>
          <p:nvPr/>
        </p:nvSpPr>
        <p:spPr>
          <a:xfrm>
            <a:off x="9188849" y="6744486"/>
            <a:ext cx="5126804" cy="1130157"/>
          </a:xfrm>
          <a:prstGeom prst="roundRect">
            <a:avLst/>
          </a:prstGeom>
          <a:ln w="57150"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i="0" dirty="0">
              <a:solidFill>
                <a:schemeClr val="tx1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sz="1400" b="1" i="0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Низкое качество звука при шеринге</a:t>
            </a:r>
          </a:p>
          <a:p>
            <a:pPr algn="ctr"/>
            <a:r>
              <a:rPr lang="ru-RU" sz="1400" b="1" i="0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Загруженный и сложный интерфейс</a:t>
            </a:r>
            <a:endParaRPr lang="en-US" sz="1400" b="1" i="0" dirty="0">
              <a:solidFill>
                <a:schemeClr val="tx1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sz="1400" b="1" i="0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Ограниченные возможности видеоконференций: Недостаточные опции настройки видео и аудио встреч.</a:t>
            </a:r>
          </a:p>
          <a:p>
            <a:pPr algn="l"/>
            <a:endParaRPr lang="ru-RU" b="0" i="0" dirty="0">
              <a:effectLst/>
              <a:latin typeface="Söhne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8B24446-D194-2CE3-6932-A99222334600}"/>
              </a:ext>
            </a:extLst>
          </p:cNvPr>
          <p:cNvCxnSpPr>
            <a:cxnSpLocks/>
          </p:cNvCxnSpPr>
          <p:nvPr/>
        </p:nvCxnSpPr>
        <p:spPr>
          <a:xfrm>
            <a:off x="7647723" y="4722030"/>
            <a:ext cx="154112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313C6056-3613-3A5A-0AD8-04FD03DA8FF2}"/>
              </a:ext>
            </a:extLst>
          </p:cNvPr>
          <p:cNvCxnSpPr>
            <a:cxnSpLocks/>
          </p:cNvCxnSpPr>
          <p:nvPr/>
        </p:nvCxnSpPr>
        <p:spPr>
          <a:xfrm>
            <a:off x="7647723" y="5998926"/>
            <a:ext cx="154112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24A55D6-F585-9381-8644-53DE7AC693BF}"/>
              </a:ext>
            </a:extLst>
          </p:cNvPr>
          <p:cNvCxnSpPr>
            <a:cxnSpLocks/>
          </p:cNvCxnSpPr>
          <p:nvPr/>
        </p:nvCxnSpPr>
        <p:spPr>
          <a:xfrm>
            <a:off x="7647723" y="7309564"/>
            <a:ext cx="154112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EE31DB9-9F12-114B-3DFC-53F97315D54E}"/>
              </a:ext>
            </a:extLst>
          </p:cNvPr>
          <p:cNvSpPr/>
          <p:nvPr/>
        </p:nvSpPr>
        <p:spPr>
          <a:xfrm>
            <a:off x="105562" y="3011454"/>
            <a:ext cx="2100610" cy="782051"/>
          </a:xfrm>
          <a:prstGeom prst="roundRect">
            <a:avLst/>
          </a:prstGeom>
          <a:ln w="57150">
            <a:solidFill>
              <a:srgbClr val="E277B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>
                <a:effectLst/>
                <a:latin typeface="Söhne"/>
              </a:rPr>
              <a:t>Вебинар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7B36BC6-D524-A526-F3A7-4C11D079C71F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206172" y="3402480"/>
            <a:ext cx="314747" cy="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5DBAC996-7DA8-A652-7AAD-E40D835D7760}"/>
              </a:ext>
            </a:extLst>
          </p:cNvPr>
          <p:cNvSpPr/>
          <p:nvPr/>
        </p:nvSpPr>
        <p:spPr>
          <a:xfrm>
            <a:off x="105562" y="4331004"/>
            <a:ext cx="2100610" cy="782051"/>
          </a:xfrm>
          <a:prstGeom prst="roundRect">
            <a:avLst/>
          </a:prstGeom>
          <a:ln w="57150">
            <a:solidFill>
              <a:srgbClr val="E277B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>
                <a:effectLst/>
                <a:latin typeface="Söhne"/>
              </a:rPr>
              <a:t>Яндекс Телемост</a:t>
            </a:r>
            <a:endParaRPr lang="ru-RU" dirty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F8AC02D-C0E4-48C9-C90F-11931EFAB8C9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2206172" y="4722030"/>
            <a:ext cx="314747" cy="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02B7AFD2-5BF0-29A0-426D-EFB05475424F}"/>
              </a:ext>
            </a:extLst>
          </p:cNvPr>
          <p:cNvSpPr/>
          <p:nvPr/>
        </p:nvSpPr>
        <p:spPr>
          <a:xfrm>
            <a:off x="105562" y="5607900"/>
            <a:ext cx="2100610" cy="782051"/>
          </a:xfrm>
          <a:prstGeom prst="roundRect">
            <a:avLst/>
          </a:prstGeom>
          <a:ln w="57150">
            <a:solidFill>
              <a:srgbClr val="E277B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0" dirty="0">
                <a:effectLst/>
                <a:latin typeface="Söhne"/>
              </a:rPr>
              <a:t>Zoom</a:t>
            </a:r>
            <a:endParaRPr lang="ru-RU" dirty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DB6F7FE9-8491-E866-B01C-409CE52EA407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2206172" y="5998926"/>
            <a:ext cx="314747" cy="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4565C7CA-EF02-724B-17B6-5644D74C1DFB}"/>
              </a:ext>
            </a:extLst>
          </p:cNvPr>
          <p:cNvSpPr/>
          <p:nvPr/>
        </p:nvSpPr>
        <p:spPr>
          <a:xfrm>
            <a:off x="105562" y="6971518"/>
            <a:ext cx="2100610" cy="782051"/>
          </a:xfrm>
          <a:prstGeom prst="roundRect">
            <a:avLst/>
          </a:prstGeom>
          <a:ln w="57150">
            <a:solidFill>
              <a:srgbClr val="E277B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>
                <a:effectLst/>
                <a:latin typeface="Söhne"/>
              </a:rPr>
              <a:t>Microsoft </a:t>
            </a:r>
            <a:r>
              <a:rPr lang="ru-RU" b="1" i="0" dirty="0" err="1">
                <a:effectLst/>
                <a:latin typeface="Söhne"/>
              </a:rPr>
              <a:t>Teams</a:t>
            </a:r>
            <a:endParaRPr lang="ru-RU" dirty="0"/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61CB01A-CA3C-79A5-4C23-C947F6DD44B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2206172" y="7362544"/>
            <a:ext cx="314747" cy="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Text 1">
            <a:extLst>
              <a:ext uri="{FF2B5EF4-FFF2-40B4-BE49-F238E27FC236}">
                <a16:creationId xmlns:a16="http://schemas.microsoft.com/office/drawing/2014/main" id="{2D12571B-A00B-4C1F-590C-088A22701443}"/>
              </a:ext>
            </a:extLst>
          </p:cNvPr>
          <p:cNvSpPr/>
          <p:nvPr/>
        </p:nvSpPr>
        <p:spPr>
          <a:xfrm>
            <a:off x="3281953" y="2068665"/>
            <a:ext cx="3604736" cy="5461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3200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Преимущества </a:t>
            </a:r>
            <a:endParaRPr lang="en-US" sz="3200" dirty="0"/>
          </a:p>
        </p:txBody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E664D6AE-B9A6-05EE-C0A1-4EDD0CD5F4B9}"/>
              </a:ext>
            </a:extLst>
          </p:cNvPr>
          <p:cNvSpPr/>
          <p:nvPr/>
        </p:nvSpPr>
        <p:spPr>
          <a:xfrm>
            <a:off x="10168642" y="2068665"/>
            <a:ext cx="3604736" cy="5461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3200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Недостатки  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BAA62FA-749E-472C-ADBC-83E8FCF8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42" y="507951"/>
            <a:ext cx="13229130" cy="752257"/>
          </a:xfrm>
        </p:spPr>
        <p:txBody>
          <a:bodyPr/>
          <a:lstStyle/>
          <a:p>
            <a:pPr algn="l"/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Конкурентные преимущества</a:t>
            </a:r>
            <a:endParaRPr lang="ru-RU" sz="4800" dirty="0"/>
          </a:p>
        </p:txBody>
      </p:sp>
      <p:grpSp>
        <p:nvGrpSpPr>
          <p:cNvPr id="9" name="Google Shape;1558;p19">
            <a:extLst>
              <a:ext uri="{FF2B5EF4-FFF2-40B4-BE49-F238E27FC236}">
                <a16:creationId xmlns:a16="http://schemas.microsoft.com/office/drawing/2014/main" id="{5C87B463-26A0-4A4C-8063-E453FC30DB63}"/>
              </a:ext>
            </a:extLst>
          </p:cNvPr>
          <p:cNvGrpSpPr/>
          <p:nvPr/>
        </p:nvGrpSpPr>
        <p:grpSpPr>
          <a:xfrm>
            <a:off x="4600748" y="1593851"/>
            <a:ext cx="5881464" cy="5686577"/>
            <a:chOff x="2205550" y="1416550"/>
            <a:chExt cx="3190675" cy="3084950"/>
          </a:xfrm>
        </p:grpSpPr>
        <p:sp>
          <p:nvSpPr>
            <p:cNvPr id="10" name="Google Shape;1559;p19">
              <a:extLst>
                <a:ext uri="{FF2B5EF4-FFF2-40B4-BE49-F238E27FC236}">
                  <a16:creationId xmlns:a16="http://schemas.microsoft.com/office/drawing/2014/main" id="{7146140D-9ADB-41A2-83A0-72D5AC57AF70}"/>
                </a:ext>
              </a:extLst>
            </p:cNvPr>
            <p:cNvSpPr/>
            <p:nvPr/>
          </p:nvSpPr>
          <p:spPr>
            <a:xfrm>
              <a:off x="3142175" y="2075650"/>
              <a:ext cx="630225" cy="296925"/>
            </a:xfrm>
            <a:custGeom>
              <a:avLst/>
              <a:gdLst/>
              <a:ahLst/>
              <a:cxnLst/>
              <a:rect l="l" t="t" r="r" b="b"/>
              <a:pathLst>
                <a:path w="25209" h="11877" extrusionOk="0">
                  <a:moveTo>
                    <a:pt x="8741" y="0"/>
                  </a:moveTo>
                  <a:lnTo>
                    <a:pt x="0" y="11876"/>
                  </a:lnTo>
                  <a:lnTo>
                    <a:pt x="11369" y="11845"/>
                  </a:lnTo>
                  <a:cubicBezTo>
                    <a:pt x="14030" y="11845"/>
                    <a:pt x="16563" y="10768"/>
                    <a:pt x="18400" y="8836"/>
                  </a:cubicBezTo>
                  <a:lnTo>
                    <a:pt x="25209" y="1711"/>
                  </a:lnTo>
                  <a:lnTo>
                    <a:pt x="8741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1" name="Google Shape;1560;p19">
              <a:extLst>
                <a:ext uri="{FF2B5EF4-FFF2-40B4-BE49-F238E27FC236}">
                  <a16:creationId xmlns:a16="http://schemas.microsoft.com/office/drawing/2014/main" id="{373B1B20-466C-47FA-8985-FE6DB0159FFD}"/>
                </a:ext>
              </a:extLst>
            </p:cNvPr>
            <p:cNvSpPr/>
            <p:nvPr/>
          </p:nvSpPr>
          <p:spPr>
            <a:xfrm>
              <a:off x="2647325" y="1417225"/>
              <a:ext cx="1125875" cy="893600"/>
            </a:xfrm>
            <a:custGeom>
              <a:avLst/>
              <a:gdLst/>
              <a:ahLst/>
              <a:cxnLst/>
              <a:rect l="l" t="t" r="r" b="b"/>
              <a:pathLst>
                <a:path w="45035" h="35744" extrusionOk="0">
                  <a:moveTo>
                    <a:pt x="40371" y="0"/>
                  </a:moveTo>
                  <a:cubicBezTo>
                    <a:pt x="40227" y="0"/>
                    <a:pt x="40082" y="7"/>
                    <a:pt x="39936" y="21"/>
                  </a:cubicBezTo>
                  <a:cubicBezTo>
                    <a:pt x="25241" y="1256"/>
                    <a:pt x="12320" y="7748"/>
                    <a:pt x="2091" y="17280"/>
                  </a:cubicBezTo>
                  <a:cubicBezTo>
                    <a:pt x="1" y="19212"/>
                    <a:pt x="159" y="22569"/>
                    <a:pt x="2408" y="24342"/>
                  </a:cubicBezTo>
                  <a:lnTo>
                    <a:pt x="16849" y="35743"/>
                  </a:lnTo>
                  <a:cubicBezTo>
                    <a:pt x="26668" y="24267"/>
                    <a:pt x="43920" y="24089"/>
                    <a:pt x="44983" y="24089"/>
                  </a:cubicBezTo>
                  <a:cubicBezTo>
                    <a:pt x="45017" y="24089"/>
                    <a:pt x="45034" y="24089"/>
                    <a:pt x="45034" y="24089"/>
                  </a:cubicBezTo>
                  <a:lnTo>
                    <a:pt x="45034" y="4676"/>
                  </a:lnTo>
                  <a:cubicBezTo>
                    <a:pt x="45034" y="2069"/>
                    <a:pt x="42908" y="0"/>
                    <a:pt x="40371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 dirty="0"/>
            </a:p>
          </p:txBody>
        </p:sp>
        <p:sp>
          <p:nvSpPr>
            <p:cNvPr id="12" name="Google Shape;1561;p19">
              <a:extLst>
                <a:ext uri="{FF2B5EF4-FFF2-40B4-BE49-F238E27FC236}">
                  <a16:creationId xmlns:a16="http://schemas.microsoft.com/office/drawing/2014/main" id="{DA4AF40E-FA20-4C13-B15D-E1E1AF8B51F2}"/>
                </a:ext>
              </a:extLst>
            </p:cNvPr>
            <p:cNvSpPr/>
            <p:nvPr/>
          </p:nvSpPr>
          <p:spPr>
            <a:xfrm>
              <a:off x="3050325" y="2004400"/>
              <a:ext cx="722075" cy="368175"/>
            </a:xfrm>
            <a:custGeom>
              <a:avLst/>
              <a:gdLst/>
              <a:ahLst/>
              <a:cxnLst/>
              <a:rect l="l" t="t" r="r" b="b"/>
              <a:pathLst>
                <a:path w="28883" h="14727" extrusionOk="0">
                  <a:moveTo>
                    <a:pt x="28845" y="0"/>
                  </a:moveTo>
                  <a:cubicBezTo>
                    <a:pt x="27910" y="0"/>
                    <a:pt x="9870" y="150"/>
                    <a:pt x="1" y="11654"/>
                  </a:cubicBezTo>
                  <a:lnTo>
                    <a:pt x="32" y="11686"/>
                  </a:lnTo>
                  <a:lnTo>
                    <a:pt x="3674" y="14726"/>
                  </a:lnTo>
                  <a:cubicBezTo>
                    <a:pt x="10230" y="8424"/>
                    <a:pt x="19097" y="4561"/>
                    <a:pt x="28883" y="4561"/>
                  </a:cubicBezTo>
                  <a:lnTo>
                    <a:pt x="28883" y="64"/>
                  </a:lnTo>
                  <a:lnTo>
                    <a:pt x="28883" y="0"/>
                  </a:lnTo>
                  <a:cubicBezTo>
                    <a:pt x="28883" y="0"/>
                    <a:pt x="28870" y="0"/>
                    <a:pt x="28845" y="0"/>
                  </a:cubicBezTo>
                  <a:close/>
                </a:path>
              </a:pathLst>
            </a:custGeom>
            <a:solidFill>
              <a:srgbClr val="DD91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4" name="Google Shape;1562;p19">
              <a:extLst>
                <a:ext uri="{FF2B5EF4-FFF2-40B4-BE49-F238E27FC236}">
                  <a16:creationId xmlns:a16="http://schemas.microsoft.com/office/drawing/2014/main" id="{0732B533-1A40-4570-9C38-326C772D15EA}"/>
                </a:ext>
              </a:extLst>
            </p:cNvPr>
            <p:cNvSpPr/>
            <p:nvPr/>
          </p:nvSpPr>
          <p:spPr>
            <a:xfrm>
              <a:off x="2951350" y="3125475"/>
              <a:ext cx="395900" cy="552650"/>
            </a:xfrm>
            <a:custGeom>
              <a:avLst/>
              <a:gdLst/>
              <a:ahLst/>
              <a:cxnLst/>
              <a:rect l="l" t="t" r="r" b="b"/>
              <a:pathLst>
                <a:path w="15836" h="22106" extrusionOk="0">
                  <a:moveTo>
                    <a:pt x="1" y="0"/>
                  </a:moveTo>
                  <a:lnTo>
                    <a:pt x="3675" y="15075"/>
                  </a:lnTo>
                  <a:lnTo>
                    <a:pt x="15835" y="22105"/>
                  </a:lnTo>
                  <a:lnTo>
                    <a:pt x="14347" y="11211"/>
                  </a:lnTo>
                  <a:cubicBezTo>
                    <a:pt x="13872" y="7791"/>
                    <a:pt x="11623" y="4877"/>
                    <a:pt x="8457" y="354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5" name="Google Shape;1563;p19">
              <a:extLst>
                <a:ext uri="{FF2B5EF4-FFF2-40B4-BE49-F238E27FC236}">
                  <a16:creationId xmlns:a16="http://schemas.microsoft.com/office/drawing/2014/main" id="{60A5197E-C515-4B04-B7CE-C2DFEBC4C11F}"/>
                </a:ext>
              </a:extLst>
            </p:cNvPr>
            <p:cNvSpPr/>
            <p:nvPr/>
          </p:nvSpPr>
          <p:spPr>
            <a:xfrm>
              <a:off x="2277600" y="3149225"/>
              <a:ext cx="1018975" cy="1122400"/>
            </a:xfrm>
            <a:custGeom>
              <a:avLst/>
              <a:gdLst/>
              <a:ahLst/>
              <a:cxnLst/>
              <a:rect l="l" t="t" r="r" b="b"/>
              <a:pathLst>
                <a:path w="40759" h="44896" extrusionOk="0">
                  <a:moveTo>
                    <a:pt x="22866" y="0"/>
                  </a:moveTo>
                  <a:lnTo>
                    <a:pt x="4181" y="4561"/>
                  </a:lnTo>
                  <a:cubicBezTo>
                    <a:pt x="1521" y="5226"/>
                    <a:pt x="1" y="7981"/>
                    <a:pt x="856" y="10578"/>
                  </a:cubicBezTo>
                  <a:cubicBezTo>
                    <a:pt x="5479" y="24702"/>
                    <a:pt x="14600" y="36261"/>
                    <a:pt x="26191" y="44115"/>
                  </a:cubicBezTo>
                  <a:cubicBezTo>
                    <a:pt x="26986" y="44646"/>
                    <a:pt x="27878" y="44895"/>
                    <a:pt x="28757" y="44895"/>
                  </a:cubicBezTo>
                  <a:cubicBezTo>
                    <a:pt x="30502" y="44895"/>
                    <a:pt x="32199" y="43911"/>
                    <a:pt x="33000" y="42183"/>
                  </a:cubicBezTo>
                  <a:lnTo>
                    <a:pt x="40759" y="25526"/>
                  </a:lnTo>
                  <a:cubicBezTo>
                    <a:pt x="26856" y="18463"/>
                    <a:pt x="22834" y="32"/>
                    <a:pt x="22834" y="32"/>
                  </a:cubicBezTo>
                  <a:lnTo>
                    <a:pt x="22897" y="32"/>
                  </a:lnTo>
                  <a:lnTo>
                    <a:pt x="22866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6" name="Google Shape;1564;p19">
              <a:extLst>
                <a:ext uri="{FF2B5EF4-FFF2-40B4-BE49-F238E27FC236}">
                  <a16:creationId xmlns:a16="http://schemas.microsoft.com/office/drawing/2014/main" id="{16CD32B6-6B70-431F-A520-14036A63DEEB}"/>
                </a:ext>
              </a:extLst>
            </p:cNvPr>
            <p:cNvSpPr/>
            <p:nvPr/>
          </p:nvSpPr>
          <p:spPr>
            <a:xfrm>
              <a:off x="2848425" y="3125475"/>
              <a:ext cx="498025" cy="661900"/>
            </a:xfrm>
            <a:custGeom>
              <a:avLst/>
              <a:gdLst/>
              <a:ahLst/>
              <a:cxnLst/>
              <a:rect l="l" t="t" r="r" b="b"/>
              <a:pathLst>
                <a:path w="19921" h="26476" extrusionOk="0">
                  <a:moveTo>
                    <a:pt x="4118" y="0"/>
                  </a:moveTo>
                  <a:lnTo>
                    <a:pt x="64" y="982"/>
                  </a:lnTo>
                  <a:lnTo>
                    <a:pt x="1" y="982"/>
                  </a:lnTo>
                  <a:cubicBezTo>
                    <a:pt x="1" y="982"/>
                    <a:pt x="4023" y="19413"/>
                    <a:pt x="17926" y="26476"/>
                  </a:cubicBezTo>
                  <a:lnTo>
                    <a:pt x="17926" y="26444"/>
                  </a:lnTo>
                  <a:lnTo>
                    <a:pt x="19921" y="22105"/>
                  </a:lnTo>
                  <a:cubicBezTo>
                    <a:pt x="12289" y="17228"/>
                    <a:pt x="6461" y="9501"/>
                    <a:pt x="4118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7" name="Google Shape;1565;p19">
              <a:extLst>
                <a:ext uri="{FF2B5EF4-FFF2-40B4-BE49-F238E27FC236}">
                  <a16:creationId xmlns:a16="http://schemas.microsoft.com/office/drawing/2014/main" id="{B2BD5A55-C866-4FC1-866B-2FE9A7C95D68}"/>
                </a:ext>
              </a:extLst>
            </p:cNvPr>
            <p:cNvSpPr/>
            <p:nvPr/>
          </p:nvSpPr>
          <p:spPr>
            <a:xfrm>
              <a:off x="3820675" y="1416550"/>
              <a:ext cx="1144075" cy="886350"/>
            </a:xfrm>
            <a:custGeom>
              <a:avLst/>
              <a:gdLst/>
              <a:ahLst/>
              <a:cxnLst/>
              <a:rect l="l" t="t" r="r" b="b"/>
              <a:pathLst>
                <a:path w="45763" h="35454" extrusionOk="0">
                  <a:moveTo>
                    <a:pt x="4651" y="0"/>
                  </a:moveTo>
                  <a:cubicBezTo>
                    <a:pt x="2098" y="0"/>
                    <a:pt x="1" y="2077"/>
                    <a:pt x="1" y="4671"/>
                  </a:cubicBezTo>
                  <a:lnTo>
                    <a:pt x="1" y="23546"/>
                  </a:lnTo>
                  <a:lnTo>
                    <a:pt x="32" y="23546"/>
                  </a:lnTo>
                  <a:lnTo>
                    <a:pt x="32" y="23514"/>
                  </a:lnTo>
                  <a:cubicBezTo>
                    <a:pt x="32" y="23514"/>
                    <a:pt x="18559" y="23641"/>
                    <a:pt x="28756" y="35453"/>
                  </a:cubicBezTo>
                  <a:lnTo>
                    <a:pt x="43387" y="23736"/>
                  </a:lnTo>
                  <a:cubicBezTo>
                    <a:pt x="45636" y="21963"/>
                    <a:pt x="45762" y="18574"/>
                    <a:pt x="43641" y="16674"/>
                  </a:cubicBezTo>
                  <a:cubicBezTo>
                    <a:pt x="33285" y="7236"/>
                    <a:pt x="19857" y="1156"/>
                    <a:pt x="5036" y="16"/>
                  </a:cubicBezTo>
                  <a:cubicBezTo>
                    <a:pt x="4906" y="5"/>
                    <a:pt x="4778" y="0"/>
                    <a:pt x="4651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8" name="Google Shape;1566;p19">
              <a:extLst>
                <a:ext uri="{FF2B5EF4-FFF2-40B4-BE49-F238E27FC236}">
                  <a16:creationId xmlns:a16="http://schemas.microsoft.com/office/drawing/2014/main" id="{23C4E43D-8DE8-4A2E-91DA-966D0E038930}"/>
                </a:ext>
              </a:extLst>
            </p:cNvPr>
            <p:cNvSpPr/>
            <p:nvPr/>
          </p:nvSpPr>
          <p:spPr>
            <a:xfrm>
              <a:off x="3821475" y="2075650"/>
              <a:ext cx="631825" cy="296125"/>
            </a:xfrm>
            <a:custGeom>
              <a:avLst/>
              <a:gdLst/>
              <a:ahLst/>
              <a:cxnLst/>
              <a:rect l="l" t="t" r="r" b="b"/>
              <a:pathLst>
                <a:path w="25273" h="11845" extrusionOk="0">
                  <a:moveTo>
                    <a:pt x="16468" y="0"/>
                  </a:moveTo>
                  <a:lnTo>
                    <a:pt x="0" y="1742"/>
                  </a:lnTo>
                  <a:lnTo>
                    <a:pt x="6809" y="8836"/>
                  </a:lnTo>
                  <a:cubicBezTo>
                    <a:pt x="8646" y="10768"/>
                    <a:pt x="11179" y="11845"/>
                    <a:pt x="13840" y="11845"/>
                  </a:cubicBezTo>
                  <a:lnTo>
                    <a:pt x="25272" y="11845"/>
                  </a:lnTo>
                  <a:lnTo>
                    <a:pt x="16468" y="0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19" name="Google Shape;1567;p19">
              <a:extLst>
                <a:ext uri="{FF2B5EF4-FFF2-40B4-BE49-F238E27FC236}">
                  <a16:creationId xmlns:a16="http://schemas.microsoft.com/office/drawing/2014/main" id="{A0D4280A-70DC-4085-96C4-E0C3914A7347}"/>
                </a:ext>
              </a:extLst>
            </p:cNvPr>
            <p:cNvSpPr/>
            <p:nvPr/>
          </p:nvSpPr>
          <p:spPr>
            <a:xfrm>
              <a:off x="3820675" y="2002850"/>
              <a:ext cx="727625" cy="368925"/>
            </a:xfrm>
            <a:custGeom>
              <a:avLst/>
              <a:gdLst/>
              <a:ahLst/>
              <a:cxnLst/>
              <a:rect l="l" t="t" r="r" b="b"/>
              <a:pathLst>
                <a:path w="29105" h="14757" extrusionOk="0">
                  <a:moveTo>
                    <a:pt x="1205" y="1"/>
                  </a:moveTo>
                  <a:cubicBezTo>
                    <a:pt x="432" y="1"/>
                    <a:pt x="1" y="31"/>
                    <a:pt x="1" y="31"/>
                  </a:cubicBezTo>
                  <a:lnTo>
                    <a:pt x="1" y="94"/>
                  </a:lnTo>
                  <a:lnTo>
                    <a:pt x="1" y="4654"/>
                  </a:lnTo>
                  <a:cubicBezTo>
                    <a:pt x="9786" y="4654"/>
                    <a:pt x="18685" y="8486"/>
                    <a:pt x="25241" y="14757"/>
                  </a:cubicBezTo>
                  <a:lnTo>
                    <a:pt x="29073" y="11716"/>
                  </a:lnTo>
                  <a:lnTo>
                    <a:pt x="29104" y="11685"/>
                  </a:lnTo>
                  <a:cubicBezTo>
                    <a:pt x="19208" y="855"/>
                    <a:pt x="5334" y="1"/>
                    <a:pt x="1205" y="1"/>
                  </a:cubicBezTo>
                  <a:close/>
                </a:path>
              </a:pathLst>
            </a:custGeom>
            <a:solidFill>
              <a:srgbClr val="1B1F26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0" name="Google Shape;1568;p19">
              <a:extLst>
                <a:ext uri="{FF2B5EF4-FFF2-40B4-BE49-F238E27FC236}">
                  <a16:creationId xmlns:a16="http://schemas.microsoft.com/office/drawing/2014/main" id="{9EAC15F6-C9BA-4C67-83E9-724BFB1B5FCA}"/>
                </a:ext>
              </a:extLst>
            </p:cNvPr>
            <p:cNvSpPr/>
            <p:nvPr/>
          </p:nvSpPr>
          <p:spPr>
            <a:xfrm>
              <a:off x="2853975" y="2412125"/>
              <a:ext cx="308800" cy="654000"/>
            </a:xfrm>
            <a:custGeom>
              <a:avLst/>
              <a:gdLst/>
              <a:ahLst/>
              <a:cxnLst/>
              <a:rect l="l" t="t" r="r" b="b"/>
              <a:pathLst>
                <a:path w="12352" h="26160" extrusionOk="0">
                  <a:moveTo>
                    <a:pt x="10831" y="1"/>
                  </a:moveTo>
                  <a:lnTo>
                    <a:pt x="1" y="9945"/>
                  </a:lnTo>
                  <a:lnTo>
                    <a:pt x="3453" y="26159"/>
                  </a:lnTo>
                  <a:lnTo>
                    <a:pt x="9818" y="18590"/>
                  </a:lnTo>
                  <a:cubicBezTo>
                    <a:pt x="11528" y="16564"/>
                    <a:pt x="12352" y="13935"/>
                    <a:pt x="12067" y="11275"/>
                  </a:cubicBezTo>
                  <a:lnTo>
                    <a:pt x="10831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1" name="Google Shape;1569;p19">
              <a:extLst>
                <a:ext uri="{FF2B5EF4-FFF2-40B4-BE49-F238E27FC236}">
                  <a16:creationId xmlns:a16="http://schemas.microsoft.com/office/drawing/2014/main" id="{484EF3EC-631A-49E6-A0DC-5D762847CA23}"/>
                </a:ext>
              </a:extLst>
            </p:cNvPr>
            <p:cNvSpPr/>
            <p:nvPr/>
          </p:nvSpPr>
          <p:spPr>
            <a:xfrm>
              <a:off x="2205550" y="2031350"/>
              <a:ext cx="820250" cy="1178150"/>
            </a:xfrm>
            <a:custGeom>
              <a:avLst/>
              <a:gdLst/>
              <a:ahLst/>
              <a:cxnLst/>
              <a:rect l="l" t="t" r="r" b="b"/>
              <a:pathLst>
                <a:path w="32810" h="47126" extrusionOk="0">
                  <a:moveTo>
                    <a:pt x="15440" y="0"/>
                  </a:moveTo>
                  <a:cubicBezTo>
                    <a:pt x="13919" y="0"/>
                    <a:pt x="12428" y="742"/>
                    <a:pt x="11528" y="2121"/>
                  </a:cubicBezTo>
                  <a:cubicBezTo>
                    <a:pt x="3358" y="14535"/>
                    <a:pt x="1" y="28913"/>
                    <a:pt x="1141" y="42847"/>
                  </a:cubicBezTo>
                  <a:cubicBezTo>
                    <a:pt x="1333" y="45320"/>
                    <a:pt x="3433" y="47126"/>
                    <a:pt x="5785" y="47126"/>
                  </a:cubicBezTo>
                  <a:cubicBezTo>
                    <a:pt x="6144" y="47126"/>
                    <a:pt x="6508" y="47084"/>
                    <a:pt x="6873" y="46996"/>
                  </a:cubicBezTo>
                  <a:lnTo>
                    <a:pt x="25209" y="42530"/>
                  </a:lnTo>
                  <a:cubicBezTo>
                    <a:pt x="27204" y="37178"/>
                    <a:pt x="28249" y="32460"/>
                    <a:pt x="29516" y="27773"/>
                  </a:cubicBezTo>
                  <a:cubicBezTo>
                    <a:pt x="31828" y="19190"/>
                    <a:pt x="32778" y="12160"/>
                    <a:pt x="32778" y="12160"/>
                  </a:cubicBezTo>
                  <a:lnTo>
                    <a:pt x="32810" y="12192"/>
                  </a:lnTo>
                  <a:lnTo>
                    <a:pt x="32810" y="12160"/>
                  </a:lnTo>
                  <a:lnTo>
                    <a:pt x="18305" y="981"/>
                  </a:lnTo>
                  <a:cubicBezTo>
                    <a:pt x="17442" y="317"/>
                    <a:pt x="16434" y="0"/>
                    <a:pt x="15440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2" name="Google Shape;1570;p19">
              <a:extLst>
                <a:ext uri="{FF2B5EF4-FFF2-40B4-BE49-F238E27FC236}">
                  <a16:creationId xmlns:a16="http://schemas.microsoft.com/office/drawing/2014/main" id="{5DD9A963-4C2B-495C-892C-C5E9820D41F8}"/>
                </a:ext>
              </a:extLst>
            </p:cNvPr>
            <p:cNvSpPr/>
            <p:nvPr/>
          </p:nvSpPr>
          <p:spPr>
            <a:xfrm>
              <a:off x="2757375" y="2335325"/>
              <a:ext cx="368975" cy="759300"/>
            </a:xfrm>
            <a:custGeom>
              <a:avLst/>
              <a:gdLst/>
              <a:ahLst/>
              <a:cxnLst/>
              <a:rect l="l" t="t" r="r" b="b"/>
              <a:pathLst>
                <a:path w="14759" h="30372" extrusionOk="0">
                  <a:moveTo>
                    <a:pt x="10705" y="1"/>
                  </a:moveTo>
                  <a:cubicBezTo>
                    <a:pt x="10705" y="1"/>
                    <a:pt x="1" y="15107"/>
                    <a:pt x="3136" y="30371"/>
                  </a:cubicBezTo>
                  <a:lnTo>
                    <a:pt x="3168" y="30371"/>
                  </a:lnTo>
                  <a:lnTo>
                    <a:pt x="7348" y="29326"/>
                  </a:lnTo>
                  <a:cubicBezTo>
                    <a:pt x="6398" y="20301"/>
                    <a:pt x="8773" y="10927"/>
                    <a:pt x="14759" y="3168"/>
                  </a:cubicBezTo>
                  <a:lnTo>
                    <a:pt x="10737" y="33"/>
                  </a:lnTo>
                  <a:lnTo>
                    <a:pt x="10705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3" name="Google Shape;1571;p19">
              <a:extLst>
                <a:ext uri="{FF2B5EF4-FFF2-40B4-BE49-F238E27FC236}">
                  <a16:creationId xmlns:a16="http://schemas.microsoft.com/office/drawing/2014/main" id="{A626DBFE-A13F-4C90-BEC6-ECE958D17CAD}"/>
                </a:ext>
              </a:extLst>
            </p:cNvPr>
            <p:cNvSpPr/>
            <p:nvPr/>
          </p:nvSpPr>
          <p:spPr>
            <a:xfrm>
              <a:off x="4439800" y="2415300"/>
              <a:ext cx="308800" cy="653200"/>
            </a:xfrm>
            <a:custGeom>
              <a:avLst/>
              <a:gdLst/>
              <a:ahLst/>
              <a:cxnLst/>
              <a:rect l="l" t="t" r="r" b="b"/>
              <a:pathLst>
                <a:path w="12352" h="26128" extrusionOk="0">
                  <a:moveTo>
                    <a:pt x="1426" y="0"/>
                  </a:moveTo>
                  <a:lnTo>
                    <a:pt x="286" y="11148"/>
                  </a:lnTo>
                  <a:cubicBezTo>
                    <a:pt x="1" y="13808"/>
                    <a:pt x="792" y="16437"/>
                    <a:pt x="2503" y="18463"/>
                  </a:cubicBezTo>
                  <a:lnTo>
                    <a:pt x="8836" y="26127"/>
                  </a:lnTo>
                  <a:lnTo>
                    <a:pt x="12352" y="9818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4" name="Google Shape;1572;p19">
              <a:extLst>
                <a:ext uri="{FF2B5EF4-FFF2-40B4-BE49-F238E27FC236}">
                  <a16:creationId xmlns:a16="http://schemas.microsoft.com/office/drawing/2014/main" id="{840FE77A-F634-48FD-B516-10EA057CE240}"/>
                </a:ext>
              </a:extLst>
            </p:cNvPr>
            <p:cNvSpPr/>
            <p:nvPr/>
          </p:nvSpPr>
          <p:spPr>
            <a:xfrm>
              <a:off x="4570450" y="2031675"/>
              <a:ext cx="825775" cy="1177825"/>
            </a:xfrm>
            <a:custGeom>
              <a:avLst/>
              <a:gdLst/>
              <a:ahLst/>
              <a:cxnLst/>
              <a:rect l="l" t="t" r="r" b="b"/>
              <a:pathLst>
                <a:path w="33031" h="47113" extrusionOk="0">
                  <a:moveTo>
                    <a:pt x="17599" y="1"/>
                  </a:moveTo>
                  <a:cubicBezTo>
                    <a:pt x="16602" y="1"/>
                    <a:pt x="15592" y="315"/>
                    <a:pt x="14726" y="968"/>
                  </a:cubicBezTo>
                  <a:lnTo>
                    <a:pt x="0" y="12369"/>
                  </a:lnTo>
                  <a:lnTo>
                    <a:pt x="0" y="12400"/>
                  </a:lnTo>
                  <a:lnTo>
                    <a:pt x="32" y="12369"/>
                  </a:lnTo>
                  <a:cubicBezTo>
                    <a:pt x="32" y="12369"/>
                    <a:pt x="11971" y="27475"/>
                    <a:pt x="8836" y="42739"/>
                  </a:cubicBezTo>
                  <a:lnTo>
                    <a:pt x="26159" y="46983"/>
                  </a:lnTo>
                  <a:cubicBezTo>
                    <a:pt x="26523" y="47071"/>
                    <a:pt x="26888" y="47113"/>
                    <a:pt x="27247" y="47113"/>
                  </a:cubicBezTo>
                  <a:cubicBezTo>
                    <a:pt x="29599" y="47113"/>
                    <a:pt x="31703" y="45307"/>
                    <a:pt x="31923" y="42834"/>
                  </a:cubicBezTo>
                  <a:cubicBezTo>
                    <a:pt x="33031" y="28900"/>
                    <a:pt x="29674" y="14522"/>
                    <a:pt x="21503" y="2108"/>
                  </a:cubicBezTo>
                  <a:cubicBezTo>
                    <a:pt x="20605" y="731"/>
                    <a:pt x="19117" y="1"/>
                    <a:pt x="17599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5" name="Google Shape;1573;p19">
              <a:extLst>
                <a:ext uri="{FF2B5EF4-FFF2-40B4-BE49-F238E27FC236}">
                  <a16:creationId xmlns:a16="http://schemas.microsoft.com/office/drawing/2014/main" id="{51DBFFA2-AB63-408C-AA56-8530919FBE16}"/>
                </a:ext>
              </a:extLst>
            </p:cNvPr>
            <p:cNvSpPr/>
            <p:nvPr/>
          </p:nvSpPr>
          <p:spPr>
            <a:xfrm>
              <a:off x="4475425" y="2340075"/>
              <a:ext cx="394325" cy="760100"/>
            </a:xfrm>
            <a:custGeom>
              <a:avLst/>
              <a:gdLst/>
              <a:ahLst/>
              <a:cxnLst/>
              <a:rect l="l" t="t" r="r" b="b"/>
              <a:pathLst>
                <a:path w="15773" h="30404" extrusionOk="0">
                  <a:moveTo>
                    <a:pt x="3833" y="1"/>
                  </a:moveTo>
                  <a:lnTo>
                    <a:pt x="3801" y="33"/>
                  </a:lnTo>
                  <a:lnTo>
                    <a:pt x="1" y="2978"/>
                  </a:lnTo>
                  <a:cubicBezTo>
                    <a:pt x="5986" y="10705"/>
                    <a:pt x="8361" y="20111"/>
                    <a:pt x="7411" y="29136"/>
                  </a:cubicBezTo>
                  <a:lnTo>
                    <a:pt x="12605" y="30403"/>
                  </a:lnTo>
                  <a:lnTo>
                    <a:pt x="12637" y="30403"/>
                  </a:lnTo>
                  <a:cubicBezTo>
                    <a:pt x="15772" y="15139"/>
                    <a:pt x="3833" y="1"/>
                    <a:pt x="383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6" name="Google Shape;1574;p19">
              <a:extLst>
                <a:ext uri="{FF2B5EF4-FFF2-40B4-BE49-F238E27FC236}">
                  <a16:creationId xmlns:a16="http://schemas.microsoft.com/office/drawing/2014/main" id="{7EC580B7-87D0-4DB3-A98E-84E0D9818CA0}"/>
                </a:ext>
              </a:extLst>
            </p:cNvPr>
            <p:cNvSpPr/>
            <p:nvPr/>
          </p:nvSpPr>
          <p:spPr>
            <a:xfrm>
              <a:off x="4247425" y="3125475"/>
              <a:ext cx="394300" cy="551850"/>
            </a:xfrm>
            <a:custGeom>
              <a:avLst/>
              <a:gdLst/>
              <a:ahLst/>
              <a:cxnLst/>
              <a:rect l="l" t="t" r="r" b="b"/>
              <a:pathLst>
                <a:path w="15772" h="22074" extrusionOk="0">
                  <a:moveTo>
                    <a:pt x="15771" y="0"/>
                  </a:moveTo>
                  <a:lnTo>
                    <a:pt x="7316" y="3547"/>
                  </a:lnTo>
                  <a:cubicBezTo>
                    <a:pt x="4149" y="4877"/>
                    <a:pt x="1900" y="7791"/>
                    <a:pt x="1457" y="11211"/>
                  </a:cubicBezTo>
                  <a:lnTo>
                    <a:pt x="0" y="22074"/>
                  </a:lnTo>
                  <a:lnTo>
                    <a:pt x="12129" y="15075"/>
                  </a:lnTo>
                  <a:lnTo>
                    <a:pt x="15771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7" name="Google Shape;1575;p19">
              <a:extLst>
                <a:ext uri="{FF2B5EF4-FFF2-40B4-BE49-F238E27FC236}">
                  <a16:creationId xmlns:a16="http://schemas.microsoft.com/office/drawing/2014/main" id="{0364457D-AD74-4E30-A887-29B19D9CEBA1}"/>
                </a:ext>
              </a:extLst>
            </p:cNvPr>
            <p:cNvSpPr/>
            <p:nvPr/>
          </p:nvSpPr>
          <p:spPr>
            <a:xfrm>
              <a:off x="4299675" y="3155550"/>
              <a:ext cx="1016600" cy="1116075"/>
            </a:xfrm>
            <a:custGeom>
              <a:avLst/>
              <a:gdLst/>
              <a:ahLst/>
              <a:cxnLst/>
              <a:rect l="l" t="t" r="r" b="b"/>
              <a:pathLst>
                <a:path w="40664" h="44643" extrusionOk="0">
                  <a:moveTo>
                    <a:pt x="18780" y="1"/>
                  </a:moveTo>
                  <a:lnTo>
                    <a:pt x="18748" y="33"/>
                  </a:lnTo>
                  <a:lnTo>
                    <a:pt x="18780" y="33"/>
                  </a:lnTo>
                  <a:cubicBezTo>
                    <a:pt x="18780" y="33"/>
                    <a:pt x="12763" y="4308"/>
                    <a:pt x="8044" y="11465"/>
                  </a:cubicBezTo>
                  <a:cubicBezTo>
                    <a:pt x="5162" y="15804"/>
                    <a:pt x="5257" y="22802"/>
                    <a:pt x="0" y="25463"/>
                  </a:cubicBezTo>
                  <a:lnTo>
                    <a:pt x="7633" y="41930"/>
                  </a:lnTo>
                  <a:cubicBezTo>
                    <a:pt x="8433" y="43658"/>
                    <a:pt x="10144" y="44642"/>
                    <a:pt x="11899" y="44642"/>
                  </a:cubicBezTo>
                  <a:cubicBezTo>
                    <a:pt x="12783" y="44642"/>
                    <a:pt x="13678" y="44393"/>
                    <a:pt x="14473" y="43862"/>
                  </a:cubicBezTo>
                  <a:cubicBezTo>
                    <a:pt x="26064" y="36008"/>
                    <a:pt x="35185" y="24449"/>
                    <a:pt x="39808" y="10325"/>
                  </a:cubicBezTo>
                  <a:cubicBezTo>
                    <a:pt x="40663" y="7728"/>
                    <a:pt x="39112" y="4973"/>
                    <a:pt x="36483" y="4308"/>
                  </a:cubicBezTo>
                  <a:lnTo>
                    <a:pt x="18780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8" name="Google Shape;1576;p19">
              <a:extLst>
                <a:ext uri="{FF2B5EF4-FFF2-40B4-BE49-F238E27FC236}">
                  <a16:creationId xmlns:a16="http://schemas.microsoft.com/office/drawing/2014/main" id="{74EEB19E-2778-4582-B667-20C11A2CEF64}"/>
                </a:ext>
              </a:extLst>
            </p:cNvPr>
            <p:cNvSpPr/>
            <p:nvPr/>
          </p:nvSpPr>
          <p:spPr>
            <a:xfrm>
              <a:off x="4247425" y="3124675"/>
              <a:ext cx="522550" cy="675375"/>
            </a:xfrm>
            <a:custGeom>
              <a:avLst/>
              <a:gdLst/>
              <a:ahLst/>
              <a:cxnLst/>
              <a:rect l="l" t="t" r="r" b="b"/>
              <a:pathLst>
                <a:path w="20902" h="27015" extrusionOk="0">
                  <a:moveTo>
                    <a:pt x="15803" y="1"/>
                  </a:moveTo>
                  <a:cubicBezTo>
                    <a:pt x="13491" y="9501"/>
                    <a:pt x="7632" y="17229"/>
                    <a:pt x="0" y="22106"/>
                  </a:cubicBezTo>
                  <a:lnTo>
                    <a:pt x="2217" y="27014"/>
                  </a:lnTo>
                  <a:cubicBezTo>
                    <a:pt x="16120" y="19920"/>
                    <a:pt x="20902" y="1236"/>
                    <a:pt x="20902" y="1236"/>
                  </a:cubicBezTo>
                  <a:lnTo>
                    <a:pt x="20870" y="1236"/>
                  </a:lnTo>
                  <a:lnTo>
                    <a:pt x="15803" y="1"/>
                  </a:lnTo>
                  <a:close/>
                </a:path>
              </a:pathLst>
            </a:custGeom>
            <a:solidFill>
              <a:srgbClr val="263C4C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29" name="Google Shape;1577;p19">
              <a:extLst>
                <a:ext uri="{FF2B5EF4-FFF2-40B4-BE49-F238E27FC236}">
                  <a16:creationId xmlns:a16="http://schemas.microsoft.com/office/drawing/2014/main" id="{EACF657F-EBC7-473A-9EB3-5E4164B6F899}"/>
                </a:ext>
              </a:extLst>
            </p:cNvPr>
            <p:cNvSpPr/>
            <p:nvPr/>
          </p:nvSpPr>
          <p:spPr>
            <a:xfrm>
              <a:off x="3405800" y="2900625"/>
              <a:ext cx="781475" cy="1600875"/>
            </a:xfrm>
            <a:custGeom>
              <a:avLst/>
              <a:gdLst/>
              <a:ahLst/>
              <a:cxnLst/>
              <a:rect l="l" t="t" r="r" b="b"/>
              <a:pathLst>
                <a:path w="31259" h="64035" extrusionOk="0">
                  <a:moveTo>
                    <a:pt x="4693" y="0"/>
                  </a:moveTo>
                  <a:cubicBezTo>
                    <a:pt x="2092" y="0"/>
                    <a:pt x="1" y="2110"/>
                    <a:pt x="1" y="4719"/>
                  </a:cubicBezTo>
                  <a:lnTo>
                    <a:pt x="1" y="59285"/>
                  </a:lnTo>
                  <a:cubicBezTo>
                    <a:pt x="1" y="61913"/>
                    <a:pt x="2123" y="64035"/>
                    <a:pt x="4751" y="64035"/>
                  </a:cubicBezTo>
                  <a:lnTo>
                    <a:pt x="26508" y="64035"/>
                  </a:lnTo>
                  <a:cubicBezTo>
                    <a:pt x="29105" y="64035"/>
                    <a:pt x="31227" y="61913"/>
                    <a:pt x="31227" y="59285"/>
                  </a:cubicBezTo>
                  <a:lnTo>
                    <a:pt x="31258" y="4751"/>
                  </a:lnTo>
                  <a:cubicBezTo>
                    <a:pt x="31258" y="2122"/>
                    <a:pt x="29136" y="0"/>
                    <a:pt x="26508" y="0"/>
                  </a:cubicBezTo>
                  <a:lnTo>
                    <a:pt x="4751" y="0"/>
                  </a:lnTo>
                  <a:cubicBezTo>
                    <a:pt x="4732" y="0"/>
                    <a:pt x="4713" y="0"/>
                    <a:pt x="4693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0" name="Google Shape;1578;p19">
              <a:extLst>
                <a:ext uri="{FF2B5EF4-FFF2-40B4-BE49-F238E27FC236}">
                  <a16:creationId xmlns:a16="http://schemas.microsoft.com/office/drawing/2014/main" id="{C6019182-50D0-43B7-B9F7-C722B137609C}"/>
                </a:ext>
              </a:extLst>
            </p:cNvPr>
            <p:cNvSpPr/>
            <p:nvPr/>
          </p:nvSpPr>
          <p:spPr>
            <a:xfrm>
              <a:off x="3441450" y="2948125"/>
              <a:ext cx="709400" cy="1497975"/>
            </a:xfrm>
            <a:custGeom>
              <a:avLst/>
              <a:gdLst/>
              <a:ahLst/>
              <a:cxnLst/>
              <a:rect l="l" t="t" r="r" b="b"/>
              <a:pathLst>
                <a:path w="28376" h="59919" extrusionOk="0">
                  <a:moveTo>
                    <a:pt x="3325" y="1"/>
                  </a:moveTo>
                  <a:cubicBezTo>
                    <a:pt x="1520" y="1"/>
                    <a:pt x="32" y="1489"/>
                    <a:pt x="32" y="3326"/>
                  </a:cubicBezTo>
                  <a:lnTo>
                    <a:pt x="0" y="56593"/>
                  </a:lnTo>
                  <a:cubicBezTo>
                    <a:pt x="0" y="58398"/>
                    <a:pt x="1489" y="59886"/>
                    <a:pt x="3325" y="59886"/>
                  </a:cubicBezTo>
                  <a:lnTo>
                    <a:pt x="25050" y="59918"/>
                  </a:lnTo>
                  <a:cubicBezTo>
                    <a:pt x="26887" y="59918"/>
                    <a:pt x="28376" y="58430"/>
                    <a:pt x="28376" y="56593"/>
                  </a:cubicBezTo>
                  <a:lnTo>
                    <a:pt x="28376" y="3326"/>
                  </a:lnTo>
                  <a:cubicBezTo>
                    <a:pt x="28376" y="1521"/>
                    <a:pt x="26887" y="32"/>
                    <a:pt x="25050" y="32"/>
                  </a:cubicBezTo>
                  <a:lnTo>
                    <a:pt x="20838" y="32"/>
                  </a:lnTo>
                  <a:cubicBezTo>
                    <a:pt x="20268" y="32"/>
                    <a:pt x="19825" y="507"/>
                    <a:pt x="19825" y="1077"/>
                  </a:cubicBezTo>
                  <a:lnTo>
                    <a:pt x="19825" y="1869"/>
                  </a:lnTo>
                  <a:cubicBezTo>
                    <a:pt x="19825" y="2439"/>
                    <a:pt x="19350" y="2914"/>
                    <a:pt x="18780" y="2914"/>
                  </a:cubicBezTo>
                  <a:lnTo>
                    <a:pt x="10578" y="2914"/>
                  </a:lnTo>
                  <a:cubicBezTo>
                    <a:pt x="10007" y="2914"/>
                    <a:pt x="9532" y="2439"/>
                    <a:pt x="9532" y="1837"/>
                  </a:cubicBezTo>
                  <a:lnTo>
                    <a:pt x="9532" y="1077"/>
                  </a:lnTo>
                  <a:cubicBezTo>
                    <a:pt x="9532" y="476"/>
                    <a:pt x="9089" y="1"/>
                    <a:pt x="85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1" name="Google Shape;1579;p19">
              <a:extLst>
                <a:ext uri="{FF2B5EF4-FFF2-40B4-BE49-F238E27FC236}">
                  <a16:creationId xmlns:a16="http://schemas.microsoft.com/office/drawing/2014/main" id="{4829CFB5-800C-4559-A1D7-F91F415479AE}"/>
                </a:ext>
              </a:extLst>
            </p:cNvPr>
            <p:cNvSpPr/>
            <p:nvPr/>
          </p:nvSpPr>
          <p:spPr>
            <a:xfrm>
              <a:off x="3569700" y="3242650"/>
              <a:ext cx="23775" cy="29325"/>
            </a:xfrm>
            <a:custGeom>
              <a:avLst/>
              <a:gdLst/>
              <a:ahLst/>
              <a:cxnLst/>
              <a:rect l="l" t="t" r="r" b="b"/>
              <a:pathLst>
                <a:path w="951" h="1173" extrusionOk="0">
                  <a:moveTo>
                    <a:pt x="0" y="0"/>
                  </a:moveTo>
                  <a:lnTo>
                    <a:pt x="0" y="95"/>
                  </a:lnTo>
                  <a:lnTo>
                    <a:pt x="412" y="95"/>
                  </a:lnTo>
                  <a:lnTo>
                    <a:pt x="412" y="1172"/>
                  </a:lnTo>
                  <a:lnTo>
                    <a:pt x="539" y="1172"/>
                  </a:lnTo>
                  <a:lnTo>
                    <a:pt x="539" y="95"/>
                  </a:lnTo>
                  <a:lnTo>
                    <a:pt x="951" y="95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2" name="Google Shape;1580;p19">
              <a:extLst>
                <a:ext uri="{FF2B5EF4-FFF2-40B4-BE49-F238E27FC236}">
                  <a16:creationId xmlns:a16="http://schemas.microsoft.com/office/drawing/2014/main" id="{BF6AF522-C46D-40B3-B97D-5E092A357BFF}"/>
                </a:ext>
              </a:extLst>
            </p:cNvPr>
            <p:cNvSpPr/>
            <p:nvPr/>
          </p:nvSpPr>
          <p:spPr>
            <a:xfrm>
              <a:off x="3593450" y="3249775"/>
              <a:ext cx="21400" cy="22200"/>
            </a:xfrm>
            <a:custGeom>
              <a:avLst/>
              <a:gdLst/>
              <a:ahLst/>
              <a:cxnLst/>
              <a:rect l="l" t="t" r="r" b="b"/>
              <a:pathLst>
                <a:path w="856" h="888" extrusionOk="0">
                  <a:moveTo>
                    <a:pt x="444" y="95"/>
                  </a:moveTo>
                  <a:cubicBezTo>
                    <a:pt x="602" y="95"/>
                    <a:pt x="729" y="222"/>
                    <a:pt x="729" y="380"/>
                  </a:cubicBezTo>
                  <a:lnTo>
                    <a:pt x="127" y="380"/>
                  </a:lnTo>
                  <a:cubicBezTo>
                    <a:pt x="127" y="222"/>
                    <a:pt x="254" y="95"/>
                    <a:pt x="444" y="95"/>
                  </a:cubicBezTo>
                  <a:close/>
                  <a:moveTo>
                    <a:pt x="412" y="0"/>
                  </a:moveTo>
                  <a:cubicBezTo>
                    <a:pt x="191" y="0"/>
                    <a:pt x="1" y="190"/>
                    <a:pt x="1" y="444"/>
                  </a:cubicBezTo>
                  <a:cubicBezTo>
                    <a:pt x="1" y="697"/>
                    <a:pt x="191" y="887"/>
                    <a:pt x="476" y="887"/>
                  </a:cubicBezTo>
                  <a:cubicBezTo>
                    <a:pt x="602" y="887"/>
                    <a:pt x="729" y="855"/>
                    <a:pt x="792" y="760"/>
                  </a:cubicBezTo>
                  <a:lnTo>
                    <a:pt x="729" y="665"/>
                  </a:lnTo>
                  <a:cubicBezTo>
                    <a:pt x="666" y="760"/>
                    <a:pt x="571" y="792"/>
                    <a:pt x="476" y="792"/>
                  </a:cubicBezTo>
                  <a:cubicBezTo>
                    <a:pt x="286" y="792"/>
                    <a:pt x="127" y="665"/>
                    <a:pt x="127" y="475"/>
                  </a:cubicBezTo>
                  <a:lnTo>
                    <a:pt x="856" y="475"/>
                  </a:lnTo>
                  <a:cubicBezTo>
                    <a:pt x="856" y="475"/>
                    <a:pt x="856" y="444"/>
                    <a:pt x="856" y="444"/>
                  </a:cubicBezTo>
                  <a:cubicBezTo>
                    <a:pt x="856" y="190"/>
                    <a:pt x="666" y="0"/>
                    <a:pt x="412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3" name="Google Shape;1581;p19">
              <a:extLst>
                <a:ext uri="{FF2B5EF4-FFF2-40B4-BE49-F238E27FC236}">
                  <a16:creationId xmlns:a16="http://schemas.microsoft.com/office/drawing/2014/main" id="{8575C4DF-733F-459F-8511-52F55123797E}"/>
                </a:ext>
              </a:extLst>
            </p:cNvPr>
            <p:cNvSpPr/>
            <p:nvPr/>
          </p:nvSpPr>
          <p:spPr>
            <a:xfrm>
              <a:off x="3617200" y="3249775"/>
              <a:ext cx="20600" cy="22200"/>
            </a:xfrm>
            <a:custGeom>
              <a:avLst/>
              <a:gdLst/>
              <a:ahLst/>
              <a:cxnLst/>
              <a:rect l="l" t="t" r="r" b="b"/>
              <a:pathLst>
                <a:path w="824" h="888" extrusionOk="0">
                  <a:moveTo>
                    <a:pt x="1" y="0"/>
                  </a:moveTo>
                  <a:lnTo>
                    <a:pt x="349" y="412"/>
                  </a:lnTo>
                  <a:lnTo>
                    <a:pt x="1" y="887"/>
                  </a:lnTo>
                  <a:lnTo>
                    <a:pt x="127" y="887"/>
                  </a:lnTo>
                  <a:lnTo>
                    <a:pt x="412" y="507"/>
                  </a:lnTo>
                  <a:lnTo>
                    <a:pt x="697" y="887"/>
                  </a:lnTo>
                  <a:lnTo>
                    <a:pt x="824" y="887"/>
                  </a:lnTo>
                  <a:lnTo>
                    <a:pt x="476" y="412"/>
                  </a:lnTo>
                  <a:lnTo>
                    <a:pt x="792" y="0"/>
                  </a:lnTo>
                  <a:lnTo>
                    <a:pt x="666" y="0"/>
                  </a:lnTo>
                  <a:lnTo>
                    <a:pt x="412" y="34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4" name="Google Shape;1582;p19">
              <a:extLst>
                <a:ext uri="{FF2B5EF4-FFF2-40B4-BE49-F238E27FC236}">
                  <a16:creationId xmlns:a16="http://schemas.microsoft.com/office/drawing/2014/main" id="{B7D0C737-90D7-4DC1-A6D4-E7BE2CD83B91}"/>
                </a:ext>
              </a:extLst>
            </p:cNvPr>
            <p:cNvSpPr/>
            <p:nvPr/>
          </p:nvSpPr>
          <p:spPr>
            <a:xfrm>
              <a:off x="3639375" y="3245025"/>
              <a:ext cx="15075" cy="26950"/>
            </a:xfrm>
            <a:custGeom>
              <a:avLst/>
              <a:gdLst/>
              <a:ahLst/>
              <a:cxnLst/>
              <a:rect l="l" t="t" r="r" b="b"/>
              <a:pathLst>
                <a:path w="603" h="1078" extrusionOk="0">
                  <a:moveTo>
                    <a:pt x="159" y="0"/>
                  </a:moveTo>
                  <a:lnTo>
                    <a:pt x="159" y="190"/>
                  </a:lnTo>
                  <a:lnTo>
                    <a:pt x="0" y="190"/>
                  </a:lnTo>
                  <a:lnTo>
                    <a:pt x="0" y="285"/>
                  </a:lnTo>
                  <a:lnTo>
                    <a:pt x="159" y="285"/>
                  </a:lnTo>
                  <a:lnTo>
                    <a:pt x="159" y="824"/>
                  </a:lnTo>
                  <a:cubicBezTo>
                    <a:pt x="159" y="982"/>
                    <a:pt x="254" y="1077"/>
                    <a:pt x="412" y="1077"/>
                  </a:cubicBezTo>
                  <a:cubicBezTo>
                    <a:pt x="475" y="1077"/>
                    <a:pt x="570" y="1077"/>
                    <a:pt x="602" y="1014"/>
                  </a:cubicBezTo>
                  <a:lnTo>
                    <a:pt x="570" y="950"/>
                  </a:lnTo>
                  <a:cubicBezTo>
                    <a:pt x="539" y="950"/>
                    <a:pt x="475" y="982"/>
                    <a:pt x="444" y="982"/>
                  </a:cubicBezTo>
                  <a:cubicBezTo>
                    <a:pt x="349" y="982"/>
                    <a:pt x="285" y="919"/>
                    <a:pt x="285" y="824"/>
                  </a:cubicBezTo>
                  <a:lnTo>
                    <a:pt x="285" y="285"/>
                  </a:lnTo>
                  <a:lnTo>
                    <a:pt x="539" y="285"/>
                  </a:lnTo>
                  <a:lnTo>
                    <a:pt x="539" y="190"/>
                  </a:lnTo>
                  <a:lnTo>
                    <a:pt x="285" y="190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5" name="Google Shape;1583;p19">
              <a:extLst>
                <a:ext uri="{FF2B5EF4-FFF2-40B4-BE49-F238E27FC236}">
                  <a16:creationId xmlns:a16="http://schemas.microsoft.com/office/drawing/2014/main" id="{71EE6D5F-604B-49DF-9054-7EA02F99E2D6}"/>
                </a:ext>
              </a:extLst>
            </p:cNvPr>
            <p:cNvSpPr/>
            <p:nvPr/>
          </p:nvSpPr>
          <p:spPr>
            <a:xfrm>
              <a:off x="3526150" y="3394650"/>
              <a:ext cx="126700" cy="126700"/>
            </a:xfrm>
            <a:custGeom>
              <a:avLst/>
              <a:gdLst/>
              <a:ahLst/>
              <a:cxnLst/>
              <a:rect l="l" t="t" r="r" b="b"/>
              <a:pathLst>
                <a:path w="5068" h="5068" extrusionOk="0">
                  <a:moveTo>
                    <a:pt x="1" y="1"/>
                  </a:moveTo>
                  <a:lnTo>
                    <a:pt x="1" y="5068"/>
                  </a:lnTo>
                  <a:lnTo>
                    <a:pt x="5068" y="506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6" name="Google Shape;1584;p19">
              <a:extLst>
                <a:ext uri="{FF2B5EF4-FFF2-40B4-BE49-F238E27FC236}">
                  <a16:creationId xmlns:a16="http://schemas.microsoft.com/office/drawing/2014/main" id="{9B405DF7-B130-4C54-9185-326BAD01AB41}"/>
                </a:ext>
              </a:extLst>
            </p:cNvPr>
            <p:cNvSpPr/>
            <p:nvPr/>
          </p:nvSpPr>
          <p:spPr>
            <a:xfrm>
              <a:off x="3526150" y="3606050"/>
              <a:ext cx="126700" cy="126700"/>
            </a:xfrm>
            <a:custGeom>
              <a:avLst/>
              <a:gdLst/>
              <a:ahLst/>
              <a:cxnLst/>
              <a:rect l="l" t="t" r="r" b="b"/>
              <a:pathLst>
                <a:path w="5068" h="5068" extrusionOk="0">
                  <a:moveTo>
                    <a:pt x="1" y="0"/>
                  </a:moveTo>
                  <a:lnTo>
                    <a:pt x="1" y="5067"/>
                  </a:lnTo>
                  <a:lnTo>
                    <a:pt x="5068" y="5067"/>
                  </a:lnTo>
                  <a:lnTo>
                    <a:pt x="5068" y="0"/>
                  </a:lnTo>
                  <a:close/>
                </a:path>
              </a:pathLst>
            </a:custGeom>
            <a:solidFill>
              <a:srgbClr val="E8505B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7" name="Google Shape;1585;p19">
              <a:extLst>
                <a:ext uri="{FF2B5EF4-FFF2-40B4-BE49-F238E27FC236}">
                  <a16:creationId xmlns:a16="http://schemas.microsoft.com/office/drawing/2014/main" id="{18A5EEAD-91A9-467D-828D-E6C7CB877ABA}"/>
                </a:ext>
              </a:extLst>
            </p:cNvPr>
            <p:cNvSpPr/>
            <p:nvPr/>
          </p:nvSpPr>
          <p:spPr>
            <a:xfrm>
              <a:off x="3526150" y="3817450"/>
              <a:ext cx="126700" cy="126700"/>
            </a:xfrm>
            <a:custGeom>
              <a:avLst/>
              <a:gdLst/>
              <a:ahLst/>
              <a:cxnLst/>
              <a:rect l="l" t="t" r="r" b="b"/>
              <a:pathLst>
                <a:path w="5068" h="5068" extrusionOk="0">
                  <a:moveTo>
                    <a:pt x="1" y="0"/>
                  </a:moveTo>
                  <a:lnTo>
                    <a:pt x="1" y="5067"/>
                  </a:lnTo>
                  <a:lnTo>
                    <a:pt x="5068" y="5067"/>
                  </a:lnTo>
                  <a:lnTo>
                    <a:pt x="5068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8" name="Google Shape;1586;p19">
              <a:extLst>
                <a:ext uri="{FF2B5EF4-FFF2-40B4-BE49-F238E27FC236}">
                  <a16:creationId xmlns:a16="http://schemas.microsoft.com/office/drawing/2014/main" id="{E0354103-C9AA-4565-8A70-2C35DE619CE4}"/>
                </a:ext>
              </a:extLst>
            </p:cNvPr>
            <p:cNvSpPr/>
            <p:nvPr/>
          </p:nvSpPr>
          <p:spPr>
            <a:xfrm>
              <a:off x="3526150" y="4028025"/>
              <a:ext cx="126700" cy="126700"/>
            </a:xfrm>
            <a:custGeom>
              <a:avLst/>
              <a:gdLst/>
              <a:ahLst/>
              <a:cxnLst/>
              <a:rect l="l" t="t" r="r" b="b"/>
              <a:pathLst>
                <a:path w="5068" h="5068" extrusionOk="0">
                  <a:moveTo>
                    <a:pt x="1" y="1"/>
                  </a:moveTo>
                  <a:lnTo>
                    <a:pt x="1" y="5068"/>
                  </a:lnTo>
                  <a:lnTo>
                    <a:pt x="5068" y="506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E8505B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39" name="Google Shape;1587;p19">
              <a:extLst>
                <a:ext uri="{FF2B5EF4-FFF2-40B4-BE49-F238E27FC236}">
                  <a16:creationId xmlns:a16="http://schemas.microsoft.com/office/drawing/2014/main" id="{8AD75950-AE07-421D-B46D-7D73FDEB7D55}"/>
                </a:ext>
              </a:extLst>
            </p:cNvPr>
            <p:cNvSpPr/>
            <p:nvPr/>
          </p:nvSpPr>
          <p:spPr>
            <a:xfrm>
              <a:off x="3526150" y="4239425"/>
              <a:ext cx="126700" cy="126700"/>
            </a:xfrm>
            <a:custGeom>
              <a:avLst/>
              <a:gdLst/>
              <a:ahLst/>
              <a:cxnLst/>
              <a:rect l="l" t="t" r="r" b="b"/>
              <a:pathLst>
                <a:path w="5068" h="5068" extrusionOk="0">
                  <a:moveTo>
                    <a:pt x="1" y="1"/>
                  </a:moveTo>
                  <a:lnTo>
                    <a:pt x="1" y="5068"/>
                  </a:lnTo>
                  <a:lnTo>
                    <a:pt x="5068" y="506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0" name="Google Shape;1588;p19">
              <a:extLst>
                <a:ext uri="{FF2B5EF4-FFF2-40B4-BE49-F238E27FC236}">
                  <a16:creationId xmlns:a16="http://schemas.microsoft.com/office/drawing/2014/main" id="{5CDEB056-43C4-482A-B1DD-A83811AEBDD5}"/>
                </a:ext>
              </a:extLst>
            </p:cNvPr>
            <p:cNvSpPr/>
            <p:nvPr/>
          </p:nvSpPr>
          <p:spPr>
            <a:xfrm>
              <a:off x="3526150" y="4028025"/>
              <a:ext cx="126700" cy="126700"/>
            </a:xfrm>
            <a:custGeom>
              <a:avLst/>
              <a:gdLst/>
              <a:ahLst/>
              <a:cxnLst/>
              <a:rect l="l" t="t" r="r" b="b"/>
              <a:pathLst>
                <a:path w="5068" h="5068" extrusionOk="0">
                  <a:moveTo>
                    <a:pt x="1" y="1"/>
                  </a:moveTo>
                  <a:lnTo>
                    <a:pt x="1" y="5068"/>
                  </a:lnTo>
                  <a:lnTo>
                    <a:pt x="5068" y="5068"/>
                  </a:lnTo>
                  <a:lnTo>
                    <a:pt x="5068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1" name="Google Shape;1589;p19">
              <a:extLst>
                <a:ext uri="{FF2B5EF4-FFF2-40B4-BE49-F238E27FC236}">
                  <a16:creationId xmlns:a16="http://schemas.microsoft.com/office/drawing/2014/main" id="{7354A0FF-E9CF-4121-9492-A44D889B8D8F}"/>
                </a:ext>
              </a:extLst>
            </p:cNvPr>
            <p:cNvSpPr/>
            <p:nvPr/>
          </p:nvSpPr>
          <p:spPr>
            <a:xfrm>
              <a:off x="3526150" y="3606050"/>
              <a:ext cx="126700" cy="126700"/>
            </a:xfrm>
            <a:custGeom>
              <a:avLst/>
              <a:gdLst/>
              <a:ahLst/>
              <a:cxnLst/>
              <a:rect l="l" t="t" r="r" b="b"/>
              <a:pathLst>
                <a:path w="5068" h="5068" extrusionOk="0">
                  <a:moveTo>
                    <a:pt x="1" y="0"/>
                  </a:moveTo>
                  <a:lnTo>
                    <a:pt x="1" y="5067"/>
                  </a:lnTo>
                  <a:lnTo>
                    <a:pt x="5068" y="5067"/>
                  </a:lnTo>
                  <a:lnTo>
                    <a:pt x="5068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2" name="Google Shape;1590;p19">
              <a:extLst>
                <a:ext uri="{FF2B5EF4-FFF2-40B4-BE49-F238E27FC236}">
                  <a16:creationId xmlns:a16="http://schemas.microsoft.com/office/drawing/2014/main" id="{4555342F-BB0C-4822-BB9E-D934248B0021}"/>
                </a:ext>
              </a:extLst>
            </p:cNvPr>
            <p:cNvSpPr/>
            <p:nvPr/>
          </p:nvSpPr>
          <p:spPr>
            <a:xfrm>
              <a:off x="3708250" y="3408900"/>
              <a:ext cx="189250" cy="25"/>
            </a:xfrm>
            <a:custGeom>
              <a:avLst/>
              <a:gdLst/>
              <a:ahLst/>
              <a:cxnLst/>
              <a:rect l="l" t="t" r="r" b="b"/>
              <a:pathLst>
                <a:path w="7570" h="1" fill="none" extrusionOk="0">
                  <a:moveTo>
                    <a:pt x="1" y="1"/>
                  </a:moveTo>
                  <a:lnTo>
                    <a:pt x="7569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3" name="Google Shape;1591;p19">
              <a:extLst>
                <a:ext uri="{FF2B5EF4-FFF2-40B4-BE49-F238E27FC236}">
                  <a16:creationId xmlns:a16="http://schemas.microsoft.com/office/drawing/2014/main" id="{B8CA3AE1-F159-4102-9090-CB3CC294C892}"/>
                </a:ext>
              </a:extLst>
            </p:cNvPr>
            <p:cNvSpPr/>
            <p:nvPr/>
          </p:nvSpPr>
          <p:spPr>
            <a:xfrm>
              <a:off x="3708250" y="3500750"/>
              <a:ext cx="197950" cy="25"/>
            </a:xfrm>
            <a:custGeom>
              <a:avLst/>
              <a:gdLst/>
              <a:ahLst/>
              <a:cxnLst/>
              <a:rect l="l" t="t" r="r" b="b"/>
              <a:pathLst>
                <a:path w="7918" h="1" fill="none" extrusionOk="0">
                  <a:moveTo>
                    <a:pt x="1" y="0"/>
                  </a:moveTo>
                  <a:lnTo>
                    <a:pt x="7918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4" name="Google Shape;1592;p19">
              <a:extLst>
                <a:ext uri="{FF2B5EF4-FFF2-40B4-BE49-F238E27FC236}">
                  <a16:creationId xmlns:a16="http://schemas.microsoft.com/office/drawing/2014/main" id="{69EB6C7E-568B-45AB-B1D8-F669293171AD}"/>
                </a:ext>
              </a:extLst>
            </p:cNvPr>
            <p:cNvSpPr/>
            <p:nvPr/>
          </p:nvSpPr>
          <p:spPr>
            <a:xfrm>
              <a:off x="3708250" y="3447700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5" name="Google Shape;1593;p19">
              <a:extLst>
                <a:ext uri="{FF2B5EF4-FFF2-40B4-BE49-F238E27FC236}">
                  <a16:creationId xmlns:a16="http://schemas.microsoft.com/office/drawing/2014/main" id="{1FAD39D5-1ECE-429C-9B25-0919EB00D2F5}"/>
                </a:ext>
              </a:extLst>
            </p:cNvPr>
            <p:cNvSpPr/>
            <p:nvPr/>
          </p:nvSpPr>
          <p:spPr>
            <a:xfrm>
              <a:off x="3708250" y="3475425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6" name="Google Shape;1594;p19">
              <a:extLst>
                <a:ext uri="{FF2B5EF4-FFF2-40B4-BE49-F238E27FC236}">
                  <a16:creationId xmlns:a16="http://schemas.microsoft.com/office/drawing/2014/main" id="{FFCE54AF-3F4D-491F-B94C-D1646EA7E583}"/>
                </a:ext>
              </a:extLst>
            </p:cNvPr>
            <p:cNvSpPr/>
            <p:nvPr/>
          </p:nvSpPr>
          <p:spPr>
            <a:xfrm>
              <a:off x="3708250" y="3620300"/>
              <a:ext cx="189250" cy="25"/>
            </a:xfrm>
            <a:custGeom>
              <a:avLst/>
              <a:gdLst/>
              <a:ahLst/>
              <a:cxnLst/>
              <a:rect l="l" t="t" r="r" b="b"/>
              <a:pathLst>
                <a:path w="7570" h="1" fill="none" extrusionOk="0">
                  <a:moveTo>
                    <a:pt x="1" y="0"/>
                  </a:moveTo>
                  <a:lnTo>
                    <a:pt x="7569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7" name="Google Shape;1595;p19">
              <a:extLst>
                <a:ext uri="{FF2B5EF4-FFF2-40B4-BE49-F238E27FC236}">
                  <a16:creationId xmlns:a16="http://schemas.microsoft.com/office/drawing/2014/main" id="{FBC1E86F-BA8A-4381-A94A-3C8E40135878}"/>
                </a:ext>
              </a:extLst>
            </p:cNvPr>
            <p:cNvSpPr/>
            <p:nvPr/>
          </p:nvSpPr>
          <p:spPr>
            <a:xfrm>
              <a:off x="3708250" y="3712150"/>
              <a:ext cx="197950" cy="25"/>
            </a:xfrm>
            <a:custGeom>
              <a:avLst/>
              <a:gdLst/>
              <a:ahLst/>
              <a:cxnLst/>
              <a:rect l="l" t="t" r="r" b="b"/>
              <a:pathLst>
                <a:path w="7918" h="1" fill="none" extrusionOk="0">
                  <a:moveTo>
                    <a:pt x="1" y="0"/>
                  </a:moveTo>
                  <a:lnTo>
                    <a:pt x="7918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8" name="Google Shape;1596;p19">
              <a:extLst>
                <a:ext uri="{FF2B5EF4-FFF2-40B4-BE49-F238E27FC236}">
                  <a16:creationId xmlns:a16="http://schemas.microsoft.com/office/drawing/2014/main" id="{2AC6E776-F8B4-4D96-B437-8EB4FE992344}"/>
                </a:ext>
              </a:extLst>
            </p:cNvPr>
            <p:cNvSpPr/>
            <p:nvPr/>
          </p:nvSpPr>
          <p:spPr>
            <a:xfrm>
              <a:off x="3708250" y="3659100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49" name="Google Shape;1597;p19">
              <a:extLst>
                <a:ext uri="{FF2B5EF4-FFF2-40B4-BE49-F238E27FC236}">
                  <a16:creationId xmlns:a16="http://schemas.microsoft.com/office/drawing/2014/main" id="{9D799F6E-9E20-4026-9E95-816B977A3948}"/>
                </a:ext>
              </a:extLst>
            </p:cNvPr>
            <p:cNvSpPr/>
            <p:nvPr/>
          </p:nvSpPr>
          <p:spPr>
            <a:xfrm>
              <a:off x="3708250" y="3686800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0" name="Google Shape;1598;p19">
              <a:extLst>
                <a:ext uri="{FF2B5EF4-FFF2-40B4-BE49-F238E27FC236}">
                  <a16:creationId xmlns:a16="http://schemas.microsoft.com/office/drawing/2014/main" id="{D4415108-32EE-4ED1-BDBA-85C864B60467}"/>
                </a:ext>
              </a:extLst>
            </p:cNvPr>
            <p:cNvSpPr/>
            <p:nvPr/>
          </p:nvSpPr>
          <p:spPr>
            <a:xfrm>
              <a:off x="3708250" y="3830100"/>
              <a:ext cx="189250" cy="25"/>
            </a:xfrm>
            <a:custGeom>
              <a:avLst/>
              <a:gdLst/>
              <a:ahLst/>
              <a:cxnLst/>
              <a:rect l="l" t="t" r="r" b="b"/>
              <a:pathLst>
                <a:path w="7570" h="1" fill="none" extrusionOk="0">
                  <a:moveTo>
                    <a:pt x="1" y="1"/>
                  </a:moveTo>
                  <a:lnTo>
                    <a:pt x="7569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1" name="Google Shape;1599;p19">
              <a:extLst>
                <a:ext uri="{FF2B5EF4-FFF2-40B4-BE49-F238E27FC236}">
                  <a16:creationId xmlns:a16="http://schemas.microsoft.com/office/drawing/2014/main" id="{DA5407C2-1AC4-4B07-9D74-38741B173877}"/>
                </a:ext>
              </a:extLst>
            </p:cNvPr>
            <p:cNvSpPr/>
            <p:nvPr/>
          </p:nvSpPr>
          <p:spPr>
            <a:xfrm>
              <a:off x="3708250" y="3922725"/>
              <a:ext cx="197950" cy="25"/>
            </a:xfrm>
            <a:custGeom>
              <a:avLst/>
              <a:gdLst/>
              <a:ahLst/>
              <a:cxnLst/>
              <a:rect l="l" t="t" r="r" b="b"/>
              <a:pathLst>
                <a:path w="7918" h="1" fill="none" extrusionOk="0">
                  <a:moveTo>
                    <a:pt x="1" y="1"/>
                  </a:moveTo>
                  <a:lnTo>
                    <a:pt x="7918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2" name="Google Shape;1600;p19">
              <a:extLst>
                <a:ext uri="{FF2B5EF4-FFF2-40B4-BE49-F238E27FC236}">
                  <a16:creationId xmlns:a16="http://schemas.microsoft.com/office/drawing/2014/main" id="{BA48A024-9FBF-4967-B833-A5B3912709FB}"/>
                </a:ext>
              </a:extLst>
            </p:cNvPr>
            <p:cNvSpPr/>
            <p:nvPr/>
          </p:nvSpPr>
          <p:spPr>
            <a:xfrm>
              <a:off x="3708250" y="3869700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3" name="Google Shape;1601;p19">
              <a:extLst>
                <a:ext uri="{FF2B5EF4-FFF2-40B4-BE49-F238E27FC236}">
                  <a16:creationId xmlns:a16="http://schemas.microsoft.com/office/drawing/2014/main" id="{AB71E478-7EAA-4DCA-90C0-7C10BFEC2151}"/>
                </a:ext>
              </a:extLst>
            </p:cNvPr>
            <p:cNvSpPr/>
            <p:nvPr/>
          </p:nvSpPr>
          <p:spPr>
            <a:xfrm>
              <a:off x="3708250" y="3897400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4" name="Google Shape;1602;p19">
              <a:extLst>
                <a:ext uri="{FF2B5EF4-FFF2-40B4-BE49-F238E27FC236}">
                  <a16:creationId xmlns:a16="http://schemas.microsoft.com/office/drawing/2014/main" id="{4987F110-DA4D-4347-BFF0-D7D842A61C15}"/>
                </a:ext>
              </a:extLst>
            </p:cNvPr>
            <p:cNvSpPr/>
            <p:nvPr/>
          </p:nvSpPr>
          <p:spPr>
            <a:xfrm>
              <a:off x="3708250" y="4041500"/>
              <a:ext cx="189250" cy="25"/>
            </a:xfrm>
            <a:custGeom>
              <a:avLst/>
              <a:gdLst/>
              <a:ahLst/>
              <a:cxnLst/>
              <a:rect l="l" t="t" r="r" b="b"/>
              <a:pathLst>
                <a:path w="7570" h="1" fill="none" extrusionOk="0">
                  <a:moveTo>
                    <a:pt x="1" y="0"/>
                  </a:moveTo>
                  <a:lnTo>
                    <a:pt x="7569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5" name="Google Shape;1603;p19">
              <a:extLst>
                <a:ext uri="{FF2B5EF4-FFF2-40B4-BE49-F238E27FC236}">
                  <a16:creationId xmlns:a16="http://schemas.microsoft.com/office/drawing/2014/main" id="{E23CD9D4-4AE0-4E9E-8727-D5AEF498B1D8}"/>
                </a:ext>
              </a:extLst>
            </p:cNvPr>
            <p:cNvSpPr/>
            <p:nvPr/>
          </p:nvSpPr>
          <p:spPr>
            <a:xfrm>
              <a:off x="3708250" y="4134125"/>
              <a:ext cx="197950" cy="25"/>
            </a:xfrm>
            <a:custGeom>
              <a:avLst/>
              <a:gdLst/>
              <a:ahLst/>
              <a:cxnLst/>
              <a:rect l="l" t="t" r="r" b="b"/>
              <a:pathLst>
                <a:path w="7918" h="1" fill="none" extrusionOk="0">
                  <a:moveTo>
                    <a:pt x="1" y="1"/>
                  </a:moveTo>
                  <a:lnTo>
                    <a:pt x="7918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6" name="Google Shape;1604;p19">
              <a:extLst>
                <a:ext uri="{FF2B5EF4-FFF2-40B4-BE49-F238E27FC236}">
                  <a16:creationId xmlns:a16="http://schemas.microsoft.com/office/drawing/2014/main" id="{BBC17510-CD5C-412A-B969-7ECBC355AE2C}"/>
                </a:ext>
              </a:extLst>
            </p:cNvPr>
            <p:cNvSpPr/>
            <p:nvPr/>
          </p:nvSpPr>
          <p:spPr>
            <a:xfrm>
              <a:off x="3708250" y="4081075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7" name="Google Shape;1605;p19">
              <a:extLst>
                <a:ext uri="{FF2B5EF4-FFF2-40B4-BE49-F238E27FC236}">
                  <a16:creationId xmlns:a16="http://schemas.microsoft.com/office/drawing/2014/main" id="{338AC7E2-A278-429C-8048-287EDCF5CCFA}"/>
                </a:ext>
              </a:extLst>
            </p:cNvPr>
            <p:cNvSpPr/>
            <p:nvPr/>
          </p:nvSpPr>
          <p:spPr>
            <a:xfrm>
              <a:off x="3708250" y="4108800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8" name="Google Shape;1606;p19">
              <a:extLst>
                <a:ext uri="{FF2B5EF4-FFF2-40B4-BE49-F238E27FC236}">
                  <a16:creationId xmlns:a16="http://schemas.microsoft.com/office/drawing/2014/main" id="{69746284-BEEA-4EF6-880D-CF661640B08F}"/>
                </a:ext>
              </a:extLst>
            </p:cNvPr>
            <p:cNvSpPr/>
            <p:nvPr/>
          </p:nvSpPr>
          <p:spPr>
            <a:xfrm>
              <a:off x="3708250" y="4252100"/>
              <a:ext cx="189250" cy="25"/>
            </a:xfrm>
            <a:custGeom>
              <a:avLst/>
              <a:gdLst/>
              <a:ahLst/>
              <a:cxnLst/>
              <a:rect l="l" t="t" r="r" b="b"/>
              <a:pathLst>
                <a:path w="7570" h="1" fill="none" extrusionOk="0">
                  <a:moveTo>
                    <a:pt x="1" y="0"/>
                  </a:moveTo>
                  <a:lnTo>
                    <a:pt x="7569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59" name="Google Shape;1607;p19">
              <a:extLst>
                <a:ext uri="{FF2B5EF4-FFF2-40B4-BE49-F238E27FC236}">
                  <a16:creationId xmlns:a16="http://schemas.microsoft.com/office/drawing/2014/main" id="{25953AB3-9173-4B8A-AD4E-26C39E441070}"/>
                </a:ext>
              </a:extLst>
            </p:cNvPr>
            <p:cNvSpPr/>
            <p:nvPr/>
          </p:nvSpPr>
          <p:spPr>
            <a:xfrm>
              <a:off x="3708250" y="4343925"/>
              <a:ext cx="197950" cy="25"/>
            </a:xfrm>
            <a:custGeom>
              <a:avLst/>
              <a:gdLst/>
              <a:ahLst/>
              <a:cxnLst/>
              <a:rect l="l" t="t" r="r" b="b"/>
              <a:pathLst>
                <a:path w="7918" h="1" fill="none" extrusionOk="0">
                  <a:moveTo>
                    <a:pt x="1" y="1"/>
                  </a:moveTo>
                  <a:lnTo>
                    <a:pt x="7918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0" name="Google Shape;1608;p19">
              <a:extLst>
                <a:ext uri="{FF2B5EF4-FFF2-40B4-BE49-F238E27FC236}">
                  <a16:creationId xmlns:a16="http://schemas.microsoft.com/office/drawing/2014/main" id="{E681C343-35B1-47FE-9861-F39AA7ECC966}"/>
                </a:ext>
              </a:extLst>
            </p:cNvPr>
            <p:cNvSpPr/>
            <p:nvPr/>
          </p:nvSpPr>
          <p:spPr>
            <a:xfrm>
              <a:off x="3708250" y="4291675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1"/>
                  </a:moveTo>
                  <a:lnTo>
                    <a:pt x="13555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1" name="Google Shape;1609;p19">
              <a:extLst>
                <a:ext uri="{FF2B5EF4-FFF2-40B4-BE49-F238E27FC236}">
                  <a16:creationId xmlns:a16="http://schemas.microsoft.com/office/drawing/2014/main" id="{68A6D589-CB70-4D7E-8CF9-DD951685C41B}"/>
                </a:ext>
              </a:extLst>
            </p:cNvPr>
            <p:cNvSpPr/>
            <p:nvPr/>
          </p:nvSpPr>
          <p:spPr>
            <a:xfrm>
              <a:off x="3708250" y="4318600"/>
              <a:ext cx="338875" cy="25"/>
            </a:xfrm>
            <a:custGeom>
              <a:avLst/>
              <a:gdLst/>
              <a:ahLst/>
              <a:cxnLst/>
              <a:rect l="l" t="t" r="r" b="b"/>
              <a:pathLst>
                <a:path w="13555" h="1" fill="none" extrusionOk="0">
                  <a:moveTo>
                    <a:pt x="1" y="0"/>
                  </a:moveTo>
                  <a:lnTo>
                    <a:pt x="13555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2" name="Google Shape;1610;p19">
              <a:extLst>
                <a:ext uri="{FF2B5EF4-FFF2-40B4-BE49-F238E27FC236}">
                  <a16:creationId xmlns:a16="http://schemas.microsoft.com/office/drawing/2014/main" id="{AF720C95-96D7-4ABB-9B17-84909C3FC539}"/>
                </a:ext>
              </a:extLst>
            </p:cNvPr>
            <p:cNvSpPr/>
            <p:nvPr/>
          </p:nvSpPr>
          <p:spPr>
            <a:xfrm>
              <a:off x="4022575" y="3070850"/>
              <a:ext cx="61775" cy="25"/>
            </a:xfrm>
            <a:custGeom>
              <a:avLst/>
              <a:gdLst/>
              <a:ahLst/>
              <a:cxnLst/>
              <a:rect l="l" t="t" r="r" b="b"/>
              <a:pathLst>
                <a:path w="2471" h="1" fill="none" extrusionOk="0">
                  <a:moveTo>
                    <a:pt x="0" y="0"/>
                  </a:moveTo>
                  <a:lnTo>
                    <a:pt x="2470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3" name="Google Shape;1611;p19">
              <a:extLst>
                <a:ext uri="{FF2B5EF4-FFF2-40B4-BE49-F238E27FC236}">
                  <a16:creationId xmlns:a16="http://schemas.microsoft.com/office/drawing/2014/main" id="{72CC1F78-A746-457E-A33D-B464E90F8A67}"/>
                </a:ext>
              </a:extLst>
            </p:cNvPr>
            <p:cNvSpPr/>
            <p:nvPr/>
          </p:nvSpPr>
          <p:spPr>
            <a:xfrm>
              <a:off x="4022575" y="3086675"/>
              <a:ext cx="61775" cy="25"/>
            </a:xfrm>
            <a:custGeom>
              <a:avLst/>
              <a:gdLst/>
              <a:ahLst/>
              <a:cxnLst/>
              <a:rect l="l" t="t" r="r" b="b"/>
              <a:pathLst>
                <a:path w="2471" h="1" fill="none" extrusionOk="0">
                  <a:moveTo>
                    <a:pt x="0" y="1"/>
                  </a:moveTo>
                  <a:lnTo>
                    <a:pt x="2470" y="1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4" name="Google Shape;1612;p19">
              <a:extLst>
                <a:ext uri="{FF2B5EF4-FFF2-40B4-BE49-F238E27FC236}">
                  <a16:creationId xmlns:a16="http://schemas.microsoft.com/office/drawing/2014/main" id="{07B8C55B-3D9D-42F7-95F2-F544585AC700}"/>
                </a:ext>
              </a:extLst>
            </p:cNvPr>
            <p:cNvSpPr/>
            <p:nvPr/>
          </p:nvSpPr>
          <p:spPr>
            <a:xfrm>
              <a:off x="4022575" y="3102525"/>
              <a:ext cx="61775" cy="25"/>
            </a:xfrm>
            <a:custGeom>
              <a:avLst/>
              <a:gdLst/>
              <a:ahLst/>
              <a:cxnLst/>
              <a:rect l="l" t="t" r="r" b="b"/>
              <a:pathLst>
                <a:path w="2471" h="1" fill="none" extrusionOk="0">
                  <a:moveTo>
                    <a:pt x="0" y="0"/>
                  </a:moveTo>
                  <a:lnTo>
                    <a:pt x="2470" y="0"/>
                  </a:lnTo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5" name="Google Shape;1613;p19">
              <a:extLst>
                <a:ext uri="{FF2B5EF4-FFF2-40B4-BE49-F238E27FC236}">
                  <a16:creationId xmlns:a16="http://schemas.microsoft.com/office/drawing/2014/main" id="{F3CBFFDF-2B4F-446E-BCC4-16B49D5F9EDC}"/>
                </a:ext>
              </a:extLst>
            </p:cNvPr>
            <p:cNvSpPr/>
            <p:nvPr/>
          </p:nvSpPr>
          <p:spPr>
            <a:xfrm>
              <a:off x="3991700" y="3227600"/>
              <a:ext cx="55425" cy="56050"/>
            </a:xfrm>
            <a:custGeom>
              <a:avLst/>
              <a:gdLst/>
              <a:ahLst/>
              <a:cxnLst/>
              <a:rect l="l" t="t" r="r" b="b"/>
              <a:pathLst>
                <a:path w="2217" h="2242" extrusionOk="0">
                  <a:moveTo>
                    <a:pt x="855" y="191"/>
                  </a:moveTo>
                  <a:cubicBezTo>
                    <a:pt x="1203" y="191"/>
                    <a:pt x="1520" y="476"/>
                    <a:pt x="1520" y="856"/>
                  </a:cubicBezTo>
                  <a:cubicBezTo>
                    <a:pt x="1520" y="1236"/>
                    <a:pt x="1203" y="1552"/>
                    <a:pt x="855" y="1552"/>
                  </a:cubicBezTo>
                  <a:cubicBezTo>
                    <a:pt x="475" y="1552"/>
                    <a:pt x="158" y="1236"/>
                    <a:pt x="158" y="856"/>
                  </a:cubicBezTo>
                  <a:cubicBezTo>
                    <a:pt x="158" y="476"/>
                    <a:pt x="475" y="191"/>
                    <a:pt x="855" y="191"/>
                  </a:cubicBezTo>
                  <a:close/>
                  <a:moveTo>
                    <a:pt x="855" y="1"/>
                  </a:moveTo>
                  <a:cubicBezTo>
                    <a:pt x="380" y="1"/>
                    <a:pt x="0" y="381"/>
                    <a:pt x="0" y="856"/>
                  </a:cubicBezTo>
                  <a:cubicBezTo>
                    <a:pt x="0" y="1331"/>
                    <a:pt x="380" y="1711"/>
                    <a:pt x="855" y="1711"/>
                  </a:cubicBezTo>
                  <a:cubicBezTo>
                    <a:pt x="1045" y="1711"/>
                    <a:pt x="1235" y="1647"/>
                    <a:pt x="1393" y="1521"/>
                  </a:cubicBezTo>
                  <a:lnTo>
                    <a:pt x="2090" y="2218"/>
                  </a:lnTo>
                  <a:cubicBezTo>
                    <a:pt x="2106" y="2233"/>
                    <a:pt x="2122" y="2241"/>
                    <a:pt x="2138" y="2241"/>
                  </a:cubicBezTo>
                  <a:cubicBezTo>
                    <a:pt x="2154" y="2241"/>
                    <a:pt x="2169" y="2233"/>
                    <a:pt x="2185" y="2218"/>
                  </a:cubicBezTo>
                  <a:cubicBezTo>
                    <a:pt x="2217" y="2186"/>
                    <a:pt x="2217" y="2123"/>
                    <a:pt x="2185" y="2091"/>
                  </a:cubicBezTo>
                  <a:lnTo>
                    <a:pt x="1489" y="1394"/>
                  </a:lnTo>
                  <a:cubicBezTo>
                    <a:pt x="1615" y="1236"/>
                    <a:pt x="1679" y="1046"/>
                    <a:pt x="1679" y="856"/>
                  </a:cubicBezTo>
                  <a:cubicBezTo>
                    <a:pt x="1679" y="381"/>
                    <a:pt x="1298" y="1"/>
                    <a:pt x="85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6" name="Google Shape;1614;p19">
              <a:extLst>
                <a:ext uri="{FF2B5EF4-FFF2-40B4-BE49-F238E27FC236}">
                  <a16:creationId xmlns:a16="http://schemas.microsoft.com/office/drawing/2014/main" id="{584193D6-A9EA-43D9-B887-8C4C72376FA0}"/>
                </a:ext>
              </a:extLst>
            </p:cNvPr>
            <p:cNvSpPr/>
            <p:nvPr/>
          </p:nvSpPr>
          <p:spPr>
            <a:xfrm>
              <a:off x="3502400" y="3202275"/>
              <a:ext cx="580350" cy="107700"/>
            </a:xfrm>
            <a:custGeom>
              <a:avLst/>
              <a:gdLst/>
              <a:ahLst/>
              <a:cxnLst/>
              <a:rect l="l" t="t" r="r" b="b"/>
              <a:pathLst>
                <a:path w="23214" h="4308" fill="none" extrusionOk="0">
                  <a:moveTo>
                    <a:pt x="21536" y="4307"/>
                  </a:moveTo>
                  <a:lnTo>
                    <a:pt x="1679" y="4307"/>
                  </a:lnTo>
                  <a:cubicBezTo>
                    <a:pt x="761" y="4307"/>
                    <a:pt x="1" y="3547"/>
                    <a:pt x="1" y="2629"/>
                  </a:cubicBezTo>
                  <a:lnTo>
                    <a:pt x="1" y="1710"/>
                  </a:lnTo>
                  <a:cubicBezTo>
                    <a:pt x="1" y="760"/>
                    <a:pt x="761" y="0"/>
                    <a:pt x="1679" y="0"/>
                  </a:cubicBezTo>
                  <a:lnTo>
                    <a:pt x="21536" y="0"/>
                  </a:lnTo>
                  <a:cubicBezTo>
                    <a:pt x="22454" y="0"/>
                    <a:pt x="23214" y="760"/>
                    <a:pt x="23214" y="1710"/>
                  </a:cubicBezTo>
                  <a:lnTo>
                    <a:pt x="23214" y="2629"/>
                  </a:lnTo>
                  <a:cubicBezTo>
                    <a:pt x="23214" y="3547"/>
                    <a:pt x="22454" y="4307"/>
                    <a:pt x="21536" y="4307"/>
                  </a:cubicBezTo>
                  <a:close/>
                </a:path>
              </a:pathLst>
            </a:custGeom>
            <a:noFill/>
            <a:ln w="3175" cap="rnd" cmpd="sng">
              <a:solidFill>
                <a:srgbClr val="22283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  <p:sp>
          <p:nvSpPr>
            <p:cNvPr id="67" name="Google Shape;1615;p19">
              <a:extLst>
                <a:ext uri="{FF2B5EF4-FFF2-40B4-BE49-F238E27FC236}">
                  <a16:creationId xmlns:a16="http://schemas.microsoft.com/office/drawing/2014/main" id="{1B6ED5B9-F91A-45B2-9858-FCEFA19E0345}"/>
                </a:ext>
              </a:extLst>
            </p:cNvPr>
            <p:cNvSpPr/>
            <p:nvPr/>
          </p:nvSpPr>
          <p:spPr>
            <a:xfrm>
              <a:off x="3528525" y="3070250"/>
              <a:ext cx="42775" cy="48925"/>
            </a:xfrm>
            <a:custGeom>
              <a:avLst/>
              <a:gdLst/>
              <a:ahLst/>
              <a:cxnLst/>
              <a:rect l="l" t="t" r="r" b="b"/>
              <a:pathLst>
                <a:path w="1711" h="1957" extrusionOk="0">
                  <a:moveTo>
                    <a:pt x="856" y="183"/>
                  </a:moveTo>
                  <a:lnTo>
                    <a:pt x="1584" y="848"/>
                  </a:lnTo>
                  <a:lnTo>
                    <a:pt x="1584" y="1798"/>
                  </a:lnTo>
                  <a:lnTo>
                    <a:pt x="1172" y="1798"/>
                  </a:lnTo>
                  <a:lnTo>
                    <a:pt x="1172" y="1323"/>
                  </a:lnTo>
                  <a:cubicBezTo>
                    <a:pt x="1172" y="1291"/>
                    <a:pt x="1141" y="1259"/>
                    <a:pt x="1109" y="1259"/>
                  </a:cubicBezTo>
                  <a:lnTo>
                    <a:pt x="634" y="1259"/>
                  </a:lnTo>
                  <a:cubicBezTo>
                    <a:pt x="602" y="1259"/>
                    <a:pt x="571" y="1291"/>
                    <a:pt x="571" y="1323"/>
                  </a:cubicBezTo>
                  <a:lnTo>
                    <a:pt x="571" y="1798"/>
                  </a:lnTo>
                  <a:lnTo>
                    <a:pt x="159" y="1798"/>
                  </a:lnTo>
                  <a:lnTo>
                    <a:pt x="159" y="848"/>
                  </a:lnTo>
                  <a:lnTo>
                    <a:pt x="856" y="183"/>
                  </a:lnTo>
                  <a:close/>
                  <a:moveTo>
                    <a:pt x="840" y="1"/>
                  </a:moveTo>
                  <a:cubicBezTo>
                    <a:pt x="824" y="1"/>
                    <a:pt x="808" y="8"/>
                    <a:pt x="792" y="24"/>
                  </a:cubicBezTo>
                  <a:lnTo>
                    <a:pt x="32" y="784"/>
                  </a:lnTo>
                  <a:cubicBezTo>
                    <a:pt x="32" y="784"/>
                    <a:pt x="1" y="784"/>
                    <a:pt x="1" y="816"/>
                  </a:cubicBezTo>
                  <a:lnTo>
                    <a:pt x="1" y="1893"/>
                  </a:lnTo>
                  <a:cubicBezTo>
                    <a:pt x="1" y="1924"/>
                    <a:pt x="64" y="1956"/>
                    <a:pt x="96" y="1956"/>
                  </a:cubicBezTo>
                  <a:lnTo>
                    <a:pt x="634" y="1956"/>
                  </a:lnTo>
                  <a:cubicBezTo>
                    <a:pt x="697" y="1956"/>
                    <a:pt x="729" y="1924"/>
                    <a:pt x="729" y="1893"/>
                  </a:cubicBezTo>
                  <a:lnTo>
                    <a:pt x="729" y="1386"/>
                  </a:lnTo>
                  <a:lnTo>
                    <a:pt x="1014" y="1386"/>
                  </a:lnTo>
                  <a:lnTo>
                    <a:pt x="1014" y="1893"/>
                  </a:lnTo>
                  <a:cubicBezTo>
                    <a:pt x="1014" y="1924"/>
                    <a:pt x="1046" y="1956"/>
                    <a:pt x="1109" y="1956"/>
                  </a:cubicBezTo>
                  <a:lnTo>
                    <a:pt x="1647" y="1956"/>
                  </a:lnTo>
                  <a:cubicBezTo>
                    <a:pt x="1679" y="1956"/>
                    <a:pt x="1711" y="1924"/>
                    <a:pt x="1711" y="1893"/>
                  </a:cubicBezTo>
                  <a:lnTo>
                    <a:pt x="1711" y="816"/>
                  </a:lnTo>
                  <a:cubicBezTo>
                    <a:pt x="1711" y="816"/>
                    <a:pt x="1711" y="784"/>
                    <a:pt x="1711" y="784"/>
                  </a:cubicBezTo>
                  <a:lnTo>
                    <a:pt x="887" y="24"/>
                  </a:lnTo>
                  <a:cubicBezTo>
                    <a:pt x="872" y="8"/>
                    <a:pt x="856" y="1"/>
                    <a:pt x="840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109710" tIns="109710" rIns="109710" bIns="109710" anchor="ctr" anchorCtr="0">
              <a:noAutofit/>
            </a:bodyPr>
            <a:lstStyle/>
            <a:p>
              <a:endParaRPr sz="2160"/>
            </a:p>
          </p:txBody>
        </p:sp>
      </p:grpSp>
      <p:sp>
        <p:nvSpPr>
          <p:cNvPr id="81" name="Google Shape;1629;p19">
            <a:extLst>
              <a:ext uri="{FF2B5EF4-FFF2-40B4-BE49-F238E27FC236}">
                <a16:creationId xmlns:a16="http://schemas.microsoft.com/office/drawing/2014/main" id="{EF8ACCC1-6501-47EF-846B-DF3289E8B090}"/>
              </a:ext>
            </a:extLst>
          </p:cNvPr>
          <p:cNvSpPr txBox="1"/>
          <p:nvPr/>
        </p:nvSpPr>
        <p:spPr>
          <a:xfrm>
            <a:off x="5235444" y="5428180"/>
            <a:ext cx="939997" cy="799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109710" rIns="109710" bIns="109710" anchor="t" anchorCtr="0">
            <a:noAutofit/>
          </a:bodyPr>
          <a:lstStyle/>
          <a:p>
            <a:pPr algn="ctr"/>
            <a:r>
              <a:rPr lang="en" sz="384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01</a:t>
            </a:r>
            <a:endParaRPr sz="384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2" name="Google Shape;1630;p19">
            <a:extLst>
              <a:ext uri="{FF2B5EF4-FFF2-40B4-BE49-F238E27FC236}">
                <a16:creationId xmlns:a16="http://schemas.microsoft.com/office/drawing/2014/main" id="{EBE3913A-3A15-4EDC-9B28-FDEAF3C8208A}"/>
              </a:ext>
            </a:extLst>
          </p:cNvPr>
          <p:cNvSpPr txBox="1"/>
          <p:nvPr/>
        </p:nvSpPr>
        <p:spPr>
          <a:xfrm>
            <a:off x="4793436" y="3545496"/>
            <a:ext cx="939997" cy="799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109710" rIns="109710" bIns="109710" anchor="t" anchorCtr="0">
            <a:noAutofit/>
          </a:bodyPr>
          <a:lstStyle/>
          <a:p>
            <a:pPr algn="ctr"/>
            <a:r>
              <a:rPr lang="en" sz="384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02</a:t>
            </a:r>
            <a:endParaRPr sz="336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3" name="Google Shape;1631;p19">
            <a:extLst>
              <a:ext uri="{FF2B5EF4-FFF2-40B4-BE49-F238E27FC236}">
                <a16:creationId xmlns:a16="http://schemas.microsoft.com/office/drawing/2014/main" id="{A75A9144-858C-4451-A013-67B25721A513}"/>
              </a:ext>
            </a:extLst>
          </p:cNvPr>
          <p:cNvSpPr txBox="1"/>
          <p:nvPr/>
        </p:nvSpPr>
        <p:spPr>
          <a:xfrm>
            <a:off x="6137024" y="1941871"/>
            <a:ext cx="939997" cy="799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109710" rIns="109710" bIns="109710" anchor="t" anchorCtr="0">
            <a:noAutofit/>
          </a:bodyPr>
          <a:lstStyle/>
          <a:p>
            <a:pPr algn="ctr"/>
            <a:r>
              <a:rPr lang="en" sz="384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03</a:t>
            </a:r>
            <a:endParaRPr sz="384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4" name="Google Shape;1632;p19">
            <a:extLst>
              <a:ext uri="{FF2B5EF4-FFF2-40B4-BE49-F238E27FC236}">
                <a16:creationId xmlns:a16="http://schemas.microsoft.com/office/drawing/2014/main" id="{6D833135-6D9B-4A49-AC30-A69926748816}"/>
              </a:ext>
            </a:extLst>
          </p:cNvPr>
          <p:cNvSpPr txBox="1"/>
          <p:nvPr/>
        </p:nvSpPr>
        <p:spPr>
          <a:xfrm>
            <a:off x="8006145" y="2182818"/>
            <a:ext cx="939997" cy="799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109710" rIns="109710" bIns="109710" anchor="t" anchorCtr="0">
            <a:noAutofit/>
          </a:bodyPr>
          <a:lstStyle/>
          <a:p>
            <a:pPr algn="ctr"/>
            <a:r>
              <a:rPr lang="en" sz="384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04</a:t>
            </a:r>
            <a:endParaRPr sz="252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5" name="Google Shape;1633;p19">
            <a:extLst>
              <a:ext uri="{FF2B5EF4-FFF2-40B4-BE49-F238E27FC236}">
                <a16:creationId xmlns:a16="http://schemas.microsoft.com/office/drawing/2014/main" id="{6DEE19D2-E01D-4CE7-A8CE-308AA183E29F}"/>
              </a:ext>
            </a:extLst>
          </p:cNvPr>
          <p:cNvSpPr txBox="1"/>
          <p:nvPr/>
        </p:nvSpPr>
        <p:spPr>
          <a:xfrm>
            <a:off x="9288427" y="3540813"/>
            <a:ext cx="939997" cy="799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109710" rIns="109710" bIns="109710" anchor="t" anchorCtr="0">
            <a:noAutofit/>
          </a:bodyPr>
          <a:lstStyle/>
          <a:p>
            <a:pPr algn="ctr"/>
            <a:r>
              <a:rPr lang="en" sz="384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05</a:t>
            </a:r>
            <a:endParaRPr sz="384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6" name="Google Shape;1634;p19">
            <a:extLst>
              <a:ext uri="{FF2B5EF4-FFF2-40B4-BE49-F238E27FC236}">
                <a16:creationId xmlns:a16="http://schemas.microsoft.com/office/drawing/2014/main" id="{B0E7334F-A63A-4A19-9235-3F21F832491D}"/>
              </a:ext>
            </a:extLst>
          </p:cNvPr>
          <p:cNvSpPr txBox="1"/>
          <p:nvPr/>
        </p:nvSpPr>
        <p:spPr>
          <a:xfrm>
            <a:off x="8891336" y="5413827"/>
            <a:ext cx="939997" cy="799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109710" rIns="109710" bIns="109710" anchor="t" anchorCtr="0">
            <a:noAutofit/>
          </a:bodyPr>
          <a:lstStyle/>
          <a:p>
            <a:pPr algn="ctr"/>
            <a:r>
              <a:rPr lang="en" sz="384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06</a:t>
            </a:r>
            <a:endParaRPr sz="252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8" name="Заголовок 1">
            <a:extLst>
              <a:ext uri="{FF2B5EF4-FFF2-40B4-BE49-F238E27FC236}">
                <a16:creationId xmlns:a16="http://schemas.microsoft.com/office/drawing/2014/main" id="{6EAF43EF-6AF0-4DFE-8671-2700F87E3EE8}"/>
              </a:ext>
            </a:extLst>
          </p:cNvPr>
          <p:cNvSpPr txBox="1">
            <a:spLocks/>
          </p:cNvSpPr>
          <p:nvPr/>
        </p:nvSpPr>
        <p:spPr>
          <a:xfrm>
            <a:off x="10657374" y="2890094"/>
            <a:ext cx="3911734" cy="17727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840" dirty="0"/>
              <a:t>Без ограничение количество пользователей  </a:t>
            </a:r>
            <a:endParaRPr lang="ru-RU" dirty="0"/>
          </a:p>
        </p:txBody>
      </p:sp>
      <p:sp>
        <p:nvSpPr>
          <p:cNvPr id="89" name="Заголовок 1">
            <a:extLst>
              <a:ext uri="{FF2B5EF4-FFF2-40B4-BE49-F238E27FC236}">
                <a16:creationId xmlns:a16="http://schemas.microsoft.com/office/drawing/2014/main" id="{B5D96DDE-B143-41E5-9319-3BCB80C43BC6}"/>
              </a:ext>
            </a:extLst>
          </p:cNvPr>
          <p:cNvSpPr txBox="1">
            <a:spLocks/>
          </p:cNvSpPr>
          <p:nvPr/>
        </p:nvSpPr>
        <p:spPr>
          <a:xfrm>
            <a:off x="10228424" y="5567107"/>
            <a:ext cx="5057362" cy="16811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ru-RU" sz="3600" dirty="0"/>
              <a:t>Масштабируемость</a:t>
            </a:r>
          </a:p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ru-RU" sz="3600" dirty="0"/>
              <a:t>и управление доступом</a:t>
            </a:r>
            <a:r>
              <a:rPr lang="ru-RU" sz="5400" dirty="0"/>
              <a:t> </a:t>
            </a:r>
            <a:r>
              <a:rPr lang="ru-RU" sz="3200" dirty="0"/>
              <a:t>(параллельное работа с файлами)</a:t>
            </a:r>
            <a:endParaRPr lang="ru-RU" dirty="0"/>
          </a:p>
        </p:txBody>
      </p:sp>
      <p:sp>
        <p:nvSpPr>
          <p:cNvPr id="93" name="Заголовок 1">
            <a:extLst>
              <a:ext uri="{FF2B5EF4-FFF2-40B4-BE49-F238E27FC236}">
                <a16:creationId xmlns:a16="http://schemas.microsoft.com/office/drawing/2014/main" id="{F4211F7D-84FD-485C-8C47-B5ABAA0FF40C}"/>
              </a:ext>
            </a:extLst>
          </p:cNvPr>
          <p:cNvSpPr txBox="1">
            <a:spLocks/>
          </p:cNvSpPr>
          <p:nvPr/>
        </p:nvSpPr>
        <p:spPr>
          <a:xfrm>
            <a:off x="2569613" y="1459660"/>
            <a:ext cx="4356244" cy="822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50000"/>
              </a:lnSpc>
            </a:pPr>
            <a:r>
              <a:rPr lang="ru-RU" sz="3840" dirty="0"/>
              <a:t>Открытые </a:t>
            </a:r>
            <a:r>
              <a:rPr lang="en-US" sz="3840" dirty="0"/>
              <a:t>API </a:t>
            </a:r>
            <a:r>
              <a:rPr lang="ru-RU" sz="3840" dirty="0"/>
              <a:t>и интеграции</a:t>
            </a:r>
            <a:r>
              <a:rPr lang="ru-RU" sz="5760" dirty="0"/>
              <a:t> </a:t>
            </a:r>
            <a:endParaRPr lang="ru-RU" dirty="0"/>
          </a:p>
        </p:txBody>
      </p:sp>
      <p:sp>
        <p:nvSpPr>
          <p:cNvPr id="94" name="Заголовок 1">
            <a:extLst>
              <a:ext uri="{FF2B5EF4-FFF2-40B4-BE49-F238E27FC236}">
                <a16:creationId xmlns:a16="http://schemas.microsoft.com/office/drawing/2014/main" id="{A748A1D9-20D8-4CDC-A5BE-05437AB426D0}"/>
              </a:ext>
            </a:extLst>
          </p:cNvPr>
          <p:cNvSpPr txBox="1">
            <a:spLocks/>
          </p:cNvSpPr>
          <p:nvPr/>
        </p:nvSpPr>
        <p:spPr>
          <a:xfrm>
            <a:off x="387738" y="3546656"/>
            <a:ext cx="5094691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pPr marL="36000">
              <a:lnSpc>
                <a:spcPct val="100000"/>
              </a:lnSpc>
            </a:pPr>
            <a:r>
              <a:rPr lang="ru-RU" sz="3600" dirty="0"/>
              <a:t>Гарантированная безопасность данных </a:t>
            </a:r>
            <a:endParaRPr lang="ru-RU" sz="4400" dirty="0"/>
          </a:p>
        </p:txBody>
      </p:sp>
      <p:sp>
        <p:nvSpPr>
          <p:cNvPr id="95" name="Заголовок 1">
            <a:extLst>
              <a:ext uri="{FF2B5EF4-FFF2-40B4-BE49-F238E27FC236}">
                <a16:creationId xmlns:a16="http://schemas.microsoft.com/office/drawing/2014/main" id="{B9B375A7-13C8-4151-9E7D-9A5FC3346194}"/>
              </a:ext>
            </a:extLst>
          </p:cNvPr>
          <p:cNvSpPr txBox="1">
            <a:spLocks/>
          </p:cNvSpPr>
          <p:nvPr/>
        </p:nvSpPr>
        <p:spPr>
          <a:xfrm>
            <a:off x="2472509" y="5487154"/>
            <a:ext cx="3650068" cy="1199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r>
              <a:rPr lang="ru-RU" sz="3840" dirty="0"/>
              <a:t>Единая платформа</a:t>
            </a:r>
            <a:r>
              <a:rPr lang="ru-RU" sz="5760" dirty="0"/>
              <a:t> </a:t>
            </a:r>
            <a:endParaRPr lang="ru-RU" dirty="0"/>
          </a:p>
        </p:txBody>
      </p:sp>
      <p:sp>
        <p:nvSpPr>
          <p:cNvPr id="96" name="Заголовок 1">
            <a:extLst>
              <a:ext uri="{FF2B5EF4-FFF2-40B4-BE49-F238E27FC236}">
                <a16:creationId xmlns:a16="http://schemas.microsoft.com/office/drawing/2014/main" id="{B3F2AD2B-C36E-4519-9174-1F1DAD17C379}"/>
              </a:ext>
            </a:extLst>
          </p:cNvPr>
          <p:cNvSpPr txBox="1">
            <a:spLocks/>
          </p:cNvSpPr>
          <p:nvPr/>
        </p:nvSpPr>
        <p:spPr>
          <a:xfrm>
            <a:off x="9686862" y="1351677"/>
            <a:ext cx="4356244" cy="8539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tx2"/>
                </a:solidFill>
                <a:latin typeface="ALS Hauss Medium" panose="00000600000000000000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3840" dirty="0"/>
              <a:t>Инструменты управления задачами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88FBBE-75E8-3307-E3C1-3B53934BC85D}"/>
              </a:ext>
            </a:extLst>
          </p:cNvPr>
          <p:cNvSpPr/>
          <p:nvPr/>
        </p:nvSpPr>
        <p:spPr>
          <a:xfrm>
            <a:off x="216131" y="7030888"/>
            <a:ext cx="4384617" cy="1107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934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934"/>
          </a:xfrm>
          <a:prstGeom prst="rect">
            <a:avLst/>
          </a:prstGeom>
          <a:solidFill>
            <a:srgbClr val="F3F3FF">
              <a:alpha val="75000"/>
            </a:srgbClr>
          </a:solidFill>
          <a:ln w="52388">
            <a:solidFill>
              <a:srgbClr val="DFDFE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57600" cy="823293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59129" y="576263"/>
            <a:ext cx="9369623" cy="13099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57"/>
              </a:lnSpc>
              <a:buNone/>
            </a:pPr>
            <a:r>
              <a:rPr lang="en-US" sz="4126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Экономическая эффективность внедрения/применения</a:t>
            </a:r>
            <a:endParaRPr lang="en-US" sz="4126" dirty="0"/>
          </a:p>
        </p:txBody>
      </p:sp>
      <p:sp>
        <p:nvSpPr>
          <p:cNvPr id="6" name="Shape 2"/>
          <p:cNvSpPr/>
          <p:nvPr/>
        </p:nvSpPr>
        <p:spPr>
          <a:xfrm>
            <a:off x="4459129" y="2200513"/>
            <a:ext cx="9369623" cy="1679019"/>
          </a:xfrm>
          <a:prstGeom prst="roundRect">
            <a:avLst>
              <a:gd name="adj" fmla="val 22469"/>
            </a:avLst>
          </a:prstGeom>
          <a:solidFill>
            <a:srgbClr val="F3F3FF"/>
          </a:solidFill>
          <a:ln w="26194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3"/>
          <p:cNvSpPr/>
          <p:nvPr/>
        </p:nvSpPr>
        <p:spPr>
          <a:xfrm>
            <a:off x="4694873" y="2436257"/>
            <a:ext cx="4511040" cy="3274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9"/>
              </a:lnSpc>
              <a:buNone/>
            </a:pPr>
            <a:r>
              <a:rPr lang="en-US" sz="2063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Снижение затрат на коммуникацию</a:t>
            </a:r>
            <a:endParaRPr lang="en-US" sz="2063" dirty="0"/>
          </a:p>
        </p:txBody>
      </p:sp>
      <p:sp>
        <p:nvSpPr>
          <p:cNvPr id="8" name="Text 4"/>
          <p:cNvSpPr/>
          <p:nvPr/>
        </p:nvSpPr>
        <p:spPr>
          <a:xfrm>
            <a:off x="4694873" y="2973229"/>
            <a:ext cx="8898136" cy="67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40"/>
              </a:lnSpc>
              <a:buNone/>
            </a:pP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Сокращение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расходы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на командировки, телефонию и другие формы коммуникации, сокращая время и затраты.</a:t>
            </a:r>
            <a:endParaRPr lang="en-US" sz="1650" dirty="0"/>
          </a:p>
        </p:txBody>
      </p:sp>
      <p:sp>
        <p:nvSpPr>
          <p:cNvPr id="9" name="Shape 5"/>
          <p:cNvSpPr/>
          <p:nvPr/>
        </p:nvSpPr>
        <p:spPr>
          <a:xfrm>
            <a:off x="4459129" y="4089083"/>
            <a:ext cx="9369623" cy="1679019"/>
          </a:xfrm>
          <a:prstGeom prst="roundRect">
            <a:avLst>
              <a:gd name="adj" fmla="val 22469"/>
            </a:avLst>
          </a:prstGeom>
          <a:solidFill>
            <a:srgbClr val="F3F3FF"/>
          </a:solidFill>
          <a:ln w="26194">
            <a:solidFill>
              <a:srgbClr val="015F9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6"/>
          <p:cNvSpPr/>
          <p:nvPr/>
        </p:nvSpPr>
        <p:spPr>
          <a:xfrm>
            <a:off x="4694873" y="4324826"/>
            <a:ext cx="4175760" cy="3274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9"/>
              </a:lnSpc>
              <a:buNone/>
            </a:pPr>
            <a:r>
              <a:rPr lang="en-US" sz="2063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Увеличение производительности</a:t>
            </a:r>
            <a:endParaRPr lang="en-US" sz="2063" dirty="0"/>
          </a:p>
        </p:txBody>
      </p:sp>
      <p:sp>
        <p:nvSpPr>
          <p:cNvPr id="11" name="Text 7"/>
          <p:cNvSpPr/>
          <p:nvPr/>
        </p:nvSpPr>
        <p:spPr>
          <a:xfrm>
            <a:off x="4694873" y="4861798"/>
            <a:ext cx="8898136" cy="67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40"/>
              </a:lnSpc>
              <a:buNone/>
            </a:pP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Повышение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продуктивност</a:t>
            </a: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сотрудников, упростив взаимодействие и структурировав рабочий процесс.</a:t>
            </a:r>
            <a:endParaRPr lang="en-US" sz="1650" dirty="0"/>
          </a:p>
        </p:txBody>
      </p:sp>
      <p:sp>
        <p:nvSpPr>
          <p:cNvPr id="12" name="Shape 8"/>
          <p:cNvSpPr/>
          <p:nvPr/>
        </p:nvSpPr>
        <p:spPr>
          <a:xfrm>
            <a:off x="4459129" y="5977652"/>
            <a:ext cx="9369623" cy="1679019"/>
          </a:xfrm>
          <a:prstGeom prst="roundRect">
            <a:avLst>
              <a:gd name="adj" fmla="val 22469"/>
            </a:avLst>
          </a:prstGeom>
          <a:solidFill>
            <a:srgbClr val="F3F3FF"/>
          </a:solidFill>
          <a:ln w="26194">
            <a:solidFill>
              <a:srgbClr val="AD1F9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9"/>
          <p:cNvSpPr/>
          <p:nvPr/>
        </p:nvSpPr>
        <p:spPr>
          <a:xfrm>
            <a:off x="4694873" y="6213396"/>
            <a:ext cx="3573780" cy="3274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79"/>
              </a:lnSpc>
              <a:buNone/>
            </a:pPr>
            <a:r>
              <a:rPr lang="en-US" sz="2063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Улучшение сроков проектов</a:t>
            </a:r>
            <a:endParaRPr lang="en-US" sz="2063" dirty="0"/>
          </a:p>
        </p:txBody>
      </p:sp>
      <p:sp>
        <p:nvSpPr>
          <p:cNvPr id="14" name="Text 10"/>
          <p:cNvSpPr/>
          <p:nvPr/>
        </p:nvSpPr>
        <p:spPr>
          <a:xfrm>
            <a:off x="4694873" y="6750368"/>
            <a:ext cx="8898136" cy="67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40"/>
              </a:lnSpc>
              <a:buNone/>
            </a:pPr>
            <a:r>
              <a:rPr lang="ru-RU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ЭдуЛайн</a:t>
            </a:r>
            <a:r>
              <a:rPr lang="ru-RU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позволяет</a:t>
            </a: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сократить время выполнения проектов, обеспечивая более эффективную командную работу и координацию.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89">
            <a:extLst>
              <a:ext uri="{FF2B5EF4-FFF2-40B4-BE49-F238E27FC236}">
                <a16:creationId xmlns:a16="http://schemas.microsoft.com/office/drawing/2014/main" id="{352A8A87-8524-EA03-FCA7-025A7435681E}"/>
              </a:ext>
            </a:extLst>
          </p:cNvPr>
          <p:cNvSpPr/>
          <p:nvPr/>
        </p:nvSpPr>
        <p:spPr>
          <a:xfrm>
            <a:off x="439295" y="1710942"/>
            <a:ext cx="1980902" cy="36006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09717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798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VTB Group Cond Demi Bold" panose="020B0506050504020204" pitchFamily="34" charset="77"/>
              </a:rPr>
              <a:t>1</a:t>
            </a:r>
            <a:endParaRPr lang="ru-RU" sz="22798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527" name="Прямоугольник 89">
            <a:extLst>
              <a:ext uri="{FF2B5EF4-FFF2-40B4-BE49-F238E27FC236}">
                <a16:creationId xmlns:a16="http://schemas.microsoft.com/office/drawing/2014/main" id="{36737B4F-262F-B013-1785-206ED483A7F7}"/>
              </a:ext>
            </a:extLst>
          </p:cNvPr>
          <p:cNvSpPr/>
          <p:nvPr/>
        </p:nvSpPr>
        <p:spPr>
          <a:xfrm>
            <a:off x="4894741" y="1710942"/>
            <a:ext cx="1980902" cy="36006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09717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798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VTB Group Cond Demi Bold" panose="020B0506050504020204" pitchFamily="34" charset="77"/>
              </a:rPr>
              <a:t>2</a:t>
            </a:r>
            <a:endParaRPr lang="ru-RU" sz="22798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538" name="Прямоугольник 89">
            <a:extLst>
              <a:ext uri="{FF2B5EF4-FFF2-40B4-BE49-F238E27FC236}">
                <a16:creationId xmlns:a16="http://schemas.microsoft.com/office/drawing/2014/main" id="{AFB28B4F-C687-CF88-9F36-35F32723A7DA}"/>
              </a:ext>
            </a:extLst>
          </p:cNvPr>
          <p:cNvSpPr/>
          <p:nvPr/>
        </p:nvSpPr>
        <p:spPr>
          <a:xfrm>
            <a:off x="8881900" y="1710942"/>
            <a:ext cx="1980902" cy="36006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09717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798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VTB Group Cond Demi Bold" panose="020B0506050504020204" pitchFamily="34" charset="77"/>
              </a:rPr>
              <a:t>3</a:t>
            </a:r>
            <a:endParaRPr lang="ru-RU" sz="22798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  <a:ea typeface="VTB Group Cond Demi Bold" panose="020B0506050504020204" pitchFamily="34" charset="77"/>
            </a:endParaRPr>
          </a:p>
        </p:txBody>
      </p:sp>
      <p:sp>
        <p:nvSpPr>
          <p:cNvPr id="539" name="Title 2">
            <a:extLst>
              <a:ext uri="{FF2B5EF4-FFF2-40B4-BE49-F238E27FC236}">
                <a16:creationId xmlns:a16="http://schemas.microsoft.com/office/drawing/2014/main" id="{9950E02D-A745-F2C8-1F64-85D7AF81842A}"/>
              </a:ext>
            </a:extLst>
          </p:cNvPr>
          <p:cNvSpPr txBox="1">
            <a:spLocks/>
          </p:cNvSpPr>
          <p:nvPr/>
        </p:nvSpPr>
        <p:spPr>
          <a:xfrm>
            <a:off x="-3884177" y="417262"/>
            <a:ext cx="12618720" cy="842077"/>
          </a:xfrm>
          <a:prstGeom prst="rect">
            <a:avLst/>
          </a:prstGeom>
        </p:spPr>
        <p:txBody>
          <a:bodyPr vert="horz" lIns="109728" tIns="54864" rIns="109728" bIns="54864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7200" b="1" dirty="0"/>
              <a:t>Команда</a:t>
            </a:r>
          </a:p>
        </p:txBody>
      </p:sp>
      <p:pic>
        <p:nvPicPr>
          <p:cNvPr id="540" name="Рисунок 539">
            <a:extLst>
              <a:ext uri="{FF2B5EF4-FFF2-40B4-BE49-F238E27FC236}">
                <a16:creationId xmlns:a16="http://schemas.microsoft.com/office/drawing/2014/main" id="{4F4799DB-F138-70E7-9ED5-19BDB01638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500" b="12500"/>
          <a:stretch/>
        </p:blipFill>
        <p:spPr>
          <a:xfrm>
            <a:off x="1585660" y="2069692"/>
            <a:ext cx="2864160" cy="2864160"/>
          </a:xfrm>
          <a:prstGeom prst="ellipse">
            <a:avLst/>
          </a:prstGeom>
        </p:spPr>
      </p:pic>
      <p:pic>
        <p:nvPicPr>
          <p:cNvPr id="542" name="Рисунок 541">
            <a:extLst>
              <a:ext uri="{FF2B5EF4-FFF2-40B4-BE49-F238E27FC236}">
                <a16:creationId xmlns:a16="http://schemas.microsoft.com/office/drawing/2014/main" id="{D67A3B26-FBD5-281A-6C38-4B34F21D4C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992" r="26992"/>
          <a:stretch/>
        </p:blipFill>
        <p:spPr>
          <a:xfrm>
            <a:off x="10004898" y="2065076"/>
            <a:ext cx="2864160" cy="2864160"/>
          </a:xfrm>
          <a:prstGeom prst="ellipse">
            <a:avLst/>
          </a:prstGeom>
        </p:spPr>
      </p:pic>
      <p:pic>
        <p:nvPicPr>
          <p:cNvPr id="543" name="Рисунок 542">
            <a:extLst>
              <a:ext uri="{FF2B5EF4-FFF2-40B4-BE49-F238E27FC236}">
                <a16:creationId xmlns:a16="http://schemas.microsoft.com/office/drawing/2014/main" id="{352E5CC2-F094-3826-83D1-0DFDEF7F54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758" b="16758"/>
          <a:stretch/>
        </p:blipFill>
        <p:spPr>
          <a:xfrm>
            <a:off x="5910372" y="2030786"/>
            <a:ext cx="2864160" cy="2864160"/>
          </a:xfrm>
          <a:prstGeom prst="ellipse">
            <a:avLst/>
          </a:prstGeom>
        </p:spPr>
      </p:pic>
      <p:sp>
        <p:nvSpPr>
          <p:cNvPr id="544" name="Прямоугольник 89">
            <a:extLst>
              <a:ext uri="{FF2B5EF4-FFF2-40B4-BE49-F238E27FC236}">
                <a16:creationId xmlns:a16="http://schemas.microsoft.com/office/drawing/2014/main" id="{4CF50279-9934-C9A9-643A-38D70C235703}"/>
              </a:ext>
            </a:extLst>
          </p:cNvPr>
          <p:cNvSpPr/>
          <p:nvPr/>
        </p:nvSpPr>
        <p:spPr>
          <a:xfrm>
            <a:off x="908226" y="5046269"/>
            <a:ext cx="443379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9717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840" dirty="0">
                <a:solidFill>
                  <a:srgbClr val="0070C0"/>
                </a:solidFill>
              </a:rPr>
              <a:t>Солиев Джамолхон</a:t>
            </a:r>
          </a:p>
        </p:txBody>
      </p:sp>
      <p:sp>
        <p:nvSpPr>
          <p:cNvPr id="545" name="Прямоугольник 112">
            <a:extLst>
              <a:ext uri="{FF2B5EF4-FFF2-40B4-BE49-F238E27FC236}">
                <a16:creationId xmlns:a16="http://schemas.microsoft.com/office/drawing/2014/main" id="{1EA97002-C827-D515-E6B0-B26ADECFD738}"/>
              </a:ext>
            </a:extLst>
          </p:cNvPr>
          <p:cNvSpPr/>
          <p:nvPr/>
        </p:nvSpPr>
        <p:spPr>
          <a:xfrm>
            <a:off x="5643122" y="5065016"/>
            <a:ext cx="343832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9717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840" dirty="0" err="1">
                <a:solidFill>
                  <a:srgbClr val="0070C0"/>
                </a:solidFill>
              </a:rPr>
              <a:t>Стребков</a:t>
            </a:r>
            <a:r>
              <a:rPr lang="ru-RU" sz="3840" dirty="0">
                <a:solidFill>
                  <a:srgbClr val="0070C0"/>
                </a:solidFill>
              </a:rPr>
              <a:t> Иван</a:t>
            </a:r>
          </a:p>
        </p:txBody>
      </p:sp>
      <p:sp>
        <p:nvSpPr>
          <p:cNvPr id="546" name="Прямоугольник 112">
            <a:extLst>
              <a:ext uri="{FF2B5EF4-FFF2-40B4-BE49-F238E27FC236}">
                <a16:creationId xmlns:a16="http://schemas.microsoft.com/office/drawing/2014/main" id="{D7C32554-4FDF-0381-2177-473DD03EAA8C}"/>
              </a:ext>
            </a:extLst>
          </p:cNvPr>
          <p:cNvSpPr/>
          <p:nvPr/>
        </p:nvSpPr>
        <p:spPr>
          <a:xfrm>
            <a:off x="9679249" y="5046269"/>
            <a:ext cx="451185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9717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840" dirty="0" err="1">
                <a:solidFill>
                  <a:srgbClr val="0070C0"/>
                </a:solidFill>
              </a:rPr>
              <a:t>Наумоветц</a:t>
            </a:r>
            <a:r>
              <a:rPr lang="ru-RU" sz="3840" dirty="0">
                <a:solidFill>
                  <a:srgbClr val="0070C0"/>
                </a:solidFill>
              </a:rPr>
              <a:t> Даниил</a:t>
            </a:r>
          </a:p>
        </p:txBody>
      </p:sp>
      <p:sp>
        <p:nvSpPr>
          <p:cNvPr id="547" name="TextBox 546">
            <a:extLst>
              <a:ext uri="{FF2B5EF4-FFF2-40B4-BE49-F238E27FC236}">
                <a16:creationId xmlns:a16="http://schemas.microsoft.com/office/drawing/2014/main" id="{D4F8099F-E25A-1A77-A39F-6B1AD45150D4}"/>
              </a:ext>
            </a:extLst>
          </p:cNvPr>
          <p:cNvSpPr txBox="1"/>
          <p:nvPr/>
        </p:nvSpPr>
        <p:spPr>
          <a:xfrm>
            <a:off x="671012" y="5739158"/>
            <a:ext cx="4576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74237"/>
            <a:r>
              <a:rPr lang="ru-RU" sz="2400" dirty="0">
                <a:ea typeface="VTB Group Cond Book" panose="020B0506050504020204" pitchFamily="34" charset="77"/>
              </a:rPr>
              <a:t>Руководитель проекта, </a:t>
            </a:r>
            <a:r>
              <a:rPr lang="en-US" sz="2400" dirty="0">
                <a:ea typeface="VTB Group Cond Book" panose="020B0506050504020204" pitchFamily="34" charset="77"/>
              </a:rPr>
              <a:t>Frontend </a:t>
            </a:r>
            <a:r>
              <a:rPr lang="ru-RU" sz="2400" dirty="0">
                <a:ea typeface="VTB Group Cond Book" panose="020B0506050504020204" pitchFamily="34" charset="77"/>
              </a:rPr>
              <a:t>Разработчик и аналитик данных  </a:t>
            </a:r>
            <a:endParaRPr lang="en-US" sz="2400" dirty="0">
              <a:ea typeface="VTB Group Cond Book" panose="020B0506050504020204" pitchFamily="34" charset="77"/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DC3A5E19-8F94-AED1-B186-86B696DE2640}"/>
              </a:ext>
            </a:extLst>
          </p:cNvPr>
          <p:cNvSpPr txBox="1"/>
          <p:nvPr/>
        </p:nvSpPr>
        <p:spPr>
          <a:xfrm>
            <a:off x="5880939" y="5809686"/>
            <a:ext cx="2873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74237"/>
            <a:r>
              <a:rPr lang="en-US" sz="2400" dirty="0" err="1">
                <a:ea typeface="VTB Group Cond Book" panose="020B0506050504020204" pitchFamily="34" charset="77"/>
              </a:rPr>
              <a:t>Fullstack</a:t>
            </a:r>
            <a:r>
              <a:rPr lang="ru-RU" sz="2400" dirty="0">
                <a:ea typeface="VTB Group Cond Book" panose="020B0506050504020204" pitchFamily="34" charset="77"/>
              </a:rPr>
              <a:t> и ПО  Разработчик</a:t>
            </a:r>
            <a:endParaRPr lang="en-US" sz="2400" dirty="0">
              <a:ea typeface="VTB Group Cond Book" panose="020B0506050504020204" pitchFamily="34" charset="77"/>
            </a:endParaRP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9DCE8AB2-F144-7F6E-3E56-F13863C95AE9}"/>
              </a:ext>
            </a:extLst>
          </p:cNvPr>
          <p:cNvSpPr txBox="1"/>
          <p:nvPr/>
        </p:nvSpPr>
        <p:spPr>
          <a:xfrm>
            <a:off x="9382109" y="5804064"/>
            <a:ext cx="4289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74237"/>
            <a:r>
              <a:rPr lang="ru-RU" sz="2400" dirty="0">
                <a:ea typeface="VTB Group Cond Book" panose="020B0506050504020204" pitchFamily="34" charset="77"/>
              </a:rPr>
              <a:t>Тимлид Команды,</a:t>
            </a:r>
            <a:r>
              <a:rPr lang="en-US" sz="2400" dirty="0">
                <a:ea typeface="VTB Group Cond Book" panose="020B0506050504020204" pitchFamily="34" charset="77"/>
              </a:rPr>
              <a:t> </a:t>
            </a:r>
            <a:r>
              <a:rPr lang="en-US" sz="2400" dirty="0" err="1">
                <a:ea typeface="VTB Group Cond Book" panose="020B0506050504020204" pitchFamily="34" charset="77"/>
              </a:rPr>
              <a:t>Fullstack</a:t>
            </a:r>
            <a:r>
              <a:rPr lang="ru-RU" sz="2400" dirty="0">
                <a:ea typeface="VTB Group Cond Book" panose="020B0506050504020204" pitchFamily="34" charset="77"/>
              </a:rPr>
              <a:t> Разработчик </a:t>
            </a:r>
            <a:endParaRPr lang="en-US" sz="2400" dirty="0">
              <a:ea typeface="VTB Group Cond Book" panose="020B050605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5565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47"/>
          <p:cNvSpPr txBox="1">
            <a:spLocks noGrp="1"/>
          </p:cNvSpPr>
          <p:nvPr>
            <p:ph type="title"/>
          </p:nvPr>
        </p:nvSpPr>
        <p:spPr>
          <a:xfrm>
            <a:off x="3313860" y="2928120"/>
            <a:ext cx="7368095" cy="2057564"/>
          </a:xfrm>
          <a:prstGeom prst="rect">
            <a:avLst/>
          </a:prstGeom>
        </p:spPr>
        <p:txBody>
          <a:bodyPr spcFirstLastPara="1" wrap="square" lIns="146280" tIns="146280" rIns="146280" bIns="146280" anchor="b" anchorCtr="0">
            <a:noAutofit/>
          </a:bodyPr>
          <a:lstStyle/>
          <a:p>
            <a:r>
              <a:rPr lang="ru-RU" sz="11500" b="1" dirty="0">
                <a:solidFill>
                  <a:srgbClr val="0070C0"/>
                </a:solidFill>
              </a:rPr>
              <a:t>СПАСИБО</a:t>
            </a:r>
            <a:endParaRPr sz="11500" b="1" dirty="0">
              <a:solidFill>
                <a:srgbClr val="0070C0"/>
              </a:solidFill>
            </a:endParaRPr>
          </a:p>
        </p:txBody>
      </p:sp>
      <p:sp>
        <p:nvSpPr>
          <p:cNvPr id="1362" name="Google Shape;1362;p47"/>
          <p:cNvSpPr txBox="1">
            <a:spLocks noGrp="1"/>
          </p:cNvSpPr>
          <p:nvPr>
            <p:ph type="subTitle" idx="1"/>
          </p:nvPr>
        </p:nvSpPr>
        <p:spPr>
          <a:xfrm>
            <a:off x="4644080" y="864000"/>
            <a:ext cx="4736640" cy="2164800"/>
          </a:xfrm>
          <a:prstGeom prst="rect">
            <a:avLst/>
          </a:prstGeom>
        </p:spPr>
        <p:txBody>
          <a:bodyPr spcFirstLastPara="1" wrap="square" lIns="146280" tIns="146280" rIns="146280" bIns="146280" anchor="t" anchorCtr="0">
            <a:noAutofit/>
          </a:bodyPr>
          <a:lstStyle/>
          <a:p>
            <a:pPr marL="0" indent="0"/>
            <a:endParaRPr lang="ru-RU" sz="2800" dirty="0"/>
          </a:p>
          <a:p>
            <a:pPr marL="0" indent="0"/>
            <a:r>
              <a:rPr lang="en-US" sz="2800" dirty="0"/>
              <a:t>s</a:t>
            </a:r>
            <a:r>
              <a:rPr lang="en" sz="2800" dirty="0"/>
              <a:t>oliev.jamol@bk.ru </a:t>
            </a:r>
            <a:endParaRPr sz="2800" dirty="0"/>
          </a:p>
          <a:p>
            <a:pPr marL="0" indent="0"/>
            <a:r>
              <a:rPr lang="en" sz="2800" dirty="0"/>
              <a:t>+7 900 644 19 39</a:t>
            </a:r>
            <a:endParaRPr sz="2800" dirty="0"/>
          </a:p>
        </p:txBody>
      </p:sp>
      <p:sp>
        <p:nvSpPr>
          <p:cNvPr id="1364" name="Google Shape;1364;p47"/>
          <p:cNvSpPr/>
          <p:nvPr/>
        </p:nvSpPr>
        <p:spPr>
          <a:xfrm>
            <a:off x="-104395" y="1554313"/>
            <a:ext cx="99835" cy="99429"/>
          </a:xfrm>
          <a:custGeom>
            <a:avLst/>
            <a:gdLst/>
            <a:ahLst/>
            <a:cxnLst/>
            <a:rect l="l" t="t" r="r" b="b"/>
            <a:pathLst>
              <a:path w="2207" h="2198" fill="none" extrusionOk="0">
                <a:moveTo>
                  <a:pt x="0" y="0"/>
                </a:moveTo>
                <a:lnTo>
                  <a:pt x="2207" y="0"/>
                </a:lnTo>
                <a:lnTo>
                  <a:pt x="2207" y="2197"/>
                </a:lnTo>
                <a:lnTo>
                  <a:pt x="0" y="2197"/>
                </a:lnTo>
                <a:close/>
              </a:path>
            </a:pathLst>
          </a:custGeom>
          <a:noFill/>
          <a:ln w="2975" cap="flat" cmpd="sng">
            <a:solidFill>
              <a:srgbClr val="00CFCC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2880"/>
          </a:p>
        </p:txBody>
      </p:sp>
      <p:grpSp>
        <p:nvGrpSpPr>
          <p:cNvPr id="1365" name="Google Shape;1365;p47"/>
          <p:cNvGrpSpPr/>
          <p:nvPr/>
        </p:nvGrpSpPr>
        <p:grpSpPr>
          <a:xfrm>
            <a:off x="12770295" y="-1883297"/>
            <a:ext cx="326062" cy="2039606"/>
            <a:chOff x="2877432" y="975334"/>
            <a:chExt cx="188886" cy="1181531"/>
          </a:xfrm>
        </p:grpSpPr>
        <p:sp>
          <p:nvSpPr>
            <p:cNvPr id="1366" name="Google Shape;1366;p47"/>
            <p:cNvSpPr/>
            <p:nvPr/>
          </p:nvSpPr>
          <p:spPr>
            <a:xfrm>
              <a:off x="2877432" y="1968242"/>
              <a:ext cx="188886" cy="188624"/>
            </a:xfrm>
            <a:custGeom>
              <a:avLst/>
              <a:gdLst/>
              <a:ahLst/>
              <a:cxnLst/>
              <a:rect l="l" t="t" r="r" b="b"/>
              <a:pathLst>
                <a:path w="7208" h="7198" fill="none" extrusionOk="0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w="5750" cap="flat" cmpd="sng">
              <a:solidFill>
                <a:srgbClr val="FF997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  <p:sp>
          <p:nvSpPr>
            <p:cNvPr id="1367" name="Google Shape;1367;p47"/>
            <p:cNvSpPr/>
            <p:nvPr/>
          </p:nvSpPr>
          <p:spPr>
            <a:xfrm>
              <a:off x="2905393" y="1452501"/>
              <a:ext cx="133226" cy="133252"/>
            </a:xfrm>
            <a:custGeom>
              <a:avLst/>
              <a:gdLst/>
              <a:ahLst/>
              <a:cxnLst/>
              <a:rect l="l" t="t" r="r" b="b"/>
              <a:pathLst>
                <a:path w="5084" h="5085" fill="none" extrusionOk="0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w="4125" cap="flat" cmpd="sng">
              <a:solidFill>
                <a:srgbClr val="FF997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  <p:sp>
          <p:nvSpPr>
            <p:cNvPr id="1368" name="Google Shape;1368;p47"/>
            <p:cNvSpPr/>
            <p:nvPr/>
          </p:nvSpPr>
          <p:spPr>
            <a:xfrm>
              <a:off x="2931651" y="975334"/>
              <a:ext cx="80476" cy="80711"/>
            </a:xfrm>
            <a:custGeom>
              <a:avLst/>
              <a:gdLst/>
              <a:ahLst/>
              <a:cxnLst/>
              <a:rect l="l" t="t" r="r" b="b"/>
              <a:pathLst>
                <a:path w="3071" h="3080" fill="none" extrusionOk="0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w="2525" cap="flat" cmpd="sng">
              <a:solidFill>
                <a:srgbClr val="FF997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</p:grpSp>
      <p:sp>
        <p:nvSpPr>
          <p:cNvPr id="1369" name="Google Shape;1369;p47"/>
          <p:cNvSpPr/>
          <p:nvPr/>
        </p:nvSpPr>
        <p:spPr>
          <a:xfrm>
            <a:off x="14844709" y="-1133492"/>
            <a:ext cx="14611" cy="4349486"/>
          </a:xfrm>
          <a:custGeom>
            <a:avLst/>
            <a:gdLst/>
            <a:ahLst/>
            <a:cxnLst/>
            <a:rect l="l" t="t" r="r" b="b"/>
            <a:pathLst>
              <a:path w="323" h="96151" extrusionOk="0">
                <a:moveTo>
                  <a:pt x="166" y="0"/>
                </a:moveTo>
                <a:lnTo>
                  <a:pt x="1" y="96150"/>
                </a:lnTo>
                <a:lnTo>
                  <a:pt x="323" y="96150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2880"/>
          </a:p>
        </p:txBody>
      </p:sp>
      <p:sp>
        <p:nvSpPr>
          <p:cNvPr id="1370" name="Google Shape;1370;p47"/>
          <p:cNvSpPr/>
          <p:nvPr/>
        </p:nvSpPr>
        <p:spPr>
          <a:xfrm>
            <a:off x="536365" y="-1096490"/>
            <a:ext cx="14611" cy="2915731"/>
          </a:xfrm>
          <a:custGeom>
            <a:avLst/>
            <a:gdLst/>
            <a:ahLst/>
            <a:cxnLst/>
            <a:rect l="l" t="t" r="r" b="b"/>
            <a:pathLst>
              <a:path w="323" h="64456" extrusionOk="0">
                <a:moveTo>
                  <a:pt x="166" y="0"/>
                </a:moveTo>
                <a:lnTo>
                  <a:pt x="1" y="64456"/>
                </a:lnTo>
                <a:lnTo>
                  <a:pt x="322" y="64456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2880"/>
          </a:p>
        </p:txBody>
      </p:sp>
      <p:sp>
        <p:nvSpPr>
          <p:cNvPr id="1378" name="Google Shape;1378;p47"/>
          <p:cNvSpPr/>
          <p:nvPr/>
        </p:nvSpPr>
        <p:spPr>
          <a:xfrm>
            <a:off x="8357801" y="6411974"/>
            <a:ext cx="512568" cy="418650"/>
          </a:xfrm>
          <a:custGeom>
            <a:avLst/>
            <a:gdLst/>
            <a:ahLst/>
            <a:cxnLst/>
            <a:rect l="l" t="t" r="r" b="b"/>
            <a:pathLst>
              <a:path w="7144" h="5835" extrusionOk="0">
                <a:moveTo>
                  <a:pt x="4620" y="0"/>
                </a:moveTo>
                <a:cubicBezTo>
                  <a:pt x="3727" y="0"/>
                  <a:pt x="2977" y="691"/>
                  <a:pt x="2905" y="1572"/>
                </a:cubicBezTo>
                <a:cubicBezTo>
                  <a:pt x="2727" y="1548"/>
                  <a:pt x="2358" y="1441"/>
                  <a:pt x="2262" y="1405"/>
                </a:cubicBezTo>
                <a:cubicBezTo>
                  <a:pt x="1643" y="1203"/>
                  <a:pt x="1072" y="810"/>
                  <a:pt x="631" y="322"/>
                </a:cubicBezTo>
                <a:cubicBezTo>
                  <a:pt x="596" y="298"/>
                  <a:pt x="572" y="274"/>
                  <a:pt x="524" y="262"/>
                </a:cubicBezTo>
                <a:cubicBezTo>
                  <a:pt x="517" y="261"/>
                  <a:pt x="509" y="260"/>
                  <a:pt x="501" y="260"/>
                </a:cubicBezTo>
                <a:cubicBezTo>
                  <a:pt x="436" y="260"/>
                  <a:pt x="367" y="304"/>
                  <a:pt x="346" y="357"/>
                </a:cubicBezTo>
                <a:cubicBezTo>
                  <a:pt x="238" y="572"/>
                  <a:pt x="179" y="810"/>
                  <a:pt x="179" y="1048"/>
                </a:cubicBezTo>
                <a:cubicBezTo>
                  <a:pt x="179" y="1393"/>
                  <a:pt x="286" y="1727"/>
                  <a:pt x="476" y="1977"/>
                </a:cubicBezTo>
                <a:cubicBezTo>
                  <a:pt x="466" y="1975"/>
                  <a:pt x="456" y="1974"/>
                  <a:pt x="446" y="1974"/>
                </a:cubicBezTo>
                <a:cubicBezTo>
                  <a:pt x="397" y="1974"/>
                  <a:pt x="349" y="1997"/>
                  <a:pt x="310" y="2036"/>
                </a:cubicBezTo>
                <a:cubicBezTo>
                  <a:pt x="286" y="2060"/>
                  <a:pt x="286" y="2108"/>
                  <a:pt x="274" y="2143"/>
                </a:cubicBezTo>
                <a:lnTo>
                  <a:pt x="274" y="2203"/>
                </a:lnTo>
                <a:cubicBezTo>
                  <a:pt x="274" y="2655"/>
                  <a:pt x="476" y="3072"/>
                  <a:pt x="822" y="3358"/>
                </a:cubicBezTo>
                <a:cubicBezTo>
                  <a:pt x="786" y="3370"/>
                  <a:pt x="774" y="3405"/>
                  <a:pt x="762" y="3417"/>
                </a:cubicBezTo>
                <a:cubicBezTo>
                  <a:pt x="750" y="3465"/>
                  <a:pt x="727" y="3513"/>
                  <a:pt x="750" y="3548"/>
                </a:cubicBezTo>
                <a:cubicBezTo>
                  <a:pt x="893" y="4024"/>
                  <a:pt x="1262" y="4405"/>
                  <a:pt x="1727" y="4548"/>
                </a:cubicBezTo>
                <a:cubicBezTo>
                  <a:pt x="1310" y="4798"/>
                  <a:pt x="834" y="4941"/>
                  <a:pt x="334" y="4941"/>
                </a:cubicBezTo>
                <a:lnTo>
                  <a:pt x="191" y="4941"/>
                </a:lnTo>
                <a:cubicBezTo>
                  <a:pt x="107" y="4941"/>
                  <a:pt x="36" y="5001"/>
                  <a:pt x="12" y="5084"/>
                </a:cubicBezTo>
                <a:cubicBezTo>
                  <a:pt x="0" y="5156"/>
                  <a:pt x="48" y="5239"/>
                  <a:pt x="107" y="5263"/>
                </a:cubicBezTo>
                <a:cubicBezTo>
                  <a:pt x="727" y="5632"/>
                  <a:pt x="1465" y="5834"/>
                  <a:pt x="2191" y="5834"/>
                </a:cubicBezTo>
                <a:cubicBezTo>
                  <a:pt x="3072" y="5834"/>
                  <a:pt x="3905" y="5560"/>
                  <a:pt x="4596" y="5060"/>
                </a:cubicBezTo>
                <a:cubicBezTo>
                  <a:pt x="4691" y="5001"/>
                  <a:pt x="4691" y="4858"/>
                  <a:pt x="4620" y="4786"/>
                </a:cubicBezTo>
                <a:cubicBezTo>
                  <a:pt x="4587" y="4754"/>
                  <a:pt x="4544" y="4735"/>
                  <a:pt x="4499" y="4735"/>
                </a:cubicBezTo>
                <a:cubicBezTo>
                  <a:pt x="4463" y="4735"/>
                  <a:pt x="4426" y="4748"/>
                  <a:pt x="4394" y="4775"/>
                </a:cubicBezTo>
                <a:cubicBezTo>
                  <a:pt x="3763" y="5215"/>
                  <a:pt x="3013" y="5489"/>
                  <a:pt x="2191" y="5489"/>
                </a:cubicBezTo>
                <a:cubicBezTo>
                  <a:pt x="1727" y="5489"/>
                  <a:pt x="1262" y="5394"/>
                  <a:pt x="846" y="5239"/>
                </a:cubicBezTo>
                <a:cubicBezTo>
                  <a:pt x="1369" y="5144"/>
                  <a:pt x="1846" y="4917"/>
                  <a:pt x="2262" y="4584"/>
                </a:cubicBezTo>
                <a:cubicBezTo>
                  <a:pt x="2310" y="4536"/>
                  <a:pt x="2334" y="4477"/>
                  <a:pt x="2322" y="4417"/>
                </a:cubicBezTo>
                <a:cubicBezTo>
                  <a:pt x="2310" y="4346"/>
                  <a:pt x="2239" y="4286"/>
                  <a:pt x="2155" y="4286"/>
                </a:cubicBezTo>
                <a:cubicBezTo>
                  <a:pt x="1739" y="4263"/>
                  <a:pt x="1369" y="4048"/>
                  <a:pt x="1167" y="3691"/>
                </a:cubicBezTo>
                <a:cubicBezTo>
                  <a:pt x="1250" y="3691"/>
                  <a:pt x="1358" y="3667"/>
                  <a:pt x="1441" y="3643"/>
                </a:cubicBezTo>
                <a:cubicBezTo>
                  <a:pt x="1524" y="3632"/>
                  <a:pt x="1584" y="3572"/>
                  <a:pt x="1584" y="3489"/>
                </a:cubicBezTo>
                <a:cubicBezTo>
                  <a:pt x="1596" y="3405"/>
                  <a:pt x="1536" y="3334"/>
                  <a:pt x="1441" y="3298"/>
                </a:cubicBezTo>
                <a:cubicBezTo>
                  <a:pt x="1000" y="3191"/>
                  <a:pt x="667" y="2822"/>
                  <a:pt x="596" y="2381"/>
                </a:cubicBezTo>
                <a:lnTo>
                  <a:pt x="596" y="2381"/>
                </a:lnTo>
                <a:cubicBezTo>
                  <a:pt x="727" y="2405"/>
                  <a:pt x="869" y="2417"/>
                  <a:pt x="1000" y="2417"/>
                </a:cubicBezTo>
                <a:cubicBezTo>
                  <a:pt x="1084" y="2417"/>
                  <a:pt x="1143" y="2358"/>
                  <a:pt x="1167" y="2274"/>
                </a:cubicBezTo>
                <a:cubicBezTo>
                  <a:pt x="1179" y="2203"/>
                  <a:pt x="1131" y="2143"/>
                  <a:pt x="1072" y="2108"/>
                </a:cubicBezTo>
                <a:cubicBezTo>
                  <a:pt x="703" y="1881"/>
                  <a:pt x="476" y="1488"/>
                  <a:pt x="476" y="1048"/>
                </a:cubicBezTo>
                <a:cubicBezTo>
                  <a:pt x="476" y="953"/>
                  <a:pt x="488" y="846"/>
                  <a:pt x="524" y="738"/>
                </a:cubicBezTo>
                <a:cubicBezTo>
                  <a:pt x="965" y="1191"/>
                  <a:pt x="1524" y="1524"/>
                  <a:pt x="2120" y="1727"/>
                </a:cubicBezTo>
                <a:cubicBezTo>
                  <a:pt x="2120" y="1727"/>
                  <a:pt x="2715" y="1905"/>
                  <a:pt x="2929" y="1917"/>
                </a:cubicBezTo>
                <a:lnTo>
                  <a:pt x="3024" y="1917"/>
                </a:lnTo>
                <a:cubicBezTo>
                  <a:pt x="3096" y="1917"/>
                  <a:pt x="3167" y="1869"/>
                  <a:pt x="3191" y="1798"/>
                </a:cubicBezTo>
                <a:cubicBezTo>
                  <a:pt x="3203" y="1786"/>
                  <a:pt x="3203" y="1750"/>
                  <a:pt x="3203" y="1738"/>
                </a:cubicBezTo>
                <a:lnTo>
                  <a:pt x="3203" y="1703"/>
                </a:lnTo>
                <a:cubicBezTo>
                  <a:pt x="3203" y="953"/>
                  <a:pt x="3810" y="334"/>
                  <a:pt x="4572" y="334"/>
                </a:cubicBezTo>
                <a:cubicBezTo>
                  <a:pt x="4941" y="334"/>
                  <a:pt x="5287" y="488"/>
                  <a:pt x="5549" y="750"/>
                </a:cubicBezTo>
                <a:cubicBezTo>
                  <a:pt x="5585" y="787"/>
                  <a:pt x="5621" y="802"/>
                  <a:pt x="5663" y="802"/>
                </a:cubicBezTo>
                <a:cubicBezTo>
                  <a:pt x="5676" y="802"/>
                  <a:pt x="5689" y="801"/>
                  <a:pt x="5703" y="798"/>
                </a:cubicBezTo>
                <a:cubicBezTo>
                  <a:pt x="5882" y="762"/>
                  <a:pt x="6049" y="738"/>
                  <a:pt x="6203" y="679"/>
                </a:cubicBezTo>
                <a:lnTo>
                  <a:pt x="6203" y="679"/>
                </a:lnTo>
                <a:cubicBezTo>
                  <a:pt x="6120" y="762"/>
                  <a:pt x="6013" y="857"/>
                  <a:pt x="5894" y="917"/>
                </a:cubicBezTo>
                <a:cubicBezTo>
                  <a:pt x="5822" y="965"/>
                  <a:pt x="5787" y="1048"/>
                  <a:pt x="5822" y="1143"/>
                </a:cubicBezTo>
                <a:cubicBezTo>
                  <a:pt x="5846" y="1203"/>
                  <a:pt x="5930" y="1250"/>
                  <a:pt x="6001" y="1250"/>
                </a:cubicBezTo>
                <a:cubicBezTo>
                  <a:pt x="6144" y="1227"/>
                  <a:pt x="6287" y="1215"/>
                  <a:pt x="6418" y="1167"/>
                </a:cubicBezTo>
                <a:lnTo>
                  <a:pt x="6418" y="1167"/>
                </a:lnTo>
                <a:cubicBezTo>
                  <a:pt x="6299" y="1286"/>
                  <a:pt x="6168" y="1405"/>
                  <a:pt x="6013" y="1512"/>
                </a:cubicBezTo>
                <a:cubicBezTo>
                  <a:pt x="5965" y="1548"/>
                  <a:pt x="5941" y="1608"/>
                  <a:pt x="5941" y="1655"/>
                </a:cubicBezTo>
                <a:lnTo>
                  <a:pt x="5941" y="1679"/>
                </a:lnTo>
                <a:lnTo>
                  <a:pt x="5941" y="1703"/>
                </a:lnTo>
                <a:lnTo>
                  <a:pt x="5941" y="1727"/>
                </a:lnTo>
                <a:cubicBezTo>
                  <a:pt x="5941" y="2691"/>
                  <a:pt x="5572" y="3572"/>
                  <a:pt x="4977" y="4227"/>
                </a:cubicBezTo>
                <a:cubicBezTo>
                  <a:pt x="4918" y="4298"/>
                  <a:pt x="4918" y="4405"/>
                  <a:pt x="4977" y="4465"/>
                </a:cubicBezTo>
                <a:cubicBezTo>
                  <a:pt x="5011" y="4499"/>
                  <a:pt x="5053" y="4514"/>
                  <a:pt x="5096" y="4514"/>
                </a:cubicBezTo>
                <a:cubicBezTo>
                  <a:pt x="5143" y="4514"/>
                  <a:pt x="5190" y="4496"/>
                  <a:pt x="5227" y="4465"/>
                </a:cubicBezTo>
                <a:cubicBezTo>
                  <a:pt x="5894" y="3715"/>
                  <a:pt x="6263" y="2762"/>
                  <a:pt x="6287" y="1750"/>
                </a:cubicBezTo>
                <a:cubicBezTo>
                  <a:pt x="6596" y="1524"/>
                  <a:pt x="6846" y="1250"/>
                  <a:pt x="7061" y="917"/>
                </a:cubicBezTo>
                <a:cubicBezTo>
                  <a:pt x="7144" y="857"/>
                  <a:pt x="7132" y="750"/>
                  <a:pt x="7061" y="715"/>
                </a:cubicBezTo>
                <a:cubicBezTo>
                  <a:pt x="7029" y="683"/>
                  <a:pt x="6987" y="667"/>
                  <a:pt x="6937" y="667"/>
                </a:cubicBezTo>
                <a:cubicBezTo>
                  <a:pt x="6912" y="667"/>
                  <a:pt x="6886" y="671"/>
                  <a:pt x="6858" y="679"/>
                </a:cubicBezTo>
                <a:cubicBezTo>
                  <a:pt x="6775" y="726"/>
                  <a:pt x="6680" y="750"/>
                  <a:pt x="6596" y="786"/>
                </a:cubicBezTo>
                <a:cubicBezTo>
                  <a:pt x="6680" y="667"/>
                  <a:pt x="6763" y="512"/>
                  <a:pt x="6823" y="369"/>
                </a:cubicBezTo>
                <a:cubicBezTo>
                  <a:pt x="6834" y="310"/>
                  <a:pt x="6834" y="238"/>
                  <a:pt x="6787" y="191"/>
                </a:cubicBezTo>
                <a:cubicBezTo>
                  <a:pt x="6750" y="153"/>
                  <a:pt x="6703" y="135"/>
                  <a:pt x="6659" y="135"/>
                </a:cubicBezTo>
                <a:cubicBezTo>
                  <a:pt x="6632" y="135"/>
                  <a:pt x="6607" y="142"/>
                  <a:pt x="6584" y="155"/>
                </a:cubicBezTo>
                <a:cubicBezTo>
                  <a:pt x="6322" y="310"/>
                  <a:pt x="6061" y="393"/>
                  <a:pt x="5775" y="441"/>
                </a:cubicBezTo>
                <a:cubicBezTo>
                  <a:pt x="5465" y="143"/>
                  <a:pt x="5048" y="0"/>
                  <a:pt x="462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288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37DA18-750D-A735-EAFD-1454849A06F2}"/>
              </a:ext>
            </a:extLst>
          </p:cNvPr>
          <p:cNvSpPr/>
          <p:nvPr/>
        </p:nvSpPr>
        <p:spPr>
          <a:xfrm>
            <a:off x="3953840" y="6204699"/>
            <a:ext cx="6728115" cy="141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80" dirty="0"/>
          </a:p>
        </p:txBody>
      </p:sp>
      <p:sp>
        <p:nvSpPr>
          <p:cNvPr id="1371" name="Google Shape;1371;p47"/>
          <p:cNvSpPr/>
          <p:nvPr/>
        </p:nvSpPr>
        <p:spPr>
          <a:xfrm>
            <a:off x="5569955" y="5293699"/>
            <a:ext cx="838080" cy="838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2880" dirty="0"/>
          </a:p>
        </p:txBody>
      </p:sp>
      <p:sp>
        <p:nvSpPr>
          <p:cNvPr id="1372" name="Google Shape;1372;p47"/>
          <p:cNvSpPr/>
          <p:nvPr/>
        </p:nvSpPr>
        <p:spPr>
          <a:xfrm>
            <a:off x="6608600" y="5299000"/>
            <a:ext cx="838080" cy="838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2880" dirty="0"/>
          </a:p>
        </p:txBody>
      </p:sp>
      <p:sp>
        <p:nvSpPr>
          <p:cNvPr id="1373" name="Google Shape;1373;p47"/>
          <p:cNvSpPr/>
          <p:nvPr/>
        </p:nvSpPr>
        <p:spPr>
          <a:xfrm>
            <a:off x="7704867" y="5299000"/>
            <a:ext cx="838080" cy="838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46280" tIns="146280" rIns="146280" bIns="146280" anchor="ctr" anchorCtr="0">
            <a:noAutofit/>
          </a:bodyPr>
          <a:lstStyle/>
          <a:p>
            <a:endParaRPr sz="2880" dirty="0"/>
          </a:p>
        </p:txBody>
      </p:sp>
      <p:grpSp>
        <p:nvGrpSpPr>
          <p:cNvPr id="1374" name="Google Shape;1374;p47"/>
          <p:cNvGrpSpPr/>
          <p:nvPr/>
        </p:nvGrpSpPr>
        <p:grpSpPr>
          <a:xfrm>
            <a:off x="5788862" y="5510288"/>
            <a:ext cx="418608" cy="418608"/>
            <a:chOff x="3368074" y="3882537"/>
            <a:chExt cx="215298" cy="215298"/>
          </a:xfrm>
        </p:grpSpPr>
        <p:sp>
          <p:nvSpPr>
            <p:cNvPr id="1375" name="Google Shape;1375;p47"/>
            <p:cNvSpPr/>
            <p:nvPr/>
          </p:nvSpPr>
          <p:spPr>
            <a:xfrm>
              <a:off x="3368074" y="3882537"/>
              <a:ext cx="215298" cy="215298"/>
            </a:xfrm>
            <a:custGeom>
              <a:avLst/>
              <a:gdLst/>
              <a:ahLst/>
              <a:cxnLst/>
              <a:rect l="l" t="t" r="r" b="b"/>
              <a:pathLst>
                <a:path w="6764" h="6764" extrusionOk="0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  <p:sp>
          <p:nvSpPr>
            <p:cNvPr id="1376" name="Google Shape;1376;p47"/>
            <p:cNvSpPr/>
            <p:nvPr/>
          </p:nvSpPr>
          <p:spPr>
            <a:xfrm>
              <a:off x="3418143" y="3933656"/>
              <a:ext cx="114811" cy="112742"/>
            </a:xfrm>
            <a:custGeom>
              <a:avLst/>
              <a:gdLst/>
              <a:ahLst/>
              <a:cxnLst/>
              <a:rect l="l" t="t" r="r" b="b"/>
              <a:pathLst>
                <a:path w="3607" h="3542" extrusionOk="0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  <p:sp>
          <p:nvSpPr>
            <p:cNvPr id="1377" name="Google Shape;1377;p47"/>
            <p:cNvSpPr/>
            <p:nvPr/>
          </p:nvSpPr>
          <p:spPr>
            <a:xfrm>
              <a:off x="3519298" y="3910197"/>
              <a:ext cx="29570" cy="29220"/>
            </a:xfrm>
            <a:custGeom>
              <a:avLst/>
              <a:gdLst/>
              <a:ahLst/>
              <a:cxnLst/>
              <a:rect l="l" t="t" r="r" b="b"/>
              <a:pathLst>
                <a:path w="929" h="918" extrusionOk="0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</p:grpSp>
      <p:grpSp>
        <p:nvGrpSpPr>
          <p:cNvPr id="4" name="Google Shape;13176;p64">
            <a:extLst>
              <a:ext uri="{FF2B5EF4-FFF2-40B4-BE49-F238E27FC236}">
                <a16:creationId xmlns:a16="http://schemas.microsoft.com/office/drawing/2014/main" id="{CA24E5BE-555A-FC03-47C1-6E23FE620DED}"/>
              </a:ext>
            </a:extLst>
          </p:cNvPr>
          <p:cNvGrpSpPr/>
          <p:nvPr/>
        </p:nvGrpSpPr>
        <p:grpSpPr>
          <a:xfrm>
            <a:off x="7847088" y="5441194"/>
            <a:ext cx="553638" cy="553078"/>
            <a:chOff x="4650919" y="3817349"/>
            <a:chExt cx="346024" cy="345674"/>
          </a:xfrm>
        </p:grpSpPr>
        <p:sp>
          <p:nvSpPr>
            <p:cNvPr id="5" name="Google Shape;13177;p64">
              <a:extLst>
                <a:ext uri="{FF2B5EF4-FFF2-40B4-BE49-F238E27FC236}">
                  <a16:creationId xmlns:a16="http://schemas.microsoft.com/office/drawing/2014/main" id="{F22DDBEC-70DD-055E-F413-41D8BBF9734A}"/>
                </a:ext>
              </a:extLst>
            </p:cNvPr>
            <p:cNvSpPr/>
            <p:nvPr/>
          </p:nvSpPr>
          <p:spPr>
            <a:xfrm>
              <a:off x="4650919" y="3817349"/>
              <a:ext cx="346024" cy="345674"/>
            </a:xfrm>
            <a:custGeom>
              <a:avLst/>
              <a:gdLst/>
              <a:ahLst/>
              <a:cxnLst/>
              <a:rect l="l" t="t" r="r" b="b"/>
              <a:pathLst>
                <a:path w="10871" h="10860" extrusionOk="0">
                  <a:moveTo>
                    <a:pt x="5442" y="334"/>
                  </a:moveTo>
                  <a:cubicBezTo>
                    <a:pt x="8251" y="334"/>
                    <a:pt x="10526" y="2608"/>
                    <a:pt x="10526" y="5430"/>
                  </a:cubicBezTo>
                  <a:cubicBezTo>
                    <a:pt x="10526" y="8240"/>
                    <a:pt x="8240" y="10514"/>
                    <a:pt x="5442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42" y="334"/>
                  </a:cubicBezTo>
                  <a:close/>
                  <a:moveTo>
                    <a:pt x="5442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0" y="3989"/>
                    <a:pt x="0" y="5430"/>
                  </a:cubicBezTo>
                  <a:cubicBezTo>
                    <a:pt x="0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42" y="10859"/>
                  </a:cubicBezTo>
                  <a:cubicBezTo>
                    <a:pt x="6882" y="10859"/>
                    <a:pt x="8251" y="10300"/>
                    <a:pt x="9275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5" y="1584"/>
                  </a:cubicBezTo>
                  <a:cubicBezTo>
                    <a:pt x="8251" y="560"/>
                    <a:pt x="6882" y="1"/>
                    <a:pt x="544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  <p:sp>
          <p:nvSpPr>
            <p:cNvPr id="6" name="Google Shape;13178;p64">
              <a:extLst>
                <a:ext uri="{FF2B5EF4-FFF2-40B4-BE49-F238E27FC236}">
                  <a16:creationId xmlns:a16="http://schemas.microsoft.com/office/drawing/2014/main" id="{4F5F760B-0A88-3CC7-A7E2-35139AE7F27D}"/>
                </a:ext>
              </a:extLst>
            </p:cNvPr>
            <p:cNvSpPr/>
            <p:nvPr/>
          </p:nvSpPr>
          <p:spPr>
            <a:xfrm>
              <a:off x="4701305" y="3867386"/>
              <a:ext cx="244486" cy="242958"/>
            </a:xfrm>
            <a:custGeom>
              <a:avLst/>
              <a:gdLst/>
              <a:ahLst/>
              <a:cxnLst/>
              <a:rect l="l" t="t" r="r" b="b"/>
              <a:pathLst>
                <a:path w="7681" h="7633" extrusionOk="0">
                  <a:moveTo>
                    <a:pt x="3835" y="0"/>
                  </a:moveTo>
                  <a:cubicBezTo>
                    <a:pt x="1727" y="0"/>
                    <a:pt x="13" y="1715"/>
                    <a:pt x="13" y="3822"/>
                  </a:cubicBezTo>
                  <a:cubicBezTo>
                    <a:pt x="13" y="4418"/>
                    <a:pt x="144" y="5001"/>
                    <a:pt x="418" y="5537"/>
                  </a:cubicBezTo>
                  <a:lnTo>
                    <a:pt x="25" y="6501"/>
                  </a:lnTo>
                  <a:cubicBezTo>
                    <a:pt x="1" y="6585"/>
                    <a:pt x="13" y="6656"/>
                    <a:pt x="84" y="6704"/>
                  </a:cubicBezTo>
                  <a:cubicBezTo>
                    <a:pt x="120" y="6727"/>
                    <a:pt x="156" y="6727"/>
                    <a:pt x="191" y="6727"/>
                  </a:cubicBezTo>
                  <a:lnTo>
                    <a:pt x="1370" y="6727"/>
                  </a:lnTo>
                  <a:cubicBezTo>
                    <a:pt x="2061" y="7323"/>
                    <a:pt x="2942" y="7632"/>
                    <a:pt x="3847" y="7632"/>
                  </a:cubicBezTo>
                  <a:cubicBezTo>
                    <a:pt x="5966" y="7632"/>
                    <a:pt x="7680" y="5930"/>
                    <a:pt x="7680" y="3810"/>
                  </a:cubicBezTo>
                  <a:cubicBezTo>
                    <a:pt x="7680" y="3096"/>
                    <a:pt x="7454" y="2394"/>
                    <a:pt x="7085" y="1798"/>
                  </a:cubicBezTo>
                  <a:cubicBezTo>
                    <a:pt x="7052" y="1752"/>
                    <a:pt x="6997" y="1727"/>
                    <a:pt x="6940" y="1727"/>
                  </a:cubicBezTo>
                  <a:cubicBezTo>
                    <a:pt x="6894" y="1727"/>
                    <a:pt x="6848" y="1743"/>
                    <a:pt x="6811" y="1774"/>
                  </a:cubicBezTo>
                  <a:cubicBezTo>
                    <a:pt x="6752" y="1834"/>
                    <a:pt x="6752" y="1917"/>
                    <a:pt x="6787" y="1977"/>
                  </a:cubicBezTo>
                  <a:cubicBezTo>
                    <a:pt x="7133" y="2513"/>
                    <a:pt x="7323" y="3156"/>
                    <a:pt x="7323" y="3846"/>
                  </a:cubicBezTo>
                  <a:cubicBezTo>
                    <a:pt x="7323" y="5763"/>
                    <a:pt x="5764" y="7323"/>
                    <a:pt x="3835" y="7323"/>
                  </a:cubicBezTo>
                  <a:cubicBezTo>
                    <a:pt x="2989" y="7323"/>
                    <a:pt x="2168" y="7013"/>
                    <a:pt x="1537" y="6442"/>
                  </a:cubicBezTo>
                  <a:cubicBezTo>
                    <a:pt x="1501" y="6418"/>
                    <a:pt x="1453" y="6406"/>
                    <a:pt x="1418" y="6406"/>
                  </a:cubicBezTo>
                  <a:lnTo>
                    <a:pt x="430" y="6406"/>
                  </a:lnTo>
                  <a:lnTo>
                    <a:pt x="763" y="5596"/>
                  </a:lnTo>
                  <a:cubicBezTo>
                    <a:pt x="775" y="5549"/>
                    <a:pt x="775" y="5489"/>
                    <a:pt x="763" y="5453"/>
                  </a:cubicBezTo>
                  <a:cubicBezTo>
                    <a:pt x="489" y="4953"/>
                    <a:pt x="358" y="4394"/>
                    <a:pt x="358" y="3822"/>
                  </a:cubicBezTo>
                  <a:cubicBezTo>
                    <a:pt x="358" y="1905"/>
                    <a:pt x="1918" y="346"/>
                    <a:pt x="3835" y="346"/>
                  </a:cubicBezTo>
                  <a:cubicBezTo>
                    <a:pt x="4787" y="346"/>
                    <a:pt x="5656" y="727"/>
                    <a:pt x="6276" y="1346"/>
                  </a:cubicBezTo>
                  <a:cubicBezTo>
                    <a:pt x="6305" y="1376"/>
                    <a:pt x="6350" y="1390"/>
                    <a:pt x="6395" y="1390"/>
                  </a:cubicBezTo>
                  <a:cubicBezTo>
                    <a:pt x="6439" y="1390"/>
                    <a:pt x="6484" y="1376"/>
                    <a:pt x="6514" y="1346"/>
                  </a:cubicBezTo>
                  <a:cubicBezTo>
                    <a:pt x="6573" y="1262"/>
                    <a:pt x="6573" y="1167"/>
                    <a:pt x="6514" y="1108"/>
                  </a:cubicBezTo>
                  <a:cubicBezTo>
                    <a:pt x="5835" y="417"/>
                    <a:pt x="4882" y="0"/>
                    <a:pt x="383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  <p:sp>
          <p:nvSpPr>
            <p:cNvPr id="7" name="Google Shape;13179;p64">
              <a:extLst>
                <a:ext uri="{FF2B5EF4-FFF2-40B4-BE49-F238E27FC236}">
                  <a16:creationId xmlns:a16="http://schemas.microsoft.com/office/drawing/2014/main" id="{257EA0CE-66AA-19DC-6BAF-FAF9C37AB7CF}"/>
                </a:ext>
              </a:extLst>
            </p:cNvPr>
            <p:cNvSpPr/>
            <p:nvPr/>
          </p:nvSpPr>
          <p:spPr>
            <a:xfrm>
              <a:off x="4749464" y="3911534"/>
              <a:ext cx="153134" cy="151065"/>
            </a:xfrm>
            <a:custGeom>
              <a:avLst/>
              <a:gdLst/>
              <a:ahLst/>
              <a:cxnLst/>
              <a:rect l="l" t="t" r="r" b="b"/>
              <a:pathLst>
                <a:path w="4811" h="4746" extrusionOk="0">
                  <a:moveTo>
                    <a:pt x="1384" y="0"/>
                  </a:moveTo>
                  <a:cubicBezTo>
                    <a:pt x="1342" y="0"/>
                    <a:pt x="1304" y="18"/>
                    <a:pt x="1274" y="54"/>
                  </a:cubicBezTo>
                  <a:lnTo>
                    <a:pt x="274" y="1054"/>
                  </a:lnTo>
                  <a:cubicBezTo>
                    <a:pt x="36" y="1292"/>
                    <a:pt x="0" y="1661"/>
                    <a:pt x="202" y="1935"/>
                  </a:cubicBezTo>
                  <a:cubicBezTo>
                    <a:pt x="619" y="2495"/>
                    <a:pt x="1072" y="3031"/>
                    <a:pt x="1572" y="3531"/>
                  </a:cubicBezTo>
                  <a:cubicBezTo>
                    <a:pt x="1601" y="3560"/>
                    <a:pt x="1646" y="3575"/>
                    <a:pt x="1691" y="3575"/>
                  </a:cubicBezTo>
                  <a:cubicBezTo>
                    <a:pt x="1735" y="3575"/>
                    <a:pt x="1780" y="3560"/>
                    <a:pt x="1810" y="3531"/>
                  </a:cubicBezTo>
                  <a:cubicBezTo>
                    <a:pt x="1881" y="3447"/>
                    <a:pt x="1869" y="3352"/>
                    <a:pt x="1810" y="3293"/>
                  </a:cubicBezTo>
                  <a:cubicBezTo>
                    <a:pt x="1310" y="2816"/>
                    <a:pt x="869" y="2304"/>
                    <a:pt x="464" y="1745"/>
                  </a:cubicBezTo>
                  <a:cubicBezTo>
                    <a:pt x="381" y="1602"/>
                    <a:pt x="393" y="1423"/>
                    <a:pt x="500" y="1304"/>
                  </a:cubicBezTo>
                  <a:lnTo>
                    <a:pt x="1369" y="435"/>
                  </a:lnTo>
                  <a:lnTo>
                    <a:pt x="2107" y="1161"/>
                  </a:lnTo>
                  <a:lnTo>
                    <a:pt x="1750" y="1518"/>
                  </a:lnTo>
                  <a:cubicBezTo>
                    <a:pt x="1703" y="1566"/>
                    <a:pt x="1691" y="1638"/>
                    <a:pt x="1703" y="1697"/>
                  </a:cubicBezTo>
                  <a:cubicBezTo>
                    <a:pt x="1941" y="2400"/>
                    <a:pt x="2405" y="2876"/>
                    <a:pt x="3096" y="3090"/>
                  </a:cubicBezTo>
                  <a:cubicBezTo>
                    <a:pt x="3112" y="3097"/>
                    <a:pt x="3131" y="3100"/>
                    <a:pt x="3150" y="3100"/>
                  </a:cubicBezTo>
                  <a:cubicBezTo>
                    <a:pt x="3198" y="3100"/>
                    <a:pt x="3248" y="3080"/>
                    <a:pt x="3274" y="3054"/>
                  </a:cubicBezTo>
                  <a:lnTo>
                    <a:pt x="3631" y="2697"/>
                  </a:lnTo>
                  <a:lnTo>
                    <a:pt x="4370" y="3423"/>
                  </a:lnTo>
                  <a:lnTo>
                    <a:pt x="3489" y="4305"/>
                  </a:lnTo>
                  <a:cubicBezTo>
                    <a:pt x="3424" y="4369"/>
                    <a:pt x="3343" y="4402"/>
                    <a:pt x="3261" y="4402"/>
                  </a:cubicBezTo>
                  <a:cubicBezTo>
                    <a:pt x="3191" y="4402"/>
                    <a:pt x="3120" y="4378"/>
                    <a:pt x="3060" y="4328"/>
                  </a:cubicBezTo>
                  <a:cubicBezTo>
                    <a:pt x="2834" y="4162"/>
                    <a:pt x="2607" y="4007"/>
                    <a:pt x="2405" y="3828"/>
                  </a:cubicBezTo>
                  <a:cubicBezTo>
                    <a:pt x="2368" y="3801"/>
                    <a:pt x="2330" y="3789"/>
                    <a:pt x="2295" y="3789"/>
                  </a:cubicBezTo>
                  <a:cubicBezTo>
                    <a:pt x="2251" y="3789"/>
                    <a:pt x="2212" y="3807"/>
                    <a:pt x="2179" y="3840"/>
                  </a:cubicBezTo>
                  <a:cubicBezTo>
                    <a:pt x="2107" y="3912"/>
                    <a:pt x="2119" y="4031"/>
                    <a:pt x="2191" y="4090"/>
                  </a:cubicBezTo>
                  <a:cubicBezTo>
                    <a:pt x="2417" y="4269"/>
                    <a:pt x="2643" y="4447"/>
                    <a:pt x="2858" y="4614"/>
                  </a:cubicBezTo>
                  <a:cubicBezTo>
                    <a:pt x="2977" y="4697"/>
                    <a:pt x="3119" y="4745"/>
                    <a:pt x="3250" y="4745"/>
                  </a:cubicBezTo>
                  <a:cubicBezTo>
                    <a:pt x="3429" y="4745"/>
                    <a:pt x="3596" y="4674"/>
                    <a:pt x="3727" y="4555"/>
                  </a:cubicBezTo>
                  <a:lnTo>
                    <a:pt x="4727" y="3554"/>
                  </a:lnTo>
                  <a:cubicBezTo>
                    <a:pt x="4798" y="3495"/>
                    <a:pt x="4810" y="3423"/>
                    <a:pt x="4786" y="3352"/>
                  </a:cubicBezTo>
                  <a:cubicBezTo>
                    <a:pt x="4763" y="3328"/>
                    <a:pt x="4751" y="3304"/>
                    <a:pt x="4739" y="3293"/>
                  </a:cubicBezTo>
                  <a:lnTo>
                    <a:pt x="3774" y="2316"/>
                  </a:lnTo>
                  <a:cubicBezTo>
                    <a:pt x="3733" y="2280"/>
                    <a:pt x="3688" y="2263"/>
                    <a:pt x="3646" y="2263"/>
                  </a:cubicBezTo>
                  <a:cubicBezTo>
                    <a:pt x="3605" y="2263"/>
                    <a:pt x="3566" y="2280"/>
                    <a:pt x="3536" y="2316"/>
                  </a:cubicBezTo>
                  <a:lnTo>
                    <a:pt x="3131" y="2721"/>
                  </a:lnTo>
                  <a:cubicBezTo>
                    <a:pt x="2619" y="2531"/>
                    <a:pt x="2286" y="2185"/>
                    <a:pt x="2072" y="1661"/>
                  </a:cubicBezTo>
                  <a:lnTo>
                    <a:pt x="2477" y="1268"/>
                  </a:lnTo>
                  <a:cubicBezTo>
                    <a:pt x="2548" y="1185"/>
                    <a:pt x="2548" y="1090"/>
                    <a:pt x="2477" y="1030"/>
                  </a:cubicBezTo>
                  <a:lnTo>
                    <a:pt x="1512" y="54"/>
                  </a:lnTo>
                  <a:cubicBezTo>
                    <a:pt x="1470" y="18"/>
                    <a:pt x="1426" y="0"/>
                    <a:pt x="138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146280" tIns="146280" rIns="146280" bIns="146280" anchor="ctr" anchorCtr="0">
              <a:noAutofit/>
            </a:bodyPr>
            <a:lstStyle/>
            <a:p>
              <a:endParaRPr sz="2880"/>
            </a:p>
          </p:txBody>
        </p:sp>
      </p:grpSp>
      <p:pic>
        <p:nvPicPr>
          <p:cNvPr id="9" name="Рисунок 8" descr="Изображение выглядит как треугольник, линия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EB9A60D-EE6A-61A6-A537-6F2E73B45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742" y="5350842"/>
            <a:ext cx="723797" cy="7237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2696</TotalTime>
  <Words>540</Words>
  <Application>Microsoft Office PowerPoint</Application>
  <PresentationFormat>Произвольный</PresentationFormat>
  <Paragraphs>102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ALS Hauss Medium</vt:lpstr>
      <vt:lpstr>Arial</vt:lpstr>
      <vt:lpstr>Calibri</vt:lpstr>
      <vt:lpstr>Calibri Light</vt:lpstr>
      <vt:lpstr>Fira Sans</vt:lpstr>
      <vt:lpstr>Fira Sans Condensed Black</vt:lpstr>
      <vt:lpstr>Junegull</vt:lpstr>
      <vt:lpstr>Maven Pro</vt:lpstr>
      <vt:lpstr>Nunito</vt:lpstr>
      <vt:lpstr>PT Sans</vt:lpstr>
      <vt:lpstr>Söhne</vt:lpstr>
      <vt:lpstr>Times New Roman</vt:lpstr>
      <vt:lpstr>Office Theme</vt:lpstr>
      <vt:lpstr>Презентация PowerPoint</vt:lpstr>
      <vt:lpstr>Проблема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Конкурентные преимущества</vt:lpstr>
      <vt:lpstr>Презентация PowerPoint</vt:lpstr>
      <vt:lpstr>Презентация PowerPoint</vt:lpstr>
      <vt:lpstr>СПАСИБО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Солиев Джамолхон Носирджонович</cp:lastModifiedBy>
  <cp:revision>5</cp:revision>
  <dcterms:created xsi:type="dcterms:W3CDTF">2023-11-20T21:50:42Z</dcterms:created>
  <dcterms:modified xsi:type="dcterms:W3CDTF">2023-11-24T14:15:00Z</dcterms:modified>
</cp:coreProperties>
</file>