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3" Type="http://schemas.openxmlformats.org/officeDocument/2006/relationships/viewProps" Target="viewProps.xml"/><Relationship Id="rId12" Type="http://schemas.openxmlformats.org/officeDocument/2006/relationships/tableStyles" Target="tableStyles.xml"/><Relationship Id="rId11" Type="http://schemas.openxmlformats.org/officeDocument/2006/relationships/presProps" Target="presProps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863313" y="382089"/>
            <a:ext cx="9516109" cy="2714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  <a:tabLst/>
            </a:pPr>
            <a:r>
              <a:rPr sz="10400" kern="0" spc="8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r>
              <a:rPr sz="104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400" kern="0" spc="8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рейсинг</a:t>
            </a:r>
            <a:endParaRPr lang="Arial" altLang="Arial" sz="10400" dirty="0"/>
          </a:p>
          <a:p>
            <a:pPr marL="174625" algn="l" rtl="0" eaLnBrk="0">
              <a:lnSpc>
                <a:spcPts val="9413"/>
              </a:lnSpc>
              <a:tabLst/>
            </a:pPr>
            <a:r>
              <a:rPr sz="5900" kern="0" spc="6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спорт</a:t>
            </a:r>
            <a:r>
              <a:rPr sz="59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900" kern="0" spc="6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будующего</a:t>
            </a:r>
            <a:endParaRPr lang="Arial" altLang="Arial" sz="5900" dirty="0"/>
          </a:p>
        </p:txBody>
      </p:sp>
      <p:sp>
        <p:nvSpPr>
          <p:cNvPr id="3" name="textbox 3"/>
          <p:cNvSpPr/>
          <p:nvPr/>
        </p:nvSpPr>
        <p:spPr>
          <a:xfrm>
            <a:off x="9793654" y="7707962"/>
            <a:ext cx="7988300" cy="1952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348864" algn="l" rtl="0" eaLnBrk="0">
              <a:lnSpc>
                <a:spcPts val="3999"/>
              </a:lnSpc>
              <a:tabLst/>
            </a:pPr>
            <a:r>
              <a:rPr sz="2900" b="1" kern="0" spc="-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Наша</a:t>
            </a:r>
            <a:r>
              <a:rPr sz="2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главная</a:t>
            </a:r>
            <a:r>
              <a:rPr sz="29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цель</a:t>
            </a:r>
            <a:endParaRPr lang="Arial" altLang="Arial" sz="2900" dirty="0"/>
          </a:p>
          <a:p>
            <a:pPr algn="r" rtl="0" eaLnBrk="0">
              <a:lnSpc>
                <a:spcPts val="3999"/>
              </a:lnSpc>
              <a:spcBef>
                <a:spcPts val="1625"/>
              </a:spcBef>
              <a:tabLst/>
            </a:pP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познакомить</a:t>
            </a:r>
            <a:r>
              <a:rPr sz="2800" b="1" kern="0" spc="-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детей</a:t>
            </a:r>
            <a:r>
              <a:rPr sz="28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взрослых</a:t>
            </a:r>
            <a:r>
              <a:rPr sz="28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</a:t>
            </a:r>
            <a:r>
              <a:rPr sz="2800" b="1" kern="0" spc="-1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удивите</a:t>
            </a:r>
            <a:r>
              <a:rPr sz="2800" b="1" kern="0" spc="-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льным</a:t>
            </a:r>
            <a:endParaRPr lang="Arial" altLang="Arial" sz="2800" dirty="0"/>
          </a:p>
          <a:p>
            <a:pPr algn="l" rtl="0" eaLnBrk="0">
              <a:lnSpc>
                <a:spcPct val="107000"/>
              </a:lnSpc>
              <a:tabLst/>
            </a:pPr>
            <a:endParaRPr lang="Arial" altLang="Arial" sz="1200" dirty="0"/>
          </a:p>
          <a:p>
            <a:pPr algn="l" rtl="0" eaLnBrk="0">
              <a:lnSpc>
                <a:spcPct val="8116"/>
              </a:lnSpc>
              <a:tabLst/>
            </a:pPr>
            <a:endParaRPr lang="Arial" altLang="Arial" sz="100" dirty="0"/>
          </a:p>
          <a:p>
            <a:pPr marL="2135504" algn="l" rtl="0" eaLnBrk="0">
              <a:lnSpc>
                <a:spcPts val="3999"/>
              </a:lnSpc>
              <a:tabLst/>
            </a:pPr>
            <a:r>
              <a:rPr sz="2800" b="1" kern="0" spc="-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миром</a:t>
            </a:r>
            <a:r>
              <a:rPr sz="2800" b="1" kern="0" spc="-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дрон-</a:t>
            </a:r>
            <a:r>
              <a:rPr sz="2800" b="1" kern="0" spc="-6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рейсинг</a:t>
            </a:r>
            <a:r>
              <a:rPr sz="2800" b="1" kern="0" spc="-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</a:t>
            </a:r>
            <a:endParaRPr lang="Arial" altLang="Arial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9956" y="0"/>
            <a:ext cx="17428043" cy="10287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933272" y="5651230"/>
            <a:ext cx="13826489" cy="3635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237"/>
              </a:lnSpc>
              <a:tabLst/>
            </a:pPr>
            <a:endParaRPr lang="Arial" altLang="Arial" sz="100" dirty="0"/>
          </a:p>
          <a:p>
            <a:pPr marL="493394" algn="l" rtl="0" eaLnBrk="0">
              <a:lnSpc>
                <a:spcPct val="82000"/>
              </a:lnSpc>
              <a:tabLst/>
            </a:pPr>
            <a:r>
              <a:rPr sz="51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Современный</a:t>
            </a:r>
            <a:r>
              <a:rPr sz="51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выс</a:t>
            </a:r>
            <a:r>
              <a:rPr sz="5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окотехнологичный</a:t>
            </a:r>
            <a:r>
              <a:rPr sz="51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</a:t>
            </a:r>
            <a:endParaRPr lang="Arial" altLang="Arial" sz="5100" dirty="0"/>
          </a:p>
          <a:p>
            <a:pPr marL="12700" algn="l" rtl="0" eaLnBrk="0">
              <a:lnSpc>
                <a:spcPts val="6842"/>
              </a:lnSpc>
              <a:spcBef>
                <a:spcPts val="1023"/>
              </a:spcBef>
              <a:tabLst/>
            </a:pPr>
            <a:r>
              <a:rPr sz="51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спорта,</a:t>
            </a:r>
            <a:r>
              <a:rPr sz="5100" kern="0" spc="2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который</a:t>
            </a:r>
            <a:r>
              <a:rPr sz="5100" kern="0" spc="2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пре</a:t>
            </a:r>
            <a:r>
              <a:rPr sz="51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дставляет</a:t>
            </a:r>
            <a:r>
              <a:rPr sz="51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из</a:t>
            </a:r>
            <a:r>
              <a:rPr sz="51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себя</a:t>
            </a:r>
            <a:r>
              <a:rPr sz="5100" kern="0" spc="2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гонки</a:t>
            </a:r>
            <a:endParaRPr lang="Arial" altLang="Arial" sz="5100" dirty="0"/>
          </a:p>
          <a:p>
            <a:pPr marL="626109" algn="l" rtl="0" eaLnBrk="0">
              <a:lnSpc>
                <a:spcPts val="6842"/>
              </a:lnSpc>
              <a:spcBef>
                <a:spcPts val="883"/>
              </a:spcBef>
              <a:tabLst/>
            </a:pP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квадрокоптеров</a:t>
            </a:r>
            <a:r>
              <a:rPr sz="5100" kern="0" spc="2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небольшого</a:t>
            </a:r>
            <a:r>
              <a:rPr sz="51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размера</a:t>
            </a:r>
            <a:r>
              <a:rPr sz="51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</a:t>
            </a:r>
            <a:endParaRPr lang="Arial" altLang="Arial" sz="5100" dirty="0"/>
          </a:p>
          <a:p>
            <a:pPr marL="1209675" algn="l" rtl="0" eaLnBrk="0">
              <a:lnSpc>
                <a:spcPts val="6842"/>
              </a:lnSpc>
              <a:spcBef>
                <a:spcPts val="958"/>
              </a:spcBef>
              <a:tabLst/>
            </a:pP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специально</a:t>
            </a:r>
            <a:r>
              <a:rPr sz="5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оборудованных</a:t>
            </a:r>
            <a:r>
              <a:rPr sz="51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тр</a:t>
            </a:r>
            <a:r>
              <a:rPr sz="51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ассах</a:t>
            </a:r>
            <a:r>
              <a:rPr sz="5100" kern="0" spc="-10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1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5100" dirty="0"/>
          </a:p>
        </p:txBody>
      </p:sp>
      <p:sp>
        <p:nvSpPr>
          <p:cNvPr id="7" name="textbox 7"/>
          <p:cNvSpPr/>
          <p:nvPr/>
        </p:nvSpPr>
        <p:spPr>
          <a:xfrm>
            <a:off x="540639" y="116607"/>
            <a:ext cx="12954634" cy="35071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502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tabLst/>
            </a:pPr>
            <a:r>
              <a:rPr sz="12000" kern="0" spc="5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Что</a:t>
            </a:r>
            <a:r>
              <a:rPr sz="12000" kern="0" spc="3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0" kern="0" spc="15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такое</a:t>
            </a:r>
            <a:r>
              <a:rPr sz="12000" kern="0" spc="3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0" kern="0" spc="15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endParaRPr lang="Arial" altLang="Arial" sz="12000" dirty="0"/>
          </a:p>
          <a:p>
            <a:pPr marL="2729864" algn="l" rtl="0" eaLnBrk="0">
              <a:lnSpc>
                <a:spcPct val="97000"/>
              </a:lnSpc>
              <a:spcBef>
                <a:spcPts val="71"/>
              </a:spcBef>
              <a:tabLst/>
            </a:pPr>
            <a:r>
              <a:rPr sz="11900" kern="0" spc="13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рейсинг?</a:t>
            </a:r>
            <a:endParaRPr lang="Arial" altLang="Arial" sz="1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/>
          <p:nvPr/>
        </p:nvSpPr>
        <p:spPr>
          <a:xfrm>
            <a:off x="702214" y="256835"/>
            <a:ext cx="12063730" cy="24650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9206"/>
              </a:lnSpc>
              <a:tabLst/>
            </a:pPr>
            <a:r>
              <a:rPr sz="14200" kern="0" spc="-7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FPV</a:t>
            </a:r>
            <a:r>
              <a:rPr sz="142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200" kern="0" spc="15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система</a:t>
            </a:r>
            <a:endParaRPr lang="Arial" altLang="Arial" sz="142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68547" y="2857642"/>
            <a:ext cx="4697445" cy="4572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15347" y="2857642"/>
            <a:ext cx="4572001" cy="4572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32046" y="2857642"/>
            <a:ext cx="4571999" cy="4572000"/>
          </a:xfrm>
          <a:prstGeom prst="rect">
            <a:avLst/>
          </a:prstGeom>
        </p:spPr>
      </p:pic>
      <p:sp>
        <p:nvSpPr>
          <p:cNvPr id="13" name="textbox 13"/>
          <p:cNvSpPr/>
          <p:nvPr/>
        </p:nvSpPr>
        <p:spPr>
          <a:xfrm>
            <a:off x="1226932" y="8113462"/>
            <a:ext cx="4562475" cy="13722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619"/>
              </a:lnSpc>
              <a:tabLst/>
            </a:pPr>
            <a:endParaRPr lang="Arial" altLang="Arial" sz="100" dirty="0"/>
          </a:p>
          <a:p>
            <a:pPr marL="1078230" algn="l" rtl="0" eaLnBrk="0">
              <a:lnSpc>
                <a:spcPct val="81000"/>
              </a:lnSpc>
              <a:tabLst/>
            </a:pPr>
            <a:r>
              <a:rPr sz="42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FPV</a:t>
            </a:r>
            <a:r>
              <a:rPr sz="42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очки</a:t>
            </a:r>
            <a:endParaRPr lang="Arial" altLang="Arial" sz="4200" dirty="0"/>
          </a:p>
          <a:p>
            <a:pPr marL="12700" algn="l" rtl="0" eaLnBrk="0">
              <a:lnSpc>
                <a:spcPts val="5648"/>
              </a:lnSpc>
              <a:spcBef>
                <a:spcPts val="879"/>
              </a:spcBef>
              <a:tabLst/>
            </a:pPr>
            <a:r>
              <a:rPr sz="42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42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4200" kern="0" spc="2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</a:t>
            </a:r>
            <a:r>
              <a:rPr sz="4200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sz="42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iew)</a:t>
            </a:r>
            <a:endParaRPr lang="Arial" altLang="Arial" sz="4200" dirty="0"/>
          </a:p>
        </p:txBody>
      </p:sp>
      <p:sp>
        <p:nvSpPr>
          <p:cNvPr id="14" name="textbox 14"/>
          <p:cNvSpPr/>
          <p:nvPr/>
        </p:nvSpPr>
        <p:spPr>
          <a:xfrm>
            <a:off x="6791170" y="8113462"/>
            <a:ext cx="10219055" cy="546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42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Курсовая</a:t>
            </a:r>
            <a:r>
              <a:rPr sz="42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кам</a:t>
            </a:r>
            <a:r>
              <a:rPr sz="42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ера</a:t>
            </a:r>
            <a:r>
              <a:rPr sz="42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42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Видеопередатчик</a:t>
            </a:r>
            <a:endParaRPr lang="Arial" altLang="Arial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089144" y="252964"/>
            <a:ext cx="10760075" cy="21297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14200" kern="0" spc="4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Управление</a:t>
            </a:r>
            <a:endParaRPr lang="Arial" altLang="Arial" sz="14200" dirty="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113674" y="3465671"/>
            <a:ext cx="3352800" cy="3352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17291" y="4065460"/>
            <a:ext cx="3829049" cy="2152650"/>
          </a:xfrm>
          <a:prstGeom prst="rect">
            <a:avLst/>
          </a:prstGeom>
        </p:spPr>
      </p:pic>
      <p:sp>
        <p:nvSpPr>
          <p:cNvPr id="19" name="textbox 19"/>
          <p:cNvSpPr/>
          <p:nvPr/>
        </p:nvSpPr>
        <p:spPr>
          <a:xfrm>
            <a:off x="1573851" y="8113462"/>
            <a:ext cx="6129020" cy="13722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42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Аппаратура</a:t>
            </a:r>
            <a:r>
              <a:rPr sz="42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управления</a:t>
            </a:r>
            <a:endParaRPr lang="Arial" altLang="Arial" sz="4200" dirty="0"/>
          </a:p>
          <a:p>
            <a:pPr marL="1390650" algn="l" rtl="0" eaLnBrk="0">
              <a:lnSpc>
                <a:spcPts val="5648"/>
              </a:lnSpc>
              <a:spcBef>
                <a:spcPts val="849"/>
              </a:spcBef>
              <a:tabLst/>
            </a:pPr>
            <a:r>
              <a:rPr sz="42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4200" kern="0" spc="-7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Передатчик)</a:t>
            </a:r>
            <a:endParaRPr lang="Arial" altLang="Arial" sz="4200" dirty="0"/>
          </a:p>
        </p:txBody>
      </p:sp>
      <p:sp>
        <p:nvSpPr>
          <p:cNvPr id="20" name="textbox 20"/>
          <p:cNvSpPr/>
          <p:nvPr/>
        </p:nvSpPr>
        <p:spPr>
          <a:xfrm>
            <a:off x="11453938" y="8113462"/>
            <a:ext cx="2584450" cy="547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422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2000"/>
              </a:lnSpc>
              <a:tabLst/>
            </a:pPr>
            <a:r>
              <a:rPr sz="42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Приемник</a:t>
            </a:r>
            <a:endParaRPr lang="Arial" altLang="Arial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87664" y="251807"/>
            <a:ext cx="17187544" cy="8910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90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8000"/>
              </a:lnSpc>
              <a:tabLst/>
            </a:pPr>
            <a:r>
              <a:rPr sz="14200" kern="0" spc="10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Гоночный</a:t>
            </a:r>
            <a:r>
              <a:rPr sz="14200" kern="0" spc="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200" kern="0" spc="10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endParaRPr lang="Arial" altLang="Arial" sz="14200" dirty="0"/>
          </a:p>
          <a:p>
            <a:pPr algn="l" rtl="0" eaLnBrk="0">
              <a:lnSpc>
                <a:spcPct val="12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2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23000"/>
              </a:lnSpc>
              <a:tabLst/>
            </a:pPr>
            <a:endParaRPr lang="Arial" altLang="Arial" sz="1000" dirty="0"/>
          </a:p>
          <a:p>
            <a:pPr marL="7974965" algn="l" rtl="0" eaLnBrk="0">
              <a:lnSpc>
                <a:spcPct val="81000"/>
              </a:lnSpc>
              <a:spcBef>
                <a:spcPts val="997"/>
              </a:spcBef>
              <a:tabLst/>
            </a:pP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Гоночный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кв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адрокоптер</a:t>
            </a:r>
            <a:r>
              <a:rPr sz="33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33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это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дрон,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который</a:t>
            </a:r>
            <a:endParaRPr lang="Arial" altLang="Arial" sz="3300" dirty="0"/>
          </a:p>
          <a:p>
            <a:pPr algn="l" rtl="0" eaLnBrk="0">
              <a:lnSpc>
                <a:spcPct val="112000"/>
              </a:lnSpc>
              <a:tabLst/>
            </a:pPr>
            <a:endParaRPr lang="Arial" altLang="Arial" sz="1000" dirty="0"/>
          </a:p>
          <a:p>
            <a:pPr marL="7715884" algn="l" rtl="0" eaLnBrk="0">
              <a:lnSpc>
                <a:spcPct val="66000"/>
              </a:lnSpc>
              <a:spcBef>
                <a:spcPts val="993"/>
              </a:spcBef>
              <a:tabLst/>
            </a:pP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предназначен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для</a:t>
            </a:r>
            <a:r>
              <a:rPr sz="33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скоростных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маневренных</a:t>
            </a:r>
            <a:endParaRPr lang="Arial" altLang="Arial" sz="3300" dirty="0"/>
          </a:p>
          <a:p>
            <a:pPr marL="7747634" algn="l" rtl="0" eaLnBrk="0">
              <a:lnSpc>
                <a:spcPts val="4375"/>
              </a:lnSpc>
              <a:spcBef>
                <a:spcPts val="662"/>
              </a:spcBef>
              <a:tabLst/>
            </a:pP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полетов.</a:t>
            </a:r>
            <a:r>
              <a:rPr sz="33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Он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обычно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имеет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маленький</a:t>
            </a:r>
            <a:r>
              <a:rPr sz="33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размер,</a:t>
            </a:r>
            <a:endParaRPr lang="Arial" altLang="Arial" sz="3300" dirty="0"/>
          </a:p>
          <a:p>
            <a:pPr marL="7820659" algn="l" rtl="0" eaLnBrk="0">
              <a:lnSpc>
                <a:spcPct val="81000"/>
              </a:lnSpc>
              <a:spcBef>
                <a:spcPts val="1649"/>
              </a:spcBef>
              <a:tabLst/>
            </a:pP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легкий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вес,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мощные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мото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ры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прочную</a:t>
            </a:r>
            <a:r>
              <a:rPr sz="33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раму.</a:t>
            </a:r>
            <a:endParaRPr lang="Arial" altLang="Arial" sz="3300" dirty="0"/>
          </a:p>
          <a:p>
            <a:pPr marL="8361680" algn="l" rtl="0" eaLnBrk="0">
              <a:lnSpc>
                <a:spcPct val="81000"/>
              </a:lnSpc>
              <a:spcBef>
                <a:spcPts val="1748"/>
              </a:spcBef>
              <a:tabLst/>
            </a:pP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Гоночный</a:t>
            </a:r>
            <a:r>
              <a:rPr sz="33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квадрокоп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тер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также</a:t>
            </a:r>
            <a:r>
              <a:rPr sz="33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оснащен</a:t>
            </a:r>
            <a:endParaRPr lang="Arial" altLang="Arial" sz="3300" dirty="0"/>
          </a:p>
          <a:p>
            <a:pPr algn="r" rtl="0" eaLnBrk="0">
              <a:lnSpc>
                <a:spcPts val="4375"/>
              </a:lnSpc>
              <a:spcBef>
                <a:spcPts val="662"/>
              </a:spcBef>
              <a:tabLst/>
            </a:pP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камерой,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которая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передает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изображение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очки</a:t>
            </a:r>
            <a:endParaRPr lang="Arial" altLang="Arial" sz="3300" dirty="0"/>
          </a:p>
          <a:p>
            <a:pPr marL="7806055" algn="l" rtl="0" eaLnBrk="0">
              <a:lnSpc>
                <a:spcPct val="89000"/>
              </a:lnSpc>
              <a:spcBef>
                <a:spcPts val="1385"/>
              </a:spcBef>
              <a:tabLst/>
            </a:pP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или</a:t>
            </a:r>
            <a:r>
              <a:rPr sz="3300" kern="0" spc="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монитор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режиме</a:t>
            </a:r>
            <a:r>
              <a:rPr sz="33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от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первого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лица</a:t>
            </a:r>
            <a:r>
              <a:rPr sz="3300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(FPV),</a:t>
            </a:r>
            <a:endParaRPr lang="Arial" altLang="Arial" sz="3300" dirty="0"/>
          </a:p>
          <a:p>
            <a:pPr marL="7886065" algn="l" rtl="0" eaLnBrk="0">
              <a:lnSpc>
                <a:spcPct val="81000"/>
              </a:lnSpc>
              <a:spcBef>
                <a:spcPts val="1696"/>
              </a:spcBef>
              <a:tabLst/>
            </a:pP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позволяя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вам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видеть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то,</a:t>
            </a:r>
            <a:r>
              <a:rPr sz="33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что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видит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дрон.</a:t>
            </a:r>
            <a:r>
              <a:rPr sz="33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Это</a:t>
            </a:r>
            <a:endParaRPr lang="Arial" altLang="Arial" sz="33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03000"/>
              </a:lnSpc>
              <a:tabLst/>
            </a:pPr>
            <a:endParaRPr lang="Arial" altLang="Arial" sz="800" dirty="0"/>
          </a:p>
          <a:p>
            <a:pPr marL="7847965" indent="30480" algn="l" rtl="0" eaLnBrk="0">
              <a:lnSpc>
                <a:spcPct val="98000"/>
              </a:lnSpc>
              <a:spcBef>
                <a:spcPts val="4"/>
              </a:spcBef>
              <a:tabLst/>
            </a:pP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создает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ощущение,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того</a:t>
            </a:r>
            <a:r>
              <a:rPr sz="33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что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ы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находитесь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каб</a:t>
            </a:r>
            <a:r>
              <a:rPr sz="3300" kern="0" spc="-6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ине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пилота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3300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управляете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дроном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изнутри</a:t>
            </a:r>
            <a:r>
              <a:rPr sz="3300" kern="0" spc="-6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3300" dirty="0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667445"/>
            <a:ext cx="9841325" cy="69532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6202" y="3640692"/>
            <a:ext cx="9191625" cy="4733925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3544302" y="280642"/>
            <a:ext cx="11203305" cy="27476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  <a:tabLst/>
            </a:pPr>
            <a:endParaRPr lang="Arial" altLang="Arial" sz="100" dirty="0"/>
          </a:p>
          <a:p>
            <a:pPr marL="2520950" indent="-2508250" algn="l" rtl="0" eaLnBrk="0">
              <a:lnSpc>
                <a:spcPct val="90000"/>
              </a:lnSpc>
              <a:tabLst/>
            </a:pPr>
            <a:r>
              <a:rPr sz="9900" kern="0" spc="8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Трасса</a:t>
            </a:r>
            <a:r>
              <a:rPr sz="9900" kern="0" spc="2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900" kern="0" spc="8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для</a:t>
            </a:r>
            <a:r>
              <a:rPr sz="99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900" kern="0" spc="8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r>
              <a:rPr sz="99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900" kern="0" spc="8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рейсинга</a:t>
            </a:r>
            <a:endParaRPr lang="Arial" altLang="Arial" sz="9900" dirty="0"/>
          </a:p>
        </p:txBody>
      </p:sp>
      <p:sp>
        <p:nvSpPr>
          <p:cNvPr id="27" name="textbox 27"/>
          <p:cNvSpPr/>
          <p:nvPr/>
        </p:nvSpPr>
        <p:spPr>
          <a:xfrm>
            <a:off x="10179047" y="3482708"/>
            <a:ext cx="7475219" cy="35737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580"/>
              </a:lnSpc>
              <a:tabLst/>
            </a:pPr>
            <a:endParaRPr lang="Arial" altLang="Arial" sz="100" dirty="0"/>
          </a:p>
          <a:p>
            <a:pPr marL="36194" algn="l" rtl="0" eaLnBrk="0">
              <a:lnSpc>
                <a:spcPct val="77000"/>
              </a:lnSpc>
              <a:tabLst/>
            </a:pP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Гоночная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трасса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для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квадрокоптеров</a:t>
            </a:r>
            <a:endParaRPr lang="Arial" altLang="Arial" sz="3300" dirty="0"/>
          </a:p>
          <a:p>
            <a:pPr marL="836930" algn="l" rtl="0" eaLnBrk="0">
              <a:lnSpc>
                <a:spcPts val="4791"/>
              </a:lnSpc>
              <a:tabLst/>
            </a:pP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состоит</a:t>
            </a:r>
            <a:r>
              <a:rPr sz="33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из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нескольких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идов</a:t>
            </a:r>
            <a:endParaRPr lang="Arial" altLang="Arial" sz="33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671830" indent="-659130" algn="l" rtl="0" eaLnBrk="0">
              <a:lnSpc>
                <a:spcPct val="98000"/>
              </a:lnSpc>
              <a:spcBef>
                <a:spcPts val="990"/>
              </a:spcBef>
              <a:tabLst/>
            </a:pP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элементов,</a:t>
            </a:r>
            <a:r>
              <a:rPr sz="33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им</a:t>
            </a:r>
            <a:r>
              <a:rPr sz="33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относятся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первую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очередь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ворот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а,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потом</a:t>
            </a:r>
            <a:r>
              <a:rPr sz="33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флаги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endParaRPr lang="Arial" altLang="Arial" sz="3300" dirty="0"/>
          </a:p>
          <a:p>
            <a:pPr marL="243204" algn="l" rtl="0" eaLnBrk="0">
              <a:lnSpc>
                <a:spcPts val="4375"/>
              </a:lnSpc>
              <a:spcBef>
                <a:spcPts val="438"/>
              </a:spcBef>
              <a:tabLst/>
            </a:pP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сборные</a:t>
            </a:r>
            <a:r>
              <a:rPr sz="33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констру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кции</a:t>
            </a:r>
            <a:r>
              <a:rPr sz="33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виде</a:t>
            </a:r>
            <a:r>
              <a:rPr sz="33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балок</a:t>
            </a:r>
            <a:endParaRPr lang="Arial" altLang="Arial" sz="3300" dirty="0"/>
          </a:p>
          <a:p>
            <a:pPr algn="l" rtl="0" eaLnBrk="0">
              <a:lnSpc>
                <a:spcPct val="10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04000"/>
              </a:lnSpc>
              <a:tabLst/>
            </a:pPr>
            <a:endParaRPr lang="Arial" altLang="Arial" sz="800" dirty="0"/>
          </a:p>
          <a:p>
            <a:pPr marL="1574800" algn="l" rtl="0" eaLnBrk="0">
              <a:lnSpc>
                <a:spcPct val="66000"/>
              </a:lnSpc>
              <a:spcBef>
                <a:spcPts val="2"/>
              </a:spcBef>
              <a:tabLst/>
            </a:pP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или</a:t>
            </a:r>
            <a:r>
              <a:rPr sz="3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лестниц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из</a:t>
            </a:r>
            <a:r>
              <a:rPr sz="33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ворот.</a:t>
            </a:r>
            <a:endParaRPr lang="Arial" altLang="Arial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29" name="textbox 29"/>
          <p:cNvSpPr/>
          <p:nvPr/>
        </p:nvSpPr>
        <p:spPr>
          <a:xfrm>
            <a:off x="3256404" y="376914"/>
            <a:ext cx="12846684" cy="8885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788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7000"/>
              </a:lnSpc>
              <a:tabLst/>
            </a:pPr>
            <a:r>
              <a:rPr sz="10800" kern="0" spc="9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Программа</a:t>
            </a:r>
            <a:r>
              <a:rPr sz="10800" kern="0" spc="1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800" kern="0" spc="9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курса</a:t>
            </a:r>
            <a:endParaRPr lang="Arial" altLang="Arial" sz="10800" dirty="0"/>
          </a:p>
          <a:p>
            <a:pPr algn="l" rtl="0" eaLnBrk="0">
              <a:lnSpc>
                <a:spcPct val="106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06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07000"/>
              </a:lnSpc>
              <a:tabLst/>
            </a:pPr>
            <a:endParaRPr lang="Arial" altLang="Arial" sz="1000" dirty="0"/>
          </a:p>
          <a:p>
            <a:pPr marL="627380" algn="l" rtl="0" eaLnBrk="0">
              <a:lnSpc>
                <a:spcPct val="81000"/>
              </a:lnSpc>
              <a:spcBef>
                <a:spcPts val="1356"/>
              </a:spcBef>
              <a:tabLst>
                <a:tab pos="876300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Теория</a:t>
            </a:r>
            <a:r>
              <a:rPr sz="4500" kern="0" spc="-9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4500" kern="0" spc="2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Конструкц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ия</a:t>
            </a:r>
            <a:r>
              <a:rPr sz="45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45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виды</a:t>
            </a:r>
            <a:r>
              <a:rPr sz="4500" kern="0" spc="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БПЛА</a:t>
            </a:r>
            <a:endParaRPr lang="Arial" altLang="Arial" sz="4500" dirty="0"/>
          </a:p>
          <a:p>
            <a:pPr marL="627380" algn="l" rtl="0" eaLnBrk="0">
              <a:lnSpc>
                <a:spcPct val="78000"/>
              </a:lnSpc>
              <a:spcBef>
                <a:spcPts val="2481"/>
              </a:spcBef>
              <a:tabLst>
                <a:tab pos="912494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Полет</a:t>
            </a:r>
            <a:r>
              <a:rPr sz="4500" kern="0" spc="2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в</a:t>
            </a:r>
            <a:r>
              <a:rPr sz="45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симуляторе</a:t>
            </a:r>
            <a:endParaRPr lang="Arial" altLang="Arial" sz="4500" dirty="0"/>
          </a:p>
          <a:p>
            <a:pPr marL="627380" algn="l" rtl="0" eaLnBrk="0">
              <a:lnSpc>
                <a:spcPts val="7012"/>
              </a:lnSpc>
              <a:tabLst>
                <a:tab pos="895985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Сборка</a:t>
            </a:r>
            <a:r>
              <a:rPr sz="4500" kern="0" spc="3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БПЛА</a:t>
            </a:r>
            <a:endParaRPr lang="Arial" altLang="Arial" sz="4500" dirty="0"/>
          </a:p>
          <a:p>
            <a:pPr marL="627380" algn="l" rtl="0" eaLnBrk="0">
              <a:lnSpc>
                <a:spcPct val="82000"/>
              </a:lnSpc>
              <a:spcBef>
                <a:spcPts val="2275"/>
              </a:spcBef>
              <a:tabLst>
                <a:tab pos="909955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Настройка</a:t>
            </a:r>
            <a:r>
              <a:rPr sz="4500" kern="0" spc="3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БПЛА</a:t>
            </a:r>
            <a:endParaRPr lang="Arial" altLang="Arial" sz="4500" dirty="0"/>
          </a:p>
          <a:p>
            <a:pPr marL="627380" algn="l" rtl="0" eaLnBrk="0">
              <a:lnSpc>
                <a:spcPct val="78000"/>
              </a:lnSpc>
              <a:spcBef>
                <a:spcPts val="2353"/>
              </a:spcBef>
              <a:tabLst>
                <a:tab pos="912494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Предполетная</a:t>
            </a:r>
            <a:r>
              <a:rPr sz="4500" kern="0" spc="2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подготовка</a:t>
            </a:r>
            <a:r>
              <a:rPr sz="45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45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техника</a:t>
            </a:r>
            <a:endParaRPr lang="Arial" altLang="Arial" sz="4500" dirty="0"/>
          </a:p>
          <a:p>
            <a:pPr marL="889635" algn="l" rtl="0" eaLnBrk="0">
              <a:lnSpc>
                <a:spcPts val="7133"/>
              </a:lnSpc>
              <a:tabLst/>
            </a:pPr>
            <a:r>
              <a:rPr sz="45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безопаснос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ти</a:t>
            </a:r>
            <a:endParaRPr lang="Arial" altLang="Arial" sz="4500" dirty="0"/>
          </a:p>
          <a:p>
            <a:pPr marL="627380" algn="l" rtl="0" eaLnBrk="0">
              <a:lnSpc>
                <a:spcPct val="78000"/>
              </a:lnSpc>
              <a:spcBef>
                <a:spcPts val="2305"/>
              </a:spcBef>
              <a:tabLst>
                <a:tab pos="912494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Пилотиров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ание</a:t>
            </a:r>
            <a:r>
              <a:rPr sz="4500" kern="0" spc="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БПЛА</a:t>
            </a:r>
            <a:endParaRPr lang="Arial" altLang="Arial" sz="4500" dirty="0"/>
          </a:p>
          <a:p>
            <a:pPr marL="627380" algn="l" rtl="0" eaLnBrk="0">
              <a:lnSpc>
                <a:spcPts val="7058"/>
              </a:lnSpc>
              <a:tabLst>
                <a:tab pos="876300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ефектовка</a:t>
            </a:r>
            <a:r>
              <a:rPr sz="4500" kern="0" spc="2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45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ремонт</a:t>
            </a:r>
            <a:endParaRPr lang="Arial" altLang="Arial" sz="4500" dirty="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03224" y="8827674"/>
            <a:ext cx="180975" cy="180975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03224" y="7970424"/>
            <a:ext cx="180975" cy="18097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03224" y="6236874"/>
            <a:ext cx="180975" cy="18097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03224" y="5379624"/>
            <a:ext cx="180975" cy="180975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703224" y="4512849"/>
            <a:ext cx="180975" cy="180975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703224" y="3655599"/>
            <a:ext cx="180975" cy="180975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703224" y="2788824"/>
            <a:ext cx="180975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7998" cy="102870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3690524" y="377904"/>
            <a:ext cx="11794490" cy="72656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35017"/>
              </a:lnSpc>
              <a:tabLst/>
            </a:pPr>
            <a:endParaRPr lang="Arial" altLang="Arial" sz="100" dirty="0"/>
          </a:p>
          <a:p>
            <a:pPr algn="r" rtl="0" eaLnBrk="0">
              <a:lnSpc>
                <a:spcPct val="97000"/>
              </a:lnSpc>
              <a:tabLst/>
            </a:pPr>
            <a:r>
              <a:rPr sz="10800" kern="0" spc="4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Результат</a:t>
            </a:r>
            <a:r>
              <a:rPr sz="10800" kern="0" spc="2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800" kern="0" spc="10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курса</a:t>
            </a:r>
            <a:endParaRPr lang="Arial" altLang="Arial" sz="108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6000"/>
              </a:lnSpc>
              <a:tabLst/>
            </a:pPr>
            <a:endParaRPr lang="Arial" altLang="Arial" sz="1000" dirty="0"/>
          </a:p>
          <a:p>
            <a:pPr marL="214629" algn="l" rtl="0" eaLnBrk="0">
              <a:lnSpc>
                <a:spcPct val="96000"/>
              </a:lnSpc>
              <a:spcBef>
                <a:spcPts val="1481"/>
              </a:spcBef>
              <a:tabLst/>
            </a:pPr>
            <a:r>
              <a:rPr sz="4900" kern="0" spc="180" dirty="0">
                <a:solidFill>
                  <a:srgbClr val="00FECB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Ребёнок</a:t>
            </a:r>
            <a:r>
              <a:rPr sz="4900" kern="0" spc="-150" dirty="0">
                <a:solidFill>
                  <a:srgbClr val="00FECB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900" kern="0" spc="180" dirty="0">
                <a:solidFill>
                  <a:srgbClr val="00FECB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научиться</a:t>
            </a:r>
            <a:r>
              <a:rPr sz="4900" kern="0" spc="70" dirty="0">
                <a:solidFill>
                  <a:srgbClr val="00FECB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900" kern="0" spc="180" dirty="0">
                <a:solidFill>
                  <a:srgbClr val="00FECB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4900" dirty="0"/>
          </a:p>
          <a:p>
            <a:pPr marL="193675" algn="l" rtl="0" eaLnBrk="0">
              <a:lnSpc>
                <a:spcPct val="85000"/>
              </a:lnSpc>
              <a:spcBef>
                <a:spcPts val="2305"/>
              </a:spcBef>
              <a:tabLst>
                <a:tab pos="461644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Собирать</a:t>
            </a:r>
            <a:r>
              <a:rPr sz="4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свой</a:t>
            </a:r>
            <a:r>
              <a:rPr sz="4500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собс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твенный</a:t>
            </a:r>
            <a:r>
              <a:rPr sz="45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endParaRPr lang="Arial" altLang="Arial" sz="4500" dirty="0"/>
          </a:p>
          <a:p>
            <a:pPr marL="193675" algn="l" rtl="0" eaLnBrk="0">
              <a:lnSpc>
                <a:spcPct val="122000"/>
              </a:lnSpc>
              <a:spcBef>
                <a:spcPts val="871"/>
              </a:spcBef>
              <a:tabLst>
                <a:tab pos="441959" algn="l"/>
                <a:tab pos="469900" algn="l"/>
                <a:tab pos="476250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Настройке</a:t>
            </a:r>
            <a:r>
              <a:rPr sz="45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и</a:t>
            </a:r>
            <a:r>
              <a:rPr sz="45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конфигура</a:t>
            </a:r>
            <a:r>
              <a:rPr sz="4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ции</a:t>
            </a:r>
            <a:r>
              <a:rPr sz="45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дрона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Техническому</a:t>
            </a:r>
            <a:r>
              <a:rPr sz="4500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обслуживанию</a:t>
            </a:r>
            <a:r>
              <a:rPr sz="45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дрона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Элементам</a:t>
            </a:r>
            <a:r>
              <a:rPr sz="45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фристайла</a:t>
            </a:r>
            <a:endParaRPr lang="Arial" altLang="Arial" sz="4500" dirty="0"/>
          </a:p>
          <a:p>
            <a:pPr algn="l" rtl="0" eaLnBrk="0">
              <a:lnSpc>
                <a:spcPct val="104000"/>
              </a:lnSpc>
              <a:tabLst/>
            </a:pPr>
            <a:endParaRPr lang="Arial" altLang="Arial" sz="1600" dirty="0"/>
          </a:p>
          <a:p>
            <a:pPr marL="193675" algn="l" rtl="0" eaLnBrk="0">
              <a:lnSpc>
                <a:spcPct val="85000"/>
              </a:lnSpc>
              <a:spcBef>
                <a:spcPts val="7"/>
              </a:spcBef>
              <a:tabLst>
                <a:tab pos="461644" algn="l"/>
              </a:tabLst>
            </a:pPr>
            <a:r>
              <a:rPr sz="4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5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Спортивно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му</a:t>
            </a:r>
            <a:r>
              <a:rPr sz="45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пилотированию</a:t>
            </a:r>
            <a:endParaRPr lang="Arial" altLang="Arial" sz="4500" dirty="0"/>
          </a:p>
        </p:txBody>
      </p:sp>
      <p:pic>
        <p:nvPicPr>
          <p:cNvPr id="39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03224" y="7214711"/>
            <a:ext cx="180975" cy="180975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03224" y="6357461"/>
            <a:ext cx="180975" cy="180975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03224" y="5490686"/>
            <a:ext cx="180975" cy="180975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03224" y="4633436"/>
            <a:ext cx="180975" cy="180975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703224" y="3766661"/>
            <a:ext cx="180975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45" name="textbox 45"/>
          <p:cNvSpPr/>
          <p:nvPr/>
        </p:nvSpPr>
        <p:spPr>
          <a:xfrm>
            <a:off x="6656002" y="8370415"/>
            <a:ext cx="10678159" cy="1828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588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8000"/>
              </a:lnSpc>
              <a:tabLst/>
            </a:pPr>
            <a:r>
              <a:rPr sz="7200" kern="0" spc="6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Школа</a:t>
            </a:r>
            <a:r>
              <a:rPr sz="72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200" kern="0" spc="6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дрон</a:t>
            </a:r>
            <a:r>
              <a:rPr sz="72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200" kern="0" spc="6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рейсинга</a:t>
            </a:r>
            <a:endParaRPr lang="Arial" altLang="Arial" sz="7200" dirty="0"/>
          </a:p>
          <a:p>
            <a:pPr marL="3098164" algn="l" rtl="0" eaLnBrk="0">
              <a:lnSpc>
                <a:spcPts val="5650"/>
              </a:lnSpc>
              <a:spcBef>
                <a:spcPts val="110"/>
              </a:spcBef>
              <a:tabLst/>
            </a:pPr>
            <a:r>
              <a:rPr sz="7200" kern="0" spc="4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"Тэнгэри"</a:t>
            </a:r>
            <a:endParaRPr lang="Arial" altLang="Arial" sz="7200" dirty="0"/>
          </a:p>
        </p:txBody>
      </p:sp>
      <p:sp>
        <p:nvSpPr>
          <p:cNvPr id="46" name="textbox 46"/>
          <p:cNvSpPr/>
          <p:nvPr/>
        </p:nvSpPr>
        <p:spPr>
          <a:xfrm>
            <a:off x="660193" y="417419"/>
            <a:ext cx="7335519" cy="944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7239"/>
              </a:lnSpc>
              <a:tabLst/>
            </a:pPr>
            <a:r>
              <a:rPr sz="5900" kern="0" spc="3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"Взлетай</a:t>
            </a:r>
            <a:r>
              <a:rPr sz="59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900" kern="0" spc="3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к</a:t>
            </a:r>
            <a:r>
              <a:rPr sz="59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900" kern="0" spc="3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п</a:t>
            </a:r>
            <a:r>
              <a:rPr sz="5900" kern="0" spc="2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обеде"</a:t>
            </a:r>
            <a:endParaRPr lang="Arial" altLang="Arial" sz="5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pdf-lib (https://github.com/Hopding/pdf-lib)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Flyvi</dc:title>
  <dc:subject>Flyvi</dc:subject>
  <dc:creator>Flyvi</dc:creator>
  <dcterms:created xsi:type="dcterms:W3CDTF">2024-10-25T04:57:44Z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wqlLaW5nc29mdCBQREYgdG8gV1BTIDkwQg</vt:lpwstr>
  </property>
  <property fmtid="{D5CDD505-2E9C-101B-9397-08002B2CF9AE}" pid="3" name="Created">
    <vt:filetime>2025-02-06T17:27:28</vt:filetime>
  </property>
</Properties>
</file>