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hk4/dOh5DVG9/l64vV30BYCxky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8EB209-6C08-4906-A171-E5821354F0D6}">
  <a:tblStyle styleId="{588EB209-6C08-4906-A171-E5821354F0D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300873" y="1853304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rgbClr val="00B050"/>
                </a:solidFill>
              </a:rPr>
              <a:t>Аврора</a:t>
            </a:r>
            <a:endParaRPr sz="3100">
              <a:solidFill>
                <a:srgbClr val="00B050"/>
              </a:solidFill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485" y="669599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456825" y="1633775"/>
            <a:ext cx="6153300" cy="30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500"/>
              <a:t>С помощью данного проекта мы хотим позволить садоводам приобрести наш универсальный комплекс по уходу за участком, который позволит облегчить труд и обеспечить автоматизированный уход за участком в соответствии с агротехнологическими требованиями.</a:t>
            </a:r>
            <a:endParaRPr sz="1500"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500">
                <a:solidFill>
                  <a:srgbClr val="132C40"/>
                </a:solidFill>
              </a:rPr>
              <a:t>Потенциальными клиентами будут являться частные садоводы, фермерские хозяйства.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25" y="2269775"/>
            <a:ext cx="65682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Невозможность обеспечения стабильной, бесперебойной работы по уходу на участке из-за различных человеческих факторов. 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Рост заработной платы наемных рабочих, их количество на участке.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Работа с пестицидами и удобрениями.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Физические нагрузки, утомляемость.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6818" y="2626031"/>
            <a:ext cx="7993200" cy="16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Мы предлагаем вашему вниманию наш универсальный комплекс в составе которого будет базовое устройство с возможностью оснащения дополнительным оборудованием под различные типы и виды задач. Мы видим своей целью сделать его максимально доступным для каждого человека, от цены, до использования. </a:t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>
            <p:ph idx="1" type="body"/>
          </p:nvPr>
        </p:nvSpPr>
        <p:spPr>
          <a:xfrm>
            <a:off x="356125" y="1481072"/>
            <a:ext cx="7743900" cy="24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rgbClr val="132C40"/>
                </a:solidFill>
              </a:rPr>
              <a:t>Мы, компания “Аврора” помогаем частным садоводам и фермерским хозяйствам в уходе за земельными участками, растениеводством с помощью технологии компьютерного зрения и адаптивных технологий. Наша цель сделать комплекс максимально доступным для любого человека в отношении цены и его экологичности, он будет работать на электричестве и заряжаться от солнечной батареи. Он станет универсальным работником с возможностью установки дополнительного оборудования для выполнения различных видов и типов задач. Мы можем позволить убрать необходимость найма работников, сбережем ваши финансы и физическое состояние.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51900" y="2375750"/>
            <a:ext cx="51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44" y="2340288"/>
            <a:ext cx="6936600" cy="652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рынке </a:t>
            </a: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прямых продаж</a:t>
            </a:r>
            <a:endParaRPr b="0" i="0" sz="16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88944" y="2340288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2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Робот Tertill</a:t>
            </a:r>
            <a:r>
              <a:rPr i="0" lang="ru" sz="1200" u="none" cap="none" strike="noStrike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поставляется с другой страны, стоимость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45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000 р. На рынке довольно давно, имеет хорошую рекламу.</a:t>
            </a:r>
            <a:endParaRPr/>
          </a:p>
          <a:p>
            <a:pPr indent="0" lvl="0" marL="152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хотим сделать нашего робота более доступным, простым в обслуживании.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5926" y="152400"/>
            <a:ext cx="2368568" cy="20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Привлечем программиста 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Создадим рабочий прототип комплекса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Привлечение инвесторов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Получение патента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310826" y="46402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355751" y="4380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-8" y="1460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6818" y="3654231"/>
            <a:ext cx="79932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500"/>
              <a:t>Опишите ваши текущие результаты: </a:t>
            </a:r>
            <a:r>
              <a:rPr lang="ru" sz="1500"/>
              <a:t>участие в проекте ‘’адитивные технологии”</a:t>
            </a:r>
            <a:r>
              <a:rPr b="1" lang="ru" sz="1500"/>
              <a:t>.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/>
              <a:t>Собрали команду, зарядились мотивацией, придумали план проекта. Придумали  прототип робота.</a:t>
            </a:r>
            <a:endParaRPr sz="1500"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721000" y="1262300"/>
            <a:ext cx="69405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9" name="Google Shape;23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48" y="834926"/>
            <a:ext cx="3797326" cy="273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1474" y="746374"/>
            <a:ext cx="4231127" cy="282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{588EB209-6C08-4906-A171-E5821354F0D6}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Артем Филичкин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Дима Ермолаев, Кирилл Дембицкий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Анищенко Сергей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8" name="Google Shape;24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Создание прототипа, поиск программиста, патент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Создание различных комплектующих для нашего робота, таких как автополив, стрижка газона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Создание прототипа, получение патента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{588EB209-6C08-4906-A171-E5821354F0D6}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Анализ ситуации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Ермолаев Дмитрий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Изучение рынка поставщиков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Багдатов Дияс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прототипа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3-5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Дембицкий Кирилл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ae.filichkin2008@omgau.org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