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295" r:id="rId5"/>
    <p:sldId id="300" r:id="rId6"/>
    <p:sldId id="299" r:id="rId7"/>
    <p:sldId id="297" r:id="rId8"/>
    <p:sldId id="301" r:id="rId9"/>
    <p:sldId id="302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59" d="100"/>
          <a:sy n="59" d="100"/>
        </p:scale>
        <p:origin x="84" y="130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pPr algn="ctr"/>
            <a:r>
              <a:rPr lang="ru-RU" i="0" dirty="0">
                <a:effectLst/>
                <a:latin typeface="Roboto Condensed" panose="020F0502020204030204" pitchFamily="2" charset="0"/>
              </a:rPr>
              <a:t>Технология переработки мазута в игольчатый кокс</a:t>
            </a: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4328014"/>
            <a:ext cx="9126141" cy="1756901"/>
          </a:xfrm>
        </p:spPr>
        <p:txBody>
          <a:bodyPr>
            <a:noAutofit/>
          </a:bodyPr>
          <a:lstStyle/>
          <a:p>
            <a:r>
              <a:rPr lang="ru-RU" sz="1200" dirty="0"/>
              <a:t>Команда:</a:t>
            </a:r>
          </a:p>
          <a:p>
            <a:r>
              <a:rPr lang="ru-RU" sz="1200" dirty="0"/>
              <a:t>Матвеев Никита(Капитан)</a:t>
            </a:r>
          </a:p>
          <a:p>
            <a:r>
              <a:rPr lang="ru-RU" sz="1200" dirty="0"/>
              <a:t>Петров Кирилл</a:t>
            </a:r>
          </a:p>
          <a:p>
            <a:r>
              <a:rPr lang="ru-RU" sz="1200" dirty="0" err="1"/>
              <a:t>Гуйо</a:t>
            </a:r>
            <a:r>
              <a:rPr lang="ru-RU" sz="1200" dirty="0"/>
              <a:t> Николай</a:t>
            </a:r>
          </a:p>
          <a:p>
            <a:r>
              <a:rPr lang="ru-RU" sz="1200" dirty="0"/>
              <a:t>Хомутова </a:t>
            </a:r>
            <a:r>
              <a:rPr lang="ru-RU" sz="1200" dirty="0" err="1"/>
              <a:t>екатерина</a:t>
            </a:r>
            <a:r>
              <a:rPr lang="ru-RU" sz="1200" dirty="0"/>
              <a:t> </a:t>
            </a:r>
          </a:p>
          <a:p>
            <a:r>
              <a:rPr lang="ru-RU" sz="1200" dirty="0"/>
              <a:t>Дронова Екатерина</a:t>
            </a:r>
          </a:p>
          <a:p>
            <a:r>
              <a:rPr lang="ru-RU" sz="1200" dirty="0"/>
              <a:t>Ермакова Виктория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11024393" cy="5116298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Наш проект позволяет производить переработку мазута в игольчатый кокс и продавать по цене ниже рынка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Работая по “мазутной “ схеме переработки, достаточно сложно найти рынок сбыта мазута, котельного топлива, которых в данной технологии получается около 53%. Высокие налоги на экспорт мазута делают производство менее прибыльным. Поэтому мы предлагаем наиболее экономически выгодную “безмазутную “ схему переработки нефти.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0174" y="647688"/>
            <a:ext cx="11024393" cy="5410212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Технологии получения нефтяного игольчатого кокса сложнее и дороже, чем обычного.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Но их рентабельность при этом в разы выше. Так, если тонна обычного нефтяного кокса стоит примерно 3,5 тысячи рублей, то игольчатого почти в 20 раз больше, около 60 тысяч. Всё дело в том, что его отличает упорядоченная структура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волокон, низкое содержание серы и золы. Для сравнения: содержание золы в обычном угольном коксе - 20-30%, а в нефтяном игольчатом - 0,5%. Это делает его крайне востребованным продуктом, который необходим для изготовления анодов и </a:t>
            </a:r>
            <a:r>
              <a:rPr lang="ru-RU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графитированных</a:t>
            </a: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электродов. Из них, например, состоит литий-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угольном коксе - 20-30%, а в нефтяном игольчатом - 0,5%. Это делает его крайне востребованным продуктом, который необходим для изготовления анодов и </a:t>
            </a:r>
            <a:r>
              <a:rPr lang="ru-RU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графитированных</a:t>
            </a: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электродов.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66E7D98-1138-5D54-C6AE-A6040CA51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329" y="1784398"/>
            <a:ext cx="5147713" cy="512079"/>
          </a:xfrm>
        </p:spPr>
        <p:txBody>
          <a:bodyPr>
            <a:normAutofit/>
          </a:bodyPr>
          <a:lstStyle/>
          <a:p>
            <a:r>
              <a:rPr lang="ru-RU" sz="2000" dirty="0"/>
              <a:t>Материальный баланс НПЗ до модернизации </a:t>
            </a: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9D5C775A-4285-A2C8-161B-5371271F53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1317" y="2349996"/>
            <a:ext cx="10757656" cy="3916294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081C6A20-8E3A-F4ED-67B0-A5C953E17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0145" y="1784398"/>
            <a:ext cx="5173065" cy="595081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Материальный баланс НПЗ после модернизации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1" name="Текст 1">
            <a:extLst>
              <a:ext uri="{FF2B5EF4-FFF2-40B4-BE49-F238E27FC236}">
                <a16:creationId xmlns:a16="http://schemas.microsoft.com/office/drawing/2014/main" id="{1F23913A-CC05-53B5-EEBB-863AE6501F06}"/>
              </a:ext>
            </a:extLst>
          </p:cNvPr>
          <p:cNvSpPr txBox="1">
            <a:spLocks/>
          </p:cNvSpPr>
          <p:nvPr/>
        </p:nvSpPr>
        <p:spPr>
          <a:xfrm>
            <a:off x="860330" y="808274"/>
            <a:ext cx="5147713" cy="82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sz="2394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 Light" charset="0"/>
                <a:cs typeface="Fedra Sans Alt Pro Light" charset="0"/>
              </a:defRPr>
            </a:lvl1pPr>
            <a:lvl2pPr marL="456057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912114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7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368171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1824228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280285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342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399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456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Индекс Нельсона 8,1</a:t>
            </a:r>
          </a:p>
          <a:p>
            <a:r>
              <a:rPr lang="ru-RU" sz="2000" dirty="0"/>
              <a:t>Величина отбора светлых 43%</a:t>
            </a: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BFA39821-4727-7C28-E145-FAF0824AFFA9}"/>
              </a:ext>
            </a:extLst>
          </p:cNvPr>
          <p:cNvSpPr txBox="1">
            <a:spLocks/>
          </p:cNvSpPr>
          <p:nvPr/>
        </p:nvSpPr>
        <p:spPr>
          <a:xfrm>
            <a:off x="6160145" y="808274"/>
            <a:ext cx="5147713" cy="82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sz="2394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 Light" charset="0"/>
                <a:cs typeface="Fedra Sans Alt Pro Light" charset="0"/>
              </a:defRPr>
            </a:lvl1pPr>
            <a:lvl2pPr marL="456057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912114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7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368171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1824228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280285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342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399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456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Индекс Нельсона 8,4</a:t>
            </a:r>
          </a:p>
          <a:p>
            <a:r>
              <a:rPr lang="ru-RU" sz="2000" dirty="0"/>
              <a:t>Величина отбора светлых 69%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Ваши преимущества</a:t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53C8EF60-D9B1-F6FA-FC2C-C127F6E9E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49" y="924498"/>
            <a:ext cx="3570566" cy="473953"/>
          </a:xfrm>
        </p:spPr>
        <p:txBody>
          <a:bodyPr/>
          <a:lstStyle/>
          <a:p>
            <a:r>
              <a:rPr lang="ru-RU" dirty="0"/>
              <a:t>Оценка окупаемости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B75FC4AA-7883-75EB-28FD-7EA15BD1E6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147" y="1392160"/>
            <a:ext cx="3309309" cy="2031818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F10EB80B-D609-D0D8-88C3-56D9B97D3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4094" y="819642"/>
            <a:ext cx="5173065" cy="821814"/>
          </a:xfrm>
        </p:spPr>
        <p:txBody>
          <a:bodyPr/>
          <a:lstStyle/>
          <a:p>
            <a:r>
              <a:rPr lang="ru-RU" dirty="0"/>
              <a:t>Основные экономические показатели проектного разрешение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1EC8BAD5-971C-F199-BD72-2707EE5B76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38148" y="3894222"/>
            <a:ext cx="4007273" cy="2036483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1" name="Текст 1">
            <a:extLst>
              <a:ext uri="{FF2B5EF4-FFF2-40B4-BE49-F238E27FC236}">
                <a16:creationId xmlns:a16="http://schemas.microsoft.com/office/drawing/2014/main" id="{27FB2FD7-87F2-EF62-BE3B-0DE635B7DC9C}"/>
              </a:ext>
            </a:extLst>
          </p:cNvPr>
          <p:cNvSpPr txBox="1">
            <a:spLocks/>
          </p:cNvSpPr>
          <p:nvPr/>
        </p:nvSpPr>
        <p:spPr>
          <a:xfrm>
            <a:off x="834978" y="3420269"/>
            <a:ext cx="4553451" cy="473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sz="2394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 Light" charset="0"/>
                <a:cs typeface="Fedra Sans Alt Pro Light" charset="0"/>
              </a:defRPr>
            </a:lvl1pPr>
            <a:lvl2pPr marL="456057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912114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795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368171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1824228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280285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342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399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456" indent="0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График окупаемости </a:t>
            </a:r>
            <a:r>
              <a:rPr lang="en-US" dirty="0"/>
              <a:t>NPV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17F3065-4CDE-D29E-D817-DEEF727B7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421" y="1713506"/>
            <a:ext cx="6826673" cy="45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Почему именно эта команда развивает проект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может решить эту проблему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6887</TotalTime>
  <Words>348</Words>
  <Application>Microsoft Office PowerPoint</Application>
  <PresentationFormat>Произвольный</PresentationFormat>
  <Paragraphs>46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Roboto Condensed</vt:lpstr>
      <vt:lpstr>Тема Office</vt:lpstr>
      <vt:lpstr>Технология переработки мазута в игольчатый кокс</vt:lpstr>
      <vt:lpstr>Что делает проект? Наш проект позволяет производить переработку мазута в игольчатый кокс и продавать по цене ниже рынка  Работая по “мазутной “ схеме переработки, достаточно сложно найти рынок сбыта мазута, котельного топлива, которых в данной технологии получается около 53%. Высокие налоги на экспорт мазута делают производство менее прибыльным. Поэтому мы предлагаем наиболее экономически выгодную “безмазутную “ схему переработки нефти. </vt:lpstr>
      <vt:lpstr>Проблема  Технологии получения нефтяного игольчатого кокса сложнее и дороже, чем обычного. Но их рентабельность при этом в разы выше. Так, если тонна обычного нефтяного кокса стоит примерно 3,5 тысячи рублей, то игольчатого почти в 20 раз больше, около 60 тысяч. Всё дело в том, что его отличает упорядоченная структура волокон, низкое содержание серы и золы. Для сравнения: содержание золы в обычном угольном коксе - 20-30%, а в нефтяном игольчатом - 0,5%. Это делает его крайне востребованным продуктом, который необходим для изготовления анодов и графитированных электродов. Из них, например, состоит литий- угольном коксе - 20-30%, а в нефтяном игольчатом - 0,5%. Это делает его крайне востребованным продуктом, который необходим для изготовления анодов и графитированных электродов.</vt:lpstr>
      <vt:lpstr>Решение  </vt:lpstr>
      <vt:lpstr>Рынок и прогноз на ближайшее время</vt:lpstr>
      <vt:lpstr>Конкуренты Ваши преимущества </vt:lpstr>
      <vt:lpstr>Экономика </vt:lpstr>
      <vt:lpstr>Стратегия развития  Конкретные действия на ближайшие месяцы/годы </vt:lpstr>
      <vt:lpstr>Команда Почему именно эта команда развивает проект и может решить эту проблему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Никита Матвеев</cp:lastModifiedBy>
  <cp:revision>193</cp:revision>
  <cp:lastPrinted>2021-05-14T10:36:39Z</cp:lastPrinted>
  <dcterms:created xsi:type="dcterms:W3CDTF">2021-05-14T09:45:42Z</dcterms:created>
  <dcterms:modified xsi:type="dcterms:W3CDTF">2023-10-26T14:43:33Z</dcterms:modified>
</cp:coreProperties>
</file>