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0" r:id="rId2"/>
    <p:sldId id="281" r:id="rId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8E1"/>
    <a:srgbClr val="8F00FF"/>
    <a:srgbClr val="9F00FF"/>
    <a:srgbClr val="FF2F2D"/>
    <a:srgbClr val="FD493D"/>
    <a:srgbClr val="FCAF17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66" d="100"/>
          <a:sy n="66" d="100"/>
        </p:scale>
        <p:origin x="282" y="4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273059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589158" y="1230069"/>
            <a:ext cx="5474797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4000" dirty="0"/>
              <a:t>HR Innovator </a:t>
            </a:r>
            <a:endParaRPr lang="ru-RU" sz="4000" dirty="0" smtClean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2000" dirty="0">
                <a:solidFill>
                  <a:srgbClr val="1B1B1B"/>
                </a:solidFill>
                <a:latin typeface="Gilroy-Light"/>
              </a:rPr>
              <a:t>https://clck.ru/35pyvs</a:t>
            </a:r>
            <a:endParaRPr sz="2000" dirty="0">
              <a:solidFill>
                <a:srgbClr val="1B1B1B"/>
              </a:solidFill>
              <a:latin typeface="Gilroy-Light"/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Михайлова Анастасия Денисовна </a:t>
            </a:r>
            <a:endParaRPr sz="6900" dirty="0" smtClean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l="26146" t="11764" r="26646" b="38265"/>
          <a:stretch/>
        </p:blipFill>
        <p:spPr>
          <a:xfrm>
            <a:off x="168244" y="123825"/>
            <a:ext cx="1843548" cy="109768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818529" y="2757714"/>
            <a:ext cx="3404106" cy="4120664"/>
          </a:xfrm>
          <a:prstGeom prst="rect">
            <a:avLst/>
          </a:prstGeom>
          <a:solidFill>
            <a:srgbClr val="B5D8E1"/>
          </a:solidFill>
          <a:ln w="25400" cap="flat">
            <a:solidFill>
              <a:srgbClr val="B5D8E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9744921" y="3920932"/>
            <a:ext cx="3125771" cy="3311460"/>
          </a:xfrm>
          <a:prstGeom prst="rect">
            <a:avLst/>
          </a:prstGeom>
        </p:spPr>
      </p:pic>
      <p:sp>
        <p:nvSpPr>
          <p:cNvPr id="11" name="Google Shape;384;p38"/>
          <p:cNvSpPr/>
          <p:nvPr/>
        </p:nvSpPr>
        <p:spPr>
          <a:xfrm>
            <a:off x="9109821" y="3231964"/>
            <a:ext cx="1270200" cy="1270200"/>
          </a:xfrm>
          <a:prstGeom prst="ellipse">
            <a:avLst/>
          </a:prstGeom>
          <a:solidFill>
            <a:srgbClr val="6E79E4">
              <a:alpha val="359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C765DB-96F3-0FD4-3181-3463A35C5154}"/>
              </a:ext>
            </a:extLst>
          </p:cNvPr>
          <p:cNvSpPr txBox="1"/>
          <p:nvPr/>
        </p:nvSpPr>
        <p:spPr>
          <a:xfrm>
            <a:off x="386424" y="894576"/>
            <a:ext cx="5709577" cy="341632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Проблема</a:t>
            </a:r>
          </a:p>
          <a:p>
            <a:r>
              <a:rPr lang="ru-RU" sz="1600" dirty="0" smtClean="0"/>
              <a:t>-Борьба </a:t>
            </a:r>
            <a:r>
              <a:rPr lang="ru-RU" sz="1600" dirty="0"/>
              <a:t>за поиск эффективных стратегий управления человеческими ресурсами.</a:t>
            </a:r>
            <a:br>
              <a:rPr lang="ru-RU" sz="1600" dirty="0"/>
            </a:br>
            <a:r>
              <a:rPr lang="ru-RU" sz="1600" dirty="0"/>
              <a:t>- Трудности в подборе, мотивации и удержании персонала.</a:t>
            </a:r>
            <a:br>
              <a:rPr lang="ru-RU" sz="1600" dirty="0"/>
            </a:br>
            <a:r>
              <a:rPr lang="ru-RU" sz="1600" dirty="0"/>
              <a:t>- Отсутствие доступа к инновационным HR-технологиям и методам.</a:t>
            </a:r>
            <a:br>
              <a:rPr lang="ru-RU" sz="1600" dirty="0"/>
            </a:br>
            <a:r>
              <a:rPr lang="ru-RU" sz="1600" dirty="0"/>
              <a:t>- Ограниченный отраслевой опыт разработки HR-стратегий.</a:t>
            </a:r>
            <a:br>
              <a:rPr lang="ru-RU" sz="1600" dirty="0"/>
            </a:br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6E14EC-80FA-1D64-C190-39F6953CAA36}"/>
              </a:ext>
            </a:extLst>
          </p:cNvPr>
          <p:cNvSpPr txBox="1"/>
          <p:nvPr/>
        </p:nvSpPr>
        <p:spPr>
          <a:xfrm>
            <a:off x="386424" y="3658940"/>
            <a:ext cx="5709577" cy="3724096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Решение</a:t>
            </a:r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600" dirty="0"/>
              <a:t>- HR Innovator предоставляет платформу для разработки инновационных стратегий управления персоналом.</a:t>
            </a:r>
            <a:br>
              <a:rPr lang="ru-RU" sz="1600" dirty="0"/>
            </a:br>
            <a:r>
              <a:rPr lang="ru-RU" sz="1600" dirty="0"/>
              <a:t>- Использует нейронные сети, аналитические системы и машинное обучение для эффективных решений.</a:t>
            </a:r>
            <a:br>
              <a:rPr lang="ru-RU" sz="1600" dirty="0"/>
            </a:br>
            <a:r>
              <a:rPr lang="ru-RU" sz="1600" dirty="0"/>
              <a:t>- Предлагает индивидуальные стратегии, основанные на отраслевом опыте и бизнес-модели компании.</a:t>
            </a:r>
            <a:br>
              <a:rPr lang="ru-RU" sz="1600" dirty="0"/>
            </a:br>
            <a:r>
              <a:rPr lang="ru-RU" sz="1600" dirty="0"/>
              <a:t>- Предоставляет обучающие программы по освоению новейших HR-технологий.</a:t>
            </a:r>
            <a:endParaRPr lang="ru-RU" sz="1600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5456EE-1E71-E09B-AD05-363FD7EA6AD1}"/>
              </a:ext>
            </a:extLst>
          </p:cNvPr>
          <p:cNvSpPr txBox="1"/>
          <p:nvPr/>
        </p:nvSpPr>
        <p:spPr>
          <a:xfrm>
            <a:off x="6096001" y="894576"/>
            <a:ext cx="5648633" cy="2708434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Описание </a:t>
            </a:r>
            <a:r>
              <a:rPr lang="ru-RU" b="1" dirty="0" smtClean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продукта</a:t>
            </a:r>
          </a:p>
          <a:p>
            <a:r>
              <a:rPr lang="ru-RU" b="1" dirty="0" smtClean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600" dirty="0"/>
              <a:t>HR Innovator - площадка для разработки инновационных стратегий управления человеческими ресурсами. 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ru-RU" sz="1600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sz="1600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600" dirty="0"/>
              <a:t>По нашей оценке, компании с 50 и более сотрудниками будут нашей основной целевой аудиторией. </a:t>
            </a:r>
            <a:endParaRPr lang="ru-RU" sz="1600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80365C-A496-C153-A229-B19A81E356A7}"/>
              </a:ext>
            </a:extLst>
          </p:cNvPr>
          <p:cNvSpPr txBox="1"/>
          <p:nvPr/>
        </p:nvSpPr>
        <p:spPr>
          <a:xfrm>
            <a:off x="6096001" y="3625949"/>
            <a:ext cx="5648632" cy="4493538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F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Ресурсы</a:t>
            </a:r>
          </a:p>
          <a:p>
            <a:r>
              <a:rPr lang="ru-RU" sz="1600" dirty="0"/>
              <a:t>- Нейронные сети, аналитические системы и алгоритмы машинного обучения для разработки инновационных HR-стратегий.</a:t>
            </a:r>
            <a:br>
              <a:rPr lang="ru-RU" sz="1600" dirty="0"/>
            </a:br>
            <a:r>
              <a:rPr lang="ru-RU" sz="1600" dirty="0"/>
              <a:t>- Отраслевой опыт и знания для создания индивидуальных решений.</a:t>
            </a:r>
            <a:br>
              <a:rPr lang="ru-RU" sz="1600" dirty="0"/>
            </a:br>
            <a:r>
              <a:rPr lang="ru-RU" sz="1600" dirty="0"/>
              <a:t>- Программы обучения HR-специалистов для повышения их квалификации в области HR-технологий.</a:t>
            </a:r>
            <a:br>
              <a:rPr lang="ru-RU" sz="1600" dirty="0"/>
            </a:br>
            <a:r>
              <a:rPr lang="ru-RU" sz="1600" dirty="0"/>
              <a:t>- Инструменты искусственного интеллекта и аналитики для управления персоналом и анализа производительности.</a:t>
            </a:r>
            <a:endParaRPr lang="ru-RU" sz="1600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b="1" dirty="0">
              <a:solidFill>
                <a:srgbClr val="9F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3509</TotalTime>
  <Words>82</Words>
  <Application>Microsoft Office PowerPoint</Application>
  <PresentationFormat>Широкоэкранный</PresentationFormat>
  <Paragraphs>25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Gilroy-ExtraBold</vt:lpstr>
      <vt:lpstr>Gilroy-Light</vt:lpstr>
      <vt:lpstr>Helvetica</vt:lpstr>
      <vt:lpstr>Verdana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Boss</cp:lastModifiedBy>
  <cp:revision>34</cp:revision>
  <dcterms:modified xsi:type="dcterms:W3CDTF">2023-09-23T12:54:02Z</dcterms:modified>
</cp:coreProperties>
</file>