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429" r:id="rId6"/>
    <p:sldId id="428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2898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75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23784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95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59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27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85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77424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7446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68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38895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Создай свой хит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sz="2400" dirty="0" err="1"/>
              <a:t>Группа</a:t>
            </a:r>
            <a:r>
              <a:rPr sz="2400" dirty="0"/>
              <a:t>: </a:t>
            </a:r>
            <a:r>
              <a:rPr lang="en-US" sz="2400" dirty="0"/>
              <a:t>S3</a:t>
            </a:r>
            <a:endParaRPr lang="ru-RU" sz="2400" dirty="0"/>
          </a:p>
          <a:p>
            <a:r>
              <a:rPr sz="2400" dirty="0" err="1"/>
              <a:t>Педагог</a:t>
            </a:r>
            <a:r>
              <a:rPr sz="2400" dirty="0"/>
              <a:t>: </a:t>
            </a:r>
            <a:r>
              <a:rPr lang="ru-RU" sz="2400" dirty="0"/>
              <a:t>Яковлев Сергей Алексеевич</a:t>
            </a:r>
            <a:endParaRPr sz="2400" dirty="0"/>
          </a:p>
          <a:p>
            <a:r>
              <a:rPr sz="2400" dirty="0" err="1"/>
              <a:t>Дата</a:t>
            </a:r>
            <a:r>
              <a:rPr sz="2400" dirty="0"/>
              <a:t> </a:t>
            </a:r>
            <a:r>
              <a:rPr sz="2400" dirty="0" err="1"/>
              <a:t>защиты</a:t>
            </a:r>
            <a:r>
              <a:rPr sz="2400" dirty="0"/>
              <a:t>: </a:t>
            </a:r>
            <a:r>
              <a:rPr lang="ru-RU" sz="2400" dirty="0"/>
              <a:t>21.12.2024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Проблема и актуальность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1846729"/>
            <a:ext cx="7649135" cy="4020671"/>
          </a:xfrm>
        </p:spPr>
        <p:txBody>
          <a:bodyPr>
            <a:noAutofit/>
          </a:bodyPr>
          <a:lstStyle/>
          <a:p>
            <a:pPr>
              <a:defRPr sz="1800"/>
            </a:pPr>
            <a:r>
              <a:rPr sz="2400" dirty="0" err="1"/>
              <a:t>Музыкальное</a:t>
            </a:r>
            <a:r>
              <a:rPr sz="2400" dirty="0"/>
              <a:t> </a:t>
            </a:r>
            <a:r>
              <a:rPr sz="2400" dirty="0" err="1"/>
              <a:t>образование</a:t>
            </a:r>
            <a:r>
              <a:rPr sz="2400" dirty="0"/>
              <a:t> </a:t>
            </a:r>
            <a:r>
              <a:rPr sz="2400" dirty="0" err="1"/>
              <a:t>часто</a:t>
            </a:r>
            <a:r>
              <a:rPr sz="2400" dirty="0"/>
              <a:t> </a:t>
            </a:r>
            <a:r>
              <a:rPr sz="2400" dirty="0" err="1"/>
              <a:t>ограничивается</a:t>
            </a:r>
            <a:r>
              <a:rPr sz="2400" dirty="0"/>
              <a:t> </a:t>
            </a:r>
            <a:r>
              <a:rPr sz="2400" dirty="0" err="1"/>
              <a:t>теорией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 err="1"/>
              <a:t>Дети</a:t>
            </a:r>
            <a:r>
              <a:rPr sz="2400" dirty="0"/>
              <a:t> </a:t>
            </a:r>
            <a:r>
              <a:rPr sz="2400" dirty="0" err="1"/>
              <a:t>редко</a:t>
            </a:r>
            <a:r>
              <a:rPr sz="2400" dirty="0"/>
              <a:t> </a:t>
            </a:r>
            <a:r>
              <a:rPr sz="2400" dirty="0" err="1"/>
              <a:t>могут</a:t>
            </a:r>
            <a:r>
              <a:rPr sz="2400" dirty="0"/>
              <a:t> </a:t>
            </a:r>
            <a:r>
              <a:rPr sz="2400" dirty="0" err="1"/>
              <a:t>экспериментировать</a:t>
            </a:r>
            <a:r>
              <a:rPr sz="2400" dirty="0"/>
              <a:t> с </a:t>
            </a:r>
            <a:r>
              <a:rPr sz="2400" dirty="0" err="1"/>
              <a:t>музыкой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/>
              <a:t>75% </a:t>
            </a:r>
            <a:r>
              <a:rPr sz="2400" dirty="0" err="1"/>
              <a:t>детей</a:t>
            </a:r>
            <a:r>
              <a:rPr sz="2400" dirty="0"/>
              <a:t> </a:t>
            </a:r>
            <a:r>
              <a:rPr sz="2400" dirty="0" err="1"/>
              <a:t>не</a:t>
            </a:r>
            <a:r>
              <a:rPr sz="2400" dirty="0"/>
              <a:t> </a:t>
            </a:r>
            <a:r>
              <a:rPr sz="2400" dirty="0" err="1"/>
              <a:t>имеют</a:t>
            </a:r>
            <a:r>
              <a:rPr sz="2400" dirty="0"/>
              <a:t> </a:t>
            </a:r>
            <a:r>
              <a:rPr sz="2400" dirty="0" err="1"/>
              <a:t>доступа</a:t>
            </a:r>
            <a:r>
              <a:rPr sz="2400" dirty="0"/>
              <a:t> к </a:t>
            </a:r>
            <a:r>
              <a:rPr sz="2400" dirty="0" err="1"/>
              <a:t>современным</a:t>
            </a:r>
            <a:r>
              <a:rPr sz="2400" dirty="0"/>
              <a:t> </a:t>
            </a:r>
            <a:r>
              <a:rPr sz="2400" dirty="0" err="1"/>
              <a:t>музыкальным</a:t>
            </a:r>
            <a:r>
              <a:rPr sz="2400" dirty="0"/>
              <a:t> </a:t>
            </a:r>
            <a:r>
              <a:rPr sz="2400" dirty="0" err="1"/>
              <a:t>инструментам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/>
              <a:t>60% </a:t>
            </a:r>
            <a:r>
              <a:rPr sz="2400" dirty="0" err="1"/>
              <a:t>родителей</a:t>
            </a:r>
            <a:r>
              <a:rPr sz="2400" dirty="0"/>
              <a:t> </a:t>
            </a:r>
            <a:r>
              <a:rPr sz="2400" dirty="0" err="1"/>
              <a:t>хотят</a:t>
            </a:r>
            <a:r>
              <a:rPr sz="2400" dirty="0"/>
              <a:t> </a:t>
            </a:r>
            <a:r>
              <a:rPr sz="2400" dirty="0" err="1"/>
              <a:t>развивать</a:t>
            </a:r>
            <a:r>
              <a:rPr sz="2400" dirty="0"/>
              <a:t> </a:t>
            </a:r>
            <a:r>
              <a:rPr sz="2400" dirty="0" err="1"/>
              <a:t>музыкальные</a:t>
            </a:r>
            <a:r>
              <a:rPr sz="2400" dirty="0"/>
              <a:t> </a:t>
            </a:r>
            <a:r>
              <a:rPr sz="2400" dirty="0" err="1"/>
              <a:t>навыки</a:t>
            </a:r>
            <a:r>
              <a:rPr sz="2400" dirty="0"/>
              <a:t> </a:t>
            </a:r>
            <a:r>
              <a:rPr sz="2400" dirty="0" err="1"/>
              <a:t>детей</a:t>
            </a:r>
            <a:r>
              <a:rPr sz="2400" dirty="0"/>
              <a:t>.</a:t>
            </a:r>
          </a:p>
          <a:p>
            <a:pPr>
              <a:defRPr sz="1800"/>
            </a:pPr>
            <a:endParaRPr sz="2400" dirty="0"/>
          </a:p>
          <a:p>
            <a:pPr marL="0" indent="0">
              <a:buNone/>
              <a:defRPr sz="1800"/>
            </a:pPr>
            <a:r>
              <a:rPr sz="2400" dirty="0" err="1"/>
              <a:t>Решение</a:t>
            </a:r>
            <a:r>
              <a:rPr sz="2400" dirty="0"/>
              <a:t>: </a:t>
            </a:r>
            <a:r>
              <a:rPr sz="2400" dirty="0" err="1"/>
              <a:t>Интерактивное</a:t>
            </a:r>
            <a:r>
              <a:rPr sz="2400" dirty="0"/>
              <a:t> </a:t>
            </a:r>
            <a:r>
              <a:rPr sz="2400" dirty="0" err="1"/>
              <a:t>приложение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обучения</a:t>
            </a:r>
            <a:r>
              <a:rPr sz="2400" dirty="0"/>
              <a:t> и </a:t>
            </a:r>
            <a:r>
              <a:rPr sz="2400" dirty="0" err="1"/>
              <a:t>творчества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Предлагаемое решение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649506"/>
            <a:ext cx="7837394" cy="4217894"/>
          </a:xfrm>
        </p:spPr>
        <p:txBody>
          <a:bodyPr>
            <a:noAutofit/>
          </a:bodyPr>
          <a:lstStyle/>
          <a:p>
            <a:pPr marL="0" indent="0">
              <a:buNone/>
              <a:defRPr sz="1800"/>
            </a:pPr>
            <a:r>
              <a:rPr sz="2200" dirty="0"/>
              <a:t>«</a:t>
            </a:r>
            <a:r>
              <a:rPr sz="2200" dirty="0" err="1"/>
              <a:t>Создай</a:t>
            </a:r>
            <a:r>
              <a:rPr sz="2200" dirty="0"/>
              <a:t> </a:t>
            </a:r>
            <a:r>
              <a:rPr sz="2200" dirty="0" err="1"/>
              <a:t>свой</a:t>
            </a:r>
            <a:r>
              <a:rPr sz="2200" dirty="0"/>
              <a:t> </a:t>
            </a:r>
            <a:r>
              <a:rPr sz="2200" dirty="0" err="1"/>
              <a:t>хит</a:t>
            </a:r>
            <a:r>
              <a:rPr sz="2200" dirty="0"/>
              <a:t>» — </a:t>
            </a:r>
            <a:r>
              <a:rPr sz="2200" dirty="0" err="1"/>
              <a:t>приложение</a:t>
            </a:r>
            <a:r>
              <a:rPr sz="2200" dirty="0"/>
              <a:t> </a:t>
            </a:r>
            <a:r>
              <a:rPr sz="2200" dirty="0" err="1"/>
              <a:t>для</a:t>
            </a:r>
            <a:r>
              <a:rPr sz="2200" dirty="0"/>
              <a:t> </a:t>
            </a:r>
            <a:r>
              <a:rPr sz="2200" dirty="0" err="1"/>
              <a:t>создания</a:t>
            </a:r>
            <a:r>
              <a:rPr sz="2200" dirty="0"/>
              <a:t> </a:t>
            </a:r>
            <a:r>
              <a:rPr sz="2200" dirty="0" err="1"/>
              <a:t>музыки</a:t>
            </a:r>
            <a:r>
              <a:rPr sz="2200" dirty="0"/>
              <a:t>.</a:t>
            </a:r>
          </a:p>
          <a:p>
            <a:pPr>
              <a:defRPr sz="1800"/>
            </a:pPr>
            <a:endParaRPr sz="2200" dirty="0"/>
          </a:p>
          <a:p>
            <a:pPr marL="0" indent="0">
              <a:buNone/>
              <a:defRPr sz="1800"/>
            </a:pPr>
            <a:r>
              <a:rPr sz="2200" dirty="0" err="1"/>
              <a:t>Возможности</a:t>
            </a:r>
            <a:r>
              <a:rPr sz="2200" dirty="0"/>
              <a:t> </a:t>
            </a:r>
            <a:r>
              <a:rPr sz="2200" dirty="0" err="1"/>
              <a:t>приложения</a:t>
            </a:r>
            <a:r>
              <a:rPr sz="2200" dirty="0"/>
              <a:t>:</a:t>
            </a:r>
          </a:p>
          <a:p>
            <a:pPr>
              <a:defRPr sz="1800"/>
            </a:pPr>
            <a:r>
              <a:rPr sz="2200" dirty="0" err="1"/>
              <a:t>Создание</a:t>
            </a:r>
            <a:r>
              <a:rPr sz="2200" dirty="0"/>
              <a:t> </a:t>
            </a:r>
            <a:r>
              <a:rPr sz="2200" dirty="0" err="1"/>
              <a:t>композиций</a:t>
            </a:r>
            <a:r>
              <a:rPr sz="2200" dirty="0"/>
              <a:t> с </a:t>
            </a:r>
            <a:r>
              <a:rPr sz="2200" dirty="0" err="1"/>
              <a:t>инструментами</a:t>
            </a:r>
            <a:r>
              <a:rPr sz="2200" dirty="0"/>
              <a:t> и </a:t>
            </a:r>
            <a:r>
              <a:rPr sz="2200" dirty="0" err="1"/>
              <a:t>звуками</a:t>
            </a:r>
            <a:r>
              <a:rPr sz="2200" dirty="0"/>
              <a:t>.</a:t>
            </a:r>
          </a:p>
          <a:p>
            <a:pPr>
              <a:defRPr sz="1800"/>
            </a:pPr>
            <a:r>
              <a:rPr sz="2200" dirty="0" err="1"/>
              <a:t>Редактирование</a:t>
            </a:r>
            <a:r>
              <a:rPr sz="2200" dirty="0"/>
              <a:t> и </a:t>
            </a:r>
            <a:r>
              <a:rPr sz="2200" dirty="0" err="1"/>
              <a:t>микширование</a:t>
            </a:r>
            <a:r>
              <a:rPr sz="2200" dirty="0"/>
              <a:t> </a:t>
            </a:r>
            <a:r>
              <a:rPr sz="2200" dirty="0" err="1"/>
              <a:t>треков</a:t>
            </a:r>
            <a:r>
              <a:rPr sz="2200" dirty="0"/>
              <a:t>.</a:t>
            </a:r>
          </a:p>
          <a:p>
            <a:pPr>
              <a:defRPr sz="1800"/>
            </a:pPr>
            <a:r>
              <a:rPr sz="2200" dirty="0" err="1"/>
              <a:t>Интерактивные</a:t>
            </a:r>
            <a:r>
              <a:rPr sz="2200" dirty="0"/>
              <a:t> </a:t>
            </a:r>
            <a:r>
              <a:rPr sz="2200" dirty="0" err="1"/>
              <a:t>уроки</a:t>
            </a:r>
            <a:r>
              <a:rPr sz="2200" dirty="0"/>
              <a:t> </a:t>
            </a:r>
            <a:r>
              <a:rPr sz="2200" dirty="0" err="1"/>
              <a:t>по</a:t>
            </a:r>
            <a:r>
              <a:rPr sz="2200" dirty="0"/>
              <a:t> </a:t>
            </a:r>
            <a:r>
              <a:rPr sz="2200" dirty="0" err="1"/>
              <a:t>теории</a:t>
            </a:r>
            <a:r>
              <a:rPr sz="2200" dirty="0"/>
              <a:t> </a:t>
            </a:r>
            <a:r>
              <a:rPr sz="2200" dirty="0" err="1"/>
              <a:t>музыки</a:t>
            </a:r>
            <a:r>
              <a:rPr sz="2200" dirty="0"/>
              <a:t>.</a:t>
            </a:r>
          </a:p>
          <a:p>
            <a:pPr>
              <a:defRPr sz="1800"/>
            </a:pPr>
            <a:r>
              <a:rPr sz="2200" dirty="0" err="1"/>
              <a:t>Социальные</a:t>
            </a:r>
            <a:r>
              <a:rPr sz="2200" dirty="0"/>
              <a:t> </a:t>
            </a:r>
            <a:r>
              <a:rPr sz="2200" dirty="0" err="1"/>
              <a:t>функции</a:t>
            </a:r>
            <a:r>
              <a:rPr sz="2200" dirty="0"/>
              <a:t> </a:t>
            </a:r>
            <a:r>
              <a:rPr sz="2200" dirty="0" err="1"/>
              <a:t>для</a:t>
            </a:r>
            <a:r>
              <a:rPr sz="2200" dirty="0"/>
              <a:t> </a:t>
            </a:r>
            <a:r>
              <a:rPr sz="2200" dirty="0" err="1"/>
              <a:t>обмена</a:t>
            </a:r>
            <a:r>
              <a:rPr sz="2200" dirty="0"/>
              <a:t> </a:t>
            </a:r>
            <a:r>
              <a:rPr sz="2200" dirty="0" err="1"/>
              <a:t>треками</a:t>
            </a:r>
            <a:r>
              <a:rPr sz="2200" dirty="0"/>
              <a:t>.</a:t>
            </a:r>
          </a:p>
          <a:p>
            <a:pPr>
              <a:defRPr sz="1800"/>
            </a:pPr>
            <a:endParaRPr sz="2200" dirty="0"/>
          </a:p>
          <a:p>
            <a:pPr marL="0" indent="0">
              <a:buNone/>
              <a:defRPr sz="1800"/>
            </a:pPr>
            <a:r>
              <a:rPr sz="2200" dirty="0" err="1"/>
              <a:t>Цель</a:t>
            </a:r>
            <a:r>
              <a:rPr sz="2200" dirty="0"/>
              <a:t>: </a:t>
            </a:r>
            <a:r>
              <a:rPr sz="2200" dirty="0" err="1"/>
              <a:t>Развитие</a:t>
            </a:r>
            <a:r>
              <a:rPr sz="2200" dirty="0"/>
              <a:t> </a:t>
            </a:r>
            <a:r>
              <a:rPr sz="2200" dirty="0" err="1"/>
              <a:t>творческого</a:t>
            </a:r>
            <a:r>
              <a:rPr sz="2200" dirty="0"/>
              <a:t> </a:t>
            </a:r>
            <a:r>
              <a:rPr sz="2200" dirty="0" err="1"/>
              <a:t>мышления</a:t>
            </a:r>
            <a:r>
              <a:rPr sz="2200" dirty="0"/>
              <a:t> и </a:t>
            </a:r>
            <a:r>
              <a:rPr sz="2200" dirty="0" err="1"/>
              <a:t>музыкальных</a:t>
            </a:r>
            <a:r>
              <a:rPr sz="2200" dirty="0"/>
              <a:t> </a:t>
            </a:r>
            <a:r>
              <a:rPr sz="2200" dirty="0" err="1"/>
              <a:t>навыков</a:t>
            </a:r>
            <a:r>
              <a:rPr sz="22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Описание технологии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 sz="1800"/>
            </a:pPr>
            <a:r>
              <a:rPr sz="2400" dirty="0" err="1"/>
              <a:t>Компоненты</a:t>
            </a:r>
            <a:r>
              <a:rPr sz="2400" dirty="0"/>
              <a:t> </a:t>
            </a:r>
            <a:r>
              <a:rPr sz="2400" dirty="0" err="1"/>
              <a:t>приложения</a:t>
            </a:r>
            <a:r>
              <a:rPr sz="2400" dirty="0"/>
              <a:t>:</a:t>
            </a:r>
          </a:p>
          <a:p>
            <a:pPr>
              <a:defRPr sz="1800"/>
            </a:pPr>
            <a:r>
              <a:rPr sz="2400" dirty="0" err="1"/>
              <a:t>Библиотека</a:t>
            </a:r>
            <a:r>
              <a:rPr sz="2400" dirty="0"/>
              <a:t> </a:t>
            </a:r>
            <a:r>
              <a:rPr sz="2400" dirty="0" err="1"/>
              <a:t>звуков</a:t>
            </a:r>
            <a:r>
              <a:rPr sz="2400" dirty="0"/>
              <a:t>: 100+ </a:t>
            </a:r>
            <a:r>
              <a:rPr sz="2400" dirty="0" err="1"/>
              <a:t>инструментов</a:t>
            </a:r>
            <a:r>
              <a:rPr sz="2400" dirty="0"/>
              <a:t> и </a:t>
            </a:r>
            <a:r>
              <a:rPr sz="2400" dirty="0" err="1"/>
              <a:t>эффектов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 err="1"/>
              <a:t>Музыкальный</a:t>
            </a:r>
            <a:r>
              <a:rPr sz="2400" dirty="0"/>
              <a:t> </a:t>
            </a:r>
            <a:r>
              <a:rPr sz="2400" dirty="0" err="1"/>
              <a:t>редактор</a:t>
            </a:r>
            <a:r>
              <a:rPr sz="2400" dirty="0"/>
              <a:t>: </a:t>
            </a:r>
            <a:r>
              <a:rPr sz="2400" dirty="0" err="1"/>
              <a:t>удобный</a:t>
            </a:r>
            <a:r>
              <a:rPr sz="2400" dirty="0"/>
              <a:t> </a:t>
            </a:r>
            <a:r>
              <a:rPr sz="2400" dirty="0" err="1"/>
              <a:t>интерфейс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создания</a:t>
            </a:r>
            <a:r>
              <a:rPr sz="2400" dirty="0"/>
              <a:t> </a:t>
            </a:r>
            <a:r>
              <a:rPr sz="2400" dirty="0" err="1"/>
              <a:t>треков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 err="1"/>
              <a:t>Обучающие</a:t>
            </a:r>
            <a:r>
              <a:rPr sz="2400" dirty="0"/>
              <a:t> </a:t>
            </a:r>
            <a:r>
              <a:rPr sz="2400" dirty="0" err="1"/>
              <a:t>элементы</a:t>
            </a:r>
            <a:r>
              <a:rPr sz="2400" dirty="0"/>
              <a:t>: </a:t>
            </a:r>
            <a:r>
              <a:rPr sz="2400" dirty="0" err="1"/>
              <a:t>уроки</a:t>
            </a:r>
            <a:r>
              <a:rPr sz="2400" dirty="0"/>
              <a:t> и </a:t>
            </a:r>
            <a:r>
              <a:rPr sz="2400" dirty="0" err="1"/>
              <a:t>подсказки</a:t>
            </a:r>
            <a:r>
              <a:rPr sz="2400" dirty="0"/>
              <a:t> </a:t>
            </a:r>
            <a:r>
              <a:rPr sz="2400" dirty="0" err="1"/>
              <a:t>по</a:t>
            </a:r>
            <a:r>
              <a:rPr sz="2400" dirty="0"/>
              <a:t> </a:t>
            </a:r>
            <a:r>
              <a:rPr sz="2400" dirty="0" err="1"/>
              <a:t>теории</a:t>
            </a:r>
            <a:r>
              <a:rPr sz="2400" dirty="0"/>
              <a:t> </a:t>
            </a:r>
            <a:r>
              <a:rPr sz="2400" dirty="0" err="1"/>
              <a:t>музыки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 err="1"/>
              <a:t>Социальные</a:t>
            </a:r>
            <a:r>
              <a:rPr sz="2400" dirty="0"/>
              <a:t> </a:t>
            </a:r>
            <a:r>
              <a:rPr sz="2400" dirty="0" err="1"/>
              <a:t>функции</a:t>
            </a:r>
            <a:r>
              <a:rPr sz="2400" dirty="0"/>
              <a:t>: </a:t>
            </a:r>
            <a:r>
              <a:rPr sz="2400" dirty="0" err="1"/>
              <a:t>публикация</a:t>
            </a:r>
            <a:r>
              <a:rPr sz="2400" dirty="0"/>
              <a:t> </a:t>
            </a:r>
            <a:r>
              <a:rPr sz="2400" dirty="0" err="1"/>
              <a:t>треков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EBF955-F488-4D4D-A905-FD901050F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C3E518-77A9-42A3-BCC3-A2A8C30BB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Видео 4">
            <a:hlinkClick r:id="" action="ppaction://media"/>
            <a:extLst>
              <a:ext uri="{FF2B5EF4-FFF2-40B4-BE49-F238E27FC236}">
                <a16:creationId xmlns:a16="http://schemas.microsoft.com/office/drawing/2014/main" id="{35D74CB7-7810-44B8-A6A9-6D99E547C6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384772"/>
            <a:ext cx="8113712" cy="608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9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AFFF6-9AAD-5D42-9A8A-4898F763B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0BBC58-6857-47FC-911D-E89E61F7B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7256"/>
            <a:ext cx="9144000" cy="543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14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Рынок и потребители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1335741"/>
            <a:ext cx="7953935" cy="4531659"/>
          </a:xfrm>
        </p:spPr>
        <p:txBody>
          <a:bodyPr>
            <a:noAutofit/>
          </a:bodyPr>
          <a:lstStyle/>
          <a:p>
            <a:pPr marL="0" indent="0">
              <a:buNone/>
              <a:defRPr sz="1800"/>
            </a:pPr>
            <a:r>
              <a:rPr sz="2200" dirty="0" err="1"/>
              <a:t>Целевая</a:t>
            </a:r>
            <a:r>
              <a:rPr sz="2200" dirty="0"/>
              <a:t> </a:t>
            </a:r>
            <a:r>
              <a:rPr sz="2200" dirty="0" err="1"/>
              <a:t>аудитория</a:t>
            </a:r>
            <a:r>
              <a:rPr sz="2200" dirty="0"/>
              <a:t>:</a:t>
            </a:r>
          </a:p>
          <a:p>
            <a:pPr>
              <a:defRPr sz="1800"/>
            </a:pPr>
            <a:r>
              <a:rPr sz="2200" dirty="0"/>
              <a:t>- </a:t>
            </a:r>
            <a:r>
              <a:rPr sz="2200" dirty="0" err="1"/>
              <a:t>Дети</a:t>
            </a:r>
            <a:r>
              <a:rPr sz="2200" dirty="0"/>
              <a:t> и </a:t>
            </a:r>
            <a:r>
              <a:rPr sz="2200" dirty="0" err="1"/>
              <a:t>подростки</a:t>
            </a:r>
            <a:r>
              <a:rPr sz="2200" dirty="0"/>
              <a:t> 8-14 </a:t>
            </a:r>
            <a:r>
              <a:rPr sz="2200" dirty="0" err="1"/>
              <a:t>лет</a:t>
            </a:r>
            <a:r>
              <a:rPr sz="2200" dirty="0"/>
              <a:t>.</a:t>
            </a:r>
          </a:p>
          <a:p>
            <a:pPr>
              <a:defRPr sz="1800"/>
            </a:pPr>
            <a:r>
              <a:rPr sz="2200" dirty="0"/>
              <a:t>- </a:t>
            </a:r>
            <a:r>
              <a:rPr sz="2200" dirty="0" err="1"/>
              <a:t>Родители</a:t>
            </a:r>
            <a:r>
              <a:rPr sz="2200" dirty="0"/>
              <a:t>, </a:t>
            </a:r>
            <a:r>
              <a:rPr sz="2200" dirty="0" err="1"/>
              <a:t>заинтересованные</a:t>
            </a:r>
            <a:r>
              <a:rPr sz="2200" dirty="0"/>
              <a:t> в </a:t>
            </a:r>
            <a:r>
              <a:rPr sz="2200" dirty="0" err="1"/>
              <a:t>развитии</a:t>
            </a:r>
            <a:r>
              <a:rPr sz="2200" dirty="0"/>
              <a:t> </a:t>
            </a:r>
            <a:r>
              <a:rPr sz="2200" dirty="0" err="1"/>
              <a:t>музыкальных</a:t>
            </a:r>
            <a:r>
              <a:rPr sz="2200" dirty="0"/>
              <a:t> </a:t>
            </a:r>
            <a:r>
              <a:rPr sz="2200" dirty="0" err="1"/>
              <a:t>навыков</a:t>
            </a:r>
            <a:r>
              <a:rPr sz="2200" dirty="0"/>
              <a:t>.</a:t>
            </a:r>
          </a:p>
          <a:p>
            <a:pPr>
              <a:defRPr sz="1800"/>
            </a:pPr>
            <a:r>
              <a:rPr sz="2200" dirty="0"/>
              <a:t>- </a:t>
            </a:r>
            <a:r>
              <a:rPr sz="2200" dirty="0" err="1"/>
              <a:t>Школы</a:t>
            </a:r>
            <a:r>
              <a:rPr sz="2200" dirty="0"/>
              <a:t> и </a:t>
            </a:r>
            <a:r>
              <a:rPr sz="2200" dirty="0" err="1"/>
              <a:t>музыкальные</a:t>
            </a:r>
            <a:r>
              <a:rPr sz="2200" dirty="0"/>
              <a:t> </a:t>
            </a:r>
            <a:r>
              <a:rPr sz="2200" dirty="0" err="1"/>
              <a:t>кружки</a:t>
            </a:r>
            <a:r>
              <a:rPr sz="2200" dirty="0"/>
              <a:t>.</a:t>
            </a:r>
          </a:p>
          <a:p>
            <a:pPr>
              <a:defRPr sz="1800"/>
            </a:pPr>
            <a:endParaRPr sz="2200" dirty="0"/>
          </a:p>
          <a:p>
            <a:pPr marL="0" indent="0">
              <a:buNone/>
              <a:defRPr sz="1800"/>
            </a:pPr>
            <a:r>
              <a:rPr sz="2200" dirty="0" err="1"/>
              <a:t>Объём</a:t>
            </a:r>
            <a:r>
              <a:rPr sz="2200" dirty="0"/>
              <a:t> </a:t>
            </a:r>
            <a:r>
              <a:rPr sz="2200" dirty="0" err="1"/>
              <a:t>рынка</a:t>
            </a:r>
            <a:r>
              <a:rPr sz="2200" dirty="0"/>
              <a:t>:</a:t>
            </a:r>
          </a:p>
          <a:p>
            <a:pPr>
              <a:defRPr sz="1800"/>
            </a:pPr>
            <a:r>
              <a:rPr sz="2200" dirty="0"/>
              <a:t>- </a:t>
            </a:r>
            <a:r>
              <a:rPr lang="ru-RU" sz="2200" dirty="0"/>
              <a:t>Российский</a:t>
            </a:r>
            <a:r>
              <a:rPr sz="2200" dirty="0"/>
              <a:t> </a:t>
            </a:r>
            <a:r>
              <a:rPr sz="2200" dirty="0" err="1"/>
              <a:t>рынок</a:t>
            </a:r>
            <a:r>
              <a:rPr sz="2200" dirty="0"/>
              <a:t> </a:t>
            </a:r>
            <a:r>
              <a:rPr sz="2200" dirty="0" err="1"/>
              <a:t>образовательных</a:t>
            </a:r>
            <a:r>
              <a:rPr sz="2200" dirty="0"/>
              <a:t> </a:t>
            </a:r>
            <a:r>
              <a:rPr sz="2200" dirty="0" err="1"/>
              <a:t>приложений</a:t>
            </a:r>
            <a:r>
              <a:rPr sz="2200" dirty="0"/>
              <a:t>: </a:t>
            </a:r>
            <a:r>
              <a:rPr lang="ru-RU" sz="2200" dirty="0"/>
              <a:t>5</a:t>
            </a:r>
            <a:r>
              <a:rPr sz="2200" dirty="0"/>
              <a:t> </a:t>
            </a:r>
            <a:r>
              <a:rPr sz="2200" dirty="0" err="1"/>
              <a:t>млрд</a:t>
            </a:r>
            <a:r>
              <a:rPr sz="2200" dirty="0"/>
              <a:t> </a:t>
            </a:r>
            <a:r>
              <a:rPr lang="ru-RU" sz="2200" dirty="0"/>
              <a:t>рублей</a:t>
            </a:r>
            <a:r>
              <a:rPr sz="2200" dirty="0"/>
              <a:t>.</a:t>
            </a:r>
          </a:p>
          <a:p>
            <a:pPr>
              <a:defRPr sz="1800"/>
            </a:pPr>
            <a:r>
              <a:rPr sz="2200" dirty="0"/>
              <a:t>- </a:t>
            </a:r>
            <a:r>
              <a:rPr sz="2200" dirty="0" err="1"/>
              <a:t>Растёт</a:t>
            </a:r>
            <a:r>
              <a:rPr sz="2200" dirty="0"/>
              <a:t> </a:t>
            </a:r>
            <a:r>
              <a:rPr sz="2200" dirty="0" err="1"/>
              <a:t>на</a:t>
            </a:r>
            <a:r>
              <a:rPr sz="2200" dirty="0"/>
              <a:t> 20% </a:t>
            </a:r>
            <a:r>
              <a:rPr sz="2200" dirty="0" err="1"/>
              <a:t>ежегодно</a:t>
            </a:r>
            <a:r>
              <a:rPr sz="2200" dirty="0"/>
              <a:t>.</a:t>
            </a:r>
          </a:p>
          <a:p>
            <a:pPr>
              <a:defRPr sz="1800"/>
            </a:pPr>
            <a:r>
              <a:rPr sz="2200" dirty="0"/>
              <a:t>- В </a:t>
            </a:r>
            <a:r>
              <a:rPr sz="2200" dirty="0" err="1"/>
              <a:t>России</a:t>
            </a:r>
            <a:r>
              <a:rPr sz="2200" dirty="0"/>
              <a:t> 15 </a:t>
            </a:r>
            <a:r>
              <a:rPr sz="2200" dirty="0" err="1"/>
              <a:t>млн</a:t>
            </a:r>
            <a:r>
              <a:rPr sz="2200" dirty="0"/>
              <a:t> </a:t>
            </a:r>
            <a:r>
              <a:rPr sz="2200" dirty="0" err="1"/>
              <a:t>детей</a:t>
            </a:r>
            <a:r>
              <a:rPr sz="2200" dirty="0"/>
              <a:t>, </a:t>
            </a:r>
            <a:r>
              <a:rPr sz="2200" dirty="0" err="1"/>
              <a:t>потенциально</a:t>
            </a:r>
            <a:r>
              <a:rPr sz="2200" dirty="0"/>
              <a:t> </a:t>
            </a:r>
            <a:r>
              <a:rPr sz="2200" dirty="0" err="1"/>
              <a:t>заинтересованных</a:t>
            </a:r>
            <a:r>
              <a:rPr sz="2200" dirty="0"/>
              <a:t> в </a:t>
            </a:r>
            <a:r>
              <a:rPr sz="2200" dirty="0" err="1"/>
              <a:t>музыке</a:t>
            </a:r>
            <a:r>
              <a:rPr sz="2200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Схема коммерциализации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2171700"/>
            <a:ext cx="7200900" cy="3695700"/>
          </a:xfrm>
        </p:spPr>
        <p:txBody>
          <a:bodyPr>
            <a:noAutofit/>
          </a:bodyPr>
          <a:lstStyle/>
          <a:p>
            <a:pPr marL="0" indent="0">
              <a:buNone/>
              <a:defRPr sz="1800"/>
            </a:pPr>
            <a:r>
              <a:rPr sz="2400" dirty="0" err="1"/>
              <a:t>Способы</a:t>
            </a:r>
            <a:r>
              <a:rPr sz="2400" dirty="0"/>
              <a:t> </a:t>
            </a:r>
            <a:r>
              <a:rPr sz="2400" dirty="0" err="1"/>
              <a:t>монетизации</a:t>
            </a:r>
            <a:r>
              <a:rPr sz="2400" dirty="0"/>
              <a:t>:</a:t>
            </a:r>
          </a:p>
          <a:p>
            <a:pPr>
              <a:defRPr sz="1800"/>
            </a:pPr>
            <a:r>
              <a:rPr sz="2400" dirty="0"/>
              <a:t>1. </a:t>
            </a:r>
            <a:r>
              <a:rPr sz="2400" dirty="0" err="1"/>
              <a:t>Покупка</a:t>
            </a:r>
            <a:r>
              <a:rPr sz="2400" dirty="0"/>
              <a:t> </a:t>
            </a:r>
            <a:r>
              <a:rPr sz="2400" dirty="0" err="1"/>
              <a:t>инструментов</a:t>
            </a:r>
            <a:r>
              <a:rPr sz="2400" dirty="0"/>
              <a:t>: </a:t>
            </a:r>
            <a:r>
              <a:rPr sz="2400" dirty="0" err="1"/>
              <a:t>новые</a:t>
            </a:r>
            <a:r>
              <a:rPr sz="2400" dirty="0"/>
              <a:t> </a:t>
            </a:r>
            <a:r>
              <a:rPr sz="2400" dirty="0" err="1"/>
              <a:t>звуки</a:t>
            </a:r>
            <a:r>
              <a:rPr sz="2400" dirty="0"/>
              <a:t> и </a:t>
            </a:r>
            <a:r>
              <a:rPr sz="2400" dirty="0" err="1"/>
              <a:t>инструменты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/>
              <a:t>2. </a:t>
            </a:r>
            <a:r>
              <a:rPr sz="2400" dirty="0" err="1"/>
              <a:t>Подписка</a:t>
            </a:r>
            <a:r>
              <a:rPr sz="2400" dirty="0"/>
              <a:t>: </a:t>
            </a:r>
            <a:r>
              <a:rPr sz="2400" dirty="0" err="1"/>
              <a:t>доступ</a:t>
            </a:r>
            <a:r>
              <a:rPr sz="2400" dirty="0"/>
              <a:t> к </a:t>
            </a:r>
            <a:r>
              <a:rPr sz="2400" dirty="0" err="1"/>
              <a:t>премиум-библиотекам</a:t>
            </a:r>
            <a:r>
              <a:rPr sz="2400" dirty="0"/>
              <a:t> и </a:t>
            </a:r>
            <a:r>
              <a:rPr sz="2400" dirty="0" err="1"/>
              <a:t>функциям</a:t>
            </a:r>
            <a:r>
              <a:rPr sz="2400" dirty="0"/>
              <a:t>.</a:t>
            </a:r>
          </a:p>
          <a:p>
            <a:pPr>
              <a:defRPr sz="1800"/>
            </a:pPr>
            <a:endParaRPr sz="2400" dirty="0"/>
          </a:p>
          <a:p>
            <a:pPr marL="0" indent="0">
              <a:buNone/>
              <a:defRPr sz="1800"/>
            </a:pPr>
            <a:r>
              <a:rPr sz="2400" dirty="0" err="1"/>
              <a:t>Прогноз</a:t>
            </a:r>
            <a:r>
              <a:rPr sz="2400" dirty="0"/>
              <a:t> </a:t>
            </a:r>
            <a:r>
              <a:rPr sz="2400" dirty="0" err="1"/>
              <a:t>продаж</a:t>
            </a:r>
            <a:r>
              <a:rPr sz="2400" dirty="0"/>
              <a:t>:</a:t>
            </a:r>
          </a:p>
          <a:p>
            <a:pPr>
              <a:defRPr sz="1800"/>
            </a:pPr>
            <a:r>
              <a:rPr sz="2400" dirty="0"/>
              <a:t>- 1-й </a:t>
            </a:r>
            <a:r>
              <a:rPr sz="2400" dirty="0" err="1"/>
              <a:t>год</a:t>
            </a:r>
            <a:r>
              <a:rPr sz="2400" dirty="0"/>
              <a:t>: 15 000 </a:t>
            </a:r>
            <a:r>
              <a:rPr sz="2400" dirty="0" err="1"/>
              <a:t>активных</a:t>
            </a:r>
            <a:r>
              <a:rPr sz="2400" dirty="0"/>
              <a:t> </a:t>
            </a:r>
            <a:r>
              <a:rPr sz="2400" dirty="0" err="1"/>
              <a:t>пользователей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/>
              <a:t>- 2-й </a:t>
            </a:r>
            <a:r>
              <a:rPr sz="2400" dirty="0" err="1"/>
              <a:t>год</a:t>
            </a:r>
            <a:r>
              <a:rPr sz="2400" dirty="0"/>
              <a:t>: 50 000 </a:t>
            </a:r>
            <a:r>
              <a:rPr sz="2400" dirty="0" err="1"/>
              <a:t>активных</a:t>
            </a:r>
            <a:r>
              <a:rPr sz="2400" dirty="0"/>
              <a:t> </a:t>
            </a:r>
            <a:r>
              <a:rPr sz="2400" dirty="0" err="1"/>
              <a:t>пользователей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Финансовые показатели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 sz="1800"/>
            </a:pPr>
            <a:r>
              <a:rPr sz="3200" dirty="0" err="1"/>
              <a:t>Пр</a:t>
            </a:r>
            <a:r>
              <a:rPr lang="ru-RU" sz="3200" dirty="0"/>
              <a:t>о</a:t>
            </a:r>
            <a:r>
              <a:rPr sz="3200" dirty="0" err="1"/>
              <a:t>гноз</a:t>
            </a:r>
            <a:r>
              <a:rPr sz="3200" dirty="0"/>
              <a:t> </a:t>
            </a:r>
            <a:r>
              <a:rPr sz="3200" dirty="0" err="1"/>
              <a:t>чистой</a:t>
            </a:r>
            <a:r>
              <a:rPr sz="3200" dirty="0"/>
              <a:t> </a:t>
            </a:r>
            <a:r>
              <a:rPr sz="3200" dirty="0" err="1"/>
              <a:t>прибыли</a:t>
            </a:r>
            <a:r>
              <a:rPr sz="3200" dirty="0"/>
              <a:t>:</a:t>
            </a:r>
          </a:p>
          <a:p>
            <a:pPr>
              <a:defRPr sz="1800"/>
            </a:pPr>
            <a:r>
              <a:rPr sz="3200" dirty="0"/>
              <a:t>- 1-й </a:t>
            </a:r>
            <a:r>
              <a:rPr sz="3200" dirty="0" err="1"/>
              <a:t>год</a:t>
            </a:r>
            <a:r>
              <a:rPr sz="3200" dirty="0"/>
              <a:t>: 300 000 </a:t>
            </a:r>
            <a:r>
              <a:rPr sz="3200" dirty="0" err="1"/>
              <a:t>рублей</a:t>
            </a:r>
            <a:r>
              <a:rPr sz="3200" dirty="0"/>
              <a:t>.</a:t>
            </a:r>
          </a:p>
          <a:p>
            <a:pPr>
              <a:defRPr sz="1800"/>
            </a:pPr>
            <a:r>
              <a:rPr sz="3200" dirty="0"/>
              <a:t>- 2-й </a:t>
            </a:r>
            <a:r>
              <a:rPr sz="3200" dirty="0" err="1"/>
              <a:t>год</a:t>
            </a:r>
            <a:r>
              <a:rPr sz="3200" dirty="0"/>
              <a:t>: 700 000 </a:t>
            </a:r>
            <a:r>
              <a:rPr sz="3200" dirty="0" err="1"/>
              <a:t>рублей</a:t>
            </a:r>
            <a:r>
              <a:rPr sz="3200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536" y="2686050"/>
            <a:ext cx="7200900" cy="1485900"/>
          </a:xfrm>
        </p:spPr>
        <p:txBody>
          <a:bodyPr/>
          <a:lstStyle/>
          <a:p>
            <a:pPr algn="ctr"/>
            <a:r>
              <a:rPr dirty="0" err="1"/>
              <a:t>Спасибо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20</TotalTime>
  <Words>282</Words>
  <Application>Microsoft Office PowerPoint</Application>
  <PresentationFormat>Экран (4:3)</PresentationFormat>
  <Paragraphs>50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Franklin Gothic Book</vt:lpstr>
      <vt:lpstr>Уголки</vt:lpstr>
      <vt:lpstr>Создай свой хит</vt:lpstr>
      <vt:lpstr>Проблема и актуальность</vt:lpstr>
      <vt:lpstr>Предлагаемое решение</vt:lpstr>
      <vt:lpstr>Описание технологии</vt:lpstr>
      <vt:lpstr>Презентация PowerPoint</vt:lpstr>
      <vt:lpstr>Презентация PowerPoint</vt:lpstr>
      <vt:lpstr>Рынок и потребители</vt:lpstr>
      <vt:lpstr>Схема коммерциализации</vt:lpstr>
      <vt:lpstr>Финансовые показатели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Создай свой хит</dc:title>
  <dc:subject/>
  <dc:creator>Сергей Яковлев</dc:creator>
  <cp:keywords/>
  <dc:description>generated using python-pptx</dc:description>
  <cp:lastModifiedBy>Сергей Яковлев</cp:lastModifiedBy>
  <cp:revision>7</cp:revision>
  <dcterms:created xsi:type="dcterms:W3CDTF">2013-01-27T09:14:16Z</dcterms:created>
  <dcterms:modified xsi:type="dcterms:W3CDTF">2024-12-21T04:58:08Z</dcterms:modified>
  <cp:category/>
</cp:coreProperties>
</file>