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57" r:id="rId4"/>
    <p:sldId id="270" r:id="rId5"/>
    <p:sldId id="258" r:id="rId6"/>
    <p:sldId id="259" r:id="rId7"/>
    <p:sldId id="260" r:id="rId8"/>
    <p:sldId id="261" r:id="rId9"/>
    <p:sldId id="275" r:id="rId10"/>
    <p:sldId id="276" r:id="rId11"/>
    <p:sldId id="274" r:id="rId12"/>
    <p:sldId id="273" r:id="rId13"/>
    <p:sldId id="271" r:id="rId14"/>
    <p:sldId id="272" r:id="rId15"/>
    <p:sldId id="266" r:id="rId16"/>
  </p:sldIdLst>
  <p:sldSz cx="9144000" cy="5143500" type="screen16x9"/>
  <p:notesSz cx="6858000" cy="9144000"/>
  <p:embeddedFontLst>
    <p:embeddedFont>
      <p:font typeface="Franklin Gothic Heavy" pitchFamily="34" charset="0"/>
      <p:regular r:id="rId18"/>
      <p:italic r:id="rId19"/>
    </p:embeddedFont>
    <p:embeddedFont>
      <p:font typeface="Candara" pitchFamily="34" charset="0"/>
      <p:regular r:id="rId20"/>
      <p:bold r:id="rId21"/>
      <p:italic r:id="rId22"/>
      <p:boldItalic r:id="rId23"/>
    </p:embeddedFont>
    <p:embeddedFont>
      <p:font typeface="Montserrat Light" charset="-52"/>
      <p:regular r:id="rId24"/>
      <p:bold r:id="rId25"/>
      <p:italic r:id="rId26"/>
      <p:boldItalic r:id="rId27"/>
    </p:embeddedFont>
    <p:embeddedFont>
      <p:font typeface="Montserrat" charset="-52"/>
      <p:regular r:id="rId28"/>
      <p:bold r:id="rId29"/>
      <p:italic r:id="rId30"/>
      <p:boldItalic r:id="rId31"/>
    </p:embeddedFont>
    <p:embeddedFont>
      <p:font typeface="Calibri Light" pitchFamily="34" charset="0"/>
      <p:regular r:id="rId32"/>
      <p: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7" d="100"/>
          <a:sy n="127" d="100"/>
        </p:scale>
        <p:origin x="-324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4967A-1ADD-49EC-9027-CD5A0C6B3FEA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A83AED26-5E67-43AA-9378-437E191EAE00}">
      <dgm:prSet phldrT="[Текст]" custT="1"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Веб-сайт</a:t>
          </a:r>
          <a:endParaRPr lang="ru-RU" sz="2800" b="1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000534E3-598B-42FF-BB0F-BFE80BB93195}" type="parTrans" cxnId="{7149890E-6CAB-43C7-B54A-F30DD04FDE7D}">
      <dgm:prSet/>
      <dgm:spPr/>
      <dgm:t>
        <a:bodyPr/>
        <a:lstStyle/>
        <a:p>
          <a:endParaRPr lang="ru-RU"/>
        </a:p>
      </dgm:t>
    </dgm:pt>
    <dgm:pt modelId="{DCF8188E-4D82-407C-86B2-D451DDFA18B0}" type="sibTrans" cxnId="{7149890E-6CAB-43C7-B54A-F30DD04FDE7D}">
      <dgm:prSet/>
      <dgm:spPr/>
      <dgm:t>
        <a:bodyPr/>
        <a:lstStyle/>
        <a:p>
          <a:endParaRPr lang="ru-RU"/>
        </a:p>
      </dgm:t>
    </dgm:pt>
    <dgm:pt modelId="{B72A1F77-5381-4518-AD90-2952ECEA1FC2}">
      <dgm:prSet phldrT="[Текст]" custT="1"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b="1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Мерч</a:t>
          </a:r>
          <a:endParaRPr lang="ru-RU" sz="2800" b="1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1FD17FFE-1A83-49BE-92C4-C97DC64D241A}" type="parTrans" cxnId="{381C6AF4-7411-4917-983D-AB6C7252BA0A}">
      <dgm:prSet/>
      <dgm:spPr/>
      <dgm:t>
        <a:bodyPr/>
        <a:lstStyle/>
        <a:p>
          <a:endParaRPr lang="ru-RU"/>
        </a:p>
      </dgm:t>
    </dgm:pt>
    <dgm:pt modelId="{88F3B64E-7F1A-468F-AC66-D05F84B5DCAF}" type="sibTrans" cxnId="{381C6AF4-7411-4917-983D-AB6C7252BA0A}">
      <dgm:prSet/>
      <dgm:spPr/>
      <dgm:t>
        <a:bodyPr/>
        <a:lstStyle/>
        <a:p>
          <a:endParaRPr lang="ru-RU"/>
        </a:p>
      </dgm:t>
    </dgm:pt>
    <dgm:pt modelId="{1B2DDA2C-1679-42A2-A12F-4E339A056752}">
      <dgm:prSet phldrT="[Текст]" custT="1"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Учебные материалы</a:t>
          </a:r>
          <a:endParaRPr lang="ru-RU" sz="2800" b="1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3D7CE0B9-E392-43CB-98A6-074A1EB80912}" type="parTrans" cxnId="{1C730350-8FC3-43B6-94B1-8B9798E23EE1}">
      <dgm:prSet/>
      <dgm:spPr/>
      <dgm:t>
        <a:bodyPr/>
        <a:lstStyle/>
        <a:p>
          <a:endParaRPr lang="ru-RU"/>
        </a:p>
      </dgm:t>
    </dgm:pt>
    <dgm:pt modelId="{964DA4B4-D7E0-4320-ADF8-274AF585C13F}" type="sibTrans" cxnId="{1C730350-8FC3-43B6-94B1-8B9798E23EE1}">
      <dgm:prSet/>
      <dgm:spPr/>
      <dgm:t>
        <a:bodyPr/>
        <a:lstStyle/>
        <a:p>
          <a:endParaRPr lang="ru-RU"/>
        </a:p>
      </dgm:t>
    </dgm:pt>
    <dgm:pt modelId="{8E58B100-7DC3-48F8-9679-A11C680ED841}" type="pres">
      <dgm:prSet presAssocID="{4B44967A-1ADD-49EC-9027-CD5A0C6B3FEA}" presName="Name0" presStyleCnt="0">
        <dgm:presLayoutVars>
          <dgm:dir/>
          <dgm:resizeHandles val="exact"/>
        </dgm:presLayoutVars>
      </dgm:prSet>
      <dgm:spPr/>
    </dgm:pt>
    <dgm:pt modelId="{75C3845A-E420-427C-85C6-2D829BE5E682}" type="pres">
      <dgm:prSet presAssocID="{4B44967A-1ADD-49EC-9027-CD5A0C6B3FEA}" presName="fgShape" presStyleLbl="fgShp" presStyleIdx="0" presStyleCnt="1" custFlipVert="1" custFlipHor="0" custScaleX="5207" custScaleY="37617" custLinFactY="-249980" custLinFactNeighborX="-50960" custLinFactNeighborY="-300000"/>
      <dgm:spPr>
        <a:noFill/>
        <a:ln>
          <a:noFill/>
        </a:ln>
      </dgm:spPr>
    </dgm:pt>
    <dgm:pt modelId="{86E770C5-C0B0-41AD-97E6-50B79BA8F63C}" type="pres">
      <dgm:prSet presAssocID="{4B44967A-1ADD-49EC-9027-CD5A0C6B3FEA}" presName="linComp" presStyleCnt="0"/>
      <dgm:spPr/>
    </dgm:pt>
    <dgm:pt modelId="{3374F6B7-EF16-47F3-9559-F9C3B60E2EAE}" type="pres">
      <dgm:prSet presAssocID="{A83AED26-5E67-43AA-9378-437E191EAE00}" presName="compNode" presStyleCnt="0"/>
      <dgm:spPr/>
    </dgm:pt>
    <dgm:pt modelId="{14155212-7954-4A78-AD93-823DE1D5F6F3}" type="pres">
      <dgm:prSet presAssocID="{A83AED26-5E67-43AA-9378-437E191EAE00}" presName="bkgdShape" presStyleLbl="node1" presStyleIdx="0" presStyleCnt="3" custLinFactNeighborX="-3534" custLinFactNeighborY="-2099"/>
      <dgm:spPr/>
      <dgm:t>
        <a:bodyPr/>
        <a:lstStyle/>
        <a:p>
          <a:endParaRPr lang="ru-RU"/>
        </a:p>
      </dgm:t>
    </dgm:pt>
    <dgm:pt modelId="{B250DC76-D627-46F7-AE21-3703215FA6FF}" type="pres">
      <dgm:prSet presAssocID="{A83AED26-5E67-43AA-9378-437E191EAE0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C0974-C9EB-4378-8032-B2EA787D3FDF}" type="pres">
      <dgm:prSet presAssocID="{A83AED26-5E67-43AA-9378-437E191EAE00}" presName="invisiNode" presStyleLbl="node1" presStyleIdx="0" presStyleCnt="3"/>
      <dgm:spPr/>
    </dgm:pt>
    <dgm:pt modelId="{019E09D9-6CAC-4A4B-8076-5EC5DBF9353E}" type="pres">
      <dgm:prSet presAssocID="{A83AED26-5E67-43AA-9378-437E191EAE00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solidFill>
            <a:srgbClr val="FF7C80"/>
          </a:solidFill>
        </a:ln>
      </dgm:spPr>
      <dgm:t>
        <a:bodyPr/>
        <a:lstStyle/>
        <a:p>
          <a:endParaRPr lang="ru-RU"/>
        </a:p>
      </dgm:t>
    </dgm:pt>
    <dgm:pt modelId="{81C44154-0271-414C-AAA0-A7B0D2126EAA}" type="pres">
      <dgm:prSet presAssocID="{DCF8188E-4D82-407C-86B2-D451DDFA18B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4A54AC8-9EE2-4AD7-B1D9-60BB3D9CB7F0}" type="pres">
      <dgm:prSet presAssocID="{B72A1F77-5381-4518-AD90-2952ECEA1FC2}" presName="compNode" presStyleCnt="0"/>
      <dgm:spPr/>
    </dgm:pt>
    <dgm:pt modelId="{1D295044-0218-4873-80E1-9A0BDEC9CE9B}" type="pres">
      <dgm:prSet presAssocID="{B72A1F77-5381-4518-AD90-2952ECEA1FC2}" presName="bkgdShape" presStyleLbl="node1" presStyleIdx="1" presStyleCnt="3" custScaleY="100000"/>
      <dgm:spPr/>
      <dgm:t>
        <a:bodyPr/>
        <a:lstStyle/>
        <a:p>
          <a:endParaRPr lang="ru-RU"/>
        </a:p>
      </dgm:t>
    </dgm:pt>
    <dgm:pt modelId="{BBF0DEF3-E2A5-469A-933B-332A4901A5B3}" type="pres">
      <dgm:prSet presAssocID="{B72A1F77-5381-4518-AD90-2952ECEA1FC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1DDF0-E678-4681-9778-E2BC29735EEA}" type="pres">
      <dgm:prSet presAssocID="{B72A1F77-5381-4518-AD90-2952ECEA1FC2}" presName="invisiNode" presStyleLbl="node1" presStyleIdx="1" presStyleCnt="3"/>
      <dgm:spPr/>
    </dgm:pt>
    <dgm:pt modelId="{FA9227D8-ABAB-4DDF-AE23-91318F6FB3B0}" type="pres">
      <dgm:prSet presAssocID="{B72A1F77-5381-4518-AD90-2952ECEA1FC2}" presName="imagNode" presStyleLbl="fgImgPlace1" presStyleIdx="1" presStyleCnt="3" custScaleX="117787" custScaleY="145775" custLinFactNeighborX="742" custLinFactNeighborY="11413"/>
      <dgm:spPr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FF7C80"/>
          </a:solidFill>
        </a:ln>
      </dgm:spPr>
      <dgm:t>
        <a:bodyPr/>
        <a:lstStyle/>
        <a:p>
          <a:endParaRPr lang="ru-RU"/>
        </a:p>
      </dgm:t>
    </dgm:pt>
    <dgm:pt modelId="{C4010B2B-F0BE-4F17-A97E-EBEBE768742F}" type="pres">
      <dgm:prSet presAssocID="{88F3B64E-7F1A-468F-AC66-D05F84B5DCA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3272F5C-59F9-44AD-940D-DCC7825EBA56}" type="pres">
      <dgm:prSet presAssocID="{1B2DDA2C-1679-42A2-A12F-4E339A056752}" presName="compNode" presStyleCnt="0"/>
      <dgm:spPr/>
    </dgm:pt>
    <dgm:pt modelId="{B9555C46-35DC-471F-A82E-F045B8A3C156}" type="pres">
      <dgm:prSet presAssocID="{1B2DDA2C-1679-42A2-A12F-4E339A056752}" presName="bkgdShape" presStyleLbl="node1" presStyleIdx="2" presStyleCnt="3"/>
      <dgm:spPr/>
      <dgm:t>
        <a:bodyPr/>
        <a:lstStyle/>
        <a:p>
          <a:endParaRPr lang="ru-RU"/>
        </a:p>
      </dgm:t>
    </dgm:pt>
    <dgm:pt modelId="{ED927D70-AACC-4577-93CE-953744D01C68}" type="pres">
      <dgm:prSet presAssocID="{1B2DDA2C-1679-42A2-A12F-4E339A056752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3ECF8-8607-43B3-BEF0-7627C1482CEB}" type="pres">
      <dgm:prSet presAssocID="{1B2DDA2C-1679-42A2-A12F-4E339A056752}" presName="invisiNode" presStyleLbl="node1" presStyleIdx="2" presStyleCnt="3"/>
      <dgm:spPr/>
    </dgm:pt>
    <dgm:pt modelId="{A66470DF-3DFE-4CBD-8487-2469B890CBD5}" type="pres">
      <dgm:prSet presAssocID="{1B2DDA2C-1679-42A2-A12F-4E339A056752}" presName="imagNode" presStyleLbl="fgImgPlace1" presStyleIdx="2" presStyleCnt="3" custScaleX="105028" custScaleY="133905" custLinFactNeighborY="8674"/>
      <dgm:spPr>
        <a:prstGeom prst="snip2Same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FF7C80"/>
          </a:solidFill>
        </a:ln>
      </dgm:spPr>
    </dgm:pt>
  </dgm:ptLst>
  <dgm:cxnLst>
    <dgm:cxn modelId="{363B2333-BF9D-4884-A829-257E24D5B05B}" type="presOf" srcId="{1B2DDA2C-1679-42A2-A12F-4E339A056752}" destId="{B9555C46-35DC-471F-A82E-F045B8A3C156}" srcOrd="0" destOrd="0" presId="urn:microsoft.com/office/officeart/2005/8/layout/hList7"/>
    <dgm:cxn modelId="{363314B7-DC36-4ECD-8330-DEE0CB5BC8BD}" type="presOf" srcId="{DCF8188E-4D82-407C-86B2-D451DDFA18B0}" destId="{81C44154-0271-414C-AAA0-A7B0D2126EAA}" srcOrd="0" destOrd="0" presId="urn:microsoft.com/office/officeart/2005/8/layout/hList7"/>
    <dgm:cxn modelId="{C026499E-13BC-4848-A5CA-AAA59CF761A2}" type="presOf" srcId="{4B44967A-1ADD-49EC-9027-CD5A0C6B3FEA}" destId="{8E58B100-7DC3-48F8-9679-A11C680ED841}" srcOrd="0" destOrd="0" presId="urn:microsoft.com/office/officeart/2005/8/layout/hList7"/>
    <dgm:cxn modelId="{1C730350-8FC3-43B6-94B1-8B9798E23EE1}" srcId="{4B44967A-1ADD-49EC-9027-CD5A0C6B3FEA}" destId="{1B2DDA2C-1679-42A2-A12F-4E339A056752}" srcOrd="2" destOrd="0" parTransId="{3D7CE0B9-E392-43CB-98A6-074A1EB80912}" sibTransId="{964DA4B4-D7E0-4320-ADF8-274AF585C13F}"/>
    <dgm:cxn modelId="{5DFEBD54-38A4-46CE-A2DE-E6AB02074BFF}" type="presOf" srcId="{A83AED26-5E67-43AA-9378-437E191EAE00}" destId="{14155212-7954-4A78-AD93-823DE1D5F6F3}" srcOrd="0" destOrd="0" presId="urn:microsoft.com/office/officeart/2005/8/layout/hList7"/>
    <dgm:cxn modelId="{21B1C2B6-3F3D-4980-A67D-0A108D7AA002}" type="presOf" srcId="{A83AED26-5E67-43AA-9378-437E191EAE00}" destId="{B250DC76-D627-46F7-AE21-3703215FA6FF}" srcOrd="1" destOrd="0" presId="urn:microsoft.com/office/officeart/2005/8/layout/hList7"/>
    <dgm:cxn modelId="{80CD5D75-31CA-43DE-8DB4-C4DBD20C6C22}" type="presOf" srcId="{1B2DDA2C-1679-42A2-A12F-4E339A056752}" destId="{ED927D70-AACC-4577-93CE-953744D01C68}" srcOrd="1" destOrd="0" presId="urn:microsoft.com/office/officeart/2005/8/layout/hList7"/>
    <dgm:cxn modelId="{731DA584-8246-4D6A-B0DA-7478D78D52B8}" type="presOf" srcId="{B72A1F77-5381-4518-AD90-2952ECEA1FC2}" destId="{1D295044-0218-4873-80E1-9A0BDEC9CE9B}" srcOrd="0" destOrd="0" presId="urn:microsoft.com/office/officeart/2005/8/layout/hList7"/>
    <dgm:cxn modelId="{7149890E-6CAB-43C7-B54A-F30DD04FDE7D}" srcId="{4B44967A-1ADD-49EC-9027-CD5A0C6B3FEA}" destId="{A83AED26-5E67-43AA-9378-437E191EAE00}" srcOrd="0" destOrd="0" parTransId="{000534E3-598B-42FF-BB0F-BFE80BB93195}" sibTransId="{DCF8188E-4D82-407C-86B2-D451DDFA18B0}"/>
    <dgm:cxn modelId="{09768C59-2017-4E57-B109-D65F92B8848E}" type="presOf" srcId="{B72A1F77-5381-4518-AD90-2952ECEA1FC2}" destId="{BBF0DEF3-E2A5-469A-933B-332A4901A5B3}" srcOrd="1" destOrd="0" presId="urn:microsoft.com/office/officeart/2005/8/layout/hList7"/>
    <dgm:cxn modelId="{381C6AF4-7411-4917-983D-AB6C7252BA0A}" srcId="{4B44967A-1ADD-49EC-9027-CD5A0C6B3FEA}" destId="{B72A1F77-5381-4518-AD90-2952ECEA1FC2}" srcOrd="1" destOrd="0" parTransId="{1FD17FFE-1A83-49BE-92C4-C97DC64D241A}" sibTransId="{88F3B64E-7F1A-468F-AC66-D05F84B5DCAF}"/>
    <dgm:cxn modelId="{C4F6C51E-1A0A-4FCE-8DC2-05BCB1BC1BF0}" type="presOf" srcId="{88F3B64E-7F1A-468F-AC66-D05F84B5DCAF}" destId="{C4010B2B-F0BE-4F17-A97E-EBEBE768742F}" srcOrd="0" destOrd="0" presId="urn:microsoft.com/office/officeart/2005/8/layout/hList7"/>
    <dgm:cxn modelId="{4C0ED171-2C39-4022-9254-FACE46064618}" type="presParOf" srcId="{8E58B100-7DC3-48F8-9679-A11C680ED841}" destId="{75C3845A-E420-427C-85C6-2D829BE5E682}" srcOrd="0" destOrd="0" presId="urn:microsoft.com/office/officeart/2005/8/layout/hList7"/>
    <dgm:cxn modelId="{A54C5AF7-C9E4-426E-8170-800BF05E354A}" type="presParOf" srcId="{8E58B100-7DC3-48F8-9679-A11C680ED841}" destId="{86E770C5-C0B0-41AD-97E6-50B79BA8F63C}" srcOrd="1" destOrd="0" presId="urn:microsoft.com/office/officeart/2005/8/layout/hList7"/>
    <dgm:cxn modelId="{2C657B61-BE76-45BC-8FE1-7EDABBE996CE}" type="presParOf" srcId="{86E770C5-C0B0-41AD-97E6-50B79BA8F63C}" destId="{3374F6B7-EF16-47F3-9559-F9C3B60E2EAE}" srcOrd="0" destOrd="0" presId="urn:microsoft.com/office/officeart/2005/8/layout/hList7"/>
    <dgm:cxn modelId="{D4B77C7F-70D7-468C-9E12-5E999EAB6BFD}" type="presParOf" srcId="{3374F6B7-EF16-47F3-9559-F9C3B60E2EAE}" destId="{14155212-7954-4A78-AD93-823DE1D5F6F3}" srcOrd="0" destOrd="0" presId="urn:microsoft.com/office/officeart/2005/8/layout/hList7"/>
    <dgm:cxn modelId="{1D0B4046-7C54-47F0-920E-7254FEC82EF6}" type="presParOf" srcId="{3374F6B7-EF16-47F3-9559-F9C3B60E2EAE}" destId="{B250DC76-D627-46F7-AE21-3703215FA6FF}" srcOrd="1" destOrd="0" presId="urn:microsoft.com/office/officeart/2005/8/layout/hList7"/>
    <dgm:cxn modelId="{F21A76A5-B7C2-4486-92C9-8EEF4A2E9BCC}" type="presParOf" srcId="{3374F6B7-EF16-47F3-9559-F9C3B60E2EAE}" destId="{525C0974-C9EB-4378-8032-B2EA787D3FDF}" srcOrd="2" destOrd="0" presId="urn:microsoft.com/office/officeart/2005/8/layout/hList7"/>
    <dgm:cxn modelId="{EBACDC2B-5C16-44E1-A969-C09408DFA94A}" type="presParOf" srcId="{3374F6B7-EF16-47F3-9559-F9C3B60E2EAE}" destId="{019E09D9-6CAC-4A4B-8076-5EC5DBF9353E}" srcOrd="3" destOrd="0" presId="urn:microsoft.com/office/officeart/2005/8/layout/hList7"/>
    <dgm:cxn modelId="{BBA7F40F-29B6-45D7-9AC3-A1B4A4436C3A}" type="presParOf" srcId="{86E770C5-C0B0-41AD-97E6-50B79BA8F63C}" destId="{81C44154-0271-414C-AAA0-A7B0D2126EAA}" srcOrd="1" destOrd="0" presId="urn:microsoft.com/office/officeart/2005/8/layout/hList7"/>
    <dgm:cxn modelId="{E6FC786E-39CB-4B37-BD6F-5C2D07C36461}" type="presParOf" srcId="{86E770C5-C0B0-41AD-97E6-50B79BA8F63C}" destId="{A4A54AC8-9EE2-4AD7-B1D9-60BB3D9CB7F0}" srcOrd="2" destOrd="0" presId="urn:microsoft.com/office/officeart/2005/8/layout/hList7"/>
    <dgm:cxn modelId="{374B23E9-8925-4818-823D-F7587FBB0DE9}" type="presParOf" srcId="{A4A54AC8-9EE2-4AD7-B1D9-60BB3D9CB7F0}" destId="{1D295044-0218-4873-80E1-9A0BDEC9CE9B}" srcOrd="0" destOrd="0" presId="urn:microsoft.com/office/officeart/2005/8/layout/hList7"/>
    <dgm:cxn modelId="{5CFB43FA-3597-4E4F-BFCB-D07CDE6D744E}" type="presParOf" srcId="{A4A54AC8-9EE2-4AD7-B1D9-60BB3D9CB7F0}" destId="{BBF0DEF3-E2A5-469A-933B-332A4901A5B3}" srcOrd="1" destOrd="0" presId="urn:microsoft.com/office/officeart/2005/8/layout/hList7"/>
    <dgm:cxn modelId="{6CFD1F46-B886-4659-AA5E-0FB82BD28620}" type="presParOf" srcId="{A4A54AC8-9EE2-4AD7-B1D9-60BB3D9CB7F0}" destId="{8EE1DDF0-E678-4681-9778-E2BC29735EEA}" srcOrd="2" destOrd="0" presId="urn:microsoft.com/office/officeart/2005/8/layout/hList7"/>
    <dgm:cxn modelId="{A38D6C20-AD06-4289-AA58-8BA3BA3AC406}" type="presParOf" srcId="{A4A54AC8-9EE2-4AD7-B1D9-60BB3D9CB7F0}" destId="{FA9227D8-ABAB-4DDF-AE23-91318F6FB3B0}" srcOrd="3" destOrd="0" presId="urn:microsoft.com/office/officeart/2005/8/layout/hList7"/>
    <dgm:cxn modelId="{CE5B2E65-B1C9-4950-8983-1E7943A1C94B}" type="presParOf" srcId="{86E770C5-C0B0-41AD-97E6-50B79BA8F63C}" destId="{C4010B2B-F0BE-4F17-A97E-EBEBE768742F}" srcOrd="3" destOrd="0" presId="urn:microsoft.com/office/officeart/2005/8/layout/hList7"/>
    <dgm:cxn modelId="{5C355072-9101-4F16-9B6A-BF650D111319}" type="presParOf" srcId="{86E770C5-C0B0-41AD-97E6-50B79BA8F63C}" destId="{63272F5C-59F9-44AD-940D-DCC7825EBA56}" srcOrd="4" destOrd="0" presId="urn:microsoft.com/office/officeart/2005/8/layout/hList7"/>
    <dgm:cxn modelId="{39A999BF-BF44-41B4-BF50-D503AF6795A4}" type="presParOf" srcId="{63272F5C-59F9-44AD-940D-DCC7825EBA56}" destId="{B9555C46-35DC-471F-A82E-F045B8A3C156}" srcOrd="0" destOrd="0" presId="urn:microsoft.com/office/officeart/2005/8/layout/hList7"/>
    <dgm:cxn modelId="{3523B146-B588-479D-A918-7A4E5DEE3A93}" type="presParOf" srcId="{63272F5C-59F9-44AD-940D-DCC7825EBA56}" destId="{ED927D70-AACC-4577-93CE-953744D01C68}" srcOrd="1" destOrd="0" presId="urn:microsoft.com/office/officeart/2005/8/layout/hList7"/>
    <dgm:cxn modelId="{9F87FED3-08E8-4969-BB4C-BAA990F450CF}" type="presParOf" srcId="{63272F5C-59F9-44AD-940D-DCC7825EBA56}" destId="{DFC3ECF8-8607-43B3-BEF0-7627C1482CEB}" srcOrd="2" destOrd="0" presId="urn:microsoft.com/office/officeart/2005/8/layout/hList7"/>
    <dgm:cxn modelId="{02F643F4-0729-4852-99CC-371224FC52F1}" type="presParOf" srcId="{63272F5C-59F9-44AD-940D-DCC7825EBA56}" destId="{A66470DF-3DFE-4CBD-8487-2469B890CBD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564C54-0EDE-4092-9963-6EDBD7A8A51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58FE85-34AE-46FF-BB0E-A648F6BEE823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Образовательное сообщество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AE2440B2-5BA4-40CF-A901-CC9C5A03C182}" type="sibTrans" cxnId="{02C513A3-8504-403B-BBB7-5787495002E4}">
      <dgm:prSet/>
      <dgm:spPr/>
      <dgm:t>
        <a:bodyPr/>
        <a:lstStyle/>
        <a:p>
          <a:endParaRPr lang="ru-RU"/>
        </a:p>
      </dgm:t>
    </dgm:pt>
    <dgm:pt modelId="{E5FA314F-955C-4416-BC97-EBFE16D93139}" type="parTrans" cxnId="{02C513A3-8504-403B-BBB7-5787495002E4}">
      <dgm:prSet/>
      <dgm:spPr/>
      <dgm:t>
        <a:bodyPr/>
        <a:lstStyle/>
        <a:p>
          <a:endParaRPr lang="ru-RU"/>
        </a:p>
      </dgm:t>
    </dgm:pt>
    <dgm:pt modelId="{0E32B28D-693C-4FFE-994D-7439F4B33185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Масштабируемая модель бизнеса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CE8DF088-9864-40CD-A13D-9897AD7AD15B}" type="sibTrans" cxnId="{96AB1411-F456-45EB-9ED4-8AFFC7EBD9E3}">
      <dgm:prSet/>
      <dgm:spPr/>
      <dgm:t>
        <a:bodyPr/>
        <a:lstStyle/>
        <a:p>
          <a:endParaRPr lang="ru-RU"/>
        </a:p>
      </dgm:t>
    </dgm:pt>
    <dgm:pt modelId="{86CAB225-F1AF-4357-98A7-0F159236C5B7}" type="parTrans" cxnId="{96AB1411-F456-45EB-9ED4-8AFFC7EBD9E3}">
      <dgm:prSet/>
      <dgm:spPr/>
      <dgm:t>
        <a:bodyPr/>
        <a:lstStyle/>
        <a:p>
          <a:endParaRPr lang="ru-RU"/>
        </a:p>
      </dgm:t>
    </dgm:pt>
    <dgm:pt modelId="{59495DFE-30C4-41C1-AD50-DA5378818F8C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Партнерство с образовательными учреждениями и издательствами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EEE71167-8E3E-4420-A6C6-087981130150}" type="sibTrans" cxnId="{19A07F88-67CF-4382-BD85-0F07B341B649}">
      <dgm:prSet/>
      <dgm:spPr/>
      <dgm:t>
        <a:bodyPr/>
        <a:lstStyle/>
        <a:p>
          <a:endParaRPr lang="ru-RU"/>
        </a:p>
      </dgm:t>
    </dgm:pt>
    <dgm:pt modelId="{6B9B21A1-AFD7-4775-BE59-6793292C69C1}" type="parTrans" cxnId="{19A07F88-67CF-4382-BD85-0F07B341B649}">
      <dgm:prSet/>
      <dgm:spPr/>
      <dgm:t>
        <a:bodyPr/>
        <a:lstStyle/>
        <a:p>
          <a:endParaRPr lang="ru-RU"/>
        </a:p>
      </dgm:t>
    </dgm:pt>
    <dgm:pt modelId="{BF5A4636-FBA7-4EAF-9148-5463B115E8A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Технологическая инновационность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DFBC0FD4-486D-4BD2-A1FB-61FAEB17B4BC}" type="sibTrans" cxnId="{2CDB9910-1DD4-4E73-92F9-003BD9D1219D}">
      <dgm:prSet/>
      <dgm:spPr/>
      <dgm:t>
        <a:bodyPr/>
        <a:lstStyle/>
        <a:p>
          <a:endParaRPr lang="ru-RU"/>
        </a:p>
      </dgm:t>
    </dgm:pt>
    <dgm:pt modelId="{BB7CC73F-AC4C-4C7B-A940-DEEE06FE2B82}" type="parTrans" cxnId="{2CDB9910-1DD4-4E73-92F9-003BD9D1219D}">
      <dgm:prSet/>
      <dgm:spPr/>
      <dgm:t>
        <a:bodyPr/>
        <a:lstStyle/>
        <a:p>
          <a:endParaRPr lang="ru-RU"/>
        </a:p>
      </dgm:t>
    </dgm:pt>
    <dgm:pt modelId="{21274076-5297-4310-8931-8F14217C8044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Уникальное ценностное предложение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BAB11433-5632-4A9C-B090-116540F3ED4D}" type="sibTrans" cxnId="{1B2C4B30-CA97-488E-8B8E-9C4CCFEDD546}">
      <dgm:prSet/>
      <dgm:spPr/>
      <dgm:t>
        <a:bodyPr/>
        <a:lstStyle/>
        <a:p>
          <a:endParaRPr lang="ru-RU"/>
        </a:p>
      </dgm:t>
    </dgm:pt>
    <dgm:pt modelId="{7D248102-0AF1-4E8C-BAE1-DF081A4C5AB3}" type="parTrans" cxnId="{1B2C4B30-CA97-488E-8B8E-9C4CCFEDD546}">
      <dgm:prSet/>
      <dgm:spPr/>
      <dgm:t>
        <a:bodyPr/>
        <a:lstStyle/>
        <a:p>
          <a:endParaRPr lang="ru-RU"/>
        </a:p>
      </dgm:t>
    </dgm:pt>
    <dgm:pt modelId="{BB68B6C9-D472-4D38-81F5-97252E4BAE85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Спрос на образовательные ресурсы</a:t>
          </a:r>
          <a:endParaRPr lang="ru-RU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31DDBA55-6445-4A5A-A496-573CC5CA4AE3}" type="sibTrans" cxnId="{B3A99579-A675-46F3-B201-3DBA1105D79E}">
      <dgm:prSet/>
      <dgm:spPr/>
      <dgm:t>
        <a:bodyPr/>
        <a:lstStyle/>
        <a:p>
          <a:endParaRPr lang="ru-RU"/>
        </a:p>
      </dgm:t>
    </dgm:pt>
    <dgm:pt modelId="{EEA07E07-A1F5-45D0-9DE8-397469DB8E68}" type="parTrans" cxnId="{B3A99579-A675-46F3-B201-3DBA1105D79E}">
      <dgm:prSet/>
      <dgm:spPr/>
      <dgm:t>
        <a:bodyPr/>
        <a:lstStyle/>
        <a:p>
          <a:endParaRPr lang="ru-RU"/>
        </a:p>
      </dgm:t>
    </dgm:pt>
    <dgm:pt modelId="{B2CFAC31-7AF8-41BF-A440-B7920351C444}" type="pres">
      <dgm:prSet presAssocID="{2D564C54-0EDE-4092-9963-6EDBD7A8A51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6D4A37B-3BA5-4871-8701-6BE65610861C}" type="pres">
      <dgm:prSet presAssocID="{2D564C54-0EDE-4092-9963-6EDBD7A8A51D}" presName="Name1" presStyleCnt="0"/>
      <dgm:spPr/>
    </dgm:pt>
    <dgm:pt modelId="{0CE68172-7E9B-4C0B-9497-0AFACAE315DD}" type="pres">
      <dgm:prSet presAssocID="{2D564C54-0EDE-4092-9963-6EDBD7A8A51D}" presName="cycle" presStyleCnt="0"/>
      <dgm:spPr/>
    </dgm:pt>
    <dgm:pt modelId="{5A12C51A-FD47-4F88-B10D-9782D0319504}" type="pres">
      <dgm:prSet presAssocID="{2D564C54-0EDE-4092-9963-6EDBD7A8A51D}" presName="srcNode" presStyleLbl="node1" presStyleIdx="0" presStyleCnt="6"/>
      <dgm:spPr/>
    </dgm:pt>
    <dgm:pt modelId="{63F92407-2EBD-458A-8B71-1998348FCCA7}" type="pres">
      <dgm:prSet presAssocID="{2D564C54-0EDE-4092-9963-6EDBD7A8A51D}" presName="conn" presStyleLbl="parChTrans1D2" presStyleIdx="0" presStyleCnt="1" custLinFactNeighborX="-24836" custLinFactNeighborY="-678"/>
      <dgm:spPr/>
      <dgm:t>
        <a:bodyPr/>
        <a:lstStyle/>
        <a:p>
          <a:endParaRPr lang="ru-RU"/>
        </a:p>
      </dgm:t>
    </dgm:pt>
    <dgm:pt modelId="{9862D1B1-FB55-4A64-BB0A-48A4D0846953}" type="pres">
      <dgm:prSet presAssocID="{2D564C54-0EDE-4092-9963-6EDBD7A8A51D}" presName="extraNode" presStyleLbl="node1" presStyleIdx="0" presStyleCnt="6"/>
      <dgm:spPr/>
    </dgm:pt>
    <dgm:pt modelId="{D8F8B9AA-BD9A-40BC-95FA-3A4DE55AFD5C}" type="pres">
      <dgm:prSet presAssocID="{2D564C54-0EDE-4092-9963-6EDBD7A8A51D}" presName="dstNode" presStyleLbl="node1" presStyleIdx="0" presStyleCnt="6"/>
      <dgm:spPr/>
    </dgm:pt>
    <dgm:pt modelId="{5CD53787-E32C-469C-B10C-860CE65FE433}" type="pres">
      <dgm:prSet presAssocID="{BB68B6C9-D472-4D38-81F5-97252E4BAE85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D474-36F2-408A-8180-631F8F4D6BF4}" type="pres">
      <dgm:prSet presAssocID="{BB68B6C9-D472-4D38-81F5-97252E4BAE85}" presName="accent_1" presStyleCnt="0"/>
      <dgm:spPr/>
    </dgm:pt>
    <dgm:pt modelId="{70D2F5CF-360F-47FD-8BD9-66CBC79E2AA2}" type="pres">
      <dgm:prSet presAssocID="{BB68B6C9-D472-4D38-81F5-97252E4BAE85}" presName="accentRepeatNode" presStyleLbl="solidFgAcc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7C80"/>
          </a:solidFill>
        </a:ln>
      </dgm:spPr>
    </dgm:pt>
    <dgm:pt modelId="{1F1813E2-D4EF-431C-9FD0-241D81A798F8}" type="pres">
      <dgm:prSet presAssocID="{21274076-5297-4310-8931-8F14217C804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4E731-7195-422F-AB76-609F2D6A0BAE}" type="pres">
      <dgm:prSet presAssocID="{21274076-5297-4310-8931-8F14217C8044}" presName="accent_2" presStyleCnt="0"/>
      <dgm:spPr/>
    </dgm:pt>
    <dgm:pt modelId="{53430E0B-4E1D-4EE8-9F81-EC88EED340F4}" type="pres">
      <dgm:prSet presAssocID="{21274076-5297-4310-8931-8F14217C8044}" presName="accentRepeatNode" presStyleLbl="solidFgAcc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FF7C80"/>
          </a:solidFill>
        </a:ln>
      </dgm:spPr>
    </dgm:pt>
    <dgm:pt modelId="{D851F282-5393-42A2-A4D3-18C082894097}" type="pres">
      <dgm:prSet presAssocID="{BF5A4636-FBA7-4EAF-9148-5463B115E8A8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A9A41-9D07-45E9-B1F9-962491315266}" type="pres">
      <dgm:prSet presAssocID="{BF5A4636-FBA7-4EAF-9148-5463B115E8A8}" presName="accent_3" presStyleCnt="0"/>
      <dgm:spPr/>
    </dgm:pt>
    <dgm:pt modelId="{2D06FAEE-B066-438F-9138-E17A7996C70C}" type="pres">
      <dgm:prSet presAssocID="{BF5A4636-FBA7-4EAF-9148-5463B115E8A8}" presName="accentRepeatNode" presStyleLbl="solidFgAcc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rgbClr val="FF7C80"/>
          </a:solidFill>
        </a:ln>
      </dgm:spPr>
    </dgm:pt>
    <dgm:pt modelId="{73EE2861-3F2A-46A9-9FFB-1D09EA23DA7F}" type="pres">
      <dgm:prSet presAssocID="{59495DFE-30C4-41C1-AD50-DA5378818F8C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2A7037-2398-4FD4-AEF2-B0AB82A578A0}" type="pres">
      <dgm:prSet presAssocID="{59495DFE-30C4-41C1-AD50-DA5378818F8C}" presName="accent_4" presStyleCnt="0"/>
      <dgm:spPr/>
    </dgm:pt>
    <dgm:pt modelId="{B16CC1EA-F9A7-40D1-9425-3C0CD9F4FF8D}" type="pres">
      <dgm:prSet presAssocID="{59495DFE-30C4-41C1-AD50-DA5378818F8C}" presName="accentRepeatNode" presStyleLbl="solidFgAcc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FF7C80"/>
          </a:solidFill>
        </a:ln>
      </dgm:spPr>
    </dgm:pt>
    <dgm:pt modelId="{F943BD0A-7CFA-47B5-AFF8-4268BB853B52}" type="pres">
      <dgm:prSet presAssocID="{0E32B28D-693C-4FFE-994D-7439F4B33185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E24B0-FD21-429C-8BB4-C16046D208C9}" type="pres">
      <dgm:prSet presAssocID="{0E32B28D-693C-4FFE-994D-7439F4B33185}" presName="accent_5" presStyleCnt="0"/>
      <dgm:spPr/>
    </dgm:pt>
    <dgm:pt modelId="{2A6FC655-C7F4-42FA-90E9-454B94D96131}" type="pres">
      <dgm:prSet presAssocID="{0E32B28D-693C-4FFE-994D-7439F4B33185}" presName="accentRepeatNode" presStyleLbl="solidFgAcc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rgbClr val="FF7C80"/>
          </a:solidFill>
        </a:ln>
      </dgm:spPr>
    </dgm:pt>
    <dgm:pt modelId="{CDDC4325-4954-4419-BEA0-080E5E5324D7}" type="pres">
      <dgm:prSet presAssocID="{B058FE85-34AE-46FF-BB0E-A648F6BEE82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8C791-6C50-47E3-B68A-CB527AE1D6F8}" type="pres">
      <dgm:prSet presAssocID="{B058FE85-34AE-46FF-BB0E-A648F6BEE823}" presName="accent_6" presStyleCnt="0"/>
      <dgm:spPr/>
    </dgm:pt>
    <dgm:pt modelId="{26FF34B1-A554-4B09-8A51-5D2CB95A269A}" type="pres">
      <dgm:prSet presAssocID="{B058FE85-34AE-46FF-BB0E-A648F6BEE823}" presName="accentRepeatNode" presStyleLbl="solidFgAcc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solidFill>
            <a:srgbClr val="FF7C80"/>
          </a:solidFill>
        </a:ln>
      </dgm:spPr>
    </dgm:pt>
  </dgm:ptLst>
  <dgm:cxnLst>
    <dgm:cxn modelId="{EEA727C5-3392-464C-A46E-0A40282D689E}" type="presOf" srcId="{0E32B28D-693C-4FFE-994D-7439F4B33185}" destId="{F943BD0A-7CFA-47B5-AFF8-4268BB853B52}" srcOrd="0" destOrd="0" presId="urn:microsoft.com/office/officeart/2008/layout/VerticalCurvedList"/>
    <dgm:cxn modelId="{37190131-F06B-41A5-9BF5-C18D47918F4B}" type="presOf" srcId="{59495DFE-30C4-41C1-AD50-DA5378818F8C}" destId="{73EE2861-3F2A-46A9-9FFB-1D09EA23DA7F}" srcOrd="0" destOrd="0" presId="urn:microsoft.com/office/officeart/2008/layout/VerticalCurvedList"/>
    <dgm:cxn modelId="{83BC5F16-1BAF-422F-A3E6-98C043BCA1C0}" type="presOf" srcId="{B058FE85-34AE-46FF-BB0E-A648F6BEE823}" destId="{CDDC4325-4954-4419-BEA0-080E5E5324D7}" srcOrd="0" destOrd="0" presId="urn:microsoft.com/office/officeart/2008/layout/VerticalCurvedList"/>
    <dgm:cxn modelId="{B3A99579-A675-46F3-B201-3DBA1105D79E}" srcId="{2D564C54-0EDE-4092-9963-6EDBD7A8A51D}" destId="{BB68B6C9-D472-4D38-81F5-97252E4BAE85}" srcOrd="0" destOrd="0" parTransId="{EEA07E07-A1F5-45D0-9DE8-397469DB8E68}" sibTransId="{31DDBA55-6445-4A5A-A496-573CC5CA4AE3}"/>
    <dgm:cxn modelId="{E6DEA5DD-4383-4821-8826-50362C102E41}" type="presOf" srcId="{31DDBA55-6445-4A5A-A496-573CC5CA4AE3}" destId="{63F92407-2EBD-458A-8B71-1998348FCCA7}" srcOrd="0" destOrd="0" presId="urn:microsoft.com/office/officeart/2008/layout/VerticalCurvedList"/>
    <dgm:cxn modelId="{C1132A12-6703-4E8F-99C8-74E80F151FB8}" type="presOf" srcId="{BB68B6C9-D472-4D38-81F5-97252E4BAE85}" destId="{5CD53787-E32C-469C-B10C-860CE65FE433}" srcOrd="0" destOrd="0" presId="urn:microsoft.com/office/officeart/2008/layout/VerticalCurvedList"/>
    <dgm:cxn modelId="{2CDB9910-1DD4-4E73-92F9-003BD9D1219D}" srcId="{2D564C54-0EDE-4092-9963-6EDBD7A8A51D}" destId="{BF5A4636-FBA7-4EAF-9148-5463B115E8A8}" srcOrd="2" destOrd="0" parTransId="{BB7CC73F-AC4C-4C7B-A940-DEEE06FE2B82}" sibTransId="{DFBC0FD4-486D-4BD2-A1FB-61FAEB17B4BC}"/>
    <dgm:cxn modelId="{96AB1411-F456-45EB-9ED4-8AFFC7EBD9E3}" srcId="{2D564C54-0EDE-4092-9963-6EDBD7A8A51D}" destId="{0E32B28D-693C-4FFE-994D-7439F4B33185}" srcOrd="4" destOrd="0" parTransId="{86CAB225-F1AF-4357-98A7-0F159236C5B7}" sibTransId="{CE8DF088-9864-40CD-A13D-9897AD7AD15B}"/>
    <dgm:cxn modelId="{19A07F88-67CF-4382-BD85-0F07B341B649}" srcId="{2D564C54-0EDE-4092-9963-6EDBD7A8A51D}" destId="{59495DFE-30C4-41C1-AD50-DA5378818F8C}" srcOrd="3" destOrd="0" parTransId="{6B9B21A1-AFD7-4775-BE59-6793292C69C1}" sibTransId="{EEE71167-8E3E-4420-A6C6-087981130150}"/>
    <dgm:cxn modelId="{1B2C4B30-CA97-488E-8B8E-9C4CCFEDD546}" srcId="{2D564C54-0EDE-4092-9963-6EDBD7A8A51D}" destId="{21274076-5297-4310-8931-8F14217C8044}" srcOrd="1" destOrd="0" parTransId="{7D248102-0AF1-4E8C-BAE1-DF081A4C5AB3}" sibTransId="{BAB11433-5632-4A9C-B090-116540F3ED4D}"/>
    <dgm:cxn modelId="{02C513A3-8504-403B-BBB7-5787495002E4}" srcId="{2D564C54-0EDE-4092-9963-6EDBD7A8A51D}" destId="{B058FE85-34AE-46FF-BB0E-A648F6BEE823}" srcOrd="5" destOrd="0" parTransId="{E5FA314F-955C-4416-BC97-EBFE16D93139}" sibTransId="{AE2440B2-5BA4-40CF-A901-CC9C5A03C182}"/>
    <dgm:cxn modelId="{12427CFC-0C65-4993-A11A-EE0470AD74EA}" type="presOf" srcId="{BF5A4636-FBA7-4EAF-9148-5463B115E8A8}" destId="{D851F282-5393-42A2-A4D3-18C082894097}" srcOrd="0" destOrd="0" presId="urn:microsoft.com/office/officeart/2008/layout/VerticalCurvedList"/>
    <dgm:cxn modelId="{B9352358-F56B-48A9-A5F1-DA0B93F4FF72}" type="presOf" srcId="{21274076-5297-4310-8931-8F14217C8044}" destId="{1F1813E2-D4EF-431C-9FD0-241D81A798F8}" srcOrd="0" destOrd="0" presId="urn:microsoft.com/office/officeart/2008/layout/VerticalCurvedList"/>
    <dgm:cxn modelId="{A9CA76B1-DA14-49F2-B4F9-C7722A1BF5C1}" type="presOf" srcId="{2D564C54-0EDE-4092-9963-6EDBD7A8A51D}" destId="{B2CFAC31-7AF8-41BF-A440-B7920351C444}" srcOrd="0" destOrd="0" presId="urn:microsoft.com/office/officeart/2008/layout/VerticalCurvedList"/>
    <dgm:cxn modelId="{30B2B9F0-E405-48C6-9AB5-00E35BF7E316}" type="presParOf" srcId="{B2CFAC31-7AF8-41BF-A440-B7920351C444}" destId="{E6D4A37B-3BA5-4871-8701-6BE65610861C}" srcOrd="0" destOrd="0" presId="urn:microsoft.com/office/officeart/2008/layout/VerticalCurvedList"/>
    <dgm:cxn modelId="{A6822AAB-B23D-4AED-8538-63E99BFF5347}" type="presParOf" srcId="{E6D4A37B-3BA5-4871-8701-6BE65610861C}" destId="{0CE68172-7E9B-4C0B-9497-0AFACAE315DD}" srcOrd="0" destOrd="0" presId="urn:microsoft.com/office/officeart/2008/layout/VerticalCurvedList"/>
    <dgm:cxn modelId="{D2670A0E-0F70-4BB9-98A2-4873B6006EC8}" type="presParOf" srcId="{0CE68172-7E9B-4C0B-9497-0AFACAE315DD}" destId="{5A12C51A-FD47-4F88-B10D-9782D0319504}" srcOrd="0" destOrd="0" presId="urn:microsoft.com/office/officeart/2008/layout/VerticalCurvedList"/>
    <dgm:cxn modelId="{525E358C-FF46-4588-B241-564064E3E272}" type="presParOf" srcId="{0CE68172-7E9B-4C0B-9497-0AFACAE315DD}" destId="{63F92407-2EBD-458A-8B71-1998348FCCA7}" srcOrd="1" destOrd="0" presId="urn:microsoft.com/office/officeart/2008/layout/VerticalCurvedList"/>
    <dgm:cxn modelId="{202A967B-61F9-494E-9F3E-E87C5300656B}" type="presParOf" srcId="{0CE68172-7E9B-4C0B-9497-0AFACAE315DD}" destId="{9862D1B1-FB55-4A64-BB0A-48A4D0846953}" srcOrd="2" destOrd="0" presId="urn:microsoft.com/office/officeart/2008/layout/VerticalCurvedList"/>
    <dgm:cxn modelId="{837F8D7D-54A9-4730-8196-9EA7EB7B8A75}" type="presParOf" srcId="{0CE68172-7E9B-4C0B-9497-0AFACAE315DD}" destId="{D8F8B9AA-BD9A-40BC-95FA-3A4DE55AFD5C}" srcOrd="3" destOrd="0" presId="urn:microsoft.com/office/officeart/2008/layout/VerticalCurvedList"/>
    <dgm:cxn modelId="{2F8C547D-CC38-4A48-ADAA-E2959E02D9C6}" type="presParOf" srcId="{E6D4A37B-3BA5-4871-8701-6BE65610861C}" destId="{5CD53787-E32C-469C-B10C-860CE65FE433}" srcOrd="1" destOrd="0" presId="urn:microsoft.com/office/officeart/2008/layout/VerticalCurvedList"/>
    <dgm:cxn modelId="{1131B378-ACFF-4CC1-90A2-2585DA2CCC20}" type="presParOf" srcId="{E6D4A37B-3BA5-4871-8701-6BE65610861C}" destId="{4520D474-36F2-408A-8180-631F8F4D6BF4}" srcOrd="2" destOrd="0" presId="urn:microsoft.com/office/officeart/2008/layout/VerticalCurvedList"/>
    <dgm:cxn modelId="{D764A126-E982-45E4-A0F4-529A65323C04}" type="presParOf" srcId="{4520D474-36F2-408A-8180-631F8F4D6BF4}" destId="{70D2F5CF-360F-47FD-8BD9-66CBC79E2AA2}" srcOrd="0" destOrd="0" presId="urn:microsoft.com/office/officeart/2008/layout/VerticalCurvedList"/>
    <dgm:cxn modelId="{AAC76A85-CBB4-4C04-9AC1-7D5CE0440C90}" type="presParOf" srcId="{E6D4A37B-3BA5-4871-8701-6BE65610861C}" destId="{1F1813E2-D4EF-431C-9FD0-241D81A798F8}" srcOrd="3" destOrd="0" presId="urn:microsoft.com/office/officeart/2008/layout/VerticalCurvedList"/>
    <dgm:cxn modelId="{05A883EF-3AB2-4D26-B447-315965E793A9}" type="presParOf" srcId="{E6D4A37B-3BA5-4871-8701-6BE65610861C}" destId="{5C34E731-7195-422F-AB76-609F2D6A0BAE}" srcOrd="4" destOrd="0" presId="urn:microsoft.com/office/officeart/2008/layout/VerticalCurvedList"/>
    <dgm:cxn modelId="{89B33616-3210-4539-A9C6-A49E5B35C342}" type="presParOf" srcId="{5C34E731-7195-422F-AB76-609F2D6A0BAE}" destId="{53430E0B-4E1D-4EE8-9F81-EC88EED340F4}" srcOrd="0" destOrd="0" presId="urn:microsoft.com/office/officeart/2008/layout/VerticalCurvedList"/>
    <dgm:cxn modelId="{28DFD26E-6BB7-44B1-A1AE-9ACC88D7B52F}" type="presParOf" srcId="{E6D4A37B-3BA5-4871-8701-6BE65610861C}" destId="{D851F282-5393-42A2-A4D3-18C082894097}" srcOrd="5" destOrd="0" presId="urn:microsoft.com/office/officeart/2008/layout/VerticalCurvedList"/>
    <dgm:cxn modelId="{E153584F-21ED-40F9-81EF-71238B745ED8}" type="presParOf" srcId="{E6D4A37B-3BA5-4871-8701-6BE65610861C}" destId="{4F3A9A41-9D07-45E9-B1F9-962491315266}" srcOrd="6" destOrd="0" presId="urn:microsoft.com/office/officeart/2008/layout/VerticalCurvedList"/>
    <dgm:cxn modelId="{4B56509F-5A6B-4F76-A780-5F404EBD86B9}" type="presParOf" srcId="{4F3A9A41-9D07-45E9-B1F9-962491315266}" destId="{2D06FAEE-B066-438F-9138-E17A7996C70C}" srcOrd="0" destOrd="0" presId="urn:microsoft.com/office/officeart/2008/layout/VerticalCurvedList"/>
    <dgm:cxn modelId="{D26D6AB5-A26E-4027-8103-68FC0C090651}" type="presParOf" srcId="{E6D4A37B-3BA5-4871-8701-6BE65610861C}" destId="{73EE2861-3F2A-46A9-9FFB-1D09EA23DA7F}" srcOrd="7" destOrd="0" presId="urn:microsoft.com/office/officeart/2008/layout/VerticalCurvedList"/>
    <dgm:cxn modelId="{C765A3B0-52B8-416D-BFB6-F4E73057769C}" type="presParOf" srcId="{E6D4A37B-3BA5-4871-8701-6BE65610861C}" destId="{B82A7037-2398-4FD4-AEF2-B0AB82A578A0}" srcOrd="8" destOrd="0" presId="urn:microsoft.com/office/officeart/2008/layout/VerticalCurvedList"/>
    <dgm:cxn modelId="{0E1A5AE2-FE65-427E-9F41-89EFE20D46A2}" type="presParOf" srcId="{B82A7037-2398-4FD4-AEF2-B0AB82A578A0}" destId="{B16CC1EA-F9A7-40D1-9425-3C0CD9F4FF8D}" srcOrd="0" destOrd="0" presId="urn:microsoft.com/office/officeart/2008/layout/VerticalCurvedList"/>
    <dgm:cxn modelId="{069F36E8-0201-42DC-A57B-87DB7769AAAE}" type="presParOf" srcId="{E6D4A37B-3BA5-4871-8701-6BE65610861C}" destId="{F943BD0A-7CFA-47B5-AFF8-4268BB853B52}" srcOrd="9" destOrd="0" presId="urn:microsoft.com/office/officeart/2008/layout/VerticalCurvedList"/>
    <dgm:cxn modelId="{C7A20EED-B059-4C35-BE92-73BC1993C68E}" type="presParOf" srcId="{E6D4A37B-3BA5-4871-8701-6BE65610861C}" destId="{5EFE24B0-FD21-429C-8BB4-C16046D208C9}" srcOrd="10" destOrd="0" presId="urn:microsoft.com/office/officeart/2008/layout/VerticalCurvedList"/>
    <dgm:cxn modelId="{A9AC427C-828D-42AB-AF8E-66CEE33D24FE}" type="presParOf" srcId="{5EFE24B0-FD21-429C-8BB4-C16046D208C9}" destId="{2A6FC655-C7F4-42FA-90E9-454B94D96131}" srcOrd="0" destOrd="0" presId="urn:microsoft.com/office/officeart/2008/layout/VerticalCurvedList"/>
    <dgm:cxn modelId="{0898268A-855C-4B8C-8058-5212DEAEA898}" type="presParOf" srcId="{E6D4A37B-3BA5-4871-8701-6BE65610861C}" destId="{CDDC4325-4954-4419-BEA0-080E5E5324D7}" srcOrd="11" destOrd="0" presId="urn:microsoft.com/office/officeart/2008/layout/VerticalCurvedList"/>
    <dgm:cxn modelId="{A5F14320-0E44-47EE-8211-3A4B8C865A13}" type="presParOf" srcId="{E6D4A37B-3BA5-4871-8701-6BE65610861C}" destId="{61B8C791-6C50-47E3-B68A-CB527AE1D6F8}" srcOrd="12" destOrd="0" presId="urn:microsoft.com/office/officeart/2008/layout/VerticalCurvedList"/>
    <dgm:cxn modelId="{740AC7AF-11BA-4248-A98E-5AA7594E71A1}" type="presParOf" srcId="{61B8C791-6C50-47E3-B68A-CB527AE1D6F8}" destId="{26FF34B1-A554-4B09-8A51-5D2CB95A269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68CC74-9F30-4CBA-9546-63EDFDD843D2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0AD4DE-AB25-48A9-9564-A2FDF947E08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Потребительские сегменты:</a:t>
          </a: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/>
          </a:r>
          <a:b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>Студенты 1 курса, Студенты </a:t>
          </a:r>
          <a:r>
            <a:rPr lang="ru-RU" sz="1400" b="0" dirty="0" err="1" smtClean="0">
              <a:solidFill>
                <a:schemeClr val="tx1"/>
              </a:solidFill>
              <a:latin typeface="Candara" panose="020E0502030303020204" pitchFamily="34" charset="0"/>
            </a:rPr>
            <a:t>блогеры</a:t>
          </a: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>, студенты-наставники, преподаватели</a:t>
          </a:r>
          <a:endParaRPr lang="ru-RU" sz="1400" b="0" dirty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AE6126DD-8744-48C7-A64A-5C5ABD24F339}" type="parTrans" cxnId="{3021D8D5-C0AE-4E7D-B3C4-392A2C4EBE03}">
      <dgm:prSet/>
      <dgm:spPr/>
      <dgm:t>
        <a:bodyPr/>
        <a:lstStyle/>
        <a:p>
          <a:endParaRPr lang="ru-RU"/>
        </a:p>
      </dgm:t>
    </dgm:pt>
    <dgm:pt modelId="{84033686-252E-4CF0-A7EC-4BDA8BE7E71C}" type="sibTrans" cxnId="{3021D8D5-C0AE-4E7D-B3C4-392A2C4EBE03}">
      <dgm:prSet/>
      <dgm:spPr/>
      <dgm:t>
        <a:bodyPr/>
        <a:lstStyle/>
        <a:p>
          <a:endParaRPr lang="ru-RU"/>
        </a:p>
      </dgm:t>
    </dgm:pt>
    <dgm:pt modelId="{AAE739C9-5D9F-4530-BD80-F2327B7A5CBC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Уникальная ценность: </a:t>
          </a:r>
          <a:b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>Оказывает поддержку любому студенту в учебном процессе </a:t>
          </a:r>
          <a:endParaRPr lang="ru-RU" sz="1400" b="0" dirty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98698C45-6485-4630-8CB7-DE9D194E1F68}" type="parTrans" cxnId="{53937687-B029-4615-AA92-4AF437893564}">
      <dgm:prSet/>
      <dgm:spPr/>
      <dgm:t>
        <a:bodyPr/>
        <a:lstStyle/>
        <a:p>
          <a:endParaRPr lang="ru-RU"/>
        </a:p>
      </dgm:t>
    </dgm:pt>
    <dgm:pt modelId="{46CA18FE-3857-4169-BC73-0EBD23FE7D2B}" type="sibTrans" cxnId="{53937687-B029-4615-AA92-4AF437893564}">
      <dgm:prSet/>
      <dgm:spPr/>
      <dgm:t>
        <a:bodyPr/>
        <a:lstStyle/>
        <a:p>
          <a:endParaRPr lang="ru-RU"/>
        </a:p>
      </dgm:t>
    </dgm:pt>
    <dgm:pt modelId="{155247BD-DDC1-49FE-85FF-A6A1B83D86E3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Потоки прибыли: </a:t>
          </a: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/>
          </a:r>
          <a:b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>П</a:t>
          </a:r>
          <a:r>
            <a:rPr lang="ru-RU" sz="1400" b="0" i="0" dirty="0" smtClean="0">
              <a:solidFill>
                <a:schemeClr val="tx1"/>
              </a:solidFill>
              <a:latin typeface="Candara" panose="020E0502030303020204" pitchFamily="34" charset="0"/>
            </a:rPr>
            <a:t>оказ рекламы у пользователей, привлечение рекламодателей, </a:t>
          </a:r>
          <a:r>
            <a:rPr lang="ru-RU" sz="1400" b="0" i="0" dirty="0" err="1" smtClean="0">
              <a:solidFill>
                <a:schemeClr val="tx1"/>
              </a:solidFill>
              <a:latin typeface="Candara" panose="020E0502030303020204" pitchFamily="34" charset="0"/>
            </a:rPr>
            <a:t>брендированные</a:t>
          </a:r>
          <a:r>
            <a:rPr lang="ru-RU" sz="1400" b="0" i="0" dirty="0" smtClean="0">
              <a:solidFill>
                <a:schemeClr val="tx1"/>
              </a:solidFill>
              <a:latin typeface="Candara" panose="020E0502030303020204" pitchFamily="34" charset="0"/>
            </a:rPr>
            <a:t> вещи</a:t>
          </a:r>
          <a:endParaRPr lang="ru-RU" sz="1400" b="0" dirty="0" smtClean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5EEA37F3-E916-4B27-9E6B-A1C955D04FAB}" type="parTrans" cxnId="{45143800-695E-4089-B368-3BD8EB6C5474}">
      <dgm:prSet/>
      <dgm:spPr/>
      <dgm:t>
        <a:bodyPr/>
        <a:lstStyle/>
        <a:p>
          <a:endParaRPr lang="ru-RU"/>
        </a:p>
      </dgm:t>
    </dgm:pt>
    <dgm:pt modelId="{3B86D5FC-6B3E-41FF-9F3B-437F7A12C872}" type="sibTrans" cxnId="{45143800-695E-4089-B368-3BD8EB6C5474}">
      <dgm:prSet/>
      <dgm:spPr/>
      <dgm:t>
        <a:bodyPr/>
        <a:lstStyle/>
        <a:p>
          <a:endParaRPr lang="ru-RU"/>
        </a:p>
      </dgm:t>
    </dgm:pt>
    <dgm:pt modelId="{FE3C1166-F0D9-45AA-B8E6-63D3BAD67AFF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Ключевые ресурсы:</a:t>
          </a:r>
        </a:p>
        <a:p>
          <a:r>
            <a:rPr lang="ru-RU" sz="1400" b="0" i="0" dirty="0" smtClean="0">
              <a:solidFill>
                <a:schemeClr val="tx1"/>
              </a:solidFill>
              <a:latin typeface="Candara" panose="020E0502030303020204" pitchFamily="34" charset="0"/>
            </a:rPr>
            <a:t>IT-специалисты, учебные материалы</a:t>
          </a:r>
          <a:endParaRPr lang="ru-RU" sz="1400" b="0" dirty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0609AD5A-7AB4-457F-AB89-9197A550B6BA}" type="parTrans" cxnId="{5FD9F5C7-B64C-49E0-8EDE-D62E889CBB41}">
      <dgm:prSet/>
      <dgm:spPr/>
      <dgm:t>
        <a:bodyPr/>
        <a:lstStyle/>
        <a:p>
          <a:endParaRPr lang="ru-RU"/>
        </a:p>
      </dgm:t>
    </dgm:pt>
    <dgm:pt modelId="{EC56965F-8D11-4E54-B72C-A914E2A98C3E}" type="sibTrans" cxnId="{5FD9F5C7-B64C-49E0-8EDE-D62E889CBB41}">
      <dgm:prSet/>
      <dgm:spPr/>
      <dgm:t>
        <a:bodyPr/>
        <a:lstStyle/>
        <a:p>
          <a:endParaRPr lang="ru-RU"/>
        </a:p>
      </dgm:t>
    </dgm:pt>
    <dgm:pt modelId="{E39F9790-1745-4317-BBB3-E49649106951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Каналы продвижения:</a:t>
          </a:r>
          <a:b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dirty="0" smtClean="0">
              <a:solidFill>
                <a:schemeClr val="tx1"/>
              </a:solidFill>
              <a:latin typeface="Candara" panose="020E0502030303020204" pitchFamily="34" charset="0"/>
            </a:rPr>
            <a:t>Реклама в соц. сетях, раздача визиток в ВУЗах</a:t>
          </a:r>
          <a:endParaRPr lang="ru-RU" sz="1400" b="0" dirty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86FC608E-2697-41A9-9789-9C985463F18F}" type="parTrans" cxnId="{795B4BFA-EA51-45C9-B8A5-EC10BDCAEB2A}">
      <dgm:prSet/>
      <dgm:spPr/>
      <dgm:t>
        <a:bodyPr/>
        <a:lstStyle/>
        <a:p>
          <a:endParaRPr lang="ru-RU"/>
        </a:p>
      </dgm:t>
    </dgm:pt>
    <dgm:pt modelId="{C6815378-E6EF-473C-BB75-8D70134B1620}" type="sibTrans" cxnId="{795B4BFA-EA51-45C9-B8A5-EC10BDCAEB2A}">
      <dgm:prSet/>
      <dgm:spPr/>
      <dgm:t>
        <a:bodyPr/>
        <a:lstStyle/>
        <a:p>
          <a:endParaRPr lang="ru-RU"/>
        </a:p>
      </dgm:t>
    </dgm:pt>
    <dgm:pt modelId="{C9EC8A37-C219-4F31-9CD9-FAF29F496403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  <a:t>Структура затрат:</a:t>
          </a:r>
          <a:br>
            <a:rPr lang="ru-RU" sz="1400" b="1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i="0" dirty="0" smtClean="0">
              <a:solidFill>
                <a:schemeClr val="tx1"/>
              </a:solidFill>
              <a:latin typeface="Candara" panose="020E0502030303020204" pitchFamily="34" charset="0"/>
            </a:rPr>
            <a:t>Развитие и поддержка платформы, маркетинговые расходы, платежи</a:t>
          </a:r>
          <a:endParaRPr lang="ru-RU" sz="1400" b="0" dirty="0">
            <a:solidFill>
              <a:schemeClr val="tx1"/>
            </a:solidFill>
            <a:latin typeface="Candara" panose="020E0502030303020204" pitchFamily="34" charset="0"/>
          </a:endParaRPr>
        </a:p>
      </dgm:t>
    </dgm:pt>
    <dgm:pt modelId="{2125B127-2E0B-49B6-9147-ECE2F4A7DD6C}" type="parTrans" cxnId="{BF6A13B7-5BE9-4D5E-9FE5-26632EB18986}">
      <dgm:prSet/>
      <dgm:spPr/>
      <dgm:t>
        <a:bodyPr/>
        <a:lstStyle/>
        <a:p>
          <a:endParaRPr lang="ru-RU"/>
        </a:p>
      </dgm:t>
    </dgm:pt>
    <dgm:pt modelId="{59F96B16-7EF3-4D76-A4AE-CE6067AE3B9E}" type="sibTrans" cxnId="{BF6A13B7-5BE9-4D5E-9FE5-26632EB18986}">
      <dgm:prSet/>
      <dgm:spPr/>
      <dgm:t>
        <a:bodyPr/>
        <a:lstStyle/>
        <a:p>
          <a:endParaRPr lang="ru-RU"/>
        </a:p>
      </dgm:t>
    </dgm:pt>
    <dgm:pt modelId="{A888483C-9601-4244-BC83-F35D0B06CD73}" type="pres">
      <dgm:prSet presAssocID="{B768CC74-9F30-4CBA-9546-63EDFDD843D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8084AD-D841-433A-BDEC-821F19B10324}" type="pres">
      <dgm:prSet presAssocID="{180AD4DE-AB25-48A9-9564-A2FDF947E084}" presName="vertOne" presStyleCnt="0"/>
      <dgm:spPr/>
    </dgm:pt>
    <dgm:pt modelId="{4AF289D4-DF0E-4EFC-A101-3F5A586442B2}" type="pres">
      <dgm:prSet presAssocID="{180AD4DE-AB25-48A9-9564-A2FDF947E084}" presName="txOne" presStyleLbl="node0" presStyleIdx="0" presStyleCnt="1" custFlipHor="1" custScaleX="98028" custScaleY="80452" custLinFactNeighborX="-27158" custLinFactNeighborY="733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BFF067-74E0-4844-BE16-55CCD31BB033}" type="pres">
      <dgm:prSet presAssocID="{180AD4DE-AB25-48A9-9564-A2FDF947E084}" presName="parTransOne" presStyleCnt="0"/>
      <dgm:spPr/>
    </dgm:pt>
    <dgm:pt modelId="{7271B057-04DF-4C9F-92BA-BF832BB68017}" type="pres">
      <dgm:prSet presAssocID="{180AD4DE-AB25-48A9-9564-A2FDF947E084}" presName="horzOne" presStyleCnt="0"/>
      <dgm:spPr/>
    </dgm:pt>
    <dgm:pt modelId="{893B3770-954E-4B2F-B9CF-79D0758DAAD6}" type="pres">
      <dgm:prSet presAssocID="{AAE739C9-5D9F-4530-BD80-F2327B7A5CBC}" presName="vertTwo" presStyleCnt="0"/>
      <dgm:spPr/>
    </dgm:pt>
    <dgm:pt modelId="{00B35F79-C34D-4E0F-BD0B-4FA41D684618}" type="pres">
      <dgm:prSet presAssocID="{AAE739C9-5D9F-4530-BD80-F2327B7A5CBC}" presName="txTwo" presStyleLbl="node2" presStyleIdx="0" presStyleCnt="2" custLinFactNeighborY="269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3E5110-C500-49E1-BEE4-B59F7EEE6E9A}" type="pres">
      <dgm:prSet presAssocID="{AAE739C9-5D9F-4530-BD80-F2327B7A5CBC}" presName="parTransTwo" presStyleCnt="0"/>
      <dgm:spPr/>
    </dgm:pt>
    <dgm:pt modelId="{C73C3F23-6BA6-4939-B25D-EC6A6ED58B73}" type="pres">
      <dgm:prSet presAssocID="{AAE739C9-5D9F-4530-BD80-F2327B7A5CBC}" presName="horzTwo" presStyleCnt="0"/>
      <dgm:spPr/>
    </dgm:pt>
    <dgm:pt modelId="{8091429C-E19A-4EC9-89E6-811CEAE4682A}" type="pres">
      <dgm:prSet presAssocID="{155247BD-DDC1-49FE-85FF-A6A1B83D86E3}" presName="vertThree" presStyleCnt="0"/>
      <dgm:spPr/>
    </dgm:pt>
    <dgm:pt modelId="{A4D8DBDE-40A8-45B4-8EFE-71770EDA2AEA}" type="pres">
      <dgm:prSet presAssocID="{155247BD-DDC1-49FE-85FF-A6A1B83D86E3}" presName="txThree" presStyleLbl="node3" presStyleIdx="0" presStyleCnt="3" custScaleX="114362" custScaleY="995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D2133D-082D-41F1-9CA2-436EC23210E1}" type="pres">
      <dgm:prSet presAssocID="{155247BD-DDC1-49FE-85FF-A6A1B83D86E3}" presName="horzThree" presStyleCnt="0"/>
      <dgm:spPr/>
    </dgm:pt>
    <dgm:pt modelId="{9905C0EB-FA35-471F-92FF-1FDC4AF26BA5}" type="pres">
      <dgm:prSet presAssocID="{3B86D5FC-6B3E-41FF-9F3B-437F7A12C872}" presName="sibSpaceThree" presStyleCnt="0"/>
      <dgm:spPr/>
    </dgm:pt>
    <dgm:pt modelId="{E800F78D-BFD2-41BA-9960-979FE6E2F24D}" type="pres">
      <dgm:prSet presAssocID="{FE3C1166-F0D9-45AA-B8E6-63D3BAD67AFF}" presName="vertThree" presStyleCnt="0"/>
      <dgm:spPr/>
    </dgm:pt>
    <dgm:pt modelId="{3C388FB3-D57A-4DA6-89C1-96D240DF5797}" type="pres">
      <dgm:prSet presAssocID="{FE3C1166-F0D9-45AA-B8E6-63D3BAD67AFF}" presName="txThree" presStyleLbl="node3" presStyleIdx="1" presStyleCnt="3" custScaleX="111271" custScaleY="100022" custLinFactNeighborX="-1846" custLinFactNeighborY="23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443BC3-31F9-440E-A7C2-8E8C69BB0E11}" type="pres">
      <dgm:prSet presAssocID="{FE3C1166-F0D9-45AA-B8E6-63D3BAD67AFF}" presName="horzThree" presStyleCnt="0"/>
      <dgm:spPr/>
    </dgm:pt>
    <dgm:pt modelId="{E8D018DE-D55E-44C9-9640-6DDFFC1868A5}" type="pres">
      <dgm:prSet presAssocID="{46CA18FE-3857-4169-BC73-0EBD23FE7D2B}" presName="sibSpaceTwo" presStyleCnt="0"/>
      <dgm:spPr/>
    </dgm:pt>
    <dgm:pt modelId="{17FE7A06-62EA-48D1-B413-1C6C287521EE}" type="pres">
      <dgm:prSet presAssocID="{E39F9790-1745-4317-BBB3-E49649106951}" presName="vertTwo" presStyleCnt="0"/>
      <dgm:spPr/>
    </dgm:pt>
    <dgm:pt modelId="{C5E929BA-1DFD-4C81-9FA7-229456207032}" type="pres">
      <dgm:prSet presAssocID="{E39F9790-1745-4317-BBB3-E49649106951}" presName="txTwo" presStyleLbl="node2" presStyleIdx="1" presStyleCnt="2" custLinFactNeighborX="-6020" custLinFactNeighborY="344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FBFB4A-FD9F-4C15-8387-9C05038F024F}" type="pres">
      <dgm:prSet presAssocID="{E39F9790-1745-4317-BBB3-E49649106951}" presName="parTransTwo" presStyleCnt="0"/>
      <dgm:spPr/>
    </dgm:pt>
    <dgm:pt modelId="{F6798ACA-64DE-4D6D-8183-3B63086DCDD0}" type="pres">
      <dgm:prSet presAssocID="{E39F9790-1745-4317-BBB3-E49649106951}" presName="horzTwo" presStyleCnt="0"/>
      <dgm:spPr/>
    </dgm:pt>
    <dgm:pt modelId="{A183C5E0-E790-4542-A4CF-9191626E3C69}" type="pres">
      <dgm:prSet presAssocID="{C9EC8A37-C219-4F31-9CD9-FAF29F496403}" presName="vertThree" presStyleCnt="0"/>
      <dgm:spPr/>
    </dgm:pt>
    <dgm:pt modelId="{473ED46B-161B-48BB-AFC2-403DB3152D4D}" type="pres">
      <dgm:prSet presAssocID="{C9EC8A37-C219-4F31-9CD9-FAF29F496403}" presName="txThree" presStyleLbl="node3" presStyleIdx="2" presStyleCnt="3" custLinFactNeighborX="-6864" custLinFactNeighborY="13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A2B61C-B8B0-4E8C-902E-779102CB61FA}" type="pres">
      <dgm:prSet presAssocID="{C9EC8A37-C219-4F31-9CD9-FAF29F496403}" presName="horzThree" presStyleCnt="0"/>
      <dgm:spPr/>
    </dgm:pt>
  </dgm:ptLst>
  <dgm:cxnLst>
    <dgm:cxn modelId="{3021D8D5-C0AE-4E7D-B3C4-392A2C4EBE03}" srcId="{B768CC74-9F30-4CBA-9546-63EDFDD843D2}" destId="{180AD4DE-AB25-48A9-9564-A2FDF947E084}" srcOrd="0" destOrd="0" parTransId="{AE6126DD-8744-48C7-A64A-5C5ABD24F339}" sibTransId="{84033686-252E-4CF0-A7EC-4BDA8BE7E71C}"/>
    <dgm:cxn modelId="{4E350048-2A38-45D2-BA60-F521DE5F0ABC}" type="presOf" srcId="{FE3C1166-F0D9-45AA-B8E6-63D3BAD67AFF}" destId="{3C388FB3-D57A-4DA6-89C1-96D240DF5797}" srcOrd="0" destOrd="0" presId="urn:microsoft.com/office/officeart/2005/8/layout/hierarchy4"/>
    <dgm:cxn modelId="{D6DA02CF-7FAD-4AF8-B074-7CFC34112148}" type="presOf" srcId="{B768CC74-9F30-4CBA-9546-63EDFDD843D2}" destId="{A888483C-9601-4244-BC83-F35D0B06CD73}" srcOrd="0" destOrd="0" presId="urn:microsoft.com/office/officeart/2005/8/layout/hierarchy4"/>
    <dgm:cxn modelId="{5E5AF31C-0BAC-4C46-9114-B03F26BD3632}" type="presOf" srcId="{E39F9790-1745-4317-BBB3-E49649106951}" destId="{C5E929BA-1DFD-4C81-9FA7-229456207032}" srcOrd="0" destOrd="0" presId="urn:microsoft.com/office/officeart/2005/8/layout/hierarchy4"/>
    <dgm:cxn modelId="{795B4BFA-EA51-45C9-B8A5-EC10BDCAEB2A}" srcId="{180AD4DE-AB25-48A9-9564-A2FDF947E084}" destId="{E39F9790-1745-4317-BBB3-E49649106951}" srcOrd="1" destOrd="0" parTransId="{86FC608E-2697-41A9-9789-9C985463F18F}" sibTransId="{C6815378-E6EF-473C-BB75-8D70134B1620}"/>
    <dgm:cxn modelId="{45143800-695E-4089-B368-3BD8EB6C5474}" srcId="{AAE739C9-5D9F-4530-BD80-F2327B7A5CBC}" destId="{155247BD-DDC1-49FE-85FF-A6A1B83D86E3}" srcOrd="0" destOrd="0" parTransId="{5EEA37F3-E916-4B27-9E6B-A1C955D04FAB}" sibTransId="{3B86D5FC-6B3E-41FF-9F3B-437F7A12C872}"/>
    <dgm:cxn modelId="{DD407056-6606-40BC-8532-516C550B215F}" type="presOf" srcId="{AAE739C9-5D9F-4530-BD80-F2327B7A5CBC}" destId="{00B35F79-C34D-4E0F-BD0B-4FA41D684618}" srcOrd="0" destOrd="0" presId="urn:microsoft.com/office/officeart/2005/8/layout/hierarchy4"/>
    <dgm:cxn modelId="{BF6A13B7-5BE9-4D5E-9FE5-26632EB18986}" srcId="{E39F9790-1745-4317-BBB3-E49649106951}" destId="{C9EC8A37-C219-4F31-9CD9-FAF29F496403}" srcOrd="0" destOrd="0" parTransId="{2125B127-2E0B-49B6-9147-ECE2F4A7DD6C}" sibTransId="{59F96B16-7EF3-4D76-A4AE-CE6067AE3B9E}"/>
    <dgm:cxn modelId="{5FD9F5C7-B64C-49E0-8EDE-D62E889CBB41}" srcId="{AAE739C9-5D9F-4530-BD80-F2327B7A5CBC}" destId="{FE3C1166-F0D9-45AA-B8E6-63D3BAD67AFF}" srcOrd="1" destOrd="0" parTransId="{0609AD5A-7AB4-457F-AB89-9197A550B6BA}" sibTransId="{EC56965F-8D11-4E54-B72C-A914E2A98C3E}"/>
    <dgm:cxn modelId="{94CFA2C9-96EF-4E05-B9FF-4DE8E148665C}" type="presOf" srcId="{180AD4DE-AB25-48A9-9564-A2FDF947E084}" destId="{4AF289D4-DF0E-4EFC-A101-3F5A586442B2}" srcOrd="0" destOrd="0" presId="urn:microsoft.com/office/officeart/2005/8/layout/hierarchy4"/>
    <dgm:cxn modelId="{53937687-B029-4615-AA92-4AF437893564}" srcId="{180AD4DE-AB25-48A9-9564-A2FDF947E084}" destId="{AAE739C9-5D9F-4530-BD80-F2327B7A5CBC}" srcOrd="0" destOrd="0" parTransId="{98698C45-6485-4630-8CB7-DE9D194E1F68}" sibTransId="{46CA18FE-3857-4169-BC73-0EBD23FE7D2B}"/>
    <dgm:cxn modelId="{06801ABA-ECF9-4B6E-97A6-846CA0578DA5}" type="presOf" srcId="{155247BD-DDC1-49FE-85FF-A6A1B83D86E3}" destId="{A4D8DBDE-40A8-45B4-8EFE-71770EDA2AEA}" srcOrd="0" destOrd="0" presId="urn:microsoft.com/office/officeart/2005/8/layout/hierarchy4"/>
    <dgm:cxn modelId="{688454FE-C07F-45AB-B05D-209842334EEB}" type="presOf" srcId="{C9EC8A37-C219-4F31-9CD9-FAF29F496403}" destId="{473ED46B-161B-48BB-AFC2-403DB3152D4D}" srcOrd="0" destOrd="0" presId="urn:microsoft.com/office/officeart/2005/8/layout/hierarchy4"/>
    <dgm:cxn modelId="{32E65C38-B089-4CA5-B366-8503DF220EBB}" type="presParOf" srcId="{A888483C-9601-4244-BC83-F35D0B06CD73}" destId="{7F8084AD-D841-433A-BDEC-821F19B10324}" srcOrd="0" destOrd="0" presId="urn:microsoft.com/office/officeart/2005/8/layout/hierarchy4"/>
    <dgm:cxn modelId="{EA597588-4290-46C4-8B14-4984CDC3E4B8}" type="presParOf" srcId="{7F8084AD-D841-433A-BDEC-821F19B10324}" destId="{4AF289D4-DF0E-4EFC-A101-3F5A586442B2}" srcOrd="0" destOrd="0" presId="urn:microsoft.com/office/officeart/2005/8/layout/hierarchy4"/>
    <dgm:cxn modelId="{E2BC66E6-136A-4526-8277-B5394A6CB246}" type="presParOf" srcId="{7F8084AD-D841-433A-BDEC-821F19B10324}" destId="{4BBFF067-74E0-4844-BE16-55CCD31BB033}" srcOrd="1" destOrd="0" presId="urn:microsoft.com/office/officeart/2005/8/layout/hierarchy4"/>
    <dgm:cxn modelId="{078704CD-711F-416E-B252-16608FA78533}" type="presParOf" srcId="{7F8084AD-D841-433A-BDEC-821F19B10324}" destId="{7271B057-04DF-4C9F-92BA-BF832BB68017}" srcOrd="2" destOrd="0" presId="urn:microsoft.com/office/officeart/2005/8/layout/hierarchy4"/>
    <dgm:cxn modelId="{7879154A-DD09-46EA-A8A7-58EB57CC4D6F}" type="presParOf" srcId="{7271B057-04DF-4C9F-92BA-BF832BB68017}" destId="{893B3770-954E-4B2F-B9CF-79D0758DAAD6}" srcOrd="0" destOrd="0" presId="urn:microsoft.com/office/officeart/2005/8/layout/hierarchy4"/>
    <dgm:cxn modelId="{0AE9F93E-BBFD-48CE-AB4D-937322ED6A48}" type="presParOf" srcId="{893B3770-954E-4B2F-B9CF-79D0758DAAD6}" destId="{00B35F79-C34D-4E0F-BD0B-4FA41D684618}" srcOrd="0" destOrd="0" presId="urn:microsoft.com/office/officeart/2005/8/layout/hierarchy4"/>
    <dgm:cxn modelId="{6F09F33C-C281-4A8B-9553-7C04FA078274}" type="presParOf" srcId="{893B3770-954E-4B2F-B9CF-79D0758DAAD6}" destId="{393E5110-C500-49E1-BEE4-B59F7EEE6E9A}" srcOrd="1" destOrd="0" presId="urn:microsoft.com/office/officeart/2005/8/layout/hierarchy4"/>
    <dgm:cxn modelId="{57DA790E-911E-48FB-95F3-2466EE7DDB76}" type="presParOf" srcId="{893B3770-954E-4B2F-B9CF-79D0758DAAD6}" destId="{C73C3F23-6BA6-4939-B25D-EC6A6ED58B73}" srcOrd="2" destOrd="0" presId="urn:microsoft.com/office/officeart/2005/8/layout/hierarchy4"/>
    <dgm:cxn modelId="{44434B6C-5B10-4D9B-8857-AFA61ED5F9D0}" type="presParOf" srcId="{C73C3F23-6BA6-4939-B25D-EC6A6ED58B73}" destId="{8091429C-E19A-4EC9-89E6-811CEAE4682A}" srcOrd="0" destOrd="0" presId="urn:microsoft.com/office/officeart/2005/8/layout/hierarchy4"/>
    <dgm:cxn modelId="{9FB0B061-C581-444F-81F4-6828868F409A}" type="presParOf" srcId="{8091429C-E19A-4EC9-89E6-811CEAE4682A}" destId="{A4D8DBDE-40A8-45B4-8EFE-71770EDA2AEA}" srcOrd="0" destOrd="0" presId="urn:microsoft.com/office/officeart/2005/8/layout/hierarchy4"/>
    <dgm:cxn modelId="{0FC8D420-4E18-4FD3-B733-FDD12BC8C9A4}" type="presParOf" srcId="{8091429C-E19A-4EC9-89E6-811CEAE4682A}" destId="{8BD2133D-082D-41F1-9CA2-436EC23210E1}" srcOrd="1" destOrd="0" presId="urn:microsoft.com/office/officeart/2005/8/layout/hierarchy4"/>
    <dgm:cxn modelId="{303856C1-BD95-4828-B8C7-CD0B2B84E1FD}" type="presParOf" srcId="{C73C3F23-6BA6-4939-B25D-EC6A6ED58B73}" destId="{9905C0EB-FA35-471F-92FF-1FDC4AF26BA5}" srcOrd="1" destOrd="0" presId="urn:microsoft.com/office/officeart/2005/8/layout/hierarchy4"/>
    <dgm:cxn modelId="{993BF176-191B-493B-B7EF-0C4A7EE8B0A3}" type="presParOf" srcId="{C73C3F23-6BA6-4939-B25D-EC6A6ED58B73}" destId="{E800F78D-BFD2-41BA-9960-979FE6E2F24D}" srcOrd="2" destOrd="0" presId="urn:microsoft.com/office/officeart/2005/8/layout/hierarchy4"/>
    <dgm:cxn modelId="{821B7713-0ADB-48ED-ABD1-AC522D5D1AB5}" type="presParOf" srcId="{E800F78D-BFD2-41BA-9960-979FE6E2F24D}" destId="{3C388FB3-D57A-4DA6-89C1-96D240DF5797}" srcOrd="0" destOrd="0" presId="urn:microsoft.com/office/officeart/2005/8/layout/hierarchy4"/>
    <dgm:cxn modelId="{2AEB870F-93F6-478A-921C-DF4E55347EC3}" type="presParOf" srcId="{E800F78D-BFD2-41BA-9960-979FE6E2F24D}" destId="{40443BC3-31F9-440E-A7C2-8E8C69BB0E11}" srcOrd="1" destOrd="0" presId="urn:microsoft.com/office/officeart/2005/8/layout/hierarchy4"/>
    <dgm:cxn modelId="{1336C328-AE12-476A-B5BE-85D2CD3434B2}" type="presParOf" srcId="{7271B057-04DF-4C9F-92BA-BF832BB68017}" destId="{E8D018DE-D55E-44C9-9640-6DDFFC1868A5}" srcOrd="1" destOrd="0" presId="urn:microsoft.com/office/officeart/2005/8/layout/hierarchy4"/>
    <dgm:cxn modelId="{F5D902A2-52D6-4736-A3D8-D373424E770C}" type="presParOf" srcId="{7271B057-04DF-4C9F-92BA-BF832BB68017}" destId="{17FE7A06-62EA-48D1-B413-1C6C287521EE}" srcOrd="2" destOrd="0" presId="urn:microsoft.com/office/officeart/2005/8/layout/hierarchy4"/>
    <dgm:cxn modelId="{62CE3BD9-3D6C-47FA-B2F5-94B5BBDEAC10}" type="presParOf" srcId="{17FE7A06-62EA-48D1-B413-1C6C287521EE}" destId="{C5E929BA-1DFD-4C81-9FA7-229456207032}" srcOrd="0" destOrd="0" presId="urn:microsoft.com/office/officeart/2005/8/layout/hierarchy4"/>
    <dgm:cxn modelId="{45955498-7EAC-45AA-A855-BDE949CC7F9F}" type="presParOf" srcId="{17FE7A06-62EA-48D1-B413-1C6C287521EE}" destId="{3AFBFB4A-FD9F-4C15-8387-9C05038F024F}" srcOrd="1" destOrd="0" presId="urn:microsoft.com/office/officeart/2005/8/layout/hierarchy4"/>
    <dgm:cxn modelId="{D37D256F-3614-4FC5-B968-9CFBEA88B395}" type="presParOf" srcId="{17FE7A06-62EA-48D1-B413-1C6C287521EE}" destId="{F6798ACA-64DE-4D6D-8183-3B63086DCDD0}" srcOrd="2" destOrd="0" presId="urn:microsoft.com/office/officeart/2005/8/layout/hierarchy4"/>
    <dgm:cxn modelId="{6BAB7704-CE7D-4C68-88C2-DC61572770A1}" type="presParOf" srcId="{F6798ACA-64DE-4D6D-8183-3B63086DCDD0}" destId="{A183C5E0-E790-4542-A4CF-9191626E3C69}" srcOrd="0" destOrd="0" presId="urn:microsoft.com/office/officeart/2005/8/layout/hierarchy4"/>
    <dgm:cxn modelId="{4A2A0C53-527C-4E5C-A057-7C6A2985AF51}" type="presParOf" srcId="{A183C5E0-E790-4542-A4CF-9191626E3C69}" destId="{473ED46B-161B-48BB-AFC2-403DB3152D4D}" srcOrd="0" destOrd="0" presId="urn:microsoft.com/office/officeart/2005/8/layout/hierarchy4"/>
    <dgm:cxn modelId="{566DCED7-3AB3-42E6-B9FC-0C38D587D20F}" type="presParOf" srcId="{A183C5E0-E790-4542-A4CF-9191626E3C69}" destId="{35A2B61C-B8B0-4E8C-902E-779102CB61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B1918B-4E82-4750-B213-BB7D96C9792E}" type="doc">
      <dgm:prSet loTypeId="urn:microsoft.com/office/officeart/2005/8/layout/hProcess10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991F49-24FB-4F17-BA7E-9B6F26C80118}">
      <dgm:prSet phldrT="[Текст]"/>
      <dgm:spPr/>
      <dgm:t>
        <a:bodyPr/>
        <a:lstStyle/>
        <a:p>
          <a:endParaRPr lang="ru-RU" sz="1100" dirty="0"/>
        </a:p>
      </dgm:t>
    </dgm:pt>
    <dgm:pt modelId="{9C684407-DC12-4CA3-8353-8E2F879EFF85}" type="parTrans" cxnId="{09C71D2C-6371-423B-8422-3878AD08C448}">
      <dgm:prSet/>
      <dgm:spPr/>
      <dgm:t>
        <a:bodyPr/>
        <a:lstStyle/>
        <a:p>
          <a:endParaRPr lang="ru-RU"/>
        </a:p>
      </dgm:t>
    </dgm:pt>
    <dgm:pt modelId="{009D10CE-05FB-4939-9AAC-419BC6913496}" type="sibTrans" cxnId="{09C71D2C-6371-423B-8422-3878AD08C448}">
      <dgm:prSet/>
      <dgm:spPr/>
      <dgm:t>
        <a:bodyPr/>
        <a:lstStyle/>
        <a:p>
          <a:endParaRPr lang="ru-RU"/>
        </a:p>
      </dgm:t>
    </dgm:pt>
    <dgm:pt modelId="{8CF36CB7-61D3-4A8A-96B3-94EB5E256C25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1: </a:t>
          </a:r>
          <a:r>
            <a:rPr lang="ru-RU" sz="1100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Начальный этап и разработка Определение концепции и целей проекта </a:t>
          </a:r>
          <a:r>
            <a:rPr lang="ru-RU" sz="1100" b="0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StudyBuddy</a:t>
          </a:r>
          <a:r>
            <a:rPr lang="ru-RU" sz="1100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endParaRPr lang="ru-RU" sz="1100" b="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D73690C0-C7D2-4B93-B88A-FBA1C28F9F40}" type="parTrans" cxnId="{AEC2D018-572D-4343-9155-C5AC4D1CB8A5}">
      <dgm:prSet/>
      <dgm:spPr/>
      <dgm:t>
        <a:bodyPr/>
        <a:lstStyle/>
        <a:p>
          <a:endParaRPr lang="ru-RU"/>
        </a:p>
      </dgm:t>
    </dgm:pt>
    <dgm:pt modelId="{7DCCE255-232F-4F0A-B202-257173A87B04}" type="sibTrans" cxnId="{AEC2D018-572D-4343-9155-C5AC4D1CB8A5}">
      <dgm:prSet/>
      <dgm:spPr/>
      <dgm:t>
        <a:bodyPr/>
        <a:lstStyle/>
        <a:p>
          <a:endParaRPr lang="ru-RU"/>
        </a:p>
      </dgm:t>
    </dgm:pt>
    <dgm:pt modelId="{1BD4019E-6075-4D53-B477-BBFCC9BD94C7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r>
            <a:rPr lang="ru-RU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2: </a:t>
          </a:r>
          <a:r>
            <a:rPr lang="ru-RU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Запуск и распространение Разработка и запуск MVP (минимально жизнеспособного продукта) онлайн платформы </a:t>
          </a:r>
          <a:r>
            <a:rPr lang="ru-RU" b="0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StudyBuddy</a:t>
          </a:r>
          <a:r>
            <a:rPr lang="ru-RU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endParaRPr lang="ru-RU" b="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B021CEF8-165F-4B5F-A9EC-402C58D393F4}" type="parTrans" cxnId="{70CB4045-0F63-40CF-9157-436E647F2C35}">
      <dgm:prSet/>
      <dgm:spPr/>
      <dgm:t>
        <a:bodyPr/>
        <a:lstStyle/>
        <a:p>
          <a:endParaRPr lang="ru-RU"/>
        </a:p>
      </dgm:t>
    </dgm:pt>
    <dgm:pt modelId="{B5CF917C-212E-47C0-8E85-9BC993BCEE61}" type="sibTrans" cxnId="{70CB4045-0F63-40CF-9157-436E647F2C35}">
      <dgm:prSet/>
      <dgm:spPr/>
      <dgm:t>
        <a:bodyPr/>
        <a:lstStyle/>
        <a:p>
          <a:endParaRPr lang="ru-RU"/>
        </a:p>
      </dgm:t>
    </dgm:pt>
    <dgm:pt modelId="{1B7AD654-C0B8-44EB-A219-3B0F034CBB9A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3: </a:t>
          </a:r>
          <a:r>
            <a:rPr lang="ru-RU" sz="1200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Расширение функционала и масштабирование Добавление новых функций</a:t>
          </a:r>
          <a:endParaRPr lang="ru-RU" sz="1200" b="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CC57EF4B-E52B-4E56-AC05-9626F1C26A13}" type="parTrans" cxnId="{F25F9FA0-FE27-4CE5-BEB3-2065BFFC4B5C}">
      <dgm:prSet/>
      <dgm:spPr/>
      <dgm:t>
        <a:bodyPr/>
        <a:lstStyle/>
        <a:p>
          <a:endParaRPr lang="ru-RU"/>
        </a:p>
      </dgm:t>
    </dgm:pt>
    <dgm:pt modelId="{84CE09DB-9D1B-4877-9E92-B7EC9DFAC983}" type="sibTrans" cxnId="{F25F9FA0-FE27-4CE5-BEB3-2065BFFC4B5C}">
      <dgm:prSet/>
      <dgm:spPr/>
      <dgm:t>
        <a:bodyPr/>
        <a:lstStyle/>
        <a:p>
          <a:endParaRPr lang="ru-RU"/>
        </a:p>
      </dgm:t>
    </dgm:pt>
    <dgm:pt modelId="{402222B7-0E08-4E34-BACD-137F97984EEE}">
      <dgm:prSet custT="1"/>
      <dgm:spPr/>
      <dgm:t>
        <a:bodyPr/>
        <a:lstStyle/>
        <a:p>
          <a:r>
            <a:rPr lang="ru-RU" sz="1400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4: </a:t>
          </a:r>
          <a:r>
            <a:rPr lang="ru-RU" sz="1400" b="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Укрепление позиций на рынке и развитие сообщества </a:t>
          </a:r>
          <a:endParaRPr lang="ru-RU" sz="1400" b="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gm:t>
    </dgm:pt>
    <dgm:pt modelId="{3AD3B303-D00D-4657-8BFC-BFED5ECEF2C4}" type="parTrans" cxnId="{E07E0D52-58AB-475B-BDE3-1ECAA78BAA32}">
      <dgm:prSet/>
      <dgm:spPr/>
      <dgm:t>
        <a:bodyPr/>
        <a:lstStyle/>
        <a:p>
          <a:endParaRPr lang="ru-RU"/>
        </a:p>
      </dgm:t>
    </dgm:pt>
    <dgm:pt modelId="{9B8D05DB-0C22-45B0-80A3-0CB64C8A4BF9}" type="sibTrans" cxnId="{E07E0D52-58AB-475B-BDE3-1ECAA78BAA32}">
      <dgm:prSet/>
      <dgm:spPr/>
      <dgm:t>
        <a:bodyPr/>
        <a:lstStyle/>
        <a:p>
          <a:endParaRPr lang="ru-RU"/>
        </a:p>
      </dgm:t>
    </dgm:pt>
    <dgm:pt modelId="{53AB8A07-D092-4D9C-AF8A-F66722775DB7}" type="pres">
      <dgm:prSet presAssocID="{B9B1918B-4E82-4750-B213-BB7D96C979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ED282F-5237-4364-A496-F574BE10E5CD}" type="pres">
      <dgm:prSet presAssocID="{38991F49-24FB-4F17-BA7E-9B6F26C80118}" presName="composite" presStyleCnt="0"/>
      <dgm:spPr/>
    </dgm:pt>
    <dgm:pt modelId="{07A52540-BD12-4E6C-9796-95358F4A2EAF}" type="pres">
      <dgm:prSet presAssocID="{38991F49-24FB-4F17-BA7E-9B6F26C80118}" presName="imagSh" presStyleLbl="bgImgPlace1" presStyleIdx="0" presStyleCnt="4" custLinFactNeighborX="0" custLinFactNeighborY="-4534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112382A-AF7A-443A-8E47-53BB118C3847}" type="pres">
      <dgm:prSet presAssocID="{38991F49-24FB-4F17-BA7E-9B6F26C80118}" presName="txNode" presStyleLbl="node1" presStyleIdx="0" presStyleCnt="4" custLinFactNeighborX="11214" custLinFactNeighborY="-36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2C0471-53EC-4BAF-9DE0-1CE077CEADE9}" type="pres">
      <dgm:prSet presAssocID="{009D10CE-05FB-4939-9AAC-419BC691349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DB189EC-AC2F-46BF-94C1-4ECCB58EB77D}" type="pres">
      <dgm:prSet presAssocID="{009D10CE-05FB-4939-9AAC-419BC6913496}" presName="connTx" presStyleLbl="sibTrans2D1" presStyleIdx="0" presStyleCnt="3"/>
      <dgm:spPr/>
      <dgm:t>
        <a:bodyPr/>
        <a:lstStyle/>
        <a:p>
          <a:endParaRPr lang="ru-RU"/>
        </a:p>
      </dgm:t>
    </dgm:pt>
    <dgm:pt modelId="{6487B8F6-D7E3-4388-97D7-3F7266B0C40D}" type="pres">
      <dgm:prSet presAssocID="{1BD4019E-6075-4D53-B477-BBFCC9BD94C7}" presName="composite" presStyleCnt="0"/>
      <dgm:spPr/>
    </dgm:pt>
    <dgm:pt modelId="{98DC6AD2-6EC1-4D7F-B51B-28EB8AEE98FF}" type="pres">
      <dgm:prSet presAssocID="{1BD4019E-6075-4D53-B477-BBFCC9BD94C7}" presName="imagSh" presStyleLbl="bgImgPlace1" presStyleIdx="1" presStyleCnt="4" custLinFactNeighborX="0" custLinFactNeighborY="-4534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9B8ED020-FA15-4CF3-9B90-268DF14A29E6}" type="pres">
      <dgm:prSet presAssocID="{1BD4019E-6075-4D53-B477-BBFCC9BD94C7}" presName="txNode" presStyleLbl="node1" presStyleIdx="1" presStyleCnt="4" custLinFactNeighborX="10129" custLinFactNeighborY="-36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897846-1C68-4EF2-A691-B93033B781E4}" type="pres">
      <dgm:prSet presAssocID="{B5CF917C-212E-47C0-8E85-9BC993BCEE61}" presName="sibTrans" presStyleLbl="sibTrans2D1" presStyleIdx="1" presStyleCnt="3"/>
      <dgm:spPr/>
      <dgm:t>
        <a:bodyPr/>
        <a:lstStyle/>
        <a:p>
          <a:endParaRPr lang="ru-RU"/>
        </a:p>
      </dgm:t>
    </dgm:pt>
    <dgm:pt modelId="{ED4BD097-A767-4680-B467-AB986E34D9EA}" type="pres">
      <dgm:prSet presAssocID="{B5CF917C-212E-47C0-8E85-9BC993BCEE61}" presName="connTx" presStyleLbl="sibTrans2D1" presStyleIdx="1" presStyleCnt="3"/>
      <dgm:spPr/>
      <dgm:t>
        <a:bodyPr/>
        <a:lstStyle/>
        <a:p>
          <a:endParaRPr lang="ru-RU"/>
        </a:p>
      </dgm:t>
    </dgm:pt>
    <dgm:pt modelId="{E72B9AD4-6EE4-4662-AFD2-758C0F63B918}" type="pres">
      <dgm:prSet presAssocID="{1B7AD654-C0B8-44EB-A219-3B0F034CBB9A}" presName="composite" presStyleCnt="0"/>
      <dgm:spPr/>
    </dgm:pt>
    <dgm:pt modelId="{66A059ED-74B3-4FEA-B258-229932289715}" type="pres">
      <dgm:prSet presAssocID="{1B7AD654-C0B8-44EB-A219-3B0F034CBB9A}" presName="imagSh" presStyleLbl="bgImgPlace1" presStyleIdx="2" presStyleCnt="4" custLinFactNeighborX="0" custLinFactNeighborY="-4534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EFEA83-83EA-48AE-A9BC-BF024451FCCA}" type="pres">
      <dgm:prSet presAssocID="{1B7AD654-C0B8-44EB-A219-3B0F034CBB9A}" presName="txNode" presStyleLbl="node1" presStyleIdx="2" presStyleCnt="4" custLinFactNeighborX="11214" custLinFactNeighborY="-36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316FF-332F-4E0B-BE2D-ADE3633CB8F6}" type="pres">
      <dgm:prSet presAssocID="{84CE09DB-9D1B-4877-9E92-B7EC9DFAC983}" presName="sibTrans" presStyleLbl="sibTrans2D1" presStyleIdx="2" presStyleCnt="3"/>
      <dgm:spPr/>
      <dgm:t>
        <a:bodyPr/>
        <a:lstStyle/>
        <a:p>
          <a:endParaRPr lang="ru-RU"/>
        </a:p>
      </dgm:t>
    </dgm:pt>
    <dgm:pt modelId="{6EAB9FB1-BC16-4CA6-924C-CFBB65C7D70D}" type="pres">
      <dgm:prSet presAssocID="{84CE09DB-9D1B-4877-9E92-B7EC9DFAC983}" presName="connTx" presStyleLbl="sibTrans2D1" presStyleIdx="2" presStyleCnt="3"/>
      <dgm:spPr/>
      <dgm:t>
        <a:bodyPr/>
        <a:lstStyle/>
        <a:p>
          <a:endParaRPr lang="ru-RU"/>
        </a:p>
      </dgm:t>
    </dgm:pt>
    <dgm:pt modelId="{43B089C2-F9C4-4BF5-A237-AD9874C4FD89}" type="pres">
      <dgm:prSet presAssocID="{402222B7-0E08-4E34-BACD-137F97984EEE}" presName="composite" presStyleCnt="0"/>
      <dgm:spPr/>
    </dgm:pt>
    <dgm:pt modelId="{C463E9A0-A138-4EE3-B1B9-35770B449A89}" type="pres">
      <dgm:prSet presAssocID="{402222B7-0E08-4E34-BACD-137F97984EEE}" presName="imagSh" presStyleLbl="bgImgPlace1" presStyleIdx="3" presStyleCnt="4" custLinFactNeighborX="0" custLinFactNeighborY="-4534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BFFEA789-C418-4C9D-B197-4CF6C4951E10}" type="pres">
      <dgm:prSet presAssocID="{402222B7-0E08-4E34-BACD-137F97984EEE}" presName="txNode" presStyleLbl="node1" presStyleIdx="3" presStyleCnt="4" custLinFactNeighborX="77" custLinFactNeighborY="-36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479047-8EED-4754-B5AF-6954D4D84709}" type="presOf" srcId="{B5CF917C-212E-47C0-8E85-9BC993BCEE61}" destId="{0A897846-1C68-4EF2-A691-B93033B781E4}" srcOrd="0" destOrd="0" presId="urn:microsoft.com/office/officeart/2005/8/layout/hProcess10"/>
    <dgm:cxn modelId="{B47F6F50-F552-487A-85D4-AE32DCF82DFB}" type="presOf" srcId="{B5CF917C-212E-47C0-8E85-9BC993BCEE61}" destId="{ED4BD097-A767-4680-B467-AB986E34D9EA}" srcOrd="1" destOrd="0" presId="urn:microsoft.com/office/officeart/2005/8/layout/hProcess10"/>
    <dgm:cxn modelId="{C3832EE5-EEE9-486C-AC52-59D3D974C14E}" type="presOf" srcId="{009D10CE-05FB-4939-9AAC-419BC6913496}" destId="{0DB189EC-AC2F-46BF-94C1-4ECCB58EB77D}" srcOrd="1" destOrd="0" presId="urn:microsoft.com/office/officeart/2005/8/layout/hProcess10"/>
    <dgm:cxn modelId="{B16C914A-78A3-435F-9929-FD15DEA0F142}" type="presOf" srcId="{8CF36CB7-61D3-4A8A-96B3-94EB5E256C25}" destId="{3112382A-AF7A-443A-8E47-53BB118C3847}" srcOrd="0" destOrd="1" presId="urn:microsoft.com/office/officeart/2005/8/layout/hProcess10"/>
    <dgm:cxn modelId="{F25F9FA0-FE27-4CE5-BEB3-2065BFFC4B5C}" srcId="{B9B1918B-4E82-4750-B213-BB7D96C9792E}" destId="{1B7AD654-C0B8-44EB-A219-3B0F034CBB9A}" srcOrd="2" destOrd="0" parTransId="{CC57EF4B-E52B-4E56-AC05-9626F1C26A13}" sibTransId="{84CE09DB-9D1B-4877-9E92-B7EC9DFAC983}"/>
    <dgm:cxn modelId="{085ECA39-15D6-4191-BE1D-BCBBBD2A27BA}" type="presOf" srcId="{84CE09DB-9D1B-4877-9E92-B7EC9DFAC983}" destId="{9BC316FF-332F-4E0B-BE2D-ADE3633CB8F6}" srcOrd="0" destOrd="0" presId="urn:microsoft.com/office/officeart/2005/8/layout/hProcess10"/>
    <dgm:cxn modelId="{C5AC2B27-A691-4B57-B10A-2E5E058F553A}" type="presOf" srcId="{B9B1918B-4E82-4750-B213-BB7D96C9792E}" destId="{53AB8A07-D092-4D9C-AF8A-F66722775DB7}" srcOrd="0" destOrd="0" presId="urn:microsoft.com/office/officeart/2005/8/layout/hProcess10"/>
    <dgm:cxn modelId="{E07E0D52-58AB-475B-BDE3-1ECAA78BAA32}" srcId="{B9B1918B-4E82-4750-B213-BB7D96C9792E}" destId="{402222B7-0E08-4E34-BACD-137F97984EEE}" srcOrd="3" destOrd="0" parTransId="{3AD3B303-D00D-4657-8BFC-BFED5ECEF2C4}" sibTransId="{9B8D05DB-0C22-45B0-80A3-0CB64C8A4BF9}"/>
    <dgm:cxn modelId="{CC68FF44-7EC0-4457-B7AC-FDDA7A293DF5}" type="presOf" srcId="{84CE09DB-9D1B-4877-9E92-B7EC9DFAC983}" destId="{6EAB9FB1-BC16-4CA6-924C-CFBB65C7D70D}" srcOrd="1" destOrd="0" presId="urn:microsoft.com/office/officeart/2005/8/layout/hProcess10"/>
    <dgm:cxn modelId="{09C71D2C-6371-423B-8422-3878AD08C448}" srcId="{B9B1918B-4E82-4750-B213-BB7D96C9792E}" destId="{38991F49-24FB-4F17-BA7E-9B6F26C80118}" srcOrd="0" destOrd="0" parTransId="{9C684407-DC12-4CA3-8353-8E2F879EFF85}" sibTransId="{009D10CE-05FB-4939-9AAC-419BC6913496}"/>
    <dgm:cxn modelId="{EFB8BECA-6708-4F9E-BDE5-51B21F3491C9}" type="presOf" srcId="{402222B7-0E08-4E34-BACD-137F97984EEE}" destId="{BFFEA789-C418-4C9D-B197-4CF6C4951E10}" srcOrd="0" destOrd="0" presId="urn:microsoft.com/office/officeart/2005/8/layout/hProcess10"/>
    <dgm:cxn modelId="{5F6FAED5-284C-4596-AEAA-004161682A3B}" type="presOf" srcId="{1B7AD654-C0B8-44EB-A219-3B0F034CBB9A}" destId="{41EFEA83-83EA-48AE-A9BC-BF024451FCCA}" srcOrd="0" destOrd="0" presId="urn:microsoft.com/office/officeart/2005/8/layout/hProcess10"/>
    <dgm:cxn modelId="{AEC2D018-572D-4343-9155-C5AC4D1CB8A5}" srcId="{38991F49-24FB-4F17-BA7E-9B6F26C80118}" destId="{8CF36CB7-61D3-4A8A-96B3-94EB5E256C25}" srcOrd="0" destOrd="0" parTransId="{D73690C0-C7D2-4B93-B88A-FBA1C28F9F40}" sibTransId="{7DCCE255-232F-4F0A-B202-257173A87B04}"/>
    <dgm:cxn modelId="{826AEDD6-767B-4603-9604-7E78298F45BD}" type="presOf" srcId="{38991F49-24FB-4F17-BA7E-9B6F26C80118}" destId="{3112382A-AF7A-443A-8E47-53BB118C3847}" srcOrd="0" destOrd="0" presId="urn:microsoft.com/office/officeart/2005/8/layout/hProcess10"/>
    <dgm:cxn modelId="{70CB4045-0F63-40CF-9157-436E647F2C35}" srcId="{B9B1918B-4E82-4750-B213-BB7D96C9792E}" destId="{1BD4019E-6075-4D53-B477-BBFCC9BD94C7}" srcOrd="1" destOrd="0" parTransId="{B021CEF8-165F-4B5F-A9EC-402C58D393F4}" sibTransId="{B5CF917C-212E-47C0-8E85-9BC993BCEE61}"/>
    <dgm:cxn modelId="{C8145809-ED09-4B69-9F8B-706DD2B24C69}" type="presOf" srcId="{1BD4019E-6075-4D53-B477-BBFCC9BD94C7}" destId="{9B8ED020-FA15-4CF3-9B90-268DF14A29E6}" srcOrd="0" destOrd="0" presId="urn:microsoft.com/office/officeart/2005/8/layout/hProcess10"/>
    <dgm:cxn modelId="{632B57E8-7A55-4FD4-968F-D290FFBC97C6}" type="presOf" srcId="{009D10CE-05FB-4939-9AAC-419BC6913496}" destId="{BE2C0471-53EC-4BAF-9DE0-1CE077CEADE9}" srcOrd="0" destOrd="0" presId="urn:microsoft.com/office/officeart/2005/8/layout/hProcess10"/>
    <dgm:cxn modelId="{6BAA10AF-9AA9-4159-A122-56B57E695930}" type="presParOf" srcId="{53AB8A07-D092-4D9C-AF8A-F66722775DB7}" destId="{6DED282F-5237-4364-A496-F574BE10E5CD}" srcOrd="0" destOrd="0" presId="urn:microsoft.com/office/officeart/2005/8/layout/hProcess10"/>
    <dgm:cxn modelId="{047F2268-932C-43E2-98B6-7E96A8F890AA}" type="presParOf" srcId="{6DED282F-5237-4364-A496-F574BE10E5CD}" destId="{07A52540-BD12-4E6C-9796-95358F4A2EAF}" srcOrd="0" destOrd="0" presId="urn:microsoft.com/office/officeart/2005/8/layout/hProcess10"/>
    <dgm:cxn modelId="{C4551A34-57B3-499A-89CF-3638425469B1}" type="presParOf" srcId="{6DED282F-5237-4364-A496-F574BE10E5CD}" destId="{3112382A-AF7A-443A-8E47-53BB118C3847}" srcOrd="1" destOrd="0" presId="urn:microsoft.com/office/officeart/2005/8/layout/hProcess10"/>
    <dgm:cxn modelId="{F4E02EFA-1109-4C91-8418-57058B6A48FC}" type="presParOf" srcId="{53AB8A07-D092-4D9C-AF8A-F66722775DB7}" destId="{BE2C0471-53EC-4BAF-9DE0-1CE077CEADE9}" srcOrd="1" destOrd="0" presId="urn:microsoft.com/office/officeart/2005/8/layout/hProcess10"/>
    <dgm:cxn modelId="{29BB0808-72DD-49E3-BAF8-F5D78BC60A42}" type="presParOf" srcId="{BE2C0471-53EC-4BAF-9DE0-1CE077CEADE9}" destId="{0DB189EC-AC2F-46BF-94C1-4ECCB58EB77D}" srcOrd="0" destOrd="0" presId="urn:microsoft.com/office/officeart/2005/8/layout/hProcess10"/>
    <dgm:cxn modelId="{61CE1F65-BB67-455D-94BE-1D22CF6FE8EB}" type="presParOf" srcId="{53AB8A07-D092-4D9C-AF8A-F66722775DB7}" destId="{6487B8F6-D7E3-4388-97D7-3F7266B0C40D}" srcOrd="2" destOrd="0" presId="urn:microsoft.com/office/officeart/2005/8/layout/hProcess10"/>
    <dgm:cxn modelId="{AEF4A37B-F212-4560-A8E4-6FE0B7BDAE63}" type="presParOf" srcId="{6487B8F6-D7E3-4388-97D7-3F7266B0C40D}" destId="{98DC6AD2-6EC1-4D7F-B51B-28EB8AEE98FF}" srcOrd="0" destOrd="0" presId="urn:microsoft.com/office/officeart/2005/8/layout/hProcess10"/>
    <dgm:cxn modelId="{9B81A542-AA6F-4CD7-A482-AD6E81C4C521}" type="presParOf" srcId="{6487B8F6-D7E3-4388-97D7-3F7266B0C40D}" destId="{9B8ED020-FA15-4CF3-9B90-268DF14A29E6}" srcOrd="1" destOrd="0" presId="urn:microsoft.com/office/officeart/2005/8/layout/hProcess10"/>
    <dgm:cxn modelId="{554245CD-629A-4398-AB10-AA70ED6EF7A4}" type="presParOf" srcId="{53AB8A07-D092-4D9C-AF8A-F66722775DB7}" destId="{0A897846-1C68-4EF2-A691-B93033B781E4}" srcOrd="3" destOrd="0" presId="urn:microsoft.com/office/officeart/2005/8/layout/hProcess10"/>
    <dgm:cxn modelId="{3236454A-8E54-4B16-BCCA-4CFA0DDDA941}" type="presParOf" srcId="{0A897846-1C68-4EF2-A691-B93033B781E4}" destId="{ED4BD097-A767-4680-B467-AB986E34D9EA}" srcOrd="0" destOrd="0" presId="urn:microsoft.com/office/officeart/2005/8/layout/hProcess10"/>
    <dgm:cxn modelId="{440E5F02-2E80-4E2E-AD14-57E9943AF41A}" type="presParOf" srcId="{53AB8A07-D092-4D9C-AF8A-F66722775DB7}" destId="{E72B9AD4-6EE4-4662-AFD2-758C0F63B918}" srcOrd="4" destOrd="0" presId="urn:microsoft.com/office/officeart/2005/8/layout/hProcess10"/>
    <dgm:cxn modelId="{C4E05BC1-5BE5-4D32-8216-0C99032AAFD3}" type="presParOf" srcId="{E72B9AD4-6EE4-4662-AFD2-758C0F63B918}" destId="{66A059ED-74B3-4FEA-B258-229932289715}" srcOrd="0" destOrd="0" presId="urn:microsoft.com/office/officeart/2005/8/layout/hProcess10"/>
    <dgm:cxn modelId="{0BD46F35-3CC1-41FE-9F98-C6C06963DF96}" type="presParOf" srcId="{E72B9AD4-6EE4-4662-AFD2-758C0F63B918}" destId="{41EFEA83-83EA-48AE-A9BC-BF024451FCCA}" srcOrd="1" destOrd="0" presId="urn:microsoft.com/office/officeart/2005/8/layout/hProcess10"/>
    <dgm:cxn modelId="{1715084B-9D68-466F-909D-07759D0B9D2C}" type="presParOf" srcId="{53AB8A07-D092-4D9C-AF8A-F66722775DB7}" destId="{9BC316FF-332F-4E0B-BE2D-ADE3633CB8F6}" srcOrd="5" destOrd="0" presId="urn:microsoft.com/office/officeart/2005/8/layout/hProcess10"/>
    <dgm:cxn modelId="{FA35F1EE-F04F-4F18-AD77-EDE957A795A7}" type="presParOf" srcId="{9BC316FF-332F-4E0B-BE2D-ADE3633CB8F6}" destId="{6EAB9FB1-BC16-4CA6-924C-CFBB65C7D70D}" srcOrd="0" destOrd="0" presId="urn:microsoft.com/office/officeart/2005/8/layout/hProcess10"/>
    <dgm:cxn modelId="{EAF58DB8-0978-4B80-9603-CD553FBC69B5}" type="presParOf" srcId="{53AB8A07-D092-4D9C-AF8A-F66722775DB7}" destId="{43B089C2-F9C4-4BF5-A237-AD9874C4FD89}" srcOrd="6" destOrd="0" presId="urn:microsoft.com/office/officeart/2005/8/layout/hProcess10"/>
    <dgm:cxn modelId="{75762BF0-8C28-4653-8C60-1BCB0039602F}" type="presParOf" srcId="{43B089C2-F9C4-4BF5-A237-AD9874C4FD89}" destId="{C463E9A0-A138-4EE3-B1B9-35770B449A89}" srcOrd="0" destOrd="0" presId="urn:microsoft.com/office/officeart/2005/8/layout/hProcess10"/>
    <dgm:cxn modelId="{F7E93523-FB4F-4C97-8F53-DBC01E83A3CD}" type="presParOf" srcId="{43B089C2-F9C4-4BF5-A237-AD9874C4FD89}" destId="{BFFEA789-C418-4C9D-B197-4CF6C4951E10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55212-7954-4A78-AD93-823DE1D5F6F3}">
      <dsp:nvSpPr>
        <dsp:cNvPr id="0" name=""/>
        <dsp:cNvSpPr/>
      </dsp:nvSpPr>
      <dsp:spPr>
        <a:xfrm>
          <a:off x="0" y="0"/>
          <a:ext cx="2805339" cy="4214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Веб-сайт</a:t>
          </a:r>
          <a:endParaRPr lang="ru-RU" sz="2800" b="1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0" y="1685804"/>
        <a:ext cx="2805339" cy="1685804"/>
      </dsp:txXfrm>
    </dsp:sp>
    <dsp:sp modelId="{019E09D9-6CAC-4A4B-8076-5EC5DBF9353E}">
      <dsp:nvSpPr>
        <dsp:cNvPr id="0" name=""/>
        <dsp:cNvSpPr/>
      </dsp:nvSpPr>
      <dsp:spPr>
        <a:xfrm>
          <a:off x="702756" y="252870"/>
          <a:ext cx="1403432" cy="14034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95044-0218-4873-80E1-9A0BDEC9CE9B}">
      <dsp:nvSpPr>
        <dsp:cNvPr id="0" name=""/>
        <dsp:cNvSpPr/>
      </dsp:nvSpPr>
      <dsp:spPr>
        <a:xfrm>
          <a:off x="2891303" y="34169"/>
          <a:ext cx="2805339" cy="4214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Мерч</a:t>
          </a:r>
          <a:endParaRPr lang="ru-RU" sz="2800" b="1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2891303" y="1719974"/>
        <a:ext cx="2805339" cy="1685804"/>
      </dsp:txXfrm>
    </dsp:sp>
    <dsp:sp modelId="{FA9227D8-ABAB-4DDF-AE23-91318F6FB3B0}">
      <dsp:nvSpPr>
        <dsp:cNvPr id="0" name=""/>
        <dsp:cNvSpPr/>
      </dsp:nvSpPr>
      <dsp:spPr>
        <a:xfrm>
          <a:off x="3477855" y="126003"/>
          <a:ext cx="1653061" cy="2045853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55C46-35DC-471F-A82E-F045B8A3C156}">
      <dsp:nvSpPr>
        <dsp:cNvPr id="0" name=""/>
        <dsp:cNvSpPr/>
      </dsp:nvSpPr>
      <dsp:spPr>
        <a:xfrm>
          <a:off x="5780803" y="0"/>
          <a:ext cx="2805339" cy="4214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Учебные материалы</a:t>
          </a:r>
          <a:endParaRPr lang="ru-RU" sz="2800" b="1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5780803" y="1685804"/>
        <a:ext cx="2805339" cy="1685804"/>
      </dsp:txXfrm>
    </dsp:sp>
    <dsp:sp modelId="{A66470DF-3DFE-4CBD-8487-2469B890CBD5}">
      <dsp:nvSpPr>
        <dsp:cNvPr id="0" name=""/>
        <dsp:cNvSpPr/>
      </dsp:nvSpPr>
      <dsp:spPr>
        <a:xfrm>
          <a:off x="6446474" y="136687"/>
          <a:ext cx="1473997" cy="1879266"/>
        </a:xfrm>
        <a:prstGeom prst="snip2Same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3845A-E420-427C-85C6-2D829BE5E682}">
      <dsp:nvSpPr>
        <dsp:cNvPr id="0" name=""/>
        <dsp:cNvSpPr/>
      </dsp:nvSpPr>
      <dsp:spPr>
        <a:xfrm flipV="1">
          <a:off x="61968" y="91949"/>
          <a:ext cx="411400" cy="237805"/>
        </a:xfrm>
        <a:prstGeom prst="leftRightArrow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92407-2EBD-458A-8B71-1998348FCCA7}">
      <dsp:nvSpPr>
        <dsp:cNvPr id="0" name=""/>
        <dsp:cNvSpPr/>
      </dsp:nvSpPr>
      <dsp:spPr>
        <a:xfrm>
          <a:off x="-4589870" y="-740798"/>
          <a:ext cx="5467511" cy="5467511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D53787-E32C-469C-B10C-860CE65FE433}">
      <dsp:nvSpPr>
        <dsp:cNvPr id="0" name=""/>
        <dsp:cNvSpPr/>
      </dsp:nvSpPr>
      <dsp:spPr>
        <a:xfrm>
          <a:off x="327738" y="213802"/>
          <a:ext cx="7840558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Спрос на образовательные ресурсы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327738" y="213802"/>
        <a:ext cx="7840558" cy="427442"/>
      </dsp:txXfrm>
    </dsp:sp>
    <dsp:sp modelId="{70D2F5CF-360F-47FD-8BD9-66CBC79E2AA2}">
      <dsp:nvSpPr>
        <dsp:cNvPr id="0" name=""/>
        <dsp:cNvSpPr/>
      </dsp:nvSpPr>
      <dsp:spPr>
        <a:xfrm>
          <a:off x="60587" y="160372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813E2-D4EF-431C-9FD0-241D81A798F8}">
      <dsp:nvSpPr>
        <dsp:cNvPr id="0" name=""/>
        <dsp:cNvSpPr/>
      </dsp:nvSpPr>
      <dsp:spPr>
        <a:xfrm>
          <a:off x="679339" y="854884"/>
          <a:ext cx="7488957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Уникальное ценностное предложение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679339" y="854884"/>
        <a:ext cx="7488957" cy="427442"/>
      </dsp:txXfrm>
    </dsp:sp>
    <dsp:sp modelId="{53430E0B-4E1D-4EE8-9F81-EC88EED340F4}">
      <dsp:nvSpPr>
        <dsp:cNvPr id="0" name=""/>
        <dsp:cNvSpPr/>
      </dsp:nvSpPr>
      <dsp:spPr>
        <a:xfrm>
          <a:off x="412187" y="801454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1F282-5393-42A2-A4D3-18C082894097}">
      <dsp:nvSpPr>
        <dsp:cNvPr id="0" name=""/>
        <dsp:cNvSpPr/>
      </dsp:nvSpPr>
      <dsp:spPr>
        <a:xfrm>
          <a:off x="840117" y="1495967"/>
          <a:ext cx="7328179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Технологическая инновационность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840117" y="1495967"/>
        <a:ext cx="7328179" cy="427442"/>
      </dsp:txXfrm>
    </dsp:sp>
    <dsp:sp modelId="{2D06FAEE-B066-438F-9138-E17A7996C70C}">
      <dsp:nvSpPr>
        <dsp:cNvPr id="0" name=""/>
        <dsp:cNvSpPr/>
      </dsp:nvSpPr>
      <dsp:spPr>
        <a:xfrm>
          <a:off x="572965" y="1442536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E2861-3F2A-46A9-9FFB-1D09EA23DA7F}">
      <dsp:nvSpPr>
        <dsp:cNvPr id="0" name=""/>
        <dsp:cNvSpPr/>
      </dsp:nvSpPr>
      <dsp:spPr>
        <a:xfrm>
          <a:off x="840117" y="2136643"/>
          <a:ext cx="7328179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Партнерство с образовательными учреждениями и издательствами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840117" y="2136643"/>
        <a:ext cx="7328179" cy="427442"/>
      </dsp:txXfrm>
    </dsp:sp>
    <dsp:sp modelId="{B16CC1EA-F9A7-40D1-9425-3C0CD9F4FF8D}">
      <dsp:nvSpPr>
        <dsp:cNvPr id="0" name=""/>
        <dsp:cNvSpPr/>
      </dsp:nvSpPr>
      <dsp:spPr>
        <a:xfrm>
          <a:off x="572965" y="2083213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43BD0A-7CFA-47B5-AFF8-4268BB853B52}">
      <dsp:nvSpPr>
        <dsp:cNvPr id="0" name=""/>
        <dsp:cNvSpPr/>
      </dsp:nvSpPr>
      <dsp:spPr>
        <a:xfrm>
          <a:off x="679339" y="2777725"/>
          <a:ext cx="7488957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Масштабируемая модель бизнеса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679339" y="2777725"/>
        <a:ext cx="7488957" cy="427442"/>
      </dsp:txXfrm>
    </dsp:sp>
    <dsp:sp modelId="{2A6FC655-C7F4-42FA-90E9-454B94D96131}">
      <dsp:nvSpPr>
        <dsp:cNvPr id="0" name=""/>
        <dsp:cNvSpPr/>
      </dsp:nvSpPr>
      <dsp:spPr>
        <a:xfrm>
          <a:off x="412187" y="2724295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C4325-4954-4419-BEA0-080E5E5324D7}">
      <dsp:nvSpPr>
        <dsp:cNvPr id="0" name=""/>
        <dsp:cNvSpPr/>
      </dsp:nvSpPr>
      <dsp:spPr>
        <a:xfrm>
          <a:off x="327738" y="3418808"/>
          <a:ext cx="7840558" cy="427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2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Образовательное сообщество</a:t>
          </a:r>
          <a:endParaRPr lang="ru-RU" sz="180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327738" y="3418808"/>
        <a:ext cx="7840558" cy="427442"/>
      </dsp:txXfrm>
    </dsp:sp>
    <dsp:sp modelId="{26FF34B1-A554-4B09-8A51-5D2CB95A269A}">
      <dsp:nvSpPr>
        <dsp:cNvPr id="0" name=""/>
        <dsp:cNvSpPr/>
      </dsp:nvSpPr>
      <dsp:spPr>
        <a:xfrm>
          <a:off x="60587" y="3365377"/>
          <a:ext cx="534302" cy="534302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289D4-DF0E-4EFC-A101-3F5A586442B2}">
      <dsp:nvSpPr>
        <dsp:cNvPr id="0" name=""/>
        <dsp:cNvSpPr/>
      </dsp:nvSpPr>
      <dsp:spPr>
        <a:xfrm flipH="1">
          <a:off x="0" y="92866"/>
          <a:ext cx="6536207" cy="12126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Потребительские сегменты:</a:t>
          </a: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/>
          </a:r>
          <a:b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Студенты 1 курса, Студенты </a:t>
          </a:r>
          <a:r>
            <a:rPr lang="ru-RU" sz="1400" b="0" kern="1200" dirty="0" err="1" smtClean="0">
              <a:solidFill>
                <a:schemeClr val="tx1"/>
              </a:solidFill>
              <a:latin typeface="Candara" panose="020E0502030303020204" pitchFamily="34" charset="0"/>
            </a:rPr>
            <a:t>блогеры</a:t>
          </a: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, студенты-наставники, преподаватели</a:t>
          </a:r>
          <a:endParaRPr lang="ru-RU" sz="1400" b="0" kern="1200" dirty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35516" y="128382"/>
        <a:ext cx="6465175" cy="1141580"/>
      </dsp:txXfrm>
    </dsp:sp>
    <dsp:sp modelId="{00B35F79-C34D-4E0F-BD0B-4FA41D684618}">
      <dsp:nvSpPr>
        <dsp:cNvPr id="0" name=""/>
        <dsp:cNvSpPr/>
      </dsp:nvSpPr>
      <dsp:spPr>
        <a:xfrm>
          <a:off x="3837" y="1372793"/>
          <a:ext cx="4522035" cy="15072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Уникальная ценность: </a:t>
          </a:r>
          <a:b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Оказывает поддержку любому студенту в учебном процессе </a:t>
          </a:r>
          <a:endParaRPr lang="ru-RU" sz="1400" b="0" kern="1200" dirty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47983" y="1416939"/>
        <a:ext cx="4433743" cy="1418957"/>
      </dsp:txXfrm>
    </dsp:sp>
    <dsp:sp modelId="{A4D8DBDE-40A8-45B4-8EFE-71770EDA2AEA}">
      <dsp:nvSpPr>
        <dsp:cNvPr id="0" name=""/>
        <dsp:cNvSpPr/>
      </dsp:nvSpPr>
      <dsp:spPr>
        <a:xfrm>
          <a:off x="12656" y="2971749"/>
          <a:ext cx="2241331" cy="150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Потоки прибыли: </a:t>
          </a: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/>
          </a:r>
          <a:b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П</a:t>
          </a:r>
          <a:r>
            <a:rPr lang="ru-RU" sz="1400" b="0" i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оказ рекламы у пользователей, привлечение рекламодателей, </a:t>
          </a:r>
          <a:r>
            <a:rPr lang="ru-RU" sz="1400" b="0" i="0" kern="1200" dirty="0" err="1" smtClean="0">
              <a:solidFill>
                <a:schemeClr val="tx1"/>
              </a:solidFill>
              <a:latin typeface="Candara" panose="020E0502030303020204" pitchFamily="34" charset="0"/>
            </a:rPr>
            <a:t>брендированные</a:t>
          </a:r>
          <a:r>
            <a:rPr lang="ru-RU" sz="1400" b="0" i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 вещи</a:t>
          </a:r>
          <a:endParaRPr lang="ru-RU" sz="1400" b="0" kern="1200" dirty="0" smtClean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56622" y="3015715"/>
        <a:ext cx="2153399" cy="1413182"/>
      </dsp:txXfrm>
    </dsp:sp>
    <dsp:sp modelId="{3C388FB3-D57A-4DA6-89C1-96D240DF5797}">
      <dsp:nvSpPr>
        <dsp:cNvPr id="0" name=""/>
        <dsp:cNvSpPr/>
      </dsp:nvSpPr>
      <dsp:spPr>
        <a:xfrm>
          <a:off x="2300122" y="2972602"/>
          <a:ext cx="2180752" cy="15075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Ключевые ресурсы: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IT-специалисты, учебные материалы</a:t>
          </a:r>
          <a:endParaRPr lang="ru-RU" sz="1400" b="0" kern="1200" dirty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2344278" y="3016758"/>
        <a:ext cx="2092440" cy="1419268"/>
      </dsp:txXfrm>
    </dsp:sp>
    <dsp:sp modelId="{C5E929BA-1DFD-4C81-9FA7-229456207032}">
      <dsp:nvSpPr>
        <dsp:cNvPr id="0" name=""/>
        <dsp:cNvSpPr/>
      </dsp:nvSpPr>
      <dsp:spPr>
        <a:xfrm>
          <a:off x="4572538" y="1382257"/>
          <a:ext cx="1967531" cy="15072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Каналы продвижения:</a:t>
          </a:r>
          <a:b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Реклама в соц. сетях, раздача визиток в ВУЗах</a:t>
          </a:r>
          <a:endParaRPr lang="ru-RU" sz="1400" b="0" kern="1200" dirty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4616684" y="1426403"/>
        <a:ext cx="1879239" cy="1418957"/>
      </dsp:txXfrm>
    </dsp:sp>
    <dsp:sp modelId="{473ED46B-161B-48BB-AFC2-403DB3152D4D}">
      <dsp:nvSpPr>
        <dsp:cNvPr id="0" name=""/>
        <dsp:cNvSpPr/>
      </dsp:nvSpPr>
      <dsp:spPr>
        <a:xfrm>
          <a:off x="4555932" y="2972933"/>
          <a:ext cx="1967531" cy="15072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  <a:t>Структура затрат:</a:t>
          </a:r>
          <a:br>
            <a:rPr lang="ru-RU" sz="1400" b="1" kern="1200" dirty="0" smtClean="0">
              <a:solidFill>
                <a:schemeClr val="tx1"/>
              </a:solidFill>
              <a:latin typeface="Candara" panose="020E0502030303020204" pitchFamily="34" charset="0"/>
            </a:rPr>
          </a:br>
          <a:r>
            <a:rPr lang="ru-RU" sz="1400" b="0" i="0" kern="1200" dirty="0" smtClean="0">
              <a:solidFill>
                <a:schemeClr val="tx1"/>
              </a:solidFill>
              <a:latin typeface="Candara" panose="020E0502030303020204" pitchFamily="34" charset="0"/>
            </a:rPr>
            <a:t>Развитие и поддержка платформы, маркетинговые расходы, платежи</a:t>
          </a:r>
          <a:endParaRPr lang="ru-RU" sz="1400" b="0" kern="1200" dirty="0">
            <a:solidFill>
              <a:schemeClr val="tx1"/>
            </a:solidFill>
            <a:latin typeface="Candara" panose="020E0502030303020204" pitchFamily="34" charset="0"/>
          </a:endParaRPr>
        </a:p>
      </dsp:txBody>
      <dsp:txXfrm>
        <a:off x="4600078" y="3017079"/>
        <a:ext cx="1879239" cy="14189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52540-BD12-4E6C-9796-95358F4A2EAF}">
      <dsp:nvSpPr>
        <dsp:cNvPr id="0" name=""/>
        <dsp:cNvSpPr/>
      </dsp:nvSpPr>
      <dsp:spPr>
        <a:xfrm>
          <a:off x="1125" y="80409"/>
          <a:ext cx="1465185" cy="14651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112382A-AF7A-443A-8E47-53BB118C3847}">
      <dsp:nvSpPr>
        <dsp:cNvPr id="0" name=""/>
        <dsp:cNvSpPr/>
      </dsp:nvSpPr>
      <dsp:spPr>
        <a:xfrm>
          <a:off x="403949" y="1088104"/>
          <a:ext cx="1465185" cy="1465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1: </a:t>
          </a:r>
          <a:r>
            <a:rPr lang="ru-RU" sz="11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Начальный этап и разработка Определение концепции и целей проекта </a:t>
          </a:r>
          <a:r>
            <a:rPr lang="ru-RU" sz="1100" b="0" kern="1200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StudyBuddy</a:t>
          </a:r>
          <a:r>
            <a:rPr lang="ru-RU" sz="11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endParaRPr lang="ru-RU" sz="1100" b="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446863" y="1131018"/>
        <a:ext cx="1379357" cy="1379357"/>
      </dsp:txXfrm>
    </dsp:sp>
    <dsp:sp modelId="{BE2C0471-53EC-4BAF-9DE0-1CE077CEADE9}">
      <dsp:nvSpPr>
        <dsp:cNvPr id="0" name=""/>
        <dsp:cNvSpPr/>
      </dsp:nvSpPr>
      <dsp:spPr>
        <a:xfrm>
          <a:off x="1748537" y="636969"/>
          <a:ext cx="282227" cy="3520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748537" y="707382"/>
        <a:ext cx="197559" cy="211237"/>
      </dsp:txXfrm>
    </dsp:sp>
    <dsp:sp modelId="{98DC6AD2-6EC1-4D7F-B51B-28EB8AEE98FF}">
      <dsp:nvSpPr>
        <dsp:cNvPr id="0" name=""/>
        <dsp:cNvSpPr/>
      </dsp:nvSpPr>
      <dsp:spPr>
        <a:xfrm>
          <a:off x="2272673" y="80409"/>
          <a:ext cx="1465185" cy="14651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B8ED020-FA15-4CF3-9B90-268DF14A29E6}">
      <dsp:nvSpPr>
        <dsp:cNvPr id="0" name=""/>
        <dsp:cNvSpPr/>
      </dsp:nvSpPr>
      <dsp:spPr>
        <a:xfrm>
          <a:off x="2659600" y="1088104"/>
          <a:ext cx="1465185" cy="1465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r>
            <a:rPr lang="ru-RU" sz="11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2: </a:t>
          </a:r>
          <a:r>
            <a:rPr lang="ru-RU" sz="11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Запуск и распространение Разработка и запуск MVP (минимально жизнеспособного продукта) онлайн платформы </a:t>
          </a:r>
          <a:r>
            <a:rPr lang="ru-RU" sz="1100" b="0" kern="1200" dirty="0" err="1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StudyBuddy</a:t>
          </a:r>
          <a:r>
            <a:rPr lang="ru-RU" sz="11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 </a:t>
          </a:r>
          <a:endParaRPr lang="ru-RU" sz="1100" b="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2702514" y="1131018"/>
        <a:ext cx="1379357" cy="1379357"/>
      </dsp:txXfrm>
    </dsp:sp>
    <dsp:sp modelId="{0A897846-1C68-4EF2-A691-B93033B781E4}">
      <dsp:nvSpPr>
        <dsp:cNvPr id="0" name=""/>
        <dsp:cNvSpPr/>
      </dsp:nvSpPr>
      <dsp:spPr>
        <a:xfrm>
          <a:off x="4020086" y="636969"/>
          <a:ext cx="282227" cy="3520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020086" y="707382"/>
        <a:ext cx="197559" cy="211237"/>
      </dsp:txXfrm>
    </dsp:sp>
    <dsp:sp modelId="{66A059ED-74B3-4FEA-B258-229932289715}">
      <dsp:nvSpPr>
        <dsp:cNvPr id="0" name=""/>
        <dsp:cNvSpPr/>
      </dsp:nvSpPr>
      <dsp:spPr>
        <a:xfrm>
          <a:off x="4544222" y="80409"/>
          <a:ext cx="1465185" cy="14651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1EFEA83-83EA-48AE-A9BC-BF024451FCCA}">
      <dsp:nvSpPr>
        <dsp:cNvPr id="0" name=""/>
        <dsp:cNvSpPr/>
      </dsp:nvSpPr>
      <dsp:spPr>
        <a:xfrm>
          <a:off x="4947046" y="1088104"/>
          <a:ext cx="1465185" cy="1465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3: </a:t>
          </a:r>
          <a:r>
            <a:rPr lang="ru-RU" sz="12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Расширение функционала и масштабирование Добавление новых функций</a:t>
          </a:r>
          <a:endParaRPr lang="ru-RU" sz="1200" b="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4989960" y="1131018"/>
        <a:ext cx="1379357" cy="1379357"/>
      </dsp:txXfrm>
    </dsp:sp>
    <dsp:sp modelId="{9BC316FF-332F-4E0B-BE2D-ADE3633CB8F6}">
      <dsp:nvSpPr>
        <dsp:cNvPr id="0" name=""/>
        <dsp:cNvSpPr/>
      </dsp:nvSpPr>
      <dsp:spPr>
        <a:xfrm>
          <a:off x="6291634" y="636969"/>
          <a:ext cx="282227" cy="3520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6291634" y="707382"/>
        <a:ext cx="197559" cy="211237"/>
      </dsp:txXfrm>
    </dsp:sp>
    <dsp:sp modelId="{C463E9A0-A138-4EE3-B1B9-35770B449A89}">
      <dsp:nvSpPr>
        <dsp:cNvPr id="0" name=""/>
        <dsp:cNvSpPr/>
      </dsp:nvSpPr>
      <dsp:spPr>
        <a:xfrm>
          <a:off x="6815770" y="80409"/>
          <a:ext cx="1465185" cy="14651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FEA789-C418-4C9D-B197-4CF6C4951E10}">
      <dsp:nvSpPr>
        <dsp:cNvPr id="0" name=""/>
        <dsp:cNvSpPr/>
      </dsp:nvSpPr>
      <dsp:spPr>
        <a:xfrm>
          <a:off x="7055414" y="1088104"/>
          <a:ext cx="1465185" cy="1465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Этап 4: </a:t>
          </a:r>
          <a:r>
            <a:rPr lang="ru-RU" sz="1400" b="0" kern="1200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rPr>
            <a:t>Укрепление позиций на рынке и развитие сообщества </a:t>
          </a:r>
          <a:endParaRPr lang="ru-RU" sz="1400" b="0" kern="1200" dirty="0">
            <a:solidFill>
              <a:schemeClr val="bg2">
                <a:lumMod val="75000"/>
              </a:schemeClr>
            </a:solidFill>
            <a:latin typeface="Candara" panose="020E0502030303020204" pitchFamily="34" charset="0"/>
          </a:endParaRPr>
        </a:p>
      </dsp:txBody>
      <dsp:txXfrm>
        <a:off x="7098328" y="1131018"/>
        <a:ext cx="1379357" cy="1379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97338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830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52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>
            <a:extLst>
              <a:ext uri="{FF2B5EF4-FFF2-40B4-BE49-F238E27FC236}">
                <a16:creationId xmlns:a16="http://schemas.microsoft.com/office/drawing/2014/main" xmlns="" id="{6720E3CD-7199-4FCD-B8F8-49671547C5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5657" y="297455"/>
            <a:ext cx="6092687" cy="8096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45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92757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5784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5400" b="1" dirty="0" err="1" smtClean="0">
                <a:solidFill>
                  <a:srgbClr val="9F00FF"/>
                </a:solidFill>
                <a:latin typeface="Franklin Gothic Heavy" pitchFamily="34" charset="0"/>
                <a:ea typeface="Montserrat"/>
                <a:cs typeface="Montserrat"/>
                <a:sym typeface="Montserrat"/>
              </a:rPr>
              <a:t>StudyBuddy</a:t>
            </a:r>
            <a:endParaRPr sz="5400" b="1" dirty="0">
              <a:solidFill>
                <a:srgbClr val="9F00FF"/>
              </a:solidFill>
              <a:latin typeface="Franklin Gothic Heavy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260758" y="1941227"/>
            <a:ext cx="3633032" cy="105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Платформа для взаимопомощи студентов</a:t>
            </a:r>
            <a:endParaRPr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7" y="302783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Команда: </a:t>
            </a:r>
            <a:r>
              <a:rPr lang="ru-RU" sz="12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МяуМяуМяу</a:t>
            </a:r>
            <a:endParaRPr lang="ru-RU" sz="12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004995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04895" y="320354"/>
            <a:ext cx="2800099" cy="510778"/>
          </a:xfrm>
          <a:prstGeom prst="round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  <a:cs typeface="Calibri Light" panose="020F0302020204030204" pitchFamily="34" charset="0"/>
              </a:rPr>
              <a:t>Актуальность</a:t>
            </a:r>
            <a:endParaRPr lang="ru-RU" sz="2400" b="1" dirty="0"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2877" y="846879"/>
            <a:ext cx="2960853" cy="10556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>
                <a:latin typeface="Candara" panose="020E0502030303020204" pitchFamily="34" charset="0"/>
              </a:rPr>
              <a:t>Платформы для взаимопомощи студентов имеют высокую актуальность в настоящее время. </a:t>
            </a:r>
            <a:r>
              <a:rPr lang="ru-RU" sz="800" dirty="0" err="1">
                <a:latin typeface="Candara" panose="020E0502030303020204" pitchFamily="34" charset="0"/>
              </a:rPr>
              <a:t>Цифровизация</a:t>
            </a:r>
            <a:r>
              <a:rPr lang="ru-RU" sz="800" dirty="0">
                <a:latin typeface="Candara" panose="020E0502030303020204" pitchFamily="34" charset="0"/>
              </a:rPr>
              <a:t> привела к серьезным изменениям в образовательной сфере, как в высшем, так и в среднем образовании. Многие учебные заведения перешли на дистанционное обучение, что сказалось на качестве образования и доступности помощи для студентов.</a:t>
            </a:r>
          </a:p>
        </p:txBody>
      </p:sp>
      <p:pic>
        <p:nvPicPr>
          <p:cNvPr id="2050" name="Picture 2" descr="Актуальность – Бесплатные иконки: бизне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422" y="1902487"/>
            <a:ext cx="2758881" cy="275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зеленая галочка ПНГ на Прозрачном Фоне • Скачать PNG зеленая галоч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зеленая галочка ПНГ на Прозрачном Фоне • Скачать PNG зеленая галоч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зеленая галочка ПНГ на Прозрачном Фоне • Скачать PNG зеленая галочк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Галочка – Бесплатные иконки: формы и символ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923" y="796129"/>
            <a:ext cx="407774" cy="40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Галочка – Бесплатные иконки: формы и символ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217" y="2344842"/>
            <a:ext cx="407774" cy="40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Галочка – Бесплатные иконки: формы и символ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218" y="3856484"/>
            <a:ext cx="407774" cy="40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71302" y="795801"/>
            <a:ext cx="3515498" cy="3405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ndara" panose="020E0502030303020204" pitchFamily="34" charset="0"/>
              </a:rPr>
              <a:t>Рост </a:t>
            </a:r>
            <a:r>
              <a:rPr lang="ru-RU" b="1" dirty="0" smtClean="0">
                <a:latin typeface="Candara" panose="020E0502030303020204" pitchFamily="34" charset="0"/>
              </a:rPr>
              <a:t>онлайн-образования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55113" y="2344842"/>
            <a:ext cx="3515498" cy="3405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ndara" panose="020E0502030303020204" pitchFamily="34" charset="0"/>
              </a:rPr>
              <a:t>Социальная связь и обмен </a:t>
            </a:r>
            <a:r>
              <a:rPr lang="ru-RU" b="1" dirty="0" smtClean="0">
                <a:latin typeface="Candara" panose="020E0502030303020204" pitchFamily="34" charset="0"/>
              </a:rPr>
              <a:t>опытом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1302" y="3806158"/>
            <a:ext cx="3515498" cy="3405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ndara" panose="020E0502030303020204" pitchFamily="34" charset="0"/>
              </a:rPr>
              <a:t>Технологические инновации</a:t>
            </a:r>
            <a:endParaRPr lang="ru-RU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057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004995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1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3851913" y="1770929"/>
            <a:ext cx="1" cy="627107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Google Shape;72;p2"/>
          <p:cNvSpPr txBox="1"/>
          <p:nvPr/>
        </p:nvSpPr>
        <p:spPr>
          <a:xfrm>
            <a:off x="1412984" y="67101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1600" b="1" dirty="0" smtClean="0"/>
          </a:p>
          <a:p>
            <a:endParaRPr lang="ru-RU" sz="1000"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52451" y="147799"/>
            <a:ext cx="7912100" cy="578882"/>
          </a:xfrm>
          <a:prstGeom prst="round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2800" b="1" dirty="0"/>
              <a:t>Целевая аудитория: 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530375" y="1582693"/>
            <a:ext cx="1427205" cy="797011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Студенты 1 курса</a:t>
            </a:r>
            <a:endParaRPr lang="ru-RU" sz="12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138311" y="2398861"/>
            <a:ext cx="1427205" cy="797011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ndara" panose="020E0502030303020204" pitchFamily="34" charset="0"/>
              </a:rPr>
              <a:t>Студенты </a:t>
            </a:r>
            <a:r>
              <a:rPr lang="ru-RU" sz="1200" b="1" dirty="0" err="1" smtClean="0">
                <a:solidFill>
                  <a:schemeClr val="tx1"/>
                </a:solidFill>
                <a:latin typeface="Candara" panose="020E0502030303020204" pitchFamily="34" charset="0"/>
              </a:rPr>
              <a:t>блогеры</a:t>
            </a:r>
            <a:endParaRPr lang="ru-RU" sz="12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933284" y="2398861"/>
            <a:ext cx="1427205" cy="797011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Кураторы</a:t>
            </a:r>
            <a:r>
              <a:rPr lang="en-US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r>
              <a:rPr lang="ru-RU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 наставники</a:t>
            </a:r>
            <a:r>
              <a:rPr lang="en-US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ru-RU" sz="1200" b="1" dirty="0" err="1" smtClean="0">
                <a:solidFill>
                  <a:schemeClr val="tx1"/>
                </a:solidFill>
                <a:latin typeface="Candara" panose="020E0502030303020204" pitchFamily="34" charset="0"/>
              </a:rPr>
              <a:t>тьюторы</a:t>
            </a:r>
            <a:endParaRPr lang="ru-RU" sz="12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6601444" y="1601025"/>
            <a:ext cx="1427205" cy="797011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Иногородние</a:t>
            </a:r>
            <a:endParaRPr lang="ru-RU" sz="12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646886" y="1770929"/>
            <a:ext cx="1" cy="608775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190736" y="1314554"/>
            <a:ext cx="410708" cy="353608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3" idx="1"/>
          </p:cNvCxnSpPr>
          <p:nvPr/>
        </p:nvCxnSpPr>
        <p:spPr>
          <a:xfrm flipH="1">
            <a:off x="2910016" y="1276660"/>
            <a:ext cx="345989" cy="324365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Блок-схема: альтернативный процесс 2"/>
          <p:cNvSpPr/>
          <p:nvPr/>
        </p:nvSpPr>
        <p:spPr>
          <a:xfrm>
            <a:off x="3256005" y="782390"/>
            <a:ext cx="2934730" cy="988540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Студенты</a:t>
            </a:r>
            <a:endParaRPr lang="ru-RU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Блок-схема: альтернативный процесс 46"/>
          <p:cNvSpPr/>
          <p:nvPr/>
        </p:nvSpPr>
        <p:spPr>
          <a:xfrm>
            <a:off x="506243" y="3496962"/>
            <a:ext cx="8118545" cy="1367276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Candara" panose="020E0502030303020204" pitchFamily="34" charset="0"/>
              </a:rPr>
              <a:t>Преподаватели</a:t>
            </a:r>
            <a:r>
              <a:rPr lang="ru-RU" dirty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  <a:br>
              <a:rPr lang="ru-RU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ndara" panose="020E0502030303020204" pitchFamily="34" charset="0"/>
              </a:rPr>
              <a:t>Вторая ключевая аудитория – преподаватели. Они - катализаторы знаний, </a:t>
            </a:r>
            <a:r>
              <a:rPr lang="ru-RU" dirty="0" smtClean="0">
                <a:solidFill>
                  <a:schemeClr val="tx1"/>
                </a:solidFill>
                <a:latin typeface="Candara" panose="020E0502030303020204" pitchFamily="34" charset="0"/>
              </a:rPr>
              <a:t>и0х </a:t>
            </a:r>
            <a:r>
              <a:rPr lang="ru-RU" dirty="0">
                <a:solidFill>
                  <a:schemeClr val="tx1"/>
                </a:solidFill>
                <a:latin typeface="Candara" panose="020E0502030303020204" pitchFamily="34" charset="0"/>
              </a:rPr>
              <a:t>роль невозможно переоценить. Однако, иногда они сталкиваются с трудностями в адаптации своих курсов под разные потребности студентов. Здесь наш проект приходит на помощь, предлагая платформу, где преподаватели могут обсудить методы преподавания, делиться своим опытом и получать обратную связь от коллег.</a:t>
            </a:r>
          </a:p>
          <a:p>
            <a:pPr algn="ctr"/>
            <a:endParaRPr lang="ru-RU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252172" y="-46153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-91831" y="381118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004995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38E1680-C70A-4B19-B496-AD0354CD250D}"/>
              </a:ext>
            </a:extLst>
          </p:cNvPr>
          <p:cNvSpPr txBox="1"/>
          <p:nvPr/>
        </p:nvSpPr>
        <p:spPr>
          <a:xfrm>
            <a:off x="1752967" y="686890"/>
            <a:ext cx="1576814" cy="383084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Изоляция и одиночество</a:t>
            </a:r>
            <a:r>
              <a:rPr lang="ru-RU" sz="1800" b="1" dirty="0">
                <a:solidFill>
                  <a:schemeClr val="accent1"/>
                </a:solidFill>
                <a:latin typeface="+mj-lt"/>
              </a:rPr>
              <a:t> 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882547-363E-4269-931C-927D6E64C1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48592" y="63500"/>
            <a:ext cx="6376208" cy="578940"/>
          </a:xfrm>
          <a:prstGeom prst="round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r>
              <a:rPr lang="ru-RU" sz="18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Причины использования платформы </a:t>
            </a:r>
            <a:r>
              <a:rPr lang="en-US" sz="18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“</a:t>
            </a:r>
            <a:r>
              <a:rPr lang="en-US" sz="1800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StudyBuddy</a:t>
            </a:r>
            <a:r>
              <a:rPr lang="en-US" sz="18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”</a:t>
            </a:r>
            <a:endParaRPr lang="en-US" sz="1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D3AE831-F264-4A91-BF2A-AD06F6164C04}"/>
              </a:ext>
            </a:extLst>
          </p:cNvPr>
          <p:cNvSpPr txBox="1"/>
          <p:nvPr/>
        </p:nvSpPr>
        <p:spPr>
          <a:xfrm>
            <a:off x="810062" y="716566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78DFA09-2A6C-4265-BA1F-CB63D14BA79E}"/>
              </a:ext>
            </a:extLst>
          </p:cNvPr>
          <p:cNvSpPr txBox="1"/>
          <p:nvPr/>
        </p:nvSpPr>
        <p:spPr>
          <a:xfrm>
            <a:off x="1685125" y="1819990"/>
            <a:ext cx="2882141" cy="212824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Недостаток мотивации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B669B42-A5B2-4FB1-9592-22401A96F228}"/>
              </a:ext>
            </a:extLst>
          </p:cNvPr>
          <p:cNvSpPr txBox="1"/>
          <p:nvPr/>
        </p:nvSpPr>
        <p:spPr>
          <a:xfrm>
            <a:off x="812443" y="1753442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7CF1427-1F9B-41D2-BC9F-7338BB7DD2DA}"/>
              </a:ext>
            </a:extLst>
          </p:cNvPr>
          <p:cNvSpPr txBox="1"/>
          <p:nvPr/>
        </p:nvSpPr>
        <p:spPr>
          <a:xfrm>
            <a:off x="1677180" y="2818054"/>
            <a:ext cx="1518139" cy="349032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Трудности в понимании материала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C031851-6568-4D57-9128-237C2052A781}"/>
              </a:ext>
            </a:extLst>
          </p:cNvPr>
          <p:cNvSpPr txBox="1"/>
          <p:nvPr/>
        </p:nvSpPr>
        <p:spPr>
          <a:xfrm>
            <a:off x="812443" y="2790173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3035EC5-25BA-498F-8094-32B1BAA9813B}"/>
              </a:ext>
            </a:extLst>
          </p:cNvPr>
          <p:cNvSpPr txBox="1"/>
          <p:nvPr/>
        </p:nvSpPr>
        <p:spPr>
          <a:xfrm>
            <a:off x="5624342" y="728771"/>
            <a:ext cx="1836888" cy="349032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Подготовка к экзаменам и контрольным работам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BF13A0B-6799-4698-B98E-950BF921668B}"/>
              </a:ext>
            </a:extLst>
          </p:cNvPr>
          <p:cNvSpPr txBox="1"/>
          <p:nvPr/>
        </p:nvSpPr>
        <p:spPr>
          <a:xfrm>
            <a:off x="4717498" y="716566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sz="4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9FA3291-FC32-4AA8-BE1C-198A2B61CFD2}"/>
              </a:ext>
            </a:extLst>
          </p:cNvPr>
          <p:cNvSpPr txBox="1"/>
          <p:nvPr/>
        </p:nvSpPr>
        <p:spPr>
          <a:xfrm>
            <a:off x="5621976" y="1810597"/>
            <a:ext cx="1966658" cy="349032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Советы по карьере и профессиональному росту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1714F86-A8B9-48F2-B232-00A6CBE51771}"/>
              </a:ext>
            </a:extLst>
          </p:cNvPr>
          <p:cNvSpPr txBox="1"/>
          <p:nvPr/>
        </p:nvSpPr>
        <p:spPr>
          <a:xfrm>
            <a:off x="4717498" y="1756502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sz="4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EA82F9C-873B-40EB-9224-8953041B4E6C}"/>
              </a:ext>
            </a:extLst>
          </p:cNvPr>
          <p:cNvSpPr txBox="1"/>
          <p:nvPr/>
        </p:nvSpPr>
        <p:spPr>
          <a:xfrm>
            <a:off x="5634981" y="3216785"/>
            <a:ext cx="2584063" cy="1923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ru-RU" sz="800" dirty="0" smtClean="0"/>
              <a:t>. </a:t>
            </a:r>
            <a:endParaRPr lang="en-US" sz="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A2D6ABF-7FEC-4F52-923F-AEBB2B6F0D42}"/>
              </a:ext>
            </a:extLst>
          </p:cNvPr>
          <p:cNvSpPr txBox="1"/>
          <p:nvPr/>
        </p:nvSpPr>
        <p:spPr>
          <a:xfrm>
            <a:off x="5624343" y="2859782"/>
            <a:ext cx="1518139" cy="349032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Развитие социальных навыков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26B32E1-DEAB-479D-B7E0-0A1782AA4EB8}"/>
              </a:ext>
            </a:extLst>
          </p:cNvPr>
          <p:cNvSpPr txBox="1"/>
          <p:nvPr/>
        </p:nvSpPr>
        <p:spPr>
          <a:xfrm>
            <a:off x="4717498" y="2793233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en-US" sz="4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7CF1427-1F9B-41D2-BC9F-7338BB7DD2DA}"/>
              </a:ext>
            </a:extLst>
          </p:cNvPr>
          <p:cNvSpPr txBox="1"/>
          <p:nvPr/>
        </p:nvSpPr>
        <p:spPr>
          <a:xfrm>
            <a:off x="1674813" y="3942739"/>
            <a:ext cx="1518139" cy="212824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Нехватка времени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C031851-6568-4D57-9128-237C2052A781}"/>
              </a:ext>
            </a:extLst>
          </p:cNvPr>
          <p:cNvSpPr txBox="1"/>
          <p:nvPr/>
        </p:nvSpPr>
        <p:spPr>
          <a:xfrm>
            <a:off x="810076" y="3832257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sz="4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62C96BF-5549-4B4C-B93C-A9E0C861A237}"/>
              </a:ext>
            </a:extLst>
          </p:cNvPr>
          <p:cNvSpPr txBox="1"/>
          <p:nvPr/>
        </p:nvSpPr>
        <p:spPr>
          <a:xfrm>
            <a:off x="5628478" y="4397243"/>
            <a:ext cx="2584063" cy="1923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endParaRPr lang="ru-RU" sz="8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7CF1427-1F9B-41D2-BC9F-7338BB7DD2DA}"/>
              </a:ext>
            </a:extLst>
          </p:cNvPr>
          <p:cNvSpPr txBox="1"/>
          <p:nvPr/>
        </p:nvSpPr>
        <p:spPr>
          <a:xfrm>
            <a:off x="5630247" y="3829214"/>
            <a:ext cx="1518139" cy="485239"/>
          </a:xfrm>
          <a:prstGeom prst="round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800" b="1" dirty="0">
                <a:solidFill>
                  <a:srgbClr val="595959"/>
                </a:solidFill>
              </a:rPr>
              <a:t>Доступ к дополнительным ресурсам и материалам</a:t>
            </a:r>
            <a:endParaRPr lang="en-US" sz="1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C031851-6568-4D57-9128-237C2052A781}"/>
              </a:ext>
            </a:extLst>
          </p:cNvPr>
          <p:cNvSpPr txBox="1"/>
          <p:nvPr/>
        </p:nvSpPr>
        <p:spPr>
          <a:xfrm>
            <a:off x="4715131" y="3835317"/>
            <a:ext cx="825653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en-US" sz="4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87" y="1123816"/>
            <a:ext cx="2440747" cy="644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86" y="2119524"/>
            <a:ext cx="2486848" cy="604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86" y="3252435"/>
            <a:ext cx="2486848" cy="553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125" y="4239506"/>
            <a:ext cx="2552309" cy="586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981" y="1143213"/>
            <a:ext cx="2584063" cy="625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981" y="2215105"/>
            <a:ext cx="2584063" cy="602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76" y="3248935"/>
            <a:ext cx="2597068" cy="534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 descr="Защита от несанкционированного доступа к информации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15" y="4389745"/>
            <a:ext cx="2586430" cy="633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326345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Google Shape;81;p3"/>
          <p:cNvSpPr txBox="1"/>
          <p:nvPr/>
        </p:nvSpPr>
        <p:spPr>
          <a:xfrm>
            <a:off x="185352" y="864974"/>
            <a:ext cx="8793392" cy="377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30635457"/>
              </p:ext>
            </p:extLst>
          </p:nvPr>
        </p:nvGraphicFramePr>
        <p:xfrm>
          <a:off x="333632" y="389239"/>
          <a:ext cx="8587946" cy="42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02741" y="3980185"/>
            <a:ext cx="8624405" cy="826594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75535293"/>
              </p:ext>
            </p:extLst>
          </p:nvPr>
        </p:nvGraphicFramePr>
        <p:xfrm>
          <a:off x="376881" y="951469"/>
          <a:ext cx="8223421" cy="4060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05520" y="254623"/>
            <a:ext cx="8300961" cy="777166"/>
          </a:xfrm>
          <a:prstGeom prst="roundRect">
            <a:avLst/>
          </a:prstGeom>
          <a:solidFill>
            <a:srgbClr val="FF99CC"/>
          </a:solidFill>
          <a:ln>
            <a:solidFill>
              <a:srgbClr val="FF99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Конкурентоспособность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19139"/>
              </p:ext>
            </p:extLst>
          </p:nvPr>
        </p:nvGraphicFramePr>
        <p:xfrm>
          <a:off x="339811" y="983260"/>
          <a:ext cx="8511024" cy="398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79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31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92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533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144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andara" panose="020E0502030303020204" pitchFamily="34" charset="0"/>
                        </a:rPr>
                        <a:t>Сравнительные</a:t>
                      </a:r>
                      <a:r>
                        <a:rPr lang="ru-RU" baseline="0" dirty="0" smtClean="0">
                          <a:latin typeface="Candara" panose="020E0502030303020204" pitchFamily="34" charset="0"/>
                        </a:rPr>
                        <a:t> характеристики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Наш продукт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</a:t>
                      </a:r>
                      <a:r>
                        <a:rPr lang="ru-RU" baseline="0" dirty="0" smtClean="0"/>
                        <a:t> сдал!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Ответы </a:t>
                      </a:r>
                      <a:r>
                        <a:rPr lang="en-US" dirty="0" smtClean="0"/>
                        <a:t>mail.ru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5432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Персонализация образовательного опыта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персонализированные рекомендации и учебные планы, основанные на предпочтениях и успехах каждого</a:t>
                      </a:r>
                      <a:endParaRPr lang="ru-RU" sz="8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персонализация направлена на понимание студентов, их трудности и проблемы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персонализированный подбор, обработка и структурирование материала по предложенной заказчиком теме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персонализированная платформа на получение быстрого ответа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5076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Интерактивное обучение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интерактивные возможности для общения и обмена знаниями между студентами, создавая общение в реальном времени</a:t>
                      </a:r>
                      <a:endParaRPr lang="ru-RU" sz="8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интерактивная консультация эксперта и заказчика, подбор эксперта ,</a:t>
                      </a:r>
                      <a:r>
                        <a:rPr lang="ru-RU" sz="800" b="0" i="0" u="none" strike="noStrike" cap="none" baseline="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который объяснит твою тему с помощью видеосвязи и онлайн доски</a:t>
                      </a:r>
                    </a:p>
                    <a:p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эксперты помогают и консультируют по учебе без посредников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пространство, в котором можно задавать вопросы и получать настоящие ответы от живых людей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86671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Технологические инновации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  <a:sym typeface="Arial"/>
                        </a:rPr>
                        <a:t>искусственный интеллект для предоставления обратной связи, кастомизированных учебных планов и прогнозирования успеха студентов</a:t>
                      </a:r>
                      <a:endParaRPr lang="ru-RU" sz="8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ndara" pitchFamily="34" charset="0"/>
                        </a:rPr>
                        <a:t>онлайн подбор эксперта</a:t>
                      </a:r>
                      <a:endParaRPr lang="ru-RU" sz="800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современный дизайн, созданный для удобства пользователей сайта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  <a:sym typeface="Arial"/>
                        </a:rPr>
                        <a:t>отсутствие технологических инноваций, не систематизированный процесс поиска ответа на вопрос</a:t>
                      </a:r>
                      <a:endParaRPr lang="ru-RU" sz="800" b="0" i="0" u="none" strike="noStrike" cap="none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490" y="1054271"/>
            <a:ext cx="1779372" cy="424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824" y="1047968"/>
            <a:ext cx="1612557" cy="43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39811" y="179173"/>
            <a:ext cx="8511024" cy="778476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031" y="1071843"/>
            <a:ext cx="1229498" cy="40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210344\Desktop\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04" y="1014145"/>
            <a:ext cx="1215726" cy="4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34495699"/>
              </p:ext>
            </p:extLst>
          </p:nvPr>
        </p:nvGraphicFramePr>
        <p:xfrm>
          <a:off x="2038865" y="469557"/>
          <a:ext cx="6662352" cy="4480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02741" y="580768"/>
            <a:ext cx="1594021" cy="4312508"/>
          </a:xfrm>
          <a:prstGeom prst="roundRect">
            <a:avLst/>
          </a:prstGeom>
          <a:solidFill>
            <a:srgbClr val="FF99CC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1" vert="vert270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  <a:ea typeface="Montserrat"/>
                <a:cs typeface="Montserrat"/>
                <a:sym typeface="Montserrat"/>
              </a:rPr>
              <a:t>Бизнес</a:t>
            </a:r>
            <a:r>
              <a:rPr lang="ru-RU" sz="4000" b="1" dirty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  <a:ea typeface="Montserrat"/>
                <a:cs typeface="Montserrat"/>
                <a:sym typeface="Montserrat"/>
              </a:rPr>
              <a:t/>
            </a:r>
            <a:br>
              <a:rPr lang="ru-RU" sz="4000" b="1" dirty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  <a:ea typeface="Montserrat"/>
                <a:cs typeface="Montserrat"/>
                <a:sym typeface="Montserrat"/>
              </a:rPr>
            </a:br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  <a:ea typeface="Montserrat"/>
                <a:cs typeface="Montserrat"/>
                <a:sym typeface="Montserrat"/>
              </a:rPr>
              <a:t>модель</a:t>
            </a:r>
            <a:endParaRPr sz="4000" b="1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rgbClr val="FF99CC"/>
          </a:solidFill>
          <a:ln>
            <a:solidFill>
              <a:srgbClr val="FF99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ru-RU" b="1" dirty="0" smtClean="0">
                <a:latin typeface="Candara" pitchFamily="34" charset="0"/>
              </a:rPr>
              <a:t>Финансовые расчеты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055039"/>
            <a:ext cx="8520600" cy="3416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Предпологаемое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среднее количество активных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пользоватей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: 1750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Цена рекламного показа: 990 рублей за 1000 просмотров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Частота рекламных показов для пользователя: 10 в день</a:t>
            </a:r>
          </a:p>
          <a:p>
            <a:pPr marL="114300" indent="0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Исходя из этих данных делаем следующие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рассчеты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: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Среднее количество рекламных показов в день: 1750 (пользователи) *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10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(частота рекламных показов) =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17500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показов в день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.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Среднее количество рекламных показов в месяц: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17500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показов в день * 30 (предположим, что в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месяце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30 дней) =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262500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показов в месяц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.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Выручка за показ рекламы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: 525 000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/1000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*990=519 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750 рублей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03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ru-RU" b="1" dirty="0" smtClean="0">
                <a:latin typeface="Candara" pitchFamily="34" charset="0"/>
              </a:rPr>
              <a:t>Затраты и конечная прибыль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062534"/>
            <a:ext cx="8520600" cy="3416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114300" indent="0">
              <a:buNone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Затраты данной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плафтормы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ежемесячно будут составлять в среднем 210 тысяч рублей.</a:t>
            </a:r>
          </a:p>
          <a:p>
            <a:pP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Оплата персонала: 4 человека с заработной платой в 30 тысяч рублей.</a:t>
            </a:r>
          </a:p>
          <a:p>
            <a:pP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Оплата хостинга, серверов: 30 тысяч рублей</a:t>
            </a:r>
          </a:p>
          <a:p>
            <a:pPr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IT-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специалист для поддержания сайта и обновлений: 60 тысяч рублей.</a:t>
            </a: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Конечная прибыль: 519750-210000=309750 рублей</a:t>
            </a:r>
          </a:p>
        </p:txBody>
      </p:sp>
    </p:spTree>
    <p:extLst>
      <p:ext uri="{BB962C8B-B14F-4D97-AF65-F5344CB8AC3E}">
        <p14:creationId xmlns:p14="http://schemas.microsoft.com/office/powerpoint/2010/main" val="14657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43" y="200720"/>
            <a:ext cx="8520600" cy="572700"/>
          </a:xfrm>
        </p:spPr>
        <p:txBody>
          <a:bodyPr/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Наш сайт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6" y="834683"/>
            <a:ext cx="7836694" cy="424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2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76798147"/>
              </p:ext>
            </p:extLst>
          </p:nvPr>
        </p:nvGraphicFramePr>
        <p:xfrm>
          <a:off x="311700" y="1152475"/>
          <a:ext cx="8520600" cy="3833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Google Shape;125;p9"/>
          <p:cNvSpPr txBox="1">
            <a:spLocks/>
          </p:cNvSpPr>
          <p:nvPr/>
        </p:nvSpPr>
        <p:spPr>
          <a:xfrm>
            <a:off x="283240" y="352195"/>
            <a:ext cx="8549060" cy="765636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План по развитию</a:t>
            </a:r>
          </a:p>
          <a:p>
            <a:pPr algn="ctr"/>
            <a:endParaRPr lang="ru-RU" sz="4000" dirty="0">
              <a:solidFill>
                <a:schemeClr val="bg2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8616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146810" y="31945"/>
            <a:ext cx="8549060" cy="765636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solidFill>
                <a:schemeClr val="bg2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0" y="1512953"/>
            <a:ext cx="1490638" cy="198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08" y="837074"/>
            <a:ext cx="1300222" cy="231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1" y="1209198"/>
            <a:ext cx="1756228" cy="2341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11" y="2480885"/>
            <a:ext cx="1821936" cy="2265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146810" y="3646565"/>
            <a:ext cx="1459765" cy="10556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Алина Сидорова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Аналитик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копирайтер</a:t>
            </a:r>
            <a:endParaRPr lang="ru-RU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1309" y="3227565"/>
            <a:ext cx="1300222" cy="151894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Анастасия Сурина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Дизайнер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 генератор идей</a:t>
            </a: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9911" y="1562772"/>
            <a:ext cx="1821936" cy="81724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Злата </a:t>
            </a:r>
            <a:r>
              <a:rPr lang="ru-RU" b="1" dirty="0" err="1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Щекутеева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Спикер</a:t>
            </a: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39642" y="3651565"/>
            <a:ext cx="1756228" cy="10556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Ксения Шишкова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Мастер презентации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 маркетолог</a:t>
            </a:r>
            <a:endParaRPr lang="ru-RU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0991" y="1425139"/>
            <a:ext cx="1549190" cy="10556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Татьяна Дьяконова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Спикер</a:t>
            </a: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91" y="2598423"/>
            <a:ext cx="1549190" cy="2103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65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:a16="http://schemas.microsoft.com/office/drawing/2014/main" xmlns="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4139046" y="0"/>
            <a:ext cx="5139005" cy="2792186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Freeform 36">
            <a:extLst>
              <a:ext uri="{FF2B5EF4-FFF2-40B4-BE49-F238E27FC236}">
                <a16:creationId xmlns:a16="http://schemas.microsoft.com/office/drawing/2014/main" xmlns="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3730402"/>
            <a:ext cx="4237434" cy="1547813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93" y="71913"/>
            <a:ext cx="8520600" cy="572700"/>
          </a:xfrm>
        </p:spPr>
        <p:txBody>
          <a:bodyPr/>
          <a:lstStyle/>
          <a:p>
            <a:endParaRPr lang="ru-RU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7556" y="4984543"/>
            <a:ext cx="8520600" cy="3416400"/>
          </a:xfrm>
        </p:spPr>
        <p:txBody>
          <a:bodyPr/>
          <a:lstStyle/>
          <a:p>
            <a:pPr marL="114300" indent="0">
              <a:buNone/>
            </a:pPr>
            <a:endParaRPr lang="ru-RU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5" y="1480223"/>
            <a:ext cx="1517100" cy="2022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93" y="1014793"/>
            <a:ext cx="1671638" cy="2228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033" y="2828433"/>
            <a:ext cx="2123202" cy="1414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33" y="2878014"/>
            <a:ext cx="1807368" cy="1807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54575" y="3669553"/>
            <a:ext cx="1517100" cy="81724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Кирилл Швецов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Копирайтер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логист</a:t>
            </a:r>
            <a:endParaRPr lang="ru-RU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3033" y="1861389"/>
            <a:ext cx="2123202" cy="81724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Роберт </a:t>
            </a:r>
          </a:p>
          <a:p>
            <a:r>
              <a:rPr lang="ru-RU" b="1" dirty="0" err="1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Джанумов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Менеджер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аналитик</a:t>
            </a:r>
            <a:endParaRPr lang="ru-RU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7593" y="3398179"/>
            <a:ext cx="1671638" cy="129397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Глеб </a:t>
            </a:r>
          </a:p>
          <a:p>
            <a:r>
              <a:rPr lang="ru-RU" b="1" dirty="0" err="1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Развеев</a:t>
            </a:r>
            <a:endParaRPr lang="en-US" b="1" dirty="0" smtClean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Спикер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мастер презентаций</a:t>
            </a:r>
          </a:p>
          <a:p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30589" y="1447212"/>
            <a:ext cx="1814512" cy="129397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Егор 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Щетинин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Советник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специалист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Candara" panose="020E0502030303020204" pitchFamily="34" charset="0"/>
              </a:rPr>
              <a:t>генератор идей</a:t>
            </a:r>
            <a:endParaRPr lang="ru-RU" dirty="0">
              <a:solidFill>
                <a:schemeClr val="bg2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4" name="Google Shape;125;p9"/>
          <p:cNvSpPr txBox="1">
            <a:spLocks/>
          </p:cNvSpPr>
          <p:nvPr/>
        </p:nvSpPr>
        <p:spPr>
          <a:xfrm>
            <a:off x="454575" y="152833"/>
            <a:ext cx="7790527" cy="751162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lang="ru-RU" sz="4000" dirty="0">
              <a:solidFill>
                <a:schemeClr val="bg2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4679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5" y="-23246"/>
            <a:ext cx="4591147" cy="133033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393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00145" y="1405406"/>
            <a:ext cx="8532153" cy="812096"/>
          </a:xfrm>
          <a:prstGeom prst="roundRect">
            <a:avLst/>
          </a:prstGeom>
          <a:solidFill>
            <a:srgbClr val="FF99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dirty="0"/>
          </a:p>
        </p:txBody>
      </p:sp>
      <p:sp>
        <p:nvSpPr>
          <p:cNvPr id="147" name="Google Shape;147;p11"/>
          <p:cNvSpPr txBox="1"/>
          <p:nvPr/>
        </p:nvSpPr>
        <p:spPr>
          <a:xfrm>
            <a:off x="300146" y="2316180"/>
            <a:ext cx="8532153" cy="20856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err="1" smtClean="0">
                <a:latin typeface="Candara" panose="020E0502030303020204" pitchFamily="34" charset="0"/>
                <a:ea typeface="Montserrat Light"/>
                <a:cs typeface="Montserrat Light"/>
                <a:sym typeface="Montserrat Light"/>
              </a:rPr>
              <a:t>Развеев</a:t>
            </a:r>
            <a:r>
              <a:rPr lang="ru-RU" sz="2000" dirty="0" smtClean="0">
                <a:latin typeface="Candara" panose="020E0502030303020204" pitchFamily="34" charset="0"/>
                <a:ea typeface="Montserrat Light"/>
                <a:cs typeface="Montserrat Light"/>
                <a:sym typeface="Montserrat Light"/>
              </a:rPr>
              <a:t> Глеб Максимович</a:t>
            </a:r>
            <a:endParaRPr sz="1400" b="0" i="0" u="none" strike="noStrike" cap="none" dirty="0">
              <a:solidFill>
                <a:srgbClr val="000000"/>
              </a:solidFill>
              <a:latin typeface="Candara" panose="020E0502030303020204" pitchFamily="34" charset="0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1400" b="0" i="0" u="none" strike="noStrike" cap="none" dirty="0" smtClean="0">
              <a:solidFill>
                <a:srgbClr val="000000"/>
              </a:solidFill>
              <a:latin typeface="Candara" panose="020E0502030303020204" pitchFamily="34" charset="0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400" b="0" i="0" u="none" strike="noStrike" cap="none" dirty="0" smtClean="0">
                <a:solidFill>
                  <a:srgbClr val="000000"/>
                </a:solidFill>
                <a:latin typeface="Candara" panose="020E0502030303020204" pitchFamily="34" charset="0"/>
                <a:ea typeface="Montserrat Light"/>
                <a:cs typeface="Montserrat Light"/>
                <a:sym typeface="Montserrat Light"/>
              </a:rPr>
              <a:t>+7(905)-369-26-52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0870" y="4704623"/>
            <a:ext cx="2722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© Команда </a:t>
            </a:r>
            <a:r>
              <a:rPr lang="ru-RU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МяуМяуМяу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595</Words>
  <Application>Microsoft Office PowerPoint</Application>
  <PresentationFormat>Экран (16:9)</PresentationFormat>
  <Paragraphs>124</Paragraphs>
  <Slides>15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Franklin Gothic Heavy</vt:lpstr>
      <vt:lpstr>Candara</vt:lpstr>
      <vt:lpstr>Roboto</vt:lpstr>
      <vt:lpstr>Montserrat Light</vt:lpstr>
      <vt:lpstr>Montserrat</vt:lpstr>
      <vt:lpstr>Calibri Light</vt:lpstr>
      <vt:lpstr>Simple Light</vt:lpstr>
      <vt:lpstr>StudyBuddy</vt:lpstr>
      <vt:lpstr>Презентация PowerPoint</vt:lpstr>
      <vt:lpstr>Презентация PowerPoint</vt:lpstr>
      <vt:lpstr>Презентация PowerPoint</vt:lpstr>
      <vt:lpstr>Продукт </vt:lpstr>
      <vt:lpstr>Конкурентоспособность</vt:lpstr>
      <vt:lpstr>Сравнение с конкурентами</vt:lpstr>
      <vt:lpstr>Бизнес модель</vt:lpstr>
      <vt:lpstr>Финансовые расчеты</vt:lpstr>
      <vt:lpstr>Затраты и конечная прибыль</vt:lpstr>
      <vt:lpstr>Наш сайт</vt:lpstr>
      <vt:lpstr>Презентация PowerPoint</vt:lpstr>
      <vt:lpstr>Команда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Admin</dc:creator>
  <cp:lastModifiedBy>Admin</cp:lastModifiedBy>
  <cp:revision>68</cp:revision>
  <dcterms:modified xsi:type="dcterms:W3CDTF">2023-12-05T11:56:34Z</dcterms:modified>
</cp:coreProperties>
</file>