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0" r:id="rId2"/>
    <p:sldId id="286" r:id="rId3"/>
    <p:sldId id="308" r:id="rId4"/>
    <p:sldId id="307" r:id="rId5"/>
    <p:sldId id="309" r:id="rId6"/>
    <p:sldId id="310" r:id="rId7"/>
    <p:sldId id="311" r:id="rId8"/>
    <p:sldId id="312" r:id="rId9"/>
    <p:sldId id="313" r:id="rId10"/>
    <p:sldId id="315" r:id="rId11"/>
    <p:sldId id="314" r:id="rId12"/>
    <p:sldId id="306" r:id="rId13"/>
    <p:sldId id="316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9F00FF"/>
    <a:srgbClr val="B5D8E1"/>
    <a:srgbClr val="FCAF17"/>
    <a:srgbClr val="FD493D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4694"/>
  </p:normalViewPr>
  <p:slideViewPr>
    <p:cSldViewPr snapToGrid="0" snapToObjects="1" showGuides="1">
      <p:cViewPr varScale="1">
        <p:scale>
          <a:sx n="83" d="100"/>
          <a:sy n="83" d="100"/>
        </p:scale>
        <p:origin x="273" y="5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F984A7-B98D-4A68-8812-6D2F01CB00E8}" type="doc">
      <dgm:prSet loTypeId="urn:microsoft.com/office/officeart/2005/8/layout/pyramid2" loCatId="list" qsTypeId="urn:microsoft.com/office/officeart/2005/8/quickstyle/simple1" qsCatId="simple" csTypeId="urn:microsoft.com/office/officeart/2005/8/colors/colorful2" csCatId="colorful" phldr="1"/>
      <dgm:spPr/>
    </dgm:pt>
    <dgm:pt modelId="{7CC778BF-3E3A-40A1-AE0C-37AB1D352B0F}">
      <dgm:prSet phldrT="[Текст]"/>
      <dgm:spPr/>
      <dgm:t>
        <a:bodyPr/>
        <a:lstStyle/>
        <a:p>
          <a:r>
            <a:rPr lang="ru-RU" dirty="0"/>
            <a:t>Помочь в развитии навыка первичной коммуникации на китайском языке</a:t>
          </a:r>
        </a:p>
      </dgm:t>
    </dgm:pt>
    <dgm:pt modelId="{AD81173E-4173-4863-911F-8BE3EC30FA39}" type="parTrans" cxnId="{CFE624E5-CE4A-42E2-873D-807676F3F719}">
      <dgm:prSet/>
      <dgm:spPr/>
      <dgm:t>
        <a:bodyPr/>
        <a:lstStyle/>
        <a:p>
          <a:endParaRPr lang="ru-RU"/>
        </a:p>
      </dgm:t>
    </dgm:pt>
    <dgm:pt modelId="{9B795DBA-65DD-4622-A8D5-E6E3F8578334}" type="sibTrans" cxnId="{CFE624E5-CE4A-42E2-873D-807676F3F719}">
      <dgm:prSet/>
      <dgm:spPr/>
      <dgm:t>
        <a:bodyPr/>
        <a:lstStyle/>
        <a:p>
          <a:endParaRPr lang="ru-RU"/>
        </a:p>
      </dgm:t>
    </dgm:pt>
    <dgm:pt modelId="{EB3886A7-7896-425D-9213-7EB6DC7D64FE}">
      <dgm:prSet phldrT="[Текст]"/>
      <dgm:spPr/>
      <dgm:t>
        <a:bodyPr/>
        <a:lstStyle/>
        <a:p>
          <a:r>
            <a:rPr lang="ru-RU" dirty="0"/>
            <a:t>Познакомить целевую аудиторию с китайской культурой и культурой языка</a:t>
          </a:r>
        </a:p>
      </dgm:t>
    </dgm:pt>
    <dgm:pt modelId="{BD6E4E45-2491-4B01-9BEE-6763B11D2A68}" type="parTrans" cxnId="{13476897-FB09-4A6C-A167-F98EB063DF02}">
      <dgm:prSet/>
      <dgm:spPr/>
      <dgm:t>
        <a:bodyPr/>
        <a:lstStyle/>
        <a:p>
          <a:endParaRPr lang="ru-RU"/>
        </a:p>
      </dgm:t>
    </dgm:pt>
    <dgm:pt modelId="{74DDA97D-FCF7-41C9-9041-AECE6D815121}" type="sibTrans" cxnId="{13476897-FB09-4A6C-A167-F98EB063DF02}">
      <dgm:prSet/>
      <dgm:spPr/>
      <dgm:t>
        <a:bodyPr/>
        <a:lstStyle/>
        <a:p>
          <a:endParaRPr lang="ru-RU"/>
        </a:p>
      </dgm:t>
    </dgm:pt>
    <dgm:pt modelId="{0643B887-C120-43EF-8C7F-7A354A2A87C0}">
      <dgm:prSet phldrT="[Текст]"/>
      <dgm:spPr/>
      <dgm:t>
        <a:bodyPr/>
        <a:lstStyle/>
        <a:p>
          <a:r>
            <a:rPr lang="ru-RU" dirty="0">
              <a:latin typeface="Gilroy-Light"/>
              <a:sym typeface="Gilroy-Light"/>
            </a:rPr>
            <a:t>Сделать процесс обучения языку наиболее удобным, быстрым и эффективным</a:t>
          </a:r>
          <a:endParaRPr lang="ru-RU" dirty="0"/>
        </a:p>
      </dgm:t>
    </dgm:pt>
    <dgm:pt modelId="{F3F98E02-A210-4DCF-87B9-7B5063DD65B3}" type="sibTrans" cxnId="{2669220C-D216-4F0A-AEC1-FAC41881CB8C}">
      <dgm:prSet/>
      <dgm:spPr/>
      <dgm:t>
        <a:bodyPr/>
        <a:lstStyle/>
        <a:p>
          <a:endParaRPr lang="ru-RU"/>
        </a:p>
      </dgm:t>
    </dgm:pt>
    <dgm:pt modelId="{A1198CAE-CE0E-463D-B1FC-1A64541D40D7}" type="parTrans" cxnId="{2669220C-D216-4F0A-AEC1-FAC41881CB8C}">
      <dgm:prSet/>
      <dgm:spPr/>
      <dgm:t>
        <a:bodyPr/>
        <a:lstStyle/>
        <a:p>
          <a:endParaRPr lang="ru-RU"/>
        </a:p>
      </dgm:t>
    </dgm:pt>
    <dgm:pt modelId="{FAE04D7F-671E-40B3-8F0E-221F2A1D1916}" type="pres">
      <dgm:prSet presAssocID="{75F984A7-B98D-4A68-8812-6D2F01CB00E8}" presName="compositeShape" presStyleCnt="0">
        <dgm:presLayoutVars>
          <dgm:dir/>
          <dgm:resizeHandles/>
        </dgm:presLayoutVars>
      </dgm:prSet>
      <dgm:spPr/>
    </dgm:pt>
    <dgm:pt modelId="{F1020083-6C36-4C41-8449-138A64DD2C4A}" type="pres">
      <dgm:prSet presAssocID="{75F984A7-B98D-4A68-8812-6D2F01CB00E8}" presName="pyramid" presStyleLbl="node1" presStyleIdx="0" presStyleCnt="1" custLinFactNeighborX="-9757" custLinFactNeighborY="517"/>
      <dgm:spPr>
        <a:solidFill>
          <a:srgbClr val="FCAF17"/>
        </a:solidFill>
      </dgm:spPr>
    </dgm:pt>
    <dgm:pt modelId="{7A3DD237-26DF-43EA-9831-617D0F6D8620}" type="pres">
      <dgm:prSet presAssocID="{75F984A7-B98D-4A68-8812-6D2F01CB00E8}" presName="theList" presStyleCnt="0"/>
      <dgm:spPr/>
    </dgm:pt>
    <dgm:pt modelId="{02D70B13-052A-4016-957D-E6291C6DDC65}" type="pres">
      <dgm:prSet presAssocID="{7CC778BF-3E3A-40A1-AE0C-37AB1D352B0F}" presName="aNode" presStyleLbl="fgAcc1" presStyleIdx="0" presStyleCnt="3" custScaleX="145375" custLinFactNeighborX="8716" custLinFactNeighborY="-9532">
        <dgm:presLayoutVars>
          <dgm:bulletEnabled val="1"/>
        </dgm:presLayoutVars>
      </dgm:prSet>
      <dgm:spPr/>
    </dgm:pt>
    <dgm:pt modelId="{D52E779A-6E2F-4C65-8997-96C0A0AAF35E}" type="pres">
      <dgm:prSet presAssocID="{7CC778BF-3E3A-40A1-AE0C-37AB1D352B0F}" presName="aSpace" presStyleCnt="0"/>
      <dgm:spPr/>
    </dgm:pt>
    <dgm:pt modelId="{16B47EBF-8384-4F07-B234-02EA290E3A18}" type="pres">
      <dgm:prSet presAssocID="{0643B887-C120-43EF-8C7F-7A354A2A87C0}" presName="aNode" presStyleLbl="fgAcc1" presStyleIdx="1" presStyleCnt="3" custScaleX="146552" custLinFactNeighborX="8266" custLinFactNeighborY="6398">
        <dgm:presLayoutVars>
          <dgm:bulletEnabled val="1"/>
        </dgm:presLayoutVars>
      </dgm:prSet>
      <dgm:spPr/>
    </dgm:pt>
    <dgm:pt modelId="{B853BC4F-44B6-4656-A44A-EF2717550E5D}" type="pres">
      <dgm:prSet presAssocID="{0643B887-C120-43EF-8C7F-7A354A2A87C0}" presName="aSpace" presStyleCnt="0"/>
      <dgm:spPr/>
    </dgm:pt>
    <dgm:pt modelId="{1DD2BCFF-EC07-4D35-A1D9-BD46DCAC5D9D}" type="pres">
      <dgm:prSet presAssocID="{EB3886A7-7896-425D-9213-7EB6DC7D64FE}" presName="aNode" presStyleLbl="fgAcc1" presStyleIdx="2" presStyleCnt="3" custScaleX="144544" custLinFactNeighborX="8345" custLinFactNeighborY="22328">
        <dgm:presLayoutVars>
          <dgm:bulletEnabled val="1"/>
        </dgm:presLayoutVars>
      </dgm:prSet>
      <dgm:spPr/>
    </dgm:pt>
    <dgm:pt modelId="{E3894A9B-8247-4BC2-A420-581767D0204B}" type="pres">
      <dgm:prSet presAssocID="{EB3886A7-7896-425D-9213-7EB6DC7D64FE}" presName="aSpace" presStyleCnt="0"/>
      <dgm:spPr/>
    </dgm:pt>
  </dgm:ptLst>
  <dgm:cxnLst>
    <dgm:cxn modelId="{2669220C-D216-4F0A-AEC1-FAC41881CB8C}" srcId="{75F984A7-B98D-4A68-8812-6D2F01CB00E8}" destId="{0643B887-C120-43EF-8C7F-7A354A2A87C0}" srcOrd="1" destOrd="0" parTransId="{A1198CAE-CE0E-463D-B1FC-1A64541D40D7}" sibTransId="{F3F98E02-A210-4DCF-87B9-7B5063DD65B3}"/>
    <dgm:cxn modelId="{187FA921-F4EF-4124-81C7-B754B65F803A}" type="presOf" srcId="{75F984A7-B98D-4A68-8812-6D2F01CB00E8}" destId="{FAE04D7F-671E-40B3-8F0E-221F2A1D1916}" srcOrd="0" destOrd="0" presId="urn:microsoft.com/office/officeart/2005/8/layout/pyramid2"/>
    <dgm:cxn modelId="{13476897-FB09-4A6C-A167-F98EB063DF02}" srcId="{75F984A7-B98D-4A68-8812-6D2F01CB00E8}" destId="{EB3886A7-7896-425D-9213-7EB6DC7D64FE}" srcOrd="2" destOrd="0" parTransId="{BD6E4E45-2491-4B01-9BEE-6763B11D2A68}" sibTransId="{74DDA97D-FCF7-41C9-9041-AECE6D815121}"/>
    <dgm:cxn modelId="{BE5357B9-80BE-4823-87F8-7E01BAA876DF}" type="presOf" srcId="{EB3886A7-7896-425D-9213-7EB6DC7D64FE}" destId="{1DD2BCFF-EC07-4D35-A1D9-BD46DCAC5D9D}" srcOrd="0" destOrd="0" presId="urn:microsoft.com/office/officeart/2005/8/layout/pyramid2"/>
    <dgm:cxn modelId="{D23CE5CA-8CF8-44B9-B104-9E1A9B6C6061}" type="presOf" srcId="{7CC778BF-3E3A-40A1-AE0C-37AB1D352B0F}" destId="{02D70B13-052A-4016-957D-E6291C6DDC65}" srcOrd="0" destOrd="0" presId="urn:microsoft.com/office/officeart/2005/8/layout/pyramid2"/>
    <dgm:cxn modelId="{69D206CC-B1F2-4FDB-BE79-2F01C6B22BDE}" type="presOf" srcId="{0643B887-C120-43EF-8C7F-7A354A2A87C0}" destId="{16B47EBF-8384-4F07-B234-02EA290E3A18}" srcOrd="0" destOrd="0" presId="urn:microsoft.com/office/officeart/2005/8/layout/pyramid2"/>
    <dgm:cxn modelId="{CFE624E5-CE4A-42E2-873D-807676F3F719}" srcId="{75F984A7-B98D-4A68-8812-6D2F01CB00E8}" destId="{7CC778BF-3E3A-40A1-AE0C-37AB1D352B0F}" srcOrd="0" destOrd="0" parTransId="{AD81173E-4173-4863-911F-8BE3EC30FA39}" sibTransId="{9B795DBA-65DD-4622-A8D5-E6E3F8578334}"/>
    <dgm:cxn modelId="{A8076121-9435-4A6C-B251-EF55E93704FF}" type="presParOf" srcId="{FAE04D7F-671E-40B3-8F0E-221F2A1D1916}" destId="{F1020083-6C36-4C41-8449-138A64DD2C4A}" srcOrd="0" destOrd="0" presId="urn:microsoft.com/office/officeart/2005/8/layout/pyramid2"/>
    <dgm:cxn modelId="{6B6939F7-5DB5-4808-9D98-30113583742F}" type="presParOf" srcId="{FAE04D7F-671E-40B3-8F0E-221F2A1D1916}" destId="{7A3DD237-26DF-43EA-9831-617D0F6D8620}" srcOrd="1" destOrd="0" presId="urn:microsoft.com/office/officeart/2005/8/layout/pyramid2"/>
    <dgm:cxn modelId="{3A35DC29-819A-4D2A-AEC8-255D3F1CA875}" type="presParOf" srcId="{7A3DD237-26DF-43EA-9831-617D0F6D8620}" destId="{02D70B13-052A-4016-957D-E6291C6DDC65}" srcOrd="0" destOrd="0" presId="urn:microsoft.com/office/officeart/2005/8/layout/pyramid2"/>
    <dgm:cxn modelId="{B032CC5F-F701-4AF7-B75C-2AD4FEAF0B11}" type="presParOf" srcId="{7A3DD237-26DF-43EA-9831-617D0F6D8620}" destId="{D52E779A-6E2F-4C65-8997-96C0A0AAF35E}" srcOrd="1" destOrd="0" presId="urn:microsoft.com/office/officeart/2005/8/layout/pyramid2"/>
    <dgm:cxn modelId="{09453E21-BBC8-45A3-A0AA-7B1C1D6AAD57}" type="presParOf" srcId="{7A3DD237-26DF-43EA-9831-617D0F6D8620}" destId="{16B47EBF-8384-4F07-B234-02EA290E3A18}" srcOrd="2" destOrd="0" presId="urn:microsoft.com/office/officeart/2005/8/layout/pyramid2"/>
    <dgm:cxn modelId="{9BEBF0D0-5F1B-4EA8-81CF-14129E76F468}" type="presParOf" srcId="{7A3DD237-26DF-43EA-9831-617D0F6D8620}" destId="{B853BC4F-44B6-4656-A44A-EF2717550E5D}" srcOrd="3" destOrd="0" presId="urn:microsoft.com/office/officeart/2005/8/layout/pyramid2"/>
    <dgm:cxn modelId="{2ECA2923-1C2C-4AFF-ABC1-0D3F28E46517}" type="presParOf" srcId="{7A3DD237-26DF-43EA-9831-617D0F6D8620}" destId="{1DD2BCFF-EC07-4D35-A1D9-BD46DCAC5D9D}" srcOrd="4" destOrd="0" presId="urn:microsoft.com/office/officeart/2005/8/layout/pyramid2"/>
    <dgm:cxn modelId="{B1B962B8-61E1-4106-9C88-E04D8878E436}" type="presParOf" srcId="{7A3DD237-26DF-43EA-9831-617D0F6D8620}" destId="{E3894A9B-8247-4BC2-A420-581767D0204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0648E8-9C75-4A4C-885A-7B6CEA4D4ECD}" type="doc">
      <dgm:prSet loTypeId="urn:microsoft.com/office/officeart/2009/3/layout/StepUpProcess" loCatId="process" qsTypeId="urn:microsoft.com/office/officeart/2005/8/quickstyle/simple3" qsCatId="simple" csTypeId="urn:microsoft.com/office/officeart/2005/8/colors/accent5_2" csCatId="accent5" phldr="1"/>
      <dgm:spPr/>
    </dgm:pt>
    <dgm:pt modelId="{C9FA43C8-B699-413C-BCFF-BE4285DBF79D}">
      <dgm:prSet phldrT="[Текст]" custT="1"/>
      <dgm:spPr/>
      <dgm:t>
        <a:bodyPr/>
        <a:lstStyle/>
        <a:p>
          <a:pPr algn="ctr"/>
          <a:r>
            <a:rPr lang="ru-RU" sz="1800" dirty="0"/>
            <a:t> </a:t>
          </a:r>
          <a:r>
            <a:rPr kumimoji="0" lang="ru-RU" sz="2000" b="0" i="0" u="none" strike="noStrike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  <a:sym typeface="Helvetica"/>
            </a:rPr>
            <a:t>Переводчики на бумажных носителях;</a:t>
          </a:r>
          <a:endParaRPr kumimoji="0" lang="en-US" sz="2000" b="0" i="0" u="none" strike="noStrike" cap="none" spc="0" normalizeH="0" baseline="0" dirty="0">
            <a:ln>
              <a:noFill/>
            </a:ln>
            <a:solidFill>
              <a:srgbClr val="1B1B1B"/>
            </a:solidFill>
            <a:effectLst/>
            <a:uFillTx/>
            <a:latin typeface="Gilroy-Light"/>
            <a:ea typeface="Gilroy-Light"/>
            <a:cs typeface="Gilroy-Light"/>
            <a:sym typeface="Helvetica"/>
          </a:endParaRPr>
        </a:p>
        <a:p>
          <a:pPr algn="ctr"/>
          <a:r>
            <a:rPr kumimoji="0" lang="en-US" sz="2000" b="0" i="0" u="none" strike="noStrike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  <a:sym typeface="Helvetica"/>
            </a:rPr>
            <a:t>O</a:t>
          </a:r>
          <a:r>
            <a:rPr kumimoji="0" lang="ru-RU" sz="2000" b="0" i="0" u="none" strike="noStrike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  <a:sym typeface="Helvetica"/>
            </a:rPr>
            <a:t>nline</a:t>
          </a:r>
          <a:r>
            <a:rPr kumimoji="0" lang="en-US" sz="2000" b="0" i="0" u="none" strike="noStrike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  <a:sym typeface="Helvetica"/>
            </a:rPr>
            <a:t>-/ O</a:t>
          </a:r>
          <a:r>
            <a:rPr kumimoji="0" lang="ru-RU" sz="2000" b="0" i="0" u="none" strike="noStrike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  <a:sym typeface="Helvetica"/>
            </a:rPr>
            <a:t>ffline- переводчики</a:t>
          </a:r>
        </a:p>
      </dgm:t>
    </dgm:pt>
    <dgm:pt modelId="{0767EC64-F4F2-48E3-B021-2D476CDA3432}" type="parTrans" cxnId="{0F23DA76-E0DD-4F0F-B44D-91A2894EDBA9}">
      <dgm:prSet/>
      <dgm:spPr/>
      <dgm:t>
        <a:bodyPr/>
        <a:lstStyle/>
        <a:p>
          <a:endParaRPr lang="ru-RU"/>
        </a:p>
      </dgm:t>
    </dgm:pt>
    <dgm:pt modelId="{3C76049E-AE57-4E94-B5D6-07444322CBE4}" type="sibTrans" cxnId="{0F23DA76-E0DD-4F0F-B44D-91A2894EDBA9}">
      <dgm:prSet/>
      <dgm:spPr/>
      <dgm:t>
        <a:bodyPr/>
        <a:lstStyle/>
        <a:p>
          <a:endParaRPr lang="ru-RU"/>
        </a:p>
      </dgm:t>
    </dgm:pt>
    <dgm:pt modelId="{AF362217-01BF-4A9D-99E4-E542631A639B}">
      <dgm:prSet phldrT="[Текст]" custT="1"/>
      <dgm:spPr/>
      <dgm:t>
        <a:bodyPr/>
        <a:lstStyle/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18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Языковые </a:t>
          </a:r>
          <a:r>
            <a:rPr kumimoji="0" lang="en-US" sz="18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o</a:t>
          </a:r>
          <a:r>
            <a:rPr kumimoji="0" lang="ru-RU" sz="1800" b="0" i="0" u="none" strike="noStrike" kern="1200" cap="none" spc="0" normalizeH="0" baseline="0" dirty="0" err="1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nline</a:t>
          </a:r>
          <a:r>
            <a:rPr kumimoji="0" lang="ru-RU" sz="18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-школы;</a:t>
          </a: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18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Очные курсы подготовки по иностранным языкам</a:t>
          </a:r>
        </a:p>
      </dgm:t>
    </dgm:pt>
    <dgm:pt modelId="{8EEAFD07-BD47-48D1-927D-67C3F898A942}" type="parTrans" cxnId="{96F39F0E-019B-4638-A03B-CB4B267AB4A8}">
      <dgm:prSet/>
      <dgm:spPr/>
      <dgm:t>
        <a:bodyPr/>
        <a:lstStyle/>
        <a:p>
          <a:endParaRPr lang="ru-RU"/>
        </a:p>
      </dgm:t>
    </dgm:pt>
    <dgm:pt modelId="{537BE4BD-895E-48B2-85B2-952FF254C763}" type="sibTrans" cxnId="{96F39F0E-019B-4638-A03B-CB4B267AB4A8}">
      <dgm:prSet/>
      <dgm:spPr/>
      <dgm:t>
        <a:bodyPr/>
        <a:lstStyle/>
        <a:p>
          <a:endParaRPr lang="ru-RU"/>
        </a:p>
      </dgm:t>
    </dgm:pt>
    <dgm:pt modelId="{01F3871B-E1B9-423B-8E3C-60BB518C0C71}">
      <dgm:prSet phldrT="[Текст]" custT="1"/>
      <dgm:spPr/>
      <dgm:t>
        <a:bodyPr/>
        <a:lstStyle/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Telegram-</a:t>
          </a:r>
          <a:r>
            <a:rPr kumimoji="0" lang="ru-RU" sz="20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каналы информационного и обучающего характера</a:t>
          </a:r>
        </a:p>
      </dgm:t>
    </dgm:pt>
    <dgm:pt modelId="{E5C8E4B5-CE03-4065-91F2-438340E2B77C}" type="parTrans" cxnId="{AE4DCC15-D78F-402A-944B-202ECA48B2E9}">
      <dgm:prSet/>
      <dgm:spPr/>
      <dgm:t>
        <a:bodyPr/>
        <a:lstStyle/>
        <a:p>
          <a:endParaRPr lang="ru-RU"/>
        </a:p>
      </dgm:t>
    </dgm:pt>
    <dgm:pt modelId="{C0CE7836-CA01-463D-9912-99F2BA2BCDC5}" type="sibTrans" cxnId="{AE4DCC15-D78F-402A-944B-202ECA48B2E9}">
      <dgm:prSet/>
      <dgm:spPr/>
      <dgm:t>
        <a:bodyPr/>
        <a:lstStyle/>
        <a:p>
          <a:endParaRPr lang="ru-RU"/>
        </a:p>
      </dgm:t>
    </dgm:pt>
    <dgm:pt modelId="{FDD03069-854D-4203-BE8F-449357386200}">
      <dgm:prSet phldrT="[Текст]" custT="1"/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20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Предметной конкуренции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28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нет</a:t>
          </a:r>
          <a:endParaRPr kumimoji="0" lang="ru-RU" sz="2000" b="0" i="0" u="none" strike="noStrike" kern="1200" cap="none" spc="0" normalizeH="0" baseline="0" dirty="0">
            <a:ln>
              <a:noFill/>
            </a:ln>
            <a:solidFill>
              <a:srgbClr val="1B1B1B"/>
            </a:solidFill>
            <a:effectLst/>
            <a:uFillTx/>
            <a:latin typeface="Gilroy-Light"/>
            <a:ea typeface="Gilroy-Light"/>
            <a:cs typeface="Gilroy-Light"/>
          </a:endParaRPr>
        </a:p>
      </dgm:t>
    </dgm:pt>
    <dgm:pt modelId="{74532503-C211-42E6-9A98-22E8E2B508E8}" type="sibTrans" cxnId="{6041B36E-8D49-4515-AF5B-FF178530A22C}">
      <dgm:prSet/>
      <dgm:spPr/>
      <dgm:t>
        <a:bodyPr/>
        <a:lstStyle/>
        <a:p>
          <a:endParaRPr lang="ru-RU"/>
        </a:p>
      </dgm:t>
    </dgm:pt>
    <dgm:pt modelId="{77CD88D5-4A1C-4ED9-9CFC-4B650364F47B}" type="parTrans" cxnId="{6041B36E-8D49-4515-AF5B-FF178530A22C}">
      <dgm:prSet/>
      <dgm:spPr/>
      <dgm:t>
        <a:bodyPr/>
        <a:lstStyle/>
        <a:p>
          <a:endParaRPr lang="ru-RU"/>
        </a:p>
      </dgm:t>
    </dgm:pt>
    <dgm:pt modelId="{B2475B7C-A8FB-45F0-AE8C-7294034EE19F}" type="pres">
      <dgm:prSet presAssocID="{500648E8-9C75-4A4C-885A-7B6CEA4D4ECD}" presName="rootnode" presStyleCnt="0">
        <dgm:presLayoutVars>
          <dgm:chMax/>
          <dgm:chPref/>
          <dgm:dir/>
          <dgm:animLvl val="lvl"/>
        </dgm:presLayoutVars>
      </dgm:prSet>
      <dgm:spPr/>
    </dgm:pt>
    <dgm:pt modelId="{FF990312-7A98-43AA-A48F-5FCE9ACD4A21}" type="pres">
      <dgm:prSet presAssocID="{C9FA43C8-B699-413C-BCFF-BE4285DBF79D}" presName="composite" presStyleCnt="0"/>
      <dgm:spPr/>
    </dgm:pt>
    <dgm:pt modelId="{598CF0C2-B403-4752-AEB4-5EB8AF0CA48C}" type="pres">
      <dgm:prSet presAssocID="{C9FA43C8-B699-413C-BCFF-BE4285DBF79D}" presName="LShape" presStyleLbl="alignNode1" presStyleIdx="0" presStyleCnt="7"/>
      <dgm:spPr/>
    </dgm:pt>
    <dgm:pt modelId="{C6F09427-5871-47F6-AE88-C60675642600}" type="pres">
      <dgm:prSet presAssocID="{C9FA43C8-B699-413C-BCFF-BE4285DBF79D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6422E3F-F60C-470D-B6AF-3BC7AC63AEEA}" type="pres">
      <dgm:prSet presAssocID="{C9FA43C8-B699-413C-BCFF-BE4285DBF79D}" presName="Triangle" presStyleLbl="alignNode1" presStyleIdx="1" presStyleCnt="7"/>
      <dgm:spPr/>
    </dgm:pt>
    <dgm:pt modelId="{6D927EFA-75E1-4D30-908A-F4B5826EE507}" type="pres">
      <dgm:prSet presAssocID="{3C76049E-AE57-4E94-B5D6-07444322CBE4}" presName="sibTrans" presStyleCnt="0"/>
      <dgm:spPr/>
    </dgm:pt>
    <dgm:pt modelId="{104E9863-82DE-4D02-BCF7-5E28E1BE8914}" type="pres">
      <dgm:prSet presAssocID="{3C76049E-AE57-4E94-B5D6-07444322CBE4}" presName="space" presStyleCnt="0"/>
      <dgm:spPr/>
    </dgm:pt>
    <dgm:pt modelId="{AC12F7EA-9720-4A12-8283-D622515E566C}" type="pres">
      <dgm:prSet presAssocID="{AF362217-01BF-4A9D-99E4-E542631A639B}" presName="composite" presStyleCnt="0"/>
      <dgm:spPr/>
    </dgm:pt>
    <dgm:pt modelId="{1326E93A-7E12-463C-800C-99E2C13A3217}" type="pres">
      <dgm:prSet presAssocID="{AF362217-01BF-4A9D-99E4-E542631A639B}" presName="LShape" presStyleLbl="alignNode1" presStyleIdx="2" presStyleCnt="7"/>
      <dgm:spPr/>
    </dgm:pt>
    <dgm:pt modelId="{B5E8BFDF-5993-45FA-B679-5C198A650501}" type="pres">
      <dgm:prSet presAssocID="{AF362217-01BF-4A9D-99E4-E542631A639B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C0140577-B63B-4CBC-9817-437931B5BD0F}" type="pres">
      <dgm:prSet presAssocID="{AF362217-01BF-4A9D-99E4-E542631A639B}" presName="Triangle" presStyleLbl="alignNode1" presStyleIdx="3" presStyleCnt="7"/>
      <dgm:spPr/>
    </dgm:pt>
    <dgm:pt modelId="{01263908-BD31-47CB-9F3E-9F43B573C837}" type="pres">
      <dgm:prSet presAssocID="{537BE4BD-895E-48B2-85B2-952FF254C763}" presName="sibTrans" presStyleCnt="0"/>
      <dgm:spPr/>
    </dgm:pt>
    <dgm:pt modelId="{2DA1347D-3194-4426-BB7E-8CD69F2EA1E0}" type="pres">
      <dgm:prSet presAssocID="{537BE4BD-895E-48B2-85B2-952FF254C763}" presName="space" presStyleCnt="0"/>
      <dgm:spPr/>
    </dgm:pt>
    <dgm:pt modelId="{401D9FD9-6EBB-4F77-A37B-FD9AE24BA785}" type="pres">
      <dgm:prSet presAssocID="{01F3871B-E1B9-423B-8E3C-60BB518C0C71}" presName="composite" presStyleCnt="0"/>
      <dgm:spPr/>
    </dgm:pt>
    <dgm:pt modelId="{E052DFED-AF80-401A-8697-2F8804451B94}" type="pres">
      <dgm:prSet presAssocID="{01F3871B-E1B9-423B-8E3C-60BB518C0C71}" presName="LShape" presStyleLbl="alignNode1" presStyleIdx="4" presStyleCnt="7"/>
      <dgm:spPr/>
    </dgm:pt>
    <dgm:pt modelId="{72929DE7-7A2F-466A-BD06-7500A54E3DB0}" type="pres">
      <dgm:prSet presAssocID="{01F3871B-E1B9-423B-8E3C-60BB518C0C71}" presName="ParentText" presStyleLbl="revTx" presStyleIdx="2" presStyleCnt="4" custScaleX="126032" custLinFactNeighborX="5231" custLinFactNeighborY="2540">
        <dgm:presLayoutVars>
          <dgm:chMax val="0"/>
          <dgm:chPref val="0"/>
          <dgm:bulletEnabled val="1"/>
        </dgm:presLayoutVars>
      </dgm:prSet>
      <dgm:spPr/>
    </dgm:pt>
    <dgm:pt modelId="{91A8F803-B598-40D7-A793-91A55252C3BA}" type="pres">
      <dgm:prSet presAssocID="{01F3871B-E1B9-423B-8E3C-60BB518C0C71}" presName="Triangle" presStyleLbl="alignNode1" presStyleIdx="5" presStyleCnt="7"/>
      <dgm:spPr/>
    </dgm:pt>
    <dgm:pt modelId="{9353108C-2C6E-4550-89B0-F43FDFB0F5E9}" type="pres">
      <dgm:prSet presAssocID="{C0CE7836-CA01-463D-9912-99F2BA2BCDC5}" presName="sibTrans" presStyleCnt="0"/>
      <dgm:spPr/>
    </dgm:pt>
    <dgm:pt modelId="{48B4AE07-41EA-4751-B846-7E2B78C22EE9}" type="pres">
      <dgm:prSet presAssocID="{C0CE7836-CA01-463D-9912-99F2BA2BCDC5}" presName="space" presStyleCnt="0"/>
      <dgm:spPr/>
    </dgm:pt>
    <dgm:pt modelId="{DC1D2753-AA4E-41EA-AF63-968AF91B0758}" type="pres">
      <dgm:prSet presAssocID="{FDD03069-854D-4203-BE8F-449357386200}" presName="composite" presStyleCnt="0"/>
      <dgm:spPr/>
    </dgm:pt>
    <dgm:pt modelId="{7C1C3B5B-C419-4EA8-B7B7-63461873FFFA}" type="pres">
      <dgm:prSet presAssocID="{FDD03069-854D-4203-BE8F-449357386200}" presName="LShape" presStyleLbl="alignNode1" presStyleIdx="6" presStyleCnt="7"/>
      <dgm:spPr/>
    </dgm:pt>
    <dgm:pt modelId="{8277A35D-6476-45D6-80C5-E76F858518DB}" type="pres">
      <dgm:prSet presAssocID="{FDD03069-854D-4203-BE8F-449357386200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8D7F105-5233-4DD8-BAF2-00024B9FFF17}" type="presOf" srcId="{AF362217-01BF-4A9D-99E4-E542631A639B}" destId="{B5E8BFDF-5993-45FA-B679-5C198A650501}" srcOrd="0" destOrd="0" presId="urn:microsoft.com/office/officeart/2009/3/layout/StepUpProcess"/>
    <dgm:cxn modelId="{96F39F0E-019B-4638-A03B-CB4B267AB4A8}" srcId="{500648E8-9C75-4A4C-885A-7B6CEA4D4ECD}" destId="{AF362217-01BF-4A9D-99E4-E542631A639B}" srcOrd="1" destOrd="0" parTransId="{8EEAFD07-BD47-48D1-927D-67C3F898A942}" sibTransId="{537BE4BD-895E-48B2-85B2-952FF254C763}"/>
    <dgm:cxn modelId="{AE4DCC15-D78F-402A-944B-202ECA48B2E9}" srcId="{500648E8-9C75-4A4C-885A-7B6CEA4D4ECD}" destId="{01F3871B-E1B9-423B-8E3C-60BB518C0C71}" srcOrd="2" destOrd="0" parTransId="{E5C8E4B5-CE03-4065-91F2-438340E2B77C}" sibTransId="{C0CE7836-CA01-463D-9912-99F2BA2BCDC5}"/>
    <dgm:cxn modelId="{F16C2836-C9C9-4DCB-94E1-E4B6CDEE59E5}" type="presOf" srcId="{FDD03069-854D-4203-BE8F-449357386200}" destId="{8277A35D-6476-45D6-80C5-E76F858518DB}" srcOrd="0" destOrd="0" presId="urn:microsoft.com/office/officeart/2009/3/layout/StepUpProcess"/>
    <dgm:cxn modelId="{0BC64F38-9385-429F-85A7-3F1D9871A57E}" type="presOf" srcId="{500648E8-9C75-4A4C-885A-7B6CEA4D4ECD}" destId="{B2475B7C-A8FB-45F0-AE8C-7294034EE19F}" srcOrd="0" destOrd="0" presId="urn:microsoft.com/office/officeart/2009/3/layout/StepUpProcess"/>
    <dgm:cxn modelId="{6041B36E-8D49-4515-AF5B-FF178530A22C}" srcId="{500648E8-9C75-4A4C-885A-7B6CEA4D4ECD}" destId="{FDD03069-854D-4203-BE8F-449357386200}" srcOrd="3" destOrd="0" parTransId="{77CD88D5-4A1C-4ED9-9CFC-4B650364F47B}" sibTransId="{74532503-C211-42E6-9A98-22E8E2B508E8}"/>
    <dgm:cxn modelId="{0F23DA76-E0DD-4F0F-B44D-91A2894EDBA9}" srcId="{500648E8-9C75-4A4C-885A-7B6CEA4D4ECD}" destId="{C9FA43C8-B699-413C-BCFF-BE4285DBF79D}" srcOrd="0" destOrd="0" parTransId="{0767EC64-F4F2-48E3-B021-2D476CDA3432}" sibTransId="{3C76049E-AE57-4E94-B5D6-07444322CBE4}"/>
    <dgm:cxn modelId="{B3ABBC79-0DBC-4AA1-B8F3-0F3DA7E191A0}" type="presOf" srcId="{01F3871B-E1B9-423B-8E3C-60BB518C0C71}" destId="{72929DE7-7A2F-466A-BD06-7500A54E3DB0}" srcOrd="0" destOrd="0" presId="urn:microsoft.com/office/officeart/2009/3/layout/StepUpProcess"/>
    <dgm:cxn modelId="{DC96F0EA-4D8F-463E-85E8-66C45FD5BFC0}" type="presOf" srcId="{C9FA43C8-B699-413C-BCFF-BE4285DBF79D}" destId="{C6F09427-5871-47F6-AE88-C60675642600}" srcOrd="0" destOrd="0" presId="urn:microsoft.com/office/officeart/2009/3/layout/StepUpProcess"/>
    <dgm:cxn modelId="{1345F0ED-4256-420A-91A5-C1136A96D6C7}" type="presParOf" srcId="{B2475B7C-A8FB-45F0-AE8C-7294034EE19F}" destId="{FF990312-7A98-43AA-A48F-5FCE9ACD4A21}" srcOrd="0" destOrd="0" presId="urn:microsoft.com/office/officeart/2009/3/layout/StepUpProcess"/>
    <dgm:cxn modelId="{42F7159F-511D-4BDE-9B72-5558BB16819E}" type="presParOf" srcId="{FF990312-7A98-43AA-A48F-5FCE9ACD4A21}" destId="{598CF0C2-B403-4752-AEB4-5EB8AF0CA48C}" srcOrd="0" destOrd="0" presId="urn:microsoft.com/office/officeart/2009/3/layout/StepUpProcess"/>
    <dgm:cxn modelId="{3EAF9F4F-2907-4BD4-9D84-0C099416EF06}" type="presParOf" srcId="{FF990312-7A98-43AA-A48F-5FCE9ACD4A21}" destId="{C6F09427-5871-47F6-AE88-C60675642600}" srcOrd="1" destOrd="0" presId="urn:microsoft.com/office/officeart/2009/3/layout/StepUpProcess"/>
    <dgm:cxn modelId="{2D7CF900-14FA-49A9-AC6B-C8429706E304}" type="presParOf" srcId="{FF990312-7A98-43AA-A48F-5FCE9ACD4A21}" destId="{D6422E3F-F60C-470D-B6AF-3BC7AC63AEEA}" srcOrd="2" destOrd="0" presId="urn:microsoft.com/office/officeart/2009/3/layout/StepUpProcess"/>
    <dgm:cxn modelId="{9E660D10-E354-49DC-954A-C0E670BDBB3C}" type="presParOf" srcId="{B2475B7C-A8FB-45F0-AE8C-7294034EE19F}" destId="{6D927EFA-75E1-4D30-908A-F4B5826EE507}" srcOrd="1" destOrd="0" presId="urn:microsoft.com/office/officeart/2009/3/layout/StepUpProcess"/>
    <dgm:cxn modelId="{03DABACA-D3B6-42EB-B3C5-511B199A8FF8}" type="presParOf" srcId="{6D927EFA-75E1-4D30-908A-F4B5826EE507}" destId="{104E9863-82DE-4D02-BCF7-5E28E1BE8914}" srcOrd="0" destOrd="0" presId="urn:microsoft.com/office/officeart/2009/3/layout/StepUpProcess"/>
    <dgm:cxn modelId="{437DEC7D-2D8C-41EF-873B-F5F30A4EBEAC}" type="presParOf" srcId="{B2475B7C-A8FB-45F0-AE8C-7294034EE19F}" destId="{AC12F7EA-9720-4A12-8283-D622515E566C}" srcOrd="2" destOrd="0" presId="urn:microsoft.com/office/officeart/2009/3/layout/StepUpProcess"/>
    <dgm:cxn modelId="{1179BD75-BB2B-42BC-8C3B-01B1A6C049A0}" type="presParOf" srcId="{AC12F7EA-9720-4A12-8283-D622515E566C}" destId="{1326E93A-7E12-463C-800C-99E2C13A3217}" srcOrd="0" destOrd="0" presId="urn:microsoft.com/office/officeart/2009/3/layout/StepUpProcess"/>
    <dgm:cxn modelId="{7C5C1D8B-A731-415B-96D6-4A18D56EDBF9}" type="presParOf" srcId="{AC12F7EA-9720-4A12-8283-D622515E566C}" destId="{B5E8BFDF-5993-45FA-B679-5C198A650501}" srcOrd="1" destOrd="0" presId="urn:microsoft.com/office/officeart/2009/3/layout/StepUpProcess"/>
    <dgm:cxn modelId="{D90A3F94-9682-4340-A192-89B68B032D95}" type="presParOf" srcId="{AC12F7EA-9720-4A12-8283-D622515E566C}" destId="{C0140577-B63B-4CBC-9817-437931B5BD0F}" srcOrd="2" destOrd="0" presId="urn:microsoft.com/office/officeart/2009/3/layout/StepUpProcess"/>
    <dgm:cxn modelId="{E6CDD2A8-BBC5-494F-916D-6409D61590B1}" type="presParOf" srcId="{B2475B7C-A8FB-45F0-AE8C-7294034EE19F}" destId="{01263908-BD31-47CB-9F3E-9F43B573C837}" srcOrd="3" destOrd="0" presId="urn:microsoft.com/office/officeart/2009/3/layout/StepUpProcess"/>
    <dgm:cxn modelId="{12CA974E-19A8-4630-A5AA-E2930BDB7579}" type="presParOf" srcId="{01263908-BD31-47CB-9F3E-9F43B573C837}" destId="{2DA1347D-3194-4426-BB7E-8CD69F2EA1E0}" srcOrd="0" destOrd="0" presId="urn:microsoft.com/office/officeart/2009/3/layout/StepUpProcess"/>
    <dgm:cxn modelId="{E4935C98-1136-4059-87B6-47722C2346D9}" type="presParOf" srcId="{B2475B7C-A8FB-45F0-AE8C-7294034EE19F}" destId="{401D9FD9-6EBB-4F77-A37B-FD9AE24BA785}" srcOrd="4" destOrd="0" presId="urn:microsoft.com/office/officeart/2009/3/layout/StepUpProcess"/>
    <dgm:cxn modelId="{7F8A10D7-46B8-497C-B364-CCD4B01A040F}" type="presParOf" srcId="{401D9FD9-6EBB-4F77-A37B-FD9AE24BA785}" destId="{E052DFED-AF80-401A-8697-2F8804451B94}" srcOrd="0" destOrd="0" presId="urn:microsoft.com/office/officeart/2009/3/layout/StepUpProcess"/>
    <dgm:cxn modelId="{367F5AB5-FF88-4000-8423-CCC3483E4031}" type="presParOf" srcId="{401D9FD9-6EBB-4F77-A37B-FD9AE24BA785}" destId="{72929DE7-7A2F-466A-BD06-7500A54E3DB0}" srcOrd="1" destOrd="0" presId="urn:microsoft.com/office/officeart/2009/3/layout/StepUpProcess"/>
    <dgm:cxn modelId="{5BE03A23-B8DF-4381-B57A-7D16676082AC}" type="presParOf" srcId="{401D9FD9-6EBB-4F77-A37B-FD9AE24BA785}" destId="{91A8F803-B598-40D7-A793-91A55252C3BA}" srcOrd="2" destOrd="0" presId="urn:microsoft.com/office/officeart/2009/3/layout/StepUpProcess"/>
    <dgm:cxn modelId="{5318C3CD-12F7-4F39-B90A-F48169FF1D6D}" type="presParOf" srcId="{B2475B7C-A8FB-45F0-AE8C-7294034EE19F}" destId="{9353108C-2C6E-4550-89B0-F43FDFB0F5E9}" srcOrd="5" destOrd="0" presId="urn:microsoft.com/office/officeart/2009/3/layout/StepUpProcess"/>
    <dgm:cxn modelId="{32E4A088-E1D5-4F84-9C69-506B5BD8CF9A}" type="presParOf" srcId="{9353108C-2C6E-4550-89B0-F43FDFB0F5E9}" destId="{48B4AE07-41EA-4751-B846-7E2B78C22EE9}" srcOrd="0" destOrd="0" presId="urn:microsoft.com/office/officeart/2009/3/layout/StepUpProcess"/>
    <dgm:cxn modelId="{D6F21535-F28C-44DB-B94C-AC9A8665E9AF}" type="presParOf" srcId="{B2475B7C-A8FB-45F0-AE8C-7294034EE19F}" destId="{DC1D2753-AA4E-41EA-AF63-968AF91B0758}" srcOrd="6" destOrd="0" presId="urn:microsoft.com/office/officeart/2009/3/layout/StepUpProcess"/>
    <dgm:cxn modelId="{1059CA20-2E5B-4FC8-A395-FE2A32E14EB9}" type="presParOf" srcId="{DC1D2753-AA4E-41EA-AF63-968AF91B0758}" destId="{7C1C3B5B-C419-4EA8-B7B7-63461873FFFA}" srcOrd="0" destOrd="0" presId="urn:microsoft.com/office/officeart/2009/3/layout/StepUpProcess"/>
    <dgm:cxn modelId="{885E5DDA-4EE6-4C0C-A898-8D915476EBA8}" type="presParOf" srcId="{DC1D2753-AA4E-41EA-AF63-968AF91B0758}" destId="{8277A35D-6476-45D6-80C5-E76F858518D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BC94DF-0D76-41AD-B21E-9D4E2D0E8496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</dgm:pt>
    <dgm:pt modelId="{095A983E-7ECC-45E6-B654-A2304346FD76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1600" b="1" i="0" dirty="0"/>
            <a:t>Определение целей и задач</a:t>
          </a:r>
          <a:endParaRPr lang="ru-RU" sz="1600" dirty="0"/>
        </a:p>
      </dgm:t>
    </dgm:pt>
    <dgm:pt modelId="{40F2B128-55D8-45BE-8427-F4315BA84883}" type="parTrans" cxnId="{DD3CFDB9-5EE3-4A3D-BBA2-3863E0A31A26}">
      <dgm:prSet/>
      <dgm:spPr/>
      <dgm:t>
        <a:bodyPr/>
        <a:lstStyle/>
        <a:p>
          <a:endParaRPr lang="ru-RU"/>
        </a:p>
      </dgm:t>
    </dgm:pt>
    <dgm:pt modelId="{DF359D74-1D63-4FC7-8CF6-1FB6A6E7ADC9}" type="sibTrans" cxnId="{DD3CFDB9-5EE3-4A3D-BBA2-3863E0A31A26}">
      <dgm:prSet/>
      <dgm:spPr/>
      <dgm:t>
        <a:bodyPr/>
        <a:lstStyle/>
        <a:p>
          <a:endParaRPr lang="ru-RU"/>
        </a:p>
      </dgm:t>
    </dgm:pt>
    <dgm:pt modelId="{74DDFD8D-E52D-4891-AE8D-EE07BF9D2F45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900" b="1" i="0" dirty="0"/>
            <a:t>Выбор платформы</a:t>
          </a:r>
          <a:endParaRPr lang="ru-RU" sz="900" dirty="0"/>
        </a:p>
      </dgm:t>
    </dgm:pt>
    <dgm:pt modelId="{E0E10AAE-C8EC-4FE9-B9D4-24BF8F777E0D}" type="parTrans" cxnId="{54481066-81EC-43D4-8B69-C6919B9C9FC7}">
      <dgm:prSet/>
      <dgm:spPr/>
      <dgm:t>
        <a:bodyPr/>
        <a:lstStyle/>
        <a:p>
          <a:endParaRPr lang="ru-RU"/>
        </a:p>
      </dgm:t>
    </dgm:pt>
    <dgm:pt modelId="{08D02538-DEB0-4816-B4FA-24F042077860}" type="sibTrans" cxnId="{54481066-81EC-43D4-8B69-C6919B9C9FC7}">
      <dgm:prSet/>
      <dgm:spPr/>
      <dgm:t>
        <a:bodyPr/>
        <a:lstStyle/>
        <a:p>
          <a:endParaRPr lang="ru-RU"/>
        </a:p>
      </dgm:t>
    </dgm:pt>
    <dgm:pt modelId="{B6740E10-8256-45BA-BCD2-E6007879A6CC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1000" b="1" i="0" dirty="0"/>
            <a:t>Проектирование диалогов</a:t>
          </a:r>
          <a:endParaRPr lang="ru-RU" sz="1000" dirty="0"/>
        </a:p>
      </dgm:t>
    </dgm:pt>
    <dgm:pt modelId="{73591E74-6510-447E-B47B-47ACF22C5F01}" type="parTrans" cxnId="{F7EFEFB7-1F1B-4036-AE79-8C778D0ABEC5}">
      <dgm:prSet/>
      <dgm:spPr/>
      <dgm:t>
        <a:bodyPr/>
        <a:lstStyle/>
        <a:p>
          <a:endParaRPr lang="ru-RU"/>
        </a:p>
      </dgm:t>
    </dgm:pt>
    <dgm:pt modelId="{4D5A1936-4891-4BFB-B6E5-1E82C215FF27}" type="sibTrans" cxnId="{F7EFEFB7-1F1B-4036-AE79-8C778D0ABEC5}">
      <dgm:prSet/>
      <dgm:spPr/>
      <dgm:t>
        <a:bodyPr/>
        <a:lstStyle/>
        <a:p>
          <a:endParaRPr lang="ru-RU"/>
        </a:p>
      </dgm:t>
    </dgm:pt>
    <dgm:pt modelId="{806A2495-381E-4880-B2D5-E0701BC71A78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1000" b="1" i="0" dirty="0"/>
            <a:t>Создание интеграций</a:t>
          </a:r>
          <a:endParaRPr lang="ru-RU" sz="1000" dirty="0"/>
        </a:p>
      </dgm:t>
    </dgm:pt>
    <dgm:pt modelId="{4C4EDC97-2527-4E50-A8BD-0F0501E40558}" type="parTrans" cxnId="{175A8072-5B1C-4565-902E-46860917BADC}">
      <dgm:prSet/>
      <dgm:spPr/>
      <dgm:t>
        <a:bodyPr/>
        <a:lstStyle/>
        <a:p>
          <a:endParaRPr lang="ru-RU"/>
        </a:p>
      </dgm:t>
    </dgm:pt>
    <dgm:pt modelId="{EE2413A6-D08E-4A12-826F-6F1BEB529D5E}" type="sibTrans" cxnId="{175A8072-5B1C-4565-902E-46860917BADC}">
      <dgm:prSet/>
      <dgm:spPr/>
      <dgm:t>
        <a:bodyPr/>
        <a:lstStyle/>
        <a:p>
          <a:endParaRPr lang="ru-RU"/>
        </a:p>
      </dgm:t>
    </dgm:pt>
    <dgm:pt modelId="{F8B3ABBF-676A-4E87-B8EC-E2DD80398EED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1000" b="1" i="0" dirty="0"/>
            <a:t>Тестирование и отладка</a:t>
          </a:r>
          <a:endParaRPr lang="ru-RU" sz="1000" dirty="0"/>
        </a:p>
      </dgm:t>
    </dgm:pt>
    <dgm:pt modelId="{CA78F3A6-C37C-44AF-8016-FDD1528C3F62}" type="parTrans" cxnId="{8FE50E07-6C63-4BB4-AB45-DA6A8726ECF9}">
      <dgm:prSet/>
      <dgm:spPr/>
      <dgm:t>
        <a:bodyPr/>
        <a:lstStyle/>
        <a:p>
          <a:endParaRPr lang="ru-RU"/>
        </a:p>
      </dgm:t>
    </dgm:pt>
    <dgm:pt modelId="{8FD5A6A0-02AF-45C1-8F1C-DB87F0F4634E}" type="sibTrans" cxnId="{8FE50E07-6C63-4BB4-AB45-DA6A8726ECF9}">
      <dgm:prSet/>
      <dgm:spPr/>
      <dgm:t>
        <a:bodyPr/>
        <a:lstStyle/>
        <a:p>
          <a:endParaRPr lang="ru-RU"/>
        </a:p>
      </dgm:t>
    </dgm:pt>
    <dgm:pt modelId="{4DF293E9-F11E-403E-8017-2C8A20B622EF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1200" b="1" i="0" dirty="0"/>
            <a:t>Релиз и мониторинг</a:t>
          </a:r>
          <a:endParaRPr lang="ru-RU" sz="1200" dirty="0"/>
        </a:p>
      </dgm:t>
    </dgm:pt>
    <dgm:pt modelId="{F16896F3-E691-40F0-9910-393D94794D62}" type="parTrans" cxnId="{2FA8A85D-A736-4274-878E-AF3187AECD44}">
      <dgm:prSet/>
      <dgm:spPr/>
      <dgm:t>
        <a:bodyPr/>
        <a:lstStyle/>
        <a:p>
          <a:endParaRPr lang="ru-RU"/>
        </a:p>
      </dgm:t>
    </dgm:pt>
    <dgm:pt modelId="{87E19043-8482-4F94-AF13-4A47BE107CD4}" type="sibTrans" cxnId="{2FA8A85D-A736-4274-878E-AF3187AECD44}">
      <dgm:prSet/>
      <dgm:spPr/>
      <dgm:t>
        <a:bodyPr/>
        <a:lstStyle/>
        <a:p>
          <a:endParaRPr lang="ru-RU"/>
        </a:p>
      </dgm:t>
    </dgm:pt>
    <dgm:pt modelId="{26B7BCDC-B718-45E9-B562-44386D89E1F4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1000" b="1" i="0" dirty="0"/>
            <a:t>Оптимизация</a:t>
          </a:r>
          <a:endParaRPr lang="ru-RU" sz="1000" dirty="0"/>
        </a:p>
      </dgm:t>
    </dgm:pt>
    <dgm:pt modelId="{2D16BB69-313F-4771-8BD9-B75FACA1D910}" type="parTrans" cxnId="{35146A45-9D65-4938-B4DC-0DEBA74E40C8}">
      <dgm:prSet/>
      <dgm:spPr/>
      <dgm:t>
        <a:bodyPr/>
        <a:lstStyle/>
        <a:p>
          <a:endParaRPr lang="ru-RU"/>
        </a:p>
      </dgm:t>
    </dgm:pt>
    <dgm:pt modelId="{4BFF29C6-654B-4A83-B40F-3AB9F6B60DF3}" type="sibTrans" cxnId="{35146A45-9D65-4938-B4DC-0DEBA74E40C8}">
      <dgm:prSet/>
      <dgm:spPr/>
      <dgm:t>
        <a:bodyPr/>
        <a:lstStyle/>
        <a:p>
          <a:endParaRPr lang="ru-RU"/>
        </a:p>
      </dgm:t>
    </dgm:pt>
    <dgm:pt modelId="{A32F1DFC-1D9B-4CBE-B996-3868B6A24255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1100" b="1" i="0" dirty="0"/>
            <a:t>Обучение чат-бота</a:t>
          </a:r>
          <a:endParaRPr lang="ru-RU" sz="1100" dirty="0"/>
        </a:p>
      </dgm:t>
    </dgm:pt>
    <dgm:pt modelId="{EEA65E3B-B1CD-4611-A16D-ADBDC6770F8F}" type="parTrans" cxnId="{6292BD44-6F4A-425D-904A-58984D9F6A51}">
      <dgm:prSet/>
      <dgm:spPr/>
      <dgm:t>
        <a:bodyPr/>
        <a:lstStyle/>
        <a:p>
          <a:endParaRPr lang="ru-RU"/>
        </a:p>
      </dgm:t>
    </dgm:pt>
    <dgm:pt modelId="{2F1D5E45-7913-484C-BB25-CF0D28451C8C}" type="sibTrans" cxnId="{6292BD44-6F4A-425D-904A-58984D9F6A51}">
      <dgm:prSet/>
      <dgm:spPr/>
      <dgm:t>
        <a:bodyPr/>
        <a:lstStyle/>
        <a:p>
          <a:endParaRPr lang="ru-RU"/>
        </a:p>
      </dgm:t>
    </dgm:pt>
    <dgm:pt modelId="{DFE71EC8-CB98-45C2-A457-F999FEE3F1BB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1050" b="1" i="0" dirty="0"/>
            <a:t>Интеграция с мессенджерами</a:t>
          </a:r>
          <a:endParaRPr lang="ru-RU" sz="1050" dirty="0"/>
        </a:p>
      </dgm:t>
    </dgm:pt>
    <dgm:pt modelId="{AFF73669-8B24-46D7-8BCF-29A94828DD8F}" type="parTrans" cxnId="{A27D5158-342A-4819-BB2F-957762FA35A1}">
      <dgm:prSet/>
      <dgm:spPr/>
      <dgm:t>
        <a:bodyPr/>
        <a:lstStyle/>
        <a:p>
          <a:endParaRPr lang="ru-RU"/>
        </a:p>
      </dgm:t>
    </dgm:pt>
    <dgm:pt modelId="{E7ED88A5-09CF-4EAE-9E76-A027ADE9DD80}" type="sibTrans" cxnId="{A27D5158-342A-4819-BB2F-957762FA35A1}">
      <dgm:prSet/>
      <dgm:spPr/>
      <dgm:t>
        <a:bodyPr/>
        <a:lstStyle/>
        <a:p>
          <a:endParaRPr lang="ru-RU"/>
        </a:p>
      </dgm:t>
    </dgm:pt>
    <dgm:pt modelId="{6745DA33-9654-4829-81EB-43605A65C3A7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1050" b="1" i="0" dirty="0"/>
            <a:t>Добавление функций</a:t>
          </a:r>
          <a:endParaRPr lang="ru-RU" sz="1050" dirty="0"/>
        </a:p>
      </dgm:t>
    </dgm:pt>
    <dgm:pt modelId="{9ADF0A45-7F7C-43F3-85F0-4A8372C90CA1}" type="parTrans" cxnId="{B8A58B1C-14F8-4B4B-BFCA-B8EFC7EA8CCA}">
      <dgm:prSet/>
      <dgm:spPr/>
      <dgm:t>
        <a:bodyPr/>
        <a:lstStyle/>
        <a:p>
          <a:endParaRPr lang="ru-RU"/>
        </a:p>
      </dgm:t>
    </dgm:pt>
    <dgm:pt modelId="{E109FC41-9343-4C01-869F-F0FE2DA9A301}" type="sibTrans" cxnId="{B8A58B1C-14F8-4B4B-BFCA-B8EFC7EA8CCA}">
      <dgm:prSet/>
      <dgm:spPr/>
      <dgm:t>
        <a:bodyPr/>
        <a:lstStyle/>
        <a:p>
          <a:endParaRPr lang="ru-RU"/>
        </a:p>
      </dgm:t>
    </dgm:pt>
    <dgm:pt modelId="{FE02AF54-4E08-4797-8A57-B5E2796B64A9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1600" b="1" i="0" dirty="0"/>
            <a:t>Монетизация</a:t>
          </a:r>
          <a:endParaRPr lang="ru-RU" sz="1600" dirty="0"/>
        </a:p>
      </dgm:t>
    </dgm:pt>
    <dgm:pt modelId="{CEF2C78C-4190-4E37-BA03-7BD30E2A9B49}" type="parTrans" cxnId="{0F551999-570B-41BD-AB62-3C17B8D92080}">
      <dgm:prSet/>
      <dgm:spPr/>
      <dgm:t>
        <a:bodyPr/>
        <a:lstStyle/>
        <a:p>
          <a:endParaRPr lang="ru-RU"/>
        </a:p>
      </dgm:t>
    </dgm:pt>
    <dgm:pt modelId="{8F361F96-A22A-438A-AAEA-C89251C1A469}" type="sibTrans" cxnId="{0F551999-570B-41BD-AB62-3C17B8D92080}">
      <dgm:prSet/>
      <dgm:spPr/>
      <dgm:t>
        <a:bodyPr/>
        <a:lstStyle/>
        <a:p>
          <a:endParaRPr lang="ru-RU"/>
        </a:p>
      </dgm:t>
    </dgm:pt>
    <dgm:pt modelId="{6B69D5E7-D080-4A7A-A21B-D1A46C9BF512}">
      <dgm:prSet phldrT="[Текст]" custT="1"/>
      <dgm:spPr>
        <a:solidFill>
          <a:srgbClr val="8F00FF"/>
        </a:solidFill>
      </dgm:spPr>
      <dgm:t>
        <a:bodyPr/>
        <a:lstStyle/>
        <a:p>
          <a:r>
            <a:rPr lang="ru-RU" sz="1000" b="1" i="0" dirty="0"/>
            <a:t>Поддержка и обслуживание</a:t>
          </a:r>
          <a:endParaRPr lang="ru-RU" sz="1000" dirty="0"/>
        </a:p>
      </dgm:t>
    </dgm:pt>
    <dgm:pt modelId="{4DA91B91-5948-43BB-B4D3-4CF81A04E6FF}" type="parTrans" cxnId="{0914CE60-5DD1-46C0-83A2-27BAB914ECFB}">
      <dgm:prSet/>
      <dgm:spPr/>
      <dgm:t>
        <a:bodyPr/>
        <a:lstStyle/>
        <a:p>
          <a:endParaRPr lang="ru-RU"/>
        </a:p>
      </dgm:t>
    </dgm:pt>
    <dgm:pt modelId="{1CD69F16-62BA-4581-AE3F-DBB83CE57054}" type="sibTrans" cxnId="{0914CE60-5DD1-46C0-83A2-27BAB914ECFB}">
      <dgm:prSet/>
      <dgm:spPr/>
      <dgm:t>
        <a:bodyPr/>
        <a:lstStyle/>
        <a:p>
          <a:endParaRPr lang="ru-RU"/>
        </a:p>
      </dgm:t>
    </dgm:pt>
    <dgm:pt modelId="{518391A9-D1B8-41B8-B1DA-76573ABEE3FC}" type="pres">
      <dgm:prSet presAssocID="{5ABC94DF-0D76-41AD-B21E-9D4E2D0E8496}" presName="diagram" presStyleCnt="0">
        <dgm:presLayoutVars>
          <dgm:dir/>
          <dgm:resizeHandles/>
        </dgm:presLayoutVars>
      </dgm:prSet>
      <dgm:spPr/>
    </dgm:pt>
    <dgm:pt modelId="{BCC159C4-046B-4D86-85D4-BB8D25568210}" type="pres">
      <dgm:prSet presAssocID="{095A983E-7ECC-45E6-B654-A2304346FD76}" presName="firstNode" presStyleLbl="node1" presStyleIdx="0" presStyleCnt="12" custScaleX="129001">
        <dgm:presLayoutVars>
          <dgm:bulletEnabled val="1"/>
        </dgm:presLayoutVars>
      </dgm:prSet>
      <dgm:spPr/>
    </dgm:pt>
    <dgm:pt modelId="{D76E3C42-FB67-409E-9CE8-321C3782B486}" type="pres">
      <dgm:prSet presAssocID="{DF359D74-1D63-4FC7-8CF6-1FB6A6E7ADC9}" presName="sibTrans" presStyleLbl="sibTrans2D1" presStyleIdx="0" presStyleCnt="11"/>
      <dgm:spPr/>
    </dgm:pt>
    <dgm:pt modelId="{E422CF25-E2D6-4798-B4E7-DED2509FDDA8}" type="pres">
      <dgm:prSet presAssocID="{74DDFD8D-E52D-4891-AE8D-EE07BF9D2F45}" presName="middleNode" presStyleCnt="0"/>
      <dgm:spPr/>
    </dgm:pt>
    <dgm:pt modelId="{6F61AED7-47C6-4A20-88D4-98A2B52C1B8A}" type="pres">
      <dgm:prSet presAssocID="{74DDFD8D-E52D-4891-AE8D-EE07BF9D2F45}" presName="padding" presStyleLbl="node1" presStyleIdx="0" presStyleCnt="12"/>
      <dgm:spPr/>
    </dgm:pt>
    <dgm:pt modelId="{37C709D8-74BB-4451-A155-67E2681C408C}" type="pres">
      <dgm:prSet presAssocID="{74DDFD8D-E52D-4891-AE8D-EE07BF9D2F45}" presName="shape" presStyleLbl="node1" presStyleIdx="1" presStyleCnt="12">
        <dgm:presLayoutVars>
          <dgm:bulletEnabled val="1"/>
        </dgm:presLayoutVars>
      </dgm:prSet>
      <dgm:spPr/>
    </dgm:pt>
    <dgm:pt modelId="{6E7F49CC-A8AF-4216-A3D5-5B10EA31FE39}" type="pres">
      <dgm:prSet presAssocID="{08D02538-DEB0-4816-B4FA-24F042077860}" presName="sibTrans" presStyleLbl="sibTrans2D1" presStyleIdx="1" presStyleCnt="11"/>
      <dgm:spPr/>
    </dgm:pt>
    <dgm:pt modelId="{4F09CDD0-D3F7-4475-A605-8F1437AB87D9}" type="pres">
      <dgm:prSet presAssocID="{B6740E10-8256-45BA-BCD2-E6007879A6CC}" presName="middleNode" presStyleCnt="0"/>
      <dgm:spPr/>
    </dgm:pt>
    <dgm:pt modelId="{ADB1B403-1941-4AE0-A0D3-99AF39942CA6}" type="pres">
      <dgm:prSet presAssocID="{B6740E10-8256-45BA-BCD2-E6007879A6CC}" presName="padding" presStyleLbl="node1" presStyleIdx="1" presStyleCnt="12"/>
      <dgm:spPr/>
    </dgm:pt>
    <dgm:pt modelId="{77E7ABC6-6B0A-4E18-8D4D-4460CBCD3171}" type="pres">
      <dgm:prSet presAssocID="{B6740E10-8256-45BA-BCD2-E6007879A6CC}" presName="shape" presStyleLbl="node1" presStyleIdx="2" presStyleCnt="12" custScaleX="149791" custScaleY="112203">
        <dgm:presLayoutVars>
          <dgm:bulletEnabled val="1"/>
        </dgm:presLayoutVars>
      </dgm:prSet>
      <dgm:spPr/>
    </dgm:pt>
    <dgm:pt modelId="{A8F93E13-C93C-414E-BD9D-A363665EC2C8}" type="pres">
      <dgm:prSet presAssocID="{4D5A1936-4891-4BFB-B6E5-1E82C215FF27}" presName="sibTrans" presStyleLbl="sibTrans2D1" presStyleIdx="2" presStyleCnt="11"/>
      <dgm:spPr/>
    </dgm:pt>
    <dgm:pt modelId="{259E7435-49A0-4E2F-8843-075D40DD2A92}" type="pres">
      <dgm:prSet presAssocID="{806A2495-381E-4880-B2D5-E0701BC71A78}" presName="middleNode" presStyleCnt="0"/>
      <dgm:spPr/>
    </dgm:pt>
    <dgm:pt modelId="{E8068343-7775-4CB8-B629-7F32503CC94E}" type="pres">
      <dgm:prSet presAssocID="{806A2495-381E-4880-B2D5-E0701BC71A78}" presName="padding" presStyleLbl="node1" presStyleIdx="2" presStyleCnt="12"/>
      <dgm:spPr/>
    </dgm:pt>
    <dgm:pt modelId="{B619A5D0-0D11-4646-8A59-798198A438D6}" type="pres">
      <dgm:prSet presAssocID="{806A2495-381E-4880-B2D5-E0701BC71A78}" presName="shape" presStyleLbl="node1" presStyleIdx="3" presStyleCnt="12">
        <dgm:presLayoutVars>
          <dgm:bulletEnabled val="1"/>
        </dgm:presLayoutVars>
      </dgm:prSet>
      <dgm:spPr/>
    </dgm:pt>
    <dgm:pt modelId="{3E7F088A-9AFB-4C70-951E-98D3A0FB23BC}" type="pres">
      <dgm:prSet presAssocID="{EE2413A6-D08E-4A12-826F-6F1BEB529D5E}" presName="sibTrans" presStyleLbl="sibTrans2D1" presStyleIdx="3" presStyleCnt="11"/>
      <dgm:spPr/>
    </dgm:pt>
    <dgm:pt modelId="{6D7405AB-46A1-4791-91D2-7409C1F63469}" type="pres">
      <dgm:prSet presAssocID="{F8B3ABBF-676A-4E87-B8EC-E2DD80398EED}" presName="middleNode" presStyleCnt="0"/>
      <dgm:spPr/>
    </dgm:pt>
    <dgm:pt modelId="{F8F14664-5532-4AC4-95A0-0F41A2747D91}" type="pres">
      <dgm:prSet presAssocID="{F8B3ABBF-676A-4E87-B8EC-E2DD80398EED}" presName="padding" presStyleLbl="node1" presStyleIdx="3" presStyleCnt="12"/>
      <dgm:spPr/>
    </dgm:pt>
    <dgm:pt modelId="{97855376-943A-4416-9ACB-779235E70A06}" type="pres">
      <dgm:prSet presAssocID="{F8B3ABBF-676A-4E87-B8EC-E2DD80398EED}" presName="shape" presStyleLbl="node1" presStyleIdx="4" presStyleCnt="12" custScaleX="125508" custScaleY="104187">
        <dgm:presLayoutVars>
          <dgm:bulletEnabled val="1"/>
        </dgm:presLayoutVars>
      </dgm:prSet>
      <dgm:spPr/>
    </dgm:pt>
    <dgm:pt modelId="{4D1879E1-3DF3-4044-BDFF-F56968356EF4}" type="pres">
      <dgm:prSet presAssocID="{8FD5A6A0-02AF-45C1-8F1C-DB87F0F4634E}" presName="sibTrans" presStyleLbl="sibTrans2D1" presStyleIdx="4" presStyleCnt="11"/>
      <dgm:spPr/>
    </dgm:pt>
    <dgm:pt modelId="{D3BD78D4-64B5-418C-ACC0-46D397053234}" type="pres">
      <dgm:prSet presAssocID="{4DF293E9-F11E-403E-8017-2C8A20B622EF}" presName="middleNode" presStyleCnt="0"/>
      <dgm:spPr/>
    </dgm:pt>
    <dgm:pt modelId="{F337EF1D-D469-4EB3-8865-EFAA2B5246B3}" type="pres">
      <dgm:prSet presAssocID="{4DF293E9-F11E-403E-8017-2C8A20B622EF}" presName="padding" presStyleLbl="node1" presStyleIdx="4" presStyleCnt="12"/>
      <dgm:spPr/>
    </dgm:pt>
    <dgm:pt modelId="{D346F724-4DD7-448D-93BC-81AAEDA8A2FB}" type="pres">
      <dgm:prSet presAssocID="{4DF293E9-F11E-403E-8017-2C8A20B622EF}" presName="shape" presStyleLbl="node1" presStyleIdx="5" presStyleCnt="12" custScaleX="136794" custScaleY="136082" custLinFactNeighborX="589" custLinFactNeighborY="1544">
        <dgm:presLayoutVars>
          <dgm:bulletEnabled val="1"/>
        </dgm:presLayoutVars>
      </dgm:prSet>
      <dgm:spPr/>
    </dgm:pt>
    <dgm:pt modelId="{05C46D0C-4FF2-4A4B-A57B-1008C0463645}" type="pres">
      <dgm:prSet presAssocID="{87E19043-8482-4F94-AF13-4A47BE107CD4}" presName="sibTrans" presStyleLbl="sibTrans2D1" presStyleIdx="5" presStyleCnt="11"/>
      <dgm:spPr/>
    </dgm:pt>
    <dgm:pt modelId="{65094D9E-37FD-46E1-993C-3B00E61F5B4F}" type="pres">
      <dgm:prSet presAssocID="{26B7BCDC-B718-45E9-B562-44386D89E1F4}" presName="middleNode" presStyleCnt="0"/>
      <dgm:spPr/>
    </dgm:pt>
    <dgm:pt modelId="{7EBD2C1D-9F74-4050-94B8-F844CEBBA3B3}" type="pres">
      <dgm:prSet presAssocID="{26B7BCDC-B718-45E9-B562-44386D89E1F4}" presName="padding" presStyleLbl="node1" presStyleIdx="5" presStyleCnt="12"/>
      <dgm:spPr/>
    </dgm:pt>
    <dgm:pt modelId="{05F67533-0118-4865-B10A-747303CE1947}" type="pres">
      <dgm:prSet presAssocID="{26B7BCDC-B718-45E9-B562-44386D89E1F4}" presName="shape" presStyleLbl="node1" presStyleIdx="6" presStyleCnt="12" custScaleX="128491">
        <dgm:presLayoutVars>
          <dgm:bulletEnabled val="1"/>
        </dgm:presLayoutVars>
      </dgm:prSet>
      <dgm:spPr/>
    </dgm:pt>
    <dgm:pt modelId="{4D8AE931-BFC5-4710-A49B-4B97CC85F076}" type="pres">
      <dgm:prSet presAssocID="{4BFF29C6-654B-4A83-B40F-3AB9F6B60DF3}" presName="sibTrans" presStyleLbl="sibTrans2D1" presStyleIdx="6" presStyleCnt="11"/>
      <dgm:spPr/>
    </dgm:pt>
    <dgm:pt modelId="{0A85DF1D-0C7B-4732-9CD7-EC1F1A326F31}" type="pres">
      <dgm:prSet presAssocID="{A32F1DFC-1D9B-4CBE-B996-3868B6A24255}" presName="middleNode" presStyleCnt="0"/>
      <dgm:spPr/>
    </dgm:pt>
    <dgm:pt modelId="{20929ACE-082A-44B6-9D4E-B0C7A8CD6CA1}" type="pres">
      <dgm:prSet presAssocID="{A32F1DFC-1D9B-4CBE-B996-3868B6A24255}" presName="padding" presStyleLbl="node1" presStyleIdx="6" presStyleCnt="12"/>
      <dgm:spPr/>
    </dgm:pt>
    <dgm:pt modelId="{A3D4E1F8-62F7-47E8-A548-354B34388403}" type="pres">
      <dgm:prSet presAssocID="{A32F1DFC-1D9B-4CBE-B996-3868B6A24255}" presName="shape" presStyleLbl="node1" presStyleIdx="7" presStyleCnt="12">
        <dgm:presLayoutVars>
          <dgm:bulletEnabled val="1"/>
        </dgm:presLayoutVars>
      </dgm:prSet>
      <dgm:spPr/>
    </dgm:pt>
    <dgm:pt modelId="{CCE05C9B-2AB6-4A2D-999E-2EF6CCE08C8B}" type="pres">
      <dgm:prSet presAssocID="{2F1D5E45-7913-484C-BB25-CF0D28451C8C}" presName="sibTrans" presStyleLbl="sibTrans2D1" presStyleIdx="7" presStyleCnt="11"/>
      <dgm:spPr/>
    </dgm:pt>
    <dgm:pt modelId="{EF492E54-78FD-44C1-AA4E-44FAE73140F8}" type="pres">
      <dgm:prSet presAssocID="{DFE71EC8-CB98-45C2-A457-F999FEE3F1BB}" presName="middleNode" presStyleCnt="0"/>
      <dgm:spPr/>
    </dgm:pt>
    <dgm:pt modelId="{00AD850D-C5D1-457E-99EF-AD57A4D5FB9E}" type="pres">
      <dgm:prSet presAssocID="{DFE71EC8-CB98-45C2-A457-F999FEE3F1BB}" presName="padding" presStyleLbl="node1" presStyleIdx="7" presStyleCnt="12"/>
      <dgm:spPr/>
    </dgm:pt>
    <dgm:pt modelId="{420E7BA1-19A8-4368-BC8A-D2C8DB331716}" type="pres">
      <dgm:prSet presAssocID="{DFE71EC8-CB98-45C2-A457-F999FEE3F1BB}" presName="shape" presStyleLbl="node1" presStyleIdx="8" presStyleCnt="12" custScaleX="148617" custScaleY="115380">
        <dgm:presLayoutVars>
          <dgm:bulletEnabled val="1"/>
        </dgm:presLayoutVars>
      </dgm:prSet>
      <dgm:spPr/>
    </dgm:pt>
    <dgm:pt modelId="{2FAAF1DD-8763-4694-9A5B-C26B6A752E6B}" type="pres">
      <dgm:prSet presAssocID="{E7ED88A5-09CF-4EAE-9E76-A027ADE9DD80}" presName="sibTrans" presStyleLbl="sibTrans2D1" presStyleIdx="8" presStyleCnt="11"/>
      <dgm:spPr/>
    </dgm:pt>
    <dgm:pt modelId="{EEC6F9D8-C65C-4312-9082-EAA7B68B2845}" type="pres">
      <dgm:prSet presAssocID="{6745DA33-9654-4829-81EB-43605A65C3A7}" presName="middleNode" presStyleCnt="0"/>
      <dgm:spPr/>
    </dgm:pt>
    <dgm:pt modelId="{C10348F7-C190-4155-A9DA-3038BB0C779A}" type="pres">
      <dgm:prSet presAssocID="{6745DA33-9654-4829-81EB-43605A65C3A7}" presName="padding" presStyleLbl="node1" presStyleIdx="8" presStyleCnt="12"/>
      <dgm:spPr/>
    </dgm:pt>
    <dgm:pt modelId="{1267E8CB-B0DA-450F-8A03-7145C47F10AC}" type="pres">
      <dgm:prSet presAssocID="{6745DA33-9654-4829-81EB-43605A65C3A7}" presName="shape" presStyleLbl="node1" presStyleIdx="9" presStyleCnt="12" custScaleX="115126">
        <dgm:presLayoutVars>
          <dgm:bulletEnabled val="1"/>
        </dgm:presLayoutVars>
      </dgm:prSet>
      <dgm:spPr/>
    </dgm:pt>
    <dgm:pt modelId="{273E6486-AD56-42BB-8B8D-43ADF6868D84}" type="pres">
      <dgm:prSet presAssocID="{E109FC41-9343-4C01-869F-F0FE2DA9A301}" presName="sibTrans" presStyleLbl="sibTrans2D1" presStyleIdx="9" presStyleCnt="11"/>
      <dgm:spPr/>
    </dgm:pt>
    <dgm:pt modelId="{A2FD90E3-937C-4F4F-84BA-7380348B6C57}" type="pres">
      <dgm:prSet presAssocID="{6B69D5E7-D080-4A7A-A21B-D1A46C9BF512}" presName="middleNode" presStyleCnt="0"/>
      <dgm:spPr/>
    </dgm:pt>
    <dgm:pt modelId="{ACA5A6F8-67EC-40B3-9D2B-0F80B53D4CC2}" type="pres">
      <dgm:prSet presAssocID="{6B69D5E7-D080-4A7A-A21B-D1A46C9BF512}" presName="padding" presStyleLbl="node1" presStyleIdx="9" presStyleCnt="12"/>
      <dgm:spPr/>
    </dgm:pt>
    <dgm:pt modelId="{1A68768B-B8CC-4FB0-ADD5-EA2DBCF26895}" type="pres">
      <dgm:prSet presAssocID="{6B69D5E7-D080-4A7A-A21B-D1A46C9BF512}" presName="shape" presStyleLbl="node1" presStyleIdx="10" presStyleCnt="12" custScaleX="128501">
        <dgm:presLayoutVars>
          <dgm:bulletEnabled val="1"/>
        </dgm:presLayoutVars>
      </dgm:prSet>
      <dgm:spPr/>
    </dgm:pt>
    <dgm:pt modelId="{84544F97-F360-4CC9-BCEB-32F027B92A00}" type="pres">
      <dgm:prSet presAssocID="{1CD69F16-62BA-4581-AE3F-DBB83CE57054}" presName="sibTrans" presStyleLbl="sibTrans2D1" presStyleIdx="10" presStyleCnt="11"/>
      <dgm:spPr/>
    </dgm:pt>
    <dgm:pt modelId="{32718D7B-40C1-45DC-A308-6385B6F5F164}" type="pres">
      <dgm:prSet presAssocID="{FE02AF54-4E08-4797-8A57-B5E2796B64A9}" presName="lastNode" presStyleLbl="node1" presStyleIdx="11" presStyleCnt="12" custScaleX="124060">
        <dgm:presLayoutVars>
          <dgm:bulletEnabled val="1"/>
        </dgm:presLayoutVars>
      </dgm:prSet>
      <dgm:spPr/>
    </dgm:pt>
  </dgm:ptLst>
  <dgm:cxnLst>
    <dgm:cxn modelId="{8FE50E07-6C63-4BB4-AB45-DA6A8726ECF9}" srcId="{5ABC94DF-0D76-41AD-B21E-9D4E2D0E8496}" destId="{F8B3ABBF-676A-4E87-B8EC-E2DD80398EED}" srcOrd="4" destOrd="0" parTransId="{CA78F3A6-C37C-44AF-8016-FDD1528C3F62}" sibTransId="{8FD5A6A0-02AF-45C1-8F1C-DB87F0F4634E}"/>
    <dgm:cxn modelId="{4455F108-FE1F-4EF1-9FAD-937F0CE789A6}" type="presOf" srcId="{4D5A1936-4891-4BFB-B6E5-1E82C215FF27}" destId="{A8F93E13-C93C-414E-BD9D-A363665EC2C8}" srcOrd="0" destOrd="0" presId="urn:microsoft.com/office/officeart/2005/8/layout/bProcess2"/>
    <dgm:cxn modelId="{FAE05315-A34D-4D48-98A6-7DB6254EF6FF}" type="presOf" srcId="{E109FC41-9343-4C01-869F-F0FE2DA9A301}" destId="{273E6486-AD56-42BB-8B8D-43ADF6868D84}" srcOrd="0" destOrd="0" presId="urn:microsoft.com/office/officeart/2005/8/layout/bProcess2"/>
    <dgm:cxn modelId="{3E6DA918-2686-4D31-AB21-08F44B36E47E}" type="presOf" srcId="{F8B3ABBF-676A-4E87-B8EC-E2DD80398EED}" destId="{97855376-943A-4416-9ACB-779235E70A06}" srcOrd="0" destOrd="0" presId="urn:microsoft.com/office/officeart/2005/8/layout/bProcess2"/>
    <dgm:cxn modelId="{59E5711B-0B6C-4BDA-84BF-D5979D939924}" type="presOf" srcId="{74DDFD8D-E52D-4891-AE8D-EE07BF9D2F45}" destId="{37C709D8-74BB-4451-A155-67E2681C408C}" srcOrd="0" destOrd="0" presId="urn:microsoft.com/office/officeart/2005/8/layout/bProcess2"/>
    <dgm:cxn modelId="{B8A58B1C-14F8-4B4B-BFCA-B8EFC7EA8CCA}" srcId="{5ABC94DF-0D76-41AD-B21E-9D4E2D0E8496}" destId="{6745DA33-9654-4829-81EB-43605A65C3A7}" srcOrd="9" destOrd="0" parTransId="{9ADF0A45-7F7C-43F3-85F0-4A8372C90CA1}" sibTransId="{E109FC41-9343-4C01-869F-F0FE2DA9A301}"/>
    <dgm:cxn modelId="{3BA2EC1C-2D02-45F4-90A1-942076BFACF2}" type="presOf" srcId="{EE2413A6-D08E-4A12-826F-6F1BEB529D5E}" destId="{3E7F088A-9AFB-4C70-951E-98D3A0FB23BC}" srcOrd="0" destOrd="0" presId="urn:microsoft.com/office/officeart/2005/8/layout/bProcess2"/>
    <dgm:cxn modelId="{924ECA23-C17A-4144-920B-74A54DBD90A7}" type="presOf" srcId="{87E19043-8482-4F94-AF13-4A47BE107CD4}" destId="{05C46D0C-4FF2-4A4B-A57B-1008C0463645}" srcOrd="0" destOrd="0" presId="urn:microsoft.com/office/officeart/2005/8/layout/bProcess2"/>
    <dgm:cxn modelId="{A6451E24-0FA2-486E-93D3-B68D21FE6D46}" type="presOf" srcId="{6745DA33-9654-4829-81EB-43605A65C3A7}" destId="{1267E8CB-B0DA-450F-8A03-7145C47F10AC}" srcOrd="0" destOrd="0" presId="urn:microsoft.com/office/officeart/2005/8/layout/bProcess2"/>
    <dgm:cxn modelId="{2FA8A85D-A736-4274-878E-AF3187AECD44}" srcId="{5ABC94DF-0D76-41AD-B21E-9D4E2D0E8496}" destId="{4DF293E9-F11E-403E-8017-2C8A20B622EF}" srcOrd="5" destOrd="0" parTransId="{F16896F3-E691-40F0-9910-393D94794D62}" sibTransId="{87E19043-8482-4F94-AF13-4A47BE107CD4}"/>
    <dgm:cxn modelId="{0914CE60-5DD1-46C0-83A2-27BAB914ECFB}" srcId="{5ABC94DF-0D76-41AD-B21E-9D4E2D0E8496}" destId="{6B69D5E7-D080-4A7A-A21B-D1A46C9BF512}" srcOrd="10" destOrd="0" parTransId="{4DA91B91-5948-43BB-B4D3-4CF81A04E6FF}" sibTransId="{1CD69F16-62BA-4581-AE3F-DBB83CE57054}"/>
    <dgm:cxn modelId="{E3648663-7E46-4F4A-A503-C90F6E6C5CAD}" type="presOf" srcId="{6B69D5E7-D080-4A7A-A21B-D1A46C9BF512}" destId="{1A68768B-B8CC-4FB0-ADD5-EA2DBCF26895}" srcOrd="0" destOrd="0" presId="urn:microsoft.com/office/officeart/2005/8/layout/bProcess2"/>
    <dgm:cxn modelId="{6292BD44-6F4A-425D-904A-58984D9F6A51}" srcId="{5ABC94DF-0D76-41AD-B21E-9D4E2D0E8496}" destId="{A32F1DFC-1D9B-4CBE-B996-3868B6A24255}" srcOrd="7" destOrd="0" parTransId="{EEA65E3B-B1CD-4611-A16D-ADBDC6770F8F}" sibTransId="{2F1D5E45-7913-484C-BB25-CF0D28451C8C}"/>
    <dgm:cxn modelId="{35146A45-9D65-4938-B4DC-0DEBA74E40C8}" srcId="{5ABC94DF-0D76-41AD-B21E-9D4E2D0E8496}" destId="{26B7BCDC-B718-45E9-B562-44386D89E1F4}" srcOrd="6" destOrd="0" parTransId="{2D16BB69-313F-4771-8BD9-B75FACA1D910}" sibTransId="{4BFF29C6-654B-4A83-B40F-3AB9F6B60DF3}"/>
    <dgm:cxn modelId="{54481066-81EC-43D4-8B69-C6919B9C9FC7}" srcId="{5ABC94DF-0D76-41AD-B21E-9D4E2D0E8496}" destId="{74DDFD8D-E52D-4891-AE8D-EE07BF9D2F45}" srcOrd="1" destOrd="0" parTransId="{E0E10AAE-C8EC-4FE9-B9D4-24BF8F777E0D}" sibTransId="{08D02538-DEB0-4816-B4FA-24F042077860}"/>
    <dgm:cxn modelId="{CAC14E48-C13D-4061-9A4B-3379E267F4DE}" type="presOf" srcId="{4BFF29C6-654B-4A83-B40F-3AB9F6B60DF3}" destId="{4D8AE931-BFC5-4710-A49B-4B97CC85F076}" srcOrd="0" destOrd="0" presId="urn:microsoft.com/office/officeart/2005/8/layout/bProcess2"/>
    <dgm:cxn modelId="{49F8D748-FF47-4589-837C-041AB2F14DFF}" type="presOf" srcId="{DF359D74-1D63-4FC7-8CF6-1FB6A6E7ADC9}" destId="{D76E3C42-FB67-409E-9CE8-321C3782B486}" srcOrd="0" destOrd="0" presId="urn:microsoft.com/office/officeart/2005/8/layout/bProcess2"/>
    <dgm:cxn modelId="{0D06B649-02BF-426D-B15D-E1A63418EA76}" type="presOf" srcId="{5ABC94DF-0D76-41AD-B21E-9D4E2D0E8496}" destId="{518391A9-D1B8-41B8-B1DA-76573ABEE3FC}" srcOrd="0" destOrd="0" presId="urn:microsoft.com/office/officeart/2005/8/layout/bProcess2"/>
    <dgm:cxn modelId="{7A11006E-5E83-426C-B976-65C6A0EB87F1}" type="presOf" srcId="{FE02AF54-4E08-4797-8A57-B5E2796B64A9}" destId="{32718D7B-40C1-45DC-A308-6385B6F5F164}" srcOrd="0" destOrd="0" presId="urn:microsoft.com/office/officeart/2005/8/layout/bProcess2"/>
    <dgm:cxn modelId="{3807E471-B3A7-472F-ADB5-AC3140CF3E38}" type="presOf" srcId="{4DF293E9-F11E-403E-8017-2C8A20B622EF}" destId="{D346F724-4DD7-448D-93BC-81AAEDA8A2FB}" srcOrd="0" destOrd="0" presId="urn:microsoft.com/office/officeart/2005/8/layout/bProcess2"/>
    <dgm:cxn modelId="{175A8072-5B1C-4565-902E-46860917BADC}" srcId="{5ABC94DF-0D76-41AD-B21E-9D4E2D0E8496}" destId="{806A2495-381E-4880-B2D5-E0701BC71A78}" srcOrd="3" destOrd="0" parTransId="{4C4EDC97-2527-4E50-A8BD-0F0501E40558}" sibTransId="{EE2413A6-D08E-4A12-826F-6F1BEB529D5E}"/>
    <dgm:cxn modelId="{E60BB773-6599-4B7B-85D3-0D75F74346C0}" type="presOf" srcId="{A32F1DFC-1D9B-4CBE-B996-3868B6A24255}" destId="{A3D4E1F8-62F7-47E8-A548-354B34388403}" srcOrd="0" destOrd="0" presId="urn:microsoft.com/office/officeart/2005/8/layout/bProcess2"/>
    <dgm:cxn modelId="{35E7DB57-9593-4E8B-A687-75BD4D64F26A}" type="presOf" srcId="{E7ED88A5-09CF-4EAE-9E76-A027ADE9DD80}" destId="{2FAAF1DD-8763-4694-9A5B-C26B6A752E6B}" srcOrd="0" destOrd="0" presId="urn:microsoft.com/office/officeart/2005/8/layout/bProcess2"/>
    <dgm:cxn modelId="{A27D5158-342A-4819-BB2F-957762FA35A1}" srcId="{5ABC94DF-0D76-41AD-B21E-9D4E2D0E8496}" destId="{DFE71EC8-CB98-45C2-A457-F999FEE3F1BB}" srcOrd="8" destOrd="0" parTransId="{AFF73669-8B24-46D7-8BCF-29A94828DD8F}" sibTransId="{E7ED88A5-09CF-4EAE-9E76-A027ADE9DD80}"/>
    <dgm:cxn modelId="{C1B30688-94F7-4E79-84F7-11C013575950}" type="presOf" srcId="{DFE71EC8-CB98-45C2-A457-F999FEE3F1BB}" destId="{420E7BA1-19A8-4368-BC8A-D2C8DB331716}" srcOrd="0" destOrd="0" presId="urn:microsoft.com/office/officeart/2005/8/layout/bProcess2"/>
    <dgm:cxn modelId="{0F551999-570B-41BD-AB62-3C17B8D92080}" srcId="{5ABC94DF-0D76-41AD-B21E-9D4E2D0E8496}" destId="{FE02AF54-4E08-4797-8A57-B5E2796B64A9}" srcOrd="11" destOrd="0" parTransId="{CEF2C78C-4190-4E37-BA03-7BD30E2A9B49}" sibTransId="{8F361F96-A22A-438A-AAEA-C89251C1A469}"/>
    <dgm:cxn modelId="{F7EFEFB7-1F1B-4036-AE79-8C778D0ABEC5}" srcId="{5ABC94DF-0D76-41AD-B21E-9D4E2D0E8496}" destId="{B6740E10-8256-45BA-BCD2-E6007879A6CC}" srcOrd="2" destOrd="0" parTransId="{73591E74-6510-447E-B47B-47ACF22C5F01}" sibTransId="{4D5A1936-4891-4BFB-B6E5-1E82C215FF27}"/>
    <dgm:cxn modelId="{DD3CFDB9-5EE3-4A3D-BBA2-3863E0A31A26}" srcId="{5ABC94DF-0D76-41AD-B21E-9D4E2D0E8496}" destId="{095A983E-7ECC-45E6-B654-A2304346FD76}" srcOrd="0" destOrd="0" parTransId="{40F2B128-55D8-45BE-8427-F4315BA84883}" sibTransId="{DF359D74-1D63-4FC7-8CF6-1FB6A6E7ADC9}"/>
    <dgm:cxn modelId="{3B4300BB-2ED3-4E15-AD38-2C4134D337A5}" type="presOf" srcId="{806A2495-381E-4880-B2D5-E0701BC71A78}" destId="{B619A5D0-0D11-4646-8A59-798198A438D6}" srcOrd="0" destOrd="0" presId="urn:microsoft.com/office/officeart/2005/8/layout/bProcess2"/>
    <dgm:cxn modelId="{520914BE-3704-473E-B755-628A95BB19D6}" type="presOf" srcId="{2F1D5E45-7913-484C-BB25-CF0D28451C8C}" destId="{CCE05C9B-2AB6-4A2D-999E-2EF6CCE08C8B}" srcOrd="0" destOrd="0" presId="urn:microsoft.com/office/officeart/2005/8/layout/bProcess2"/>
    <dgm:cxn modelId="{E250ACBE-704D-4DD1-AA34-8070C9D792AC}" type="presOf" srcId="{B6740E10-8256-45BA-BCD2-E6007879A6CC}" destId="{77E7ABC6-6B0A-4E18-8D4D-4460CBCD3171}" srcOrd="0" destOrd="0" presId="urn:microsoft.com/office/officeart/2005/8/layout/bProcess2"/>
    <dgm:cxn modelId="{5C06F9E4-6AC3-4FCD-B9FC-8D3F6D90F49B}" type="presOf" srcId="{1CD69F16-62BA-4581-AE3F-DBB83CE57054}" destId="{84544F97-F360-4CC9-BCEB-32F027B92A00}" srcOrd="0" destOrd="0" presId="urn:microsoft.com/office/officeart/2005/8/layout/bProcess2"/>
    <dgm:cxn modelId="{EA69D4ED-8A40-4891-BFBC-C48D7FBBA8C7}" type="presOf" srcId="{095A983E-7ECC-45E6-B654-A2304346FD76}" destId="{BCC159C4-046B-4D86-85D4-BB8D25568210}" srcOrd="0" destOrd="0" presId="urn:microsoft.com/office/officeart/2005/8/layout/bProcess2"/>
    <dgm:cxn modelId="{1ECA83F4-36E0-4B7C-A3C0-C66867943E62}" type="presOf" srcId="{26B7BCDC-B718-45E9-B562-44386D89E1F4}" destId="{05F67533-0118-4865-B10A-747303CE1947}" srcOrd="0" destOrd="0" presId="urn:microsoft.com/office/officeart/2005/8/layout/bProcess2"/>
    <dgm:cxn modelId="{68CF27FC-8B13-471C-89D6-8E7DEFECFABC}" type="presOf" srcId="{8FD5A6A0-02AF-45C1-8F1C-DB87F0F4634E}" destId="{4D1879E1-3DF3-4044-BDFF-F56968356EF4}" srcOrd="0" destOrd="0" presId="urn:microsoft.com/office/officeart/2005/8/layout/bProcess2"/>
    <dgm:cxn modelId="{AC14A8FF-1DD9-422C-A360-C3F3D90E86C8}" type="presOf" srcId="{08D02538-DEB0-4816-B4FA-24F042077860}" destId="{6E7F49CC-A8AF-4216-A3D5-5B10EA31FE39}" srcOrd="0" destOrd="0" presId="urn:microsoft.com/office/officeart/2005/8/layout/bProcess2"/>
    <dgm:cxn modelId="{D738153D-ADCB-44E6-8745-D39483FFF0B4}" type="presParOf" srcId="{518391A9-D1B8-41B8-B1DA-76573ABEE3FC}" destId="{BCC159C4-046B-4D86-85D4-BB8D25568210}" srcOrd="0" destOrd="0" presId="urn:microsoft.com/office/officeart/2005/8/layout/bProcess2"/>
    <dgm:cxn modelId="{3CE1F0EB-4CC3-43AA-A52D-1510C2E2AB0B}" type="presParOf" srcId="{518391A9-D1B8-41B8-B1DA-76573ABEE3FC}" destId="{D76E3C42-FB67-409E-9CE8-321C3782B486}" srcOrd="1" destOrd="0" presId="urn:microsoft.com/office/officeart/2005/8/layout/bProcess2"/>
    <dgm:cxn modelId="{29CA6D75-7BC8-48B3-87F5-903A68626EEC}" type="presParOf" srcId="{518391A9-D1B8-41B8-B1DA-76573ABEE3FC}" destId="{E422CF25-E2D6-4798-B4E7-DED2509FDDA8}" srcOrd="2" destOrd="0" presId="urn:microsoft.com/office/officeart/2005/8/layout/bProcess2"/>
    <dgm:cxn modelId="{0FB8317E-8C0F-4DE3-8F2F-A18A4CF8296F}" type="presParOf" srcId="{E422CF25-E2D6-4798-B4E7-DED2509FDDA8}" destId="{6F61AED7-47C6-4A20-88D4-98A2B52C1B8A}" srcOrd="0" destOrd="0" presId="urn:microsoft.com/office/officeart/2005/8/layout/bProcess2"/>
    <dgm:cxn modelId="{70D40725-DB52-410C-9A63-3D8E71C6631A}" type="presParOf" srcId="{E422CF25-E2D6-4798-B4E7-DED2509FDDA8}" destId="{37C709D8-74BB-4451-A155-67E2681C408C}" srcOrd="1" destOrd="0" presId="urn:microsoft.com/office/officeart/2005/8/layout/bProcess2"/>
    <dgm:cxn modelId="{5171ADE6-539C-4503-8D1B-8E2C8130057A}" type="presParOf" srcId="{518391A9-D1B8-41B8-B1DA-76573ABEE3FC}" destId="{6E7F49CC-A8AF-4216-A3D5-5B10EA31FE39}" srcOrd="3" destOrd="0" presId="urn:microsoft.com/office/officeart/2005/8/layout/bProcess2"/>
    <dgm:cxn modelId="{0B03E03D-5700-4A63-BC0F-148F1BDF04F2}" type="presParOf" srcId="{518391A9-D1B8-41B8-B1DA-76573ABEE3FC}" destId="{4F09CDD0-D3F7-4475-A605-8F1437AB87D9}" srcOrd="4" destOrd="0" presId="urn:microsoft.com/office/officeart/2005/8/layout/bProcess2"/>
    <dgm:cxn modelId="{1EBEBD61-4567-48C0-A675-3A02BD46531C}" type="presParOf" srcId="{4F09CDD0-D3F7-4475-A605-8F1437AB87D9}" destId="{ADB1B403-1941-4AE0-A0D3-99AF39942CA6}" srcOrd="0" destOrd="0" presId="urn:microsoft.com/office/officeart/2005/8/layout/bProcess2"/>
    <dgm:cxn modelId="{B2A746FF-E859-42BD-B597-C0B7403CA002}" type="presParOf" srcId="{4F09CDD0-D3F7-4475-A605-8F1437AB87D9}" destId="{77E7ABC6-6B0A-4E18-8D4D-4460CBCD3171}" srcOrd="1" destOrd="0" presId="urn:microsoft.com/office/officeart/2005/8/layout/bProcess2"/>
    <dgm:cxn modelId="{DECAC7D3-EF10-4E35-A140-BAFD4869864C}" type="presParOf" srcId="{518391A9-D1B8-41B8-B1DA-76573ABEE3FC}" destId="{A8F93E13-C93C-414E-BD9D-A363665EC2C8}" srcOrd="5" destOrd="0" presId="urn:microsoft.com/office/officeart/2005/8/layout/bProcess2"/>
    <dgm:cxn modelId="{8E79D765-568C-4847-9AA2-CC824CA2D1C7}" type="presParOf" srcId="{518391A9-D1B8-41B8-B1DA-76573ABEE3FC}" destId="{259E7435-49A0-4E2F-8843-075D40DD2A92}" srcOrd="6" destOrd="0" presId="urn:microsoft.com/office/officeart/2005/8/layout/bProcess2"/>
    <dgm:cxn modelId="{17C354D4-00BE-4907-B8D6-A2FB554F8EF3}" type="presParOf" srcId="{259E7435-49A0-4E2F-8843-075D40DD2A92}" destId="{E8068343-7775-4CB8-B629-7F32503CC94E}" srcOrd="0" destOrd="0" presId="urn:microsoft.com/office/officeart/2005/8/layout/bProcess2"/>
    <dgm:cxn modelId="{F5AB1244-1D2C-4E68-BA01-7404D66C1542}" type="presParOf" srcId="{259E7435-49A0-4E2F-8843-075D40DD2A92}" destId="{B619A5D0-0D11-4646-8A59-798198A438D6}" srcOrd="1" destOrd="0" presId="urn:microsoft.com/office/officeart/2005/8/layout/bProcess2"/>
    <dgm:cxn modelId="{FE4C8477-A758-4DE9-832B-C8BBA219C5B1}" type="presParOf" srcId="{518391A9-D1B8-41B8-B1DA-76573ABEE3FC}" destId="{3E7F088A-9AFB-4C70-951E-98D3A0FB23BC}" srcOrd="7" destOrd="0" presId="urn:microsoft.com/office/officeart/2005/8/layout/bProcess2"/>
    <dgm:cxn modelId="{0153C78C-AB17-46DB-A218-3C97657E3A0E}" type="presParOf" srcId="{518391A9-D1B8-41B8-B1DA-76573ABEE3FC}" destId="{6D7405AB-46A1-4791-91D2-7409C1F63469}" srcOrd="8" destOrd="0" presId="urn:microsoft.com/office/officeart/2005/8/layout/bProcess2"/>
    <dgm:cxn modelId="{99E63CCD-8D7C-4567-B10F-7BB5791F4A8A}" type="presParOf" srcId="{6D7405AB-46A1-4791-91D2-7409C1F63469}" destId="{F8F14664-5532-4AC4-95A0-0F41A2747D91}" srcOrd="0" destOrd="0" presId="urn:microsoft.com/office/officeart/2005/8/layout/bProcess2"/>
    <dgm:cxn modelId="{AC26257C-FBCD-4420-AF33-B5192C5D7592}" type="presParOf" srcId="{6D7405AB-46A1-4791-91D2-7409C1F63469}" destId="{97855376-943A-4416-9ACB-779235E70A06}" srcOrd="1" destOrd="0" presId="urn:microsoft.com/office/officeart/2005/8/layout/bProcess2"/>
    <dgm:cxn modelId="{874E2451-B181-431C-A4D7-B8DCECBAF0D0}" type="presParOf" srcId="{518391A9-D1B8-41B8-B1DA-76573ABEE3FC}" destId="{4D1879E1-3DF3-4044-BDFF-F56968356EF4}" srcOrd="9" destOrd="0" presId="urn:microsoft.com/office/officeart/2005/8/layout/bProcess2"/>
    <dgm:cxn modelId="{E08CB002-9A6E-47A2-9784-2EA966269982}" type="presParOf" srcId="{518391A9-D1B8-41B8-B1DA-76573ABEE3FC}" destId="{D3BD78D4-64B5-418C-ACC0-46D397053234}" srcOrd="10" destOrd="0" presId="urn:microsoft.com/office/officeart/2005/8/layout/bProcess2"/>
    <dgm:cxn modelId="{987B2DDE-481B-4784-8AC8-B2FAC3DDFCA0}" type="presParOf" srcId="{D3BD78D4-64B5-418C-ACC0-46D397053234}" destId="{F337EF1D-D469-4EB3-8865-EFAA2B5246B3}" srcOrd="0" destOrd="0" presId="urn:microsoft.com/office/officeart/2005/8/layout/bProcess2"/>
    <dgm:cxn modelId="{5BA8933A-3DC5-4814-B0CB-40D72265FAD6}" type="presParOf" srcId="{D3BD78D4-64B5-418C-ACC0-46D397053234}" destId="{D346F724-4DD7-448D-93BC-81AAEDA8A2FB}" srcOrd="1" destOrd="0" presId="urn:microsoft.com/office/officeart/2005/8/layout/bProcess2"/>
    <dgm:cxn modelId="{9D586F19-B614-449B-A81B-9E60A53EAC9F}" type="presParOf" srcId="{518391A9-D1B8-41B8-B1DA-76573ABEE3FC}" destId="{05C46D0C-4FF2-4A4B-A57B-1008C0463645}" srcOrd="11" destOrd="0" presId="urn:microsoft.com/office/officeart/2005/8/layout/bProcess2"/>
    <dgm:cxn modelId="{DCC44E8D-8DA7-4E17-BAB0-8A1B3ACF7F20}" type="presParOf" srcId="{518391A9-D1B8-41B8-B1DA-76573ABEE3FC}" destId="{65094D9E-37FD-46E1-993C-3B00E61F5B4F}" srcOrd="12" destOrd="0" presId="urn:microsoft.com/office/officeart/2005/8/layout/bProcess2"/>
    <dgm:cxn modelId="{540220EC-AE13-4AFB-BD31-084E190632A6}" type="presParOf" srcId="{65094D9E-37FD-46E1-993C-3B00E61F5B4F}" destId="{7EBD2C1D-9F74-4050-94B8-F844CEBBA3B3}" srcOrd="0" destOrd="0" presId="urn:microsoft.com/office/officeart/2005/8/layout/bProcess2"/>
    <dgm:cxn modelId="{79B40FC9-64BB-4509-86EF-0A19A4C99D2D}" type="presParOf" srcId="{65094D9E-37FD-46E1-993C-3B00E61F5B4F}" destId="{05F67533-0118-4865-B10A-747303CE1947}" srcOrd="1" destOrd="0" presId="urn:microsoft.com/office/officeart/2005/8/layout/bProcess2"/>
    <dgm:cxn modelId="{ED258AE8-9D17-45C6-8D3E-ACC89BCC4995}" type="presParOf" srcId="{518391A9-D1B8-41B8-B1DA-76573ABEE3FC}" destId="{4D8AE931-BFC5-4710-A49B-4B97CC85F076}" srcOrd="13" destOrd="0" presId="urn:microsoft.com/office/officeart/2005/8/layout/bProcess2"/>
    <dgm:cxn modelId="{9777402E-2C18-44FE-939A-C6F037244C0B}" type="presParOf" srcId="{518391A9-D1B8-41B8-B1DA-76573ABEE3FC}" destId="{0A85DF1D-0C7B-4732-9CD7-EC1F1A326F31}" srcOrd="14" destOrd="0" presId="urn:microsoft.com/office/officeart/2005/8/layout/bProcess2"/>
    <dgm:cxn modelId="{2618912F-4F5A-45E1-B1DB-ED8EB1EB53B5}" type="presParOf" srcId="{0A85DF1D-0C7B-4732-9CD7-EC1F1A326F31}" destId="{20929ACE-082A-44B6-9D4E-B0C7A8CD6CA1}" srcOrd="0" destOrd="0" presId="urn:microsoft.com/office/officeart/2005/8/layout/bProcess2"/>
    <dgm:cxn modelId="{84D09D17-1296-40F6-B3FB-6F9B260119C8}" type="presParOf" srcId="{0A85DF1D-0C7B-4732-9CD7-EC1F1A326F31}" destId="{A3D4E1F8-62F7-47E8-A548-354B34388403}" srcOrd="1" destOrd="0" presId="urn:microsoft.com/office/officeart/2005/8/layout/bProcess2"/>
    <dgm:cxn modelId="{78A26E4D-5FBD-4141-96A4-282FFE389762}" type="presParOf" srcId="{518391A9-D1B8-41B8-B1DA-76573ABEE3FC}" destId="{CCE05C9B-2AB6-4A2D-999E-2EF6CCE08C8B}" srcOrd="15" destOrd="0" presId="urn:microsoft.com/office/officeart/2005/8/layout/bProcess2"/>
    <dgm:cxn modelId="{695D8AC6-2483-46A3-B9DC-9941CDD77BD1}" type="presParOf" srcId="{518391A9-D1B8-41B8-B1DA-76573ABEE3FC}" destId="{EF492E54-78FD-44C1-AA4E-44FAE73140F8}" srcOrd="16" destOrd="0" presId="urn:microsoft.com/office/officeart/2005/8/layout/bProcess2"/>
    <dgm:cxn modelId="{22BC65A6-A22E-4990-AD5C-98ED1F3544BA}" type="presParOf" srcId="{EF492E54-78FD-44C1-AA4E-44FAE73140F8}" destId="{00AD850D-C5D1-457E-99EF-AD57A4D5FB9E}" srcOrd="0" destOrd="0" presId="urn:microsoft.com/office/officeart/2005/8/layout/bProcess2"/>
    <dgm:cxn modelId="{88B06CF1-A1C6-4F48-AEF5-CB8C1CC322EA}" type="presParOf" srcId="{EF492E54-78FD-44C1-AA4E-44FAE73140F8}" destId="{420E7BA1-19A8-4368-BC8A-D2C8DB331716}" srcOrd="1" destOrd="0" presId="urn:microsoft.com/office/officeart/2005/8/layout/bProcess2"/>
    <dgm:cxn modelId="{63A89164-1B7C-4F2B-A6C7-6DFB883CF33C}" type="presParOf" srcId="{518391A9-D1B8-41B8-B1DA-76573ABEE3FC}" destId="{2FAAF1DD-8763-4694-9A5B-C26B6A752E6B}" srcOrd="17" destOrd="0" presId="urn:microsoft.com/office/officeart/2005/8/layout/bProcess2"/>
    <dgm:cxn modelId="{0116A417-5A68-4227-8202-13F479D83DDC}" type="presParOf" srcId="{518391A9-D1B8-41B8-B1DA-76573ABEE3FC}" destId="{EEC6F9D8-C65C-4312-9082-EAA7B68B2845}" srcOrd="18" destOrd="0" presId="urn:microsoft.com/office/officeart/2005/8/layout/bProcess2"/>
    <dgm:cxn modelId="{46CE704F-E0C7-45A6-A7A8-19E362514CD2}" type="presParOf" srcId="{EEC6F9D8-C65C-4312-9082-EAA7B68B2845}" destId="{C10348F7-C190-4155-A9DA-3038BB0C779A}" srcOrd="0" destOrd="0" presId="urn:microsoft.com/office/officeart/2005/8/layout/bProcess2"/>
    <dgm:cxn modelId="{11C3A51E-B37B-4A0A-AF61-324D3AA09F33}" type="presParOf" srcId="{EEC6F9D8-C65C-4312-9082-EAA7B68B2845}" destId="{1267E8CB-B0DA-450F-8A03-7145C47F10AC}" srcOrd="1" destOrd="0" presId="urn:microsoft.com/office/officeart/2005/8/layout/bProcess2"/>
    <dgm:cxn modelId="{4DD46408-F076-48D7-9F4F-DD84E85276EC}" type="presParOf" srcId="{518391A9-D1B8-41B8-B1DA-76573ABEE3FC}" destId="{273E6486-AD56-42BB-8B8D-43ADF6868D84}" srcOrd="19" destOrd="0" presId="urn:microsoft.com/office/officeart/2005/8/layout/bProcess2"/>
    <dgm:cxn modelId="{9169B4F2-13F9-41A4-AFBD-3965ABAAEA91}" type="presParOf" srcId="{518391A9-D1B8-41B8-B1DA-76573ABEE3FC}" destId="{A2FD90E3-937C-4F4F-84BA-7380348B6C57}" srcOrd="20" destOrd="0" presId="urn:microsoft.com/office/officeart/2005/8/layout/bProcess2"/>
    <dgm:cxn modelId="{E4A0F362-97A9-4762-A076-7CFCC0C316FC}" type="presParOf" srcId="{A2FD90E3-937C-4F4F-84BA-7380348B6C57}" destId="{ACA5A6F8-67EC-40B3-9D2B-0F80B53D4CC2}" srcOrd="0" destOrd="0" presId="urn:microsoft.com/office/officeart/2005/8/layout/bProcess2"/>
    <dgm:cxn modelId="{13E45FB1-AC1D-4259-B7CA-37CCA8B08D0B}" type="presParOf" srcId="{A2FD90E3-937C-4F4F-84BA-7380348B6C57}" destId="{1A68768B-B8CC-4FB0-ADD5-EA2DBCF26895}" srcOrd="1" destOrd="0" presId="urn:microsoft.com/office/officeart/2005/8/layout/bProcess2"/>
    <dgm:cxn modelId="{3CCD0C0A-A0F5-418A-9286-9E99E246445D}" type="presParOf" srcId="{518391A9-D1B8-41B8-B1DA-76573ABEE3FC}" destId="{84544F97-F360-4CC9-BCEB-32F027B92A00}" srcOrd="21" destOrd="0" presId="urn:microsoft.com/office/officeart/2005/8/layout/bProcess2"/>
    <dgm:cxn modelId="{4A3F3FB7-3DFF-4302-B734-44FB33A129FB}" type="presParOf" srcId="{518391A9-D1B8-41B8-B1DA-76573ABEE3FC}" destId="{32718D7B-40C1-45DC-A308-6385B6F5F164}" srcOrd="2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20083-6C36-4C41-8449-138A64DD2C4A}">
      <dsp:nvSpPr>
        <dsp:cNvPr id="0" name=""/>
        <dsp:cNvSpPr/>
      </dsp:nvSpPr>
      <dsp:spPr>
        <a:xfrm>
          <a:off x="9661" y="0"/>
          <a:ext cx="5418667" cy="5418667"/>
        </a:xfrm>
        <a:prstGeom prst="triangle">
          <a:avLst/>
        </a:prstGeom>
        <a:solidFill>
          <a:srgbClr val="FCAF1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D70B13-052A-4016-957D-E6291C6DDC65}">
      <dsp:nvSpPr>
        <dsp:cNvPr id="0" name=""/>
        <dsp:cNvSpPr/>
      </dsp:nvSpPr>
      <dsp:spPr>
        <a:xfrm>
          <a:off x="2755599" y="529493"/>
          <a:ext cx="5120301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Помочь в развитии навыка первичной коммуникации на китайском языке</a:t>
          </a:r>
        </a:p>
      </dsp:txBody>
      <dsp:txXfrm>
        <a:off x="2818215" y="592109"/>
        <a:ext cx="4995069" cy="1157468"/>
      </dsp:txXfrm>
    </dsp:sp>
    <dsp:sp modelId="{16B47EBF-8384-4F07-B234-02EA290E3A18}">
      <dsp:nvSpPr>
        <dsp:cNvPr id="0" name=""/>
        <dsp:cNvSpPr/>
      </dsp:nvSpPr>
      <dsp:spPr>
        <a:xfrm>
          <a:off x="2719021" y="1998073"/>
          <a:ext cx="5161757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Gilroy-Light"/>
              <a:sym typeface="Gilroy-Light"/>
            </a:rPr>
            <a:t>Сделать процесс обучения языку наиболее удобным, быстрым и эффективным</a:t>
          </a:r>
          <a:endParaRPr lang="ru-RU" sz="2200" kern="1200" dirty="0"/>
        </a:p>
      </dsp:txBody>
      <dsp:txXfrm>
        <a:off x="2781637" y="2060689"/>
        <a:ext cx="5036525" cy="1157468"/>
      </dsp:txXfrm>
    </dsp:sp>
    <dsp:sp modelId="{1DD2BCFF-EC07-4D35-A1D9-BD46DCAC5D9D}">
      <dsp:nvSpPr>
        <dsp:cNvPr id="0" name=""/>
        <dsp:cNvSpPr/>
      </dsp:nvSpPr>
      <dsp:spPr>
        <a:xfrm>
          <a:off x="2757166" y="3466652"/>
          <a:ext cx="5091032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Познакомить целевую аудиторию с китайской культурой и культурой языка</a:t>
          </a:r>
        </a:p>
      </dsp:txBody>
      <dsp:txXfrm>
        <a:off x="2819782" y="3529268"/>
        <a:ext cx="4965800" cy="11574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8CF0C2-B403-4752-AEB4-5EB8AF0CA48C}">
      <dsp:nvSpPr>
        <dsp:cNvPr id="0" name=""/>
        <dsp:cNvSpPr/>
      </dsp:nvSpPr>
      <dsp:spPr>
        <a:xfrm rot="5400000">
          <a:off x="417516" y="2476095"/>
          <a:ext cx="1244188" cy="207030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6F09427-5871-47F6-AE88-C60675642600}">
      <dsp:nvSpPr>
        <dsp:cNvPr id="0" name=""/>
        <dsp:cNvSpPr/>
      </dsp:nvSpPr>
      <dsp:spPr>
        <a:xfrm>
          <a:off x="209830" y="3094670"/>
          <a:ext cx="1869080" cy="1638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</a:t>
          </a:r>
          <a:r>
            <a:rPr kumimoji="0" lang="ru-RU" sz="20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  <a:sym typeface="Helvetica"/>
            </a:rPr>
            <a:t>Переводчики на бумажных носителях;</a:t>
          </a:r>
          <a:endParaRPr kumimoji="0" lang="en-US" sz="2000" b="0" i="0" u="none" strike="noStrike" kern="1200" cap="none" spc="0" normalizeH="0" baseline="0" dirty="0">
            <a:ln>
              <a:noFill/>
            </a:ln>
            <a:solidFill>
              <a:srgbClr val="1B1B1B"/>
            </a:solidFill>
            <a:effectLst/>
            <a:uFillTx/>
            <a:latin typeface="Gilroy-Light"/>
            <a:ea typeface="Gilroy-Light"/>
            <a:cs typeface="Gilroy-Light"/>
            <a:sym typeface="Helvetica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  <a:sym typeface="Helvetica"/>
            </a:rPr>
            <a:t>O</a:t>
          </a:r>
          <a:r>
            <a:rPr kumimoji="0" lang="ru-RU" sz="20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  <a:sym typeface="Helvetica"/>
            </a:rPr>
            <a:t>nline</a:t>
          </a:r>
          <a:r>
            <a:rPr kumimoji="0" lang="en-US" sz="20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  <a:sym typeface="Helvetica"/>
            </a:rPr>
            <a:t>-/ O</a:t>
          </a:r>
          <a:r>
            <a:rPr kumimoji="0" lang="ru-RU" sz="20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  <a:sym typeface="Helvetica"/>
            </a:rPr>
            <a:t>ffline- переводчики</a:t>
          </a:r>
        </a:p>
      </dsp:txBody>
      <dsp:txXfrm>
        <a:off x="209830" y="3094670"/>
        <a:ext cx="1869080" cy="1638358"/>
      </dsp:txXfrm>
    </dsp:sp>
    <dsp:sp modelId="{D6422E3F-F60C-470D-B6AF-3BC7AC63AEEA}">
      <dsp:nvSpPr>
        <dsp:cNvPr id="0" name=""/>
        <dsp:cNvSpPr/>
      </dsp:nvSpPr>
      <dsp:spPr>
        <a:xfrm>
          <a:off x="1726253" y="2323678"/>
          <a:ext cx="352656" cy="352656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326E93A-7E12-463C-800C-99E2C13A3217}">
      <dsp:nvSpPr>
        <dsp:cNvPr id="0" name=""/>
        <dsp:cNvSpPr/>
      </dsp:nvSpPr>
      <dsp:spPr>
        <a:xfrm rot="5400000">
          <a:off x="2705635" y="1909898"/>
          <a:ext cx="1244188" cy="207030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5E8BFDF-5993-45FA-B679-5C198A650501}">
      <dsp:nvSpPr>
        <dsp:cNvPr id="0" name=""/>
        <dsp:cNvSpPr/>
      </dsp:nvSpPr>
      <dsp:spPr>
        <a:xfrm>
          <a:off x="2497949" y="2528472"/>
          <a:ext cx="1869080" cy="1638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18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Языковые </a:t>
          </a:r>
          <a:r>
            <a:rPr kumimoji="0" lang="en-US" sz="18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o</a:t>
          </a:r>
          <a:r>
            <a:rPr kumimoji="0" lang="ru-RU" sz="1800" b="0" i="0" u="none" strike="noStrike" kern="1200" cap="none" spc="0" normalizeH="0" baseline="0" dirty="0" err="1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nline</a:t>
          </a:r>
          <a:r>
            <a:rPr kumimoji="0" lang="ru-RU" sz="18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-школы;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18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Очные курсы подготовки по иностранным языкам</a:t>
          </a:r>
        </a:p>
      </dsp:txBody>
      <dsp:txXfrm>
        <a:off x="2497949" y="2528472"/>
        <a:ext cx="1869080" cy="1638358"/>
      </dsp:txXfrm>
    </dsp:sp>
    <dsp:sp modelId="{C0140577-B63B-4CBC-9817-437931B5BD0F}">
      <dsp:nvSpPr>
        <dsp:cNvPr id="0" name=""/>
        <dsp:cNvSpPr/>
      </dsp:nvSpPr>
      <dsp:spPr>
        <a:xfrm>
          <a:off x="4014372" y="1757480"/>
          <a:ext cx="352656" cy="352656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052DFED-AF80-401A-8697-2F8804451B94}">
      <dsp:nvSpPr>
        <dsp:cNvPr id="0" name=""/>
        <dsp:cNvSpPr/>
      </dsp:nvSpPr>
      <dsp:spPr>
        <a:xfrm rot="5400000">
          <a:off x="5031663" y="1343701"/>
          <a:ext cx="1244188" cy="207030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2929DE7-7A2F-466A-BD06-7500A54E3DB0}">
      <dsp:nvSpPr>
        <dsp:cNvPr id="0" name=""/>
        <dsp:cNvSpPr/>
      </dsp:nvSpPr>
      <dsp:spPr>
        <a:xfrm>
          <a:off x="4678469" y="2003889"/>
          <a:ext cx="2355639" cy="1638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Telegram-</a:t>
          </a:r>
          <a:r>
            <a:rPr kumimoji="0" lang="ru-RU" sz="20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каналы информационного и обучающего характера</a:t>
          </a:r>
        </a:p>
      </dsp:txBody>
      <dsp:txXfrm>
        <a:off x="4678469" y="2003889"/>
        <a:ext cx="2355639" cy="1638358"/>
      </dsp:txXfrm>
    </dsp:sp>
    <dsp:sp modelId="{91A8F803-B598-40D7-A793-91A55252C3BA}">
      <dsp:nvSpPr>
        <dsp:cNvPr id="0" name=""/>
        <dsp:cNvSpPr/>
      </dsp:nvSpPr>
      <dsp:spPr>
        <a:xfrm>
          <a:off x="6340400" y="1191283"/>
          <a:ext cx="352656" cy="352656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C1C3B5B-C419-4EA8-B7B7-63461873FFFA}">
      <dsp:nvSpPr>
        <dsp:cNvPr id="0" name=""/>
        <dsp:cNvSpPr/>
      </dsp:nvSpPr>
      <dsp:spPr>
        <a:xfrm rot="5400000">
          <a:off x="7281873" y="777503"/>
          <a:ext cx="1244188" cy="207030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277A35D-6476-45D6-80C5-E76F858518DB}">
      <dsp:nvSpPr>
        <dsp:cNvPr id="0" name=""/>
        <dsp:cNvSpPr/>
      </dsp:nvSpPr>
      <dsp:spPr>
        <a:xfrm>
          <a:off x="7074187" y="1396078"/>
          <a:ext cx="1869080" cy="1638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20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Предметной конкуренции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2800" b="0" i="0" u="none" strike="noStrike" kern="1200" cap="none" spc="0" normalizeH="0" baseline="0" dirty="0">
              <a:ln>
                <a:noFill/>
              </a:ln>
              <a:solidFill>
                <a:srgbClr val="1B1B1B"/>
              </a:solidFill>
              <a:effectLst/>
              <a:uFillTx/>
              <a:latin typeface="Gilroy-Light"/>
              <a:ea typeface="Gilroy-Light"/>
              <a:cs typeface="Gilroy-Light"/>
            </a:rPr>
            <a:t>нет</a:t>
          </a:r>
          <a:endParaRPr kumimoji="0" lang="ru-RU" sz="2000" b="0" i="0" u="none" strike="noStrike" kern="1200" cap="none" spc="0" normalizeH="0" baseline="0" dirty="0">
            <a:ln>
              <a:noFill/>
            </a:ln>
            <a:solidFill>
              <a:srgbClr val="1B1B1B"/>
            </a:solidFill>
            <a:effectLst/>
            <a:uFillTx/>
            <a:latin typeface="Gilroy-Light"/>
            <a:ea typeface="Gilroy-Light"/>
            <a:cs typeface="Gilroy-Light"/>
          </a:endParaRPr>
        </a:p>
      </dsp:txBody>
      <dsp:txXfrm>
        <a:off x="7074187" y="1396078"/>
        <a:ext cx="1869080" cy="16383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C159C4-046B-4D86-85D4-BB8D25568210}">
      <dsp:nvSpPr>
        <dsp:cNvPr id="0" name=""/>
        <dsp:cNvSpPr/>
      </dsp:nvSpPr>
      <dsp:spPr>
        <a:xfrm>
          <a:off x="1407" y="104086"/>
          <a:ext cx="2028399" cy="1572390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dirty="0"/>
            <a:t>Определение целей и задач</a:t>
          </a:r>
          <a:endParaRPr lang="ru-RU" sz="1600" kern="1200" dirty="0"/>
        </a:p>
      </dsp:txBody>
      <dsp:txXfrm>
        <a:off x="298459" y="334357"/>
        <a:ext cx="1434295" cy="1111848"/>
      </dsp:txXfrm>
    </dsp:sp>
    <dsp:sp modelId="{D76E3C42-FB67-409E-9CE8-321C3782B486}">
      <dsp:nvSpPr>
        <dsp:cNvPr id="0" name=""/>
        <dsp:cNvSpPr/>
      </dsp:nvSpPr>
      <dsp:spPr>
        <a:xfrm rot="10800000">
          <a:off x="740439" y="1879512"/>
          <a:ext cx="550336" cy="430434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709D8-74BB-4451-A155-67E2681C408C}">
      <dsp:nvSpPr>
        <dsp:cNvPr id="0" name=""/>
        <dsp:cNvSpPr/>
      </dsp:nvSpPr>
      <dsp:spPr>
        <a:xfrm>
          <a:off x="491215" y="2488617"/>
          <a:ext cx="1048784" cy="1048784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i="0" kern="1200" dirty="0"/>
            <a:t>Выбор платформы</a:t>
          </a:r>
          <a:endParaRPr lang="ru-RU" sz="900" kern="1200" dirty="0"/>
        </a:p>
      </dsp:txBody>
      <dsp:txXfrm>
        <a:off x="644806" y="2642208"/>
        <a:ext cx="741602" cy="741602"/>
      </dsp:txXfrm>
    </dsp:sp>
    <dsp:sp modelId="{6E7F49CC-A8AF-4216-A3D5-5B10EA31FE39}">
      <dsp:nvSpPr>
        <dsp:cNvPr id="0" name=""/>
        <dsp:cNvSpPr/>
      </dsp:nvSpPr>
      <dsp:spPr>
        <a:xfrm rot="10800000">
          <a:off x="740439" y="3839342"/>
          <a:ext cx="550336" cy="430434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E7ABC6-6B0A-4E18-8D4D-4460CBCD3171}">
      <dsp:nvSpPr>
        <dsp:cNvPr id="0" name=""/>
        <dsp:cNvSpPr/>
      </dsp:nvSpPr>
      <dsp:spPr>
        <a:xfrm>
          <a:off x="230115" y="4547353"/>
          <a:ext cx="1570985" cy="1176767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i="0" kern="1200" dirty="0"/>
            <a:t>Проектирование диалогов</a:t>
          </a:r>
          <a:endParaRPr lang="ru-RU" sz="1000" kern="1200" dirty="0"/>
        </a:p>
      </dsp:txBody>
      <dsp:txXfrm>
        <a:off x="460180" y="4719687"/>
        <a:ext cx="1110855" cy="832099"/>
      </dsp:txXfrm>
    </dsp:sp>
    <dsp:sp modelId="{A8F93E13-C93C-414E-BD9D-A363665EC2C8}">
      <dsp:nvSpPr>
        <dsp:cNvPr id="0" name=""/>
        <dsp:cNvSpPr/>
      </dsp:nvSpPr>
      <dsp:spPr>
        <a:xfrm rot="5400000">
          <a:off x="2176466" y="4920519"/>
          <a:ext cx="550336" cy="430434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19A5D0-0D11-4646-8A59-798198A438D6}">
      <dsp:nvSpPr>
        <dsp:cNvPr id="0" name=""/>
        <dsp:cNvSpPr/>
      </dsp:nvSpPr>
      <dsp:spPr>
        <a:xfrm>
          <a:off x="3077806" y="4611344"/>
          <a:ext cx="1048784" cy="1048784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i="0" kern="1200" dirty="0"/>
            <a:t>Создание интеграций</a:t>
          </a:r>
          <a:endParaRPr lang="ru-RU" sz="1000" kern="1200" dirty="0"/>
        </a:p>
      </dsp:txBody>
      <dsp:txXfrm>
        <a:off x="3231397" y="4764935"/>
        <a:ext cx="741602" cy="741602"/>
      </dsp:txXfrm>
    </dsp:sp>
    <dsp:sp modelId="{3E7F088A-9AFB-4C70-951E-98D3A0FB23BC}">
      <dsp:nvSpPr>
        <dsp:cNvPr id="0" name=""/>
        <dsp:cNvSpPr/>
      </dsp:nvSpPr>
      <dsp:spPr>
        <a:xfrm>
          <a:off x="3327029" y="3857952"/>
          <a:ext cx="550336" cy="430434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855376-943A-4416-9ACB-779235E70A06}">
      <dsp:nvSpPr>
        <dsp:cNvPr id="0" name=""/>
        <dsp:cNvSpPr/>
      </dsp:nvSpPr>
      <dsp:spPr>
        <a:xfrm>
          <a:off x="2944044" y="2466660"/>
          <a:ext cx="1316308" cy="1092697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i="0" kern="1200" dirty="0"/>
            <a:t>Тестирование и отладка</a:t>
          </a:r>
          <a:endParaRPr lang="ru-RU" sz="1000" kern="1200" dirty="0"/>
        </a:p>
      </dsp:txBody>
      <dsp:txXfrm>
        <a:off x="3136813" y="2626682"/>
        <a:ext cx="930770" cy="772653"/>
      </dsp:txXfrm>
    </dsp:sp>
    <dsp:sp modelId="{4D1879E1-3DF3-4044-BDFF-F56968356EF4}">
      <dsp:nvSpPr>
        <dsp:cNvPr id="0" name=""/>
        <dsp:cNvSpPr/>
      </dsp:nvSpPr>
      <dsp:spPr>
        <a:xfrm rot="10081">
          <a:off x="3329909" y="1815970"/>
          <a:ext cx="550336" cy="430434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46F724-4DD7-448D-93BC-81AAEDA8A2FB}">
      <dsp:nvSpPr>
        <dsp:cNvPr id="0" name=""/>
        <dsp:cNvSpPr/>
      </dsp:nvSpPr>
      <dsp:spPr>
        <a:xfrm>
          <a:off x="2891038" y="192871"/>
          <a:ext cx="1434674" cy="1427207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Релиз и мониторинг</a:t>
          </a:r>
          <a:endParaRPr lang="ru-RU" sz="1200" kern="1200" dirty="0"/>
        </a:p>
      </dsp:txBody>
      <dsp:txXfrm>
        <a:off x="3101141" y="401881"/>
        <a:ext cx="1014468" cy="1009187"/>
      </dsp:txXfrm>
    </dsp:sp>
    <dsp:sp modelId="{05C46D0C-4FF2-4A4B-A57B-1008C0463645}">
      <dsp:nvSpPr>
        <dsp:cNvPr id="0" name=""/>
        <dsp:cNvSpPr/>
      </dsp:nvSpPr>
      <dsp:spPr>
        <a:xfrm rot="5376336">
          <a:off x="4543368" y="682927"/>
          <a:ext cx="550336" cy="430434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67533-0118-4865-B10A-747303CE1947}">
      <dsp:nvSpPr>
        <dsp:cNvPr id="0" name=""/>
        <dsp:cNvSpPr/>
      </dsp:nvSpPr>
      <dsp:spPr>
        <a:xfrm>
          <a:off x="5286987" y="365889"/>
          <a:ext cx="1347593" cy="1048784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i="0" kern="1200" dirty="0"/>
            <a:t>Оптимизация</a:t>
          </a:r>
          <a:endParaRPr lang="ru-RU" sz="1000" kern="1200" dirty="0"/>
        </a:p>
      </dsp:txBody>
      <dsp:txXfrm>
        <a:off x="5484337" y="519480"/>
        <a:ext cx="952893" cy="741602"/>
      </dsp:txXfrm>
    </dsp:sp>
    <dsp:sp modelId="{4D8AE931-BFC5-4710-A49B-4B97CC85F076}">
      <dsp:nvSpPr>
        <dsp:cNvPr id="0" name=""/>
        <dsp:cNvSpPr/>
      </dsp:nvSpPr>
      <dsp:spPr>
        <a:xfrm rot="10800000">
          <a:off x="5685616" y="1748610"/>
          <a:ext cx="550336" cy="430434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D4E1F8-62F7-47E8-A548-354B34388403}">
      <dsp:nvSpPr>
        <dsp:cNvPr id="0" name=""/>
        <dsp:cNvSpPr/>
      </dsp:nvSpPr>
      <dsp:spPr>
        <a:xfrm>
          <a:off x="5436392" y="2488617"/>
          <a:ext cx="1048784" cy="1048784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i="0" kern="1200" dirty="0"/>
            <a:t>Обучение чат-бота</a:t>
          </a:r>
          <a:endParaRPr lang="ru-RU" sz="1100" kern="1200" dirty="0"/>
        </a:p>
      </dsp:txBody>
      <dsp:txXfrm>
        <a:off x="5589983" y="2642208"/>
        <a:ext cx="741602" cy="741602"/>
      </dsp:txXfrm>
    </dsp:sp>
    <dsp:sp modelId="{CCE05C9B-2AB6-4A2D-999E-2EF6CCE08C8B}">
      <dsp:nvSpPr>
        <dsp:cNvPr id="0" name=""/>
        <dsp:cNvSpPr/>
      </dsp:nvSpPr>
      <dsp:spPr>
        <a:xfrm rot="10800000">
          <a:off x="5685616" y="3831012"/>
          <a:ext cx="550336" cy="430434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0E7BA1-19A8-4368-BC8A-D2C8DB331716}">
      <dsp:nvSpPr>
        <dsp:cNvPr id="0" name=""/>
        <dsp:cNvSpPr/>
      </dsp:nvSpPr>
      <dsp:spPr>
        <a:xfrm>
          <a:off x="5181448" y="4530693"/>
          <a:ext cx="1558672" cy="1210087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/>
            <a:t>Интеграция с мессенджерами</a:t>
          </a:r>
          <a:endParaRPr lang="ru-RU" sz="1050" kern="1200" dirty="0"/>
        </a:p>
      </dsp:txBody>
      <dsp:txXfrm>
        <a:off x="5409710" y="4707906"/>
        <a:ext cx="1102148" cy="855661"/>
      </dsp:txXfrm>
    </dsp:sp>
    <dsp:sp modelId="{2FAAF1DD-8763-4694-9A5B-C26B6A752E6B}">
      <dsp:nvSpPr>
        <dsp:cNvPr id="0" name=""/>
        <dsp:cNvSpPr/>
      </dsp:nvSpPr>
      <dsp:spPr>
        <a:xfrm rot="5400000">
          <a:off x="7059482" y="4920519"/>
          <a:ext cx="550336" cy="430434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67E8CB-B0DA-450F-8A03-7145C47F10AC}">
      <dsp:nvSpPr>
        <dsp:cNvPr id="0" name=""/>
        <dsp:cNvSpPr/>
      </dsp:nvSpPr>
      <dsp:spPr>
        <a:xfrm>
          <a:off x="7904817" y="4611344"/>
          <a:ext cx="1207423" cy="1048784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/>
            <a:t>Добавление функций</a:t>
          </a:r>
          <a:endParaRPr lang="ru-RU" sz="1050" kern="1200" dirty="0"/>
        </a:p>
      </dsp:txBody>
      <dsp:txXfrm>
        <a:off x="8081640" y="4764935"/>
        <a:ext cx="853777" cy="741602"/>
      </dsp:txXfrm>
    </dsp:sp>
    <dsp:sp modelId="{273E6486-AD56-42BB-8B8D-43ADF6868D84}">
      <dsp:nvSpPr>
        <dsp:cNvPr id="0" name=""/>
        <dsp:cNvSpPr/>
      </dsp:nvSpPr>
      <dsp:spPr>
        <a:xfrm>
          <a:off x="8233360" y="3846974"/>
          <a:ext cx="550336" cy="430434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68768B-B8CC-4FB0-ADD5-EA2DBCF26895}">
      <dsp:nvSpPr>
        <dsp:cNvPr id="0" name=""/>
        <dsp:cNvSpPr/>
      </dsp:nvSpPr>
      <dsp:spPr>
        <a:xfrm>
          <a:off x="7834679" y="2488617"/>
          <a:ext cx="1347698" cy="1048784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i="0" kern="1200" dirty="0"/>
            <a:t>Поддержка и обслуживание</a:t>
          </a:r>
          <a:endParaRPr lang="ru-RU" sz="1000" kern="1200" dirty="0"/>
        </a:p>
      </dsp:txBody>
      <dsp:txXfrm>
        <a:off x="8032045" y="2642208"/>
        <a:ext cx="952966" cy="741602"/>
      </dsp:txXfrm>
    </dsp:sp>
    <dsp:sp modelId="{84544F97-F360-4CC9-BCEB-32F027B92A00}">
      <dsp:nvSpPr>
        <dsp:cNvPr id="0" name=""/>
        <dsp:cNvSpPr/>
      </dsp:nvSpPr>
      <dsp:spPr>
        <a:xfrm>
          <a:off x="8233360" y="1855148"/>
          <a:ext cx="550336" cy="430434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718D7B-40C1-45DC-A308-6385B6F5F164}">
      <dsp:nvSpPr>
        <dsp:cNvPr id="0" name=""/>
        <dsp:cNvSpPr/>
      </dsp:nvSpPr>
      <dsp:spPr>
        <a:xfrm>
          <a:off x="7533175" y="104086"/>
          <a:ext cx="1950707" cy="1572390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dirty="0"/>
            <a:t>Монетизация</a:t>
          </a:r>
          <a:endParaRPr lang="ru-RU" sz="1600" kern="1200" dirty="0"/>
        </a:p>
      </dsp:txBody>
      <dsp:txXfrm>
        <a:off x="7818849" y="334357"/>
        <a:ext cx="1379359" cy="1111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322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openxmlformats.org/officeDocument/2006/relationships/image" Target="../media/image17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6.sv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125896" y="1455356"/>
            <a:ext cx="5962967" cy="5309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900" b="1" dirty="0"/>
              <a:t>"Nǐ hǎo world.Bot" -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900" b="1" dirty="0"/>
              <a:t>Цифровой помощник по развитию навыка первичной коммуникации за рубежом</a:t>
            </a:r>
            <a:endParaRPr sz="7100" b="1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Факультет управления и права: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Шегурова Дарья,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Браилова Анна,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Сбоев Андрей,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Режапов Талантбек,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Эрнисова Адинай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51864A-8D59-55CB-E3E1-1F69C2C41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995" y="2070421"/>
            <a:ext cx="4062457" cy="488439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4C562E-0AD8-FD45-239B-9DA3130C09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833" y="2733307"/>
            <a:ext cx="2519888" cy="27539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B6F475-2A56-661D-BCDC-41CE15D72D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24"/>
          <a:stretch/>
        </p:blipFill>
        <p:spPr>
          <a:xfrm>
            <a:off x="6267129" y="101189"/>
            <a:ext cx="2292845" cy="23652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213447-0E95-4DCA-4691-5CE28B5352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86"/>
          <a:stretch/>
        </p:blipFill>
        <p:spPr>
          <a:xfrm rot="10800000">
            <a:off x="6215628" y="5296102"/>
            <a:ext cx="2519888" cy="156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3" y="1632298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999629" y="2507481"/>
            <a:ext cx="5044912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dirty="0"/>
              <a:t>Проблема многих путешественников – </a:t>
            </a:r>
            <a:r>
              <a:rPr lang="ru-RU" sz="4000" u="sng" dirty="0"/>
              <a:t>языковой барьер </a:t>
            </a:r>
            <a:endParaRPr sz="4000" u="sng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89F41221-D88B-A0B6-A489-B6455C0AC58E}"/>
              </a:ext>
            </a:extLst>
          </p:cNvPr>
          <p:cNvSpPr txBox="1"/>
          <p:nvPr/>
        </p:nvSpPr>
        <p:spPr>
          <a:xfrm>
            <a:off x="6624885" y="82668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rgbClr val="8F00FF"/>
                </a:solidFill>
              </a:rPr>
              <a:t>1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5CFF6380-2F24-28F9-079D-E0CB3243A46B}"/>
              </a:ext>
            </a:extLst>
          </p:cNvPr>
          <p:cNvSpPr txBox="1"/>
          <p:nvPr/>
        </p:nvSpPr>
        <p:spPr>
          <a:xfrm>
            <a:off x="6516691" y="3020325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rgbClr val="8F00FF"/>
                </a:solidFill>
              </a:rPr>
              <a:t>3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F5406A3A-2067-63DB-DE6F-273510432727}"/>
              </a:ext>
            </a:extLst>
          </p:cNvPr>
          <p:cNvSpPr txBox="1"/>
          <p:nvPr/>
        </p:nvSpPr>
        <p:spPr>
          <a:xfrm>
            <a:off x="9694698" y="1481086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rgbClr val="8F00FF"/>
                </a:solidFill>
              </a:rPr>
              <a:t>2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6317F267-DF72-5C86-24BB-B9AE271E27EB}"/>
              </a:ext>
            </a:extLst>
          </p:cNvPr>
          <p:cNvSpPr txBox="1"/>
          <p:nvPr/>
        </p:nvSpPr>
        <p:spPr>
          <a:xfrm>
            <a:off x="10207497" y="3943754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rgbClr val="8F00FF"/>
                </a:solidFill>
              </a:rPr>
              <a:t>4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CABE306C-7302-34C3-960F-CD8B1B46C48A}"/>
              </a:ext>
            </a:extLst>
          </p:cNvPr>
          <p:cNvSpPr txBox="1"/>
          <p:nvPr/>
        </p:nvSpPr>
        <p:spPr>
          <a:xfrm>
            <a:off x="6096022" y="4647918"/>
            <a:ext cx="1828804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Боязнь непонимания твоих слов гражданами другой страны</a:t>
            </a:r>
            <a:endParaRPr dirty="0"/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586B1475-5AB5-23DB-4D2D-03B1D089F5F6}"/>
              </a:ext>
            </a:extLst>
          </p:cNvPr>
          <p:cNvSpPr txBox="1"/>
          <p:nvPr/>
        </p:nvSpPr>
        <p:spPr>
          <a:xfrm>
            <a:off x="6204154" y="1700329"/>
            <a:ext cx="172067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Трудно начать диалог, даже при знании языка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E33542EA-9ABD-8ADC-197C-B3984C83D6D0}"/>
              </a:ext>
            </a:extLst>
          </p:cNvPr>
          <p:cNvSpPr txBox="1"/>
          <p:nvPr/>
        </p:nvSpPr>
        <p:spPr>
          <a:xfrm>
            <a:off x="9202896" y="3128100"/>
            <a:ext cx="200920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«Страшно» разговаривать на малоизвестном языке</a:t>
            </a:r>
            <a:endParaRPr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0A48A35A-65D9-57A2-3F41-120F0316C4C7}"/>
              </a:ext>
            </a:extLst>
          </p:cNvPr>
          <p:cNvSpPr txBox="1"/>
          <p:nvPr/>
        </p:nvSpPr>
        <p:spPr>
          <a:xfrm>
            <a:off x="9694698" y="5491542"/>
            <a:ext cx="2076873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Неуверенность в знании иностранного языка</a:t>
            </a:r>
            <a:endParaRPr dirty="0"/>
          </a:p>
        </p:txBody>
      </p:sp>
      <p:sp>
        <p:nvSpPr>
          <p:cNvPr id="21" name="Соединительная линия уступом 2">
            <a:extLst>
              <a:ext uri="{FF2B5EF4-FFF2-40B4-BE49-F238E27FC236}">
                <a16:creationId xmlns:a16="http://schemas.microsoft.com/office/drawing/2014/main" id="{7C7B518A-D080-A40F-DB5A-B56185BD8647}"/>
              </a:ext>
            </a:extLst>
          </p:cNvPr>
          <p:cNvSpPr/>
          <p:nvPr/>
        </p:nvSpPr>
        <p:spPr>
          <a:xfrm>
            <a:off x="7486973" y="1203986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2" name="Соединительная линия уступом 26">
            <a:extLst>
              <a:ext uri="{FF2B5EF4-FFF2-40B4-BE49-F238E27FC236}">
                <a16:creationId xmlns:a16="http://schemas.microsoft.com/office/drawing/2014/main" id="{D51F7CA3-3AC0-1672-31A0-47CA5BD690F3}"/>
              </a:ext>
            </a:extLst>
          </p:cNvPr>
          <p:cNvSpPr/>
          <p:nvPr/>
        </p:nvSpPr>
        <p:spPr>
          <a:xfrm flipH="1">
            <a:off x="7673240" y="2895598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Соединительная линия уступом 29">
            <a:extLst>
              <a:ext uri="{FF2B5EF4-FFF2-40B4-BE49-F238E27FC236}">
                <a16:creationId xmlns:a16="http://schemas.microsoft.com/office/drawing/2014/main" id="{7A848BE0-931A-7B45-BB13-C96A519B002F}"/>
              </a:ext>
            </a:extLst>
          </p:cNvPr>
          <p:cNvSpPr/>
          <p:nvPr/>
        </p:nvSpPr>
        <p:spPr>
          <a:xfrm>
            <a:off x="7673240" y="4363955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4" y="1522272"/>
            <a:ext cx="7471546" cy="403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Использование интернет-ресурсов значительно ускоряет процесс обучения людей, а удобство и качество информационного наполнения образовательной платформы сохранит и повысит интерес обучающихся.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Разрушить (или хотя бы уменьшить) существующий языковой барьер при общении с иностранными гражданами поможет ресурс, который будет доступен в любое время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1265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658CFD4-144D-DA44-AAAD-F391FB3259D0}"/>
              </a:ext>
            </a:extLst>
          </p:cNvPr>
          <p:cNvSpPr txBox="1"/>
          <p:nvPr/>
        </p:nvSpPr>
        <p:spPr>
          <a:xfrm>
            <a:off x="8661997" y="3013503"/>
            <a:ext cx="2709764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800" dirty="0">
                <a:solidFill>
                  <a:srgbClr val="8F00FF"/>
                </a:solidFill>
                <a:latin typeface="Gilroy-ExtraBold"/>
              </a:rPr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47361319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186" name="Прямоугольник"/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1265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цели проекта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C09DD327-4AC6-DE44-F844-2F241CE18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937046"/>
              </p:ext>
            </p:extLst>
          </p:nvPr>
        </p:nvGraphicFramePr>
        <p:xfrm>
          <a:off x="2817634" y="78957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7">
            <a:extLst>
              <a:ext uri="{FF2B5EF4-FFF2-40B4-BE49-F238E27FC236}">
                <a16:creationId xmlns:a16="http://schemas.microsoft.com/office/drawing/2014/main" id="{AA4D17B8-0574-0B51-B7B6-17E91D28DC64}"/>
              </a:ext>
            </a:extLst>
          </p:cNvPr>
          <p:cNvSpPr txBox="1"/>
          <p:nvPr/>
        </p:nvSpPr>
        <p:spPr>
          <a:xfrm>
            <a:off x="18533" y="6512394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4</a:t>
            </a:r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9FD1D7-E733-E494-D640-C0B43B64931E}"/>
              </a:ext>
            </a:extLst>
          </p:cNvPr>
          <p:cNvSpPr txBox="1"/>
          <p:nvPr/>
        </p:nvSpPr>
        <p:spPr>
          <a:xfrm>
            <a:off x="1093365" y="3020182"/>
            <a:ext cx="2389909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800" dirty="0">
                <a:solidFill>
                  <a:srgbClr val="8F00FF"/>
                </a:solidFill>
                <a:latin typeface="Gilroy-ExtraBold"/>
                <a:sym typeface="Gilroy-ExtraBold"/>
              </a:rPr>
              <a:t>Цели:</a:t>
            </a:r>
            <a:endParaRPr lang="ru-RU" sz="4800" dirty="0">
              <a:solidFill>
                <a:srgbClr val="8F00FF"/>
              </a:solidFill>
              <a:latin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281856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2764647" y="651205"/>
            <a:ext cx="9037242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rgbClr val="1B1B1B"/>
                </a:solidFill>
                <a:latin typeface="Gilroy-Light"/>
              </a:rPr>
              <a:t>Электронный переводчик (портативный или в телефоне) – идеальный спутник в путешествиях. С бытовыми вопросами: как пройти и где поесть, он разберется легко. </a:t>
            </a:r>
            <a:endParaRPr sz="2400" dirty="0">
              <a:solidFill>
                <a:srgbClr val="1B1B1B"/>
              </a:solidFill>
              <a:latin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8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1265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E860EA4A-F31D-73E3-4C71-2BE3D150B1F1}"/>
              </a:ext>
            </a:extLst>
          </p:cNvPr>
          <p:cNvSpPr/>
          <p:nvPr/>
        </p:nvSpPr>
        <p:spPr>
          <a:xfrm rot="5400000">
            <a:off x="9298071" y="2513858"/>
            <a:ext cx="1092574" cy="595032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80CB2E-6215-145A-086E-962152ADD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1" y="1918333"/>
            <a:ext cx="7752471" cy="4318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A76AE4E-19BB-2065-F1BA-356A356CE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740" y="3715975"/>
            <a:ext cx="2376577" cy="237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0316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-1024023" y="1001158"/>
            <a:ext cx="7471546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3600" b="1" dirty="0">
                <a:solidFill>
                  <a:srgbClr val="1B1B1B"/>
                </a:solidFill>
                <a:latin typeface="Gilroy-Light"/>
              </a:rPr>
              <a:t>@nihaoWorld_bot </a:t>
            </a:r>
            <a:r>
              <a:rPr lang="en-US" sz="2800" dirty="0">
                <a:solidFill>
                  <a:srgbClr val="1B1B1B"/>
                </a:solidFill>
                <a:latin typeface="Gilroy-Light"/>
              </a:rPr>
              <a:t>(https://t.me/nihaoWorld_bot)</a:t>
            </a:r>
            <a:endParaRPr sz="3600" dirty="0">
              <a:solidFill>
                <a:srgbClr val="1B1B1B"/>
              </a:solidFill>
              <a:latin typeface="Gilroy-Ligh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1265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продукт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0D3524-0399-C015-EDBF-67A8A7021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01" y="2288860"/>
            <a:ext cx="3539458" cy="3539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F45C00B-8867-BBD3-C160-F95A4BC64F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690" y="58406"/>
            <a:ext cx="6003310" cy="60033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Стрелка: шеврон 13">
            <a:extLst>
              <a:ext uri="{FF2B5EF4-FFF2-40B4-BE49-F238E27FC236}">
                <a16:creationId xmlns:a16="http://schemas.microsoft.com/office/drawing/2014/main" id="{4E9C0F7B-D387-A412-DCC1-51E852BDFA46}"/>
              </a:ext>
            </a:extLst>
          </p:cNvPr>
          <p:cNvSpPr/>
          <p:nvPr/>
        </p:nvSpPr>
        <p:spPr>
          <a:xfrm>
            <a:off x="5299885" y="2654332"/>
            <a:ext cx="1273628" cy="1404257"/>
          </a:xfrm>
          <a:prstGeom prst="chevron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045A916-32E8-3C8A-0613-7536CA0153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"/>
          <a:stretch/>
        </p:blipFill>
        <p:spPr>
          <a:xfrm>
            <a:off x="7594930" y="396235"/>
            <a:ext cx="2548728" cy="5327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4852268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191632" y="2130919"/>
            <a:ext cx="5315442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1B1B1B"/>
                </a:solidFill>
                <a:latin typeface="Gilroy-Light"/>
                <a:sym typeface="Helvetica"/>
              </a:rPr>
              <a:t>Путешественники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1B1B1B"/>
                </a:solidFill>
                <a:latin typeface="Gilroy-Light"/>
                <a:sym typeface="Helvetica"/>
              </a:rPr>
              <a:t>Люди, заинтересованные в изучении китайского языка</a:t>
            </a:r>
          </a:p>
          <a:p>
            <a:pPr algn="l"/>
            <a:endParaRPr lang="en-US" sz="2400" dirty="0">
              <a:solidFill>
                <a:srgbClr val="1B1B1B"/>
              </a:solidFill>
              <a:latin typeface="Gilroy-Light"/>
              <a:sym typeface="Helvetica"/>
            </a:endParaRPr>
          </a:p>
        </p:txBody>
      </p:sp>
      <p:sp>
        <p:nvSpPr>
          <p:cNvPr id="13" name="Прямоугольник">
            <a:extLst>
              <a:ext uri="{FF2B5EF4-FFF2-40B4-BE49-F238E27FC236}">
                <a16:creationId xmlns:a16="http://schemas.microsoft.com/office/drawing/2014/main" id="{1208669C-B5DB-2C86-A413-3ABF455DB97F}"/>
              </a:ext>
            </a:extLst>
          </p:cNvPr>
          <p:cNvSpPr/>
          <p:nvPr/>
        </p:nvSpPr>
        <p:spPr>
          <a:xfrm>
            <a:off x="-4526" y="5756752"/>
            <a:ext cx="12196526" cy="1101249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5" name="Текст 2"/>
          <p:cNvSpPr txBox="1"/>
          <p:nvPr/>
        </p:nvSpPr>
        <p:spPr>
          <a:xfrm>
            <a:off x="486684" y="1522272"/>
            <a:ext cx="747154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1160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3147572" y="3466637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1265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8328D18-F590-98DC-76F4-251D53F2F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43" y="2677466"/>
            <a:ext cx="5468813" cy="307928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B05CFBB-B22D-9C5B-EFAB-142F48781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433" y="3635912"/>
            <a:ext cx="2441539" cy="220017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0700744-30AF-6AD4-BFA4-EF90DABCBBFC}"/>
              </a:ext>
            </a:extLst>
          </p:cNvPr>
          <p:cNvSpPr txBox="1"/>
          <p:nvPr/>
        </p:nvSpPr>
        <p:spPr>
          <a:xfrm>
            <a:off x="2561554" y="1128725"/>
            <a:ext cx="2006589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В2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C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865925-5D49-A9CC-7677-7C2D15BB5EDD}"/>
              </a:ext>
            </a:extLst>
          </p:cNvPr>
          <p:cNvSpPr txBox="1"/>
          <p:nvPr/>
        </p:nvSpPr>
        <p:spPr>
          <a:xfrm>
            <a:off x="7830565" y="1167966"/>
            <a:ext cx="2006589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В2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B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53CFD3-22D4-EF29-326B-C0074C62BFBA}"/>
              </a:ext>
            </a:extLst>
          </p:cNvPr>
          <p:cNvSpPr txBox="1"/>
          <p:nvPr/>
        </p:nvSpPr>
        <p:spPr>
          <a:xfrm>
            <a:off x="6819772" y="2127580"/>
            <a:ext cx="4928882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1B1B1B"/>
                </a:solidFill>
                <a:latin typeface="Gilroy-Light"/>
              </a:rPr>
              <a:t>Авиакомпании и турагентства, предоставляющие возможность путешествия в Китай</a:t>
            </a:r>
          </a:p>
        </p:txBody>
      </p:sp>
    </p:spTree>
    <p:extLst>
      <p:ext uri="{BB962C8B-B14F-4D97-AF65-F5344CB8AC3E}">
        <p14:creationId xmlns:p14="http://schemas.microsoft.com/office/powerpoint/2010/main" val="263521455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4" y="1522272"/>
            <a:ext cx="747154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0" y="6362669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7686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47D03E13-E130-182D-0C06-5CFD1F85F8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443255"/>
              </p:ext>
            </p:extLst>
          </p:nvPr>
        </p:nvGraphicFramePr>
        <p:xfrm>
          <a:off x="673166" y="342003"/>
          <a:ext cx="8947727" cy="5923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C4C65AD-5512-AC51-D90B-AFB4EEB13BF9}"/>
              </a:ext>
            </a:extLst>
          </p:cNvPr>
          <p:cNvSpPr txBox="1"/>
          <p:nvPr/>
        </p:nvSpPr>
        <p:spPr>
          <a:xfrm>
            <a:off x="6676846" y="4256230"/>
            <a:ext cx="5250611" cy="2462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rgbClr val="8F00FF"/>
                </a:solidFill>
                <a:latin typeface="Gilroy-Light"/>
                <a:ea typeface="Gilroy-Light"/>
                <a:cs typeface="Gilroy-Light"/>
              </a:rPr>
              <a:t>Конкурентные преимущества: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dirty="0"/>
              <a:t>Простота, удобство и доступность использования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dirty="0"/>
              <a:t>Информационно-развлекательный процесс обучения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Предоставление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информации о выгодных предложениях авиакомпаний и турагентств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A81F2B-B0F6-C190-A7EF-B614D6D200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20397" y="2440749"/>
            <a:ext cx="720000" cy="720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D99886-4425-F857-B085-358BC395DA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7972" y="1860822"/>
            <a:ext cx="720000" cy="720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054E38-C631-C0C3-D2CC-5F65E0BCCC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91611" y="1259370"/>
            <a:ext cx="720000" cy="720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6642F82-7264-5B6B-EF45-D1B39608F23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24"/>
          <a:stretch/>
        </p:blipFill>
        <p:spPr>
          <a:xfrm>
            <a:off x="8121979" y="497462"/>
            <a:ext cx="993451" cy="102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3470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7239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001B1DE-68BD-E226-F705-01438ACD2A1C}"/>
              </a:ext>
            </a:extLst>
          </p:cNvPr>
          <p:cNvSpPr txBox="1"/>
          <p:nvPr/>
        </p:nvSpPr>
        <p:spPr>
          <a:xfrm>
            <a:off x="2035180" y="2234276"/>
            <a:ext cx="8913962" cy="22467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9F00FF"/>
                </a:solidFill>
                <a:latin typeface="Gilroy-Light"/>
              </a:rPr>
              <a:t>Бизнес-модель</a:t>
            </a:r>
            <a:r>
              <a:rPr lang="ru-RU" sz="2800" dirty="0">
                <a:solidFill>
                  <a:srgbClr val="1B1B1B"/>
                </a:solidFill>
                <a:latin typeface="Gilroy-Light"/>
              </a:rPr>
              <a:t> чат-бота предусматривает различные способы монетизации: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1B1B1B"/>
                </a:solidFill>
                <a:latin typeface="Gilroy-Light"/>
              </a:rPr>
              <a:t>продажа доступа к определенным функциям чат-бота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1B1B1B"/>
                </a:solidFill>
                <a:latin typeface="Gilroy-Light"/>
              </a:rPr>
              <a:t>включение рекламы в диалоги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1B1B1B"/>
                </a:solidFill>
                <a:latin typeface="Gilroy-Light"/>
              </a:rPr>
              <a:t>использование чат-бота для сбора </a:t>
            </a:r>
            <a:r>
              <a:rPr lang="ru-RU" sz="2800" dirty="0" err="1">
                <a:solidFill>
                  <a:srgbClr val="1B1B1B"/>
                </a:solidFill>
                <a:latin typeface="Gilroy-Light"/>
              </a:rPr>
              <a:t>лидов</a:t>
            </a:r>
            <a:endParaRPr lang="ru-RU" sz="2800" dirty="0">
              <a:solidFill>
                <a:srgbClr val="1B1B1B"/>
              </a:solidFill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363027047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4" y="1522272"/>
            <a:ext cx="7471546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4800" dirty="0">
                <a:solidFill>
                  <a:srgbClr val="8F00FF"/>
                </a:solidFill>
              </a:rPr>
              <a:t>Текущий статус проекта - прототип</a:t>
            </a:r>
            <a:endParaRPr sz="4800" dirty="0">
              <a:solidFill>
                <a:srgbClr val="8F00FF"/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7194" y="6351159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1265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Текущий статус проекта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47E9FAA-4EFB-ADD7-29A4-94BAAD6133C3}"/>
              </a:ext>
            </a:extLst>
          </p:cNvPr>
          <p:cNvSpPr txBox="1"/>
          <p:nvPr/>
        </p:nvSpPr>
        <p:spPr>
          <a:xfrm>
            <a:off x="559690" y="3605842"/>
            <a:ext cx="6186515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kern="1200" dirty="0">
                <a:solidFill>
                  <a:srgbClr val="1B1B1B"/>
                </a:solidFill>
                <a:latin typeface="Gilroy-Light"/>
              </a:rPr>
              <a:t>Построение бизнес-модели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ru-RU" sz="2400" kern="1200" dirty="0">
                <a:solidFill>
                  <a:srgbClr val="1B1B1B"/>
                </a:solidFill>
                <a:latin typeface="Gilroy-Light"/>
              </a:rPr>
              <a:t>Расчет финансовых показателей проекта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ru-RU" sz="2400" kern="1200" dirty="0">
                <a:solidFill>
                  <a:srgbClr val="1B1B1B"/>
                </a:solidFill>
                <a:latin typeface="Gilroy-Light"/>
              </a:rPr>
              <a:t>Активная разработка продукта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7380262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0189" y="6347796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33408" y="256493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этапы реализации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BB5471D9-0E6A-5D72-83C2-436424AB0B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5143067"/>
              </p:ext>
            </p:extLst>
          </p:nvPr>
        </p:nvGraphicFramePr>
        <p:xfrm>
          <a:off x="2401978" y="828618"/>
          <a:ext cx="9485291" cy="6026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CC6A2E4-CB7C-4FE0-EA95-4114A21D5D1D}"/>
              </a:ext>
            </a:extLst>
          </p:cNvPr>
          <p:cNvSpPr txBox="1"/>
          <p:nvPr/>
        </p:nvSpPr>
        <p:spPr>
          <a:xfrm>
            <a:off x="260940" y="3111439"/>
            <a:ext cx="2796694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400" dirty="0">
                <a:solidFill>
                  <a:srgbClr val="8F00FF"/>
                </a:solidFill>
                <a:latin typeface="Gilroy-ExtraBold"/>
              </a:rPr>
              <a:t>Этапы</a:t>
            </a:r>
          </a:p>
        </p:txBody>
      </p:sp>
    </p:spTree>
    <p:extLst>
      <p:ext uri="{BB962C8B-B14F-4D97-AF65-F5344CB8AC3E}">
        <p14:creationId xmlns:p14="http://schemas.microsoft.com/office/powerpoint/2010/main" val="42308668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  <p:sp>
        <p:nvSpPr>
          <p:cNvPr id="22" name="Квадрат">
            <a:extLst>
              <a:ext uri="{FF2B5EF4-FFF2-40B4-BE49-F238E27FC236}">
                <a16:creationId xmlns:a16="http://schemas.microsoft.com/office/drawing/2014/main" id="{6CFE9089-9F95-4EF9-3C7C-756696DCDAA7}"/>
              </a:ext>
            </a:extLst>
          </p:cNvPr>
          <p:cNvSpPr/>
          <p:nvPr/>
        </p:nvSpPr>
        <p:spPr>
          <a:xfrm>
            <a:off x="0" y="2386641"/>
            <a:ext cx="12198778" cy="22256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983EB12-5FC4-282D-ABA2-F501334A7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99" y="2635864"/>
            <a:ext cx="1414253" cy="141425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688A646-B9DD-2BA2-4463-AB6DF8BE2AD1}"/>
              </a:ext>
            </a:extLst>
          </p:cNvPr>
          <p:cNvSpPr txBox="1"/>
          <p:nvPr/>
        </p:nvSpPr>
        <p:spPr>
          <a:xfrm>
            <a:off x="160246" y="4127051"/>
            <a:ext cx="2581037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Руководитель проекта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02BCA09-F47F-BE53-CFFB-CFA22C5A7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068" y="2737449"/>
            <a:ext cx="1324408" cy="132440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50D8471-5D4A-4670-8D27-9412788948BA}"/>
              </a:ext>
            </a:extLst>
          </p:cNvPr>
          <p:cNvSpPr txBox="1"/>
          <p:nvPr/>
        </p:nvSpPr>
        <p:spPr>
          <a:xfrm>
            <a:off x="3107068" y="4127051"/>
            <a:ext cx="2507411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Разработчик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EB3B437-7498-5515-5D95-B90B43C5D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394" y="2662470"/>
            <a:ext cx="1426946" cy="142694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DF38081-C583-4351-BF61-FF5CBABCE3C8}"/>
              </a:ext>
            </a:extLst>
          </p:cNvPr>
          <p:cNvSpPr txBox="1"/>
          <p:nvPr/>
        </p:nvSpPr>
        <p:spPr>
          <a:xfrm>
            <a:off x="5079110" y="4122013"/>
            <a:ext cx="2794958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Тестировщик продукта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06639C1-565F-BA99-E764-BCB36516E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7520" y="2597952"/>
            <a:ext cx="1568487" cy="1568487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420C085-DF79-025C-D688-5DAB49269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9249" y="2662470"/>
            <a:ext cx="1440642" cy="144064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73A7D8B-FF43-3226-D0CD-42185B91217E}"/>
              </a:ext>
            </a:extLst>
          </p:cNvPr>
          <p:cNvSpPr txBox="1"/>
          <p:nvPr/>
        </p:nvSpPr>
        <p:spPr>
          <a:xfrm>
            <a:off x="7843793" y="4127051"/>
            <a:ext cx="2288875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Экономист проекта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E73AB9F-7B8F-D932-45CF-E5F60D71BE79}"/>
              </a:ext>
            </a:extLst>
          </p:cNvPr>
          <p:cNvSpPr txBox="1"/>
          <p:nvPr/>
        </p:nvSpPr>
        <p:spPr>
          <a:xfrm>
            <a:off x="10266120" y="4122013"/>
            <a:ext cx="2800709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Бизнес-аналитик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7D63BFC-93AC-73E2-A006-376E747E6016}"/>
              </a:ext>
            </a:extLst>
          </p:cNvPr>
          <p:cNvSpPr txBox="1"/>
          <p:nvPr/>
        </p:nvSpPr>
        <p:spPr>
          <a:xfrm>
            <a:off x="343361" y="4980317"/>
            <a:ext cx="2084564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Шегурова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Дарья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1420191-5AC6-39BD-7348-2FE0C82362C0}"/>
              </a:ext>
            </a:extLst>
          </p:cNvPr>
          <p:cNvSpPr txBox="1"/>
          <p:nvPr/>
        </p:nvSpPr>
        <p:spPr>
          <a:xfrm>
            <a:off x="2916771" y="4986668"/>
            <a:ext cx="2084564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Сбоев Андрей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8E19133-0558-8B99-D158-C3C409C8BFB8}"/>
              </a:ext>
            </a:extLst>
          </p:cNvPr>
          <p:cNvSpPr txBox="1"/>
          <p:nvPr/>
        </p:nvSpPr>
        <p:spPr>
          <a:xfrm>
            <a:off x="5151010" y="4974390"/>
            <a:ext cx="2406755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Режапов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Талантбек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44AE7C-1919-4E58-B5C8-2BE697425492}"/>
              </a:ext>
            </a:extLst>
          </p:cNvPr>
          <p:cNvSpPr txBox="1"/>
          <p:nvPr/>
        </p:nvSpPr>
        <p:spPr>
          <a:xfrm>
            <a:off x="7972410" y="4974390"/>
            <a:ext cx="2406755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Браилова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Анна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79F2CA4-3FCD-5548-E480-20FB625091B2}"/>
              </a:ext>
            </a:extLst>
          </p:cNvPr>
          <p:cNvSpPr txBox="1"/>
          <p:nvPr/>
        </p:nvSpPr>
        <p:spPr>
          <a:xfrm>
            <a:off x="10132668" y="4969382"/>
            <a:ext cx="2406755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Эрнисова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Адинай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7C82AC5-1584-FC35-4776-EF4462850CAC}"/>
              </a:ext>
            </a:extLst>
          </p:cNvPr>
          <p:cNvSpPr txBox="1"/>
          <p:nvPr/>
        </p:nvSpPr>
        <p:spPr>
          <a:xfrm>
            <a:off x="4082764" y="1449809"/>
            <a:ext cx="4543245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000" dirty="0">
                <a:solidFill>
                  <a:srgbClr val="8F00FF"/>
                </a:solidFill>
                <a:latin typeface="Gilroy-ExtraBold"/>
              </a:rPr>
              <a:t>Команда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125896" y="1455356"/>
            <a:ext cx="5962967" cy="5309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900" b="1" dirty="0"/>
              <a:t>"Nǐ hǎo world.Bot" -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900" b="1" dirty="0"/>
              <a:t>Цифровой помощник по развитию навыка первичной коммуникации за рубежом</a:t>
            </a:r>
            <a:endParaRPr sz="7100" b="1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Факультет управления и права: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Шегурова Дарья,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Браилова Анна,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Сбоев Андрей,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Режапов Талантбек,</a:t>
            </a:r>
          </a:p>
          <a:p>
            <a:pPr defTabSz="877822">
              <a:lnSpc>
                <a:spcPct val="12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/>
              <a:t>Эрнисова Адинай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51864A-8D59-55CB-E3E1-1F69C2C41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995" y="2070421"/>
            <a:ext cx="4062457" cy="488439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4C562E-0AD8-FD45-239B-9DA3130C09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833" y="2733307"/>
            <a:ext cx="2519888" cy="27539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B6F475-2A56-661D-BCDC-41CE15D72D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24"/>
          <a:stretch/>
        </p:blipFill>
        <p:spPr>
          <a:xfrm>
            <a:off x="6267129" y="101189"/>
            <a:ext cx="2292845" cy="23652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213447-0E95-4DCA-4691-5CE28B5352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86"/>
          <a:stretch/>
        </p:blipFill>
        <p:spPr>
          <a:xfrm rot="10800000">
            <a:off x="6215628" y="5296102"/>
            <a:ext cx="2519888" cy="156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007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3514</TotalTime>
  <Words>417</Words>
  <Application>Microsoft Office PowerPoint</Application>
  <PresentationFormat>Широкоэкранный</PresentationFormat>
  <Paragraphs>109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Andrew Sboev</cp:lastModifiedBy>
  <cp:revision>36</cp:revision>
  <dcterms:modified xsi:type="dcterms:W3CDTF">2023-10-24T22:34:03Z</dcterms:modified>
</cp:coreProperties>
</file>