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01CC-0F63-4BC0-93A6-549A39DAAAF9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B3369-92E9-4406-B0A3-3D3DC0227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353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801CC-0F63-4BC0-93A6-549A39DAAAF9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B3369-92E9-4406-B0A3-3D3DC0227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17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Смартфон с изменяемым тактильным интерфейсом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smtClean="0">
                <a:latin typeface="Arial" pitchFamily="34" charset="0"/>
                <a:cs typeface="Arial" pitchFamily="34" charset="0"/>
              </a:rPr>
              <a:t>Цели и задачи</a:t>
            </a:r>
            <a:endParaRPr lang="ru-RU" i="1" u="sng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83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0" i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BAZE</a:t>
            </a:r>
            <a:r>
              <a:rPr lang="en-US" sz="4400" i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4400" b="0" i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endParaRPr lang="ru-RU" sz="4400" b="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83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0" i="1" u="sng" smtClean="0">
                <a:latin typeface="Arial" panose="020B0604020202020204" pitchFamily="34" charset="0"/>
                <a:cs typeface="Arial" panose="020B0604020202020204" pitchFamily="34" charset="0"/>
              </a:rPr>
              <a:t>Наш продукт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1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Анализ рынка и маркетинговое</a:t>
            </a:r>
            <a:r>
              <a:rPr lang="en-US" i="1" u="sng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i="1" u="sng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 исследование</a:t>
            </a:r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93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Какой наш рынок?</a:t>
            </a:r>
            <a:endParaRPr lang="ru-RU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73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Про конкурентов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71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smtClean="0"/>
              <a:t>Анализ  «рыночных сил»</a:t>
            </a:r>
            <a:endParaRPr lang="ru-RU" i="1" u="sng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1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Финансовая модель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20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Доходы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31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8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Фот</a:t>
            </a:r>
            <a:r>
              <a:rPr lang="en-US" i="1" u="sng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АУП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3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Инвестиции</a:t>
            </a:r>
            <a:endParaRPr lang="ru-RU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18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smtClean="0">
                <a:latin typeface="Arial" panose="020B0604020202020204" pitchFamily="34" charset="0"/>
                <a:cs typeface="Arial" panose="020B0604020202020204" pitchFamily="34" charset="0"/>
              </a:rPr>
              <a:t>БДР</a:t>
            </a:r>
            <a:endParaRPr lang="ru-RU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3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432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Экран (4:3)</PresentationFormat>
  <Paragraphs>14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Смартфон с изменяемым тактильным интерфейсом</vt:lpstr>
      <vt:lpstr>Цели и задачи</vt:lpstr>
      <vt:lpstr>BAZE Company</vt:lpstr>
      <vt:lpstr>Наш продукт</vt:lpstr>
      <vt:lpstr>Анализ рынка и маркетинговое  исследование </vt:lpstr>
      <vt:lpstr>Какой наш рынок?</vt:lpstr>
      <vt:lpstr>Про конкурентов</vt:lpstr>
      <vt:lpstr>Анализ  «рыночных сил»</vt:lpstr>
      <vt:lpstr>Финансовая модель</vt:lpstr>
      <vt:lpstr>Доходы</vt:lpstr>
      <vt:lpstr>Презентация PowerPoint</vt:lpstr>
      <vt:lpstr>Фот АУП</vt:lpstr>
      <vt:lpstr>Инвестиции</vt:lpstr>
      <vt:lpstr>БДР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Смартфон с изменяемым тактильным интерфейсом</dc:title>
  <dc:creator>Jojen</dc:creator>
  <cp:lastModifiedBy>Jojen</cp:lastModifiedBy>
  <cp:revision>1</cp:revision>
  <dcterms:created xsi:type="dcterms:W3CDTF">2023-11-28T16:11:55Z</dcterms:created>
  <dcterms:modified xsi:type="dcterms:W3CDTF">2023-11-28T16:11:55Z</dcterms:modified>
</cp:coreProperties>
</file>