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B1AD4D6-334E-4C57-AECF-1D80AAD3EE50}">
  <a:tblStyle styleId="{CB1AD4D6-334E-4C57-AECF-1D80AAD3EE5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2.jpg"/><Relationship Id="rId6" Type="http://schemas.openxmlformats.org/officeDocument/2006/relationships/image" Target="../media/image5.png"/><Relationship Id="rId7" Type="http://schemas.openxmlformats.org/officeDocument/2006/relationships/image" Target="../media/image15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/>
              <a:t>FreshTracker</a:t>
            </a:r>
            <a:endParaRPr sz="3100"/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795668" y="2072406"/>
            <a:ext cx="382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600">
                <a:highlight>
                  <a:schemeClr val="lt1"/>
                </a:highlight>
              </a:rPr>
              <a:t>Гарантия безопасности вашей пищи.</a:t>
            </a:r>
            <a:endParaRPr sz="1600">
              <a:highlight>
                <a:schemeClr val="lt1"/>
              </a:highlight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7193" y="167013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3420"/>
              <a:buNone/>
            </a:pPr>
            <a:r>
              <a:rPr lang="ru" sz="1370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Наш стартап-трекер для отслеживания срока годности продуктов актуален в связи с растущим интересом к снижению продовольственных потерь и заботой о здоровом образе жизни. Данные подтверждают эту актуальность, особенно в регионах, где забота о продуктах становится приоритетом.</a:t>
            </a:r>
            <a:endParaRPr sz="1654"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-42725" y="3821225"/>
            <a:ext cx="72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</a:rPr>
              <a:t>Целевая аудитория для Нашего стартапа включает в себя:</a:t>
            </a:r>
            <a:endParaRPr>
              <a:highlight>
                <a:schemeClr val="lt1"/>
              </a:highlight>
            </a:endParaRPr>
          </a:p>
          <a:p>
            <a:pPr indent="-304800" lvl="0" marL="457200" rtl="0" algn="l">
              <a:spcBef>
                <a:spcPts val="150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</a:rPr>
              <a:t>Домашних потребителей, включая семьи, студентов и заботящихся о бюджете людей, которым нужно управлять продуктами в холодильнике и шкафу.</a:t>
            </a:r>
            <a:endParaRPr>
              <a:highlight>
                <a:schemeClr val="lt1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</a:rPr>
              <a:t>Рестораны, кафе и предприятия общественного питания, которым требуется эффективное управление ингредиентами и продуктами.</a:t>
            </a:r>
            <a:endParaRPr>
              <a:highlight>
                <a:schemeClr val="lt1"/>
              </a:highlight>
            </a:endParaRPr>
          </a:p>
          <a:p>
            <a:pPr indent="0" lvl="0" marL="45720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01718" y="1977581"/>
            <a:ext cx="6568200" cy="3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highlight>
                  <a:schemeClr val="lt1"/>
                </a:highlight>
              </a:rPr>
              <a:t>Проблема, которую наш стартап решает, заключается в неэффективном управлении сроками годности продуктов и, как следствие, в потерях денег и возможных рисках для здоровья клиентов.</a:t>
            </a:r>
            <a:endParaRPr sz="1300"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highlight>
                  <a:schemeClr val="lt1"/>
                </a:highlight>
              </a:rPr>
              <a:t>Существующие варианты решения, такие как ручное отслеживание сроков годности или использование календарей, часто недостаточно эффективны. Эти методы требуют много времени и усилий, могут быть ненадежными и не предоставляют актуальной информации о состоянии продуктов. Кроме того, клиенты могут забывать следить за сроками годности или недооценивать серьезность проблемы.</a:t>
            </a:r>
            <a:endParaRPr sz="1300"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456818" y="2626031"/>
            <a:ext cx="79932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>
                <a:highlight>
                  <a:schemeClr val="lt1"/>
                </a:highlight>
              </a:rPr>
              <a:t>Мобильное приложение: Разработка удобного мобильного приложения для пользователей, с возможностью ввода и мониторинга данных о продуктах.</a:t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/>
          <p:nvPr>
            <p:ph idx="1" type="body"/>
          </p:nvPr>
        </p:nvSpPr>
        <p:spPr>
          <a:xfrm>
            <a:off x="-85543" y="1486331"/>
            <a:ext cx="77439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300">
                <a:highlight>
                  <a:schemeClr val="lt1"/>
                </a:highlight>
              </a:rPr>
              <a:t>Наше приложение обеспечивает вас точными и автоматизированными средствами контроля за сроками годности продуктов, что позволяет сэкономить ваши деньги, время и обеспечить безопасность вашего питания</a:t>
            </a:r>
            <a:endParaRPr sz="1300">
              <a:highlight>
                <a:schemeClr val="lt1"/>
              </a:highlight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259275"/>
            <a:ext cx="5118900" cy="33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Мы, компания FreshTracker, специализируемся на помощи клиентам , которые сталкиваются с необходимостью эффективного контроля за сроками годности своих продуктов в быстро меняющемся мире. В ситуации, когда сохранность и безопасность продуктов играют важную роль, мы предлагаем инновационное решение .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С помощью передовой технологии , нашей компании удается предоставить клиентам инструменты для мониторинга, анализа и управления сроками годности продуктов. Это позволяет нашим клиентам получать ценность  в виде экономии денег, времени и обеспечения безопасности при выборе и употреблении продуктов.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accent3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B2C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4000000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5000000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- 2500000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- 5000000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мобильное приложение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5000000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</a:t>
            </a:r>
            <a:r>
              <a:rPr lang="ru">
                <a:highlight>
                  <a:schemeClr val="lt1"/>
                </a:highlight>
              </a:rPr>
              <a:t>домашние пользователи, рестораны и предприятия общественного питания.</a:t>
            </a:r>
            <a:endParaRPr>
              <a:highlight>
                <a:schemeClr val="lt1"/>
              </a:highlight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chemeClr val="lt1"/>
                </a:highlight>
              </a:rPr>
              <a:t>Продажа приложения</a:t>
            </a:r>
            <a:endParaRPr>
              <a:highlight>
                <a:schemeClr val="lt1"/>
              </a:highlight>
            </a:endParaRPr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highlight>
                  <a:schemeClr val="lt1"/>
                </a:highlight>
              </a:rPr>
              <a:t>Рекламная платформа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{CB1AD4D6-334E-4C57-AECF-1D80AAD3EE50}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Баширов Александр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Поверенов Артем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Залялетдинов Назим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{CB1AD4D6-334E-4C57-AECF-1D80AAD3EE50}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Подготовка и исследование</a:t>
                      </a:r>
                      <a:endParaRPr sz="1400" u="none" cap="none" strike="noStrike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Маркетинг и продвижение</a:t>
                      </a:r>
                      <a:endParaRPr sz="1400" u="none" cap="none" strike="noStrike">
                        <a:highlight>
                          <a:schemeClr val="lt1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Баширов Александр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https://t.me/alexandr162002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