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aleway SemiBold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7" roundtripDataSignature="AMtx7mioCTL6/nfnzR4LmkaYUHAjturG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3B1A36-3AB5-4AEF-A230-BAF76C5F8C5E}">
  <a:tblStyle styleId="{733B1A36-3AB5-4AEF-A230-BAF76C5F8C5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SemiBold-bold.fntdata"/><Relationship Id="rId25" Type="http://schemas.openxmlformats.org/officeDocument/2006/relationships/font" Target="fonts/RalewaySemiBold-regular.fntdata"/><Relationship Id="rId28" Type="http://schemas.openxmlformats.org/officeDocument/2006/relationships/font" Target="fonts/RalewaySemiBold-boldItalic.fntdata"/><Relationship Id="rId27" Type="http://schemas.openxmlformats.org/officeDocument/2006/relationships/font" Target="fonts/RalewaySemiBol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4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6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5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>
                <a:solidFill>
                  <a:schemeClr val="dk1"/>
                </a:solidFill>
              </a:rPr>
              <a:t>LINKER - Делегируй и зарабатывай</a:t>
            </a:r>
            <a:endParaRPr sz="3100"/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571756"/>
            <a:ext cx="3825300" cy="11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Кровяков Егор Дмитриевич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/>
              <a:t>Сызин Денис Вадимович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/>
              <a:t>Антипова Наталья Сергеевна</a:t>
            </a: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8316" y="162247"/>
            <a:ext cx="2402524" cy="322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>
            <p:ph idx="1" type="body"/>
          </p:nvPr>
        </p:nvSpPr>
        <p:spPr>
          <a:xfrm>
            <a:off x="417325" y="1588900"/>
            <a:ext cx="6153300" cy="19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14"/>
              <a:buNone/>
            </a:pPr>
            <a:r>
              <a:rPr lang="ru" sz="1090"/>
              <a:t>Актуальность проекта "Linker" обусловлена стремительно развивающимся рынком фриланса и растущей потребностью в гибких формах занятости. </a:t>
            </a:r>
            <a:endParaRPr sz="109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14"/>
              <a:buNone/>
            </a:pPr>
            <a:r>
              <a:rPr lang="ru" sz="1090"/>
              <a:t>Пример только малого списка проблем, которые решит LINKER:</a:t>
            </a:r>
            <a:endParaRPr sz="109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14"/>
              <a:buNone/>
            </a:pPr>
            <a:r>
              <a:rPr lang="ru" sz="1005"/>
              <a:t>*) Высокие транзакционные издержки на аутсорсинг и работу с подрядчиками</a:t>
            </a:r>
            <a:endParaRPr sz="1005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14"/>
              <a:buNone/>
            </a:pPr>
            <a:r>
              <a:rPr lang="ru" sz="1005"/>
              <a:t>*) Недоступность специализированных кадров в регионах:</a:t>
            </a:r>
            <a:endParaRPr sz="1005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14"/>
              <a:buNone/>
            </a:pPr>
            <a:r>
              <a:rPr lang="ru" sz="1005"/>
              <a:t>*) Ограниченные возможности для тех, кто ищет гибкую работу:</a:t>
            </a:r>
            <a:endParaRPr sz="1005"/>
          </a:p>
        </p:txBody>
      </p:sp>
      <p:sp>
        <p:nvSpPr>
          <p:cNvPr id="121" name="Google Shape;121;p2"/>
          <p:cNvSpPr txBox="1"/>
          <p:nvPr/>
        </p:nvSpPr>
        <p:spPr>
          <a:xfrm>
            <a:off x="-404750" y="3608725"/>
            <a:ext cx="5997600" cy="12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 создаем рабочие места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Больше нет локальных и языковых барьеров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1219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Raleway"/>
              <a:buChar char="●"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 помощью нашего проекта ускорится большинство бизнес - процессов организаций, и облегчится жизнь обычных людей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55270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3" name="Google Shape;123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4" name="Google Shape;124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9" name="Google Shape;129;p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8" name="Google Shape;138;p3"/>
          <p:cNvSpPr txBox="1"/>
          <p:nvPr>
            <p:ph idx="1" type="body"/>
          </p:nvPr>
        </p:nvSpPr>
        <p:spPr>
          <a:xfrm>
            <a:off x="401718" y="262603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Наша целевая аудитория IT – сфера, ART - сфера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Люди пользующиеся LINKER – специалисты из вышеперечисленных сфер, чьи обязанности могут быть очень большими, и качество напрямую зависит от нагрузки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Малый и средний бизнес – компании нуждающиеся в выполнении разовых краткосрочных задач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Фрилансеры – люди предпочитающие гибкий график работы.</a:t>
            </a:r>
            <a:endParaRPr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" name="Google Shape;140;p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 txBox="1"/>
          <p:nvPr>
            <p:ph type="title"/>
          </p:nvPr>
        </p:nvSpPr>
        <p:spPr>
          <a:xfrm>
            <a:off x="456817" y="1486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2" name="Google Shape;152;p4"/>
          <p:cNvSpPr txBox="1"/>
          <p:nvPr>
            <p:ph idx="1" type="body"/>
          </p:nvPr>
        </p:nvSpPr>
        <p:spPr>
          <a:xfrm>
            <a:off x="456818" y="2568881"/>
            <a:ext cx="6568200" cy="20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Проблемы заказчика: есть краткосрочная задача, но нет специалиста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Проблема исполнителя: есть </a:t>
            </a:r>
            <a:r>
              <a:rPr lang="ru">
                <a:solidFill>
                  <a:srgbClr val="132C40"/>
                </a:solidFill>
              </a:rPr>
              <a:t>профессиональные</a:t>
            </a:r>
            <a:r>
              <a:rPr lang="ru">
                <a:solidFill>
                  <a:srgbClr val="132C40"/>
                </a:solidFill>
              </a:rPr>
              <a:t> навыки, но нет подходящяего работодателя.</a:t>
            </a:r>
            <a:endParaRPr>
              <a:solidFill>
                <a:srgbClr val="132C4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</a:rPr>
              <a:t>Биржи фриланса в РФ сейчас – низкокачественные и неудобные сервисы, где заказчик может не получить нужной работы от исполнителя, а исполнитель не будет иметь необходимое количество работы.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0" name="Google Shape;16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"/>
          <p:cNvSpPr txBox="1"/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66" name="Google Shape;166;p5"/>
          <p:cNvSpPr txBox="1"/>
          <p:nvPr>
            <p:ph idx="1" type="body"/>
          </p:nvPr>
        </p:nvSpPr>
        <p:spPr>
          <a:xfrm>
            <a:off x="456818" y="2626031"/>
            <a:ext cx="7993200" cy="1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описать, какое научно-технологическое решение лежит в основе продуктового предложения стартап-проекта, 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какой существует научно-технологический  задел  (состояние на начало проекта)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основные предполагаемые технические параметры</a:t>
            </a:r>
            <a:endParaRPr>
              <a:solidFill>
                <a:srgbClr val="132C40"/>
              </a:solidFill>
            </a:endParaRPr>
          </a:p>
          <a:p>
            <a:pPr indent="-2667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>
                <a:solidFill>
                  <a:srgbClr val="132C40"/>
                </a:solidFill>
              </a:rPr>
              <a:t>что вы предлагаете, уникальные преимущества и выгоды для клиента</a:t>
            </a:r>
            <a:endParaRPr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4" name="Google Shape;17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0" name="Google Shape;180;p6"/>
          <p:cNvSpPr txBox="1"/>
          <p:nvPr>
            <p:ph idx="1" type="body"/>
          </p:nvPr>
        </p:nvSpPr>
        <p:spPr>
          <a:xfrm>
            <a:off x="356132" y="1481081"/>
            <a:ext cx="77439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>
                <a:solidFill>
                  <a:srgbClr val="132C40"/>
                </a:solidFill>
              </a:rPr>
              <a:t>Опишите ценность продукта для ваших клиентов. В чем конкретно заключается польза </a:t>
            </a:r>
            <a:br>
              <a:rPr lang="ru">
                <a:solidFill>
                  <a:srgbClr val="132C40"/>
                </a:solidFill>
              </a:rPr>
            </a:br>
            <a:r>
              <a:rPr lang="ru">
                <a:solidFill>
                  <a:srgbClr val="132C40"/>
                </a:solidFill>
              </a:rPr>
              <a:t>от продукта именно для этого сегмента клиентов - экономия времени, денег, сил, снятие каких-то эмоциональных или социальных сложностей, сформулируйте ценностное предложение;</a:t>
            </a:r>
            <a:endParaRPr>
              <a:solidFill>
                <a:srgbClr val="132C40"/>
              </a:solidFill>
            </a:endParaRPr>
          </a:p>
        </p:txBody>
      </p:sp>
      <p:sp>
        <p:nvSpPr>
          <p:cNvPr id="181" name="Google Shape;181;p6"/>
          <p:cNvSpPr txBox="1"/>
          <p:nvPr/>
        </p:nvSpPr>
        <p:spPr>
          <a:xfrm>
            <a:off x="808057" y="2355650"/>
            <a:ext cx="51189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Х,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помогаем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клиентам типа Y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 ситуации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Z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решать проблему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P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помощью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технологии S 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 получать</a:t>
            </a: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ценность V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488944" y="23402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РЫНОК,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котором вы работаете, его объем, рост и уровень конкуренции;</a:t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2" name="Google Shape;192;p7"/>
          <p:cNvSpPr txBox="1"/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93" name="Google Shape;193;p7"/>
          <p:cNvSpPr txBox="1"/>
          <p:nvPr>
            <p:ph idx="1" type="body"/>
          </p:nvPr>
        </p:nvSpPr>
        <p:spPr>
          <a:xfrm>
            <a:off x="488952" y="3178406"/>
            <a:ext cx="7993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работаем на рынке (B2C, B2B, B2G)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Наша ЦА - это ХХ человек/компаний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Наше решение будет стоить YY рублей - это ХХ*YY рублей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Сегменты А и B - Х1Х1 рублей (доля от предыдущей суммы)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Сможем заработать в первый год - Х2Х2 рублей (доля от доли)</a:t>
            </a:r>
            <a:endParaRPr/>
          </a:p>
        </p:txBody>
      </p:sp>
      <p:sp>
        <p:nvSpPr>
          <p:cNvPr id="194" name="Google Shape;194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488944" y="2340288"/>
            <a:ext cx="69366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Перечислите основных конкурентов, как прямых, так и косвенных.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Укажите их сильные и слабые стороны.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Font typeface="Raleway"/>
              <a:buChar char="●"/>
            </a:pP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Предложите вашу стратегию, за счет чего вы сможете преодолеть конкурентов или отстроиться от них.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8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"/>
          <p:cNvSpPr txBox="1"/>
          <p:nvPr/>
        </p:nvSpPr>
        <p:spPr>
          <a:xfrm>
            <a:off x="488944" y="2345556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b="0" i="0" lang="ru" sz="12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как вы зарабатываете или планируете;</a:t>
            </a:r>
            <a:endParaRPr b="0" i="0" sz="12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 txBox="1"/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0" name="Google Shape;220;p9"/>
          <p:cNvSpPr txBox="1"/>
          <p:nvPr>
            <p:ph idx="1" type="body"/>
          </p:nvPr>
        </p:nvSpPr>
        <p:spPr>
          <a:xfrm>
            <a:off x="456818" y="2922131"/>
            <a:ext cx="79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Мы разработаем сервис – биржа фриланса с квалифицированными работниками.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При сделках будет удерживаться комиссия – 1%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Наши товары – услуги</a:t>
            </a:r>
            <a:endParaRPr/>
          </a:p>
          <a:p>
            <a:pPr indent="-2540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/>
              <a:t>Дополнительно мы можем зарабатывать на рекламе, делясь трафиком</a:t>
            </a:r>
            <a:endParaRPr/>
          </a:p>
        </p:txBody>
      </p:sp>
      <p:sp>
        <p:nvSpPr>
          <p:cNvPr id="221" name="Google Shape;221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10"/>
          <p:cNvSpPr txBox="1"/>
          <p:nvPr>
            <p:ph idx="1" type="body"/>
          </p:nvPr>
        </p:nvSpPr>
        <p:spPr>
          <a:xfrm>
            <a:off x="456818" y="2340281"/>
            <a:ext cx="7993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/>
              <a:t>Опишите ваши текущие результаты: успешные кейсы, клиенты или предварительные договоренности, привлеченные инвестиции и др.,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1" name="Google Shape;231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40" name="Google Shape;240;p11"/>
          <p:cNvGraphicFramePr/>
          <p:nvPr/>
        </p:nvGraphicFramePr>
        <p:xfrm>
          <a:off x="456810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{733B1A36-3AB5-4AEF-A230-BAF76C5F8C5E}</a:tableStyleId>
              </a:tblPr>
              <a:tblGrid>
                <a:gridCol w="2510675"/>
                <a:gridCol w="2510675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Антипова Наталья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Сызин Денис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Кровяков Егор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1" name="Google Shape;241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11"/>
          <p:cNvSpPr txBox="1"/>
          <p:nvPr>
            <p:ph idx="1" type="body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FE706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/>
          </a:p>
        </p:txBody>
      </p:sp>
      <p:sp>
        <p:nvSpPr>
          <p:cNvPr id="243" name="Google Shape;243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200" y="1302625"/>
            <a:ext cx="1097844" cy="79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8027" y="2134900"/>
            <a:ext cx="872200" cy="8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2687" y="3060223"/>
            <a:ext cx="542875" cy="74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"/>
          <p:cNvSpPr txBox="1"/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7" name="Google Shape;257;p12"/>
          <p:cNvSpPr txBox="1"/>
          <p:nvPr>
            <p:ph idx="1" type="body"/>
          </p:nvPr>
        </p:nvSpPr>
        <p:spPr>
          <a:xfrm>
            <a:off x="456825" y="1433725"/>
            <a:ext cx="79737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ru" sz="1600">
                <a:solidFill>
                  <a:srgbClr val="132C40"/>
                </a:solidFill>
              </a:rPr>
              <a:t>Планы развития, основные укрупненные задачи</a:t>
            </a:r>
            <a:endParaRPr sz="1600">
              <a:solidFill>
                <a:srgbClr val="132C40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300"/>
              <a:buNone/>
            </a:pPr>
            <a:r>
              <a:rPr lang="ru" sz="1300">
                <a:solidFill>
                  <a:srgbClr val="132C40"/>
                </a:solidFill>
              </a:rPr>
              <a:t> </a:t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66" name="Google Shape;266;p12"/>
          <p:cNvGraphicFramePr/>
          <p:nvPr/>
        </p:nvGraphicFramePr>
        <p:xfrm>
          <a:off x="630335" y="315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{733B1A36-3AB5-4AEF-A230-BAF76C5F8C5E}</a:tableStyleId>
              </a:tblPr>
              <a:tblGrid>
                <a:gridCol w="3341400"/>
                <a:gridCol w="1679950"/>
                <a:gridCol w="2510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Проектирование бизнес – процессов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Антипова Наталья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Исследование и выбор технологий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4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Сызин Денис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"/>
                        <a:t>Сбор данных от заинтересованных лиц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2 недели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Кровяков Егор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12"/>
          <p:cNvSpPr txBox="1"/>
          <p:nvPr/>
        </p:nvSpPr>
        <p:spPr>
          <a:xfrm>
            <a:off x="477925" y="2709325"/>
            <a:ext cx="502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b="0" i="0" lang="ru" sz="13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/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3" name="Google Shape;273;p13"/>
          <p:cNvSpPr txBox="1"/>
          <p:nvPr>
            <p:ph idx="1" type="body"/>
          </p:nvPr>
        </p:nvSpPr>
        <p:spPr>
          <a:xfrm>
            <a:off x="456827" y="2336100"/>
            <a:ext cx="44595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800">
                <a:latin typeface="Arial"/>
                <a:ea typeface="Arial"/>
                <a:cs typeface="Arial"/>
                <a:sym typeface="Arial"/>
              </a:rPr>
              <a:t>Встречайте Наталью Антипову – человек, при жизни ставший легендой, женщину, которая делает невозможное возможным!</a:t>
            </a:r>
            <a:endParaRPr b="1" sz="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800">
                <a:latin typeface="Arial"/>
                <a:ea typeface="Arial"/>
                <a:cs typeface="Arial"/>
                <a:sym typeface="Arial"/>
              </a:rPr>
              <a:t>🔥 </a:t>
            </a:r>
            <a:r>
              <a:rPr b="1" lang="ru" sz="800">
                <a:latin typeface="Arial"/>
                <a:ea typeface="Arial"/>
                <a:cs typeface="Arial"/>
                <a:sym typeface="Arial"/>
              </a:rPr>
              <a:t>Наталья – это не просто имя. Это синоним успеха!</a:t>
            </a:r>
            <a:r>
              <a:rPr lang="ru" sz="800">
                <a:latin typeface="Arial"/>
                <a:ea typeface="Arial"/>
                <a:cs typeface="Arial"/>
                <a:sym typeface="Arial"/>
              </a:rPr>
              <a:t> 🔥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800">
                <a:latin typeface="Arial"/>
                <a:ea typeface="Arial"/>
                <a:cs typeface="Arial"/>
                <a:sym typeface="Arial"/>
              </a:rPr>
              <a:t>🌟 </a:t>
            </a:r>
            <a:r>
              <a:rPr b="1" lang="ru" sz="800">
                <a:latin typeface="Arial"/>
                <a:ea typeface="Arial"/>
                <a:cs typeface="Arial"/>
                <a:sym typeface="Arial"/>
              </a:rPr>
              <a:t>Кто она?</a:t>
            </a:r>
            <a:r>
              <a:rPr lang="ru" sz="800">
                <a:latin typeface="Arial"/>
                <a:ea typeface="Arial"/>
                <a:cs typeface="Arial"/>
                <a:sym typeface="Arial"/>
              </a:rPr>
              <a:t> Наталья Антипова – это энергия в чистом виде. Профессионал, который преображает любую задачу в блестящий результат. Специалист с уникальным взглядом, за которым стоит невероятный опыт, компетенция и умение творить настоящие чудеса!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800">
                <a:latin typeface="Arial"/>
                <a:ea typeface="Arial"/>
                <a:cs typeface="Arial"/>
                <a:sym typeface="Arial"/>
              </a:rPr>
              <a:t>💼 </a:t>
            </a:r>
            <a:r>
              <a:rPr b="1" lang="ru" sz="800">
                <a:latin typeface="Arial"/>
                <a:ea typeface="Arial"/>
                <a:cs typeface="Arial"/>
                <a:sym typeface="Arial"/>
              </a:rPr>
              <a:t>Её миссия</a:t>
            </a:r>
            <a:r>
              <a:rPr lang="ru" sz="800">
                <a:latin typeface="Arial"/>
                <a:ea typeface="Arial"/>
                <a:cs typeface="Arial"/>
                <a:sym typeface="Arial"/>
              </a:rPr>
              <a:t> – менять правила игры. Неважно, что вы задумали: запускаете стартап, выстраиваете бизнес или решаете сложнейшие задачи – Наталья превращает любой проект в историю успеха.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900">
              <a:solidFill>
                <a:srgbClr val="132C40"/>
              </a:solidFill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2" name="Google Shape;28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2525" y="1944350"/>
            <a:ext cx="3012751" cy="217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Дарья Петрова</dc:creator>
</cp:coreProperties>
</file>