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 snapToObjects="1">
      <p:cViewPr varScale="1">
        <p:scale>
          <a:sx n="22" d="100"/>
          <a:sy n="22" d="100"/>
        </p:scale>
        <p:origin x="44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748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ochkaidei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aidea.ru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695813"/>
            <a:ext cx="6423660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Есть идея точка ру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833199" y="3862268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Сергеев Юрий Олегович (CEO)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33199" y="4467582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Добро пожаловать на презентацию "Есть идея точка ру", посвященную ключевым аспектам и преимуществам использования Точка ру в различных сферах.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760220" y="2302788"/>
            <a:ext cx="54330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Цель презентации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1760220" y="3504009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8" name="Text 5"/>
          <p:cNvSpPr/>
          <p:nvPr/>
        </p:nvSpPr>
        <p:spPr>
          <a:xfrm>
            <a:off x="1952982" y="3545681"/>
            <a:ext cx="114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482334" y="358032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Просветить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482334" y="4149685"/>
            <a:ext cx="283309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Познакомить с концепцией идеи ИдеяТочка ру и ее основными ценностями.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5537597" y="3504009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12" name="Text 9"/>
          <p:cNvSpPr/>
          <p:nvPr/>
        </p:nvSpPr>
        <p:spPr>
          <a:xfrm>
            <a:off x="5696069" y="3545681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6259711" y="358032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Вдохновить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6259711" y="4149685"/>
            <a:ext cx="283309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Показать примеры идей в которых уже можно вкладываться.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9314974" y="3504009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16" name="Text 13"/>
          <p:cNvSpPr/>
          <p:nvPr/>
        </p:nvSpPr>
        <p:spPr>
          <a:xfrm>
            <a:off x="9473446" y="3545681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</a:t>
            </a:r>
            <a:endParaRPr lang="en-US" sz="2624" dirty="0"/>
          </a:p>
        </p:txBody>
      </p:sp>
      <p:sp>
        <p:nvSpPr>
          <p:cNvPr id="17" name="Text 14"/>
          <p:cNvSpPr/>
          <p:nvPr/>
        </p:nvSpPr>
        <p:spPr>
          <a:xfrm>
            <a:off x="10037088" y="358032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Поделиться</a:t>
            </a:r>
            <a:endParaRPr lang="en-US" sz="2187" dirty="0"/>
          </a:p>
        </p:txBody>
      </p:sp>
      <p:sp>
        <p:nvSpPr>
          <p:cNvPr id="18" name="Text 15"/>
          <p:cNvSpPr/>
          <p:nvPr/>
        </p:nvSpPr>
        <p:spPr>
          <a:xfrm>
            <a:off x="10037088" y="4149685"/>
            <a:ext cx="2833092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Рассказать о сферах применения идеи Точка ру и их потенциале для новых идей и проектов.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115383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Проблемы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833199" y="3143012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Приведём обычный жизненный пример: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33199" y="3748326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Инженер, либо любой другой житель нашей планеты, придумывает идею, в которой он уверен, но средств для вложения он не имеет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33199" y="5064443"/>
            <a:ext cx="7477601" cy="4443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 него сразу вопрос А где взять деньги?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833199" y="5758696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823918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Решение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833199" y="2851547"/>
            <a:ext cx="7477601" cy="35540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Он вбивает в интеренете (Где продать идею? или найти инвесторов в свою идею)
Первый сайт который выпадает, будет именно наш, потому что мы будем брать рекламу на разных форумах, сайтах.
Переходит на вкладку продать, в которой Искуственый интелект(далее ИИ) поможет ему составить предложение для инвесторов.
Готово.Инвестор замечает идею.Через наш сервис он может связаться с ним и узнать подробности. Его идея будет продана, в самое ближайшее время.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314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2143363" y="568881"/>
            <a:ext cx="4137422" cy="6465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090"/>
              </a:lnSpc>
              <a:buNone/>
            </a:pPr>
            <a:r>
              <a:rPr lang="en-US" sz="4072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Инвестор</a:t>
            </a:r>
            <a:endParaRPr lang="en-US" sz="4072" dirty="0"/>
          </a:p>
        </p:txBody>
      </p:sp>
      <p:sp>
        <p:nvSpPr>
          <p:cNvPr id="5" name="Text 3"/>
          <p:cNvSpPr/>
          <p:nvPr/>
        </p:nvSpPr>
        <p:spPr>
          <a:xfrm>
            <a:off x="2143363" y="1629132"/>
            <a:ext cx="10343674" cy="6619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06"/>
              </a:lnSpc>
              <a:buNone/>
            </a:pPr>
            <a:r>
              <a:rPr lang="en-US" sz="1629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Какие же плюсы для инвесторов?
</a:t>
            </a:r>
            <a:endParaRPr lang="en-US" sz="1629" dirty="0"/>
          </a:p>
        </p:txBody>
      </p:sp>
      <p:sp>
        <p:nvSpPr>
          <p:cNvPr id="6" name="Shape 4"/>
          <p:cNvSpPr/>
          <p:nvPr/>
        </p:nvSpPr>
        <p:spPr>
          <a:xfrm>
            <a:off x="2143363" y="2523768"/>
            <a:ext cx="3310057" cy="2332196"/>
          </a:xfrm>
          <a:prstGeom prst="roundRect">
            <a:avLst>
              <a:gd name="adj" fmla="val 5322"/>
            </a:avLst>
          </a:prstGeom>
          <a:solidFill>
            <a:srgbClr val="282C32"/>
          </a:solidFill>
          <a:ln/>
        </p:spPr>
      </p:sp>
      <p:sp>
        <p:nvSpPr>
          <p:cNvPr id="7" name="Text 5"/>
          <p:cNvSpPr/>
          <p:nvPr/>
        </p:nvSpPr>
        <p:spPr>
          <a:xfrm>
            <a:off x="2350175" y="2730579"/>
            <a:ext cx="2482453" cy="3877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54"/>
              </a:lnSpc>
              <a:buNone/>
            </a:pPr>
            <a:r>
              <a:rPr lang="en-US" sz="2443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Время</a:t>
            </a:r>
            <a:endParaRPr lang="en-US" sz="2443" dirty="0"/>
          </a:p>
        </p:txBody>
      </p:sp>
      <p:sp>
        <p:nvSpPr>
          <p:cNvPr id="8" name="Text 6"/>
          <p:cNvSpPr/>
          <p:nvPr/>
        </p:nvSpPr>
        <p:spPr>
          <a:xfrm>
            <a:off x="2350175" y="3325178"/>
            <a:ext cx="2896433" cy="1323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06"/>
              </a:lnSpc>
              <a:buNone/>
            </a:pPr>
            <a:r>
              <a:rPr lang="en-US" sz="1629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Инвестору потребуется максимальное малое время, для поиска ему идеии</a:t>
            </a:r>
            <a:endParaRPr lang="en-US" sz="1629" dirty="0"/>
          </a:p>
        </p:txBody>
      </p:sp>
      <p:sp>
        <p:nvSpPr>
          <p:cNvPr id="9" name="Shape 7"/>
          <p:cNvSpPr/>
          <p:nvPr/>
        </p:nvSpPr>
        <p:spPr>
          <a:xfrm>
            <a:off x="5660231" y="2523768"/>
            <a:ext cx="3310057" cy="2332196"/>
          </a:xfrm>
          <a:prstGeom prst="roundRect">
            <a:avLst>
              <a:gd name="adj" fmla="val 5322"/>
            </a:avLst>
          </a:prstGeom>
          <a:solidFill>
            <a:srgbClr val="282C32"/>
          </a:solidFill>
          <a:ln/>
        </p:spPr>
      </p:sp>
      <p:sp>
        <p:nvSpPr>
          <p:cNvPr id="10" name="Text 8"/>
          <p:cNvSpPr/>
          <p:nvPr/>
        </p:nvSpPr>
        <p:spPr>
          <a:xfrm>
            <a:off x="5867043" y="2730579"/>
            <a:ext cx="2482453" cy="3877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54"/>
              </a:lnSpc>
              <a:buNone/>
            </a:pPr>
            <a:r>
              <a:rPr lang="en-US" sz="2443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Помощь</a:t>
            </a:r>
            <a:endParaRPr lang="en-US" sz="2443" dirty="0"/>
          </a:p>
        </p:txBody>
      </p:sp>
      <p:sp>
        <p:nvSpPr>
          <p:cNvPr id="11" name="Text 9"/>
          <p:cNvSpPr/>
          <p:nvPr/>
        </p:nvSpPr>
        <p:spPr>
          <a:xfrm>
            <a:off x="5867043" y="3325178"/>
            <a:ext cx="2896433" cy="1323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06"/>
              </a:lnSpc>
              <a:buNone/>
            </a:pPr>
            <a:r>
              <a:rPr lang="en-US" sz="1629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Искусственный интеллект сам может подобрать ему идею, по нескольким фильтрам</a:t>
            </a:r>
            <a:endParaRPr lang="en-US" sz="1629" dirty="0"/>
          </a:p>
        </p:txBody>
      </p:sp>
      <p:sp>
        <p:nvSpPr>
          <p:cNvPr id="12" name="Shape 10"/>
          <p:cNvSpPr/>
          <p:nvPr/>
        </p:nvSpPr>
        <p:spPr>
          <a:xfrm>
            <a:off x="9177099" y="2523768"/>
            <a:ext cx="3310057" cy="2332196"/>
          </a:xfrm>
          <a:prstGeom prst="roundRect">
            <a:avLst>
              <a:gd name="adj" fmla="val 5322"/>
            </a:avLst>
          </a:prstGeom>
          <a:solidFill>
            <a:srgbClr val="282C32"/>
          </a:solidFill>
          <a:ln/>
        </p:spPr>
      </p:sp>
      <p:sp>
        <p:nvSpPr>
          <p:cNvPr id="13" name="Text 11"/>
          <p:cNvSpPr/>
          <p:nvPr/>
        </p:nvSpPr>
        <p:spPr>
          <a:xfrm>
            <a:off x="9383911" y="2730579"/>
            <a:ext cx="2482453" cy="3877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54"/>
              </a:lnSpc>
              <a:buNone/>
            </a:pPr>
            <a:r>
              <a:rPr lang="en-US" sz="2443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Деньги</a:t>
            </a:r>
            <a:endParaRPr lang="en-US" sz="2443" dirty="0"/>
          </a:p>
        </p:txBody>
      </p:sp>
      <p:sp>
        <p:nvSpPr>
          <p:cNvPr id="14" name="Text 12"/>
          <p:cNvSpPr/>
          <p:nvPr/>
        </p:nvSpPr>
        <p:spPr>
          <a:xfrm>
            <a:off x="9383911" y="3325178"/>
            <a:ext cx="2896433" cy="9929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06"/>
              </a:lnSpc>
              <a:buNone/>
            </a:pPr>
            <a:r>
              <a:rPr lang="en-US" sz="1629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Он(инвестор) сам может поставить цену, за идею, который будет на форме.</a:t>
            </a:r>
            <a:endParaRPr lang="en-US" sz="1629" dirty="0"/>
          </a:p>
        </p:txBody>
      </p:sp>
      <p:sp>
        <p:nvSpPr>
          <p:cNvPr id="15" name="Shape 13"/>
          <p:cNvSpPr/>
          <p:nvPr/>
        </p:nvSpPr>
        <p:spPr>
          <a:xfrm>
            <a:off x="2143363" y="5062776"/>
            <a:ext cx="5068491" cy="2598658"/>
          </a:xfrm>
          <a:prstGeom prst="roundRect">
            <a:avLst>
              <a:gd name="adj" fmla="val 4777"/>
            </a:avLst>
          </a:prstGeom>
          <a:solidFill>
            <a:srgbClr val="282C32"/>
          </a:solidFill>
          <a:ln/>
        </p:spPr>
      </p:sp>
      <p:sp>
        <p:nvSpPr>
          <p:cNvPr id="16" name="Text 14"/>
          <p:cNvSpPr/>
          <p:nvPr/>
        </p:nvSpPr>
        <p:spPr>
          <a:xfrm>
            <a:off x="2350175" y="5269587"/>
            <a:ext cx="2482453" cy="3877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54"/>
              </a:lnSpc>
              <a:buNone/>
            </a:pPr>
            <a:r>
              <a:rPr lang="en-US" sz="2443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Получение</a:t>
            </a:r>
            <a:endParaRPr lang="en-US" sz="2443" dirty="0"/>
          </a:p>
        </p:txBody>
      </p:sp>
      <p:sp>
        <p:nvSpPr>
          <p:cNvPr id="17" name="Text 15"/>
          <p:cNvSpPr/>
          <p:nvPr/>
        </p:nvSpPr>
        <p:spPr>
          <a:xfrm>
            <a:off x="2350175" y="5864185"/>
            <a:ext cx="4654868" cy="6619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06"/>
              </a:lnSpc>
              <a:buNone/>
            </a:pPr>
            <a:r>
              <a:rPr lang="en-US" sz="1629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Идея сразу будет, доставлена инвестору, после оплаты.</a:t>
            </a:r>
            <a:endParaRPr lang="en-US" sz="1629" dirty="0"/>
          </a:p>
        </p:txBody>
      </p:sp>
      <p:sp>
        <p:nvSpPr>
          <p:cNvPr id="18" name="Shape 16"/>
          <p:cNvSpPr/>
          <p:nvPr/>
        </p:nvSpPr>
        <p:spPr>
          <a:xfrm>
            <a:off x="7418665" y="5062776"/>
            <a:ext cx="5068491" cy="2598658"/>
          </a:xfrm>
          <a:prstGeom prst="roundRect">
            <a:avLst>
              <a:gd name="adj" fmla="val 4777"/>
            </a:avLst>
          </a:prstGeom>
          <a:solidFill>
            <a:srgbClr val="282C32"/>
          </a:solidFill>
          <a:ln/>
        </p:spPr>
      </p:sp>
      <p:sp>
        <p:nvSpPr>
          <p:cNvPr id="19" name="Text 17"/>
          <p:cNvSpPr/>
          <p:nvPr/>
        </p:nvSpPr>
        <p:spPr>
          <a:xfrm>
            <a:off x="7625477" y="5269587"/>
            <a:ext cx="2068711" cy="32325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5"/>
              </a:lnSpc>
              <a:buNone/>
            </a:pPr>
            <a:r>
              <a:rPr lang="en-US" sz="2036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Оплата</a:t>
            </a:r>
            <a:endParaRPr lang="en-US" sz="2036" dirty="0"/>
          </a:p>
        </p:txBody>
      </p:sp>
      <p:sp>
        <p:nvSpPr>
          <p:cNvPr id="20" name="Text 18"/>
          <p:cNvSpPr/>
          <p:nvPr/>
        </p:nvSpPr>
        <p:spPr>
          <a:xfrm>
            <a:off x="7625477" y="5799653"/>
            <a:ext cx="4654868" cy="16549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06"/>
              </a:lnSpc>
              <a:buNone/>
            </a:pPr>
            <a:r>
              <a:rPr lang="en-US" sz="1629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Оплата будет проходить через самые проверенные площадки, и по возможности мы будет подбирать гарантов, для покупки, чтоб сделка прошла более безопаснее.</a:t>
            </a:r>
            <a:endParaRPr lang="en-US" sz="16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1760220" y="2087642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Конкуренция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1760220" y="3226356"/>
            <a:ext cx="1110996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 проанализировал сайты, которые могу составить конкуренцию 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1760220" y="4039910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7" name="Text 5"/>
          <p:cNvSpPr/>
          <p:nvPr/>
        </p:nvSpPr>
        <p:spPr>
          <a:xfrm>
            <a:off x="1952982" y="4081582"/>
            <a:ext cx="114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6"/>
          <p:cNvSpPr/>
          <p:nvPr/>
        </p:nvSpPr>
        <p:spPr>
          <a:xfrm>
            <a:off x="2482334" y="4081582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u="sng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Точка идей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2482334" y="4720233"/>
            <a:ext cx="472178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данный момент самый большой конкурент, но в нём очень мало потребителей(инвесторов)
Большой процент со сделки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426285" y="4039910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11" name="Text 9"/>
          <p:cNvSpPr/>
          <p:nvPr/>
        </p:nvSpPr>
        <p:spPr>
          <a:xfrm>
            <a:off x="7584758" y="4081582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10"/>
          <p:cNvSpPr/>
          <p:nvPr/>
        </p:nvSpPr>
        <p:spPr>
          <a:xfrm>
            <a:off x="8148399" y="4081582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u="sng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ДаИдея</a:t>
            </a:r>
            <a:endParaRPr lang="en-US" sz="2624" dirty="0"/>
          </a:p>
        </p:txBody>
      </p:sp>
      <p:sp>
        <p:nvSpPr>
          <p:cNvPr id="13" name="Text 11"/>
          <p:cNvSpPr/>
          <p:nvPr/>
        </p:nvSpPr>
        <p:spPr>
          <a:xfrm>
            <a:off x="8148399" y="4720233"/>
            <a:ext cx="472178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Алгоритм такой же
Очень простой сайт, мало идей можно вынести
Берут большой процент со сделки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1760220" y="1354455"/>
            <a:ext cx="103022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Основные принципы идеи Точка ру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1760220" y="2493169"/>
            <a:ext cx="5443895" cy="2079903"/>
          </a:xfrm>
          <a:prstGeom prst="roundRect">
            <a:avLst>
              <a:gd name="adj" fmla="val 6410"/>
            </a:avLst>
          </a:prstGeom>
          <a:solidFill>
            <a:srgbClr val="282C32"/>
          </a:solidFill>
          <a:ln/>
        </p:spPr>
      </p:sp>
      <p:sp>
        <p:nvSpPr>
          <p:cNvPr id="6" name="Text 4"/>
          <p:cNvSpPr/>
          <p:nvPr/>
        </p:nvSpPr>
        <p:spPr>
          <a:xfrm>
            <a:off x="1982391" y="2715339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Креативность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1982391" y="3284696"/>
            <a:ext cx="499955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Свообразие идеи, способность выйти за пределы шаблонов и воплотить уникальные решения.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2493169"/>
            <a:ext cx="5443895" cy="2079903"/>
          </a:xfrm>
          <a:prstGeom prst="roundRect">
            <a:avLst>
              <a:gd name="adj" fmla="val 6410"/>
            </a:avLst>
          </a:prstGeom>
          <a:solidFill>
            <a:srgbClr val="282C32"/>
          </a:solidFill>
          <a:ln/>
        </p:spPr>
      </p:sp>
      <p:sp>
        <p:nvSpPr>
          <p:cNvPr id="9" name="Text 7"/>
          <p:cNvSpPr/>
          <p:nvPr/>
        </p:nvSpPr>
        <p:spPr>
          <a:xfrm>
            <a:off x="7648456" y="2715339"/>
            <a:ext cx="23926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Сотрудничество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48456" y="3284696"/>
            <a:ext cx="499955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Важность командной работы и совместного обмена идеями для достижения наилучших результатов.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1760220" y="4795242"/>
            <a:ext cx="5443895" cy="2079903"/>
          </a:xfrm>
          <a:prstGeom prst="roundRect">
            <a:avLst>
              <a:gd name="adj" fmla="val 6410"/>
            </a:avLst>
          </a:prstGeom>
          <a:solidFill>
            <a:srgbClr val="282C32"/>
          </a:solidFill>
          <a:ln/>
        </p:spPr>
      </p:sp>
      <p:sp>
        <p:nvSpPr>
          <p:cNvPr id="12" name="Text 10"/>
          <p:cNvSpPr/>
          <p:nvPr/>
        </p:nvSpPr>
        <p:spPr>
          <a:xfrm>
            <a:off x="1982391" y="501741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Инновации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1982391" y="5586770"/>
            <a:ext cx="499955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Стремление к постоянному совершенствованию и внедрению новых технологий.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795242"/>
            <a:ext cx="5443895" cy="2079903"/>
          </a:xfrm>
          <a:prstGeom prst="roundRect">
            <a:avLst>
              <a:gd name="adj" fmla="val 6410"/>
            </a:avLst>
          </a:prstGeom>
          <a:solidFill>
            <a:srgbClr val="282C32"/>
          </a:solidFill>
          <a:ln/>
        </p:spPr>
      </p:sp>
      <p:sp>
        <p:nvSpPr>
          <p:cNvPr id="15" name="Text 13"/>
          <p:cNvSpPr/>
          <p:nvPr/>
        </p:nvSpPr>
        <p:spPr>
          <a:xfrm>
            <a:off x="7648456" y="501741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Устойчивость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48456" y="5586770"/>
            <a:ext cx="499955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Сохранение и развитие идеи Точка ру в условиях быстро меняющегося мира и бизнес-среды.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1760220" y="925235"/>
            <a:ext cx="11109960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Преимущества использования Точка ру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7265313" y="2758321"/>
            <a:ext cx="99893" cy="4546044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6" name="Shape 4"/>
          <p:cNvSpPr/>
          <p:nvPr/>
        </p:nvSpPr>
        <p:spPr>
          <a:xfrm>
            <a:off x="7565172" y="3131880"/>
            <a:ext cx="777597" cy="99893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7" name="Shape 5"/>
          <p:cNvSpPr/>
          <p:nvPr/>
        </p:nvSpPr>
        <p:spPr>
          <a:xfrm>
            <a:off x="7065228" y="2931914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8" name="Text 6"/>
          <p:cNvSpPr/>
          <p:nvPr/>
        </p:nvSpPr>
        <p:spPr>
          <a:xfrm>
            <a:off x="7257990" y="2973586"/>
            <a:ext cx="114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8537258" y="2980492"/>
            <a:ext cx="23317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Эффективность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8537258" y="3549848"/>
            <a:ext cx="433292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Сократите потери времени и ресурсов, благодаря ИИ.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287631" y="4242733"/>
            <a:ext cx="777597" cy="99893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5228" y="4042767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13" name="Text 11"/>
          <p:cNvSpPr/>
          <p:nvPr/>
        </p:nvSpPr>
        <p:spPr>
          <a:xfrm>
            <a:off x="7223700" y="4084439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3871198" y="4091345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Интеграция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1760220" y="4660702"/>
            <a:ext cx="433292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Объедините все необходимые инструменты и приложения в единую систему для облегчения работы.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565172" y="5571470"/>
            <a:ext cx="777597" cy="99893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5228" y="5371505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18" name="Text 16"/>
          <p:cNvSpPr/>
          <p:nvPr/>
        </p:nvSpPr>
        <p:spPr>
          <a:xfrm>
            <a:off x="7223700" y="5413177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8537258" y="5420082"/>
            <a:ext cx="2324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Автоматизация</a:t>
            </a:r>
            <a:endParaRPr lang="en-US" sz="2187" dirty="0"/>
          </a:p>
        </p:txBody>
      </p:sp>
      <p:sp>
        <p:nvSpPr>
          <p:cNvPr id="20" name="Text 18"/>
          <p:cNvSpPr/>
          <p:nvPr/>
        </p:nvSpPr>
        <p:spPr>
          <a:xfrm>
            <a:off x="8537258" y="5989439"/>
            <a:ext cx="433292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ИИ сам подберёт для вас идею, и выставит за неё цену.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1760220" y="1335405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Особенности: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20" y="2474119"/>
            <a:ext cx="3481149" cy="21514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60220" y="490323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Время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1760220" y="5472589"/>
            <a:ext cx="3481149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 тратите 5 минут на поиск вам идее, которая в будущем будет приносить пассивный доход.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625" y="2474119"/>
            <a:ext cx="3481149" cy="21514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574625" y="490323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Вложения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574625" y="5472589"/>
            <a:ext cx="3481149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 можете внести сумму, прям на сайте, вам сразу же придёт товар, в личном кабинете.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9031" y="2474119"/>
            <a:ext cx="3481149" cy="21514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389031" y="4903232"/>
            <a:ext cx="348114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Инновационный дизайн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389031" y="5819775"/>
            <a:ext cx="3481149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Примеры уникального бизнеса, созданного с применением ИИ.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9144" y="1047869"/>
            <a:ext cx="9060180" cy="6409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047"/>
              </a:lnSpc>
              <a:buNone/>
            </a:pPr>
            <a:r>
              <a:rPr lang="en-US" sz="4038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Роль Точка ру в развитии бизнеса</a:t>
            </a:r>
            <a:endParaRPr lang="en-US" sz="4038" dirty="0"/>
          </a:p>
        </p:txBody>
      </p:sp>
      <p:sp>
        <p:nvSpPr>
          <p:cNvPr id="6" name="Shape 3"/>
          <p:cNvSpPr/>
          <p:nvPr/>
        </p:nvSpPr>
        <p:spPr>
          <a:xfrm>
            <a:off x="769144" y="1996440"/>
            <a:ext cx="9434512" cy="1263610"/>
          </a:xfrm>
          <a:prstGeom prst="roundRect">
            <a:avLst>
              <a:gd name="adj" fmla="val 9739"/>
            </a:avLst>
          </a:prstGeom>
          <a:solidFill>
            <a:srgbClr val="282C32"/>
          </a:solidFill>
          <a:ln/>
        </p:spPr>
      </p:sp>
      <p:sp>
        <p:nvSpPr>
          <p:cNvPr id="7" name="Text 4"/>
          <p:cNvSpPr/>
          <p:nvPr/>
        </p:nvSpPr>
        <p:spPr>
          <a:xfrm>
            <a:off x="974169" y="2201466"/>
            <a:ext cx="4160520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3"/>
              </a:lnSpc>
              <a:buNone/>
            </a:pPr>
            <a:r>
              <a:rPr lang="en-US" sz="2019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Стратегическое планирование</a:t>
            </a:r>
            <a:endParaRPr lang="en-US" sz="2019" dirty="0"/>
          </a:p>
        </p:txBody>
      </p:sp>
      <p:sp>
        <p:nvSpPr>
          <p:cNvPr id="8" name="Text 5"/>
          <p:cNvSpPr/>
          <p:nvPr/>
        </p:nvSpPr>
        <p:spPr>
          <a:xfrm>
            <a:off x="974169" y="2726888"/>
            <a:ext cx="9024461" cy="3281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84"/>
              </a:lnSpc>
              <a:buNone/>
            </a:pPr>
            <a:r>
              <a:rPr lang="en-US" sz="1615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Разработка долгосрочных стратегий развития предприятия с помощью Точка ру.</a:t>
            </a:r>
            <a:endParaRPr lang="en-US" sz="1615" dirty="0"/>
          </a:p>
        </p:txBody>
      </p:sp>
      <p:sp>
        <p:nvSpPr>
          <p:cNvPr id="9" name="Shape 6"/>
          <p:cNvSpPr/>
          <p:nvPr/>
        </p:nvSpPr>
        <p:spPr>
          <a:xfrm>
            <a:off x="769144" y="3465076"/>
            <a:ext cx="9434512" cy="1591747"/>
          </a:xfrm>
          <a:prstGeom prst="roundRect">
            <a:avLst>
              <a:gd name="adj" fmla="val 7731"/>
            </a:avLst>
          </a:prstGeom>
          <a:solidFill>
            <a:srgbClr val="282C32"/>
          </a:solidFill>
          <a:ln/>
        </p:spPr>
      </p:sp>
      <p:sp>
        <p:nvSpPr>
          <p:cNvPr id="10" name="Text 7"/>
          <p:cNvSpPr/>
          <p:nvPr/>
        </p:nvSpPr>
        <p:spPr>
          <a:xfrm>
            <a:off x="974169" y="3670102"/>
            <a:ext cx="4213860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3"/>
              </a:lnSpc>
              <a:buNone/>
            </a:pPr>
            <a:r>
              <a:rPr lang="en-US" sz="2019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Анализ и управление данными</a:t>
            </a:r>
            <a:endParaRPr lang="en-US" sz="2019" dirty="0"/>
          </a:p>
        </p:txBody>
      </p:sp>
      <p:sp>
        <p:nvSpPr>
          <p:cNvPr id="11" name="Text 8"/>
          <p:cNvSpPr/>
          <p:nvPr/>
        </p:nvSpPr>
        <p:spPr>
          <a:xfrm>
            <a:off x="974169" y="4195524"/>
            <a:ext cx="9024461" cy="6562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4"/>
              </a:lnSpc>
              <a:buNone/>
            </a:pPr>
            <a:r>
              <a:rPr lang="en-US" sz="1615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Обработка и анализ больших объемов данных для принятия обоснованных решений.</a:t>
            </a:r>
            <a:endParaRPr lang="en-US" sz="1615" dirty="0"/>
          </a:p>
        </p:txBody>
      </p:sp>
      <p:sp>
        <p:nvSpPr>
          <p:cNvPr id="12" name="Shape 9"/>
          <p:cNvSpPr/>
          <p:nvPr/>
        </p:nvSpPr>
        <p:spPr>
          <a:xfrm>
            <a:off x="769144" y="5261848"/>
            <a:ext cx="9434512" cy="1919883"/>
          </a:xfrm>
          <a:prstGeom prst="roundRect">
            <a:avLst>
              <a:gd name="adj" fmla="val 6410"/>
            </a:avLst>
          </a:prstGeom>
          <a:solidFill>
            <a:srgbClr val="282C32"/>
          </a:solidFill>
          <a:ln/>
        </p:spPr>
      </p:sp>
      <p:sp>
        <p:nvSpPr>
          <p:cNvPr id="13" name="Text 10"/>
          <p:cNvSpPr/>
          <p:nvPr/>
        </p:nvSpPr>
        <p:spPr>
          <a:xfrm>
            <a:off x="974169" y="5466874"/>
            <a:ext cx="2050971" cy="32039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23"/>
              </a:lnSpc>
              <a:buNone/>
            </a:pPr>
            <a:r>
              <a:rPr lang="en-US" sz="2019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Гарант</a:t>
            </a:r>
            <a:endParaRPr lang="en-US" sz="2019" dirty="0"/>
          </a:p>
        </p:txBody>
      </p:sp>
      <p:sp>
        <p:nvSpPr>
          <p:cNvPr id="14" name="Text 11"/>
          <p:cNvSpPr/>
          <p:nvPr/>
        </p:nvSpPr>
        <p:spPr>
          <a:xfrm>
            <a:off x="974169" y="5992297"/>
            <a:ext cx="9024461" cy="984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4"/>
              </a:lnSpc>
              <a:buNone/>
            </a:pPr>
            <a:r>
              <a:rPr lang="en-US" sz="1615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Мы гарантируем только новые идеи, не какого плагиата, а так же вы можете пригласить своих людей, которые готовы вложиться в данный бизнес и зарабатывать вместе с ними</a:t>
            </a:r>
            <a:endParaRPr lang="en-US" sz="16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1760220" y="2359819"/>
            <a:ext cx="75895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Значимость ИдеяТочка ру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1760220" y="360961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Много идей</a:t>
            </a:r>
            <a:endParaRPr lang="en-US" sz="2624" dirty="0"/>
          </a:p>
        </p:txBody>
      </p:sp>
      <p:sp>
        <p:nvSpPr>
          <p:cNvPr id="6" name="Text 4"/>
          <p:cNvSpPr/>
          <p:nvPr/>
        </p:nvSpPr>
        <p:spPr>
          <a:xfrm>
            <a:off x="1760220" y="4248269"/>
            <a:ext cx="33416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нашем сайте представлено много идей для бизнеса, с последующей реализации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651421" y="360961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Оплата</a:t>
            </a:r>
            <a:endParaRPr lang="en-US" sz="2624" dirty="0"/>
          </a:p>
        </p:txBody>
      </p:sp>
      <p:sp>
        <p:nvSpPr>
          <p:cNvPr id="8" name="Text 6"/>
          <p:cNvSpPr/>
          <p:nvPr/>
        </p:nvSpPr>
        <p:spPr>
          <a:xfrm>
            <a:off x="5651421" y="4248269"/>
            <a:ext cx="33416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сайте вы можете как купить, так и разместить свою идею, за которую инвесторы, заплатят сумму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542621" y="3609618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ИТ-отрасль</a:t>
            </a:r>
            <a:endParaRPr lang="en-US" sz="2624" dirty="0"/>
          </a:p>
        </p:txBody>
      </p:sp>
      <p:sp>
        <p:nvSpPr>
          <p:cNvPr id="10" name="Text 8"/>
          <p:cNvSpPr/>
          <p:nvPr/>
        </p:nvSpPr>
        <p:spPr>
          <a:xfrm>
            <a:off x="9542621" y="4248269"/>
            <a:ext cx="33416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ИИ будет проверять каждую идею, и помогать в её продаже(покупке)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774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60220" y="4046934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Заключение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1760220" y="5248156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7" name="Text 4"/>
          <p:cNvSpPr/>
          <p:nvPr/>
        </p:nvSpPr>
        <p:spPr>
          <a:xfrm>
            <a:off x="1952982" y="5289828"/>
            <a:ext cx="1143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2482334" y="5324475"/>
            <a:ext cx="34671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Возможности для роста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2482334" y="5893832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Идея Точка ру предоставляет бесконечные возможности для развития бизнеса.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426285" y="5248156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282C32"/>
          </a:solidFill>
          <a:ln/>
        </p:spPr>
      </p:sp>
      <p:sp>
        <p:nvSpPr>
          <p:cNvPr id="11" name="Text 8"/>
          <p:cNvSpPr/>
          <p:nvPr/>
        </p:nvSpPr>
        <p:spPr>
          <a:xfrm>
            <a:off x="7584758" y="5289828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8148399" y="5324475"/>
            <a:ext cx="22631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Готовы начать?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8148399" y="5893832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Обратитесь к нашим экспертам и начните применять концепцию Точка ру прямо сейчас!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4" name="Text 2"/>
          <p:cNvSpPr/>
          <p:nvPr/>
        </p:nvSpPr>
        <p:spPr>
          <a:xfrm>
            <a:off x="1760220" y="3065026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60A9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Контакты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1760220" y="4203740"/>
            <a:ext cx="1110996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Telegram(Главного директора):@Bydtotwoy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760220" y="4809053"/>
            <a:ext cx="1110996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Сайт: который будет создан в процессе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671</Words>
  <Application>Microsoft Office PowerPoint</Application>
  <PresentationFormat>Произвольный</PresentationFormat>
  <Paragraphs>102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Barlow</vt:lpstr>
      <vt:lpstr>Calibri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ХD хайпер</cp:lastModifiedBy>
  <cp:revision>2</cp:revision>
  <dcterms:created xsi:type="dcterms:W3CDTF">2023-11-14T16:17:20Z</dcterms:created>
  <dcterms:modified xsi:type="dcterms:W3CDTF">2023-11-14T16:18:40Z</dcterms:modified>
</cp:coreProperties>
</file>