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</p:sldIdLst>
  <p:sldSz cx="12192000" cy="6858000"/>
  <p:notesSz cx="6858000" cy="9144000"/>
  <p:embeddedFontLst>
    <p:embeddedFont>
      <p:font typeface="☞BENZIN MEDIUM" panose="00000600000000000000" charset="-52"/>
      <p:regular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60"/>
    <p:restoredTop sz="94662"/>
  </p:normalViewPr>
  <p:slideViewPr>
    <p:cSldViewPr snapToGrid="0">
      <p:cViewPr>
        <p:scale>
          <a:sx n="75" d="100"/>
          <a:sy n="75" d="100"/>
        </p:scale>
        <p:origin x="1086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C35EFA-25A3-228B-3551-457D73C28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07F8000-E3EA-C80F-3F94-503CB0446A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2920CD-1D15-07D5-D812-82082571F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FE82B6-FCC8-4905-B98D-B9C81A723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9BCABF-0D76-4E88-CE1C-E7147044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322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047CAC-EE46-F5AD-6C8F-05C289712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30A4E9-629C-6901-ECD2-EE0852CF2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FC48B5-23F7-DCF9-C214-38786A060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FD44AC-9943-3368-1774-5253ED0C0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97E96F-6C3C-1CA3-0858-B8736F8C2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82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3CC3AC-3561-42F3-1325-A96E7B5E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615379-1130-13FF-701F-BB22134B0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4D9CA3-EF1E-2C6B-D649-428C45789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4BD7C4-1283-1941-C036-8BF606364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B729F3-25B9-A092-493C-B617E8C3B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444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CA646B-5FAA-1976-1EA0-E3B7EB21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809ABF-5D34-745B-BEEE-E862E94DC9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3258CEA-47C3-FD96-878F-A22D151F0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FAAA7E5-D809-8F5E-E9EA-00A71FFF7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1318B2-0EED-E077-4DA2-4D7173BAF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D56FC4-1F60-E4C9-CEAF-573C6AF28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665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67F55B-16C9-94C6-E16F-0D27B1CD5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47669D-1BBD-E449-4E6B-E6D23E663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7B8AAFA-8DE3-7CD2-18C0-B6D5683E2D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AD3CC84-F264-D9AE-54AF-53824E2C2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CE42E95-514D-8611-A9ED-A9CFABA06F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AFA56ED-B2A3-D024-D37A-4FA00396E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87B7FB-5C99-E160-F715-505CE7A8E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627EE24-242D-CE10-907B-5956EC6A6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369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729CAE-4631-553A-4CAE-D32BC5A6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7CF6A60-D9A6-BB66-5907-42671A7F2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4237AF0-2155-469D-8561-4F56DBD62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6F249EA-25D7-D37F-C32F-48575E2D9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561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1343064-860D-7734-D6B4-C532CF398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A3F396-B8EB-8B7A-34DB-0105A47F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FF7684-BEB8-D039-A747-B328946C8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09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199DF-9ADF-13C9-6E8A-7AABC2AF4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738D22-6FC0-598E-95C6-174516C62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F8DA3A-1BDE-0722-5FF1-60A96124C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0C7B64-7315-3AD4-FA53-EDB94ED3B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A05ED4-590C-CA51-2F12-D83610AF8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2BB7C5-A344-AD2A-9021-914B4EF09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148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7BDB8D-C2A0-080A-3DC1-932F9F858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6E6B054-E518-98F6-441D-D2E093FA7B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140B892-BA62-1F3A-0FE5-1FA4E87237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834627-DB0D-7DEA-3ACE-B4E63557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E67973-C9B8-8A0E-B8D7-14484B83F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4EDF88-B843-F609-1AC4-CAA1C25F2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181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DC1D3B-DDCC-DB43-5510-738A67161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A4A7C95-3BAC-6BFE-4467-420CB2588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E9547F-563D-4759-45CB-FF1BB1367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AB5F58-A0E3-00AA-A861-6CCFC47CD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5C0775-7412-1833-EEE1-2696E81DA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217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080AAF4-CF05-057C-F1B2-856C932224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FF40582-FE02-147C-31FB-B1BCEF02D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3942D1-CEE5-C805-18AD-12B0C803E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AC66D6-45B6-E2EC-CD04-FE2772FD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67C80A-0DC2-C551-8965-DF675FA2E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370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211A47-259F-6651-411A-6FBBB727E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C544CA-A1E9-2205-D589-F58A0BF03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9CAFFA-05BA-E088-6132-0CA621F45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1102BB-3193-2A4B-BCA6-9DE8559A6646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037E4B-9651-BB74-4EE0-C3A3A93DA7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892E22-A29D-138B-6E44-B39FE678F7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54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4A7FDD-5B38-FFAB-BF2B-5F28DE393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38F664A-54C6-6427-3D52-082A46067E35}"/>
              </a:ext>
            </a:extLst>
          </p:cNvPr>
          <p:cNvSpPr txBox="1">
            <a:spLocks/>
          </p:cNvSpPr>
          <p:nvPr/>
        </p:nvSpPr>
        <p:spPr>
          <a:xfrm>
            <a:off x="496677" y="2020850"/>
            <a:ext cx="6791091" cy="159587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err="1">
                <a:solidFill>
                  <a:schemeClr val="bg1"/>
                </a:solidFill>
                <a:latin typeface="☞BENZIN MEDIUM" panose="00000600000000000000" charset="-52"/>
              </a:rPr>
              <a:t>SportRecover</a:t>
            </a:r>
            <a:r>
              <a:rPr lang="en-US" dirty="0">
                <a:solidFill>
                  <a:schemeClr val="bg1"/>
                </a:solidFill>
                <a:latin typeface="☞BENZIN MEDIUM" panose="00000600000000000000" charset="-52"/>
              </a:rPr>
              <a:t> Pro</a:t>
            </a:r>
            <a:endParaRPr lang="ru-RU" dirty="0">
              <a:solidFill>
                <a:schemeClr val="bg1"/>
              </a:solidFill>
              <a:latin typeface="☞BENZIN MEDIUM" panose="00000600000000000000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79823EF-66D1-895F-BB04-CBB3CE24CB11}"/>
              </a:ext>
            </a:extLst>
          </p:cNvPr>
          <p:cNvSpPr txBox="1">
            <a:spLocks/>
          </p:cNvSpPr>
          <p:nvPr/>
        </p:nvSpPr>
        <p:spPr>
          <a:xfrm>
            <a:off x="496677" y="593007"/>
            <a:ext cx="4225635" cy="73475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>
                <a:solidFill>
                  <a:schemeClr val="bg1"/>
                </a:solidFill>
                <a:latin typeface="☞BENZIN MEDIUM" pitchFamily="2" charset="0"/>
              </a:rPr>
              <a:t>Акселератор «</a:t>
            </a:r>
            <a:r>
              <a:rPr lang="ru-RU" sz="2400" dirty="0" err="1">
                <a:solidFill>
                  <a:schemeClr val="bg1"/>
                </a:solidFill>
                <a:latin typeface="☞BENZIN MEDIUM" pitchFamily="2" charset="0"/>
              </a:rPr>
              <a:t>Спорттех</a:t>
            </a:r>
            <a:r>
              <a:rPr lang="ru-RU" sz="2400" dirty="0">
                <a:solidFill>
                  <a:schemeClr val="bg1"/>
                </a:solidFill>
                <a:latin typeface="☞BENZIN MEDIUM" pitchFamily="2" charset="0"/>
              </a:rPr>
              <a:t> 2025»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F862073-54B2-AC4E-BC53-A24555741097}"/>
              </a:ext>
            </a:extLst>
          </p:cNvPr>
          <p:cNvSpPr txBox="1">
            <a:spLocks/>
          </p:cNvSpPr>
          <p:nvPr/>
        </p:nvSpPr>
        <p:spPr>
          <a:xfrm>
            <a:off x="496677" y="3268240"/>
            <a:ext cx="6791091" cy="15958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dirty="0">
                <a:solidFill>
                  <a:schemeClr val="bg1"/>
                </a:solidFill>
                <a:latin typeface="☞BENZIN MEDIUM" panose="00000600000000000000" charset="-52"/>
              </a:rPr>
              <a:t>Отечественный перкуссионный пистолет для массажа</a:t>
            </a:r>
          </a:p>
        </p:txBody>
      </p:sp>
    </p:spTree>
    <p:extLst>
      <p:ext uri="{BB962C8B-B14F-4D97-AF65-F5344CB8AC3E}">
        <p14:creationId xmlns:p14="http://schemas.microsoft.com/office/powerpoint/2010/main" val="1007654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502289-BF5E-6EC6-45D5-90EC3B363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88750E-A2E0-C63D-2C0F-38440BF2D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текст, снимок экрана, Шрифт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B8CF889-745D-B69E-2053-020654827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87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3BBEA-583B-B087-85E4-51577D15F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D4542F-4C17-BE1E-2FDD-C411AB736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B85E0B-211D-4C1C-C020-616BA13B9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0023ED0-37BD-4A2B-7CE9-3F85E7199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" y="0"/>
            <a:ext cx="1207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584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C3BAE-B771-818B-63C5-B1CFBE030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321C5-21F4-CC53-1B00-52C8CAA29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6DC13B-E420-DCC2-6F21-1417EE1C4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Изображение выглядит как человек, текст, одежда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4375338-5DF2-4B5C-0F9C-5D4BFAFEC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39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48F96-B0A7-5244-E139-D121DCAE1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CD35C-4468-0DF7-996D-138495B51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9D3102-F8AA-C653-8270-9277E0B6D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6145CD7-50BF-5FEF-FB22-26419C07B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864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3E516-7E2E-4DC5-9E8A-9A3F28645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EB1A7D-CAC0-CAF2-9D40-57BC6A25E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F432A7-B012-A735-8EA1-0F6212CD6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6302944-81E4-FECF-9980-96C00A0D8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514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15DEE-A477-787A-39D3-75883B1EB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D092C2-9C97-4364-113D-38EB75786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E2A786-A45D-7E71-DD39-853BADA8C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C28A4D5-4A3F-46D4-459F-4E1B55EEF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63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64A05-8209-6713-F54A-59587BAB2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033E05-2EEB-FF15-2630-AEEED5DE5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89E8CA-43FD-80AF-7437-03CCA5B01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EEFC36B-34E0-6CA6-52D4-938CB1F20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44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E3743-1CC4-9B61-2C7A-50DDAAA7A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700EB0-180C-C934-2AB6-C2CFFC19F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69D3B2-0B76-6F24-6649-358BFB6C3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D417A59-C859-9FB2-A145-F08AB2369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35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BF3DE-70F7-CF8B-77F9-F24DC3C0A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C2F2C3-7345-0EDD-559D-FD8251B36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E5CAF3-586B-56B2-34E3-9A8BA7C50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CB83FB3-2AAF-0D96-4A6A-C99A45E9B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67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CE837-F543-EAF7-F22B-12C5D8489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636493-E0A3-A5F3-5E0B-07B586605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F50AED-B6AA-7BBF-BC0F-0F554BDB0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6A8F0AE-0B21-584A-C9DB-AAC5F64C8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466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07407-6EFF-CFEA-F69F-BB26D6078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471BF0-B9A1-6E65-5077-97DB6BA11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42B578-FCD2-6DC0-8178-5D4B7625A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FF9D321-4DEB-6994-7DDE-30015B9D4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149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04233-65B2-1D5F-E430-55AAD92CA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8519C0-E74D-FEA2-72B9-13A2A6933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6D015B-9638-67B5-67C9-C9F78164C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7CAA125-1381-36E2-4921-8A65CC070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74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CE8BC-E85D-E3AB-610A-DD548D54A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9AAF15-4EA6-2D4A-6BF5-32AD4B976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8EC5B6-8BEA-7094-E7AE-BFF23A0D8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27A5400-3DBF-7BA5-90AE-25F8EE4DB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4"/>
            <a:ext cx="1207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092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3251D-11A6-5EAE-F3F7-D24A89CDD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D64DF2-08A6-1900-431C-6C0EC2940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8BBBDE-3062-DDE7-74BA-A57C74B82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4F7BAC7-111D-732D-7064-278626ADA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639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2BF29-2B06-4FD0-35C3-0ED006C3E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A1AB31-A006-D0FF-F979-A5D3DAA27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95186C-2B35-DCF2-AA66-00D45079E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Рисунок 8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88F295C-B79B-F2B4-8FF3-6600F0A0B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969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FF509-6998-52C2-995C-0BE923172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9156D8-5502-C408-1B43-841D91AC4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5AA513-37D3-DF23-3AB8-BC0285EB9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Рисунок 8" descr="Изображение выглядит как текст, электроника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2C4FA30-DE3F-5BAD-FC43-9A43EEFBF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937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D49B3-E4DA-4C51-D450-31F4F5CA1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B181DE-A673-36E1-6B4A-BF7367A7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E39D14-9086-9217-8383-DF9E86E00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 descr="Изображение выглядит как текст, снимок экрана, Шриф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1D07BFC-5044-A063-D4AA-200750FD5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145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12</Words>
  <Application>Microsoft Office PowerPoint</Application>
  <PresentationFormat>Широкоэкранный</PresentationFormat>
  <Paragraphs>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☞BENZIN MEDIUM</vt:lpstr>
      <vt:lpstr>Aptos Display</vt:lpstr>
      <vt:lpstr>Aptos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d89561</dc:creator>
  <cp:lastModifiedBy>SlimyStorm46852 KORDI001</cp:lastModifiedBy>
  <cp:revision>6</cp:revision>
  <dcterms:created xsi:type="dcterms:W3CDTF">2025-10-02T10:12:12Z</dcterms:created>
  <dcterms:modified xsi:type="dcterms:W3CDTF">2025-12-08T22:44:02Z</dcterms:modified>
</cp:coreProperties>
</file>