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90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74" r:id="rId11"/>
    <p:sldId id="271" r:id="rId12"/>
    <p:sldId id="273" r:id="rId13"/>
    <p:sldId id="272" r:id="rId14"/>
    <p:sldId id="279" r:id="rId15"/>
    <p:sldId id="275" r:id="rId16"/>
    <p:sldId id="276" r:id="rId17"/>
    <p:sldId id="277" r:id="rId18"/>
    <p:sldId id="278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</p:sldIdLst>
  <p:sldSz cx="24387175" cy="13716000"/>
  <p:notesSz cx="13716000" cy="243871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024C"/>
    <a:srgbClr val="7A0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5097" autoAdjust="0"/>
  </p:normalViewPr>
  <p:slideViewPr>
    <p:cSldViewPr snapToGrid="0" snapToObjects="1">
      <p:cViewPr varScale="1">
        <p:scale>
          <a:sx n="42" d="100"/>
          <a:sy n="42" d="100"/>
        </p:scale>
        <p:origin x="624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24" d="100"/>
          <a:sy n="24" d="100"/>
        </p:scale>
        <p:origin x="3552" y="8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CF246CF-BE03-B68E-CC54-29402C6AE9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398989-84A0-4AA9-1DAF-9E09CCADB6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0D20B-AA9F-4F9C-92CE-407EA2F8DA02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68DC98-DF20-2D04-2613-50C4E2DD0B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480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83A2AF4-BADC-BF88-763C-D95B7B5062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480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9057B-8579-472E-9CB2-0861D576B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278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74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458788" y="3048000"/>
            <a:ext cx="14633576" cy="82311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71600" y="11736388"/>
            <a:ext cx="10972800" cy="960278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294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8.png"/><Relationship Id="rId21" Type="http://schemas.openxmlformats.org/officeDocument/2006/relationships/image" Target="../media/image27.svg"/><Relationship Id="rId42" Type="http://schemas.openxmlformats.org/officeDocument/2006/relationships/image" Target="../media/image21.png"/><Relationship Id="rId63" Type="http://schemas.openxmlformats.org/officeDocument/2006/relationships/image" Target="../media/image69.svg"/><Relationship Id="rId84" Type="http://schemas.openxmlformats.org/officeDocument/2006/relationships/image" Target="../media/image90.svg"/><Relationship Id="rId138" Type="http://schemas.openxmlformats.org/officeDocument/2006/relationships/image" Target="../media/image67.png"/><Relationship Id="rId159" Type="http://schemas.openxmlformats.org/officeDocument/2006/relationships/image" Target="../media/image165.svg"/><Relationship Id="rId170" Type="http://schemas.openxmlformats.org/officeDocument/2006/relationships/image" Target="../media/image83.png"/><Relationship Id="rId191" Type="http://schemas.openxmlformats.org/officeDocument/2006/relationships/image" Target="../media/image94.png"/><Relationship Id="rId205" Type="http://schemas.openxmlformats.org/officeDocument/2006/relationships/image" Target="../media/image101.png"/><Relationship Id="rId226" Type="http://schemas.openxmlformats.org/officeDocument/2006/relationships/image" Target="../media/image232.svg"/><Relationship Id="rId247" Type="http://schemas.openxmlformats.org/officeDocument/2006/relationships/image" Target="../media/image253.svg"/><Relationship Id="rId107" Type="http://schemas.openxmlformats.org/officeDocument/2006/relationships/image" Target="../media/image53.png"/><Relationship Id="rId11" Type="http://schemas.openxmlformats.org/officeDocument/2006/relationships/image" Target="../media/image10.png"/><Relationship Id="rId32" Type="http://schemas.openxmlformats.org/officeDocument/2006/relationships/image" Target="../media/image38.svg"/><Relationship Id="rId53" Type="http://schemas.openxmlformats.org/officeDocument/2006/relationships/image" Target="../media/image59.svg"/><Relationship Id="rId74" Type="http://schemas.openxmlformats.org/officeDocument/2006/relationships/image" Target="../media/image36.png"/><Relationship Id="rId128" Type="http://schemas.openxmlformats.org/officeDocument/2006/relationships/image" Target="../media/image134.svg"/><Relationship Id="rId149" Type="http://schemas.openxmlformats.org/officeDocument/2006/relationships/image" Target="../media/image155.svg"/><Relationship Id="rId5" Type="http://schemas.openxmlformats.org/officeDocument/2006/relationships/image" Target="../media/image7.png"/><Relationship Id="rId95" Type="http://schemas.openxmlformats.org/officeDocument/2006/relationships/image" Target="../media/image47.png"/><Relationship Id="rId160" Type="http://schemas.openxmlformats.org/officeDocument/2006/relationships/image" Target="../media/image78.png"/><Relationship Id="rId181" Type="http://schemas.openxmlformats.org/officeDocument/2006/relationships/image" Target="../media/image89.png"/><Relationship Id="rId216" Type="http://schemas.openxmlformats.org/officeDocument/2006/relationships/image" Target="../media/image104.png"/><Relationship Id="rId237" Type="http://schemas.openxmlformats.org/officeDocument/2006/relationships/image" Target="../media/image243.svg"/><Relationship Id="rId258" Type="http://schemas.openxmlformats.org/officeDocument/2006/relationships/image" Target="../media/image264.svg"/><Relationship Id="rId22" Type="http://schemas.openxmlformats.org/officeDocument/2006/relationships/image" Target="../media/image15.png"/><Relationship Id="rId43" Type="http://schemas.openxmlformats.org/officeDocument/2006/relationships/image" Target="../media/image49.svg"/><Relationship Id="rId64" Type="http://schemas.openxmlformats.org/officeDocument/2006/relationships/image" Target="../media/image31.png"/><Relationship Id="rId118" Type="http://schemas.openxmlformats.org/officeDocument/2006/relationships/image" Target="../media/image124.svg"/><Relationship Id="rId139" Type="http://schemas.openxmlformats.org/officeDocument/2006/relationships/image" Target="../media/image145.svg"/><Relationship Id="rId85" Type="http://schemas.openxmlformats.org/officeDocument/2006/relationships/image" Target="../media/image42.png"/><Relationship Id="rId150" Type="http://schemas.openxmlformats.org/officeDocument/2006/relationships/image" Target="../media/image73.png"/><Relationship Id="rId171" Type="http://schemas.openxmlformats.org/officeDocument/2006/relationships/image" Target="../media/image84.png"/><Relationship Id="rId192" Type="http://schemas.openxmlformats.org/officeDocument/2006/relationships/image" Target="../media/image198.svg"/><Relationship Id="rId206" Type="http://schemas.openxmlformats.org/officeDocument/2006/relationships/image" Target="../media/image212.svg"/><Relationship Id="rId227" Type="http://schemas.openxmlformats.org/officeDocument/2006/relationships/image" Target="../media/image233.svg"/><Relationship Id="rId248" Type="http://schemas.openxmlformats.org/officeDocument/2006/relationships/image" Target="../media/image254.svg"/><Relationship Id="rId12" Type="http://schemas.openxmlformats.org/officeDocument/2006/relationships/image" Target="../media/image18.svg"/><Relationship Id="rId33" Type="http://schemas.openxmlformats.org/officeDocument/2006/relationships/image" Target="../media/image39.svg"/><Relationship Id="rId108" Type="http://schemas.openxmlformats.org/officeDocument/2006/relationships/image" Target="../media/image114.svg"/><Relationship Id="rId129" Type="http://schemas.openxmlformats.org/officeDocument/2006/relationships/image" Target="../media/image64.png"/><Relationship Id="rId54" Type="http://schemas.openxmlformats.org/officeDocument/2006/relationships/image" Target="../media/image26.png"/><Relationship Id="rId75" Type="http://schemas.openxmlformats.org/officeDocument/2006/relationships/image" Target="../media/image81.svg"/><Relationship Id="rId96" Type="http://schemas.openxmlformats.org/officeDocument/2006/relationships/image" Target="../media/image102.svg"/><Relationship Id="rId140" Type="http://schemas.openxmlformats.org/officeDocument/2006/relationships/image" Target="../media/image68.png"/><Relationship Id="rId161" Type="http://schemas.openxmlformats.org/officeDocument/2006/relationships/image" Target="../media/image167.svg"/><Relationship Id="rId182" Type="http://schemas.openxmlformats.org/officeDocument/2006/relationships/image" Target="../media/image188.svg"/><Relationship Id="rId217" Type="http://schemas.openxmlformats.org/officeDocument/2006/relationships/image" Target="../media/image223.svg"/><Relationship Id="rId6" Type="http://schemas.openxmlformats.org/officeDocument/2006/relationships/image" Target="../media/image12.svg"/><Relationship Id="rId238" Type="http://schemas.openxmlformats.org/officeDocument/2006/relationships/image" Target="../media/image244.svg"/><Relationship Id="rId259" Type="http://schemas.openxmlformats.org/officeDocument/2006/relationships/image" Target="../media/image265.svg"/><Relationship Id="rId23" Type="http://schemas.openxmlformats.org/officeDocument/2006/relationships/image" Target="../media/image29.svg"/><Relationship Id="rId28" Type="http://schemas.openxmlformats.org/officeDocument/2006/relationships/image" Target="../media/image34.svg"/><Relationship Id="rId49" Type="http://schemas.openxmlformats.org/officeDocument/2006/relationships/image" Target="../media/image55.svg"/><Relationship Id="rId114" Type="http://schemas.openxmlformats.org/officeDocument/2006/relationships/image" Target="../media/image120.svg"/><Relationship Id="rId119" Type="http://schemas.openxmlformats.org/officeDocument/2006/relationships/image" Target="../media/image59.png"/><Relationship Id="rId44" Type="http://schemas.openxmlformats.org/officeDocument/2006/relationships/image" Target="../media/image22.png"/><Relationship Id="rId60" Type="http://schemas.openxmlformats.org/officeDocument/2006/relationships/image" Target="../media/image29.png"/><Relationship Id="rId65" Type="http://schemas.openxmlformats.org/officeDocument/2006/relationships/image" Target="../media/image71.svg"/><Relationship Id="rId81" Type="http://schemas.openxmlformats.org/officeDocument/2006/relationships/image" Target="../media/image40.png"/><Relationship Id="rId86" Type="http://schemas.openxmlformats.org/officeDocument/2006/relationships/image" Target="../media/image92.svg"/><Relationship Id="rId130" Type="http://schemas.openxmlformats.org/officeDocument/2006/relationships/image" Target="../media/image136.svg"/><Relationship Id="rId135" Type="http://schemas.openxmlformats.org/officeDocument/2006/relationships/image" Target="../media/image141.svg"/><Relationship Id="rId151" Type="http://schemas.openxmlformats.org/officeDocument/2006/relationships/image" Target="../media/image157.svg"/><Relationship Id="rId156" Type="http://schemas.openxmlformats.org/officeDocument/2006/relationships/image" Target="../media/image76.png"/><Relationship Id="rId177" Type="http://schemas.openxmlformats.org/officeDocument/2006/relationships/image" Target="../media/image87.png"/><Relationship Id="rId198" Type="http://schemas.openxmlformats.org/officeDocument/2006/relationships/image" Target="../media/image204.svg"/><Relationship Id="rId172" Type="http://schemas.openxmlformats.org/officeDocument/2006/relationships/image" Target="../media/image178.svg"/><Relationship Id="rId193" Type="http://schemas.openxmlformats.org/officeDocument/2006/relationships/image" Target="../media/image95.png"/><Relationship Id="rId202" Type="http://schemas.openxmlformats.org/officeDocument/2006/relationships/image" Target="../media/image208.svg"/><Relationship Id="rId207" Type="http://schemas.openxmlformats.org/officeDocument/2006/relationships/image" Target="../media/image213.svg"/><Relationship Id="rId223" Type="http://schemas.openxmlformats.org/officeDocument/2006/relationships/image" Target="../media/image229.svg"/><Relationship Id="rId228" Type="http://schemas.openxmlformats.org/officeDocument/2006/relationships/image" Target="../media/image234.svg"/><Relationship Id="rId244" Type="http://schemas.openxmlformats.org/officeDocument/2006/relationships/image" Target="../media/image250.svg"/><Relationship Id="rId249" Type="http://schemas.openxmlformats.org/officeDocument/2006/relationships/image" Target="../media/image255.svg"/><Relationship Id="rId13" Type="http://schemas.openxmlformats.org/officeDocument/2006/relationships/image" Target="../media/image11.png"/><Relationship Id="rId18" Type="http://schemas.openxmlformats.org/officeDocument/2006/relationships/image" Target="../media/image13.png"/><Relationship Id="rId39" Type="http://schemas.openxmlformats.org/officeDocument/2006/relationships/image" Target="../media/image45.svg"/><Relationship Id="rId109" Type="http://schemas.openxmlformats.org/officeDocument/2006/relationships/image" Target="../media/image54.png"/><Relationship Id="rId260" Type="http://schemas.openxmlformats.org/officeDocument/2006/relationships/image" Target="../media/image266.svg"/><Relationship Id="rId265" Type="http://schemas.openxmlformats.org/officeDocument/2006/relationships/image" Target="../media/image116.png"/><Relationship Id="rId34" Type="http://schemas.openxmlformats.org/officeDocument/2006/relationships/image" Target="../media/image40.svg"/><Relationship Id="rId50" Type="http://schemas.openxmlformats.org/officeDocument/2006/relationships/image" Target="../media/image24.png"/><Relationship Id="rId55" Type="http://schemas.openxmlformats.org/officeDocument/2006/relationships/image" Target="../media/image61.svg"/><Relationship Id="rId76" Type="http://schemas.openxmlformats.org/officeDocument/2006/relationships/image" Target="../media/image37.png"/><Relationship Id="rId97" Type="http://schemas.openxmlformats.org/officeDocument/2006/relationships/image" Target="../media/image48.png"/><Relationship Id="rId104" Type="http://schemas.openxmlformats.org/officeDocument/2006/relationships/image" Target="../media/image110.svg"/><Relationship Id="rId120" Type="http://schemas.openxmlformats.org/officeDocument/2006/relationships/image" Target="../media/image126.svg"/><Relationship Id="rId125" Type="http://schemas.openxmlformats.org/officeDocument/2006/relationships/image" Target="../media/image62.png"/><Relationship Id="rId141" Type="http://schemas.openxmlformats.org/officeDocument/2006/relationships/image" Target="../media/image147.svg"/><Relationship Id="rId146" Type="http://schemas.openxmlformats.org/officeDocument/2006/relationships/image" Target="../media/image71.png"/><Relationship Id="rId167" Type="http://schemas.openxmlformats.org/officeDocument/2006/relationships/image" Target="../media/image173.svg"/><Relationship Id="rId188" Type="http://schemas.openxmlformats.org/officeDocument/2006/relationships/image" Target="../media/image194.svg"/><Relationship Id="rId7" Type="http://schemas.openxmlformats.org/officeDocument/2006/relationships/image" Target="../media/image8.png"/><Relationship Id="rId71" Type="http://schemas.openxmlformats.org/officeDocument/2006/relationships/image" Target="../media/image77.svg"/><Relationship Id="rId92" Type="http://schemas.openxmlformats.org/officeDocument/2006/relationships/image" Target="../media/image98.svg"/><Relationship Id="rId162" Type="http://schemas.openxmlformats.org/officeDocument/2006/relationships/image" Target="../media/image79.png"/><Relationship Id="rId183" Type="http://schemas.openxmlformats.org/officeDocument/2006/relationships/image" Target="../media/image90.png"/><Relationship Id="rId213" Type="http://schemas.openxmlformats.org/officeDocument/2006/relationships/image" Target="../media/image103.png"/><Relationship Id="rId218" Type="http://schemas.openxmlformats.org/officeDocument/2006/relationships/image" Target="../media/image224.svg"/><Relationship Id="rId234" Type="http://schemas.openxmlformats.org/officeDocument/2006/relationships/image" Target="../media/image240.svg"/><Relationship Id="rId239" Type="http://schemas.openxmlformats.org/officeDocument/2006/relationships/image" Target="../media/image245.svg"/><Relationship Id="rId2" Type="http://schemas.openxmlformats.org/officeDocument/2006/relationships/image" Target="../media/image225.png"/><Relationship Id="rId29" Type="http://schemas.openxmlformats.org/officeDocument/2006/relationships/image" Target="../media/image35.svg"/><Relationship Id="rId250" Type="http://schemas.openxmlformats.org/officeDocument/2006/relationships/image" Target="../media/image256.svg"/><Relationship Id="rId255" Type="http://schemas.openxmlformats.org/officeDocument/2006/relationships/image" Target="../media/image261.svg"/><Relationship Id="rId24" Type="http://schemas.openxmlformats.org/officeDocument/2006/relationships/image" Target="../media/image30.svg"/><Relationship Id="rId40" Type="http://schemas.openxmlformats.org/officeDocument/2006/relationships/image" Target="../media/image20.png"/><Relationship Id="rId45" Type="http://schemas.openxmlformats.org/officeDocument/2006/relationships/image" Target="../media/image51.svg"/><Relationship Id="rId66" Type="http://schemas.openxmlformats.org/officeDocument/2006/relationships/image" Target="../media/image32.png"/><Relationship Id="rId87" Type="http://schemas.openxmlformats.org/officeDocument/2006/relationships/image" Target="../media/image43.png"/><Relationship Id="rId110" Type="http://schemas.openxmlformats.org/officeDocument/2006/relationships/image" Target="../media/image116.svg"/><Relationship Id="rId115" Type="http://schemas.openxmlformats.org/officeDocument/2006/relationships/image" Target="../media/image57.png"/><Relationship Id="rId131" Type="http://schemas.openxmlformats.org/officeDocument/2006/relationships/image" Target="../media/image65.png"/><Relationship Id="rId136" Type="http://schemas.openxmlformats.org/officeDocument/2006/relationships/image" Target="../media/image66.png"/><Relationship Id="rId157" Type="http://schemas.openxmlformats.org/officeDocument/2006/relationships/image" Target="../media/image163.svg"/><Relationship Id="rId178" Type="http://schemas.openxmlformats.org/officeDocument/2006/relationships/image" Target="../media/image184.svg"/><Relationship Id="rId61" Type="http://schemas.openxmlformats.org/officeDocument/2006/relationships/image" Target="../media/image67.svg"/><Relationship Id="rId82" Type="http://schemas.openxmlformats.org/officeDocument/2006/relationships/image" Target="../media/image88.svg"/><Relationship Id="rId152" Type="http://schemas.openxmlformats.org/officeDocument/2006/relationships/image" Target="../media/image74.png"/><Relationship Id="rId173" Type="http://schemas.openxmlformats.org/officeDocument/2006/relationships/image" Target="../media/image85.png"/><Relationship Id="rId194" Type="http://schemas.openxmlformats.org/officeDocument/2006/relationships/image" Target="../media/image200.svg"/><Relationship Id="rId199" Type="http://schemas.openxmlformats.org/officeDocument/2006/relationships/image" Target="../media/image98.png"/><Relationship Id="rId203" Type="http://schemas.openxmlformats.org/officeDocument/2006/relationships/image" Target="../media/image100.png"/><Relationship Id="rId208" Type="http://schemas.openxmlformats.org/officeDocument/2006/relationships/image" Target="../media/image102.png"/><Relationship Id="rId229" Type="http://schemas.openxmlformats.org/officeDocument/2006/relationships/image" Target="../media/image107.png"/><Relationship Id="rId19" Type="http://schemas.openxmlformats.org/officeDocument/2006/relationships/image" Target="../media/image25.svg"/><Relationship Id="rId224" Type="http://schemas.openxmlformats.org/officeDocument/2006/relationships/image" Target="../media/image230.svg"/><Relationship Id="rId240" Type="http://schemas.openxmlformats.org/officeDocument/2006/relationships/image" Target="../media/image246.svg"/><Relationship Id="rId245" Type="http://schemas.openxmlformats.org/officeDocument/2006/relationships/image" Target="../media/image111.png"/><Relationship Id="rId261" Type="http://schemas.openxmlformats.org/officeDocument/2006/relationships/image" Target="../media/image267.svg"/><Relationship Id="rId266" Type="http://schemas.openxmlformats.org/officeDocument/2006/relationships/image" Target="../media/image272.svg"/><Relationship Id="rId14" Type="http://schemas.openxmlformats.org/officeDocument/2006/relationships/image" Target="../media/image20.svg"/><Relationship Id="rId30" Type="http://schemas.openxmlformats.org/officeDocument/2006/relationships/image" Target="../media/image17.png"/><Relationship Id="rId35" Type="http://schemas.openxmlformats.org/officeDocument/2006/relationships/image" Target="../media/image18.png"/><Relationship Id="rId56" Type="http://schemas.openxmlformats.org/officeDocument/2006/relationships/image" Target="../media/image27.png"/><Relationship Id="rId77" Type="http://schemas.openxmlformats.org/officeDocument/2006/relationships/image" Target="../media/image38.png"/><Relationship Id="rId100" Type="http://schemas.openxmlformats.org/officeDocument/2006/relationships/image" Target="../media/image106.svg"/><Relationship Id="rId105" Type="http://schemas.openxmlformats.org/officeDocument/2006/relationships/image" Target="../media/image52.png"/><Relationship Id="rId126" Type="http://schemas.openxmlformats.org/officeDocument/2006/relationships/image" Target="../media/image132.svg"/><Relationship Id="rId147" Type="http://schemas.openxmlformats.org/officeDocument/2006/relationships/image" Target="../media/image153.svg"/><Relationship Id="rId168" Type="http://schemas.openxmlformats.org/officeDocument/2006/relationships/image" Target="../media/image82.png"/><Relationship Id="rId8" Type="http://schemas.openxmlformats.org/officeDocument/2006/relationships/image" Target="../media/image14.svg"/><Relationship Id="rId51" Type="http://schemas.openxmlformats.org/officeDocument/2006/relationships/image" Target="../media/image57.svg"/><Relationship Id="rId72" Type="http://schemas.openxmlformats.org/officeDocument/2006/relationships/image" Target="../media/image35.png"/><Relationship Id="rId93" Type="http://schemas.openxmlformats.org/officeDocument/2006/relationships/image" Target="../media/image46.png"/><Relationship Id="rId98" Type="http://schemas.openxmlformats.org/officeDocument/2006/relationships/image" Target="../media/image104.svg"/><Relationship Id="rId121" Type="http://schemas.openxmlformats.org/officeDocument/2006/relationships/image" Target="../media/image60.png"/><Relationship Id="rId142" Type="http://schemas.openxmlformats.org/officeDocument/2006/relationships/image" Target="../media/image69.png"/><Relationship Id="rId163" Type="http://schemas.openxmlformats.org/officeDocument/2006/relationships/image" Target="../media/image169.svg"/><Relationship Id="rId184" Type="http://schemas.openxmlformats.org/officeDocument/2006/relationships/image" Target="../media/image190.svg"/><Relationship Id="rId189" Type="http://schemas.openxmlformats.org/officeDocument/2006/relationships/image" Target="../media/image93.png"/><Relationship Id="rId219" Type="http://schemas.openxmlformats.org/officeDocument/2006/relationships/image" Target="../media/image225.svg"/><Relationship Id="rId3" Type="http://schemas.openxmlformats.org/officeDocument/2006/relationships/image" Target="../media/image227.png"/><Relationship Id="rId214" Type="http://schemas.openxmlformats.org/officeDocument/2006/relationships/image" Target="../media/image220.svg"/><Relationship Id="rId230" Type="http://schemas.openxmlformats.org/officeDocument/2006/relationships/image" Target="../media/image236.svg"/><Relationship Id="rId235" Type="http://schemas.openxmlformats.org/officeDocument/2006/relationships/image" Target="../media/image241.svg"/><Relationship Id="rId251" Type="http://schemas.openxmlformats.org/officeDocument/2006/relationships/image" Target="../media/image112.png"/><Relationship Id="rId256" Type="http://schemas.openxmlformats.org/officeDocument/2006/relationships/image" Target="../media/image262.svg"/><Relationship Id="rId25" Type="http://schemas.openxmlformats.org/officeDocument/2006/relationships/image" Target="../media/image31.svg"/><Relationship Id="rId46" Type="http://schemas.openxmlformats.org/officeDocument/2006/relationships/image" Target="../media/image23.png"/><Relationship Id="rId67" Type="http://schemas.openxmlformats.org/officeDocument/2006/relationships/image" Target="../media/image73.svg"/><Relationship Id="rId116" Type="http://schemas.openxmlformats.org/officeDocument/2006/relationships/image" Target="../media/image122.svg"/><Relationship Id="rId137" Type="http://schemas.openxmlformats.org/officeDocument/2006/relationships/image" Target="../media/image143.svg"/><Relationship Id="rId158" Type="http://schemas.openxmlformats.org/officeDocument/2006/relationships/image" Target="../media/image77.png"/><Relationship Id="rId20" Type="http://schemas.openxmlformats.org/officeDocument/2006/relationships/image" Target="../media/image14.png"/><Relationship Id="rId41" Type="http://schemas.openxmlformats.org/officeDocument/2006/relationships/image" Target="../media/image47.svg"/><Relationship Id="rId62" Type="http://schemas.openxmlformats.org/officeDocument/2006/relationships/image" Target="../media/image30.png"/><Relationship Id="rId83" Type="http://schemas.openxmlformats.org/officeDocument/2006/relationships/image" Target="../media/image41.png"/><Relationship Id="rId88" Type="http://schemas.openxmlformats.org/officeDocument/2006/relationships/image" Target="../media/image94.svg"/><Relationship Id="rId111" Type="http://schemas.openxmlformats.org/officeDocument/2006/relationships/image" Target="../media/image55.png"/><Relationship Id="rId132" Type="http://schemas.openxmlformats.org/officeDocument/2006/relationships/image" Target="../media/image138.svg"/><Relationship Id="rId153" Type="http://schemas.openxmlformats.org/officeDocument/2006/relationships/image" Target="../media/image159.svg"/><Relationship Id="rId174" Type="http://schemas.openxmlformats.org/officeDocument/2006/relationships/image" Target="../media/image180.svg"/><Relationship Id="rId179" Type="http://schemas.openxmlformats.org/officeDocument/2006/relationships/image" Target="../media/image88.png"/><Relationship Id="rId195" Type="http://schemas.openxmlformats.org/officeDocument/2006/relationships/image" Target="../media/image96.png"/><Relationship Id="rId209" Type="http://schemas.openxmlformats.org/officeDocument/2006/relationships/image" Target="../media/image215.svg"/><Relationship Id="rId190" Type="http://schemas.openxmlformats.org/officeDocument/2006/relationships/image" Target="../media/image196.svg"/><Relationship Id="rId204" Type="http://schemas.openxmlformats.org/officeDocument/2006/relationships/image" Target="../media/image210.svg"/><Relationship Id="rId220" Type="http://schemas.openxmlformats.org/officeDocument/2006/relationships/image" Target="../media/image226.svg"/><Relationship Id="rId225" Type="http://schemas.openxmlformats.org/officeDocument/2006/relationships/image" Target="../media/image106.png"/><Relationship Id="rId241" Type="http://schemas.openxmlformats.org/officeDocument/2006/relationships/image" Target="../media/image247.svg"/><Relationship Id="rId246" Type="http://schemas.openxmlformats.org/officeDocument/2006/relationships/image" Target="../media/image252.svg"/><Relationship Id="rId15" Type="http://schemas.openxmlformats.org/officeDocument/2006/relationships/image" Target="../media/image12.png"/><Relationship Id="rId36" Type="http://schemas.openxmlformats.org/officeDocument/2006/relationships/image" Target="../media/image42.svg"/><Relationship Id="rId57" Type="http://schemas.openxmlformats.org/officeDocument/2006/relationships/image" Target="../media/image63.svg"/><Relationship Id="rId106" Type="http://schemas.openxmlformats.org/officeDocument/2006/relationships/image" Target="../media/image112.svg"/><Relationship Id="rId127" Type="http://schemas.openxmlformats.org/officeDocument/2006/relationships/image" Target="../media/image63.png"/><Relationship Id="rId262" Type="http://schemas.openxmlformats.org/officeDocument/2006/relationships/image" Target="../media/image268.svg"/><Relationship Id="rId10" Type="http://schemas.openxmlformats.org/officeDocument/2006/relationships/image" Target="../media/image16.svg"/><Relationship Id="rId31" Type="http://schemas.openxmlformats.org/officeDocument/2006/relationships/image" Target="../media/image37.svg"/><Relationship Id="rId52" Type="http://schemas.openxmlformats.org/officeDocument/2006/relationships/image" Target="../media/image25.png"/><Relationship Id="rId73" Type="http://schemas.openxmlformats.org/officeDocument/2006/relationships/image" Target="../media/image79.svg"/><Relationship Id="rId78" Type="http://schemas.openxmlformats.org/officeDocument/2006/relationships/image" Target="../media/image84.svg"/><Relationship Id="rId94" Type="http://schemas.openxmlformats.org/officeDocument/2006/relationships/image" Target="../media/image100.svg"/><Relationship Id="rId99" Type="http://schemas.openxmlformats.org/officeDocument/2006/relationships/image" Target="../media/image49.png"/><Relationship Id="rId101" Type="http://schemas.openxmlformats.org/officeDocument/2006/relationships/image" Target="../media/image50.png"/><Relationship Id="rId122" Type="http://schemas.openxmlformats.org/officeDocument/2006/relationships/image" Target="../media/image128.svg"/><Relationship Id="rId143" Type="http://schemas.openxmlformats.org/officeDocument/2006/relationships/image" Target="../media/image149.svg"/><Relationship Id="rId148" Type="http://schemas.openxmlformats.org/officeDocument/2006/relationships/image" Target="../media/image72.png"/><Relationship Id="rId164" Type="http://schemas.openxmlformats.org/officeDocument/2006/relationships/image" Target="../media/image80.png"/><Relationship Id="rId169" Type="http://schemas.openxmlformats.org/officeDocument/2006/relationships/image" Target="../media/image175.svg"/><Relationship Id="rId185" Type="http://schemas.openxmlformats.org/officeDocument/2006/relationships/image" Target="../media/image91.pn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80" Type="http://schemas.openxmlformats.org/officeDocument/2006/relationships/image" Target="../media/image186.svg"/><Relationship Id="rId210" Type="http://schemas.openxmlformats.org/officeDocument/2006/relationships/image" Target="../media/image216.svg"/><Relationship Id="rId215" Type="http://schemas.openxmlformats.org/officeDocument/2006/relationships/image" Target="../media/image221.svg"/><Relationship Id="rId236" Type="http://schemas.openxmlformats.org/officeDocument/2006/relationships/image" Target="../media/image242.svg"/><Relationship Id="rId257" Type="http://schemas.openxmlformats.org/officeDocument/2006/relationships/image" Target="../media/image113.png"/><Relationship Id="rId26" Type="http://schemas.openxmlformats.org/officeDocument/2006/relationships/image" Target="../media/image16.png"/><Relationship Id="rId231" Type="http://schemas.openxmlformats.org/officeDocument/2006/relationships/image" Target="../media/image108.png"/><Relationship Id="rId252" Type="http://schemas.openxmlformats.org/officeDocument/2006/relationships/image" Target="../media/image258.svg"/><Relationship Id="rId47" Type="http://schemas.openxmlformats.org/officeDocument/2006/relationships/image" Target="../media/image53.svg"/><Relationship Id="rId68" Type="http://schemas.openxmlformats.org/officeDocument/2006/relationships/image" Target="../media/image33.png"/><Relationship Id="rId89" Type="http://schemas.openxmlformats.org/officeDocument/2006/relationships/image" Target="../media/image44.png"/><Relationship Id="rId112" Type="http://schemas.openxmlformats.org/officeDocument/2006/relationships/image" Target="../media/image118.svg"/><Relationship Id="rId133" Type="http://schemas.openxmlformats.org/officeDocument/2006/relationships/image" Target="../media/image139.svg"/><Relationship Id="rId154" Type="http://schemas.openxmlformats.org/officeDocument/2006/relationships/image" Target="../media/image75.png"/><Relationship Id="rId175" Type="http://schemas.openxmlformats.org/officeDocument/2006/relationships/image" Target="../media/image86.png"/><Relationship Id="rId196" Type="http://schemas.openxmlformats.org/officeDocument/2006/relationships/image" Target="../media/image202.svg"/><Relationship Id="rId200" Type="http://schemas.openxmlformats.org/officeDocument/2006/relationships/image" Target="../media/image206.svg"/><Relationship Id="rId16" Type="http://schemas.openxmlformats.org/officeDocument/2006/relationships/image" Target="../media/image22.svg"/><Relationship Id="rId221" Type="http://schemas.openxmlformats.org/officeDocument/2006/relationships/image" Target="../media/image105.png"/><Relationship Id="rId242" Type="http://schemas.openxmlformats.org/officeDocument/2006/relationships/image" Target="../media/image248.svg"/><Relationship Id="rId263" Type="http://schemas.openxmlformats.org/officeDocument/2006/relationships/image" Target="../media/image114.png"/><Relationship Id="rId37" Type="http://schemas.openxmlformats.org/officeDocument/2006/relationships/image" Target="../media/image19.png"/><Relationship Id="rId58" Type="http://schemas.openxmlformats.org/officeDocument/2006/relationships/image" Target="../media/image28.png"/><Relationship Id="rId79" Type="http://schemas.openxmlformats.org/officeDocument/2006/relationships/image" Target="../media/image39.png"/><Relationship Id="rId102" Type="http://schemas.openxmlformats.org/officeDocument/2006/relationships/image" Target="../media/image108.svg"/><Relationship Id="rId123" Type="http://schemas.openxmlformats.org/officeDocument/2006/relationships/image" Target="../media/image61.png"/><Relationship Id="rId144" Type="http://schemas.openxmlformats.org/officeDocument/2006/relationships/image" Target="../media/image70.png"/><Relationship Id="rId90" Type="http://schemas.openxmlformats.org/officeDocument/2006/relationships/image" Target="../media/image96.svg"/><Relationship Id="rId165" Type="http://schemas.openxmlformats.org/officeDocument/2006/relationships/image" Target="../media/image171.svg"/><Relationship Id="rId186" Type="http://schemas.openxmlformats.org/officeDocument/2006/relationships/image" Target="../media/image192.svg"/><Relationship Id="rId211" Type="http://schemas.openxmlformats.org/officeDocument/2006/relationships/image" Target="../media/image217.svg"/><Relationship Id="rId232" Type="http://schemas.openxmlformats.org/officeDocument/2006/relationships/image" Target="../media/image238.svg"/><Relationship Id="rId253" Type="http://schemas.openxmlformats.org/officeDocument/2006/relationships/image" Target="../media/image259.svg"/><Relationship Id="rId27" Type="http://schemas.openxmlformats.org/officeDocument/2006/relationships/image" Target="../media/image33.svg"/><Relationship Id="rId48" Type="http://schemas.openxmlformats.org/officeDocument/2006/relationships/image" Target="../media/image54.svg"/><Relationship Id="rId69" Type="http://schemas.openxmlformats.org/officeDocument/2006/relationships/image" Target="../media/image75.svg"/><Relationship Id="rId113" Type="http://schemas.openxmlformats.org/officeDocument/2006/relationships/image" Target="../media/image56.png"/><Relationship Id="rId134" Type="http://schemas.openxmlformats.org/officeDocument/2006/relationships/image" Target="../media/image140.svg"/><Relationship Id="rId80" Type="http://schemas.openxmlformats.org/officeDocument/2006/relationships/image" Target="../media/image86.svg"/><Relationship Id="rId155" Type="http://schemas.openxmlformats.org/officeDocument/2006/relationships/image" Target="../media/image161.svg"/><Relationship Id="rId176" Type="http://schemas.openxmlformats.org/officeDocument/2006/relationships/image" Target="../media/image182.svg"/><Relationship Id="rId197" Type="http://schemas.openxmlformats.org/officeDocument/2006/relationships/image" Target="../media/image97.png"/><Relationship Id="rId201" Type="http://schemas.openxmlformats.org/officeDocument/2006/relationships/image" Target="../media/image99.png"/><Relationship Id="rId222" Type="http://schemas.openxmlformats.org/officeDocument/2006/relationships/image" Target="../media/image228.svg"/><Relationship Id="rId243" Type="http://schemas.openxmlformats.org/officeDocument/2006/relationships/image" Target="../media/image110.png"/><Relationship Id="rId264" Type="http://schemas.openxmlformats.org/officeDocument/2006/relationships/image" Target="../media/image115.png"/><Relationship Id="rId17" Type="http://schemas.openxmlformats.org/officeDocument/2006/relationships/image" Target="../media/image23.svg"/><Relationship Id="rId38" Type="http://schemas.openxmlformats.org/officeDocument/2006/relationships/image" Target="../media/image44.svg"/><Relationship Id="rId59" Type="http://schemas.openxmlformats.org/officeDocument/2006/relationships/image" Target="../media/image65.svg"/><Relationship Id="rId103" Type="http://schemas.openxmlformats.org/officeDocument/2006/relationships/image" Target="../media/image51.png"/><Relationship Id="rId124" Type="http://schemas.openxmlformats.org/officeDocument/2006/relationships/image" Target="../media/image130.svg"/><Relationship Id="rId70" Type="http://schemas.openxmlformats.org/officeDocument/2006/relationships/image" Target="../media/image34.png"/><Relationship Id="rId91" Type="http://schemas.openxmlformats.org/officeDocument/2006/relationships/image" Target="../media/image45.png"/><Relationship Id="rId145" Type="http://schemas.openxmlformats.org/officeDocument/2006/relationships/image" Target="../media/image151.svg"/><Relationship Id="rId166" Type="http://schemas.openxmlformats.org/officeDocument/2006/relationships/image" Target="../media/image81.png"/><Relationship Id="rId187" Type="http://schemas.openxmlformats.org/officeDocument/2006/relationships/image" Target="../media/image92.png"/><Relationship Id="rId1" Type="http://schemas.openxmlformats.org/officeDocument/2006/relationships/slideMaster" Target="../slideMasters/slideMaster1.xml"/><Relationship Id="rId212" Type="http://schemas.openxmlformats.org/officeDocument/2006/relationships/image" Target="../media/image218.svg"/><Relationship Id="rId233" Type="http://schemas.openxmlformats.org/officeDocument/2006/relationships/image" Target="../media/image109.png"/><Relationship Id="rId254" Type="http://schemas.openxmlformats.org/officeDocument/2006/relationships/image" Target="../media/image260.svg"/></Relationships>
</file>

<file path=ppt/slideLayouts/_rels/slideLayout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9.png"/><Relationship Id="rId21" Type="http://schemas.openxmlformats.org/officeDocument/2006/relationships/image" Target="../media/image29.svg"/><Relationship Id="rId42" Type="http://schemas.openxmlformats.org/officeDocument/2006/relationships/image" Target="../media/image22.png"/><Relationship Id="rId63" Type="http://schemas.openxmlformats.org/officeDocument/2006/relationships/image" Target="../media/image71.svg"/><Relationship Id="rId84" Type="http://schemas.openxmlformats.org/officeDocument/2006/relationships/image" Target="../media/image92.svg"/><Relationship Id="rId138" Type="http://schemas.openxmlformats.org/officeDocument/2006/relationships/image" Target="../media/image68.png"/><Relationship Id="rId159" Type="http://schemas.openxmlformats.org/officeDocument/2006/relationships/image" Target="../media/image167.svg"/><Relationship Id="rId170" Type="http://schemas.openxmlformats.org/officeDocument/2006/relationships/image" Target="../media/image178.svg"/><Relationship Id="rId191" Type="http://schemas.openxmlformats.org/officeDocument/2006/relationships/image" Target="../media/image95.png"/><Relationship Id="rId205" Type="http://schemas.openxmlformats.org/officeDocument/2006/relationships/image" Target="../media/image213.svg"/><Relationship Id="rId226" Type="http://schemas.openxmlformats.org/officeDocument/2006/relationships/image" Target="../media/image234.svg"/><Relationship Id="rId247" Type="http://schemas.openxmlformats.org/officeDocument/2006/relationships/image" Target="../media/image255.svg"/><Relationship Id="rId107" Type="http://schemas.openxmlformats.org/officeDocument/2006/relationships/image" Target="../media/image54.png"/><Relationship Id="rId11" Type="http://schemas.openxmlformats.org/officeDocument/2006/relationships/image" Target="../media/image11.png"/><Relationship Id="rId32" Type="http://schemas.openxmlformats.org/officeDocument/2006/relationships/image" Target="../media/image40.svg"/><Relationship Id="rId53" Type="http://schemas.openxmlformats.org/officeDocument/2006/relationships/image" Target="../media/image61.svg"/><Relationship Id="rId74" Type="http://schemas.openxmlformats.org/officeDocument/2006/relationships/image" Target="../media/image37.png"/><Relationship Id="rId128" Type="http://schemas.openxmlformats.org/officeDocument/2006/relationships/image" Target="../media/image136.svg"/><Relationship Id="rId149" Type="http://schemas.openxmlformats.org/officeDocument/2006/relationships/image" Target="../media/image157.svg"/><Relationship Id="rId5" Type="http://schemas.openxmlformats.org/officeDocument/2006/relationships/image" Target="../media/image8.png"/><Relationship Id="rId95" Type="http://schemas.openxmlformats.org/officeDocument/2006/relationships/image" Target="../media/image48.png"/><Relationship Id="rId160" Type="http://schemas.openxmlformats.org/officeDocument/2006/relationships/image" Target="../media/image79.png"/><Relationship Id="rId181" Type="http://schemas.openxmlformats.org/officeDocument/2006/relationships/image" Target="../media/image90.png"/><Relationship Id="rId216" Type="http://schemas.openxmlformats.org/officeDocument/2006/relationships/image" Target="../media/image224.svg"/><Relationship Id="rId237" Type="http://schemas.openxmlformats.org/officeDocument/2006/relationships/image" Target="../media/image245.svg"/><Relationship Id="rId258" Type="http://schemas.openxmlformats.org/officeDocument/2006/relationships/image" Target="../media/image266.svg"/><Relationship Id="rId22" Type="http://schemas.openxmlformats.org/officeDocument/2006/relationships/image" Target="../media/image30.svg"/><Relationship Id="rId43" Type="http://schemas.openxmlformats.org/officeDocument/2006/relationships/image" Target="../media/image51.svg"/><Relationship Id="rId64" Type="http://schemas.openxmlformats.org/officeDocument/2006/relationships/image" Target="../media/image32.png"/><Relationship Id="rId118" Type="http://schemas.openxmlformats.org/officeDocument/2006/relationships/image" Target="../media/image126.svg"/><Relationship Id="rId139" Type="http://schemas.openxmlformats.org/officeDocument/2006/relationships/image" Target="../media/image147.svg"/><Relationship Id="rId85" Type="http://schemas.openxmlformats.org/officeDocument/2006/relationships/image" Target="../media/image43.png"/><Relationship Id="rId150" Type="http://schemas.openxmlformats.org/officeDocument/2006/relationships/image" Target="../media/image74.png"/><Relationship Id="rId171" Type="http://schemas.openxmlformats.org/officeDocument/2006/relationships/image" Target="../media/image85.png"/><Relationship Id="rId192" Type="http://schemas.openxmlformats.org/officeDocument/2006/relationships/image" Target="../media/image200.svg"/><Relationship Id="rId206" Type="http://schemas.openxmlformats.org/officeDocument/2006/relationships/image" Target="../media/image102.png"/><Relationship Id="rId227" Type="http://schemas.openxmlformats.org/officeDocument/2006/relationships/image" Target="../media/image107.png"/><Relationship Id="rId248" Type="http://schemas.openxmlformats.org/officeDocument/2006/relationships/image" Target="../media/image256.svg"/><Relationship Id="rId12" Type="http://schemas.openxmlformats.org/officeDocument/2006/relationships/image" Target="../media/image20.svg"/><Relationship Id="rId33" Type="http://schemas.openxmlformats.org/officeDocument/2006/relationships/image" Target="../media/image18.png"/><Relationship Id="rId108" Type="http://schemas.openxmlformats.org/officeDocument/2006/relationships/image" Target="../media/image116.svg"/><Relationship Id="rId129" Type="http://schemas.openxmlformats.org/officeDocument/2006/relationships/image" Target="../media/image65.png"/><Relationship Id="rId54" Type="http://schemas.openxmlformats.org/officeDocument/2006/relationships/image" Target="../media/image27.png"/><Relationship Id="rId75" Type="http://schemas.openxmlformats.org/officeDocument/2006/relationships/image" Target="../media/image38.png"/><Relationship Id="rId96" Type="http://schemas.openxmlformats.org/officeDocument/2006/relationships/image" Target="../media/image104.svg"/><Relationship Id="rId140" Type="http://schemas.openxmlformats.org/officeDocument/2006/relationships/image" Target="../media/image69.png"/><Relationship Id="rId161" Type="http://schemas.openxmlformats.org/officeDocument/2006/relationships/image" Target="../media/image169.svg"/><Relationship Id="rId182" Type="http://schemas.openxmlformats.org/officeDocument/2006/relationships/image" Target="../media/image190.svg"/><Relationship Id="rId217" Type="http://schemas.openxmlformats.org/officeDocument/2006/relationships/image" Target="../media/image22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212" Type="http://schemas.openxmlformats.org/officeDocument/2006/relationships/image" Target="../media/image220.svg"/><Relationship Id="rId233" Type="http://schemas.openxmlformats.org/officeDocument/2006/relationships/image" Target="../media/image241.svg"/><Relationship Id="rId238" Type="http://schemas.openxmlformats.org/officeDocument/2006/relationships/image" Target="../media/image246.svg"/><Relationship Id="rId254" Type="http://schemas.openxmlformats.org/officeDocument/2006/relationships/image" Target="../media/image262.svg"/><Relationship Id="rId259" Type="http://schemas.openxmlformats.org/officeDocument/2006/relationships/image" Target="../media/image267.svg"/><Relationship Id="rId23" Type="http://schemas.openxmlformats.org/officeDocument/2006/relationships/image" Target="../media/image31.svg"/><Relationship Id="rId28" Type="http://schemas.openxmlformats.org/officeDocument/2006/relationships/image" Target="../media/image17.png"/><Relationship Id="rId49" Type="http://schemas.openxmlformats.org/officeDocument/2006/relationships/image" Target="../media/image57.svg"/><Relationship Id="rId114" Type="http://schemas.openxmlformats.org/officeDocument/2006/relationships/image" Target="../media/image122.svg"/><Relationship Id="rId119" Type="http://schemas.openxmlformats.org/officeDocument/2006/relationships/image" Target="../media/image60.png"/><Relationship Id="rId44" Type="http://schemas.openxmlformats.org/officeDocument/2006/relationships/image" Target="../media/image23.png"/><Relationship Id="rId60" Type="http://schemas.openxmlformats.org/officeDocument/2006/relationships/image" Target="../media/image30.png"/><Relationship Id="rId65" Type="http://schemas.openxmlformats.org/officeDocument/2006/relationships/image" Target="../media/image73.svg"/><Relationship Id="rId81" Type="http://schemas.openxmlformats.org/officeDocument/2006/relationships/image" Target="../media/image41.png"/><Relationship Id="rId86" Type="http://schemas.openxmlformats.org/officeDocument/2006/relationships/image" Target="../media/image94.svg"/><Relationship Id="rId130" Type="http://schemas.openxmlformats.org/officeDocument/2006/relationships/image" Target="../media/image138.svg"/><Relationship Id="rId135" Type="http://schemas.openxmlformats.org/officeDocument/2006/relationships/image" Target="../media/image143.svg"/><Relationship Id="rId151" Type="http://schemas.openxmlformats.org/officeDocument/2006/relationships/image" Target="../media/image159.svg"/><Relationship Id="rId156" Type="http://schemas.openxmlformats.org/officeDocument/2006/relationships/image" Target="../media/image77.png"/><Relationship Id="rId177" Type="http://schemas.openxmlformats.org/officeDocument/2006/relationships/image" Target="../media/image88.png"/><Relationship Id="rId198" Type="http://schemas.openxmlformats.org/officeDocument/2006/relationships/image" Target="../media/image206.svg"/><Relationship Id="rId172" Type="http://schemas.openxmlformats.org/officeDocument/2006/relationships/image" Target="../media/image180.svg"/><Relationship Id="rId193" Type="http://schemas.openxmlformats.org/officeDocument/2006/relationships/image" Target="../media/image96.png"/><Relationship Id="rId202" Type="http://schemas.openxmlformats.org/officeDocument/2006/relationships/image" Target="../media/image210.svg"/><Relationship Id="rId207" Type="http://schemas.openxmlformats.org/officeDocument/2006/relationships/image" Target="../media/image215.svg"/><Relationship Id="rId223" Type="http://schemas.openxmlformats.org/officeDocument/2006/relationships/image" Target="../media/image106.png"/><Relationship Id="rId228" Type="http://schemas.openxmlformats.org/officeDocument/2006/relationships/image" Target="../media/image236.svg"/><Relationship Id="rId244" Type="http://schemas.openxmlformats.org/officeDocument/2006/relationships/image" Target="../media/image252.svg"/><Relationship Id="rId249" Type="http://schemas.openxmlformats.org/officeDocument/2006/relationships/image" Target="../media/image112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9" Type="http://schemas.openxmlformats.org/officeDocument/2006/relationships/image" Target="../media/image47.svg"/><Relationship Id="rId109" Type="http://schemas.openxmlformats.org/officeDocument/2006/relationships/image" Target="../media/image55.png"/><Relationship Id="rId260" Type="http://schemas.openxmlformats.org/officeDocument/2006/relationships/image" Target="../media/image268.svg"/><Relationship Id="rId34" Type="http://schemas.openxmlformats.org/officeDocument/2006/relationships/image" Target="../media/image42.svg"/><Relationship Id="rId50" Type="http://schemas.openxmlformats.org/officeDocument/2006/relationships/image" Target="../media/image25.png"/><Relationship Id="rId55" Type="http://schemas.openxmlformats.org/officeDocument/2006/relationships/image" Target="../media/image63.svg"/><Relationship Id="rId76" Type="http://schemas.openxmlformats.org/officeDocument/2006/relationships/image" Target="../media/image84.svg"/><Relationship Id="rId97" Type="http://schemas.openxmlformats.org/officeDocument/2006/relationships/image" Target="../media/image49.png"/><Relationship Id="rId104" Type="http://schemas.openxmlformats.org/officeDocument/2006/relationships/image" Target="../media/image112.svg"/><Relationship Id="rId120" Type="http://schemas.openxmlformats.org/officeDocument/2006/relationships/image" Target="../media/image128.svg"/><Relationship Id="rId125" Type="http://schemas.openxmlformats.org/officeDocument/2006/relationships/image" Target="../media/image63.png"/><Relationship Id="rId141" Type="http://schemas.openxmlformats.org/officeDocument/2006/relationships/image" Target="../media/image149.svg"/><Relationship Id="rId146" Type="http://schemas.openxmlformats.org/officeDocument/2006/relationships/image" Target="../media/image72.png"/><Relationship Id="rId167" Type="http://schemas.openxmlformats.org/officeDocument/2006/relationships/image" Target="../media/image175.svg"/><Relationship Id="rId188" Type="http://schemas.openxmlformats.org/officeDocument/2006/relationships/image" Target="../media/image196.svg"/><Relationship Id="rId7" Type="http://schemas.openxmlformats.org/officeDocument/2006/relationships/image" Target="../media/image9.png"/><Relationship Id="rId71" Type="http://schemas.openxmlformats.org/officeDocument/2006/relationships/image" Target="../media/image79.svg"/><Relationship Id="rId92" Type="http://schemas.openxmlformats.org/officeDocument/2006/relationships/image" Target="../media/image100.svg"/><Relationship Id="rId162" Type="http://schemas.openxmlformats.org/officeDocument/2006/relationships/image" Target="../media/image80.png"/><Relationship Id="rId183" Type="http://schemas.openxmlformats.org/officeDocument/2006/relationships/image" Target="../media/image91.png"/><Relationship Id="rId213" Type="http://schemas.openxmlformats.org/officeDocument/2006/relationships/image" Target="../media/image221.svg"/><Relationship Id="rId218" Type="http://schemas.openxmlformats.org/officeDocument/2006/relationships/image" Target="../media/image226.svg"/><Relationship Id="rId234" Type="http://schemas.openxmlformats.org/officeDocument/2006/relationships/image" Target="../media/image242.svg"/><Relationship Id="rId239" Type="http://schemas.openxmlformats.org/officeDocument/2006/relationships/image" Target="../media/image247.svg"/><Relationship Id="rId2" Type="http://schemas.openxmlformats.org/officeDocument/2006/relationships/image" Target="../media/image6.png"/><Relationship Id="rId29" Type="http://schemas.openxmlformats.org/officeDocument/2006/relationships/image" Target="../media/image37.svg"/><Relationship Id="rId250" Type="http://schemas.openxmlformats.org/officeDocument/2006/relationships/image" Target="../media/image258.svg"/><Relationship Id="rId255" Type="http://schemas.openxmlformats.org/officeDocument/2006/relationships/image" Target="../media/image113.png"/><Relationship Id="rId24" Type="http://schemas.openxmlformats.org/officeDocument/2006/relationships/image" Target="../media/image16.png"/><Relationship Id="rId40" Type="http://schemas.openxmlformats.org/officeDocument/2006/relationships/image" Target="../media/image21.png"/><Relationship Id="rId45" Type="http://schemas.openxmlformats.org/officeDocument/2006/relationships/image" Target="../media/image53.svg"/><Relationship Id="rId66" Type="http://schemas.openxmlformats.org/officeDocument/2006/relationships/image" Target="../media/image33.png"/><Relationship Id="rId87" Type="http://schemas.openxmlformats.org/officeDocument/2006/relationships/image" Target="../media/image44.png"/><Relationship Id="rId110" Type="http://schemas.openxmlformats.org/officeDocument/2006/relationships/image" Target="../media/image118.svg"/><Relationship Id="rId115" Type="http://schemas.openxmlformats.org/officeDocument/2006/relationships/image" Target="../media/image58.png"/><Relationship Id="rId131" Type="http://schemas.openxmlformats.org/officeDocument/2006/relationships/image" Target="../media/image139.svg"/><Relationship Id="rId136" Type="http://schemas.openxmlformats.org/officeDocument/2006/relationships/image" Target="../media/image67.png"/><Relationship Id="rId157" Type="http://schemas.openxmlformats.org/officeDocument/2006/relationships/image" Target="../media/image165.svg"/><Relationship Id="rId178" Type="http://schemas.openxmlformats.org/officeDocument/2006/relationships/image" Target="../media/image186.svg"/><Relationship Id="rId61" Type="http://schemas.openxmlformats.org/officeDocument/2006/relationships/image" Target="../media/image69.svg"/><Relationship Id="rId82" Type="http://schemas.openxmlformats.org/officeDocument/2006/relationships/image" Target="../media/image90.svg"/><Relationship Id="rId152" Type="http://schemas.openxmlformats.org/officeDocument/2006/relationships/image" Target="../media/image75.png"/><Relationship Id="rId173" Type="http://schemas.openxmlformats.org/officeDocument/2006/relationships/image" Target="../media/image86.png"/><Relationship Id="rId194" Type="http://schemas.openxmlformats.org/officeDocument/2006/relationships/image" Target="../media/image202.svg"/><Relationship Id="rId199" Type="http://schemas.openxmlformats.org/officeDocument/2006/relationships/image" Target="../media/image99.png"/><Relationship Id="rId203" Type="http://schemas.openxmlformats.org/officeDocument/2006/relationships/image" Target="../media/image101.png"/><Relationship Id="rId208" Type="http://schemas.openxmlformats.org/officeDocument/2006/relationships/image" Target="../media/image216.svg"/><Relationship Id="rId229" Type="http://schemas.openxmlformats.org/officeDocument/2006/relationships/image" Target="../media/image108.png"/><Relationship Id="rId19" Type="http://schemas.openxmlformats.org/officeDocument/2006/relationships/image" Target="../media/image27.svg"/><Relationship Id="rId224" Type="http://schemas.openxmlformats.org/officeDocument/2006/relationships/image" Target="../media/image232.svg"/><Relationship Id="rId240" Type="http://schemas.openxmlformats.org/officeDocument/2006/relationships/image" Target="../media/image248.svg"/><Relationship Id="rId245" Type="http://schemas.openxmlformats.org/officeDocument/2006/relationships/image" Target="../media/image253.svg"/><Relationship Id="rId261" Type="http://schemas.openxmlformats.org/officeDocument/2006/relationships/image" Target="../media/image114.png"/><Relationship Id="rId14" Type="http://schemas.openxmlformats.org/officeDocument/2006/relationships/image" Target="../media/image22.svg"/><Relationship Id="rId30" Type="http://schemas.openxmlformats.org/officeDocument/2006/relationships/image" Target="../media/image38.svg"/><Relationship Id="rId35" Type="http://schemas.openxmlformats.org/officeDocument/2006/relationships/image" Target="../media/image19.png"/><Relationship Id="rId56" Type="http://schemas.openxmlformats.org/officeDocument/2006/relationships/image" Target="../media/image28.png"/><Relationship Id="rId77" Type="http://schemas.openxmlformats.org/officeDocument/2006/relationships/image" Target="../media/image39.png"/><Relationship Id="rId100" Type="http://schemas.openxmlformats.org/officeDocument/2006/relationships/image" Target="../media/image108.svg"/><Relationship Id="rId105" Type="http://schemas.openxmlformats.org/officeDocument/2006/relationships/image" Target="../media/image53.png"/><Relationship Id="rId126" Type="http://schemas.openxmlformats.org/officeDocument/2006/relationships/image" Target="../media/image134.svg"/><Relationship Id="rId147" Type="http://schemas.openxmlformats.org/officeDocument/2006/relationships/image" Target="../media/image155.svg"/><Relationship Id="rId168" Type="http://schemas.openxmlformats.org/officeDocument/2006/relationships/image" Target="../media/image83.png"/><Relationship Id="rId8" Type="http://schemas.openxmlformats.org/officeDocument/2006/relationships/image" Target="../media/image16.svg"/><Relationship Id="rId51" Type="http://schemas.openxmlformats.org/officeDocument/2006/relationships/image" Target="../media/image59.svg"/><Relationship Id="rId72" Type="http://schemas.openxmlformats.org/officeDocument/2006/relationships/image" Target="../media/image36.png"/><Relationship Id="rId93" Type="http://schemas.openxmlformats.org/officeDocument/2006/relationships/image" Target="../media/image47.png"/><Relationship Id="rId98" Type="http://schemas.openxmlformats.org/officeDocument/2006/relationships/image" Target="../media/image106.svg"/><Relationship Id="rId121" Type="http://schemas.openxmlformats.org/officeDocument/2006/relationships/image" Target="../media/image61.png"/><Relationship Id="rId142" Type="http://schemas.openxmlformats.org/officeDocument/2006/relationships/image" Target="../media/image70.png"/><Relationship Id="rId163" Type="http://schemas.openxmlformats.org/officeDocument/2006/relationships/image" Target="../media/image171.svg"/><Relationship Id="rId184" Type="http://schemas.openxmlformats.org/officeDocument/2006/relationships/image" Target="../media/image192.svg"/><Relationship Id="rId189" Type="http://schemas.openxmlformats.org/officeDocument/2006/relationships/image" Target="../media/image94.png"/><Relationship Id="rId219" Type="http://schemas.openxmlformats.org/officeDocument/2006/relationships/image" Target="../media/image105.png"/><Relationship Id="rId3" Type="http://schemas.openxmlformats.org/officeDocument/2006/relationships/image" Target="../media/image7.png"/><Relationship Id="rId214" Type="http://schemas.openxmlformats.org/officeDocument/2006/relationships/image" Target="../media/image104.png"/><Relationship Id="rId230" Type="http://schemas.openxmlformats.org/officeDocument/2006/relationships/image" Target="../media/image238.svg"/><Relationship Id="rId235" Type="http://schemas.openxmlformats.org/officeDocument/2006/relationships/image" Target="../media/image243.svg"/><Relationship Id="rId251" Type="http://schemas.openxmlformats.org/officeDocument/2006/relationships/image" Target="../media/image259.svg"/><Relationship Id="rId256" Type="http://schemas.openxmlformats.org/officeDocument/2006/relationships/image" Target="../media/image264.svg"/><Relationship Id="rId25" Type="http://schemas.openxmlformats.org/officeDocument/2006/relationships/image" Target="../media/image33.svg"/><Relationship Id="rId46" Type="http://schemas.openxmlformats.org/officeDocument/2006/relationships/image" Target="../media/image54.svg"/><Relationship Id="rId67" Type="http://schemas.openxmlformats.org/officeDocument/2006/relationships/image" Target="../media/image75.svg"/><Relationship Id="rId116" Type="http://schemas.openxmlformats.org/officeDocument/2006/relationships/image" Target="../media/image124.svg"/><Relationship Id="rId137" Type="http://schemas.openxmlformats.org/officeDocument/2006/relationships/image" Target="../media/image145.svg"/><Relationship Id="rId158" Type="http://schemas.openxmlformats.org/officeDocument/2006/relationships/image" Target="../media/image78.png"/><Relationship Id="rId20" Type="http://schemas.openxmlformats.org/officeDocument/2006/relationships/image" Target="../media/image15.png"/><Relationship Id="rId41" Type="http://schemas.openxmlformats.org/officeDocument/2006/relationships/image" Target="../media/image49.svg"/><Relationship Id="rId62" Type="http://schemas.openxmlformats.org/officeDocument/2006/relationships/image" Target="../media/image31.png"/><Relationship Id="rId83" Type="http://schemas.openxmlformats.org/officeDocument/2006/relationships/image" Target="../media/image42.png"/><Relationship Id="rId88" Type="http://schemas.openxmlformats.org/officeDocument/2006/relationships/image" Target="../media/image96.svg"/><Relationship Id="rId111" Type="http://schemas.openxmlformats.org/officeDocument/2006/relationships/image" Target="../media/image56.png"/><Relationship Id="rId132" Type="http://schemas.openxmlformats.org/officeDocument/2006/relationships/image" Target="../media/image140.svg"/><Relationship Id="rId153" Type="http://schemas.openxmlformats.org/officeDocument/2006/relationships/image" Target="../media/image161.svg"/><Relationship Id="rId174" Type="http://schemas.openxmlformats.org/officeDocument/2006/relationships/image" Target="../media/image182.svg"/><Relationship Id="rId179" Type="http://schemas.openxmlformats.org/officeDocument/2006/relationships/image" Target="../media/image89.png"/><Relationship Id="rId195" Type="http://schemas.openxmlformats.org/officeDocument/2006/relationships/image" Target="../media/image97.png"/><Relationship Id="rId209" Type="http://schemas.openxmlformats.org/officeDocument/2006/relationships/image" Target="../media/image217.svg"/><Relationship Id="rId190" Type="http://schemas.openxmlformats.org/officeDocument/2006/relationships/image" Target="../media/image198.svg"/><Relationship Id="rId204" Type="http://schemas.openxmlformats.org/officeDocument/2006/relationships/image" Target="../media/image212.svg"/><Relationship Id="rId220" Type="http://schemas.openxmlformats.org/officeDocument/2006/relationships/image" Target="../media/image228.svg"/><Relationship Id="rId225" Type="http://schemas.openxmlformats.org/officeDocument/2006/relationships/image" Target="../media/image233.svg"/><Relationship Id="rId241" Type="http://schemas.openxmlformats.org/officeDocument/2006/relationships/image" Target="../media/image110.png"/><Relationship Id="rId246" Type="http://schemas.openxmlformats.org/officeDocument/2006/relationships/image" Target="../media/image254.svg"/><Relationship Id="rId15" Type="http://schemas.openxmlformats.org/officeDocument/2006/relationships/image" Target="../media/image23.svg"/><Relationship Id="rId36" Type="http://schemas.openxmlformats.org/officeDocument/2006/relationships/image" Target="../media/image44.svg"/><Relationship Id="rId57" Type="http://schemas.openxmlformats.org/officeDocument/2006/relationships/image" Target="../media/image65.svg"/><Relationship Id="rId106" Type="http://schemas.openxmlformats.org/officeDocument/2006/relationships/image" Target="../media/image114.svg"/><Relationship Id="rId127" Type="http://schemas.openxmlformats.org/officeDocument/2006/relationships/image" Target="../media/image64.png"/><Relationship Id="rId262" Type="http://schemas.openxmlformats.org/officeDocument/2006/relationships/image" Target="../media/image115.png"/><Relationship Id="rId10" Type="http://schemas.openxmlformats.org/officeDocument/2006/relationships/image" Target="../media/image18.svg"/><Relationship Id="rId31" Type="http://schemas.openxmlformats.org/officeDocument/2006/relationships/image" Target="../media/image39.svg"/><Relationship Id="rId52" Type="http://schemas.openxmlformats.org/officeDocument/2006/relationships/image" Target="../media/image26.png"/><Relationship Id="rId73" Type="http://schemas.openxmlformats.org/officeDocument/2006/relationships/image" Target="../media/image81.svg"/><Relationship Id="rId78" Type="http://schemas.openxmlformats.org/officeDocument/2006/relationships/image" Target="../media/image86.svg"/><Relationship Id="rId94" Type="http://schemas.openxmlformats.org/officeDocument/2006/relationships/image" Target="../media/image102.svg"/><Relationship Id="rId99" Type="http://schemas.openxmlformats.org/officeDocument/2006/relationships/image" Target="../media/image50.png"/><Relationship Id="rId101" Type="http://schemas.openxmlformats.org/officeDocument/2006/relationships/image" Target="../media/image51.png"/><Relationship Id="rId122" Type="http://schemas.openxmlformats.org/officeDocument/2006/relationships/image" Target="../media/image130.svg"/><Relationship Id="rId143" Type="http://schemas.openxmlformats.org/officeDocument/2006/relationships/image" Target="../media/image151.svg"/><Relationship Id="rId148" Type="http://schemas.openxmlformats.org/officeDocument/2006/relationships/image" Target="../media/image73.png"/><Relationship Id="rId164" Type="http://schemas.openxmlformats.org/officeDocument/2006/relationships/image" Target="../media/image81.png"/><Relationship Id="rId169" Type="http://schemas.openxmlformats.org/officeDocument/2006/relationships/image" Target="../media/image84.png"/><Relationship Id="rId185" Type="http://schemas.openxmlformats.org/officeDocument/2006/relationships/image" Target="../media/image92.png"/><Relationship Id="rId4" Type="http://schemas.openxmlformats.org/officeDocument/2006/relationships/image" Target="../media/image12.svg"/><Relationship Id="rId9" Type="http://schemas.openxmlformats.org/officeDocument/2006/relationships/image" Target="../media/image10.png"/><Relationship Id="rId180" Type="http://schemas.openxmlformats.org/officeDocument/2006/relationships/image" Target="../media/image188.svg"/><Relationship Id="rId210" Type="http://schemas.openxmlformats.org/officeDocument/2006/relationships/image" Target="../media/image218.svg"/><Relationship Id="rId215" Type="http://schemas.openxmlformats.org/officeDocument/2006/relationships/image" Target="../media/image223.svg"/><Relationship Id="rId236" Type="http://schemas.openxmlformats.org/officeDocument/2006/relationships/image" Target="../media/image244.svg"/><Relationship Id="rId257" Type="http://schemas.openxmlformats.org/officeDocument/2006/relationships/image" Target="../media/image265.svg"/><Relationship Id="rId26" Type="http://schemas.openxmlformats.org/officeDocument/2006/relationships/image" Target="../media/image34.svg"/><Relationship Id="rId231" Type="http://schemas.openxmlformats.org/officeDocument/2006/relationships/image" Target="../media/image109.png"/><Relationship Id="rId252" Type="http://schemas.openxmlformats.org/officeDocument/2006/relationships/image" Target="../media/image260.svg"/><Relationship Id="rId47" Type="http://schemas.openxmlformats.org/officeDocument/2006/relationships/image" Target="../media/image55.svg"/><Relationship Id="rId68" Type="http://schemas.openxmlformats.org/officeDocument/2006/relationships/image" Target="../media/image34.png"/><Relationship Id="rId89" Type="http://schemas.openxmlformats.org/officeDocument/2006/relationships/image" Target="../media/image45.png"/><Relationship Id="rId112" Type="http://schemas.openxmlformats.org/officeDocument/2006/relationships/image" Target="../media/image120.svg"/><Relationship Id="rId133" Type="http://schemas.openxmlformats.org/officeDocument/2006/relationships/image" Target="../media/image141.svg"/><Relationship Id="rId154" Type="http://schemas.openxmlformats.org/officeDocument/2006/relationships/image" Target="../media/image76.png"/><Relationship Id="rId175" Type="http://schemas.openxmlformats.org/officeDocument/2006/relationships/image" Target="../media/image87.png"/><Relationship Id="rId196" Type="http://schemas.openxmlformats.org/officeDocument/2006/relationships/image" Target="../media/image204.svg"/><Relationship Id="rId200" Type="http://schemas.openxmlformats.org/officeDocument/2006/relationships/image" Target="../media/image208.svg"/><Relationship Id="rId16" Type="http://schemas.openxmlformats.org/officeDocument/2006/relationships/image" Target="../media/image13.png"/><Relationship Id="rId221" Type="http://schemas.openxmlformats.org/officeDocument/2006/relationships/image" Target="../media/image229.svg"/><Relationship Id="rId242" Type="http://schemas.openxmlformats.org/officeDocument/2006/relationships/image" Target="../media/image250.svg"/><Relationship Id="rId263" Type="http://schemas.openxmlformats.org/officeDocument/2006/relationships/image" Target="../media/image116.png"/><Relationship Id="rId37" Type="http://schemas.openxmlformats.org/officeDocument/2006/relationships/image" Target="../media/image45.svg"/><Relationship Id="rId58" Type="http://schemas.openxmlformats.org/officeDocument/2006/relationships/image" Target="../media/image29.png"/><Relationship Id="rId79" Type="http://schemas.openxmlformats.org/officeDocument/2006/relationships/image" Target="../media/image40.png"/><Relationship Id="rId102" Type="http://schemas.openxmlformats.org/officeDocument/2006/relationships/image" Target="../media/image110.svg"/><Relationship Id="rId123" Type="http://schemas.openxmlformats.org/officeDocument/2006/relationships/image" Target="../media/image62.png"/><Relationship Id="rId144" Type="http://schemas.openxmlformats.org/officeDocument/2006/relationships/image" Target="../media/image71.png"/><Relationship Id="rId90" Type="http://schemas.openxmlformats.org/officeDocument/2006/relationships/image" Target="../media/image98.svg"/><Relationship Id="rId165" Type="http://schemas.openxmlformats.org/officeDocument/2006/relationships/image" Target="../media/image173.svg"/><Relationship Id="rId186" Type="http://schemas.openxmlformats.org/officeDocument/2006/relationships/image" Target="../media/image194.svg"/><Relationship Id="rId211" Type="http://schemas.openxmlformats.org/officeDocument/2006/relationships/image" Target="../media/image103.png"/><Relationship Id="rId232" Type="http://schemas.openxmlformats.org/officeDocument/2006/relationships/image" Target="../media/image240.svg"/><Relationship Id="rId253" Type="http://schemas.openxmlformats.org/officeDocument/2006/relationships/image" Target="../media/image261.svg"/><Relationship Id="rId27" Type="http://schemas.openxmlformats.org/officeDocument/2006/relationships/image" Target="../media/image35.svg"/><Relationship Id="rId48" Type="http://schemas.openxmlformats.org/officeDocument/2006/relationships/image" Target="../media/image24.png"/><Relationship Id="rId69" Type="http://schemas.openxmlformats.org/officeDocument/2006/relationships/image" Target="../media/image77.svg"/><Relationship Id="rId113" Type="http://schemas.openxmlformats.org/officeDocument/2006/relationships/image" Target="../media/image57.png"/><Relationship Id="rId134" Type="http://schemas.openxmlformats.org/officeDocument/2006/relationships/image" Target="../media/image66.png"/><Relationship Id="rId80" Type="http://schemas.openxmlformats.org/officeDocument/2006/relationships/image" Target="../media/image88.svg"/><Relationship Id="rId155" Type="http://schemas.openxmlformats.org/officeDocument/2006/relationships/image" Target="../media/image163.svg"/><Relationship Id="rId176" Type="http://schemas.openxmlformats.org/officeDocument/2006/relationships/image" Target="../media/image184.svg"/><Relationship Id="rId197" Type="http://schemas.openxmlformats.org/officeDocument/2006/relationships/image" Target="../media/image98.png"/><Relationship Id="rId201" Type="http://schemas.openxmlformats.org/officeDocument/2006/relationships/image" Target="../media/image100.png"/><Relationship Id="rId222" Type="http://schemas.openxmlformats.org/officeDocument/2006/relationships/image" Target="../media/image230.svg"/><Relationship Id="rId243" Type="http://schemas.openxmlformats.org/officeDocument/2006/relationships/image" Target="../media/image111.png"/><Relationship Id="rId264" Type="http://schemas.openxmlformats.org/officeDocument/2006/relationships/image" Target="../media/image272.svg"/><Relationship Id="rId17" Type="http://schemas.openxmlformats.org/officeDocument/2006/relationships/image" Target="../media/image25.svg"/><Relationship Id="rId38" Type="http://schemas.openxmlformats.org/officeDocument/2006/relationships/image" Target="../media/image20.png"/><Relationship Id="rId59" Type="http://schemas.openxmlformats.org/officeDocument/2006/relationships/image" Target="../media/image67.svg"/><Relationship Id="rId103" Type="http://schemas.openxmlformats.org/officeDocument/2006/relationships/image" Target="../media/image52.png"/><Relationship Id="rId124" Type="http://schemas.openxmlformats.org/officeDocument/2006/relationships/image" Target="../media/image132.svg"/><Relationship Id="rId70" Type="http://schemas.openxmlformats.org/officeDocument/2006/relationships/image" Target="../media/image35.png"/><Relationship Id="rId91" Type="http://schemas.openxmlformats.org/officeDocument/2006/relationships/image" Target="../media/image46.png"/><Relationship Id="rId145" Type="http://schemas.openxmlformats.org/officeDocument/2006/relationships/image" Target="../media/image153.svg"/><Relationship Id="rId166" Type="http://schemas.openxmlformats.org/officeDocument/2006/relationships/image" Target="../media/image82.png"/><Relationship Id="rId187" Type="http://schemas.openxmlformats.org/officeDocument/2006/relationships/image" Target="../media/image93.png"/></Relationships>
</file>

<file path=ppt/slideLayouts/_rels/slideLayout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87.svg"/><Relationship Id="rId21" Type="http://schemas.openxmlformats.org/officeDocument/2006/relationships/image" Target="../media/image292.svg"/><Relationship Id="rId42" Type="http://schemas.openxmlformats.org/officeDocument/2006/relationships/image" Target="../media/image313.svg"/><Relationship Id="rId63" Type="http://schemas.openxmlformats.org/officeDocument/2006/relationships/image" Target="../media/image143.png"/><Relationship Id="rId84" Type="http://schemas.openxmlformats.org/officeDocument/2006/relationships/image" Target="../media/image153.png"/><Relationship Id="rId138" Type="http://schemas.openxmlformats.org/officeDocument/2006/relationships/image" Target="../media/image179.png"/><Relationship Id="rId159" Type="http://schemas.openxmlformats.org/officeDocument/2006/relationships/image" Target="../media/image429.svg"/><Relationship Id="rId170" Type="http://schemas.openxmlformats.org/officeDocument/2006/relationships/image" Target="../media/image440.svg"/><Relationship Id="rId191" Type="http://schemas.openxmlformats.org/officeDocument/2006/relationships/image" Target="../media/image461.svg"/><Relationship Id="rId205" Type="http://schemas.openxmlformats.org/officeDocument/2006/relationships/image" Target="../media/image475.svg"/><Relationship Id="rId226" Type="http://schemas.openxmlformats.org/officeDocument/2006/relationships/image" Target="../media/image496.svg"/><Relationship Id="rId247" Type="http://schemas.openxmlformats.org/officeDocument/2006/relationships/image" Target="../media/image517.svg"/><Relationship Id="rId107" Type="http://schemas.openxmlformats.org/officeDocument/2006/relationships/image" Target="../media/image377.svg"/><Relationship Id="rId11" Type="http://schemas.openxmlformats.org/officeDocument/2006/relationships/image" Target="../media/image122.png"/><Relationship Id="rId32" Type="http://schemas.openxmlformats.org/officeDocument/2006/relationships/image" Target="../media/image129.png"/><Relationship Id="rId53" Type="http://schemas.openxmlformats.org/officeDocument/2006/relationships/image" Target="../media/image138.png"/><Relationship Id="rId74" Type="http://schemas.openxmlformats.org/officeDocument/2006/relationships/image" Target="../media/image148.png"/><Relationship Id="rId128" Type="http://schemas.openxmlformats.org/officeDocument/2006/relationships/image" Target="../media/image175.png"/><Relationship Id="rId149" Type="http://schemas.openxmlformats.org/officeDocument/2006/relationships/image" Target="../media/image419.svg"/><Relationship Id="rId5" Type="http://schemas.openxmlformats.org/officeDocument/2006/relationships/image" Target="../media/image119.png"/><Relationship Id="rId95" Type="http://schemas.openxmlformats.org/officeDocument/2006/relationships/image" Target="../media/image365.svg"/><Relationship Id="rId160" Type="http://schemas.openxmlformats.org/officeDocument/2006/relationships/image" Target="../media/image190.png"/><Relationship Id="rId181" Type="http://schemas.openxmlformats.org/officeDocument/2006/relationships/image" Target="../media/image201.png"/><Relationship Id="rId216" Type="http://schemas.openxmlformats.org/officeDocument/2006/relationships/image" Target="../media/image486.svg"/><Relationship Id="rId237" Type="http://schemas.openxmlformats.org/officeDocument/2006/relationships/image" Target="../media/image507.svg"/><Relationship Id="rId258" Type="http://schemas.openxmlformats.org/officeDocument/2006/relationships/image" Target="../media/image222.png"/><Relationship Id="rId22" Type="http://schemas.openxmlformats.org/officeDocument/2006/relationships/image" Target="../media/image293.svg"/><Relationship Id="rId43" Type="http://schemas.openxmlformats.org/officeDocument/2006/relationships/image" Target="../media/image134.png"/><Relationship Id="rId64" Type="http://schemas.openxmlformats.org/officeDocument/2006/relationships/image" Target="../media/image335.svg"/><Relationship Id="rId118" Type="http://schemas.openxmlformats.org/officeDocument/2006/relationships/image" Target="../media/image170.png"/><Relationship Id="rId139" Type="http://schemas.openxmlformats.org/officeDocument/2006/relationships/image" Target="../media/image409.svg"/><Relationship Id="rId85" Type="http://schemas.openxmlformats.org/officeDocument/2006/relationships/image" Target="../media/image355.svg"/><Relationship Id="rId150" Type="http://schemas.openxmlformats.org/officeDocument/2006/relationships/image" Target="../media/image185.png"/><Relationship Id="rId171" Type="http://schemas.openxmlformats.org/officeDocument/2006/relationships/image" Target="../media/image196.png"/><Relationship Id="rId192" Type="http://schemas.openxmlformats.org/officeDocument/2006/relationships/image" Target="../media/image206.png"/><Relationship Id="rId206" Type="http://schemas.openxmlformats.org/officeDocument/2006/relationships/image" Target="../media/image476.svg"/><Relationship Id="rId227" Type="http://schemas.openxmlformats.org/officeDocument/2006/relationships/image" Target="../media/image217.png"/><Relationship Id="rId248" Type="http://schemas.openxmlformats.org/officeDocument/2006/relationships/image" Target="../media/image518.svg"/><Relationship Id="rId12" Type="http://schemas.openxmlformats.org/officeDocument/2006/relationships/image" Target="../media/image283.svg"/><Relationship Id="rId33" Type="http://schemas.openxmlformats.org/officeDocument/2006/relationships/image" Target="../media/image304.svg"/><Relationship Id="rId108" Type="http://schemas.openxmlformats.org/officeDocument/2006/relationships/image" Target="../media/image165.png"/><Relationship Id="rId129" Type="http://schemas.openxmlformats.org/officeDocument/2006/relationships/image" Target="../media/image399.svg"/><Relationship Id="rId54" Type="http://schemas.openxmlformats.org/officeDocument/2006/relationships/image" Target="../media/image325.svg"/><Relationship Id="rId75" Type="http://schemas.openxmlformats.org/officeDocument/2006/relationships/image" Target="../media/image345.svg"/><Relationship Id="rId96" Type="http://schemas.openxmlformats.org/officeDocument/2006/relationships/image" Target="../media/image159.png"/><Relationship Id="rId140" Type="http://schemas.openxmlformats.org/officeDocument/2006/relationships/image" Target="../media/image180.png"/><Relationship Id="rId161" Type="http://schemas.openxmlformats.org/officeDocument/2006/relationships/image" Target="../media/image431.svg"/><Relationship Id="rId182" Type="http://schemas.openxmlformats.org/officeDocument/2006/relationships/image" Target="../media/image452.svg"/><Relationship Id="rId217" Type="http://schemas.openxmlformats.org/officeDocument/2006/relationships/image" Target="../media/image48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7.svg"/><Relationship Id="rId212" Type="http://schemas.openxmlformats.org/officeDocument/2006/relationships/image" Target="../media/image482.svg"/><Relationship Id="rId233" Type="http://schemas.openxmlformats.org/officeDocument/2006/relationships/image" Target="../media/image218.png"/><Relationship Id="rId238" Type="http://schemas.openxmlformats.org/officeDocument/2006/relationships/image" Target="../media/image508.svg"/><Relationship Id="rId254" Type="http://schemas.openxmlformats.org/officeDocument/2006/relationships/image" Target="../media/image524.svg"/><Relationship Id="rId259" Type="http://schemas.openxmlformats.org/officeDocument/2006/relationships/image" Target="../media/image223.png"/><Relationship Id="rId23" Type="http://schemas.openxmlformats.org/officeDocument/2006/relationships/image" Target="../media/image127.png"/><Relationship Id="rId28" Type="http://schemas.openxmlformats.org/officeDocument/2006/relationships/image" Target="../media/image299.svg"/><Relationship Id="rId49" Type="http://schemas.openxmlformats.org/officeDocument/2006/relationships/image" Target="../media/image136.png"/><Relationship Id="rId114" Type="http://schemas.openxmlformats.org/officeDocument/2006/relationships/image" Target="../media/image168.png"/><Relationship Id="rId119" Type="http://schemas.openxmlformats.org/officeDocument/2006/relationships/image" Target="../media/image389.svg"/><Relationship Id="rId44" Type="http://schemas.openxmlformats.org/officeDocument/2006/relationships/image" Target="../media/image315.svg"/><Relationship Id="rId60" Type="http://schemas.openxmlformats.org/officeDocument/2006/relationships/image" Target="../media/image331.svg"/><Relationship Id="rId65" Type="http://schemas.openxmlformats.org/officeDocument/2006/relationships/image" Target="../media/image144.png"/><Relationship Id="rId81" Type="http://schemas.openxmlformats.org/officeDocument/2006/relationships/image" Target="../media/image351.svg"/><Relationship Id="rId86" Type="http://schemas.openxmlformats.org/officeDocument/2006/relationships/image" Target="../media/image154.png"/><Relationship Id="rId130" Type="http://schemas.openxmlformats.org/officeDocument/2006/relationships/image" Target="../media/image400.svg"/><Relationship Id="rId135" Type="http://schemas.openxmlformats.org/officeDocument/2006/relationships/image" Target="../media/image405.svg"/><Relationship Id="rId151" Type="http://schemas.openxmlformats.org/officeDocument/2006/relationships/image" Target="../media/image421.svg"/><Relationship Id="rId156" Type="http://schemas.openxmlformats.org/officeDocument/2006/relationships/image" Target="../media/image188.png"/><Relationship Id="rId177" Type="http://schemas.openxmlformats.org/officeDocument/2006/relationships/image" Target="../media/image199.png"/><Relationship Id="rId198" Type="http://schemas.openxmlformats.org/officeDocument/2006/relationships/image" Target="../media/image209.png"/><Relationship Id="rId172" Type="http://schemas.openxmlformats.org/officeDocument/2006/relationships/image" Target="../media/image442.svg"/><Relationship Id="rId193" Type="http://schemas.openxmlformats.org/officeDocument/2006/relationships/image" Target="../media/image463.svg"/><Relationship Id="rId202" Type="http://schemas.openxmlformats.org/officeDocument/2006/relationships/image" Target="../media/image211.png"/><Relationship Id="rId207" Type="http://schemas.openxmlformats.org/officeDocument/2006/relationships/image" Target="../media/image477.svg"/><Relationship Id="rId223" Type="http://schemas.openxmlformats.org/officeDocument/2006/relationships/image" Target="../media/image493.svg"/><Relationship Id="rId228" Type="http://schemas.openxmlformats.org/officeDocument/2006/relationships/image" Target="../media/image498.svg"/><Relationship Id="rId244" Type="http://schemas.openxmlformats.org/officeDocument/2006/relationships/image" Target="../media/image514.svg"/><Relationship Id="rId249" Type="http://schemas.openxmlformats.org/officeDocument/2006/relationships/image" Target="../media/image519.svg"/><Relationship Id="rId13" Type="http://schemas.openxmlformats.org/officeDocument/2006/relationships/image" Target="../media/image123.png"/><Relationship Id="rId18" Type="http://schemas.openxmlformats.org/officeDocument/2006/relationships/image" Target="../media/image289.svg"/><Relationship Id="rId39" Type="http://schemas.openxmlformats.org/officeDocument/2006/relationships/image" Target="../media/image132.png"/><Relationship Id="rId109" Type="http://schemas.openxmlformats.org/officeDocument/2006/relationships/image" Target="../media/image379.svg"/><Relationship Id="rId260" Type="http://schemas.openxmlformats.org/officeDocument/2006/relationships/image" Target="../media/image224.png"/><Relationship Id="rId34" Type="http://schemas.openxmlformats.org/officeDocument/2006/relationships/image" Target="../media/image130.png"/><Relationship Id="rId50" Type="http://schemas.openxmlformats.org/officeDocument/2006/relationships/image" Target="../media/image321.svg"/><Relationship Id="rId55" Type="http://schemas.openxmlformats.org/officeDocument/2006/relationships/image" Target="../media/image139.png"/><Relationship Id="rId76" Type="http://schemas.openxmlformats.org/officeDocument/2006/relationships/image" Target="../media/image149.png"/><Relationship Id="rId97" Type="http://schemas.openxmlformats.org/officeDocument/2006/relationships/image" Target="../media/image367.svg"/><Relationship Id="rId104" Type="http://schemas.openxmlformats.org/officeDocument/2006/relationships/image" Target="../media/image163.png"/><Relationship Id="rId120" Type="http://schemas.openxmlformats.org/officeDocument/2006/relationships/image" Target="../media/image171.png"/><Relationship Id="rId125" Type="http://schemas.openxmlformats.org/officeDocument/2006/relationships/image" Target="../media/image395.svg"/><Relationship Id="rId141" Type="http://schemas.openxmlformats.org/officeDocument/2006/relationships/image" Target="../media/image411.svg"/><Relationship Id="rId146" Type="http://schemas.openxmlformats.org/officeDocument/2006/relationships/image" Target="../media/image183.png"/><Relationship Id="rId167" Type="http://schemas.openxmlformats.org/officeDocument/2006/relationships/image" Target="../media/image437.svg"/><Relationship Id="rId188" Type="http://schemas.openxmlformats.org/officeDocument/2006/relationships/image" Target="../media/image458.svg"/><Relationship Id="rId7" Type="http://schemas.openxmlformats.org/officeDocument/2006/relationships/image" Target="../media/image120.png"/><Relationship Id="rId71" Type="http://schemas.openxmlformats.org/officeDocument/2006/relationships/image" Target="../media/image147.png"/><Relationship Id="rId92" Type="http://schemas.openxmlformats.org/officeDocument/2006/relationships/image" Target="../media/image157.png"/><Relationship Id="rId162" Type="http://schemas.openxmlformats.org/officeDocument/2006/relationships/image" Target="../media/image191.png"/><Relationship Id="rId183" Type="http://schemas.openxmlformats.org/officeDocument/2006/relationships/image" Target="../media/image202.png"/><Relationship Id="rId213" Type="http://schemas.openxmlformats.org/officeDocument/2006/relationships/image" Target="../media/image214.png"/><Relationship Id="rId218" Type="http://schemas.openxmlformats.org/officeDocument/2006/relationships/image" Target="../media/image215.png"/><Relationship Id="rId234" Type="http://schemas.openxmlformats.org/officeDocument/2006/relationships/image" Target="../media/image504.svg"/><Relationship Id="rId239" Type="http://schemas.openxmlformats.org/officeDocument/2006/relationships/image" Target="../media/image219.png"/><Relationship Id="rId2" Type="http://schemas.openxmlformats.org/officeDocument/2006/relationships/image" Target="../media/image117.png"/><Relationship Id="rId29" Type="http://schemas.openxmlformats.org/officeDocument/2006/relationships/image" Target="../media/image300.svg"/><Relationship Id="rId250" Type="http://schemas.openxmlformats.org/officeDocument/2006/relationships/image" Target="../media/image520.svg"/><Relationship Id="rId255" Type="http://schemas.openxmlformats.org/officeDocument/2006/relationships/image" Target="../media/image525.svg"/><Relationship Id="rId24" Type="http://schemas.openxmlformats.org/officeDocument/2006/relationships/image" Target="../media/image295.svg"/><Relationship Id="rId40" Type="http://schemas.openxmlformats.org/officeDocument/2006/relationships/image" Target="../media/image311.svg"/><Relationship Id="rId45" Type="http://schemas.openxmlformats.org/officeDocument/2006/relationships/image" Target="../media/image316.svg"/><Relationship Id="rId66" Type="http://schemas.openxmlformats.org/officeDocument/2006/relationships/image" Target="../media/image337.svg"/><Relationship Id="rId87" Type="http://schemas.openxmlformats.org/officeDocument/2006/relationships/image" Target="../media/image357.svg"/><Relationship Id="rId110" Type="http://schemas.openxmlformats.org/officeDocument/2006/relationships/image" Target="../media/image166.png"/><Relationship Id="rId115" Type="http://schemas.openxmlformats.org/officeDocument/2006/relationships/image" Target="../media/image385.svg"/><Relationship Id="rId131" Type="http://schemas.openxmlformats.org/officeDocument/2006/relationships/image" Target="../media/image401.svg"/><Relationship Id="rId136" Type="http://schemas.openxmlformats.org/officeDocument/2006/relationships/image" Target="../media/image178.png"/><Relationship Id="rId157" Type="http://schemas.openxmlformats.org/officeDocument/2006/relationships/image" Target="../media/image427.svg"/><Relationship Id="rId178" Type="http://schemas.openxmlformats.org/officeDocument/2006/relationships/image" Target="../media/image448.svg"/><Relationship Id="rId61" Type="http://schemas.openxmlformats.org/officeDocument/2006/relationships/image" Target="../media/image142.png"/><Relationship Id="rId82" Type="http://schemas.openxmlformats.org/officeDocument/2006/relationships/image" Target="../media/image152.png"/><Relationship Id="rId152" Type="http://schemas.openxmlformats.org/officeDocument/2006/relationships/image" Target="../media/image186.png"/><Relationship Id="rId173" Type="http://schemas.openxmlformats.org/officeDocument/2006/relationships/image" Target="../media/image197.png"/><Relationship Id="rId194" Type="http://schemas.openxmlformats.org/officeDocument/2006/relationships/image" Target="../media/image207.png"/><Relationship Id="rId199" Type="http://schemas.openxmlformats.org/officeDocument/2006/relationships/image" Target="../media/image469.svg"/><Relationship Id="rId203" Type="http://schemas.openxmlformats.org/officeDocument/2006/relationships/image" Target="../media/image473.svg"/><Relationship Id="rId208" Type="http://schemas.openxmlformats.org/officeDocument/2006/relationships/image" Target="../media/image478.svg"/><Relationship Id="rId229" Type="http://schemas.openxmlformats.org/officeDocument/2006/relationships/image" Target="../media/image499.svg"/><Relationship Id="rId19" Type="http://schemas.openxmlformats.org/officeDocument/2006/relationships/image" Target="../media/image126.png"/><Relationship Id="rId224" Type="http://schemas.openxmlformats.org/officeDocument/2006/relationships/image" Target="../media/image216.png"/><Relationship Id="rId240" Type="http://schemas.openxmlformats.org/officeDocument/2006/relationships/image" Target="../media/image510.svg"/><Relationship Id="rId245" Type="http://schemas.openxmlformats.org/officeDocument/2006/relationships/image" Target="../media/image515.svg"/><Relationship Id="rId261" Type="http://schemas.openxmlformats.org/officeDocument/2006/relationships/image" Target="../media/image531.svg"/><Relationship Id="rId14" Type="http://schemas.openxmlformats.org/officeDocument/2006/relationships/image" Target="../media/image285.svg"/><Relationship Id="rId30" Type="http://schemas.openxmlformats.org/officeDocument/2006/relationships/image" Target="../media/image301.svg"/><Relationship Id="rId35" Type="http://schemas.openxmlformats.org/officeDocument/2006/relationships/image" Target="../media/image306.svg"/><Relationship Id="rId56" Type="http://schemas.openxmlformats.org/officeDocument/2006/relationships/image" Target="../media/image327.svg"/><Relationship Id="rId77" Type="http://schemas.openxmlformats.org/officeDocument/2006/relationships/image" Target="../media/image347.svg"/><Relationship Id="rId100" Type="http://schemas.openxmlformats.org/officeDocument/2006/relationships/image" Target="../media/image161.png"/><Relationship Id="rId105" Type="http://schemas.openxmlformats.org/officeDocument/2006/relationships/image" Target="../media/image375.svg"/><Relationship Id="rId126" Type="http://schemas.openxmlformats.org/officeDocument/2006/relationships/image" Target="../media/image174.png"/><Relationship Id="rId147" Type="http://schemas.openxmlformats.org/officeDocument/2006/relationships/image" Target="../media/image417.svg"/><Relationship Id="rId168" Type="http://schemas.openxmlformats.org/officeDocument/2006/relationships/image" Target="../media/image194.png"/><Relationship Id="rId8" Type="http://schemas.openxmlformats.org/officeDocument/2006/relationships/image" Target="../media/image279.svg"/><Relationship Id="rId51" Type="http://schemas.openxmlformats.org/officeDocument/2006/relationships/image" Target="../media/image137.png"/><Relationship Id="rId72" Type="http://schemas.openxmlformats.org/officeDocument/2006/relationships/image" Target="../media/image343.svg"/><Relationship Id="rId93" Type="http://schemas.openxmlformats.org/officeDocument/2006/relationships/image" Target="../media/image363.svg"/><Relationship Id="rId98" Type="http://schemas.openxmlformats.org/officeDocument/2006/relationships/image" Target="../media/image160.png"/><Relationship Id="rId121" Type="http://schemas.openxmlformats.org/officeDocument/2006/relationships/image" Target="../media/image391.svg"/><Relationship Id="rId142" Type="http://schemas.openxmlformats.org/officeDocument/2006/relationships/image" Target="../media/image181.png"/><Relationship Id="rId163" Type="http://schemas.openxmlformats.org/officeDocument/2006/relationships/image" Target="../media/image433.svg"/><Relationship Id="rId184" Type="http://schemas.openxmlformats.org/officeDocument/2006/relationships/image" Target="../media/image454.svg"/><Relationship Id="rId189" Type="http://schemas.openxmlformats.org/officeDocument/2006/relationships/image" Target="../media/image459.svg"/><Relationship Id="rId219" Type="http://schemas.openxmlformats.org/officeDocument/2006/relationships/image" Target="../media/image489.svg"/><Relationship Id="rId3" Type="http://schemas.openxmlformats.org/officeDocument/2006/relationships/image" Target="../media/image118.png"/><Relationship Id="rId214" Type="http://schemas.openxmlformats.org/officeDocument/2006/relationships/image" Target="../media/image484.svg"/><Relationship Id="rId230" Type="http://schemas.openxmlformats.org/officeDocument/2006/relationships/image" Target="../media/image500.svg"/><Relationship Id="rId235" Type="http://schemas.openxmlformats.org/officeDocument/2006/relationships/image" Target="../media/image505.svg"/><Relationship Id="rId251" Type="http://schemas.openxmlformats.org/officeDocument/2006/relationships/image" Target="../media/image521.svg"/><Relationship Id="rId256" Type="http://schemas.openxmlformats.org/officeDocument/2006/relationships/image" Target="../media/image526.svg"/><Relationship Id="rId25" Type="http://schemas.openxmlformats.org/officeDocument/2006/relationships/image" Target="../media/image296.svg"/><Relationship Id="rId46" Type="http://schemas.openxmlformats.org/officeDocument/2006/relationships/image" Target="../media/image317.svg"/><Relationship Id="rId67" Type="http://schemas.openxmlformats.org/officeDocument/2006/relationships/image" Target="../media/image145.png"/><Relationship Id="rId116" Type="http://schemas.openxmlformats.org/officeDocument/2006/relationships/image" Target="../media/image169.png"/><Relationship Id="rId137" Type="http://schemas.openxmlformats.org/officeDocument/2006/relationships/image" Target="../media/image407.svg"/><Relationship Id="rId158" Type="http://schemas.openxmlformats.org/officeDocument/2006/relationships/image" Target="../media/image189.png"/><Relationship Id="rId20" Type="http://schemas.openxmlformats.org/officeDocument/2006/relationships/image" Target="../media/image291.svg"/><Relationship Id="rId41" Type="http://schemas.openxmlformats.org/officeDocument/2006/relationships/image" Target="../media/image133.png"/><Relationship Id="rId62" Type="http://schemas.openxmlformats.org/officeDocument/2006/relationships/image" Target="../media/image333.svg"/><Relationship Id="rId83" Type="http://schemas.openxmlformats.org/officeDocument/2006/relationships/image" Target="../media/image353.svg"/><Relationship Id="rId88" Type="http://schemas.openxmlformats.org/officeDocument/2006/relationships/image" Target="../media/image155.png"/><Relationship Id="rId111" Type="http://schemas.openxmlformats.org/officeDocument/2006/relationships/image" Target="../media/image381.svg"/><Relationship Id="rId132" Type="http://schemas.openxmlformats.org/officeDocument/2006/relationships/image" Target="../media/image176.png"/><Relationship Id="rId153" Type="http://schemas.openxmlformats.org/officeDocument/2006/relationships/image" Target="../media/image423.svg"/><Relationship Id="rId174" Type="http://schemas.openxmlformats.org/officeDocument/2006/relationships/image" Target="../media/image444.svg"/><Relationship Id="rId179" Type="http://schemas.openxmlformats.org/officeDocument/2006/relationships/image" Target="../media/image200.png"/><Relationship Id="rId195" Type="http://schemas.openxmlformats.org/officeDocument/2006/relationships/image" Target="../media/image465.svg"/><Relationship Id="rId209" Type="http://schemas.openxmlformats.org/officeDocument/2006/relationships/image" Target="../media/image479.svg"/><Relationship Id="rId190" Type="http://schemas.openxmlformats.org/officeDocument/2006/relationships/image" Target="../media/image205.png"/><Relationship Id="rId204" Type="http://schemas.openxmlformats.org/officeDocument/2006/relationships/image" Target="../media/image212.png"/><Relationship Id="rId220" Type="http://schemas.openxmlformats.org/officeDocument/2006/relationships/image" Target="../media/image490.svg"/><Relationship Id="rId225" Type="http://schemas.openxmlformats.org/officeDocument/2006/relationships/image" Target="../media/image495.svg"/><Relationship Id="rId241" Type="http://schemas.openxmlformats.org/officeDocument/2006/relationships/image" Target="../media/image511.svg"/><Relationship Id="rId246" Type="http://schemas.openxmlformats.org/officeDocument/2006/relationships/image" Target="../media/image516.svg"/><Relationship Id="rId15" Type="http://schemas.openxmlformats.org/officeDocument/2006/relationships/image" Target="../media/image124.png"/><Relationship Id="rId36" Type="http://schemas.openxmlformats.org/officeDocument/2006/relationships/image" Target="../media/image307.svg"/><Relationship Id="rId57" Type="http://schemas.openxmlformats.org/officeDocument/2006/relationships/image" Target="../media/image140.png"/><Relationship Id="rId106" Type="http://schemas.openxmlformats.org/officeDocument/2006/relationships/image" Target="../media/image164.png"/><Relationship Id="rId127" Type="http://schemas.openxmlformats.org/officeDocument/2006/relationships/image" Target="../media/image397.svg"/><Relationship Id="rId10" Type="http://schemas.openxmlformats.org/officeDocument/2006/relationships/image" Target="../media/image281.svg"/><Relationship Id="rId31" Type="http://schemas.openxmlformats.org/officeDocument/2006/relationships/image" Target="../media/image302.svg"/><Relationship Id="rId52" Type="http://schemas.openxmlformats.org/officeDocument/2006/relationships/image" Target="../media/image323.svg"/><Relationship Id="rId73" Type="http://schemas.openxmlformats.org/officeDocument/2006/relationships/image" Target="../media/image37.png"/><Relationship Id="rId78" Type="http://schemas.openxmlformats.org/officeDocument/2006/relationships/image" Target="../media/image150.png"/><Relationship Id="rId94" Type="http://schemas.openxmlformats.org/officeDocument/2006/relationships/image" Target="../media/image158.png"/><Relationship Id="rId99" Type="http://schemas.openxmlformats.org/officeDocument/2006/relationships/image" Target="../media/image369.svg"/><Relationship Id="rId101" Type="http://schemas.openxmlformats.org/officeDocument/2006/relationships/image" Target="../media/image371.svg"/><Relationship Id="rId122" Type="http://schemas.openxmlformats.org/officeDocument/2006/relationships/image" Target="../media/image172.png"/><Relationship Id="rId143" Type="http://schemas.openxmlformats.org/officeDocument/2006/relationships/image" Target="../media/image413.svg"/><Relationship Id="rId148" Type="http://schemas.openxmlformats.org/officeDocument/2006/relationships/image" Target="../media/image184.png"/><Relationship Id="rId164" Type="http://schemas.openxmlformats.org/officeDocument/2006/relationships/image" Target="../media/image192.png"/><Relationship Id="rId169" Type="http://schemas.openxmlformats.org/officeDocument/2006/relationships/image" Target="../media/image195.png"/><Relationship Id="rId185" Type="http://schemas.openxmlformats.org/officeDocument/2006/relationships/image" Target="../media/image203.png"/><Relationship Id="rId4" Type="http://schemas.openxmlformats.org/officeDocument/2006/relationships/image" Target="../media/image275.svg"/><Relationship Id="rId9" Type="http://schemas.openxmlformats.org/officeDocument/2006/relationships/image" Target="../media/image121.png"/><Relationship Id="rId180" Type="http://schemas.openxmlformats.org/officeDocument/2006/relationships/image" Target="../media/image450.svg"/><Relationship Id="rId210" Type="http://schemas.openxmlformats.org/officeDocument/2006/relationships/image" Target="../media/image213.png"/><Relationship Id="rId215" Type="http://schemas.openxmlformats.org/officeDocument/2006/relationships/image" Target="../media/image485.svg"/><Relationship Id="rId236" Type="http://schemas.openxmlformats.org/officeDocument/2006/relationships/image" Target="../media/image506.svg"/><Relationship Id="rId257" Type="http://schemas.openxmlformats.org/officeDocument/2006/relationships/image" Target="../media/image527.svg"/><Relationship Id="rId26" Type="http://schemas.openxmlformats.org/officeDocument/2006/relationships/image" Target="../media/image297.svg"/><Relationship Id="rId231" Type="http://schemas.openxmlformats.org/officeDocument/2006/relationships/image" Target="../media/image501.svg"/><Relationship Id="rId252" Type="http://schemas.openxmlformats.org/officeDocument/2006/relationships/image" Target="../media/image221.png"/><Relationship Id="rId47" Type="http://schemas.openxmlformats.org/officeDocument/2006/relationships/image" Target="../media/image135.png"/><Relationship Id="rId68" Type="http://schemas.openxmlformats.org/officeDocument/2006/relationships/image" Target="../media/image339.svg"/><Relationship Id="rId89" Type="http://schemas.openxmlformats.org/officeDocument/2006/relationships/image" Target="../media/image359.svg"/><Relationship Id="rId112" Type="http://schemas.openxmlformats.org/officeDocument/2006/relationships/image" Target="../media/image167.png"/><Relationship Id="rId133" Type="http://schemas.openxmlformats.org/officeDocument/2006/relationships/image" Target="../media/image403.svg"/><Relationship Id="rId154" Type="http://schemas.openxmlformats.org/officeDocument/2006/relationships/image" Target="../media/image187.png"/><Relationship Id="rId175" Type="http://schemas.openxmlformats.org/officeDocument/2006/relationships/image" Target="../media/image198.png"/><Relationship Id="rId196" Type="http://schemas.openxmlformats.org/officeDocument/2006/relationships/image" Target="../media/image208.png"/><Relationship Id="rId200" Type="http://schemas.openxmlformats.org/officeDocument/2006/relationships/image" Target="../media/image210.png"/><Relationship Id="rId16" Type="http://schemas.openxmlformats.org/officeDocument/2006/relationships/image" Target="../media/image287.svg"/><Relationship Id="rId221" Type="http://schemas.openxmlformats.org/officeDocument/2006/relationships/image" Target="../media/image491.svg"/><Relationship Id="rId242" Type="http://schemas.openxmlformats.org/officeDocument/2006/relationships/image" Target="../media/image220.png"/><Relationship Id="rId37" Type="http://schemas.openxmlformats.org/officeDocument/2006/relationships/image" Target="../media/image131.png"/><Relationship Id="rId58" Type="http://schemas.openxmlformats.org/officeDocument/2006/relationships/image" Target="../media/image329.svg"/><Relationship Id="rId79" Type="http://schemas.openxmlformats.org/officeDocument/2006/relationships/image" Target="../media/image349.svg"/><Relationship Id="rId102" Type="http://schemas.openxmlformats.org/officeDocument/2006/relationships/image" Target="../media/image162.png"/><Relationship Id="rId123" Type="http://schemas.openxmlformats.org/officeDocument/2006/relationships/image" Target="../media/image393.svg"/><Relationship Id="rId144" Type="http://schemas.openxmlformats.org/officeDocument/2006/relationships/image" Target="../media/image182.png"/><Relationship Id="rId90" Type="http://schemas.openxmlformats.org/officeDocument/2006/relationships/image" Target="../media/image156.png"/><Relationship Id="rId165" Type="http://schemas.openxmlformats.org/officeDocument/2006/relationships/image" Target="../media/image435.svg"/><Relationship Id="rId186" Type="http://schemas.openxmlformats.org/officeDocument/2006/relationships/image" Target="../media/image456.svg"/><Relationship Id="rId211" Type="http://schemas.openxmlformats.org/officeDocument/2006/relationships/image" Target="../media/image481.svg"/><Relationship Id="rId232" Type="http://schemas.openxmlformats.org/officeDocument/2006/relationships/image" Target="../media/image502.svg"/><Relationship Id="rId253" Type="http://schemas.openxmlformats.org/officeDocument/2006/relationships/image" Target="../media/image523.svg"/><Relationship Id="rId27" Type="http://schemas.openxmlformats.org/officeDocument/2006/relationships/image" Target="../media/image128.png"/><Relationship Id="rId48" Type="http://schemas.openxmlformats.org/officeDocument/2006/relationships/image" Target="../media/image319.svg"/><Relationship Id="rId69" Type="http://schemas.openxmlformats.org/officeDocument/2006/relationships/image" Target="../media/image146.png"/><Relationship Id="rId113" Type="http://schemas.openxmlformats.org/officeDocument/2006/relationships/image" Target="../media/image383.svg"/><Relationship Id="rId134" Type="http://schemas.openxmlformats.org/officeDocument/2006/relationships/image" Target="../media/image177.png"/><Relationship Id="rId80" Type="http://schemas.openxmlformats.org/officeDocument/2006/relationships/image" Target="../media/image151.png"/><Relationship Id="rId155" Type="http://schemas.openxmlformats.org/officeDocument/2006/relationships/image" Target="../media/image425.svg"/><Relationship Id="rId176" Type="http://schemas.openxmlformats.org/officeDocument/2006/relationships/image" Target="../media/image446.svg"/><Relationship Id="rId197" Type="http://schemas.openxmlformats.org/officeDocument/2006/relationships/image" Target="../media/image467.svg"/><Relationship Id="rId201" Type="http://schemas.openxmlformats.org/officeDocument/2006/relationships/image" Target="../media/image471.svg"/><Relationship Id="rId222" Type="http://schemas.openxmlformats.org/officeDocument/2006/relationships/image" Target="../media/image492.svg"/><Relationship Id="rId243" Type="http://schemas.openxmlformats.org/officeDocument/2006/relationships/image" Target="../media/image513.svg"/><Relationship Id="rId17" Type="http://schemas.openxmlformats.org/officeDocument/2006/relationships/image" Target="../media/image125.png"/><Relationship Id="rId38" Type="http://schemas.openxmlformats.org/officeDocument/2006/relationships/image" Target="../media/image309.svg"/><Relationship Id="rId59" Type="http://schemas.openxmlformats.org/officeDocument/2006/relationships/image" Target="../media/image141.png"/><Relationship Id="rId103" Type="http://schemas.openxmlformats.org/officeDocument/2006/relationships/image" Target="../media/image373.svg"/><Relationship Id="rId124" Type="http://schemas.openxmlformats.org/officeDocument/2006/relationships/image" Target="../media/image173.png"/><Relationship Id="rId70" Type="http://schemas.openxmlformats.org/officeDocument/2006/relationships/image" Target="../media/image341.svg"/><Relationship Id="rId91" Type="http://schemas.openxmlformats.org/officeDocument/2006/relationships/image" Target="../media/image361.svg"/><Relationship Id="rId145" Type="http://schemas.openxmlformats.org/officeDocument/2006/relationships/image" Target="../media/image415.svg"/><Relationship Id="rId166" Type="http://schemas.openxmlformats.org/officeDocument/2006/relationships/image" Target="../media/image193.png"/><Relationship Id="rId187" Type="http://schemas.openxmlformats.org/officeDocument/2006/relationships/image" Target="../media/image20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4.svg"/><Relationship Id="rId21" Type="http://schemas.openxmlformats.org/officeDocument/2006/relationships/image" Target="../media/image15.png"/><Relationship Id="rId42" Type="http://schemas.openxmlformats.org/officeDocument/2006/relationships/image" Target="../media/image49.svg"/><Relationship Id="rId63" Type="http://schemas.openxmlformats.org/officeDocument/2006/relationships/image" Target="../media/image31.png"/><Relationship Id="rId84" Type="http://schemas.openxmlformats.org/officeDocument/2006/relationships/image" Target="../media/image42.png"/><Relationship Id="rId138" Type="http://schemas.openxmlformats.org/officeDocument/2006/relationships/image" Target="../media/image145.svg"/><Relationship Id="rId159" Type="http://schemas.openxmlformats.org/officeDocument/2006/relationships/image" Target="../media/image78.png"/><Relationship Id="rId170" Type="http://schemas.openxmlformats.org/officeDocument/2006/relationships/image" Target="../media/image84.png"/><Relationship Id="rId191" Type="http://schemas.openxmlformats.org/officeDocument/2006/relationships/image" Target="../media/image198.svg"/><Relationship Id="rId205" Type="http://schemas.openxmlformats.org/officeDocument/2006/relationships/image" Target="../media/image212.svg"/><Relationship Id="rId226" Type="http://schemas.openxmlformats.org/officeDocument/2006/relationships/image" Target="../media/image233.svg"/><Relationship Id="rId247" Type="http://schemas.openxmlformats.org/officeDocument/2006/relationships/image" Target="../media/image254.svg"/><Relationship Id="rId107" Type="http://schemas.openxmlformats.org/officeDocument/2006/relationships/image" Target="../media/image114.svg"/><Relationship Id="rId11" Type="http://schemas.openxmlformats.org/officeDocument/2006/relationships/image" Target="../media/image18.svg"/><Relationship Id="rId32" Type="http://schemas.openxmlformats.org/officeDocument/2006/relationships/image" Target="../media/image39.svg"/><Relationship Id="rId53" Type="http://schemas.openxmlformats.org/officeDocument/2006/relationships/image" Target="../media/image26.png"/><Relationship Id="rId74" Type="http://schemas.openxmlformats.org/officeDocument/2006/relationships/image" Target="../media/image81.svg"/><Relationship Id="rId128" Type="http://schemas.openxmlformats.org/officeDocument/2006/relationships/image" Target="../media/image64.png"/><Relationship Id="rId149" Type="http://schemas.openxmlformats.org/officeDocument/2006/relationships/image" Target="../media/image73.png"/><Relationship Id="rId5" Type="http://schemas.openxmlformats.org/officeDocument/2006/relationships/image" Target="../media/image12.svg"/><Relationship Id="rId95" Type="http://schemas.openxmlformats.org/officeDocument/2006/relationships/image" Target="../media/image102.svg"/><Relationship Id="rId160" Type="http://schemas.openxmlformats.org/officeDocument/2006/relationships/image" Target="../media/image167.svg"/><Relationship Id="rId181" Type="http://schemas.openxmlformats.org/officeDocument/2006/relationships/image" Target="../media/image188.svg"/><Relationship Id="rId216" Type="http://schemas.openxmlformats.org/officeDocument/2006/relationships/image" Target="../media/image223.svg"/><Relationship Id="rId237" Type="http://schemas.openxmlformats.org/officeDocument/2006/relationships/image" Target="../media/image244.svg"/><Relationship Id="rId258" Type="http://schemas.openxmlformats.org/officeDocument/2006/relationships/image" Target="../media/image265.svg"/><Relationship Id="rId22" Type="http://schemas.openxmlformats.org/officeDocument/2006/relationships/image" Target="../media/image29.svg"/><Relationship Id="rId43" Type="http://schemas.openxmlformats.org/officeDocument/2006/relationships/image" Target="../media/image22.png"/><Relationship Id="rId64" Type="http://schemas.openxmlformats.org/officeDocument/2006/relationships/image" Target="../media/image71.svg"/><Relationship Id="rId118" Type="http://schemas.openxmlformats.org/officeDocument/2006/relationships/image" Target="../media/image59.png"/><Relationship Id="rId139" Type="http://schemas.openxmlformats.org/officeDocument/2006/relationships/image" Target="../media/image68.png"/><Relationship Id="rId85" Type="http://schemas.openxmlformats.org/officeDocument/2006/relationships/image" Target="../media/image92.svg"/><Relationship Id="rId150" Type="http://schemas.openxmlformats.org/officeDocument/2006/relationships/image" Target="../media/image157.svg"/><Relationship Id="rId171" Type="http://schemas.openxmlformats.org/officeDocument/2006/relationships/image" Target="../media/image178.svg"/><Relationship Id="rId192" Type="http://schemas.openxmlformats.org/officeDocument/2006/relationships/image" Target="../media/image95.png"/><Relationship Id="rId206" Type="http://schemas.openxmlformats.org/officeDocument/2006/relationships/image" Target="../media/image213.svg"/><Relationship Id="rId227" Type="http://schemas.openxmlformats.org/officeDocument/2006/relationships/image" Target="../media/image234.svg"/><Relationship Id="rId248" Type="http://schemas.openxmlformats.org/officeDocument/2006/relationships/image" Target="../media/image255.svg"/><Relationship Id="rId12" Type="http://schemas.openxmlformats.org/officeDocument/2006/relationships/image" Target="../media/image11.png"/><Relationship Id="rId33" Type="http://schemas.openxmlformats.org/officeDocument/2006/relationships/image" Target="../media/image40.svg"/><Relationship Id="rId108" Type="http://schemas.openxmlformats.org/officeDocument/2006/relationships/image" Target="../media/image54.png"/><Relationship Id="rId129" Type="http://schemas.openxmlformats.org/officeDocument/2006/relationships/image" Target="../media/image136.svg"/><Relationship Id="rId54" Type="http://schemas.openxmlformats.org/officeDocument/2006/relationships/image" Target="../media/image61.svg"/><Relationship Id="rId75" Type="http://schemas.openxmlformats.org/officeDocument/2006/relationships/image" Target="../media/image37.png"/><Relationship Id="rId96" Type="http://schemas.openxmlformats.org/officeDocument/2006/relationships/image" Target="../media/image48.png"/><Relationship Id="rId140" Type="http://schemas.openxmlformats.org/officeDocument/2006/relationships/image" Target="../media/image147.svg"/><Relationship Id="rId161" Type="http://schemas.openxmlformats.org/officeDocument/2006/relationships/image" Target="../media/image79.png"/><Relationship Id="rId182" Type="http://schemas.openxmlformats.org/officeDocument/2006/relationships/image" Target="../media/image90.png"/><Relationship Id="rId217" Type="http://schemas.openxmlformats.org/officeDocument/2006/relationships/image" Target="../media/image224.svg"/><Relationship Id="rId6" Type="http://schemas.openxmlformats.org/officeDocument/2006/relationships/image" Target="../media/image8.png"/><Relationship Id="rId238" Type="http://schemas.openxmlformats.org/officeDocument/2006/relationships/image" Target="../media/image245.svg"/><Relationship Id="rId259" Type="http://schemas.openxmlformats.org/officeDocument/2006/relationships/image" Target="../media/image266.svg"/><Relationship Id="rId23" Type="http://schemas.openxmlformats.org/officeDocument/2006/relationships/image" Target="../media/image30.svg"/><Relationship Id="rId28" Type="http://schemas.openxmlformats.org/officeDocument/2006/relationships/image" Target="../media/image35.svg"/><Relationship Id="rId49" Type="http://schemas.openxmlformats.org/officeDocument/2006/relationships/image" Target="../media/image24.png"/><Relationship Id="rId114" Type="http://schemas.openxmlformats.org/officeDocument/2006/relationships/image" Target="../media/image57.png"/><Relationship Id="rId119" Type="http://schemas.openxmlformats.org/officeDocument/2006/relationships/image" Target="../media/image126.svg"/><Relationship Id="rId44" Type="http://schemas.openxmlformats.org/officeDocument/2006/relationships/image" Target="../media/image51.svg"/><Relationship Id="rId60" Type="http://schemas.openxmlformats.org/officeDocument/2006/relationships/image" Target="../media/image67.svg"/><Relationship Id="rId65" Type="http://schemas.openxmlformats.org/officeDocument/2006/relationships/image" Target="../media/image32.png"/><Relationship Id="rId81" Type="http://schemas.openxmlformats.org/officeDocument/2006/relationships/image" Target="../media/image88.svg"/><Relationship Id="rId86" Type="http://schemas.openxmlformats.org/officeDocument/2006/relationships/image" Target="../media/image43.png"/><Relationship Id="rId130" Type="http://schemas.openxmlformats.org/officeDocument/2006/relationships/image" Target="../media/image65.png"/><Relationship Id="rId135" Type="http://schemas.openxmlformats.org/officeDocument/2006/relationships/image" Target="../media/image66.png"/><Relationship Id="rId151" Type="http://schemas.openxmlformats.org/officeDocument/2006/relationships/image" Target="../media/image74.png"/><Relationship Id="rId156" Type="http://schemas.openxmlformats.org/officeDocument/2006/relationships/image" Target="../media/image163.svg"/><Relationship Id="rId177" Type="http://schemas.openxmlformats.org/officeDocument/2006/relationships/image" Target="../media/image184.svg"/><Relationship Id="rId198" Type="http://schemas.openxmlformats.org/officeDocument/2006/relationships/image" Target="../media/image98.png"/><Relationship Id="rId172" Type="http://schemas.openxmlformats.org/officeDocument/2006/relationships/image" Target="../media/image85.png"/><Relationship Id="rId193" Type="http://schemas.openxmlformats.org/officeDocument/2006/relationships/image" Target="../media/image200.svg"/><Relationship Id="rId202" Type="http://schemas.openxmlformats.org/officeDocument/2006/relationships/image" Target="../media/image100.png"/><Relationship Id="rId207" Type="http://schemas.openxmlformats.org/officeDocument/2006/relationships/image" Target="../media/image102.png"/><Relationship Id="rId223" Type="http://schemas.openxmlformats.org/officeDocument/2006/relationships/image" Target="../media/image230.svg"/><Relationship Id="rId228" Type="http://schemas.openxmlformats.org/officeDocument/2006/relationships/image" Target="../media/image107.png"/><Relationship Id="rId244" Type="http://schemas.openxmlformats.org/officeDocument/2006/relationships/image" Target="../media/image111.png"/><Relationship Id="rId249" Type="http://schemas.openxmlformats.org/officeDocument/2006/relationships/image" Target="../media/image256.svg"/><Relationship Id="rId13" Type="http://schemas.openxmlformats.org/officeDocument/2006/relationships/image" Target="../media/image20.svg"/><Relationship Id="rId18" Type="http://schemas.openxmlformats.org/officeDocument/2006/relationships/image" Target="../media/image25.svg"/><Relationship Id="rId39" Type="http://schemas.openxmlformats.org/officeDocument/2006/relationships/image" Target="../media/image20.png"/><Relationship Id="rId109" Type="http://schemas.openxmlformats.org/officeDocument/2006/relationships/image" Target="../media/image116.svg"/><Relationship Id="rId260" Type="http://schemas.openxmlformats.org/officeDocument/2006/relationships/image" Target="../media/image267.svg"/><Relationship Id="rId265" Type="http://schemas.openxmlformats.org/officeDocument/2006/relationships/image" Target="../media/image272.svg"/><Relationship Id="rId34" Type="http://schemas.openxmlformats.org/officeDocument/2006/relationships/image" Target="../media/image18.png"/><Relationship Id="rId50" Type="http://schemas.openxmlformats.org/officeDocument/2006/relationships/image" Target="../media/image57.svg"/><Relationship Id="rId55" Type="http://schemas.openxmlformats.org/officeDocument/2006/relationships/image" Target="../media/image27.png"/><Relationship Id="rId76" Type="http://schemas.openxmlformats.org/officeDocument/2006/relationships/image" Target="../media/image38.png"/><Relationship Id="rId97" Type="http://schemas.openxmlformats.org/officeDocument/2006/relationships/image" Target="../media/image104.svg"/><Relationship Id="rId104" Type="http://schemas.openxmlformats.org/officeDocument/2006/relationships/image" Target="../media/image52.png"/><Relationship Id="rId120" Type="http://schemas.openxmlformats.org/officeDocument/2006/relationships/image" Target="../media/image60.png"/><Relationship Id="rId125" Type="http://schemas.openxmlformats.org/officeDocument/2006/relationships/image" Target="../media/image132.svg"/><Relationship Id="rId141" Type="http://schemas.openxmlformats.org/officeDocument/2006/relationships/image" Target="../media/image69.png"/><Relationship Id="rId146" Type="http://schemas.openxmlformats.org/officeDocument/2006/relationships/image" Target="../media/image153.svg"/><Relationship Id="rId167" Type="http://schemas.openxmlformats.org/officeDocument/2006/relationships/image" Target="../media/image82.png"/><Relationship Id="rId188" Type="http://schemas.openxmlformats.org/officeDocument/2006/relationships/image" Target="../media/image93.png"/><Relationship Id="rId7" Type="http://schemas.openxmlformats.org/officeDocument/2006/relationships/image" Target="../media/image14.svg"/><Relationship Id="rId71" Type="http://schemas.openxmlformats.org/officeDocument/2006/relationships/image" Target="../media/image35.png"/><Relationship Id="rId92" Type="http://schemas.openxmlformats.org/officeDocument/2006/relationships/image" Target="../media/image46.png"/><Relationship Id="rId162" Type="http://schemas.openxmlformats.org/officeDocument/2006/relationships/image" Target="../media/image169.svg"/><Relationship Id="rId183" Type="http://schemas.openxmlformats.org/officeDocument/2006/relationships/image" Target="../media/image190.svg"/><Relationship Id="rId213" Type="http://schemas.openxmlformats.org/officeDocument/2006/relationships/image" Target="../media/image220.svg"/><Relationship Id="rId218" Type="http://schemas.openxmlformats.org/officeDocument/2006/relationships/image" Target="../media/image225.svg"/><Relationship Id="rId234" Type="http://schemas.openxmlformats.org/officeDocument/2006/relationships/image" Target="../media/image241.svg"/><Relationship Id="rId239" Type="http://schemas.openxmlformats.org/officeDocument/2006/relationships/image" Target="../media/image246.svg"/><Relationship Id="rId2" Type="http://schemas.openxmlformats.org/officeDocument/2006/relationships/image" Target="../media/image5.png"/><Relationship Id="rId29" Type="http://schemas.openxmlformats.org/officeDocument/2006/relationships/image" Target="../media/image17.png"/><Relationship Id="rId250" Type="http://schemas.openxmlformats.org/officeDocument/2006/relationships/image" Target="../media/image112.png"/><Relationship Id="rId255" Type="http://schemas.openxmlformats.org/officeDocument/2006/relationships/image" Target="../media/image262.svg"/><Relationship Id="rId24" Type="http://schemas.openxmlformats.org/officeDocument/2006/relationships/image" Target="../media/image31.svg"/><Relationship Id="rId40" Type="http://schemas.openxmlformats.org/officeDocument/2006/relationships/image" Target="../media/image47.svg"/><Relationship Id="rId45" Type="http://schemas.openxmlformats.org/officeDocument/2006/relationships/image" Target="../media/image23.png"/><Relationship Id="rId66" Type="http://schemas.openxmlformats.org/officeDocument/2006/relationships/image" Target="../media/image73.svg"/><Relationship Id="rId87" Type="http://schemas.openxmlformats.org/officeDocument/2006/relationships/image" Target="../media/image94.svg"/><Relationship Id="rId110" Type="http://schemas.openxmlformats.org/officeDocument/2006/relationships/image" Target="../media/image55.png"/><Relationship Id="rId115" Type="http://schemas.openxmlformats.org/officeDocument/2006/relationships/image" Target="../media/image122.svg"/><Relationship Id="rId131" Type="http://schemas.openxmlformats.org/officeDocument/2006/relationships/image" Target="../media/image138.svg"/><Relationship Id="rId136" Type="http://schemas.openxmlformats.org/officeDocument/2006/relationships/image" Target="../media/image143.svg"/><Relationship Id="rId157" Type="http://schemas.openxmlformats.org/officeDocument/2006/relationships/image" Target="../media/image77.png"/><Relationship Id="rId178" Type="http://schemas.openxmlformats.org/officeDocument/2006/relationships/image" Target="../media/image88.png"/><Relationship Id="rId61" Type="http://schemas.openxmlformats.org/officeDocument/2006/relationships/image" Target="../media/image30.png"/><Relationship Id="rId82" Type="http://schemas.openxmlformats.org/officeDocument/2006/relationships/image" Target="../media/image41.png"/><Relationship Id="rId152" Type="http://schemas.openxmlformats.org/officeDocument/2006/relationships/image" Target="../media/image159.svg"/><Relationship Id="rId173" Type="http://schemas.openxmlformats.org/officeDocument/2006/relationships/image" Target="../media/image180.svg"/><Relationship Id="rId194" Type="http://schemas.openxmlformats.org/officeDocument/2006/relationships/image" Target="../media/image96.png"/><Relationship Id="rId199" Type="http://schemas.openxmlformats.org/officeDocument/2006/relationships/image" Target="../media/image206.svg"/><Relationship Id="rId203" Type="http://schemas.openxmlformats.org/officeDocument/2006/relationships/image" Target="../media/image210.svg"/><Relationship Id="rId208" Type="http://schemas.openxmlformats.org/officeDocument/2006/relationships/image" Target="../media/image215.svg"/><Relationship Id="rId229" Type="http://schemas.openxmlformats.org/officeDocument/2006/relationships/image" Target="../media/image236.svg"/><Relationship Id="rId19" Type="http://schemas.openxmlformats.org/officeDocument/2006/relationships/image" Target="../media/image14.png"/><Relationship Id="rId224" Type="http://schemas.openxmlformats.org/officeDocument/2006/relationships/image" Target="../media/image106.png"/><Relationship Id="rId240" Type="http://schemas.openxmlformats.org/officeDocument/2006/relationships/image" Target="../media/image247.svg"/><Relationship Id="rId245" Type="http://schemas.openxmlformats.org/officeDocument/2006/relationships/image" Target="../media/image252.svg"/><Relationship Id="rId261" Type="http://schemas.openxmlformats.org/officeDocument/2006/relationships/image" Target="../media/image268.svg"/><Relationship Id="rId14" Type="http://schemas.openxmlformats.org/officeDocument/2006/relationships/image" Target="../media/image12.png"/><Relationship Id="rId30" Type="http://schemas.openxmlformats.org/officeDocument/2006/relationships/image" Target="../media/image37.svg"/><Relationship Id="rId35" Type="http://schemas.openxmlformats.org/officeDocument/2006/relationships/image" Target="../media/image42.svg"/><Relationship Id="rId56" Type="http://schemas.openxmlformats.org/officeDocument/2006/relationships/image" Target="../media/image63.svg"/><Relationship Id="rId77" Type="http://schemas.openxmlformats.org/officeDocument/2006/relationships/image" Target="../media/image84.svg"/><Relationship Id="rId100" Type="http://schemas.openxmlformats.org/officeDocument/2006/relationships/image" Target="../media/image50.png"/><Relationship Id="rId105" Type="http://schemas.openxmlformats.org/officeDocument/2006/relationships/image" Target="../media/image112.svg"/><Relationship Id="rId126" Type="http://schemas.openxmlformats.org/officeDocument/2006/relationships/image" Target="../media/image63.png"/><Relationship Id="rId147" Type="http://schemas.openxmlformats.org/officeDocument/2006/relationships/image" Target="../media/image72.png"/><Relationship Id="rId168" Type="http://schemas.openxmlformats.org/officeDocument/2006/relationships/image" Target="../media/image175.svg"/><Relationship Id="rId8" Type="http://schemas.openxmlformats.org/officeDocument/2006/relationships/image" Target="../media/image9.png"/><Relationship Id="rId51" Type="http://schemas.openxmlformats.org/officeDocument/2006/relationships/image" Target="../media/image25.png"/><Relationship Id="rId72" Type="http://schemas.openxmlformats.org/officeDocument/2006/relationships/image" Target="../media/image79.svg"/><Relationship Id="rId93" Type="http://schemas.openxmlformats.org/officeDocument/2006/relationships/image" Target="../media/image100.svg"/><Relationship Id="rId98" Type="http://schemas.openxmlformats.org/officeDocument/2006/relationships/image" Target="../media/image49.png"/><Relationship Id="rId121" Type="http://schemas.openxmlformats.org/officeDocument/2006/relationships/image" Target="../media/image128.svg"/><Relationship Id="rId142" Type="http://schemas.openxmlformats.org/officeDocument/2006/relationships/image" Target="../media/image149.svg"/><Relationship Id="rId163" Type="http://schemas.openxmlformats.org/officeDocument/2006/relationships/image" Target="../media/image80.png"/><Relationship Id="rId184" Type="http://schemas.openxmlformats.org/officeDocument/2006/relationships/image" Target="../media/image91.png"/><Relationship Id="rId189" Type="http://schemas.openxmlformats.org/officeDocument/2006/relationships/image" Target="../media/image196.svg"/><Relationship Id="rId219" Type="http://schemas.openxmlformats.org/officeDocument/2006/relationships/image" Target="../media/image226.svg"/><Relationship Id="rId3" Type="http://schemas.openxmlformats.org/officeDocument/2006/relationships/image" Target="../media/image6.png"/><Relationship Id="rId214" Type="http://schemas.openxmlformats.org/officeDocument/2006/relationships/image" Target="../media/image221.svg"/><Relationship Id="rId230" Type="http://schemas.openxmlformats.org/officeDocument/2006/relationships/image" Target="../media/image108.png"/><Relationship Id="rId235" Type="http://schemas.openxmlformats.org/officeDocument/2006/relationships/image" Target="../media/image242.svg"/><Relationship Id="rId251" Type="http://schemas.openxmlformats.org/officeDocument/2006/relationships/image" Target="../media/image258.svg"/><Relationship Id="rId256" Type="http://schemas.openxmlformats.org/officeDocument/2006/relationships/image" Target="../media/image113.png"/><Relationship Id="rId25" Type="http://schemas.openxmlformats.org/officeDocument/2006/relationships/image" Target="../media/image16.png"/><Relationship Id="rId46" Type="http://schemas.openxmlformats.org/officeDocument/2006/relationships/image" Target="../media/image53.svg"/><Relationship Id="rId67" Type="http://schemas.openxmlformats.org/officeDocument/2006/relationships/image" Target="../media/image33.png"/><Relationship Id="rId116" Type="http://schemas.openxmlformats.org/officeDocument/2006/relationships/image" Target="../media/image58.png"/><Relationship Id="rId137" Type="http://schemas.openxmlformats.org/officeDocument/2006/relationships/image" Target="../media/image67.png"/><Relationship Id="rId158" Type="http://schemas.openxmlformats.org/officeDocument/2006/relationships/image" Target="../media/image165.svg"/><Relationship Id="rId20" Type="http://schemas.openxmlformats.org/officeDocument/2006/relationships/image" Target="../media/image27.svg"/><Relationship Id="rId41" Type="http://schemas.openxmlformats.org/officeDocument/2006/relationships/image" Target="../media/image21.png"/><Relationship Id="rId62" Type="http://schemas.openxmlformats.org/officeDocument/2006/relationships/image" Target="../media/image69.svg"/><Relationship Id="rId83" Type="http://schemas.openxmlformats.org/officeDocument/2006/relationships/image" Target="../media/image90.svg"/><Relationship Id="rId88" Type="http://schemas.openxmlformats.org/officeDocument/2006/relationships/image" Target="../media/image44.png"/><Relationship Id="rId111" Type="http://schemas.openxmlformats.org/officeDocument/2006/relationships/image" Target="../media/image118.svg"/><Relationship Id="rId132" Type="http://schemas.openxmlformats.org/officeDocument/2006/relationships/image" Target="../media/image139.svg"/><Relationship Id="rId153" Type="http://schemas.openxmlformats.org/officeDocument/2006/relationships/image" Target="../media/image75.png"/><Relationship Id="rId174" Type="http://schemas.openxmlformats.org/officeDocument/2006/relationships/image" Target="../media/image86.png"/><Relationship Id="rId179" Type="http://schemas.openxmlformats.org/officeDocument/2006/relationships/image" Target="../media/image186.svg"/><Relationship Id="rId195" Type="http://schemas.openxmlformats.org/officeDocument/2006/relationships/image" Target="../media/image202.svg"/><Relationship Id="rId209" Type="http://schemas.openxmlformats.org/officeDocument/2006/relationships/image" Target="../media/image216.svg"/><Relationship Id="rId190" Type="http://schemas.openxmlformats.org/officeDocument/2006/relationships/image" Target="../media/image94.png"/><Relationship Id="rId204" Type="http://schemas.openxmlformats.org/officeDocument/2006/relationships/image" Target="../media/image101.png"/><Relationship Id="rId220" Type="http://schemas.openxmlformats.org/officeDocument/2006/relationships/image" Target="../media/image105.png"/><Relationship Id="rId225" Type="http://schemas.openxmlformats.org/officeDocument/2006/relationships/image" Target="../media/image232.svg"/><Relationship Id="rId241" Type="http://schemas.openxmlformats.org/officeDocument/2006/relationships/image" Target="../media/image248.svg"/><Relationship Id="rId246" Type="http://schemas.openxmlformats.org/officeDocument/2006/relationships/image" Target="../media/image253.svg"/><Relationship Id="rId15" Type="http://schemas.openxmlformats.org/officeDocument/2006/relationships/image" Target="../media/image22.svg"/><Relationship Id="rId36" Type="http://schemas.openxmlformats.org/officeDocument/2006/relationships/image" Target="../media/image19.png"/><Relationship Id="rId57" Type="http://schemas.openxmlformats.org/officeDocument/2006/relationships/image" Target="../media/image28.png"/><Relationship Id="rId106" Type="http://schemas.openxmlformats.org/officeDocument/2006/relationships/image" Target="../media/image53.png"/><Relationship Id="rId127" Type="http://schemas.openxmlformats.org/officeDocument/2006/relationships/image" Target="../media/image134.svg"/><Relationship Id="rId262" Type="http://schemas.openxmlformats.org/officeDocument/2006/relationships/image" Target="../media/image114.png"/><Relationship Id="rId10" Type="http://schemas.openxmlformats.org/officeDocument/2006/relationships/image" Target="../media/image10.png"/><Relationship Id="rId31" Type="http://schemas.openxmlformats.org/officeDocument/2006/relationships/image" Target="../media/image38.svg"/><Relationship Id="rId52" Type="http://schemas.openxmlformats.org/officeDocument/2006/relationships/image" Target="../media/image59.svg"/><Relationship Id="rId73" Type="http://schemas.openxmlformats.org/officeDocument/2006/relationships/image" Target="../media/image36.png"/><Relationship Id="rId78" Type="http://schemas.openxmlformats.org/officeDocument/2006/relationships/image" Target="../media/image39.png"/><Relationship Id="rId94" Type="http://schemas.openxmlformats.org/officeDocument/2006/relationships/image" Target="../media/image47.png"/><Relationship Id="rId99" Type="http://schemas.openxmlformats.org/officeDocument/2006/relationships/image" Target="../media/image106.svg"/><Relationship Id="rId101" Type="http://schemas.openxmlformats.org/officeDocument/2006/relationships/image" Target="../media/image108.svg"/><Relationship Id="rId122" Type="http://schemas.openxmlformats.org/officeDocument/2006/relationships/image" Target="../media/image61.png"/><Relationship Id="rId143" Type="http://schemas.openxmlformats.org/officeDocument/2006/relationships/image" Target="../media/image70.png"/><Relationship Id="rId148" Type="http://schemas.openxmlformats.org/officeDocument/2006/relationships/image" Target="../media/image155.svg"/><Relationship Id="rId164" Type="http://schemas.openxmlformats.org/officeDocument/2006/relationships/image" Target="../media/image171.svg"/><Relationship Id="rId169" Type="http://schemas.openxmlformats.org/officeDocument/2006/relationships/image" Target="../media/image83.png"/><Relationship Id="rId185" Type="http://schemas.openxmlformats.org/officeDocument/2006/relationships/image" Target="../media/image192.svg"/><Relationship Id="rId4" Type="http://schemas.openxmlformats.org/officeDocument/2006/relationships/image" Target="../media/image7.png"/><Relationship Id="rId9" Type="http://schemas.openxmlformats.org/officeDocument/2006/relationships/image" Target="../media/image16.svg"/><Relationship Id="rId180" Type="http://schemas.openxmlformats.org/officeDocument/2006/relationships/image" Target="../media/image89.png"/><Relationship Id="rId210" Type="http://schemas.openxmlformats.org/officeDocument/2006/relationships/image" Target="../media/image217.svg"/><Relationship Id="rId215" Type="http://schemas.openxmlformats.org/officeDocument/2006/relationships/image" Target="../media/image104.png"/><Relationship Id="rId236" Type="http://schemas.openxmlformats.org/officeDocument/2006/relationships/image" Target="../media/image243.svg"/><Relationship Id="rId257" Type="http://schemas.openxmlformats.org/officeDocument/2006/relationships/image" Target="../media/image264.svg"/><Relationship Id="rId26" Type="http://schemas.openxmlformats.org/officeDocument/2006/relationships/image" Target="../media/image33.svg"/><Relationship Id="rId231" Type="http://schemas.openxmlformats.org/officeDocument/2006/relationships/image" Target="../media/image238.svg"/><Relationship Id="rId252" Type="http://schemas.openxmlformats.org/officeDocument/2006/relationships/image" Target="../media/image259.svg"/><Relationship Id="rId47" Type="http://schemas.openxmlformats.org/officeDocument/2006/relationships/image" Target="../media/image54.svg"/><Relationship Id="rId68" Type="http://schemas.openxmlformats.org/officeDocument/2006/relationships/image" Target="../media/image75.svg"/><Relationship Id="rId89" Type="http://schemas.openxmlformats.org/officeDocument/2006/relationships/image" Target="../media/image96.svg"/><Relationship Id="rId112" Type="http://schemas.openxmlformats.org/officeDocument/2006/relationships/image" Target="../media/image56.png"/><Relationship Id="rId133" Type="http://schemas.openxmlformats.org/officeDocument/2006/relationships/image" Target="../media/image140.svg"/><Relationship Id="rId154" Type="http://schemas.openxmlformats.org/officeDocument/2006/relationships/image" Target="../media/image161.svg"/><Relationship Id="rId175" Type="http://schemas.openxmlformats.org/officeDocument/2006/relationships/image" Target="../media/image182.svg"/><Relationship Id="rId196" Type="http://schemas.openxmlformats.org/officeDocument/2006/relationships/image" Target="../media/image97.png"/><Relationship Id="rId200" Type="http://schemas.openxmlformats.org/officeDocument/2006/relationships/image" Target="../media/image99.png"/><Relationship Id="rId16" Type="http://schemas.openxmlformats.org/officeDocument/2006/relationships/image" Target="../media/image23.svg"/><Relationship Id="rId221" Type="http://schemas.openxmlformats.org/officeDocument/2006/relationships/image" Target="../media/image228.svg"/><Relationship Id="rId242" Type="http://schemas.openxmlformats.org/officeDocument/2006/relationships/image" Target="../media/image110.png"/><Relationship Id="rId263" Type="http://schemas.openxmlformats.org/officeDocument/2006/relationships/image" Target="../media/image115.png"/><Relationship Id="rId37" Type="http://schemas.openxmlformats.org/officeDocument/2006/relationships/image" Target="../media/image44.svg"/><Relationship Id="rId58" Type="http://schemas.openxmlformats.org/officeDocument/2006/relationships/image" Target="../media/image65.svg"/><Relationship Id="rId79" Type="http://schemas.openxmlformats.org/officeDocument/2006/relationships/image" Target="../media/image86.svg"/><Relationship Id="rId102" Type="http://schemas.openxmlformats.org/officeDocument/2006/relationships/image" Target="../media/image51.png"/><Relationship Id="rId123" Type="http://schemas.openxmlformats.org/officeDocument/2006/relationships/image" Target="../media/image130.svg"/><Relationship Id="rId144" Type="http://schemas.openxmlformats.org/officeDocument/2006/relationships/image" Target="../media/image151.svg"/><Relationship Id="rId90" Type="http://schemas.openxmlformats.org/officeDocument/2006/relationships/image" Target="../media/image45.png"/><Relationship Id="rId165" Type="http://schemas.openxmlformats.org/officeDocument/2006/relationships/image" Target="../media/image81.png"/><Relationship Id="rId186" Type="http://schemas.openxmlformats.org/officeDocument/2006/relationships/image" Target="../media/image92.png"/><Relationship Id="rId211" Type="http://schemas.openxmlformats.org/officeDocument/2006/relationships/image" Target="../media/image218.svg"/><Relationship Id="rId232" Type="http://schemas.openxmlformats.org/officeDocument/2006/relationships/image" Target="../media/image109.png"/><Relationship Id="rId253" Type="http://schemas.openxmlformats.org/officeDocument/2006/relationships/image" Target="../media/image260.svg"/><Relationship Id="rId27" Type="http://schemas.openxmlformats.org/officeDocument/2006/relationships/image" Target="../media/image34.svg"/><Relationship Id="rId48" Type="http://schemas.openxmlformats.org/officeDocument/2006/relationships/image" Target="../media/image55.svg"/><Relationship Id="rId69" Type="http://schemas.openxmlformats.org/officeDocument/2006/relationships/image" Target="../media/image34.png"/><Relationship Id="rId113" Type="http://schemas.openxmlformats.org/officeDocument/2006/relationships/image" Target="../media/image120.svg"/><Relationship Id="rId134" Type="http://schemas.openxmlformats.org/officeDocument/2006/relationships/image" Target="../media/image141.svg"/><Relationship Id="rId80" Type="http://schemas.openxmlformats.org/officeDocument/2006/relationships/image" Target="../media/image40.png"/><Relationship Id="rId155" Type="http://schemas.openxmlformats.org/officeDocument/2006/relationships/image" Target="../media/image76.png"/><Relationship Id="rId176" Type="http://schemas.openxmlformats.org/officeDocument/2006/relationships/image" Target="../media/image87.png"/><Relationship Id="rId197" Type="http://schemas.openxmlformats.org/officeDocument/2006/relationships/image" Target="../media/image204.svg"/><Relationship Id="rId201" Type="http://schemas.openxmlformats.org/officeDocument/2006/relationships/image" Target="../media/image208.svg"/><Relationship Id="rId222" Type="http://schemas.openxmlformats.org/officeDocument/2006/relationships/image" Target="../media/image229.svg"/><Relationship Id="rId243" Type="http://schemas.openxmlformats.org/officeDocument/2006/relationships/image" Target="../media/image250.svg"/><Relationship Id="rId264" Type="http://schemas.openxmlformats.org/officeDocument/2006/relationships/image" Target="../media/image116.png"/><Relationship Id="rId17" Type="http://schemas.openxmlformats.org/officeDocument/2006/relationships/image" Target="../media/image13.png"/><Relationship Id="rId38" Type="http://schemas.openxmlformats.org/officeDocument/2006/relationships/image" Target="../media/image45.svg"/><Relationship Id="rId59" Type="http://schemas.openxmlformats.org/officeDocument/2006/relationships/image" Target="../media/image29.png"/><Relationship Id="rId103" Type="http://schemas.openxmlformats.org/officeDocument/2006/relationships/image" Target="../media/image110.svg"/><Relationship Id="rId124" Type="http://schemas.openxmlformats.org/officeDocument/2006/relationships/image" Target="../media/image62.png"/><Relationship Id="rId70" Type="http://schemas.openxmlformats.org/officeDocument/2006/relationships/image" Target="../media/image77.svg"/><Relationship Id="rId91" Type="http://schemas.openxmlformats.org/officeDocument/2006/relationships/image" Target="../media/image98.svg"/><Relationship Id="rId145" Type="http://schemas.openxmlformats.org/officeDocument/2006/relationships/image" Target="../media/image71.png"/><Relationship Id="rId166" Type="http://schemas.openxmlformats.org/officeDocument/2006/relationships/image" Target="../media/image173.svg"/><Relationship Id="rId187" Type="http://schemas.openxmlformats.org/officeDocument/2006/relationships/image" Target="../media/image194.svg"/><Relationship Id="rId1" Type="http://schemas.openxmlformats.org/officeDocument/2006/relationships/slideMaster" Target="../slideMasters/slideMaster1.xml"/><Relationship Id="rId212" Type="http://schemas.openxmlformats.org/officeDocument/2006/relationships/image" Target="../media/image103.png"/><Relationship Id="rId233" Type="http://schemas.openxmlformats.org/officeDocument/2006/relationships/image" Target="../media/image240.svg"/><Relationship Id="rId254" Type="http://schemas.openxmlformats.org/officeDocument/2006/relationships/image" Target="../media/image261.svg"/></Relationships>
</file>

<file path=ppt/slideLayouts/_rels/slideLayout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9.png"/><Relationship Id="rId21" Type="http://schemas.openxmlformats.org/officeDocument/2006/relationships/image" Target="../media/image291.svg"/><Relationship Id="rId42" Type="http://schemas.openxmlformats.org/officeDocument/2006/relationships/image" Target="../media/image133.png"/><Relationship Id="rId63" Type="http://schemas.openxmlformats.org/officeDocument/2006/relationships/image" Target="../media/image333.svg"/><Relationship Id="rId84" Type="http://schemas.openxmlformats.org/officeDocument/2006/relationships/image" Target="../media/image353.svg"/><Relationship Id="rId138" Type="http://schemas.openxmlformats.org/officeDocument/2006/relationships/image" Target="../media/image407.svg"/><Relationship Id="rId159" Type="http://schemas.openxmlformats.org/officeDocument/2006/relationships/image" Target="../media/image189.png"/><Relationship Id="rId170" Type="http://schemas.openxmlformats.org/officeDocument/2006/relationships/image" Target="../media/image195.png"/><Relationship Id="rId191" Type="http://schemas.openxmlformats.org/officeDocument/2006/relationships/image" Target="../media/image205.png"/><Relationship Id="rId205" Type="http://schemas.openxmlformats.org/officeDocument/2006/relationships/image" Target="../media/image212.png"/><Relationship Id="rId226" Type="http://schemas.openxmlformats.org/officeDocument/2006/relationships/image" Target="../media/image495.svg"/><Relationship Id="rId247" Type="http://schemas.openxmlformats.org/officeDocument/2006/relationships/image" Target="../media/image516.svg"/><Relationship Id="rId107" Type="http://schemas.openxmlformats.org/officeDocument/2006/relationships/image" Target="../media/image164.png"/><Relationship Id="rId11" Type="http://schemas.openxmlformats.org/officeDocument/2006/relationships/image" Target="../media/image281.svg"/><Relationship Id="rId32" Type="http://schemas.openxmlformats.org/officeDocument/2006/relationships/image" Target="../media/image302.svg"/><Relationship Id="rId53" Type="http://schemas.openxmlformats.org/officeDocument/2006/relationships/image" Target="../media/image323.svg"/><Relationship Id="rId74" Type="http://schemas.openxmlformats.org/officeDocument/2006/relationships/image" Target="../media/image37.png"/><Relationship Id="rId128" Type="http://schemas.openxmlformats.org/officeDocument/2006/relationships/image" Target="../media/image397.svg"/><Relationship Id="rId149" Type="http://schemas.openxmlformats.org/officeDocument/2006/relationships/image" Target="../media/image184.png"/><Relationship Id="rId5" Type="http://schemas.openxmlformats.org/officeDocument/2006/relationships/image" Target="../media/image275.svg"/><Relationship Id="rId95" Type="http://schemas.openxmlformats.org/officeDocument/2006/relationships/image" Target="../media/image158.png"/><Relationship Id="rId160" Type="http://schemas.openxmlformats.org/officeDocument/2006/relationships/image" Target="../media/image429.svg"/><Relationship Id="rId181" Type="http://schemas.openxmlformats.org/officeDocument/2006/relationships/image" Target="../media/image450.svg"/><Relationship Id="rId216" Type="http://schemas.openxmlformats.org/officeDocument/2006/relationships/image" Target="../media/image485.svg"/><Relationship Id="rId237" Type="http://schemas.openxmlformats.org/officeDocument/2006/relationships/image" Target="../media/image506.svg"/><Relationship Id="rId258" Type="http://schemas.openxmlformats.org/officeDocument/2006/relationships/image" Target="../media/image527.svg"/><Relationship Id="rId22" Type="http://schemas.openxmlformats.org/officeDocument/2006/relationships/image" Target="../media/image292.svg"/><Relationship Id="rId43" Type="http://schemas.openxmlformats.org/officeDocument/2006/relationships/image" Target="../media/image313.svg"/><Relationship Id="rId64" Type="http://schemas.openxmlformats.org/officeDocument/2006/relationships/image" Target="../media/image143.png"/><Relationship Id="rId118" Type="http://schemas.openxmlformats.org/officeDocument/2006/relationships/image" Target="../media/image387.svg"/><Relationship Id="rId139" Type="http://schemas.openxmlformats.org/officeDocument/2006/relationships/image" Target="../media/image179.png"/><Relationship Id="rId85" Type="http://schemas.openxmlformats.org/officeDocument/2006/relationships/image" Target="../media/image153.png"/><Relationship Id="rId150" Type="http://schemas.openxmlformats.org/officeDocument/2006/relationships/image" Target="../media/image419.svg"/><Relationship Id="rId171" Type="http://schemas.openxmlformats.org/officeDocument/2006/relationships/image" Target="../media/image440.svg"/><Relationship Id="rId192" Type="http://schemas.openxmlformats.org/officeDocument/2006/relationships/image" Target="../media/image461.svg"/><Relationship Id="rId206" Type="http://schemas.openxmlformats.org/officeDocument/2006/relationships/image" Target="../media/image475.svg"/><Relationship Id="rId227" Type="http://schemas.openxmlformats.org/officeDocument/2006/relationships/image" Target="../media/image496.svg"/><Relationship Id="rId248" Type="http://schemas.openxmlformats.org/officeDocument/2006/relationships/image" Target="../media/image517.svg"/><Relationship Id="rId12" Type="http://schemas.openxmlformats.org/officeDocument/2006/relationships/image" Target="../media/image122.png"/><Relationship Id="rId33" Type="http://schemas.openxmlformats.org/officeDocument/2006/relationships/image" Target="../media/image129.png"/><Relationship Id="rId108" Type="http://schemas.openxmlformats.org/officeDocument/2006/relationships/image" Target="../media/image377.svg"/><Relationship Id="rId129" Type="http://schemas.openxmlformats.org/officeDocument/2006/relationships/image" Target="../media/image175.png"/><Relationship Id="rId54" Type="http://schemas.openxmlformats.org/officeDocument/2006/relationships/image" Target="../media/image138.png"/><Relationship Id="rId75" Type="http://schemas.openxmlformats.org/officeDocument/2006/relationships/image" Target="../media/image148.png"/><Relationship Id="rId96" Type="http://schemas.openxmlformats.org/officeDocument/2006/relationships/image" Target="../media/image365.svg"/><Relationship Id="rId140" Type="http://schemas.openxmlformats.org/officeDocument/2006/relationships/image" Target="../media/image409.svg"/><Relationship Id="rId161" Type="http://schemas.openxmlformats.org/officeDocument/2006/relationships/image" Target="../media/image190.png"/><Relationship Id="rId182" Type="http://schemas.openxmlformats.org/officeDocument/2006/relationships/image" Target="../media/image201.png"/><Relationship Id="rId217" Type="http://schemas.openxmlformats.org/officeDocument/2006/relationships/image" Target="../media/image48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9.png"/><Relationship Id="rId212" Type="http://schemas.openxmlformats.org/officeDocument/2006/relationships/image" Target="../media/image481.svg"/><Relationship Id="rId233" Type="http://schemas.openxmlformats.org/officeDocument/2006/relationships/image" Target="../media/image502.svg"/><Relationship Id="rId238" Type="http://schemas.openxmlformats.org/officeDocument/2006/relationships/image" Target="../media/image507.svg"/><Relationship Id="rId254" Type="http://schemas.openxmlformats.org/officeDocument/2006/relationships/image" Target="../media/image523.svg"/><Relationship Id="rId259" Type="http://schemas.openxmlformats.org/officeDocument/2006/relationships/image" Target="../media/image222.png"/><Relationship Id="rId23" Type="http://schemas.openxmlformats.org/officeDocument/2006/relationships/image" Target="../media/image293.svg"/><Relationship Id="rId28" Type="http://schemas.openxmlformats.org/officeDocument/2006/relationships/image" Target="../media/image128.png"/><Relationship Id="rId49" Type="http://schemas.openxmlformats.org/officeDocument/2006/relationships/image" Target="../media/image319.svg"/><Relationship Id="rId114" Type="http://schemas.openxmlformats.org/officeDocument/2006/relationships/image" Target="../media/image383.svg"/><Relationship Id="rId119" Type="http://schemas.openxmlformats.org/officeDocument/2006/relationships/image" Target="../media/image170.png"/><Relationship Id="rId44" Type="http://schemas.openxmlformats.org/officeDocument/2006/relationships/image" Target="../media/image134.png"/><Relationship Id="rId60" Type="http://schemas.openxmlformats.org/officeDocument/2006/relationships/image" Target="../media/image141.png"/><Relationship Id="rId65" Type="http://schemas.openxmlformats.org/officeDocument/2006/relationships/image" Target="../media/image335.svg"/><Relationship Id="rId81" Type="http://schemas.openxmlformats.org/officeDocument/2006/relationships/image" Target="../media/image151.png"/><Relationship Id="rId86" Type="http://schemas.openxmlformats.org/officeDocument/2006/relationships/image" Target="../media/image355.svg"/><Relationship Id="rId130" Type="http://schemas.openxmlformats.org/officeDocument/2006/relationships/image" Target="../media/image399.svg"/><Relationship Id="rId135" Type="http://schemas.openxmlformats.org/officeDocument/2006/relationships/image" Target="../media/image177.png"/><Relationship Id="rId151" Type="http://schemas.openxmlformats.org/officeDocument/2006/relationships/image" Target="../media/image185.png"/><Relationship Id="rId156" Type="http://schemas.openxmlformats.org/officeDocument/2006/relationships/image" Target="../media/image425.svg"/><Relationship Id="rId177" Type="http://schemas.openxmlformats.org/officeDocument/2006/relationships/image" Target="../media/image446.svg"/><Relationship Id="rId198" Type="http://schemas.openxmlformats.org/officeDocument/2006/relationships/image" Target="../media/image467.svg"/><Relationship Id="rId172" Type="http://schemas.openxmlformats.org/officeDocument/2006/relationships/image" Target="../media/image196.png"/><Relationship Id="rId193" Type="http://schemas.openxmlformats.org/officeDocument/2006/relationships/image" Target="../media/image206.png"/><Relationship Id="rId202" Type="http://schemas.openxmlformats.org/officeDocument/2006/relationships/image" Target="../media/image471.svg"/><Relationship Id="rId207" Type="http://schemas.openxmlformats.org/officeDocument/2006/relationships/image" Target="../media/image476.svg"/><Relationship Id="rId223" Type="http://schemas.openxmlformats.org/officeDocument/2006/relationships/image" Target="../media/image492.svg"/><Relationship Id="rId228" Type="http://schemas.openxmlformats.org/officeDocument/2006/relationships/image" Target="../media/image217.png"/><Relationship Id="rId244" Type="http://schemas.openxmlformats.org/officeDocument/2006/relationships/image" Target="../media/image513.svg"/><Relationship Id="rId249" Type="http://schemas.openxmlformats.org/officeDocument/2006/relationships/image" Target="../media/image518.svg"/><Relationship Id="rId13" Type="http://schemas.openxmlformats.org/officeDocument/2006/relationships/image" Target="../media/image283.svg"/><Relationship Id="rId18" Type="http://schemas.openxmlformats.org/officeDocument/2006/relationships/image" Target="../media/image125.png"/><Relationship Id="rId39" Type="http://schemas.openxmlformats.org/officeDocument/2006/relationships/image" Target="../media/image309.svg"/><Relationship Id="rId109" Type="http://schemas.openxmlformats.org/officeDocument/2006/relationships/image" Target="../media/image165.png"/><Relationship Id="rId260" Type="http://schemas.openxmlformats.org/officeDocument/2006/relationships/image" Target="../media/image223.png"/><Relationship Id="rId34" Type="http://schemas.openxmlformats.org/officeDocument/2006/relationships/image" Target="../media/image304.svg"/><Relationship Id="rId50" Type="http://schemas.openxmlformats.org/officeDocument/2006/relationships/image" Target="../media/image136.png"/><Relationship Id="rId55" Type="http://schemas.openxmlformats.org/officeDocument/2006/relationships/image" Target="../media/image325.svg"/><Relationship Id="rId76" Type="http://schemas.openxmlformats.org/officeDocument/2006/relationships/image" Target="../media/image345.svg"/><Relationship Id="rId97" Type="http://schemas.openxmlformats.org/officeDocument/2006/relationships/image" Target="../media/image159.png"/><Relationship Id="rId104" Type="http://schemas.openxmlformats.org/officeDocument/2006/relationships/image" Target="../media/image373.svg"/><Relationship Id="rId120" Type="http://schemas.openxmlformats.org/officeDocument/2006/relationships/image" Target="../media/image389.svg"/><Relationship Id="rId125" Type="http://schemas.openxmlformats.org/officeDocument/2006/relationships/image" Target="../media/image173.png"/><Relationship Id="rId141" Type="http://schemas.openxmlformats.org/officeDocument/2006/relationships/image" Target="../media/image180.png"/><Relationship Id="rId146" Type="http://schemas.openxmlformats.org/officeDocument/2006/relationships/image" Target="../media/image415.svg"/><Relationship Id="rId167" Type="http://schemas.openxmlformats.org/officeDocument/2006/relationships/image" Target="../media/image193.png"/><Relationship Id="rId188" Type="http://schemas.openxmlformats.org/officeDocument/2006/relationships/image" Target="../media/image204.png"/><Relationship Id="rId7" Type="http://schemas.openxmlformats.org/officeDocument/2006/relationships/image" Target="../media/image277.svg"/><Relationship Id="rId71" Type="http://schemas.openxmlformats.org/officeDocument/2006/relationships/image" Target="../media/image341.svg"/><Relationship Id="rId92" Type="http://schemas.openxmlformats.org/officeDocument/2006/relationships/image" Target="../media/image361.svg"/><Relationship Id="rId162" Type="http://schemas.openxmlformats.org/officeDocument/2006/relationships/image" Target="../media/image431.svg"/><Relationship Id="rId183" Type="http://schemas.openxmlformats.org/officeDocument/2006/relationships/image" Target="../media/image452.svg"/><Relationship Id="rId213" Type="http://schemas.openxmlformats.org/officeDocument/2006/relationships/image" Target="../media/image482.svg"/><Relationship Id="rId218" Type="http://schemas.openxmlformats.org/officeDocument/2006/relationships/image" Target="../media/image487.svg"/><Relationship Id="rId234" Type="http://schemas.openxmlformats.org/officeDocument/2006/relationships/image" Target="../media/image218.png"/><Relationship Id="rId239" Type="http://schemas.openxmlformats.org/officeDocument/2006/relationships/image" Target="../media/image508.svg"/><Relationship Id="rId2" Type="http://schemas.openxmlformats.org/officeDocument/2006/relationships/image" Target="../media/image5.png"/><Relationship Id="rId29" Type="http://schemas.openxmlformats.org/officeDocument/2006/relationships/image" Target="../media/image299.svg"/><Relationship Id="rId250" Type="http://schemas.openxmlformats.org/officeDocument/2006/relationships/image" Target="../media/image519.svg"/><Relationship Id="rId255" Type="http://schemas.openxmlformats.org/officeDocument/2006/relationships/image" Target="../media/image524.svg"/><Relationship Id="rId24" Type="http://schemas.openxmlformats.org/officeDocument/2006/relationships/image" Target="../media/image127.png"/><Relationship Id="rId40" Type="http://schemas.openxmlformats.org/officeDocument/2006/relationships/image" Target="../media/image132.png"/><Relationship Id="rId45" Type="http://schemas.openxmlformats.org/officeDocument/2006/relationships/image" Target="../media/image315.svg"/><Relationship Id="rId66" Type="http://schemas.openxmlformats.org/officeDocument/2006/relationships/image" Target="../media/image144.png"/><Relationship Id="rId87" Type="http://schemas.openxmlformats.org/officeDocument/2006/relationships/image" Target="../media/image154.png"/><Relationship Id="rId110" Type="http://schemas.openxmlformats.org/officeDocument/2006/relationships/image" Target="../media/image379.svg"/><Relationship Id="rId115" Type="http://schemas.openxmlformats.org/officeDocument/2006/relationships/image" Target="../media/image168.png"/><Relationship Id="rId131" Type="http://schemas.openxmlformats.org/officeDocument/2006/relationships/image" Target="../media/image400.svg"/><Relationship Id="rId136" Type="http://schemas.openxmlformats.org/officeDocument/2006/relationships/image" Target="../media/image405.svg"/><Relationship Id="rId157" Type="http://schemas.openxmlformats.org/officeDocument/2006/relationships/image" Target="../media/image188.png"/><Relationship Id="rId178" Type="http://schemas.openxmlformats.org/officeDocument/2006/relationships/image" Target="../media/image199.png"/><Relationship Id="rId61" Type="http://schemas.openxmlformats.org/officeDocument/2006/relationships/image" Target="../media/image331.svg"/><Relationship Id="rId82" Type="http://schemas.openxmlformats.org/officeDocument/2006/relationships/image" Target="../media/image351.svg"/><Relationship Id="rId152" Type="http://schemas.openxmlformats.org/officeDocument/2006/relationships/image" Target="../media/image421.svg"/><Relationship Id="rId173" Type="http://schemas.openxmlformats.org/officeDocument/2006/relationships/image" Target="../media/image442.svg"/><Relationship Id="rId194" Type="http://schemas.openxmlformats.org/officeDocument/2006/relationships/image" Target="../media/image463.svg"/><Relationship Id="rId199" Type="http://schemas.openxmlformats.org/officeDocument/2006/relationships/image" Target="../media/image209.png"/><Relationship Id="rId203" Type="http://schemas.openxmlformats.org/officeDocument/2006/relationships/image" Target="../media/image211.png"/><Relationship Id="rId208" Type="http://schemas.openxmlformats.org/officeDocument/2006/relationships/image" Target="../media/image477.svg"/><Relationship Id="rId229" Type="http://schemas.openxmlformats.org/officeDocument/2006/relationships/image" Target="../media/image498.svg"/><Relationship Id="rId19" Type="http://schemas.openxmlformats.org/officeDocument/2006/relationships/image" Target="../media/image289.svg"/><Relationship Id="rId224" Type="http://schemas.openxmlformats.org/officeDocument/2006/relationships/image" Target="../media/image493.svg"/><Relationship Id="rId240" Type="http://schemas.openxmlformats.org/officeDocument/2006/relationships/image" Target="../media/image219.png"/><Relationship Id="rId245" Type="http://schemas.openxmlformats.org/officeDocument/2006/relationships/image" Target="../media/image514.svg"/><Relationship Id="rId261" Type="http://schemas.openxmlformats.org/officeDocument/2006/relationships/image" Target="../media/image224.png"/><Relationship Id="rId14" Type="http://schemas.openxmlformats.org/officeDocument/2006/relationships/image" Target="../media/image123.png"/><Relationship Id="rId30" Type="http://schemas.openxmlformats.org/officeDocument/2006/relationships/image" Target="../media/image300.svg"/><Relationship Id="rId35" Type="http://schemas.openxmlformats.org/officeDocument/2006/relationships/image" Target="../media/image130.png"/><Relationship Id="rId56" Type="http://schemas.openxmlformats.org/officeDocument/2006/relationships/image" Target="../media/image139.png"/><Relationship Id="rId77" Type="http://schemas.openxmlformats.org/officeDocument/2006/relationships/image" Target="../media/image149.png"/><Relationship Id="rId100" Type="http://schemas.openxmlformats.org/officeDocument/2006/relationships/image" Target="../media/image369.svg"/><Relationship Id="rId105" Type="http://schemas.openxmlformats.org/officeDocument/2006/relationships/image" Target="../media/image163.png"/><Relationship Id="rId126" Type="http://schemas.openxmlformats.org/officeDocument/2006/relationships/image" Target="../media/image395.svg"/><Relationship Id="rId147" Type="http://schemas.openxmlformats.org/officeDocument/2006/relationships/image" Target="../media/image183.png"/><Relationship Id="rId168" Type="http://schemas.openxmlformats.org/officeDocument/2006/relationships/image" Target="../media/image437.svg"/><Relationship Id="rId8" Type="http://schemas.openxmlformats.org/officeDocument/2006/relationships/image" Target="../media/image120.png"/><Relationship Id="rId51" Type="http://schemas.openxmlformats.org/officeDocument/2006/relationships/image" Target="../media/image321.svg"/><Relationship Id="rId72" Type="http://schemas.openxmlformats.org/officeDocument/2006/relationships/image" Target="../media/image147.png"/><Relationship Id="rId93" Type="http://schemas.openxmlformats.org/officeDocument/2006/relationships/image" Target="../media/image157.png"/><Relationship Id="rId98" Type="http://schemas.openxmlformats.org/officeDocument/2006/relationships/image" Target="../media/image367.svg"/><Relationship Id="rId121" Type="http://schemas.openxmlformats.org/officeDocument/2006/relationships/image" Target="../media/image171.png"/><Relationship Id="rId142" Type="http://schemas.openxmlformats.org/officeDocument/2006/relationships/image" Target="../media/image411.svg"/><Relationship Id="rId163" Type="http://schemas.openxmlformats.org/officeDocument/2006/relationships/image" Target="../media/image191.png"/><Relationship Id="rId184" Type="http://schemas.openxmlformats.org/officeDocument/2006/relationships/image" Target="../media/image202.png"/><Relationship Id="rId189" Type="http://schemas.openxmlformats.org/officeDocument/2006/relationships/image" Target="../media/image458.svg"/><Relationship Id="rId219" Type="http://schemas.openxmlformats.org/officeDocument/2006/relationships/image" Target="../media/image215.png"/><Relationship Id="rId3" Type="http://schemas.openxmlformats.org/officeDocument/2006/relationships/image" Target="../media/image117.png"/><Relationship Id="rId214" Type="http://schemas.openxmlformats.org/officeDocument/2006/relationships/image" Target="../media/image214.png"/><Relationship Id="rId230" Type="http://schemas.openxmlformats.org/officeDocument/2006/relationships/image" Target="../media/image499.svg"/><Relationship Id="rId235" Type="http://schemas.openxmlformats.org/officeDocument/2006/relationships/image" Target="../media/image504.svg"/><Relationship Id="rId251" Type="http://schemas.openxmlformats.org/officeDocument/2006/relationships/image" Target="../media/image520.svg"/><Relationship Id="rId256" Type="http://schemas.openxmlformats.org/officeDocument/2006/relationships/image" Target="../media/image525.svg"/><Relationship Id="rId25" Type="http://schemas.openxmlformats.org/officeDocument/2006/relationships/image" Target="../media/image295.svg"/><Relationship Id="rId46" Type="http://schemas.openxmlformats.org/officeDocument/2006/relationships/image" Target="../media/image316.svg"/><Relationship Id="rId67" Type="http://schemas.openxmlformats.org/officeDocument/2006/relationships/image" Target="../media/image337.svg"/><Relationship Id="rId116" Type="http://schemas.openxmlformats.org/officeDocument/2006/relationships/image" Target="../media/image385.svg"/><Relationship Id="rId137" Type="http://schemas.openxmlformats.org/officeDocument/2006/relationships/image" Target="../media/image178.png"/><Relationship Id="rId158" Type="http://schemas.openxmlformats.org/officeDocument/2006/relationships/image" Target="../media/image427.svg"/><Relationship Id="rId20" Type="http://schemas.openxmlformats.org/officeDocument/2006/relationships/image" Target="../media/image126.png"/><Relationship Id="rId41" Type="http://schemas.openxmlformats.org/officeDocument/2006/relationships/image" Target="../media/image311.svg"/><Relationship Id="rId62" Type="http://schemas.openxmlformats.org/officeDocument/2006/relationships/image" Target="../media/image142.png"/><Relationship Id="rId83" Type="http://schemas.openxmlformats.org/officeDocument/2006/relationships/image" Target="../media/image152.png"/><Relationship Id="rId88" Type="http://schemas.openxmlformats.org/officeDocument/2006/relationships/image" Target="../media/image357.svg"/><Relationship Id="rId111" Type="http://schemas.openxmlformats.org/officeDocument/2006/relationships/image" Target="../media/image166.png"/><Relationship Id="rId132" Type="http://schemas.openxmlformats.org/officeDocument/2006/relationships/image" Target="../media/image401.svg"/><Relationship Id="rId153" Type="http://schemas.openxmlformats.org/officeDocument/2006/relationships/image" Target="../media/image186.png"/><Relationship Id="rId174" Type="http://schemas.openxmlformats.org/officeDocument/2006/relationships/image" Target="../media/image197.png"/><Relationship Id="rId179" Type="http://schemas.openxmlformats.org/officeDocument/2006/relationships/image" Target="../media/image448.svg"/><Relationship Id="rId195" Type="http://schemas.openxmlformats.org/officeDocument/2006/relationships/image" Target="../media/image207.png"/><Relationship Id="rId209" Type="http://schemas.openxmlformats.org/officeDocument/2006/relationships/image" Target="../media/image478.svg"/><Relationship Id="rId190" Type="http://schemas.openxmlformats.org/officeDocument/2006/relationships/image" Target="../media/image459.svg"/><Relationship Id="rId204" Type="http://schemas.openxmlformats.org/officeDocument/2006/relationships/image" Target="../media/image473.svg"/><Relationship Id="rId220" Type="http://schemas.openxmlformats.org/officeDocument/2006/relationships/image" Target="../media/image489.svg"/><Relationship Id="rId225" Type="http://schemas.openxmlformats.org/officeDocument/2006/relationships/image" Target="../media/image216.png"/><Relationship Id="rId241" Type="http://schemas.openxmlformats.org/officeDocument/2006/relationships/image" Target="../media/image510.svg"/><Relationship Id="rId246" Type="http://schemas.openxmlformats.org/officeDocument/2006/relationships/image" Target="../media/image515.svg"/><Relationship Id="rId15" Type="http://schemas.openxmlformats.org/officeDocument/2006/relationships/image" Target="../media/image285.svg"/><Relationship Id="rId36" Type="http://schemas.openxmlformats.org/officeDocument/2006/relationships/image" Target="../media/image306.svg"/><Relationship Id="rId57" Type="http://schemas.openxmlformats.org/officeDocument/2006/relationships/image" Target="../media/image327.svg"/><Relationship Id="rId106" Type="http://schemas.openxmlformats.org/officeDocument/2006/relationships/image" Target="../media/image375.svg"/><Relationship Id="rId127" Type="http://schemas.openxmlformats.org/officeDocument/2006/relationships/image" Target="../media/image174.png"/><Relationship Id="rId262" Type="http://schemas.openxmlformats.org/officeDocument/2006/relationships/image" Target="../media/image531.svg"/><Relationship Id="rId10" Type="http://schemas.openxmlformats.org/officeDocument/2006/relationships/image" Target="../media/image121.png"/><Relationship Id="rId31" Type="http://schemas.openxmlformats.org/officeDocument/2006/relationships/image" Target="../media/image301.svg"/><Relationship Id="rId52" Type="http://schemas.openxmlformats.org/officeDocument/2006/relationships/image" Target="../media/image137.png"/><Relationship Id="rId73" Type="http://schemas.openxmlformats.org/officeDocument/2006/relationships/image" Target="../media/image343.svg"/><Relationship Id="rId78" Type="http://schemas.openxmlformats.org/officeDocument/2006/relationships/image" Target="../media/image347.svg"/><Relationship Id="rId94" Type="http://schemas.openxmlformats.org/officeDocument/2006/relationships/image" Target="../media/image363.svg"/><Relationship Id="rId99" Type="http://schemas.openxmlformats.org/officeDocument/2006/relationships/image" Target="../media/image160.png"/><Relationship Id="rId101" Type="http://schemas.openxmlformats.org/officeDocument/2006/relationships/image" Target="../media/image161.png"/><Relationship Id="rId122" Type="http://schemas.openxmlformats.org/officeDocument/2006/relationships/image" Target="../media/image391.svg"/><Relationship Id="rId143" Type="http://schemas.openxmlformats.org/officeDocument/2006/relationships/image" Target="../media/image181.png"/><Relationship Id="rId148" Type="http://schemas.openxmlformats.org/officeDocument/2006/relationships/image" Target="../media/image417.svg"/><Relationship Id="rId164" Type="http://schemas.openxmlformats.org/officeDocument/2006/relationships/image" Target="../media/image433.svg"/><Relationship Id="rId169" Type="http://schemas.openxmlformats.org/officeDocument/2006/relationships/image" Target="../media/image194.png"/><Relationship Id="rId185" Type="http://schemas.openxmlformats.org/officeDocument/2006/relationships/image" Target="../media/image454.svg"/><Relationship Id="rId4" Type="http://schemas.openxmlformats.org/officeDocument/2006/relationships/image" Target="../media/image118.png"/><Relationship Id="rId9" Type="http://schemas.openxmlformats.org/officeDocument/2006/relationships/image" Target="../media/image279.svg"/><Relationship Id="rId180" Type="http://schemas.openxmlformats.org/officeDocument/2006/relationships/image" Target="../media/image200.png"/><Relationship Id="rId210" Type="http://schemas.openxmlformats.org/officeDocument/2006/relationships/image" Target="../media/image479.svg"/><Relationship Id="rId215" Type="http://schemas.openxmlformats.org/officeDocument/2006/relationships/image" Target="../media/image484.svg"/><Relationship Id="rId236" Type="http://schemas.openxmlformats.org/officeDocument/2006/relationships/image" Target="../media/image505.svg"/><Relationship Id="rId257" Type="http://schemas.openxmlformats.org/officeDocument/2006/relationships/image" Target="../media/image526.svg"/><Relationship Id="rId26" Type="http://schemas.openxmlformats.org/officeDocument/2006/relationships/image" Target="../media/image296.svg"/><Relationship Id="rId231" Type="http://schemas.openxmlformats.org/officeDocument/2006/relationships/image" Target="../media/image500.svg"/><Relationship Id="rId252" Type="http://schemas.openxmlformats.org/officeDocument/2006/relationships/image" Target="../media/image521.svg"/><Relationship Id="rId47" Type="http://schemas.openxmlformats.org/officeDocument/2006/relationships/image" Target="../media/image317.svg"/><Relationship Id="rId68" Type="http://schemas.openxmlformats.org/officeDocument/2006/relationships/image" Target="../media/image145.png"/><Relationship Id="rId89" Type="http://schemas.openxmlformats.org/officeDocument/2006/relationships/image" Target="../media/image155.png"/><Relationship Id="rId112" Type="http://schemas.openxmlformats.org/officeDocument/2006/relationships/image" Target="../media/image381.svg"/><Relationship Id="rId133" Type="http://schemas.openxmlformats.org/officeDocument/2006/relationships/image" Target="../media/image176.png"/><Relationship Id="rId154" Type="http://schemas.openxmlformats.org/officeDocument/2006/relationships/image" Target="../media/image423.svg"/><Relationship Id="rId175" Type="http://schemas.openxmlformats.org/officeDocument/2006/relationships/image" Target="../media/image444.svg"/><Relationship Id="rId196" Type="http://schemas.openxmlformats.org/officeDocument/2006/relationships/image" Target="../media/image465.svg"/><Relationship Id="rId200" Type="http://schemas.openxmlformats.org/officeDocument/2006/relationships/image" Target="../media/image469.svg"/><Relationship Id="rId16" Type="http://schemas.openxmlformats.org/officeDocument/2006/relationships/image" Target="../media/image124.png"/><Relationship Id="rId221" Type="http://schemas.openxmlformats.org/officeDocument/2006/relationships/image" Target="../media/image490.svg"/><Relationship Id="rId242" Type="http://schemas.openxmlformats.org/officeDocument/2006/relationships/image" Target="../media/image511.svg"/><Relationship Id="rId37" Type="http://schemas.openxmlformats.org/officeDocument/2006/relationships/image" Target="../media/image307.svg"/><Relationship Id="rId58" Type="http://schemas.openxmlformats.org/officeDocument/2006/relationships/image" Target="../media/image140.png"/><Relationship Id="rId79" Type="http://schemas.openxmlformats.org/officeDocument/2006/relationships/image" Target="../media/image150.png"/><Relationship Id="rId102" Type="http://schemas.openxmlformats.org/officeDocument/2006/relationships/image" Target="../media/image371.svg"/><Relationship Id="rId123" Type="http://schemas.openxmlformats.org/officeDocument/2006/relationships/image" Target="../media/image172.png"/><Relationship Id="rId144" Type="http://schemas.openxmlformats.org/officeDocument/2006/relationships/image" Target="../media/image413.svg"/><Relationship Id="rId90" Type="http://schemas.openxmlformats.org/officeDocument/2006/relationships/image" Target="../media/image359.svg"/><Relationship Id="rId165" Type="http://schemas.openxmlformats.org/officeDocument/2006/relationships/image" Target="../media/image192.png"/><Relationship Id="rId186" Type="http://schemas.openxmlformats.org/officeDocument/2006/relationships/image" Target="../media/image203.png"/><Relationship Id="rId211" Type="http://schemas.openxmlformats.org/officeDocument/2006/relationships/image" Target="../media/image213.png"/><Relationship Id="rId232" Type="http://schemas.openxmlformats.org/officeDocument/2006/relationships/image" Target="../media/image501.svg"/><Relationship Id="rId253" Type="http://schemas.openxmlformats.org/officeDocument/2006/relationships/image" Target="../media/image221.png"/><Relationship Id="rId27" Type="http://schemas.openxmlformats.org/officeDocument/2006/relationships/image" Target="../media/image297.svg"/><Relationship Id="rId48" Type="http://schemas.openxmlformats.org/officeDocument/2006/relationships/image" Target="../media/image135.png"/><Relationship Id="rId69" Type="http://schemas.openxmlformats.org/officeDocument/2006/relationships/image" Target="../media/image339.svg"/><Relationship Id="rId113" Type="http://schemas.openxmlformats.org/officeDocument/2006/relationships/image" Target="../media/image167.png"/><Relationship Id="rId134" Type="http://schemas.openxmlformats.org/officeDocument/2006/relationships/image" Target="../media/image403.svg"/><Relationship Id="rId80" Type="http://schemas.openxmlformats.org/officeDocument/2006/relationships/image" Target="../media/image349.svg"/><Relationship Id="rId155" Type="http://schemas.openxmlformats.org/officeDocument/2006/relationships/image" Target="../media/image187.png"/><Relationship Id="rId176" Type="http://schemas.openxmlformats.org/officeDocument/2006/relationships/image" Target="../media/image198.png"/><Relationship Id="rId197" Type="http://schemas.openxmlformats.org/officeDocument/2006/relationships/image" Target="../media/image208.png"/><Relationship Id="rId201" Type="http://schemas.openxmlformats.org/officeDocument/2006/relationships/image" Target="../media/image210.png"/><Relationship Id="rId222" Type="http://schemas.openxmlformats.org/officeDocument/2006/relationships/image" Target="../media/image491.svg"/><Relationship Id="rId243" Type="http://schemas.openxmlformats.org/officeDocument/2006/relationships/image" Target="../media/image220.png"/><Relationship Id="rId17" Type="http://schemas.openxmlformats.org/officeDocument/2006/relationships/image" Target="../media/image287.svg"/><Relationship Id="rId38" Type="http://schemas.openxmlformats.org/officeDocument/2006/relationships/image" Target="../media/image131.png"/><Relationship Id="rId59" Type="http://schemas.openxmlformats.org/officeDocument/2006/relationships/image" Target="../media/image329.svg"/><Relationship Id="rId103" Type="http://schemas.openxmlformats.org/officeDocument/2006/relationships/image" Target="../media/image162.png"/><Relationship Id="rId124" Type="http://schemas.openxmlformats.org/officeDocument/2006/relationships/image" Target="../media/image393.svg"/><Relationship Id="rId70" Type="http://schemas.openxmlformats.org/officeDocument/2006/relationships/image" Target="../media/image146.png"/><Relationship Id="rId91" Type="http://schemas.openxmlformats.org/officeDocument/2006/relationships/image" Target="../media/image156.png"/><Relationship Id="rId145" Type="http://schemas.openxmlformats.org/officeDocument/2006/relationships/image" Target="../media/image182.png"/><Relationship Id="rId166" Type="http://schemas.openxmlformats.org/officeDocument/2006/relationships/image" Target="../media/image435.svg"/><Relationship Id="rId187" Type="http://schemas.openxmlformats.org/officeDocument/2006/relationships/image" Target="../media/image456.svg"/></Relationships>
</file>

<file path=ppt/slideLayouts/_rels/slideLayout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9.png"/><Relationship Id="rId21" Type="http://schemas.openxmlformats.org/officeDocument/2006/relationships/image" Target="../media/image29.svg"/><Relationship Id="rId42" Type="http://schemas.openxmlformats.org/officeDocument/2006/relationships/image" Target="../media/image22.png"/><Relationship Id="rId63" Type="http://schemas.openxmlformats.org/officeDocument/2006/relationships/image" Target="../media/image71.svg"/><Relationship Id="rId84" Type="http://schemas.openxmlformats.org/officeDocument/2006/relationships/image" Target="../media/image92.svg"/><Relationship Id="rId138" Type="http://schemas.openxmlformats.org/officeDocument/2006/relationships/image" Target="../media/image68.png"/><Relationship Id="rId159" Type="http://schemas.openxmlformats.org/officeDocument/2006/relationships/image" Target="../media/image167.svg"/><Relationship Id="rId170" Type="http://schemas.openxmlformats.org/officeDocument/2006/relationships/image" Target="../media/image178.svg"/><Relationship Id="rId191" Type="http://schemas.openxmlformats.org/officeDocument/2006/relationships/image" Target="../media/image95.png"/><Relationship Id="rId205" Type="http://schemas.openxmlformats.org/officeDocument/2006/relationships/image" Target="../media/image213.svg"/><Relationship Id="rId226" Type="http://schemas.openxmlformats.org/officeDocument/2006/relationships/image" Target="../media/image234.svg"/><Relationship Id="rId247" Type="http://schemas.openxmlformats.org/officeDocument/2006/relationships/image" Target="../media/image255.svg"/><Relationship Id="rId107" Type="http://schemas.openxmlformats.org/officeDocument/2006/relationships/image" Target="../media/image54.png"/><Relationship Id="rId11" Type="http://schemas.openxmlformats.org/officeDocument/2006/relationships/image" Target="../media/image11.png"/><Relationship Id="rId32" Type="http://schemas.openxmlformats.org/officeDocument/2006/relationships/image" Target="../media/image40.svg"/><Relationship Id="rId53" Type="http://schemas.openxmlformats.org/officeDocument/2006/relationships/image" Target="../media/image61.svg"/><Relationship Id="rId74" Type="http://schemas.openxmlformats.org/officeDocument/2006/relationships/image" Target="../media/image37.png"/><Relationship Id="rId128" Type="http://schemas.openxmlformats.org/officeDocument/2006/relationships/image" Target="../media/image136.svg"/><Relationship Id="rId149" Type="http://schemas.openxmlformats.org/officeDocument/2006/relationships/image" Target="../media/image157.svg"/><Relationship Id="rId5" Type="http://schemas.openxmlformats.org/officeDocument/2006/relationships/image" Target="../media/image8.png"/><Relationship Id="rId95" Type="http://schemas.openxmlformats.org/officeDocument/2006/relationships/image" Target="../media/image48.png"/><Relationship Id="rId160" Type="http://schemas.openxmlformats.org/officeDocument/2006/relationships/image" Target="../media/image79.png"/><Relationship Id="rId181" Type="http://schemas.openxmlformats.org/officeDocument/2006/relationships/image" Target="../media/image90.png"/><Relationship Id="rId216" Type="http://schemas.openxmlformats.org/officeDocument/2006/relationships/image" Target="../media/image224.svg"/><Relationship Id="rId237" Type="http://schemas.openxmlformats.org/officeDocument/2006/relationships/image" Target="../media/image245.svg"/><Relationship Id="rId258" Type="http://schemas.openxmlformats.org/officeDocument/2006/relationships/image" Target="../media/image266.svg"/><Relationship Id="rId22" Type="http://schemas.openxmlformats.org/officeDocument/2006/relationships/image" Target="../media/image30.svg"/><Relationship Id="rId43" Type="http://schemas.openxmlformats.org/officeDocument/2006/relationships/image" Target="../media/image51.svg"/><Relationship Id="rId64" Type="http://schemas.openxmlformats.org/officeDocument/2006/relationships/image" Target="../media/image32.png"/><Relationship Id="rId118" Type="http://schemas.openxmlformats.org/officeDocument/2006/relationships/image" Target="../media/image126.svg"/><Relationship Id="rId139" Type="http://schemas.openxmlformats.org/officeDocument/2006/relationships/image" Target="../media/image147.svg"/><Relationship Id="rId85" Type="http://schemas.openxmlformats.org/officeDocument/2006/relationships/image" Target="../media/image43.png"/><Relationship Id="rId150" Type="http://schemas.openxmlformats.org/officeDocument/2006/relationships/image" Target="../media/image74.png"/><Relationship Id="rId171" Type="http://schemas.openxmlformats.org/officeDocument/2006/relationships/image" Target="../media/image85.png"/><Relationship Id="rId192" Type="http://schemas.openxmlformats.org/officeDocument/2006/relationships/image" Target="../media/image200.svg"/><Relationship Id="rId206" Type="http://schemas.openxmlformats.org/officeDocument/2006/relationships/image" Target="../media/image102.png"/><Relationship Id="rId227" Type="http://schemas.openxmlformats.org/officeDocument/2006/relationships/image" Target="../media/image107.png"/><Relationship Id="rId248" Type="http://schemas.openxmlformats.org/officeDocument/2006/relationships/image" Target="../media/image256.svg"/><Relationship Id="rId12" Type="http://schemas.openxmlformats.org/officeDocument/2006/relationships/image" Target="../media/image20.svg"/><Relationship Id="rId33" Type="http://schemas.openxmlformats.org/officeDocument/2006/relationships/image" Target="../media/image18.png"/><Relationship Id="rId108" Type="http://schemas.openxmlformats.org/officeDocument/2006/relationships/image" Target="../media/image116.svg"/><Relationship Id="rId129" Type="http://schemas.openxmlformats.org/officeDocument/2006/relationships/image" Target="../media/image65.png"/><Relationship Id="rId54" Type="http://schemas.openxmlformats.org/officeDocument/2006/relationships/image" Target="../media/image27.png"/><Relationship Id="rId75" Type="http://schemas.openxmlformats.org/officeDocument/2006/relationships/image" Target="../media/image38.png"/><Relationship Id="rId96" Type="http://schemas.openxmlformats.org/officeDocument/2006/relationships/image" Target="../media/image104.svg"/><Relationship Id="rId140" Type="http://schemas.openxmlformats.org/officeDocument/2006/relationships/image" Target="../media/image69.png"/><Relationship Id="rId161" Type="http://schemas.openxmlformats.org/officeDocument/2006/relationships/image" Target="../media/image169.svg"/><Relationship Id="rId182" Type="http://schemas.openxmlformats.org/officeDocument/2006/relationships/image" Target="../media/image190.svg"/><Relationship Id="rId217" Type="http://schemas.openxmlformats.org/officeDocument/2006/relationships/image" Target="../media/image225.svg"/><Relationship Id="rId6" Type="http://schemas.openxmlformats.org/officeDocument/2006/relationships/image" Target="../media/image14.svg"/><Relationship Id="rId238" Type="http://schemas.openxmlformats.org/officeDocument/2006/relationships/image" Target="../media/image246.svg"/><Relationship Id="rId259" Type="http://schemas.openxmlformats.org/officeDocument/2006/relationships/image" Target="../media/image267.svg"/><Relationship Id="rId23" Type="http://schemas.openxmlformats.org/officeDocument/2006/relationships/image" Target="../media/image31.svg"/><Relationship Id="rId28" Type="http://schemas.openxmlformats.org/officeDocument/2006/relationships/image" Target="../media/image17.png"/><Relationship Id="rId49" Type="http://schemas.openxmlformats.org/officeDocument/2006/relationships/image" Target="../media/image57.svg"/><Relationship Id="rId114" Type="http://schemas.openxmlformats.org/officeDocument/2006/relationships/image" Target="../media/image122.svg"/><Relationship Id="rId119" Type="http://schemas.openxmlformats.org/officeDocument/2006/relationships/image" Target="../media/image60.png"/><Relationship Id="rId44" Type="http://schemas.openxmlformats.org/officeDocument/2006/relationships/image" Target="../media/image23.png"/><Relationship Id="rId60" Type="http://schemas.openxmlformats.org/officeDocument/2006/relationships/image" Target="../media/image30.png"/><Relationship Id="rId65" Type="http://schemas.openxmlformats.org/officeDocument/2006/relationships/image" Target="../media/image73.svg"/><Relationship Id="rId81" Type="http://schemas.openxmlformats.org/officeDocument/2006/relationships/image" Target="../media/image41.png"/><Relationship Id="rId86" Type="http://schemas.openxmlformats.org/officeDocument/2006/relationships/image" Target="../media/image94.svg"/><Relationship Id="rId130" Type="http://schemas.openxmlformats.org/officeDocument/2006/relationships/image" Target="../media/image138.svg"/><Relationship Id="rId135" Type="http://schemas.openxmlformats.org/officeDocument/2006/relationships/image" Target="../media/image143.svg"/><Relationship Id="rId151" Type="http://schemas.openxmlformats.org/officeDocument/2006/relationships/image" Target="../media/image159.svg"/><Relationship Id="rId156" Type="http://schemas.openxmlformats.org/officeDocument/2006/relationships/image" Target="../media/image77.png"/><Relationship Id="rId177" Type="http://schemas.openxmlformats.org/officeDocument/2006/relationships/image" Target="../media/image88.png"/><Relationship Id="rId198" Type="http://schemas.openxmlformats.org/officeDocument/2006/relationships/image" Target="../media/image206.svg"/><Relationship Id="rId172" Type="http://schemas.openxmlformats.org/officeDocument/2006/relationships/image" Target="../media/image180.svg"/><Relationship Id="rId193" Type="http://schemas.openxmlformats.org/officeDocument/2006/relationships/image" Target="../media/image96.png"/><Relationship Id="rId202" Type="http://schemas.openxmlformats.org/officeDocument/2006/relationships/image" Target="../media/image210.svg"/><Relationship Id="rId207" Type="http://schemas.openxmlformats.org/officeDocument/2006/relationships/image" Target="../media/image215.svg"/><Relationship Id="rId223" Type="http://schemas.openxmlformats.org/officeDocument/2006/relationships/image" Target="../media/image106.png"/><Relationship Id="rId228" Type="http://schemas.openxmlformats.org/officeDocument/2006/relationships/image" Target="../media/image236.svg"/><Relationship Id="rId244" Type="http://schemas.openxmlformats.org/officeDocument/2006/relationships/image" Target="../media/image252.svg"/><Relationship Id="rId249" Type="http://schemas.openxmlformats.org/officeDocument/2006/relationships/image" Target="../media/image112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9" Type="http://schemas.openxmlformats.org/officeDocument/2006/relationships/image" Target="../media/image47.svg"/><Relationship Id="rId109" Type="http://schemas.openxmlformats.org/officeDocument/2006/relationships/image" Target="../media/image55.png"/><Relationship Id="rId260" Type="http://schemas.openxmlformats.org/officeDocument/2006/relationships/image" Target="../media/image268.svg"/><Relationship Id="rId265" Type="http://schemas.openxmlformats.org/officeDocument/2006/relationships/image" Target="../media/image225.png"/><Relationship Id="rId34" Type="http://schemas.openxmlformats.org/officeDocument/2006/relationships/image" Target="../media/image42.svg"/><Relationship Id="rId50" Type="http://schemas.openxmlformats.org/officeDocument/2006/relationships/image" Target="../media/image25.png"/><Relationship Id="rId55" Type="http://schemas.openxmlformats.org/officeDocument/2006/relationships/image" Target="../media/image63.svg"/><Relationship Id="rId76" Type="http://schemas.openxmlformats.org/officeDocument/2006/relationships/image" Target="../media/image84.svg"/><Relationship Id="rId97" Type="http://schemas.openxmlformats.org/officeDocument/2006/relationships/image" Target="../media/image49.png"/><Relationship Id="rId104" Type="http://schemas.openxmlformats.org/officeDocument/2006/relationships/image" Target="../media/image112.svg"/><Relationship Id="rId120" Type="http://schemas.openxmlformats.org/officeDocument/2006/relationships/image" Target="../media/image128.svg"/><Relationship Id="rId125" Type="http://schemas.openxmlformats.org/officeDocument/2006/relationships/image" Target="../media/image63.png"/><Relationship Id="rId141" Type="http://schemas.openxmlformats.org/officeDocument/2006/relationships/image" Target="../media/image149.svg"/><Relationship Id="rId146" Type="http://schemas.openxmlformats.org/officeDocument/2006/relationships/image" Target="../media/image72.png"/><Relationship Id="rId167" Type="http://schemas.openxmlformats.org/officeDocument/2006/relationships/image" Target="../media/image175.svg"/><Relationship Id="rId188" Type="http://schemas.openxmlformats.org/officeDocument/2006/relationships/image" Target="../media/image196.svg"/><Relationship Id="rId7" Type="http://schemas.openxmlformats.org/officeDocument/2006/relationships/image" Target="../media/image9.png"/><Relationship Id="rId71" Type="http://schemas.openxmlformats.org/officeDocument/2006/relationships/image" Target="../media/image79.svg"/><Relationship Id="rId92" Type="http://schemas.openxmlformats.org/officeDocument/2006/relationships/image" Target="../media/image100.svg"/><Relationship Id="rId162" Type="http://schemas.openxmlformats.org/officeDocument/2006/relationships/image" Target="../media/image80.png"/><Relationship Id="rId183" Type="http://schemas.openxmlformats.org/officeDocument/2006/relationships/image" Target="../media/image91.png"/><Relationship Id="rId213" Type="http://schemas.openxmlformats.org/officeDocument/2006/relationships/image" Target="../media/image221.svg"/><Relationship Id="rId218" Type="http://schemas.openxmlformats.org/officeDocument/2006/relationships/image" Target="../media/image226.svg"/><Relationship Id="rId234" Type="http://schemas.openxmlformats.org/officeDocument/2006/relationships/image" Target="../media/image242.svg"/><Relationship Id="rId239" Type="http://schemas.openxmlformats.org/officeDocument/2006/relationships/image" Target="../media/image247.svg"/><Relationship Id="rId2" Type="http://schemas.openxmlformats.org/officeDocument/2006/relationships/image" Target="../media/image6.png"/><Relationship Id="rId29" Type="http://schemas.openxmlformats.org/officeDocument/2006/relationships/image" Target="../media/image37.svg"/><Relationship Id="rId250" Type="http://schemas.openxmlformats.org/officeDocument/2006/relationships/image" Target="../media/image258.svg"/><Relationship Id="rId255" Type="http://schemas.openxmlformats.org/officeDocument/2006/relationships/image" Target="../media/image113.png"/><Relationship Id="rId24" Type="http://schemas.openxmlformats.org/officeDocument/2006/relationships/image" Target="../media/image16.png"/><Relationship Id="rId40" Type="http://schemas.openxmlformats.org/officeDocument/2006/relationships/image" Target="../media/image21.png"/><Relationship Id="rId45" Type="http://schemas.openxmlformats.org/officeDocument/2006/relationships/image" Target="../media/image53.svg"/><Relationship Id="rId66" Type="http://schemas.openxmlformats.org/officeDocument/2006/relationships/image" Target="../media/image33.png"/><Relationship Id="rId87" Type="http://schemas.openxmlformats.org/officeDocument/2006/relationships/image" Target="../media/image44.png"/><Relationship Id="rId110" Type="http://schemas.openxmlformats.org/officeDocument/2006/relationships/image" Target="../media/image118.svg"/><Relationship Id="rId115" Type="http://schemas.openxmlformats.org/officeDocument/2006/relationships/image" Target="../media/image58.png"/><Relationship Id="rId131" Type="http://schemas.openxmlformats.org/officeDocument/2006/relationships/image" Target="../media/image139.svg"/><Relationship Id="rId136" Type="http://schemas.openxmlformats.org/officeDocument/2006/relationships/image" Target="../media/image67.png"/><Relationship Id="rId157" Type="http://schemas.openxmlformats.org/officeDocument/2006/relationships/image" Target="../media/image165.svg"/><Relationship Id="rId178" Type="http://schemas.openxmlformats.org/officeDocument/2006/relationships/image" Target="../media/image186.svg"/><Relationship Id="rId61" Type="http://schemas.openxmlformats.org/officeDocument/2006/relationships/image" Target="../media/image69.svg"/><Relationship Id="rId82" Type="http://schemas.openxmlformats.org/officeDocument/2006/relationships/image" Target="../media/image90.svg"/><Relationship Id="rId152" Type="http://schemas.openxmlformats.org/officeDocument/2006/relationships/image" Target="../media/image75.png"/><Relationship Id="rId173" Type="http://schemas.openxmlformats.org/officeDocument/2006/relationships/image" Target="../media/image86.png"/><Relationship Id="rId194" Type="http://schemas.openxmlformats.org/officeDocument/2006/relationships/image" Target="../media/image202.svg"/><Relationship Id="rId199" Type="http://schemas.openxmlformats.org/officeDocument/2006/relationships/image" Target="../media/image99.png"/><Relationship Id="rId203" Type="http://schemas.openxmlformats.org/officeDocument/2006/relationships/image" Target="../media/image101.png"/><Relationship Id="rId208" Type="http://schemas.openxmlformats.org/officeDocument/2006/relationships/image" Target="../media/image216.svg"/><Relationship Id="rId229" Type="http://schemas.openxmlformats.org/officeDocument/2006/relationships/image" Target="../media/image108.png"/><Relationship Id="rId19" Type="http://schemas.openxmlformats.org/officeDocument/2006/relationships/image" Target="../media/image27.svg"/><Relationship Id="rId224" Type="http://schemas.openxmlformats.org/officeDocument/2006/relationships/image" Target="../media/image232.svg"/><Relationship Id="rId240" Type="http://schemas.openxmlformats.org/officeDocument/2006/relationships/image" Target="../media/image248.svg"/><Relationship Id="rId245" Type="http://schemas.openxmlformats.org/officeDocument/2006/relationships/image" Target="../media/image253.svg"/><Relationship Id="rId261" Type="http://schemas.openxmlformats.org/officeDocument/2006/relationships/image" Target="../media/image114.png"/><Relationship Id="rId14" Type="http://schemas.openxmlformats.org/officeDocument/2006/relationships/image" Target="../media/image22.svg"/><Relationship Id="rId30" Type="http://schemas.openxmlformats.org/officeDocument/2006/relationships/image" Target="../media/image38.svg"/><Relationship Id="rId35" Type="http://schemas.openxmlformats.org/officeDocument/2006/relationships/image" Target="../media/image19.png"/><Relationship Id="rId56" Type="http://schemas.openxmlformats.org/officeDocument/2006/relationships/image" Target="../media/image28.png"/><Relationship Id="rId77" Type="http://schemas.openxmlformats.org/officeDocument/2006/relationships/image" Target="../media/image39.png"/><Relationship Id="rId100" Type="http://schemas.openxmlformats.org/officeDocument/2006/relationships/image" Target="../media/image108.svg"/><Relationship Id="rId105" Type="http://schemas.openxmlformats.org/officeDocument/2006/relationships/image" Target="../media/image53.png"/><Relationship Id="rId126" Type="http://schemas.openxmlformats.org/officeDocument/2006/relationships/image" Target="../media/image134.svg"/><Relationship Id="rId147" Type="http://schemas.openxmlformats.org/officeDocument/2006/relationships/image" Target="../media/image155.svg"/><Relationship Id="rId168" Type="http://schemas.openxmlformats.org/officeDocument/2006/relationships/image" Target="../media/image83.png"/><Relationship Id="rId8" Type="http://schemas.openxmlformats.org/officeDocument/2006/relationships/image" Target="../media/image16.svg"/><Relationship Id="rId51" Type="http://schemas.openxmlformats.org/officeDocument/2006/relationships/image" Target="../media/image59.svg"/><Relationship Id="rId72" Type="http://schemas.openxmlformats.org/officeDocument/2006/relationships/image" Target="../media/image36.png"/><Relationship Id="rId93" Type="http://schemas.openxmlformats.org/officeDocument/2006/relationships/image" Target="../media/image47.png"/><Relationship Id="rId98" Type="http://schemas.openxmlformats.org/officeDocument/2006/relationships/image" Target="../media/image106.svg"/><Relationship Id="rId121" Type="http://schemas.openxmlformats.org/officeDocument/2006/relationships/image" Target="../media/image61.png"/><Relationship Id="rId142" Type="http://schemas.openxmlformats.org/officeDocument/2006/relationships/image" Target="../media/image70.png"/><Relationship Id="rId163" Type="http://schemas.openxmlformats.org/officeDocument/2006/relationships/image" Target="../media/image171.svg"/><Relationship Id="rId184" Type="http://schemas.openxmlformats.org/officeDocument/2006/relationships/image" Target="../media/image192.svg"/><Relationship Id="rId189" Type="http://schemas.openxmlformats.org/officeDocument/2006/relationships/image" Target="../media/image94.png"/><Relationship Id="rId219" Type="http://schemas.openxmlformats.org/officeDocument/2006/relationships/image" Target="../media/image105.png"/><Relationship Id="rId3" Type="http://schemas.openxmlformats.org/officeDocument/2006/relationships/image" Target="../media/image7.png"/><Relationship Id="rId214" Type="http://schemas.openxmlformats.org/officeDocument/2006/relationships/image" Target="../media/image104.png"/><Relationship Id="rId230" Type="http://schemas.openxmlformats.org/officeDocument/2006/relationships/image" Target="../media/image238.svg"/><Relationship Id="rId235" Type="http://schemas.openxmlformats.org/officeDocument/2006/relationships/image" Target="../media/image243.svg"/><Relationship Id="rId251" Type="http://schemas.openxmlformats.org/officeDocument/2006/relationships/image" Target="../media/image259.svg"/><Relationship Id="rId256" Type="http://schemas.openxmlformats.org/officeDocument/2006/relationships/image" Target="../media/image264.svg"/><Relationship Id="rId25" Type="http://schemas.openxmlformats.org/officeDocument/2006/relationships/image" Target="../media/image33.svg"/><Relationship Id="rId46" Type="http://schemas.openxmlformats.org/officeDocument/2006/relationships/image" Target="../media/image54.svg"/><Relationship Id="rId67" Type="http://schemas.openxmlformats.org/officeDocument/2006/relationships/image" Target="../media/image75.svg"/><Relationship Id="rId116" Type="http://schemas.openxmlformats.org/officeDocument/2006/relationships/image" Target="../media/image124.svg"/><Relationship Id="rId137" Type="http://schemas.openxmlformats.org/officeDocument/2006/relationships/image" Target="../media/image145.svg"/><Relationship Id="rId158" Type="http://schemas.openxmlformats.org/officeDocument/2006/relationships/image" Target="../media/image78.png"/><Relationship Id="rId20" Type="http://schemas.openxmlformats.org/officeDocument/2006/relationships/image" Target="../media/image15.png"/><Relationship Id="rId41" Type="http://schemas.openxmlformats.org/officeDocument/2006/relationships/image" Target="../media/image49.svg"/><Relationship Id="rId62" Type="http://schemas.openxmlformats.org/officeDocument/2006/relationships/image" Target="../media/image31.png"/><Relationship Id="rId83" Type="http://schemas.openxmlformats.org/officeDocument/2006/relationships/image" Target="../media/image42.png"/><Relationship Id="rId88" Type="http://schemas.openxmlformats.org/officeDocument/2006/relationships/image" Target="../media/image96.svg"/><Relationship Id="rId111" Type="http://schemas.openxmlformats.org/officeDocument/2006/relationships/image" Target="../media/image56.png"/><Relationship Id="rId132" Type="http://schemas.openxmlformats.org/officeDocument/2006/relationships/image" Target="../media/image140.svg"/><Relationship Id="rId153" Type="http://schemas.openxmlformats.org/officeDocument/2006/relationships/image" Target="../media/image161.svg"/><Relationship Id="rId174" Type="http://schemas.openxmlformats.org/officeDocument/2006/relationships/image" Target="../media/image182.svg"/><Relationship Id="rId179" Type="http://schemas.openxmlformats.org/officeDocument/2006/relationships/image" Target="../media/image89.png"/><Relationship Id="rId195" Type="http://schemas.openxmlformats.org/officeDocument/2006/relationships/image" Target="../media/image97.png"/><Relationship Id="rId209" Type="http://schemas.openxmlformats.org/officeDocument/2006/relationships/image" Target="../media/image217.svg"/><Relationship Id="rId190" Type="http://schemas.openxmlformats.org/officeDocument/2006/relationships/image" Target="../media/image198.svg"/><Relationship Id="rId204" Type="http://schemas.openxmlformats.org/officeDocument/2006/relationships/image" Target="../media/image212.svg"/><Relationship Id="rId220" Type="http://schemas.openxmlformats.org/officeDocument/2006/relationships/image" Target="../media/image228.svg"/><Relationship Id="rId225" Type="http://schemas.openxmlformats.org/officeDocument/2006/relationships/image" Target="../media/image233.svg"/><Relationship Id="rId241" Type="http://schemas.openxmlformats.org/officeDocument/2006/relationships/image" Target="../media/image110.png"/><Relationship Id="rId246" Type="http://schemas.openxmlformats.org/officeDocument/2006/relationships/image" Target="../media/image254.svg"/><Relationship Id="rId15" Type="http://schemas.openxmlformats.org/officeDocument/2006/relationships/image" Target="../media/image23.svg"/><Relationship Id="rId36" Type="http://schemas.openxmlformats.org/officeDocument/2006/relationships/image" Target="../media/image44.svg"/><Relationship Id="rId57" Type="http://schemas.openxmlformats.org/officeDocument/2006/relationships/image" Target="../media/image65.svg"/><Relationship Id="rId106" Type="http://schemas.openxmlformats.org/officeDocument/2006/relationships/image" Target="../media/image114.svg"/><Relationship Id="rId127" Type="http://schemas.openxmlformats.org/officeDocument/2006/relationships/image" Target="../media/image64.png"/><Relationship Id="rId262" Type="http://schemas.openxmlformats.org/officeDocument/2006/relationships/image" Target="../media/image115.png"/><Relationship Id="rId10" Type="http://schemas.openxmlformats.org/officeDocument/2006/relationships/image" Target="../media/image18.svg"/><Relationship Id="rId31" Type="http://schemas.openxmlformats.org/officeDocument/2006/relationships/image" Target="../media/image39.svg"/><Relationship Id="rId52" Type="http://schemas.openxmlformats.org/officeDocument/2006/relationships/image" Target="../media/image26.png"/><Relationship Id="rId73" Type="http://schemas.openxmlformats.org/officeDocument/2006/relationships/image" Target="../media/image81.svg"/><Relationship Id="rId78" Type="http://schemas.openxmlformats.org/officeDocument/2006/relationships/image" Target="../media/image86.svg"/><Relationship Id="rId94" Type="http://schemas.openxmlformats.org/officeDocument/2006/relationships/image" Target="../media/image102.svg"/><Relationship Id="rId99" Type="http://schemas.openxmlformats.org/officeDocument/2006/relationships/image" Target="../media/image50.png"/><Relationship Id="rId101" Type="http://schemas.openxmlformats.org/officeDocument/2006/relationships/image" Target="../media/image51.png"/><Relationship Id="rId122" Type="http://schemas.openxmlformats.org/officeDocument/2006/relationships/image" Target="../media/image130.svg"/><Relationship Id="rId143" Type="http://schemas.openxmlformats.org/officeDocument/2006/relationships/image" Target="../media/image151.svg"/><Relationship Id="rId148" Type="http://schemas.openxmlformats.org/officeDocument/2006/relationships/image" Target="../media/image73.png"/><Relationship Id="rId164" Type="http://schemas.openxmlformats.org/officeDocument/2006/relationships/image" Target="../media/image81.png"/><Relationship Id="rId169" Type="http://schemas.openxmlformats.org/officeDocument/2006/relationships/image" Target="../media/image84.png"/><Relationship Id="rId185" Type="http://schemas.openxmlformats.org/officeDocument/2006/relationships/image" Target="../media/image92.png"/><Relationship Id="rId4" Type="http://schemas.openxmlformats.org/officeDocument/2006/relationships/image" Target="../media/image12.svg"/><Relationship Id="rId9" Type="http://schemas.openxmlformats.org/officeDocument/2006/relationships/image" Target="../media/image10.png"/><Relationship Id="rId180" Type="http://schemas.openxmlformats.org/officeDocument/2006/relationships/image" Target="../media/image188.svg"/><Relationship Id="rId210" Type="http://schemas.openxmlformats.org/officeDocument/2006/relationships/image" Target="../media/image218.svg"/><Relationship Id="rId215" Type="http://schemas.openxmlformats.org/officeDocument/2006/relationships/image" Target="../media/image223.svg"/><Relationship Id="rId236" Type="http://schemas.openxmlformats.org/officeDocument/2006/relationships/image" Target="../media/image244.svg"/><Relationship Id="rId257" Type="http://schemas.openxmlformats.org/officeDocument/2006/relationships/image" Target="../media/image265.svg"/><Relationship Id="rId26" Type="http://schemas.openxmlformats.org/officeDocument/2006/relationships/image" Target="../media/image34.svg"/><Relationship Id="rId231" Type="http://schemas.openxmlformats.org/officeDocument/2006/relationships/image" Target="../media/image109.png"/><Relationship Id="rId252" Type="http://schemas.openxmlformats.org/officeDocument/2006/relationships/image" Target="../media/image260.svg"/><Relationship Id="rId47" Type="http://schemas.openxmlformats.org/officeDocument/2006/relationships/image" Target="../media/image55.svg"/><Relationship Id="rId68" Type="http://schemas.openxmlformats.org/officeDocument/2006/relationships/image" Target="../media/image34.png"/><Relationship Id="rId89" Type="http://schemas.openxmlformats.org/officeDocument/2006/relationships/image" Target="../media/image45.png"/><Relationship Id="rId112" Type="http://schemas.openxmlformats.org/officeDocument/2006/relationships/image" Target="../media/image120.svg"/><Relationship Id="rId133" Type="http://schemas.openxmlformats.org/officeDocument/2006/relationships/image" Target="../media/image141.svg"/><Relationship Id="rId154" Type="http://schemas.openxmlformats.org/officeDocument/2006/relationships/image" Target="../media/image76.png"/><Relationship Id="rId175" Type="http://schemas.openxmlformats.org/officeDocument/2006/relationships/image" Target="../media/image87.png"/><Relationship Id="rId196" Type="http://schemas.openxmlformats.org/officeDocument/2006/relationships/image" Target="../media/image204.svg"/><Relationship Id="rId200" Type="http://schemas.openxmlformats.org/officeDocument/2006/relationships/image" Target="../media/image208.svg"/><Relationship Id="rId16" Type="http://schemas.openxmlformats.org/officeDocument/2006/relationships/image" Target="../media/image13.png"/><Relationship Id="rId221" Type="http://schemas.openxmlformats.org/officeDocument/2006/relationships/image" Target="../media/image229.svg"/><Relationship Id="rId242" Type="http://schemas.openxmlformats.org/officeDocument/2006/relationships/image" Target="../media/image250.svg"/><Relationship Id="rId263" Type="http://schemas.openxmlformats.org/officeDocument/2006/relationships/image" Target="../media/image116.png"/><Relationship Id="rId37" Type="http://schemas.openxmlformats.org/officeDocument/2006/relationships/image" Target="../media/image45.svg"/><Relationship Id="rId58" Type="http://schemas.openxmlformats.org/officeDocument/2006/relationships/image" Target="../media/image29.png"/><Relationship Id="rId79" Type="http://schemas.openxmlformats.org/officeDocument/2006/relationships/image" Target="../media/image40.png"/><Relationship Id="rId102" Type="http://schemas.openxmlformats.org/officeDocument/2006/relationships/image" Target="../media/image110.svg"/><Relationship Id="rId123" Type="http://schemas.openxmlformats.org/officeDocument/2006/relationships/image" Target="../media/image62.png"/><Relationship Id="rId144" Type="http://schemas.openxmlformats.org/officeDocument/2006/relationships/image" Target="../media/image71.png"/><Relationship Id="rId90" Type="http://schemas.openxmlformats.org/officeDocument/2006/relationships/image" Target="../media/image98.svg"/><Relationship Id="rId165" Type="http://schemas.openxmlformats.org/officeDocument/2006/relationships/image" Target="../media/image173.svg"/><Relationship Id="rId186" Type="http://schemas.openxmlformats.org/officeDocument/2006/relationships/image" Target="../media/image194.svg"/><Relationship Id="rId211" Type="http://schemas.openxmlformats.org/officeDocument/2006/relationships/image" Target="../media/image103.png"/><Relationship Id="rId232" Type="http://schemas.openxmlformats.org/officeDocument/2006/relationships/image" Target="../media/image240.svg"/><Relationship Id="rId253" Type="http://schemas.openxmlformats.org/officeDocument/2006/relationships/image" Target="../media/image261.svg"/><Relationship Id="rId27" Type="http://schemas.openxmlformats.org/officeDocument/2006/relationships/image" Target="../media/image35.svg"/><Relationship Id="rId48" Type="http://schemas.openxmlformats.org/officeDocument/2006/relationships/image" Target="../media/image24.png"/><Relationship Id="rId69" Type="http://schemas.openxmlformats.org/officeDocument/2006/relationships/image" Target="../media/image77.svg"/><Relationship Id="rId113" Type="http://schemas.openxmlformats.org/officeDocument/2006/relationships/image" Target="../media/image57.png"/><Relationship Id="rId134" Type="http://schemas.openxmlformats.org/officeDocument/2006/relationships/image" Target="../media/image66.png"/><Relationship Id="rId80" Type="http://schemas.openxmlformats.org/officeDocument/2006/relationships/image" Target="../media/image88.svg"/><Relationship Id="rId155" Type="http://schemas.openxmlformats.org/officeDocument/2006/relationships/image" Target="../media/image163.svg"/><Relationship Id="rId176" Type="http://schemas.openxmlformats.org/officeDocument/2006/relationships/image" Target="../media/image184.svg"/><Relationship Id="rId197" Type="http://schemas.openxmlformats.org/officeDocument/2006/relationships/image" Target="../media/image98.png"/><Relationship Id="rId201" Type="http://schemas.openxmlformats.org/officeDocument/2006/relationships/image" Target="../media/image100.png"/><Relationship Id="rId222" Type="http://schemas.openxmlformats.org/officeDocument/2006/relationships/image" Target="../media/image230.svg"/><Relationship Id="rId243" Type="http://schemas.openxmlformats.org/officeDocument/2006/relationships/image" Target="../media/image111.png"/><Relationship Id="rId264" Type="http://schemas.openxmlformats.org/officeDocument/2006/relationships/image" Target="../media/image272.svg"/><Relationship Id="rId17" Type="http://schemas.openxmlformats.org/officeDocument/2006/relationships/image" Target="../media/image25.svg"/><Relationship Id="rId38" Type="http://schemas.openxmlformats.org/officeDocument/2006/relationships/image" Target="../media/image20.png"/><Relationship Id="rId59" Type="http://schemas.openxmlformats.org/officeDocument/2006/relationships/image" Target="../media/image67.svg"/><Relationship Id="rId103" Type="http://schemas.openxmlformats.org/officeDocument/2006/relationships/image" Target="../media/image52.png"/><Relationship Id="rId124" Type="http://schemas.openxmlformats.org/officeDocument/2006/relationships/image" Target="../media/image132.svg"/><Relationship Id="rId70" Type="http://schemas.openxmlformats.org/officeDocument/2006/relationships/image" Target="../media/image35.png"/><Relationship Id="rId91" Type="http://schemas.openxmlformats.org/officeDocument/2006/relationships/image" Target="../media/image46.png"/><Relationship Id="rId145" Type="http://schemas.openxmlformats.org/officeDocument/2006/relationships/image" Target="../media/image153.svg"/><Relationship Id="rId166" Type="http://schemas.openxmlformats.org/officeDocument/2006/relationships/image" Target="../media/image82.png"/><Relationship Id="rId187" Type="http://schemas.openxmlformats.org/officeDocument/2006/relationships/image" Target="../media/image93.png"/><Relationship Id="rId1" Type="http://schemas.openxmlformats.org/officeDocument/2006/relationships/slideMaster" Target="../slideMasters/slideMaster1.xml"/><Relationship Id="rId212" Type="http://schemas.openxmlformats.org/officeDocument/2006/relationships/image" Target="../media/image220.svg"/><Relationship Id="rId233" Type="http://schemas.openxmlformats.org/officeDocument/2006/relationships/image" Target="../media/image241.svg"/><Relationship Id="rId254" Type="http://schemas.openxmlformats.org/officeDocument/2006/relationships/image" Target="../media/image262.svg"/></Relationships>
</file>

<file path=ppt/slideLayouts/_rels/slideLayout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87.svg"/><Relationship Id="rId21" Type="http://schemas.openxmlformats.org/officeDocument/2006/relationships/image" Target="../media/image292.svg"/><Relationship Id="rId42" Type="http://schemas.openxmlformats.org/officeDocument/2006/relationships/image" Target="../media/image313.svg"/><Relationship Id="rId63" Type="http://schemas.openxmlformats.org/officeDocument/2006/relationships/image" Target="../media/image143.png"/><Relationship Id="rId84" Type="http://schemas.openxmlformats.org/officeDocument/2006/relationships/image" Target="../media/image153.png"/><Relationship Id="rId138" Type="http://schemas.openxmlformats.org/officeDocument/2006/relationships/image" Target="../media/image179.png"/><Relationship Id="rId159" Type="http://schemas.openxmlformats.org/officeDocument/2006/relationships/image" Target="../media/image429.svg"/><Relationship Id="rId170" Type="http://schemas.openxmlformats.org/officeDocument/2006/relationships/image" Target="../media/image440.svg"/><Relationship Id="rId191" Type="http://schemas.openxmlformats.org/officeDocument/2006/relationships/image" Target="../media/image461.svg"/><Relationship Id="rId205" Type="http://schemas.openxmlformats.org/officeDocument/2006/relationships/image" Target="../media/image475.svg"/><Relationship Id="rId226" Type="http://schemas.openxmlformats.org/officeDocument/2006/relationships/image" Target="../media/image496.svg"/><Relationship Id="rId247" Type="http://schemas.openxmlformats.org/officeDocument/2006/relationships/image" Target="../media/image517.svg"/><Relationship Id="rId107" Type="http://schemas.openxmlformats.org/officeDocument/2006/relationships/image" Target="../media/image377.svg"/><Relationship Id="rId11" Type="http://schemas.openxmlformats.org/officeDocument/2006/relationships/image" Target="../media/image122.png"/><Relationship Id="rId32" Type="http://schemas.openxmlformats.org/officeDocument/2006/relationships/image" Target="../media/image129.png"/><Relationship Id="rId53" Type="http://schemas.openxmlformats.org/officeDocument/2006/relationships/image" Target="../media/image138.png"/><Relationship Id="rId74" Type="http://schemas.openxmlformats.org/officeDocument/2006/relationships/image" Target="../media/image148.png"/><Relationship Id="rId128" Type="http://schemas.openxmlformats.org/officeDocument/2006/relationships/image" Target="../media/image175.png"/><Relationship Id="rId149" Type="http://schemas.openxmlformats.org/officeDocument/2006/relationships/image" Target="../media/image419.svg"/><Relationship Id="rId5" Type="http://schemas.openxmlformats.org/officeDocument/2006/relationships/image" Target="../media/image119.png"/><Relationship Id="rId95" Type="http://schemas.openxmlformats.org/officeDocument/2006/relationships/image" Target="../media/image365.svg"/><Relationship Id="rId160" Type="http://schemas.openxmlformats.org/officeDocument/2006/relationships/image" Target="../media/image190.png"/><Relationship Id="rId181" Type="http://schemas.openxmlformats.org/officeDocument/2006/relationships/image" Target="../media/image201.png"/><Relationship Id="rId216" Type="http://schemas.openxmlformats.org/officeDocument/2006/relationships/image" Target="../media/image486.svg"/><Relationship Id="rId237" Type="http://schemas.openxmlformats.org/officeDocument/2006/relationships/image" Target="../media/image507.svg"/><Relationship Id="rId258" Type="http://schemas.openxmlformats.org/officeDocument/2006/relationships/image" Target="../media/image222.png"/><Relationship Id="rId22" Type="http://schemas.openxmlformats.org/officeDocument/2006/relationships/image" Target="../media/image293.svg"/><Relationship Id="rId43" Type="http://schemas.openxmlformats.org/officeDocument/2006/relationships/image" Target="../media/image134.png"/><Relationship Id="rId64" Type="http://schemas.openxmlformats.org/officeDocument/2006/relationships/image" Target="../media/image335.svg"/><Relationship Id="rId118" Type="http://schemas.openxmlformats.org/officeDocument/2006/relationships/image" Target="../media/image170.png"/><Relationship Id="rId139" Type="http://schemas.openxmlformats.org/officeDocument/2006/relationships/image" Target="../media/image409.svg"/><Relationship Id="rId85" Type="http://schemas.openxmlformats.org/officeDocument/2006/relationships/image" Target="../media/image355.svg"/><Relationship Id="rId150" Type="http://schemas.openxmlformats.org/officeDocument/2006/relationships/image" Target="../media/image185.png"/><Relationship Id="rId171" Type="http://schemas.openxmlformats.org/officeDocument/2006/relationships/image" Target="../media/image196.png"/><Relationship Id="rId192" Type="http://schemas.openxmlformats.org/officeDocument/2006/relationships/image" Target="../media/image206.png"/><Relationship Id="rId206" Type="http://schemas.openxmlformats.org/officeDocument/2006/relationships/image" Target="../media/image476.svg"/><Relationship Id="rId227" Type="http://schemas.openxmlformats.org/officeDocument/2006/relationships/image" Target="../media/image217.png"/><Relationship Id="rId248" Type="http://schemas.openxmlformats.org/officeDocument/2006/relationships/image" Target="../media/image518.svg"/><Relationship Id="rId12" Type="http://schemas.openxmlformats.org/officeDocument/2006/relationships/image" Target="../media/image283.svg"/><Relationship Id="rId33" Type="http://schemas.openxmlformats.org/officeDocument/2006/relationships/image" Target="../media/image304.svg"/><Relationship Id="rId108" Type="http://schemas.openxmlformats.org/officeDocument/2006/relationships/image" Target="../media/image165.png"/><Relationship Id="rId129" Type="http://schemas.openxmlformats.org/officeDocument/2006/relationships/image" Target="../media/image399.svg"/><Relationship Id="rId54" Type="http://schemas.openxmlformats.org/officeDocument/2006/relationships/image" Target="../media/image325.svg"/><Relationship Id="rId75" Type="http://schemas.openxmlformats.org/officeDocument/2006/relationships/image" Target="../media/image345.svg"/><Relationship Id="rId96" Type="http://schemas.openxmlformats.org/officeDocument/2006/relationships/image" Target="../media/image159.png"/><Relationship Id="rId140" Type="http://schemas.openxmlformats.org/officeDocument/2006/relationships/image" Target="../media/image180.png"/><Relationship Id="rId161" Type="http://schemas.openxmlformats.org/officeDocument/2006/relationships/image" Target="../media/image431.svg"/><Relationship Id="rId182" Type="http://schemas.openxmlformats.org/officeDocument/2006/relationships/image" Target="../media/image452.svg"/><Relationship Id="rId217" Type="http://schemas.openxmlformats.org/officeDocument/2006/relationships/image" Target="../media/image48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7.svg"/><Relationship Id="rId212" Type="http://schemas.openxmlformats.org/officeDocument/2006/relationships/image" Target="../media/image482.svg"/><Relationship Id="rId233" Type="http://schemas.openxmlformats.org/officeDocument/2006/relationships/image" Target="../media/image218.png"/><Relationship Id="rId238" Type="http://schemas.openxmlformats.org/officeDocument/2006/relationships/image" Target="../media/image508.svg"/><Relationship Id="rId254" Type="http://schemas.openxmlformats.org/officeDocument/2006/relationships/image" Target="../media/image524.svg"/><Relationship Id="rId259" Type="http://schemas.openxmlformats.org/officeDocument/2006/relationships/image" Target="../media/image223.png"/><Relationship Id="rId23" Type="http://schemas.openxmlformats.org/officeDocument/2006/relationships/image" Target="../media/image127.png"/><Relationship Id="rId28" Type="http://schemas.openxmlformats.org/officeDocument/2006/relationships/image" Target="../media/image299.svg"/><Relationship Id="rId49" Type="http://schemas.openxmlformats.org/officeDocument/2006/relationships/image" Target="../media/image136.png"/><Relationship Id="rId114" Type="http://schemas.openxmlformats.org/officeDocument/2006/relationships/image" Target="../media/image168.png"/><Relationship Id="rId119" Type="http://schemas.openxmlformats.org/officeDocument/2006/relationships/image" Target="../media/image389.svg"/><Relationship Id="rId44" Type="http://schemas.openxmlformats.org/officeDocument/2006/relationships/image" Target="../media/image315.svg"/><Relationship Id="rId60" Type="http://schemas.openxmlformats.org/officeDocument/2006/relationships/image" Target="../media/image331.svg"/><Relationship Id="rId65" Type="http://schemas.openxmlformats.org/officeDocument/2006/relationships/image" Target="../media/image144.png"/><Relationship Id="rId81" Type="http://schemas.openxmlformats.org/officeDocument/2006/relationships/image" Target="../media/image351.svg"/><Relationship Id="rId86" Type="http://schemas.openxmlformats.org/officeDocument/2006/relationships/image" Target="../media/image154.png"/><Relationship Id="rId130" Type="http://schemas.openxmlformats.org/officeDocument/2006/relationships/image" Target="../media/image400.svg"/><Relationship Id="rId135" Type="http://schemas.openxmlformats.org/officeDocument/2006/relationships/image" Target="../media/image405.svg"/><Relationship Id="rId151" Type="http://schemas.openxmlformats.org/officeDocument/2006/relationships/image" Target="../media/image421.svg"/><Relationship Id="rId156" Type="http://schemas.openxmlformats.org/officeDocument/2006/relationships/image" Target="../media/image188.png"/><Relationship Id="rId177" Type="http://schemas.openxmlformats.org/officeDocument/2006/relationships/image" Target="../media/image199.png"/><Relationship Id="rId198" Type="http://schemas.openxmlformats.org/officeDocument/2006/relationships/image" Target="../media/image209.png"/><Relationship Id="rId172" Type="http://schemas.openxmlformats.org/officeDocument/2006/relationships/image" Target="../media/image442.svg"/><Relationship Id="rId193" Type="http://schemas.openxmlformats.org/officeDocument/2006/relationships/image" Target="../media/image463.svg"/><Relationship Id="rId202" Type="http://schemas.openxmlformats.org/officeDocument/2006/relationships/image" Target="../media/image211.png"/><Relationship Id="rId207" Type="http://schemas.openxmlformats.org/officeDocument/2006/relationships/image" Target="../media/image477.svg"/><Relationship Id="rId223" Type="http://schemas.openxmlformats.org/officeDocument/2006/relationships/image" Target="../media/image493.svg"/><Relationship Id="rId228" Type="http://schemas.openxmlformats.org/officeDocument/2006/relationships/image" Target="../media/image498.svg"/><Relationship Id="rId244" Type="http://schemas.openxmlformats.org/officeDocument/2006/relationships/image" Target="../media/image514.svg"/><Relationship Id="rId249" Type="http://schemas.openxmlformats.org/officeDocument/2006/relationships/image" Target="../media/image519.svg"/><Relationship Id="rId13" Type="http://schemas.openxmlformats.org/officeDocument/2006/relationships/image" Target="../media/image123.png"/><Relationship Id="rId18" Type="http://schemas.openxmlformats.org/officeDocument/2006/relationships/image" Target="../media/image289.svg"/><Relationship Id="rId39" Type="http://schemas.openxmlformats.org/officeDocument/2006/relationships/image" Target="../media/image132.png"/><Relationship Id="rId109" Type="http://schemas.openxmlformats.org/officeDocument/2006/relationships/image" Target="../media/image379.svg"/><Relationship Id="rId260" Type="http://schemas.openxmlformats.org/officeDocument/2006/relationships/image" Target="../media/image224.png"/><Relationship Id="rId34" Type="http://schemas.openxmlformats.org/officeDocument/2006/relationships/image" Target="../media/image130.png"/><Relationship Id="rId50" Type="http://schemas.openxmlformats.org/officeDocument/2006/relationships/image" Target="../media/image321.svg"/><Relationship Id="rId55" Type="http://schemas.openxmlformats.org/officeDocument/2006/relationships/image" Target="../media/image139.png"/><Relationship Id="rId76" Type="http://schemas.openxmlformats.org/officeDocument/2006/relationships/image" Target="../media/image149.png"/><Relationship Id="rId97" Type="http://schemas.openxmlformats.org/officeDocument/2006/relationships/image" Target="../media/image367.svg"/><Relationship Id="rId104" Type="http://schemas.openxmlformats.org/officeDocument/2006/relationships/image" Target="../media/image163.png"/><Relationship Id="rId120" Type="http://schemas.openxmlformats.org/officeDocument/2006/relationships/image" Target="../media/image171.png"/><Relationship Id="rId125" Type="http://schemas.openxmlformats.org/officeDocument/2006/relationships/image" Target="../media/image395.svg"/><Relationship Id="rId141" Type="http://schemas.openxmlformats.org/officeDocument/2006/relationships/image" Target="../media/image411.svg"/><Relationship Id="rId146" Type="http://schemas.openxmlformats.org/officeDocument/2006/relationships/image" Target="../media/image183.png"/><Relationship Id="rId167" Type="http://schemas.openxmlformats.org/officeDocument/2006/relationships/image" Target="../media/image437.svg"/><Relationship Id="rId188" Type="http://schemas.openxmlformats.org/officeDocument/2006/relationships/image" Target="../media/image458.svg"/><Relationship Id="rId7" Type="http://schemas.openxmlformats.org/officeDocument/2006/relationships/image" Target="../media/image120.png"/><Relationship Id="rId71" Type="http://schemas.openxmlformats.org/officeDocument/2006/relationships/image" Target="../media/image147.png"/><Relationship Id="rId92" Type="http://schemas.openxmlformats.org/officeDocument/2006/relationships/image" Target="../media/image157.png"/><Relationship Id="rId162" Type="http://schemas.openxmlformats.org/officeDocument/2006/relationships/image" Target="../media/image191.png"/><Relationship Id="rId183" Type="http://schemas.openxmlformats.org/officeDocument/2006/relationships/image" Target="../media/image202.png"/><Relationship Id="rId213" Type="http://schemas.openxmlformats.org/officeDocument/2006/relationships/image" Target="../media/image214.png"/><Relationship Id="rId218" Type="http://schemas.openxmlformats.org/officeDocument/2006/relationships/image" Target="../media/image215.png"/><Relationship Id="rId234" Type="http://schemas.openxmlformats.org/officeDocument/2006/relationships/image" Target="../media/image504.svg"/><Relationship Id="rId239" Type="http://schemas.openxmlformats.org/officeDocument/2006/relationships/image" Target="../media/image219.png"/><Relationship Id="rId2" Type="http://schemas.openxmlformats.org/officeDocument/2006/relationships/image" Target="../media/image117.png"/><Relationship Id="rId29" Type="http://schemas.openxmlformats.org/officeDocument/2006/relationships/image" Target="../media/image300.svg"/><Relationship Id="rId250" Type="http://schemas.openxmlformats.org/officeDocument/2006/relationships/image" Target="../media/image520.svg"/><Relationship Id="rId255" Type="http://schemas.openxmlformats.org/officeDocument/2006/relationships/image" Target="../media/image525.svg"/><Relationship Id="rId24" Type="http://schemas.openxmlformats.org/officeDocument/2006/relationships/image" Target="../media/image295.svg"/><Relationship Id="rId40" Type="http://schemas.openxmlformats.org/officeDocument/2006/relationships/image" Target="../media/image311.svg"/><Relationship Id="rId45" Type="http://schemas.openxmlformats.org/officeDocument/2006/relationships/image" Target="../media/image316.svg"/><Relationship Id="rId66" Type="http://schemas.openxmlformats.org/officeDocument/2006/relationships/image" Target="../media/image337.svg"/><Relationship Id="rId87" Type="http://schemas.openxmlformats.org/officeDocument/2006/relationships/image" Target="../media/image357.svg"/><Relationship Id="rId110" Type="http://schemas.openxmlformats.org/officeDocument/2006/relationships/image" Target="../media/image166.png"/><Relationship Id="rId115" Type="http://schemas.openxmlformats.org/officeDocument/2006/relationships/image" Target="../media/image385.svg"/><Relationship Id="rId131" Type="http://schemas.openxmlformats.org/officeDocument/2006/relationships/image" Target="../media/image401.svg"/><Relationship Id="rId136" Type="http://schemas.openxmlformats.org/officeDocument/2006/relationships/image" Target="../media/image178.png"/><Relationship Id="rId157" Type="http://schemas.openxmlformats.org/officeDocument/2006/relationships/image" Target="../media/image427.svg"/><Relationship Id="rId178" Type="http://schemas.openxmlformats.org/officeDocument/2006/relationships/image" Target="../media/image448.svg"/><Relationship Id="rId61" Type="http://schemas.openxmlformats.org/officeDocument/2006/relationships/image" Target="../media/image142.png"/><Relationship Id="rId82" Type="http://schemas.openxmlformats.org/officeDocument/2006/relationships/image" Target="../media/image152.png"/><Relationship Id="rId152" Type="http://schemas.openxmlformats.org/officeDocument/2006/relationships/image" Target="../media/image186.png"/><Relationship Id="rId173" Type="http://schemas.openxmlformats.org/officeDocument/2006/relationships/image" Target="../media/image197.png"/><Relationship Id="rId194" Type="http://schemas.openxmlformats.org/officeDocument/2006/relationships/image" Target="../media/image207.png"/><Relationship Id="rId199" Type="http://schemas.openxmlformats.org/officeDocument/2006/relationships/image" Target="../media/image469.svg"/><Relationship Id="rId203" Type="http://schemas.openxmlformats.org/officeDocument/2006/relationships/image" Target="../media/image473.svg"/><Relationship Id="rId208" Type="http://schemas.openxmlformats.org/officeDocument/2006/relationships/image" Target="../media/image478.svg"/><Relationship Id="rId229" Type="http://schemas.openxmlformats.org/officeDocument/2006/relationships/image" Target="../media/image499.svg"/><Relationship Id="rId19" Type="http://schemas.openxmlformats.org/officeDocument/2006/relationships/image" Target="../media/image126.png"/><Relationship Id="rId224" Type="http://schemas.openxmlformats.org/officeDocument/2006/relationships/image" Target="../media/image216.png"/><Relationship Id="rId240" Type="http://schemas.openxmlformats.org/officeDocument/2006/relationships/image" Target="../media/image510.svg"/><Relationship Id="rId245" Type="http://schemas.openxmlformats.org/officeDocument/2006/relationships/image" Target="../media/image515.svg"/><Relationship Id="rId261" Type="http://schemas.openxmlformats.org/officeDocument/2006/relationships/image" Target="../media/image531.svg"/><Relationship Id="rId14" Type="http://schemas.openxmlformats.org/officeDocument/2006/relationships/image" Target="../media/image285.svg"/><Relationship Id="rId30" Type="http://schemas.openxmlformats.org/officeDocument/2006/relationships/image" Target="../media/image301.svg"/><Relationship Id="rId35" Type="http://schemas.openxmlformats.org/officeDocument/2006/relationships/image" Target="../media/image306.svg"/><Relationship Id="rId56" Type="http://schemas.openxmlformats.org/officeDocument/2006/relationships/image" Target="../media/image327.svg"/><Relationship Id="rId77" Type="http://schemas.openxmlformats.org/officeDocument/2006/relationships/image" Target="../media/image347.svg"/><Relationship Id="rId100" Type="http://schemas.openxmlformats.org/officeDocument/2006/relationships/image" Target="../media/image161.png"/><Relationship Id="rId105" Type="http://schemas.openxmlformats.org/officeDocument/2006/relationships/image" Target="../media/image375.svg"/><Relationship Id="rId126" Type="http://schemas.openxmlformats.org/officeDocument/2006/relationships/image" Target="../media/image174.png"/><Relationship Id="rId147" Type="http://schemas.openxmlformats.org/officeDocument/2006/relationships/image" Target="../media/image417.svg"/><Relationship Id="rId168" Type="http://schemas.openxmlformats.org/officeDocument/2006/relationships/image" Target="../media/image194.png"/><Relationship Id="rId8" Type="http://schemas.openxmlformats.org/officeDocument/2006/relationships/image" Target="../media/image279.svg"/><Relationship Id="rId51" Type="http://schemas.openxmlformats.org/officeDocument/2006/relationships/image" Target="../media/image137.png"/><Relationship Id="rId72" Type="http://schemas.openxmlformats.org/officeDocument/2006/relationships/image" Target="../media/image343.svg"/><Relationship Id="rId93" Type="http://schemas.openxmlformats.org/officeDocument/2006/relationships/image" Target="../media/image363.svg"/><Relationship Id="rId98" Type="http://schemas.openxmlformats.org/officeDocument/2006/relationships/image" Target="../media/image160.png"/><Relationship Id="rId121" Type="http://schemas.openxmlformats.org/officeDocument/2006/relationships/image" Target="../media/image391.svg"/><Relationship Id="rId142" Type="http://schemas.openxmlformats.org/officeDocument/2006/relationships/image" Target="../media/image181.png"/><Relationship Id="rId163" Type="http://schemas.openxmlformats.org/officeDocument/2006/relationships/image" Target="../media/image433.svg"/><Relationship Id="rId184" Type="http://schemas.openxmlformats.org/officeDocument/2006/relationships/image" Target="../media/image454.svg"/><Relationship Id="rId189" Type="http://schemas.openxmlformats.org/officeDocument/2006/relationships/image" Target="../media/image459.svg"/><Relationship Id="rId219" Type="http://schemas.openxmlformats.org/officeDocument/2006/relationships/image" Target="../media/image489.svg"/><Relationship Id="rId3" Type="http://schemas.openxmlformats.org/officeDocument/2006/relationships/image" Target="../media/image118.png"/><Relationship Id="rId214" Type="http://schemas.openxmlformats.org/officeDocument/2006/relationships/image" Target="../media/image484.svg"/><Relationship Id="rId230" Type="http://schemas.openxmlformats.org/officeDocument/2006/relationships/image" Target="../media/image500.svg"/><Relationship Id="rId235" Type="http://schemas.openxmlformats.org/officeDocument/2006/relationships/image" Target="../media/image505.svg"/><Relationship Id="rId251" Type="http://schemas.openxmlformats.org/officeDocument/2006/relationships/image" Target="../media/image521.svg"/><Relationship Id="rId256" Type="http://schemas.openxmlformats.org/officeDocument/2006/relationships/image" Target="../media/image526.svg"/><Relationship Id="rId25" Type="http://schemas.openxmlformats.org/officeDocument/2006/relationships/image" Target="../media/image296.svg"/><Relationship Id="rId46" Type="http://schemas.openxmlformats.org/officeDocument/2006/relationships/image" Target="../media/image317.svg"/><Relationship Id="rId67" Type="http://schemas.openxmlformats.org/officeDocument/2006/relationships/image" Target="../media/image145.png"/><Relationship Id="rId116" Type="http://schemas.openxmlformats.org/officeDocument/2006/relationships/image" Target="../media/image169.png"/><Relationship Id="rId137" Type="http://schemas.openxmlformats.org/officeDocument/2006/relationships/image" Target="../media/image407.svg"/><Relationship Id="rId158" Type="http://schemas.openxmlformats.org/officeDocument/2006/relationships/image" Target="../media/image189.png"/><Relationship Id="rId20" Type="http://schemas.openxmlformats.org/officeDocument/2006/relationships/image" Target="../media/image291.svg"/><Relationship Id="rId41" Type="http://schemas.openxmlformats.org/officeDocument/2006/relationships/image" Target="../media/image133.png"/><Relationship Id="rId62" Type="http://schemas.openxmlformats.org/officeDocument/2006/relationships/image" Target="../media/image333.svg"/><Relationship Id="rId83" Type="http://schemas.openxmlformats.org/officeDocument/2006/relationships/image" Target="../media/image353.svg"/><Relationship Id="rId88" Type="http://schemas.openxmlformats.org/officeDocument/2006/relationships/image" Target="../media/image155.png"/><Relationship Id="rId111" Type="http://schemas.openxmlformats.org/officeDocument/2006/relationships/image" Target="../media/image381.svg"/><Relationship Id="rId132" Type="http://schemas.openxmlformats.org/officeDocument/2006/relationships/image" Target="../media/image176.png"/><Relationship Id="rId153" Type="http://schemas.openxmlformats.org/officeDocument/2006/relationships/image" Target="../media/image423.svg"/><Relationship Id="rId174" Type="http://schemas.openxmlformats.org/officeDocument/2006/relationships/image" Target="../media/image444.svg"/><Relationship Id="rId179" Type="http://schemas.openxmlformats.org/officeDocument/2006/relationships/image" Target="../media/image200.png"/><Relationship Id="rId195" Type="http://schemas.openxmlformats.org/officeDocument/2006/relationships/image" Target="../media/image465.svg"/><Relationship Id="rId209" Type="http://schemas.openxmlformats.org/officeDocument/2006/relationships/image" Target="../media/image479.svg"/><Relationship Id="rId190" Type="http://schemas.openxmlformats.org/officeDocument/2006/relationships/image" Target="../media/image205.png"/><Relationship Id="rId204" Type="http://schemas.openxmlformats.org/officeDocument/2006/relationships/image" Target="../media/image212.png"/><Relationship Id="rId220" Type="http://schemas.openxmlformats.org/officeDocument/2006/relationships/image" Target="../media/image490.svg"/><Relationship Id="rId225" Type="http://schemas.openxmlformats.org/officeDocument/2006/relationships/image" Target="../media/image495.svg"/><Relationship Id="rId241" Type="http://schemas.openxmlformats.org/officeDocument/2006/relationships/image" Target="../media/image511.svg"/><Relationship Id="rId246" Type="http://schemas.openxmlformats.org/officeDocument/2006/relationships/image" Target="../media/image516.svg"/><Relationship Id="rId15" Type="http://schemas.openxmlformats.org/officeDocument/2006/relationships/image" Target="../media/image124.png"/><Relationship Id="rId36" Type="http://schemas.openxmlformats.org/officeDocument/2006/relationships/image" Target="../media/image307.svg"/><Relationship Id="rId57" Type="http://schemas.openxmlformats.org/officeDocument/2006/relationships/image" Target="../media/image140.png"/><Relationship Id="rId106" Type="http://schemas.openxmlformats.org/officeDocument/2006/relationships/image" Target="../media/image164.png"/><Relationship Id="rId127" Type="http://schemas.openxmlformats.org/officeDocument/2006/relationships/image" Target="../media/image397.svg"/><Relationship Id="rId262" Type="http://schemas.openxmlformats.org/officeDocument/2006/relationships/image" Target="../media/image225.png"/><Relationship Id="rId10" Type="http://schemas.openxmlformats.org/officeDocument/2006/relationships/image" Target="../media/image281.svg"/><Relationship Id="rId31" Type="http://schemas.openxmlformats.org/officeDocument/2006/relationships/image" Target="../media/image302.svg"/><Relationship Id="rId52" Type="http://schemas.openxmlformats.org/officeDocument/2006/relationships/image" Target="../media/image323.svg"/><Relationship Id="rId73" Type="http://schemas.openxmlformats.org/officeDocument/2006/relationships/image" Target="../media/image37.png"/><Relationship Id="rId78" Type="http://schemas.openxmlformats.org/officeDocument/2006/relationships/image" Target="../media/image150.png"/><Relationship Id="rId94" Type="http://schemas.openxmlformats.org/officeDocument/2006/relationships/image" Target="../media/image158.png"/><Relationship Id="rId99" Type="http://schemas.openxmlformats.org/officeDocument/2006/relationships/image" Target="../media/image369.svg"/><Relationship Id="rId101" Type="http://schemas.openxmlformats.org/officeDocument/2006/relationships/image" Target="../media/image371.svg"/><Relationship Id="rId122" Type="http://schemas.openxmlformats.org/officeDocument/2006/relationships/image" Target="../media/image172.png"/><Relationship Id="rId143" Type="http://schemas.openxmlformats.org/officeDocument/2006/relationships/image" Target="../media/image413.svg"/><Relationship Id="rId148" Type="http://schemas.openxmlformats.org/officeDocument/2006/relationships/image" Target="../media/image184.png"/><Relationship Id="rId164" Type="http://schemas.openxmlformats.org/officeDocument/2006/relationships/image" Target="../media/image192.png"/><Relationship Id="rId169" Type="http://schemas.openxmlformats.org/officeDocument/2006/relationships/image" Target="../media/image195.png"/><Relationship Id="rId185" Type="http://schemas.openxmlformats.org/officeDocument/2006/relationships/image" Target="../media/image203.png"/><Relationship Id="rId4" Type="http://schemas.openxmlformats.org/officeDocument/2006/relationships/image" Target="../media/image275.svg"/><Relationship Id="rId9" Type="http://schemas.openxmlformats.org/officeDocument/2006/relationships/image" Target="../media/image121.png"/><Relationship Id="rId180" Type="http://schemas.openxmlformats.org/officeDocument/2006/relationships/image" Target="../media/image450.svg"/><Relationship Id="rId210" Type="http://schemas.openxmlformats.org/officeDocument/2006/relationships/image" Target="../media/image213.png"/><Relationship Id="rId215" Type="http://schemas.openxmlformats.org/officeDocument/2006/relationships/image" Target="../media/image485.svg"/><Relationship Id="rId236" Type="http://schemas.openxmlformats.org/officeDocument/2006/relationships/image" Target="../media/image506.svg"/><Relationship Id="rId257" Type="http://schemas.openxmlformats.org/officeDocument/2006/relationships/image" Target="../media/image527.svg"/><Relationship Id="rId26" Type="http://schemas.openxmlformats.org/officeDocument/2006/relationships/image" Target="../media/image297.svg"/><Relationship Id="rId231" Type="http://schemas.openxmlformats.org/officeDocument/2006/relationships/image" Target="../media/image501.svg"/><Relationship Id="rId252" Type="http://schemas.openxmlformats.org/officeDocument/2006/relationships/image" Target="../media/image221.png"/><Relationship Id="rId47" Type="http://schemas.openxmlformats.org/officeDocument/2006/relationships/image" Target="../media/image135.png"/><Relationship Id="rId68" Type="http://schemas.openxmlformats.org/officeDocument/2006/relationships/image" Target="../media/image339.svg"/><Relationship Id="rId89" Type="http://schemas.openxmlformats.org/officeDocument/2006/relationships/image" Target="../media/image359.svg"/><Relationship Id="rId112" Type="http://schemas.openxmlformats.org/officeDocument/2006/relationships/image" Target="../media/image167.png"/><Relationship Id="rId133" Type="http://schemas.openxmlformats.org/officeDocument/2006/relationships/image" Target="../media/image403.svg"/><Relationship Id="rId154" Type="http://schemas.openxmlformats.org/officeDocument/2006/relationships/image" Target="../media/image187.png"/><Relationship Id="rId175" Type="http://schemas.openxmlformats.org/officeDocument/2006/relationships/image" Target="../media/image198.png"/><Relationship Id="rId196" Type="http://schemas.openxmlformats.org/officeDocument/2006/relationships/image" Target="../media/image208.png"/><Relationship Id="rId200" Type="http://schemas.openxmlformats.org/officeDocument/2006/relationships/image" Target="../media/image210.png"/><Relationship Id="rId16" Type="http://schemas.openxmlformats.org/officeDocument/2006/relationships/image" Target="../media/image287.svg"/><Relationship Id="rId221" Type="http://schemas.openxmlformats.org/officeDocument/2006/relationships/image" Target="../media/image491.svg"/><Relationship Id="rId242" Type="http://schemas.openxmlformats.org/officeDocument/2006/relationships/image" Target="../media/image220.png"/><Relationship Id="rId37" Type="http://schemas.openxmlformats.org/officeDocument/2006/relationships/image" Target="../media/image131.png"/><Relationship Id="rId58" Type="http://schemas.openxmlformats.org/officeDocument/2006/relationships/image" Target="../media/image329.svg"/><Relationship Id="rId79" Type="http://schemas.openxmlformats.org/officeDocument/2006/relationships/image" Target="../media/image349.svg"/><Relationship Id="rId102" Type="http://schemas.openxmlformats.org/officeDocument/2006/relationships/image" Target="../media/image162.png"/><Relationship Id="rId123" Type="http://schemas.openxmlformats.org/officeDocument/2006/relationships/image" Target="../media/image393.svg"/><Relationship Id="rId144" Type="http://schemas.openxmlformats.org/officeDocument/2006/relationships/image" Target="../media/image182.png"/><Relationship Id="rId90" Type="http://schemas.openxmlformats.org/officeDocument/2006/relationships/image" Target="../media/image156.png"/><Relationship Id="rId165" Type="http://schemas.openxmlformats.org/officeDocument/2006/relationships/image" Target="../media/image435.svg"/><Relationship Id="rId186" Type="http://schemas.openxmlformats.org/officeDocument/2006/relationships/image" Target="../media/image456.svg"/><Relationship Id="rId211" Type="http://schemas.openxmlformats.org/officeDocument/2006/relationships/image" Target="../media/image481.svg"/><Relationship Id="rId232" Type="http://schemas.openxmlformats.org/officeDocument/2006/relationships/image" Target="../media/image502.svg"/><Relationship Id="rId253" Type="http://schemas.openxmlformats.org/officeDocument/2006/relationships/image" Target="../media/image523.svg"/><Relationship Id="rId27" Type="http://schemas.openxmlformats.org/officeDocument/2006/relationships/image" Target="../media/image128.png"/><Relationship Id="rId48" Type="http://schemas.openxmlformats.org/officeDocument/2006/relationships/image" Target="../media/image319.svg"/><Relationship Id="rId69" Type="http://schemas.openxmlformats.org/officeDocument/2006/relationships/image" Target="../media/image146.png"/><Relationship Id="rId113" Type="http://schemas.openxmlformats.org/officeDocument/2006/relationships/image" Target="../media/image383.svg"/><Relationship Id="rId134" Type="http://schemas.openxmlformats.org/officeDocument/2006/relationships/image" Target="../media/image177.png"/><Relationship Id="rId80" Type="http://schemas.openxmlformats.org/officeDocument/2006/relationships/image" Target="../media/image151.png"/><Relationship Id="rId155" Type="http://schemas.openxmlformats.org/officeDocument/2006/relationships/image" Target="../media/image425.svg"/><Relationship Id="rId176" Type="http://schemas.openxmlformats.org/officeDocument/2006/relationships/image" Target="../media/image446.svg"/><Relationship Id="rId197" Type="http://schemas.openxmlformats.org/officeDocument/2006/relationships/image" Target="../media/image467.svg"/><Relationship Id="rId201" Type="http://schemas.openxmlformats.org/officeDocument/2006/relationships/image" Target="../media/image471.svg"/><Relationship Id="rId222" Type="http://schemas.openxmlformats.org/officeDocument/2006/relationships/image" Target="../media/image492.svg"/><Relationship Id="rId243" Type="http://schemas.openxmlformats.org/officeDocument/2006/relationships/image" Target="../media/image513.svg"/><Relationship Id="rId17" Type="http://schemas.openxmlformats.org/officeDocument/2006/relationships/image" Target="../media/image125.png"/><Relationship Id="rId38" Type="http://schemas.openxmlformats.org/officeDocument/2006/relationships/image" Target="../media/image309.svg"/><Relationship Id="rId59" Type="http://schemas.openxmlformats.org/officeDocument/2006/relationships/image" Target="../media/image141.png"/><Relationship Id="rId103" Type="http://schemas.openxmlformats.org/officeDocument/2006/relationships/image" Target="../media/image373.svg"/><Relationship Id="rId124" Type="http://schemas.openxmlformats.org/officeDocument/2006/relationships/image" Target="../media/image173.png"/><Relationship Id="rId70" Type="http://schemas.openxmlformats.org/officeDocument/2006/relationships/image" Target="../media/image341.svg"/><Relationship Id="rId91" Type="http://schemas.openxmlformats.org/officeDocument/2006/relationships/image" Target="../media/image361.svg"/><Relationship Id="rId145" Type="http://schemas.openxmlformats.org/officeDocument/2006/relationships/image" Target="../media/image415.svg"/><Relationship Id="rId166" Type="http://schemas.openxmlformats.org/officeDocument/2006/relationships/image" Target="../media/image193.png"/><Relationship Id="rId187" Type="http://schemas.openxmlformats.org/officeDocument/2006/relationships/image" Target="../media/image204.png"/></Relationships>
</file>

<file path=ppt/slideLayouts/_rels/slideLayout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9.png"/><Relationship Id="rId21" Type="http://schemas.openxmlformats.org/officeDocument/2006/relationships/image" Target="../media/image29.svg"/><Relationship Id="rId42" Type="http://schemas.openxmlformats.org/officeDocument/2006/relationships/image" Target="../media/image22.png"/><Relationship Id="rId63" Type="http://schemas.openxmlformats.org/officeDocument/2006/relationships/image" Target="../media/image71.svg"/><Relationship Id="rId84" Type="http://schemas.openxmlformats.org/officeDocument/2006/relationships/image" Target="../media/image92.svg"/><Relationship Id="rId138" Type="http://schemas.openxmlformats.org/officeDocument/2006/relationships/image" Target="../media/image68.png"/><Relationship Id="rId159" Type="http://schemas.openxmlformats.org/officeDocument/2006/relationships/image" Target="../media/image167.svg"/><Relationship Id="rId170" Type="http://schemas.openxmlformats.org/officeDocument/2006/relationships/image" Target="../media/image178.svg"/><Relationship Id="rId191" Type="http://schemas.openxmlformats.org/officeDocument/2006/relationships/image" Target="../media/image95.png"/><Relationship Id="rId205" Type="http://schemas.openxmlformats.org/officeDocument/2006/relationships/image" Target="../media/image213.svg"/><Relationship Id="rId226" Type="http://schemas.openxmlformats.org/officeDocument/2006/relationships/image" Target="../media/image234.svg"/><Relationship Id="rId247" Type="http://schemas.openxmlformats.org/officeDocument/2006/relationships/image" Target="../media/image255.svg"/><Relationship Id="rId107" Type="http://schemas.openxmlformats.org/officeDocument/2006/relationships/image" Target="../media/image54.png"/><Relationship Id="rId11" Type="http://schemas.openxmlformats.org/officeDocument/2006/relationships/image" Target="../media/image11.png"/><Relationship Id="rId32" Type="http://schemas.openxmlformats.org/officeDocument/2006/relationships/image" Target="../media/image40.svg"/><Relationship Id="rId53" Type="http://schemas.openxmlformats.org/officeDocument/2006/relationships/image" Target="../media/image61.svg"/><Relationship Id="rId74" Type="http://schemas.openxmlformats.org/officeDocument/2006/relationships/image" Target="../media/image37.png"/><Relationship Id="rId128" Type="http://schemas.openxmlformats.org/officeDocument/2006/relationships/image" Target="../media/image136.svg"/><Relationship Id="rId149" Type="http://schemas.openxmlformats.org/officeDocument/2006/relationships/image" Target="../media/image157.svg"/><Relationship Id="rId5" Type="http://schemas.openxmlformats.org/officeDocument/2006/relationships/image" Target="../media/image8.png"/><Relationship Id="rId95" Type="http://schemas.openxmlformats.org/officeDocument/2006/relationships/image" Target="../media/image48.png"/><Relationship Id="rId160" Type="http://schemas.openxmlformats.org/officeDocument/2006/relationships/image" Target="../media/image79.png"/><Relationship Id="rId181" Type="http://schemas.openxmlformats.org/officeDocument/2006/relationships/image" Target="../media/image90.png"/><Relationship Id="rId216" Type="http://schemas.openxmlformats.org/officeDocument/2006/relationships/image" Target="../media/image224.svg"/><Relationship Id="rId237" Type="http://schemas.openxmlformats.org/officeDocument/2006/relationships/image" Target="../media/image245.svg"/><Relationship Id="rId258" Type="http://schemas.openxmlformats.org/officeDocument/2006/relationships/image" Target="../media/image266.svg"/><Relationship Id="rId22" Type="http://schemas.openxmlformats.org/officeDocument/2006/relationships/image" Target="../media/image30.svg"/><Relationship Id="rId43" Type="http://schemas.openxmlformats.org/officeDocument/2006/relationships/image" Target="../media/image51.svg"/><Relationship Id="rId64" Type="http://schemas.openxmlformats.org/officeDocument/2006/relationships/image" Target="../media/image32.png"/><Relationship Id="rId118" Type="http://schemas.openxmlformats.org/officeDocument/2006/relationships/image" Target="../media/image126.svg"/><Relationship Id="rId139" Type="http://schemas.openxmlformats.org/officeDocument/2006/relationships/image" Target="../media/image147.svg"/><Relationship Id="rId85" Type="http://schemas.openxmlformats.org/officeDocument/2006/relationships/image" Target="../media/image43.png"/><Relationship Id="rId150" Type="http://schemas.openxmlformats.org/officeDocument/2006/relationships/image" Target="../media/image74.png"/><Relationship Id="rId171" Type="http://schemas.openxmlformats.org/officeDocument/2006/relationships/image" Target="../media/image85.png"/><Relationship Id="rId192" Type="http://schemas.openxmlformats.org/officeDocument/2006/relationships/image" Target="../media/image200.svg"/><Relationship Id="rId206" Type="http://schemas.openxmlformats.org/officeDocument/2006/relationships/image" Target="../media/image102.png"/><Relationship Id="rId227" Type="http://schemas.openxmlformats.org/officeDocument/2006/relationships/image" Target="../media/image107.png"/><Relationship Id="rId248" Type="http://schemas.openxmlformats.org/officeDocument/2006/relationships/image" Target="../media/image256.svg"/><Relationship Id="rId12" Type="http://schemas.openxmlformats.org/officeDocument/2006/relationships/image" Target="../media/image20.svg"/><Relationship Id="rId33" Type="http://schemas.openxmlformats.org/officeDocument/2006/relationships/image" Target="../media/image18.png"/><Relationship Id="rId108" Type="http://schemas.openxmlformats.org/officeDocument/2006/relationships/image" Target="../media/image116.svg"/><Relationship Id="rId129" Type="http://schemas.openxmlformats.org/officeDocument/2006/relationships/image" Target="../media/image65.png"/><Relationship Id="rId54" Type="http://schemas.openxmlformats.org/officeDocument/2006/relationships/image" Target="../media/image27.png"/><Relationship Id="rId75" Type="http://schemas.openxmlformats.org/officeDocument/2006/relationships/image" Target="../media/image38.png"/><Relationship Id="rId96" Type="http://schemas.openxmlformats.org/officeDocument/2006/relationships/image" Target="../media/image104.svg"/><Relationship Id="rId140" Type="http://schemas.openxmlformats.org/officeDocument/2006/relationships/image" Target="../media/image69.png"/><Relationship Id="rId161" Type="http://schemas.openxmlformats.org/officeDocument/2006/relationships/image" Target="../media/image169.svg"/><Relationship Id="rId182" Type="http://schemas.openxmlformats.org/officeDocument/2006/relationships/image" Target="../media/image190.svg"/><Relationship Id="rId217" Type="http://schemas.openxmlformats.org/officeDocument/2006/relationships/image" Target="../media/image22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212" Type="http://schemas.openxmlformats.org/officeDocument/2006/relationships/image" Target="../media/image220.svg"/><Relationship Id="rId233" Type="http://schemas.openxmlformats.org/officeDocument/2006/relationships/image" Target="../media/image241.svg"/><Relationship Id="rId238" Type="http://schemas.openxmlformats.org/officeDocument/2006/relationships/image" Target="../media/image246.svg"/><Relationship Id="rId254" Type="http://schemas.openxmlformats.org/officeDocument/2006/relationships/image" Target="../media/image262.svg"/><Relationship Id="rId259" Type="http://schemas.openxmlformats.org/officeDocument/2006/relationships/image" Target="../media/image267.svg"/><Relationship Id="rId23" Type="http://schemas.openxmlformats.org/officeDocument/2006/relationships/image" Target="../media/image31.svg"/><Relationship Id="rId28" Type="http://schemas.openxmlformats.org/officeDocument/2006/relationships/image" Target="../media/image17.png"/><Relationship Id="rId49" Type="http://schemas.openxmlformats.org/officeDocument/2006/relationships/image" Target="../media/image57.svg"/><Relationship Id="rId114" Type="http://schemas.openxmlformats.org/officeDocument/2006/relationships/image" Target="../media/image122.svg"/><Relationship Id="rId119" Type="http://schemas.openxmlformats.org/officeDocument/2006/relationships/image" Target="../media/image60.png"/><Relationship Id="rId44" Type="http://schemas.openxmlformats.org/officeDocument/2006/relationships/image" Target="../media/image23.png"/><Relationship Id="rId60" Type="http://schemas.openxmlformats.org/officeDocument/2006/relationships/image" Target="../media/image30.png"/><Relationship Id="rId65" Type="http://schemas.openxmlformats.org/officeDocument/2006/relationships/image" Target="../media/image73.svg"/><Relationship Id="rId81" Type="http://schemas.openxmlformats.org/officeDocument/2006/relationships/image" Target="../media/image41.png"/><Relationship Id="rId86" Type="http://schemas.openxmlformats.org/officeDocument/2006/relationships/image" Target="../media/image94.svg"/><Relationship Id="rId130" Type="http://schemas.openxmlformats.org/officeDocument/2006/relationships/image" Target="../media/image138.svg"/><Relationship Id="rId135" Type="http://schemas.openxmlformats.org/officeDocument/2006/relationships/image" Target="../media/image143.svg"/><Relationship Id="rId151" Type="http://schemas.openxmlformats.org/officeDocument/2006/relationships/image" Target="../media/image159.svg"/><Relationship Id="rId156" Type="http://schemas.openxmlformats.org/officeDocument/2006/relationships/image" Target="../media/image77.png"/><Relationship Id="rId177" Type="http://schemas.openxmlformats.org/officeDocument/2006/relationships/image" Target="../media/image88.png"/><Relationship Id="rId198" Type="http://schemas.openxmlformats.org/officeDocument/2006/relationships/image" Target="../media/image206.svg"/><Relationship Id="rId172" Type="http://schemas.openxmlformats.org/officeDocument/2006/relationships/image" Target="../media/image180.svg"/><Relationship Id="rId193" Type="http://schemas.openxmlformats.org/officeDocument/2006/relationships/image" Target="../media/image96.png"/><Relationship Id="rId202" Type="http://schemas.openxmlformats.org/officeDocument/2006/relationships/image" Target="../media/image210.svg"/><Relationship Id="rId207" Type="http://schemas.openxmlformats.org/officeDocument/2006/relationships/image" Target="../media/image215.svg"/><Relationship Id="rId223" Type="http://schemas.openxmlformats.org/officeDocument/2006/relationships/image" Target="../media/image106.png"/><Relationship Id="rId228" Type="http://schemas.openxmlformats.org/officeDocument/2006/relationships/image" Target="../media/image236.svg"/><Relationship Id="rId244" Type="http://schemas.openxmlformats.org/officeDocument/2006/relationships/image" Target="../media/image252.svg"/><Relationship Id="rId249" Type="http://schemas.openxmlformats.org/officeDocument/2006/relationships/image" Target="../media/image112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9" Type="http://schemas.openxmlformats.org/officeDocument/2006/relationships/image" Target="../media/image47.svg"/><Relationship Id="rId109" Type="http://schemas.openxmlformats.org/officeDocument/2006/relationships/image" Target="../media/image55.png"/><Relationship Id="rId260" Type="http://schemas.openxmlformats.org/officeDocument/2006/relationships/image" Target="../media/image268.svg"/><Relationship Id="rId34" Type="http://schemas.openxmlformats.org/officeDocument/2006/relationships/image" Target="../media/image42.svg"/><Relationship Id="rId50" Type="http://schemas.openxmlformats.org/officeDocument/2006/relationships/image" Target="../media/image25.png"/><Relationship Id="rId55" Type="http://schemas.openxmlformats.org/officeDocument/2006/relationships/image" Target="../media/image63.svg"/><Relationship Id="rId76" Type="http://schemas.openxmlformats.org/officeDocument/2006/relationships/image" Target="../media/image84.svg"/><Relationship Id="rId97" Type="http://schemas.openxmlformats.org/officeDocument/2006/relationships/image" Target="../media/image49.png"/><Relationship Id="rId104" Type="http://schemas.openxmlformats.org/officeDocument/2006/relationships/image" Target="../media/image112.svg"/><Relationship Id="rId120" Type="http://schemas.openxmlformats.org/officeDocument/2006/relationships/image" Target="../media/image128.svg"/><Relationship Id="rId125" Type="http://schemas.openxmlformats.org/officeDocument/2006/relationships/image" Target="../media/image63.png"/><Relationship Id="rId141" Type="http://schemas.openxmlformats.org/officeDocument/2006/relationships/image" Target="../media/image149.svg"/><Relationship Id="rId146" Type="http://schemas.openxmlformats.org/officeDocument/2006/relationships/image" Target="../media/image72.png"/><Relationship Id="rId167" Type="http://schemas.openxmlformats.org/officeDocument/2006/relationships/image" Target="../media/image175.svg"/><Relationship Id="rId188" Type="http://schemas.openxmlformats.org/officeDocument/2006/relationships/image" Target="../media/image196.svg"/><Relationship Id="rId7" Type="http://schemas.openxmlformats.org/officeDocument/2006/relationships/image" Target="../media/image9.png"/><Relationship Id="rId71" Type="http://schemas.openxmlformats.org/officeDocument/2006/relationships/image" Target="../media/image79.svg"/><Relationship Id="rId92" Type="http://schemas.openxmlformats.org/officeDocument/2006/relationships/image" Target="../media/image100.svg"/><Relationship Id="rId162" Type="http://schemas.openxmlformats.org/officeDocument/2006/relationships/image" Target="../media/image80.png"/><Relationship Id="rId183" Type="http://schemas.openxmlformats.org/officeDocument/2006/relationships/image" Target="../media/image91.png"/><Relationship Id="rId213" Type="http://schemas.openxmlformats.org/officeDocument/2006/relationships/image" Target="../media/image221.svg"/><Relationship Id="rId218" Type="http://schemas.openxmlformats.org/officeDocument/2006/relationships/image" Target="../media/image226.svg"/><Relationship Id="rId234" Type="http://schemas.openxmlformats.org/officeDocument/2006/relationships/image" Target="../media/image242.svg"/><Relationship Id="rId239" Type="http://schemas.openxmlformats.org/officeDocument/2006/relationships/image" Target="../media/image247.svg"/><Relationship Id="rId2" Type="http://schemas.openxmlformats.org/officeDocument/2006/relationships/image" Target="../media/image6.png"/><Relationship Id="rId29" Type="http://schemas.openxmlformats.org/officeDocument/2006/relationships/image" Target="../media/image37.svg"/><Relationship Id="rId250" Type="http://schemas.openxmlformats.org/officeDocument/2006/relationships/image" Target="../media/image258.svg"/><Relationship Id="rId255" Type="http://schemas.openxmlformats.org/officeDocument/2006/relationships/image" Target="../media/image113.png"/><Relationship Id="rId24" Type="http://schemas.openxmlformats.org/officeDocument/2006/relationships/image" Target="../media/image16.png"/><Relationship Id="rId40" Type="http://schemas.openxmlformats.org/officeDocument/2006/relationships/image" Target="../media/image21.png"/><Relationship Id="rId45" Type="http://schemas.openxmlformats.org/officeDocument/2006/relationships/image" Target="../media/image53.svg"/><Relationship Id="rId66" Type="http://schemas.openxmlformats.org/officeDocument/2006/relationships/image" Target="../media/image33.png"/><Relationship Id="rId87" Type="http://schemas.openxmlformats.org/officeDocument/2006/relationships/image" Target="../media/image44.png"/><Relationship Id="rId110" Type="http://schemas.openxmlformats.org/officeDocument/2006/relationships/image" Target="../media/image118.svg"/><Relationship Id="rId115" Type="http://schemas.openxmlformats.org/officeDocument/2006/relationships/image" Target="../media/image58.png"/><Relationship Id="rId131" Type="http://schemas.openxmlformats.org/officeDocument/2006/relationships/image" Target="../media/image139.svg"/><Relationship Id="rId136" Type="http://schemas.openxmlformats.org/officeDocument/2006/relationships/image" Target="../media/image67.png"/><Relationship Id="rId157" Type="http://schemas.openxmlformats.org/officeDocument/2006/relationships/image" Target="../media/image165.svg"/><Relationship Id="rId178" Type="http://schemas.openxmlformats.org/officeDocument/2006/relationships/image" Target="../media/image186.svg"/><Relationship Id="rId61" Type="http://schemas.openxmlformats.org/officeDocument/2006/relationships/image" Target="../media/image69.svg"/><Relationship Id="rId82" Type="http://schemas.openxmlformats.org/officeDocument/2006/relationships/image" Target="../media/image90.svg"/><Relationship Id="rId152" Type="http://schemas.openxmlformats.org/officeDocument/2006/relationships/image" Target="../media/image75.png"/><Relationship Id="rId173" Type="http://schemas.openxmlformats.org/officeDocument/2006/relationships/image" Target="../media/image86.png"/><Relationship Id="rId194" Type="http://schemas.openxmlformats.org/officeDocument/2006/relationships/image" Target="../media/image202.svg"/><Relationship Id="rId199" Type="http://schemas.openxmlformats.org/officeDocument/2006/relationships/image" Target="../media/image99.png"/><Relationship Id="rId203" Type="http://schemas.openxmlformats.org/officeDocument/2006/relationships/image" Target="../media/image101.png"/><Relationship Id="rId208" Type="http://schemas.openxmlformats.org/officeDocument/2006/relationships/image" Target="../media/image216.svg"/><Relationship Id="rId229" Type="http://schemas.openxmlformats.org/officeDocument/2006/relationships/image" Target="../media/image108.png"/><Relationship Id="rId19" Type="http://schemas.openxmlformats.org/officeDocument/2006/relationships/image" Target="../media/image27.svg"/><Relationship Id="rId224" Type="http://schemas.openxmlformats.org/officeDocument/2006/relationships/image" Target="../media/image232.svg"/><Relationship Id="rId240" Type="http://schemas.openxmlformats.org/officeDocument/2006/relationships/image" Target="../media/image248.svg"/><Relationship Id="rId245" Type="http://schemas.openxmlformats.org/officeDocument/2006/relationships/image" Target="../media/image253.svg"/><Relationship Id="rId261" Type="http://schemas.openxmlformats.org/officeDocument/2006/relationships/image" Target="../media/image114.png"/><Relationship Id="rId14" Type="http://schemas.openxmlformats.org/officeDocument/2006/relationships/image" Target="../media/image22.svg"/><Relationship Id="rId30" Type="http://schemas.openxmlformats.org/officeDocument/2006/relationships/image" Target="../media/image38.svg"/><Relationship Id="rId35" Type="http://schemas.openxmlformats.org/officeDocument/2006/relationships/image" Target="../media/image19.png"/><Relationship Id="rId56" Type="http://schemas.openxmlformats.org/officeDocument/2006/relationships/image" Target="../media/image28.png"/><Relationship Id="rId77" Type="http://schemas.openxmlformats.org/officeDocument/2006/relationships/image" Target="../media/image39.png"/><Relationship Id="rId100" Type="http://schemas.openxmlformats.org/officeDocument/2006/relationships/image" Target="../media/image108.svg"/><Relationship Id="rId105" Type="http://schemas.openxmlformats.org/officeDocument/2006/relationships/image" Target="../media/image53.png"/><Relationship Id="rId126" Type="http://schemas.openxmlformats.org/officeDocument/2006/relationships/image" Target="../media/image134.svg"/><Relationship Id="rId147" Type="http://schemas.openxmlformats.org/officeDocument/2006/relationships/image" Target="../media/image155.svg"/><Relationship Id="rId168" Type="http://schemas.openxmlformats.org/officeDocument/2006/relationships/image" Target="../media/image83.png"/><Relationship Id="rId8" Type="http://schemas.openxmlformats.org/officeDocument/2006/relationships/image" Target="../media/image16.svg"/><Relationship Id="rId51" Type="http://schemas.openxmlformats.org/officeDocument/2006/relationships/image" Target="../media/image59.svg"/><Relationship Id="rId72" Type="http://schemas.openxmlformats.org/officeDocument/2006/relationships/image" Target="../media/image36.png"/><Relationship Id="rId93" Type="http://schemas.openxmlformats.org/officeDocument/2006/relationships/image" Target="../media/image47.png"/><Relationship Id="rId98" Type="http://schemas.openxmlformats.org/officeDocument/2006/relationships/image" Target="../media/image106.svg"/><Relationship Id="rId121" Type="http://schemas.openxmlformats.org/officeDocument/2006/relationships/image" Target="../media/image61.png"/><Relationship Id="rId142" Type="http://schemas.openxmlformats.org/officeDocument/2006/relationships/image" Target="../media/image70.png"/><Relationship Id="rId163" Type="http://schemas.openxmlformats.org/officeDocument/2006/relationships/image" Target="../media/image171.svg"/><Relationship Id="rId184" Type="http://schemas.openxmlformats.org/officeDocument/2006/relationships/image" Target="../media/image192.svg"/><Relationship Id="rId189" Type="http://schemas.openxmlformats.org/officeDocument/2006/relationships/image" Target="../media/image94.png"/><Relationship Id="rId219" Type="http://schemas.openxmlformats.org/officeDocument/2006/relationships/image" Target="../media/image105.png"/><Relationship Id="rId3" Type="http://schemas.openxmlformats.org/officeDocument/2006/relationships/image" Target="../media/image7.png"/><Relationship Id="rId214" Type="http://schemas.openxmlformats.org/officeDocument/2006/relationships/image" Target="../media/image104.png"/><Relationship Id="rId230" Type="http://schemas.openxmlformats.org/officeDocument/2006/relationships/image" Target="../media/image238.svg"/><Relationship Id="rId235" Type="http://schemas.openxmlformats.org/officeDocument/2006/relationships/image" Target="../media/image243.svg"/><Relationship Id="rId251" Type="http://schemas.openxmlformats.org/officeDocument/2006/relationships/image" Target="../media/image259.svg"/><Relationship Id="rId256" Type="http://schemas.openxmlformats.org/officeDocument/2006/relationships/image" Target="../media/image264.svg"/><Relationship Id="rId25" Type="http://schemas.openxmlformats.org/officeDocument/2006/relationships/image" Target="../media/image33.svg"/><Relationship Id="rId46" Type="http://schemas.openxmlformats.org/officeDocument/2006/relationships/image" Target="../media/image54.svg"/><Relationship Id="rId67" Type="http://schemas.openxmlformats.org/officeDocument/2006/relationships/image" Target="../media/image75.svg"/><Relationship Id="rId116" Type="http://schemas.openxmlformats.org/officeDocument/2006/relationships/image" Target="../media/image124.svg"/><Relationship Id="rId137" Type="http://schemas.openxmlformats.org/officeDocument/2006/relationships/image" Target="../media/image145.svg"/><Relationship Id="rId158" Type="http://schemas.openxmlformats.org/officeDocument/2006/relationships/image" Target="../media/image78.png"/><Relationship Id="rId20" Type="http://schemas.openxmlformats.org/officeDocument/2006/relationships/image" Target="../media/image15.png"/><Relationship Id="rId41" Type="http://schemas.openxmlformats.org/officeDocument/2006/relationships/image" Target="../media/image49.svg"/><Relationship Id="rId62" Type="http://schemas.openxmlformats.org/officeDocument/2006/relationships/image" Target="../media/image31.png"/><Relationship Id="rId83" Type="http://schemas.openxmlformats.org/officeDocument/2006/relationships/image" Target="../media/image42.png"/><Relationship Id="rId88" Type="http://schemas.openxmlformats.org/officeDocument/2006/relationships/image" Target="../media/image96.svg"/><Relationship Id="rId111" Type="http://schemas.openxmlformats.org/officeDocument/2006/relationships/image" Target="../media/image56.png"/><Relationship Id="rId132" Type="http://schemas.openxmlformats.org/officeDocument/2006/relationships/image" Target="../media/image140.svg"/><Relationship Id="rId153" Type="http://schemas.openxmlformats.org/officeDocument/2006/relationships/image" Target="../media/image161.svg"/><Relationship Id="rId174" Type="http://schemas.openxmlformats.org/officeDocument/2006/relationships/image" Target="../media/image182.svg"/><Relationship Id="rId179" Type="http://schemas.openxmlformats.org/officeDocument/2006/relationships/image" Target="../media/image89.png"/><Relationship Id="rId195" Type="http://schemas.openxmlformats.org/officeDocument/2006/relationships/image" Target="../media/image97.png"/><Relationship Id="rId209" Type="http://schemas.openxmlformats.org/officeDocument/2006/relationships/image" Target="../media/image217.svg"/><Relationship Id="rId190" Type="http://schemas.openxmlformats.org/officeDocument/2006/relationships/image" Target="../media/image198.svg"/><Relationship Id="rId204" Type="http://schemas.openxmlformats.org/officeDocument/2006/relationships/image" Target="../media/image212.svg"/><Relationship Id="rId220" Type="http://schemas.openxmlformats.org/officeDocument/2006/relationships/image" Target="../media/image228.svg"/><Relationship Id="rId225" Type="http://schemas.openxmlformats.org/officeDocument/2006/relationships/image" Target="../media/image233.svg"/><Relationship Id="rId241" Type="http://schemas.openxmlformats.org/officeDocument/2006/relationships/image" Target="../media/image110.png"/><Relationship Id="rId246" Type="http://schemas.openxmlformats.org/officeDocument/2006/relationships/image" Target="../media/image254.svg"/><Relationship Id="rId15" Type="http://schemas.openxmlformats.org/officeDocument/2006/relationships/image" Target="../media/image23.svg"/><Relationship Id="rId36" Type="http://schemas.openxmlformats.org/officeDocument/2006/relationships/image" Target="../media/image44.svg"/><Relationship Id="rId57" Type="http://schemas.openxmlformats.org/officeDocument/2006/relationships/image" Target="../media/image65.svg"/><Relationship Id="rId106" Type="http://schemas.openxmlformats.org/officeDocument/2006/relationships/image" Target="../media/image114.svg"/><Relationship Id="rId127" Type="http://schemas.openxmlformats.org/officeDocument/2006/relationships/image" Target="../media/image64.png"/><Relationship Id="rId262" Type="http://schemas.openxmlformats.org/officeDocument/2006/relationships/image" Target="../media/image115.png"/><Relationship Id="rId10" Type="http://schemas.openxmlformats.org/officeDocument/2006/relationships/image" Target="../media/image18.svg"/><Relationship Id="rId31" Type="http://schemas.openxmlformats.org/officeDocument/2006/relationships/image" Target="../media/image39.svg"/><Relationship Id="rId52" Type="http://schemas.openxmlformats.org/officeDocument/2006/relationships/image" Target="../media/image26.png"/><Relationship Id="rId73" Type="http://schemas.openxmlformats.org/officeDocument/2006/relationships/image" Target="../media/image81.svg"/><Relationship Id="rId78" Type="http://schemas.openxmlformats.org/officeDocument/2006/relationships/image" Target="../media/image86.svg"/><Relationship Id="rId94" Type="http://schemas.openxmlformats.org/officeDocument/2006/relationships/image" Target="../media/image102.svg"/><Relationship Id="rId99" Type="http://schemas.openxmlformats.org/officeDocument/2006/relationships/image" Target="../media/image50.png"/><Relationship Id="rId101" Type="http://schemas.openxmlformats.org/officeDocument/2006/relationships/image" Target="../media/image51.png"/><Relationship Id="rId122" Type="http://schemas.openxmlformats.org/officeDocument/2006/relationships/image" Target="../media/image130.svg"/><Relationship Id="rId143" Type="http://schemas.openxmlformats.org/officeDocument/2006/relationships/image" Target="../media/image151.svg"/><Relationship Id="rId148" Type="http://schemas.openxmlformats.org/officeDocument/2006/relationships/image" Target="../media/image73.png"/><Relationship Id="rId164" Type="http://schemas.openxmlformats.org/officeDocument/2006/relationships/image" Target="../media/image81.png"/><Relationship Id="rId169" Type="http://schemas.openxmlformats.org/officeDocument/2006/relationships/image" Target="../media/image84.png"/><Relationship Id="rId185" Type="http://schemas.openxmlformats.org/officeDocument/2006/relationships/image" Target="../media/image92.png"/><Relationship Id="rId4" Type="http://schemas.openxmlformats.org/officeDocument/2006/relationships/image" Target="../media/image12.svg"/><Relationship Id="rId9" Type="http://schemas.openxmlformats.org/officeDocument/2006/relationships/image" Target="../media/image10.png"/><Relationship Id="rId180" Type="http://schemas.openxmlformats.org/officeDocument/2006/relationships/image" Target="../media/image188.svg"/><Relationship Id="rId210" Type="http://schemas.openxmlformats.org/officeDocument/2006/relationships/image" Target="../media/image218.svg"/><Relationship Id="rId215" Type="http://schemas.openxmlformats.org/officeDocument/2006/relationships/image" Target="../media/image223.svg"/><Relationship Id="rId236" Type="http://schemas.openxmlformats.org/officeDocument/2006/relationships/image" Target="../media/image244.svg"/><Relationship Id="rId257" Type="http://schemas.openxmlformats.org/officeDocument/2006/relationships/image" Target="../media/image265.svg"/><Relationship Id="rId26" Type="http://schemas.openxmlformats.org/officeDocument/2006/relationships/image" Target="../media/image34.svg"/><Relationship Id="rId231" Type="http://schemas.openxmlformats.org/officeDocument/2006/relationships/image" Target="../media/image109.png"/><Relationship Id="rId252" Type="http://schemas.openxmlformats.org/officeDocument/2006/relationships/image" Target="../media/image260.svg"/><Relationship Id="rId47" Type="http://schemas.openxmlformats.org/officeDocument/2006/relationships/image" Target="../media/image55.svg"/><Relationship Id="rId68" Type="http://schemas.openxmlformats.org/officeDocument/2006/relationships/image" Target="../media/image34.png"/><Relationship Id="rId89" Type="http://schemas.openxmlformats.org/officeDocument/2006/relationships/image" Target="../media/image45.png"/><Relationship Id="rId112" Type="http://schemas.openxmlformats.org/officeDocument/2006/relationships/image" Target="../media/image120.svg"/><Relationship Id="rId133" Type="http://schemas.openxmlformats.org/officeDocument/2006/relationships/image" Target="../media/image141.svg"/><Relationship Id="rId154" Type="http://schemas.openxmlformats.org/officeDocument/2006/relationships/image" Target="../media/image76.png"/><Relationship Id="rId175" Type="http://schemas.openxmlformats.org/officeDocument/2006/relationships/image" Target="../media/image87.png"/><Relationship Id="rId196" Type="http://schemas.openxmlformats.org/officeDocument/2006/relationships/image" Target="../media/image204.svg"/><Relationship Id="rId200" Type="http://schemas.openxmlformats.org/officeDocument/2006/relationships/image" Target="../media/image208.svg"/><Relationship Id="rId16" Type="http://schemas.openxmlformats.org/officeDocument/2006/relationships/image" Target="../media/image13.png"/><Relationship Id="rId221" Type="http://schemas.openxmlformats.org/officeDocument/2006/relationships/image" Target="../media/image229.svg"/><Relationship Id="rId242" Type="http://schemas.openxmlformats.org/officeDocument/2006/relationships/image" Target="../media/image250.svg"/><Relationship Id="rId263" Type="http://schemas.openxmlformats.org/officeDocument/2006/relationships/image" Target="../media/image116.png"/><Relationship Id="rId37" Type="http://schemas.openxmlformats.org/officeDocument/2006/relationships/image" Target="../media/image45.svg"/><Relationship Id="rId58" Type="http://schemas.openxmlformats.org/officeDocument/2006/relationships/image" Target="../media/image29.png"/><Relationship Id="rId79" Type="http://schemas.openxmlformats.org/officeDocument/2006/relationships/image" Target="../media/image40.png"/><Relationship Id="rId102" Type="http://schemas.openxmlformats.org/officeDocument/2006/relationships/image" Target="../media/image110.svg"/><Relationship Id="rId123" Type="http://schemas.openxmlformats.org/officeDocument/2006/relationships/image" Target="../media/image62.png"/><Relationship Id="rId144" Type="http://schemas.openxmlformats.org/officeDocument/2006/relationships/image" Target="../media/image71.png"/><Relationship Id="rId90" Type="http://schemas.openxmlformats.org/officeDocument/2006/relationships/image" Target="../media/image98.svg"/><Relationship Id="rId165" Type="http://schemas.openxmlformats.org/officeDocument/2006/relationships/image" Target="../media/image173.svg"/><Relationship Id="rId186" Type="http://schemas.openxmlformats.org/officeDocument/2006/relationships/image" Target="../media/image194.svg"/><Relationship Id="rId211" Type="http://schemas.openxmlformats.org/officeDocument/2006/relationships/image" Target="../media/image103.png"/><Relationship Id="rId232" Type="http://schemas.openxmlformats.org/officeDocument/2006/relationships/image" Target="../media/image240.svg"/><Relationship Id="rId253" Type="http://schemas.openxmlformats.org/officeDocument/2006/relationships/image" Target="../media/image261.svg"/><Relationship Id="rId27" Type="http://schemas.openxmlformats.org/officeDocument/2006/relationships/image" Target="../media/image35.svg"/><Relationship Id="rId48" Type="http://schemas.openxmlformats.org/officeDocument/2006/relationships/image" Target="../media/image24.png"/><Relationship Id="rId69" Type="http://schemas.openxmlformats.org/officeDocument/2006/relationships/image" Target="../media/image77.svg"/><Relationship Id="rId113" Type="http://schemas.openxmlformats.org/officeDocument/2006/relationships/image" Target="../media/image57.png"/><Relationship Id="rId134" Type="http://schemas.openxmlformats.org/officeDocument/2006/relationships/image" Target="../media/image66.png"/><Relationship Id="rId80" Type="http://schemas.openxmlformats.org/officeDocument/2006/relationships/image" Target="../media/image88.svg"/><Relationship Id="rId155" Type="http://schemas.openxmlformats.org/officeDocument/2006/relationships/image" Target="../media/image163.svg"/><Relationship Id="rId176" Type="http://schemas.openxmlformats.org/officeDocument/2006/relationships/image" Target="../media/image184.svg"/><Relationship Id="rId197" Type="http://schemas.openxmlformats.org/officeDocument/2006/relationships/image" Target="../media/image98.png"/><Relationship Id="rId201" Type="http://schemas.openxmlformats.org/officeDocument/2006/relationships/image" Target="../media/image100.png"/><Relationship Id="rId222" Type="http://schemas.openxmlformats.org/officeDocument/2006/relationships/image" Target="../media/image230.svg"/><Relationship Id="rId243" Type="http://schemas.openxmlformats.org/officeDocument/2006/relationships/image" Target="../media/image111.png"/><Relationship Id="rId264" Type="http://schemas.openxmlformats.org/officeDocument/2006/relationships/image" Target="../media/image272.svg"/><Relationship Id="rId17" Type="http://schemas.openxmlformats.org/officeDocument/2006/relationships/image" Target="../media/image25.svg"/><Relationship Id="rId38" Type="http://schemas.openxmlformats.org/officeDocument/2006/relationships/image" Target="../media/image20.png"/><Relationship Id="rId59" Type="http://schemas.openxmlformats.org/officeDocument/2006/relationships/image" Target="../media/image67.svg"/><Relationship Id="rId103" Type="http://schemas.openxmlformats.org/officeDocument/2006/relationships/image" Target="../media/image52.png"/><Relationship Id="rId124" Type="http://schemas.openxmlformats.org/officeDocument/2006/relationships/image" Target="../media/image132.svg"/><Relationship Id="rId70" Type="http://schemas.openxmlformats.org/officeDocument/2006/relationships/image" Target="../media/image35.png"/><Relationship Id="rId91" Type="http://schemas.openxmlformats.org/officeDocument/2006/relationships/image" Target="../media/image46.png"/><Relationship Id="rId145" Type="http://schemas.openxmlformats.org/officeDocument/2006/relationships/image" Target="../media/image153.svg"/><Relationship Id="rId166" Type="http://schemas.openxmlformats.org/officeDocument/2006/relationships/image" Target="../media/image82.png"/><Relationship Id="rId187" Type="http://schemas.openxmlformats.org/officeDocument/2006/relationships/image" Target="../media/image93.png"/></Relationships>
</file>

<file path=ppt/slideLayouts/_rels/slideLayout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87.svg"/><Relationship Id="rId21" Type="http://schemas.openxmlformats.org/officeDocument/2006/relationships/image" Target="../media/image292.svg"/><Relationship Id="rId42" Type="http://schemas.openxmlformats.org/officeDocument/2006/relationships/image" Target="../media/image313.svg"/><Relationship Id="rId63" Type="http://schemas.openxmlformats.org/officeDocument/2006/relationships/image" Target="../media/image143.png"/><Relationship Id="rId84" Type="http://schemas.openxmlformats.org/officeDocument/2006/relationships/image" Target="../media/image153.png"/><Relationship Id="rId138" Type="http://schemas.openxmlformats.org/officeDocument/2006/relationships/image" Target="../media/image179.png"/><Relationship Id="rId159" Type="http://schemas.openxmlformats.org/officeDocument/2006/relationships/image" Target="../media/image429.svg"/><Relationship Id="rId170" Type="http://schemas.openxmlformats.org/officeDocument/2006/relationships/image" Target="../media/image440.svg"/><Relationship Id="rId191" Type="http://schemas.openxmlformats.org/officeDocument/2006/relationships/image" Target="../media/image461.svg"/><Relationship Id="rId205" Type="http://schemas.openxmlformats.org/officeDocument/2006/relationships/image" Target="../media/image475.svg"/><Relationship Id="rId226" Type="http://schemas.openxmlformats.org/officeDocument/2006/relationships/image" Target="../media/image496.svg"/><Relationship Id="rId247" Type="http://schemas.openxmlformats.org/officeDocument/2006/relationships/image" Target="../media/image517.svg"/><Relationship Id="rId107" Type="http://schemas.openxmlformats.org/officeDocument/2006/relationships/image" Target="../media/image377.svg"/><Relationship Id="rId11" Type="http://schemas.openxmlformats.org/officeDocument/2006/relationships/image" Target="../media/image122.png"/><Relationship Id="rId32" Type="http://schemas.openxmlformats.org/officeDocument/2006/relationships/image" Target="../media/image129.png"/><Relationship Id="rId53" Type="http://schemas.openxmlformats.org/officeDocument/2006/relationships/image" Target="../media/image138.png"/><Relationship Id="rId74" Type="http://schemas.openxmlformats.org/officeDocument/2006/relationships/image" Target="../media/image148.png"/><Relationship Id="rId128" Type="http://schemas.openxmlformats.org/officeDocument/2006/relationships/image" Target="../media/image175.png"/><Relationship Id="rId149" Type="http://schemas.openxmlformats.org/officeDocument/2006/relationships/image" Target="../media/image419.svg"/><Relationship Id="rId5" Type="http://schemas.openxmlformats.org/officeDocument/2006/relationships/image" Target="../media/image119.png"/><Relationship Id="rId95" Type="http://schemas.openxmlformats.org/officeDocument/2006/relationships/image" Target="../media/image365.svg"/><Relationship Id="rId160" Type="http://schemas.openxmlformats.org/officeDocument/2006/relationships/image" Target="../media/image190.png"/><Relationship Id="rId181" Type="http://schemas.openxmlformats.org/officeDocument/2006/relationships/image" Target="../media/image201.png"/><Relationship Id="rId216" Type="http://schemas.openxmlformats.org/officeDocument/2006/relationships/image" Target="../media/image486.svg"/><Relationship Id="rId237" Type="http://schemas.openxmlformats.org/officeDocument/2006/relationships/image" Target="../media/image507.svg"/><Relationship Id="rId258" Type="http://schemas.openxmlformats.org/officeDocument/2006/relationships/image" Target="../media/image222.png"/><Relationship Id="rId22" Type="http://schemas.openxmlformats.org/officeDocument/2006/relationships/image" Target="../media/image293.svg"/><Relationship Id="rId43" Type="http://schemas.openxmlformats.org/officeDocument/2006/relationships/image" Target="../media/image134.png"/><Relationship Id="rId64" Type="http://schemas.openxmlformats.org/officeDocument/2006/relationships/image" Target="../media/image335.svg"/><Relationship Id="rId118" Type="http://schemas.openxmlformats.org/officeDocument/2006/relationships/image" Target="../media/image170.png"/><Relationship Id="rId139" Type="http://schemas.openxmlformats.org/officeDocument/2006/relationships/image" Target="../media/image409.svg"/><Relationship Id="rId85" Type="http://schemas.openxmlformats.org/officeDocument/2006/relationships/image" Target="../media/image355.svg"/><Relationship Id="rId150" Type="http://schemas.openxmlformats.org/officeDocument/2006/relationships/image" Target="../media/image185.png"/><Relationship Id="rId171" Type="http://schemas.openxmlformats.org/officeDocument/2006/relationships/image" Target="../media/image196.png"/><Relationship Id="rId192" Type="http://schemas.openxmlformats.org/officeDocument/2006/relationships/image" Target="../media/image206.png"/><Relationship Id="rId206" Type="http://schemas.openxmlformats.org/officeDocument/2006/relationships/image" Target="../media/image476.svg"/><Relationship Id="rId227" Type="http://schemas.openxmlformats.org/officeDocument/2006/relationships/image" Target="../media/image217.png"/><Relationship Id="rId248" Type="http://schemas.openxmlformats.org/officeDocument/2006/relationships/image" Target="../media/image518.svg"/><Relationship Id="rId12" Type="http://schemas.openxmlformats.org/officeDocument/2006/relationships/image" Target="../media/image283.svg"/><Relationship Id="rId33" Type="http://schemas.openxmlformats.org/officeDocument/2006/relationships/image" Target="../media/image304.svg"/><Relationship Id="rId108" Type="http://schemas.openxmlformats.org/officeDocument/2006/relationships/image" Target="../media/image165.png"/><Relationship Id="rId129" Type="http://schemas.openxmlformats.org/officeDocument/2006/relationships/image" Target="../media/image399.svg"/><Relationship Id="rId54" Type="http://schemas.openxmlformats.org/officeDocument/2006/relationships/image" Target="../media/image325.svg"/><Relationship Id="rId75" Type="http://schemas.openxmlformats.org/officeDocument/2006/relationships/image" Target="../media/image345.svg"/><Relationship Id="rId96" Type="http://schemas.openxmlformats.org/officeDocument/2006/relationships/image" Target="../media/image159.png"/><Relationship Id="rId140" Type="http://schemas.openxmlformats.org/officeDocument/2006/relationships/image" Target="../media/image180.png"/><Relationship Id="rId161" Type="http://schemas.openxmlformats.org/officeDocument/2006/relationships/image" Target="../media/image431.svg"/><Relationship Id="rId182" Type="http://schemas.openxmlformats.org/officeDocument/2006/relationships/image" Target="../media/image452.svg"/><Relationship Id="rId217" Type="http://schemas.openxmlformats.org/officeDocument/2006/relationships/image" Target="../media/image48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7.svg"/><Relationship Id="rId212" Type="http://schemas.openxmlformats.org/officeDocument/2006/relationships/image" Target="../media/image482.svg"/><Relationship Id="rId233" Type="http://schemas.openxmlformats.org/officeDocument/2006/relationships/image" Target="../media/image218.png"/><Relationship Id="rId238" Type="http://schemas.openxmlformats.org/officeDocument/2006/relationships/image" Target="../media/image508.svg"/><Relationship Id="rId254" Type="http://schemas.openxmlformats.org/officeDocument/2006/relationships/image" Target="../media/image524.svg"/><Relationship Id="rId259" Type="http://schemas.openxmlformats.org/officeDocument/2006/relationships/image" Target="../media/image223.png"/><Relationship Id="rId23" Type="http://schemas.openxmlformats.org/officeDocument/2006/relationships/image" Target="../media/image127.png"/><Relationship Id="rId28" Type="http://schemas.openxmlformats.org/officeDocument/2006/relationships/image" Target="../media/image299.svg"/><Relationship Id="rId49" Type="http://schemas.openxmlformats.org/officeDocument/2006/relationships/image" Target="../media/image136.png"/><Relationship Id="rId114" Type="http://schemas.openxmlformats.org/officeDocument/2006/relationships/image" Target="../media/image168.png"/><Relationship Id="rId119" Type="http://schemas.openxmlformats.org/officeDocument/2006/relationships/image" Target="../media/image389.svg"/><Relationship Id="rId44" Type="http://schemas.openxmlformats.org/officeDocument/2006/relationships/image" Target="../media/image315.svg"/><Relationship Id="rId60" Type="http://schemas.openxmlformats.org/officeDocument/2006/relationships/image" Target="../media/image331.svg"/><Relationship Id="rId65" Type="http://schemas.openxmlformats.org/officeDocument/2006/relationships/image" Target="../media/image144.png"/><Relationship Id="rId81" Type="http://schemas.openxmlformats.org/officeDocument/2006/relationships/image" Target="../media/image351.svg"/><Relationship Id="rId86" Type="http://schemas.openxmlformats.org/officeDocument/2006/relationships/image" Target="../media/image154.png"/><Relationship Id="rId130" Type="http://schemas.openxmlformats.org/officeDocument/2006/relationships/image" Target="../media/image400.svg"/><Relationship Id="rId135" Type="http://schemas.openxmlformats.org/officeDocument/2006/relationships/image" Target="../media/image405.svg"/><Relationship Id="rId151" Type="http://schemas.openxmlformats.org/officeDocument/2006/relationships/image" Target="../media/image421.svg"/><Relationship Id="rId156" Type="http://schemas.openxmlformats.org/officeDocument/2006/relationships/image" Target="../media/image188.png"/><Relationship Id="rId177" Type="http://schemas.openxmlformats.org/officeDocument/2006/relationships/image" Target="../media/image199.png"/><Relationship Id="rId198" Type="http://schemas.openxmlformats.org/officeDocument/2006/relationships/image" Target="../media/image209.png"/><Relationship Id="rId172" Type="http://schemas.openxmlformats.org/officeDocument/2006/relationships/image" Target="../media/image442.svg"/><Relationship Id="rId193" Type="http://schemas.openxmlformats.org/officeDocument/2006/relationships/image" Target="../media/image463.svg"/><Relationship Id="rId202" Type="http://schemas.openxmlformats.org/officeDocument/2006/relationships/image" Target="../media/image211.png"/><Relationship Id="rId207" Type="http://schemas.openxmlformats.org/officeDocument/2006/relationships/image" Target="../media/image477.svg"/><Relationship Id="rId223" Type="http://schemas.openxmlformats.org/officeDocument/2006/relationships/image" Target="../media/image493.svg"/><Relationship Id="rId228" Type="http://schemas.openxmlformats.org/officeDocument/2006/relationships/image" Target="../media/image498.svg"/><Relationship Id="rId244" Type="http://schemas.openxmlformats.org/officeDocument/2006/relationships/image" Target="../media/image514.svg"/><Relationship Id="rId249" Type="http://schemas.openxmlformats.org/officeDocument/2006/relationships/image" Target="../media/image519.svg"/><Relationship Id="rId13" Type="http://schemas.openxmlformats.org/officeDocument/2006/relationships/image" Target="../media/image123.png"/><Relationship Id="rId18" Type="http://schemas.openxmlformats.org/officeDocument/2006/relationships/image" Target="../media/image289.svg"/><Relationship Id="rId39" Type="http://schemas.openxmlformats.org/officeDocument/2006/relationships/image" Target="../media/image132.png"/><Relationship Id="rId109" Type="http://schemas.openxmlformats.org/officeDocument/2006/relationships/image" Target="../media/image379.svg"/><Relationship Id="rId260" Type="http://schemas.openxmlformats.org/officeDocument/2006/relationships/image" Target="../media/image224.png"/><Relationship Id="rId34" Type="http://schemas.openxmlformats.org/officeDocument/2006/relationships/image" Target="../media/image130.png"/><Relationship Id="rId50" Type="http://schemas.openxmlformats.org/officeDocument/2006/relationships/image" Target="../media/image321.svg"/><Relationship Id="rId55" Type="http://schemas.openxmlformats.org/officeDocument/2006/relationships/image" Target="../media/image139.png"/><Relationship Id="rId76" Type="http://schemas.openxmlformats.org/officeDocument/2006/relationships/image" Target="../media/image149.png"/><Relationship Id="rId97" Type="http://schemas.openxmlformats.org/officeDocument/2006/relationships/image" Target="../media/image367.svg"/><Relationship Id="rId104" Type="http://schemas.openxmlformats.org/officeDocument/2006/relationships/image" Target="../media/image163.png"/><Relationship Id="rId120" Type="http://schemas.openxmlformats.org/officeDocument/2006/relationships/image" Target="../media/image171.png"/><Relationship Id="rId125" Type="http://schemas.openxmlformats.org/officeDocument/2006/relationships/image" Target="../media/image395.svg"/><Relationship Id="rId141" Type="http://schemas.openxmlformats.org/officeDocument/2006/relationships/image" Target="../media/image411.svg"/><Relationship Id="rId146" Type="http://schemas.openxmlformats.org/officeDocument/2006/relationships/image" Target="../media/image183.png"/><Relationship Id="rId167" Type="http://schemas.openxmlformats.org/officeDocument/2006/relationships/image" Target="../media/image437.svg"/><Relationship Id="rId188" Type="http://schemas.openxmlformats.org/officeDocument/2006/relationships/image" Target="../media/image458.svg"/><Relationship Id="rId7" Type="http://schemas.openxmlformats.org/officeDocument/2006/relationships/image" Target="../media/image120.png"/><Relationship Id="rId71" Type="http://schemas.openxmlformats.org/officeDocument/2006/relationships/image" Target="../media/image147.png"/><Relationship Id="rId92" Type="http://schemas.openxmlformats.org/officeDocument/2006/relationships/image" Target="../media/image157.png"/><Relationship Id="rId162" Type="http://schemas.openxmlformats.org/officeDocument/2006/relationships/image" Target="../media/image191.png"/><Relationship Id="rId183" Type="http://schemas.openxmlformats.org/officeDocument/2006/relationships/image" Target="../media/image202.png"/><Relationship Id="rId213" Type="http://schemas.openxmlformats.org/officeDocument/2006/relationships/image" Target="../media/image214.png"/><Relationship Id="rId218" Type="http://schemas.openxmlformats.org/officeDocument/2006/relationships/image" Target="../media/image215.png"/><Relationship Id="rId234" Type="http://schemas.openxmlformats.org/officeDocument/2006/relationships/image" Target="../media/image504.svg"/><Relationship Id="rId239" Type="http://schemas.openxmlformats.org/officeDocument/2006/relationships/image" Target="../media/image219.png"/><Relationship Id="rId2" Type="http://schemas.openxmlformats.org/officeDocument/2006/relationships/image" Target="../media/image117.png"/><Relationship Id="rId29" Type="http://schemas.openxmlformats.org/officeDocument/2006/relationships/image" Target="../media/image300.svg"/><Relationship Id="rId250" Type="http://schemas.openxmlformats.org/officeDocument/2006/relationships/image" Target="../media/image520.svg"/><Relationship Id="rId255" Type="http://schemas.openxmlformats.org/officeDocument/2006/relationships/image" Target="../media/image525.svg"/><Relationship Id="rId24" Type="http://schemas.openxmlformats.org/officeDocument/2006/relationships/image" Target="../media/image295.svg"/><Relationship Id="rId40" Type="http://schemas.openxmlformats.org/officeDocument/2006/relationships/image" Target="../media/image311.svg"/><Relationship Id="rId45" Type="http://schemas.openxmlformats.org/officeDocument/2006/relationships/image" Target="../media/image316.svg"/><Relationship Id="rId66" Type="http://schemas.openxmlformats.org/officeDocument/2006/relationships/image" Target="../media/image337.svg"/><Relationship Id="rId87" Type="http://schemas.openxmlformats.org/officeDocument/2006/relationships/image" Target="../media/image357.svg"/><Relationship Id="rId110" Type="http://schemas.openxmlformats.org/officeDocument/2006/relationships/image" Target="../media/image166.png"/><Relationship Id="rId115" Type="http://schemas.openxmlformats.org/officeDocument/2006/relationships/image" Target="../media/image385.svg"/><Relationship Id="rId131" Type="http://schemas.openxmlformats.org/officeDocument/2006/relationships/image" Target="../media/image401.svg"/><Relationship Id="rId136" Type="http://schemas.openxmlformats.org/officeDocument/2006/relationships/image" Target="../media/image178.png"/><Relationship Id="rId157" Type="http://schemas.openxmlformats.org/officeDocument/2006/relationships/image" Target="../media/image427.svg"/><Relationship Id="rId178" Type="http://schemas.openxmlformats.org/officeDocument/2006/relationships/image" Target="../media/image448.svg"/><Relationship Id="rId61" Type="http://schemas.openxmlformats.org/officeDocument/2006/relationships/image" Target="../media/image142.png"/><Relationship Id="rId82" Type="http://schemas.openxmlformats.org/officeDocument/2006/relationships/image" Target="../media/image152.png"/><Relationship Id="rId152" Type="http://schemas.openxmlformats.org/officeDocument/2006/relationships/image" Target="../media/image186.png"/><Relationship Id="rId173" Type="http://schemas.openxmlformats.org/officeDocument/2006/relationships/image" Target="../media/image197.png"/><Relationship Id="rId194" Type="http://schemas.openxmlformats.org/officeDocument/2006/relationships/image" Target="../media/image207.png"/><Relationship Id="rId199" Type="http://schemas.openxmlformats.org/officeDocument/2006/relationships/image" Target="../media/image469.svg"/><Relationship Id="rId203" Type="http://schemas.openxmlformats.org/officeDocument/2006/relationships/image" Target="../media/image473.svg"/><Relationship Id="rId208" Type="http://schemas.openxmlformats.org/officeDocument/2006/relationships/image" Target="../media/image478.svg"/><Relationship Id="rId229" Type="http://schemas.openxmlformats.org/officeDocument/2006/relationships/image" Target="../media/image499.svg"/><Relationship Id="rId19" Type="http://schemas.openxmlformats.org/officeDocument/2006/relationships/image" Target="../media/image126.png"/><Relationship Id="rId224" Type="http://schemas.openxmlformats.org/officeDocument/2006/relationships/image" Target="../media/image216.png"/><Relationship Id="rId240" Type="http://schemas.openxmlformats.org/officeDocument/2006/relationships/image" Target="../media/image510.svg"/><Relationship Id="rId245" Type="http://schemas.openxmlformats.org/officeDocument/2006/relationships/image" Target="../media/image515.svg"/><Relationship Id="rId261" Type="http://schemas.openxmlformats.org/officeDocument/2006/relationships/image" Target="../media/image531.svg"/><Relationship Id="rId14" Type="http://schemas.openxmlformats.org/officeDocument/2006/relationships/image" Target="../media/image285.svg"/><Relationship Id="rId30" Type="http://schemas.openxmlformats.org/officeDocument/2006/relationships/image" Target="../media/image301.svg"/><Relationship Id="rId35" Type="http://schemas.openxmlformats.org/officeDocument/2006/relationships/image" Target="../media/image306.svg"/><Relationship Id="rId56" Type="http://schemas.openxmlformats.org/officeDocument/2006/relationships/image" Target="../media/image327.svg"/><Relationship Id="rId77" Type="http://schemas.openxmlformats.org/officeDocument/2006/relationships/image" Target="../media/image347.svg"/><Relationship Id="rId100" Type="http://schemas.openxmlformats.org/officeDocument/2006/relationships/image" Target="../media/image161.png"/><Relationship Id="rId105" Type="http://schemas.openxmlformats.org/officeDocument/2006/relationships/image" Target="../media/image375.svg"/><Relationship Id="rId126" Type="http://schemas.openxmlformats.org/officeDocument/2006/relationships/image" Target="../media/image174.png"/><Relationship Id="rId147" Type="http://schemas.openxmlformats.org/officeDocument/2006/relationships/image" Target="../media/image417.svg"/><Relationship Id="rId168" Type="http://schemas.openxmlformats.org/officeDocument/2006/relationships/image" Target="../media/image194.png"/><Relationship Id="rId8" Type="http://schemas.openxmlformats.org/officeDocument/2006/relationships/image" Target="../media/image279.svg"/><Relationship Id="rId51" Type="http://schemas.openxmlformats.org/officeDocument/2006/relationships/image" Target="../media/image137.png"/><Relationship Id="rId72" Type="http://schemas.openxmlformats.org/officeDocument/2006/relationships/image" Target="../media/image343.svg"/><Relationship Id="rId93" Type="http://schemas.openxmlformats.org/officeDocument/2006/relationships/image" Target="../media/image363.svg"/><Relationship Id="rId98" Type="http://schemas.openxmlformats.org/officeDocument/2006/relationships/image" Target="../media/image160.png"/><Relationship Id="rId121" Type="http://schemas.openxmlformats.org/officeDocument/2006/relationships/image" Target="../media/image391.svg"/><Relationship Id="rId142" Type="http://schemas.openxmlformats.org/officeDocument/2006/relationships/image" Target="../media/image181.png"/><Relationship Id="rId163" Type="http://schemas.openxmlformats.org/officeDocument/2006/relationships/image" Target="../media/image433.svg"/><Relationship Id="rId184" Type="http://schemas.openxmlformats.org/officeDocument/2006/relationships/image" Target="../media/image454.svg"/><Relationship Id="rId189" Type="http://schemas.openxmlformats.org/officeDocument/2006/relationships/image" Target="../media/image459.svg"/><Relationship Id="rId219" Type="http://schemas.openxmlformats.org/officeDocument/2006/relationships/image" Target="../media/image489.svg"/><Relationship Id="rId3" Type="http://schemas.openxmlformats.org/officeDocument/2006/relationships/image" Target="../media/image118.png"/><Relationship Id="rId214" Type="http://schemas.openxmlformats.org/officeDocument/2006/relationships/image" Target="../media/image484.svg"/><Relationship Id="rId230" Type="http://schemas.openxmlformats.org/officeDocument/2006/relationships/image" Target="../media/image500.svg"/><Relationship Id="rId235" Type="http://schemas.openxmlformats.org/officeDocument/2006/relationships/image" Target="../media/image505.svg"/><Relationship Id="rId251" Type="http://schemas.openxmlformats.org/officeDocument/2006/relationships/image" Target="../media/image521.svg"/><Relationship Id="rId256" Type="http://schemas.openxmlformats.org/officeDocument/2006/relationships/image" Target="../media/image526.svg"/><Relationship Id="rId25" Type="http://schemas.openxmlformats.org/officeDocument/2006/relationships/image" Target="../media/image296.svg"/><Relationship Id="rId46" Type="http://schemas.openxmlformats.org/officeDocument/2006/relationships/image" Target="../media/image317.svg"/><Relationship Id="rId67" Type="http://schemas.openxmlformats.org/officeDocument/2006/relationships/image" Target="../media/image145.png"/><Relationship Id="rId116" Type="http://schemas.openxmlformats.org/officeDocument/2006/relationships/image" Target="../media/image169.png"/><Relationship Id="rId137" Type="http://schemas.openxmlformats.org/officeDocument/2006/relationships/image" Target="../media/image407.svg"/><Relationship Id="rId158" Type="http://schemas.openxmlformats.org/officeDocument/2006/relationships/image" Target="../media/image189.png"/><Relationship Id="rId20" Type="http://schemas.openxmlformats.org/officeDocument/2006/relationships/image" Target="../media/image291.svg"/><Relationship Id="rId41" Type="http://schemas.openxmlformats.org/officeDocument/2006/relationships/image" Target="../media/image133.png"/><Relationship Id="rId62" Type="http://schemas.openxmlformats.org/officeDocument/2006/relationships/image" Target="../media/image333.svg"/><Relationship Id="rId83" Type="http://schemas.openxmlformats.org/officeDocument/2006/relationships/image" Target="../media/image353.svg"/><Relationship Id="rId88" Type="http://schemas.openxmlformats.org/officeDocument/2006/relationships/image" Target="../media/image155.png"/><Relationship Id="rId111" Type="http://schemas.openxmlformats.org/officeDocument/2006/relationships/image" Target="../media/image381.svg"/><Relationship Id="rId132" Type="http://schemas.openxmlformats.org/officeDocument/2006/relationships/image" Target="../media/image176.png"/><Relationship Id="rId153" Type="http://schemas.openxmlformats.org/officeDocument/2006/relationships/image" Target="../media/image423.svg"/><Relationship Id="rId174" Type="http://schemas.openxmlformats.org/officeDocument/2006/relationships/image" Target="../media/image444.svg"/><Relationship Id="rId179" Type="http://schemas.openxmlformats.org/officeDocument/2006/relationships/image" Target="../media/image200.png"/><Relationship Id="rId195" Type="http://schemas.openxmlformats.org/officeDocument/2006/relationships/image" Target="../media/image465.svg"/><Relationship Id="rId209" Type="http://schemas.openxmlformats.org/officeDocument/2006/relationships/image" Target="../media/image479.svg"/><Relationship Id="rId190" Type="http://schemas.openxmlformats.org/officeDocument/2006/relationships/image" Target="../media/image205.png"/><Relationship Id="rId204" Type="http://schemas.openxmlformats.org/officeDocument/2006/relationships/image" Target="../media/image212.png"/><Relationship Id="rId220" Type="http://schemas.openxmlformats.org/officeDocument/2006/relationships/image" Target="../media/image490.svg"/><Relationship Id="rId225" Type="http://schemas.openxmlformats.org/officeDocument/2006/relationships/image" Target="../media/image495.svg"/><Relationship Id="rId241" Type="http://schemas.openxmlformats.org/officeDocument/2006/relationships/image" Target="../media/image511.svg"/><Relationship Id="rId246" Type="http://schemas.openxmlformats.org/officeDocument/2006/relationships/image" Target="../media/image516.svg"/><Relationship Id="rId15" Type="http://schemas.openxmlformats.org/officeDocument/2006/relationships/image" Target="../media/image124.png"/><Relationship Id="rId36" Type="http://schemas.openxmlformats.org/officeDocument/2006/relationships/image" Target="../media/image307.svg"/><Relationship Id="rId57" Type="http://schemas.openxmlformats.org/officeDocument/2006/relationships/image" Target="../media/image140.png"/><Relationship Id="rId106" Type="http://schemas.openxmlformats.org/officeDocument/2006/relationships/image" Target="../media/image164.png"/><Relationship Id="rId127" Type="http://schemas.openxmlformats.org/officeDocument/2006/relationships/image" Target="../media/image397.svg"/><Relationship Id="rId262" Type="http://schemas.openxmlformats.org/officeDocument/2006/relationships/image" Target="../media/image226.png"/><Relationship Id="rId10" Type="http://schemas.openxmlformats.org/officeDocument/2006/relationships/image" Target="../media/image281.svg"/><Relationship Id="rId31" Type="http://schemas.openxmlformats.org/officeDocument/2006/relationships/image" Target="../media/image302.svg"/><Relationship Id="rId52" Type="http://schemas.openxmlformats.org/officeDocument/2006/relationships/image" Target="../media/image323.svg"/><Relationship Id="rId73" Type="http://schemas.openxmlformats.org/officeDocument/2006/relationships/image" Target="../media/image37.png"/><Relationship Id="rId78" Type="http://schemas.openxmlformats.org/officeDocument/2006/relationships/image" Target="../media/image150.png"/><Relationship Id="rId94" Type="http://schemas.openxmlformats.org/officeDocument/2006/relationships/image" Target="../media/image158.png"/><Relationship Id="rId99" Type="http://schemas.openxmlformats.org/officeDocument/2006/relationships/image" Target="../media/image369.svg"/><Relationship Id="rId101" Type="http://schemas.openxmlformats.org/officeDocument/2006/relationships/image" Target="../media/image371.svg"/><Relationship Id="rId122" Type="http://schemas.openxmlformats.org/officeDocument/2006/relationships/image" Target="../media/image172.png"/><Relationship Id="rId143" Type="http://schemas.openxmlformats.org/officeDocument/2006/relationships/image" Target="../media/image413.svg"/><Relationship Id="rId148" Type="http://schemas.openxmlformats.org/officeDocument/2006/relationships/image" Target="../media/image184.png"/><Relationship Id="rId164" Type="http://schemas.openxmlformats.org/officeDocument/2006/relationships/image" Target="../media/image192.png"/><Relationship Id="rId169" Type="http://schemas.openxmlformats.org/officeDocument/2006/relationships/image" Target="../media/image195.png"/><Relationship Id="rId185" Type="http://schemas.openxmlformats.org/officeDocument/2006/relationships/image" Target="../media/image203.png"/><Relationship Id="rId4" Type="http://schemas.openxmlformats.org/officeDocument/2006/relationships/image" Target="../media/image275.svg"/><Relationship Id="rId9" Type="http://schemas.openxmlformats.org/officeDocument/2006/relationships/image" Target="../media/image121.png"/><Relationship Id="rId180" Type="http://schemas.openxmlformats.org/officeDocument/2006/relationships/image" Target="../media/image450.svg"/><Relationship Id="rId210" Type="http://schemas.openxmlformats.org/officeDocument/2006/relationships/image" Target="../media/image213.png"/><Relationship Id="rId215" Type="http://schemas.openxmlformats.org/officeDocument/2006/relationships/image" Target="../media/image485.svg"/><Relationship Id="rId236" Type="http://schemas.openxmlformats.org/officeDocument/2006/relationships/image" Target="../media/image506.svg"/><Relationship Id="rId257" Type="http://schemas.openxmlformats.org/officeDocument/2006/relationships/image" Target="../media/image527.svg"/><Relationship Id="rId26" Type="http://schemas.openxmlformats.org/officeDocument/2006/relationships/image" Target="../media/image297.svg"/><Relationship Id="rId231" Type="http://schemas.openxmlformats.org/officeDocument/2006/relationships/image" Target="../media/image501.svg"/><Relationship Id="rId252" Type="http://schemas.openxmlformats.org/officeDocument/2006/relationships/image" Target="../media/image221.png"/><Relationship Id="rId47" Type="http://schemas.openxmlformats.org/officeDocument/2006/relationships/image" Target="../media/image135.png"/><Relationship Id="rId68" Type="http://schemas.openxmlformats.org/officeDocument/2006/relationships/image" Target="../media/image339.svg"/><Relationship Id="rId89" Type="http://schemas.openxmlformats.org/officeDocument/2006/relationships/image" Target="../media/image359.svg"/><Relationship Id="rId112" Type="http://schemas.openxmlformats.org/officeDocument/2006/relationships/image" Target="../media/image167.png"/><Relationship Id="rId133" Type="http://schemas.openxmlformats.org/officeDocument/2006/relationships/image" Target="../media/image403.svg"/><Relationship Id="rId154" Type="http://schemas.openxmlformats.org/officeDocument/2006/relationships/image" Target="../media/image187.png"/><Relationship Id="rId175" Type="http://schemas.openxmlformats.org/officeDocument/2006/relationships/image" Target="../media/image198.png"/><Relationship Id="rId196" Type="http://schemas.openxmlformats.org/officeDocument/2006/relationships/image" Target="../media/image208.png"/><Relationship Id="rId200" Type="http://schemas.openxmlformats.org/officeDocument/2006/relationships/image" Target="../media/image210.png"/><Relationship Id="rId16" Type="http://schemas.openxmlformats.org/officeDocument/2006/relationships/image" Target="../media/image287.svg"/><Relationship Id="rId221" Type="http://schemas.openxmlformats.org/officeDocument/2006/relationships/image" Target="../media/image491.svg"/><Relationship Id="rId242" Type="http://schemas.openxmlformats.org/officeDocument/2006/relationships/image" Target="../media/image220.png"/><Relationship Id="rId37" Type="http://schemas.openxmlformats.org/officeDocument/2006/relationships/image" Target="../media/image131.png"/><Relationship Id="rId58" Type="http://schemas.openxmlformats.org/officeDocument/2006/relationships/image" Target="../media/image329.svg"/><Relationship Id="rId79" Type="http://schemas.openxmlformats.org/officeDocument/2006/relationships/image" Target="../media/image349.svg"/><Relationship Id="rId102" Type="http://schemas.openxmlformats.org/officeDocument/2006/relationships/image" Target="../media/image162.png"/><Relationship Id="rId123" Type="http://schemas.openxmlformats.org/officeDocument/2006/relationships/image" Target="../media/image393.svg"/><Relationship Id="rId144" Type="http://schemas.openxmlformats.org/officeDocument/2006/relationships/image" Target="../media/image182.png"/><Relationship Id="rId90" Type="http://schemas.openxmlformats.org/officeDocument/2006/relationships/image" Target="../media/image156.png"/><Relationship Id="rId165" Type="http://schemas.openxmlformats.org/officeDocument/2006/relationships/image" Target="../media/image435.svg"/><Relationship Id="rId186" Type="http://schemas.openxmlformats.org/officeDocument/2006/relationships/image" Target="../media/image456.svg"/><Relationship Id="rId211" Type="http://schemas.openxmlformats.org/officeDocument/2006/relationships/image" Target="../media/image481.svg"/><Relationship Id="rId232" Type="http://schemas.openxmlformats.org/officeDocument/2006/relationships/image" Target="../media/image502.svg"/><Relationship Id="rId253" Type="http://schemas.openxmlformats.org/officeDocument/2006/relationships/image" Target="../media/image523.svg"/><Relationship Id="rId27" Type="http://schemas.openxmlformats.org/officeDocument/2006/relationships/image" Target="../media/image128.png"/><Relationship Id="rId48" Type="http://schemas.openxmlformats.org/officeDocument/2006/relationships/image" Target="../media/image319.svg"/><Relationship Id="rId69" Type="http://schemas.openxmlformats.org/officeDocument/2006/relationships/image" Target="../media/image146.png"/><Relationship Id="rId113" Type="http://schemas.openxmlformats.org/officeDocument/2006/relationships/image" Target="../media/image383.svg"/><Relationship Id="rId134" Type="http://schemas.openxmlformats.org/officeDocument/2006/relationships/image" Target="../media/image177.png"/><Relationship Id="rId80" Type="http://schemas.openxmlformats.org/officeDocument/2006/relationships/image" Target="../media/image151.png"/><Relationship Id="rId155" Type="http://schemas.openxmlformats.org/officeDocument/2006/relationships/image" Target="../media/image425.svg"/><Relationship Id="rId176" Type="http://schemas.openxmlformats.org/officeDocument/2006/relationships/image" Target="../media/image446.svg"/><Relationship Id="rId197" Type="http://schemas.openxmlformats.org/officeDocument/2006/relationships/image" Target="../media/image467.svg"/><Relationship Id="rId201" Type="http://schemas.openxmlformats.org/officeDocument/2006/relationships/image" Target="../media/image471.svg"/><Relationship Id="rId222" Type="http://schemas.openxmlformats.org/officeDocument/2006/relationships/image" Target="../media/image492.svg"/><Relationship Id="rId243" Type="http://schemas.openxmlformats.org/officeDocument/2006/relationships/image" Target="../media/image513.svg"/><Relationship Id="rId17" Type="http://schemas.openxmlformats.org/officeDocument/2006/relationships/image" Target="../media/image125.png"/><Relationship Id="rId38" Type="http://schemas.openxmlformats.org/officeDocument/2006/relationships/image" Target="../media/image309.svg"/><Relationship Id="rId59" Type="http://schemas.openxmlformats.org/officeDocument/2006/relationships/image" Target="../media/image141.png"/><Relationship Id="rId103" Type="http://schemas.openxmlformats.org/officeDocument/2006/relationships/image" Target="../media/image373.svg"/><Relationship Id="rId124" Type="http://schemas.openxmlformats.org/officeDocument/2006/relationships/image" Target="../media/image173.png"/><Relationship Id="rId70" Type="http://schemas.openxmlformats.org/officeDocument/2006/relationships/image" Target="../media/image341.svg"/><Relationship Id="rId91" Type="http://schemas.openxmlformats.org/officeDocument/2006/relationships/image" Target="../media/image361.svg"/><Relationship Id="rId145" Type="http://schemas.openxmlformats.org/officeDocument/2006/relationships/image" Target="../media/image415.svg"/><Relationship Id="rId166" Type="http://schemas.openxmlformats.org/officeDocument/2006/relationships/image" Target="../media/image193.png"/><Relationship Id="rId187" Type="http://schemas.openxmlformats.org/officeDocument/2006/relationships/image" Target="../media/image204.png"/></Relationships>
</file>

<file path=ppt/slideLayouts/_rels/slideLayout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9.png"/><Relationship Id="rId21" Type="http://schemas.openxmlformats.org/officeDocument/2006/relationships/image" Target="../media/image29.svg"/><Relationship Id="rId42" Type="http://schemas.openxmlformats.org/officeDocument/2006/relationships/image" Target="../media/image22.png"/><Relationship Id="rId63" Type="http://schemas.openxmlformats.org/officeDocument/2006/relationships/image" Target="../media/image71.svg"/><Relationship Id="rId84" Type="http://schemas.openxmlformats.org/officeDocument/2006/relationships/image" Target="../media/image92.svg"/><Relationship Id="rId138" Type="http://schemas.openxmlformats.org/officeDocument/2006/relationships/image" Target="../media/image68.png"/><Relationship Id="rId159" Type="http://schemas.openxmlformats.org/officeDocument/2006/relationships/image" Target="../media/image167.svg"/><Relationship Id="rId170" Type="http://schemas.openxmlformats.org/officeDocument/2006/relationships/image" Target="../media/image178.svg"/><Relationship Id="rId191" Type="http://schemas.openxmlformats.org/officeDocument/2006/relationships/image" Target="../media/image95.png"/><Relationship Id="rId205" Type="http://schemas.openxmlformats.org/officeDocument/2006/relationships/image" Target="../media/image213.svg"/><Relationship Id="rId226" Type="http://schemas.openxmlformats.org/officeDocument/2006/relationships/image" Target="../media/image234.svg"/><Relationship Id="rId247" Type="http://schemas.openxmlformats.org/officeDocument/2006/relationships/image" Target="../media/image255.svg"/><Relationship Id="rId107" Type="http://schemas.openxmlformats.org/officeDocument/2006/relationships/image" Target="../media/image54.png"/><Relationship Id="rId11" Type="http://schemas.openxmlformats.org/officeDocument/2006/relationships/image" Target="../media/image11.png"/><Relationship Id="rId32" Type="http://schemas.openxmlformats.org/officeDocument/2006/relationships/image" Target="../media/image40.svg"/><Relationship Id="rId53" Type="http://schemas.openxmlformats.org/officeDocument/2006/relationships/image" Target="../media/image61.svg"/><Relationship Id="rId74" Type="http://schemas.openxmlformats.org/officeDocument/2006/relationships/image" Target="../media/image37.png"/><Relationship Id="rId128" Type="http://schemas.openxmlformats.org/officeDocument/2006/relationships/image" Target="../media/image136.svg"/><Relationship Id="rId149" Type="http://schemas.openxmlformats.org/officeDocument/2006/relationships/image" Target="../media/image157.svg"/><Relationship Id="rId5" Type="http://schemas.openxmlformats.org/officeDocument/2006/relationships/image" Target="../media/image8.png"/><Relationship Id="rId95" Type="http://schemas.openxmlformats.org/officeDocument/2006/relationships/image" Target="../media/image48.png"/><Relationship Id="rId160" Type="http://schemas.openxmlformats.org/officeDocument/2006/relationships/image" Target="../media/image79.png"/><Relationship Id="rId181" Type="http://schemas.openxmlformats.org/officeDocument/2006/relationships/image" Target="../media/image90.png"/><Relationship Id="rId216" Type="http://schemas.openxmlformats.org/officeDocument/2006/relationships/image" Target="../media/image224.svg"/><Relationship Id="rId237" Type="http://schemas.openxmlformats.org/officeDocument/2006/relationships/image" Target="../media/image245.svg"/><Relationship Id="rId258" Type="http://schemas.openxmlformats.org/officeDocument/2006/relationships/image" Target="../media/image266.svg"/><Relationship Id="rId22" Type="http://schemas.openxmlformats.org/officeDocument/2006/relationships/image" Target="../media/image30.svg"/><Relationship Id="rId43" Type="http://schemas.openxmlformats.org/officeDocument/2006/relationships/image" Target="../media/image51.svg"/><Relationship Id="rId64" Type="http://schemas.openxmlformats.org/officeDocument/2006/relationships/image" Target="../media/image32.png"/><Relationship Id="rId118" Type="http://schemas.openxmlformats.org/officeDocument/2006/relationships/image" Target="../media/image126.svg"/><Relationship Id="rId139" Type="http://schemas.openxmlformats.org/officeDocument/2006/relationships/image" Target="../media/image147.svg"/><Relationship Id="rId85" Type="http://schemas.openxmlformats.org/officeDocument/2006/relationships/image" Target="../media/image43.png"/><Relationship Id="rId150" Type="http://schemas.openxmlformats.org/officeDocument/2006/relationships/image" Target="../media/image74.png"/><Relationship Id="rId171" Type="http://schemas.openxmlformats.org/officeDocument/2006/relationships/image" Target="../media/image85.png"/><Relationship Id="rId192" Type="http://schemas.openxmlformats.org/officeDocument/2006/relationships/image" Target="../media/image200.svg"/><Relationship Id="rId206" Type="http://schemas.openxmlformats.org/officeDocument/2006/relationships/image" Target="../media/image102.png"/><Relationship Id="rId227" Type="http://schemas.openxmlformats.org/officeDocument/2006/relationships/image" Target="../media/image107.png"/><Relationship Id="rId248" Type="http://schemas.openxmlformats.org/officeDocument/2006/relationships/image" Target="../media/image256.svg"/><Relationship Id="rId12" Type="http://schemas.openxmlformats.org/officeDocument/2006/relationships/image" Target="../media/image20.svg"/><Relationship Id="rId33" Type="http://schemas.openxmlformats.org/officeDocument/2006/relationships/image" Target="../media/image18.png"/><Relationship Id="rId108" Type="http://schemas.openxmlformats.org/officeDocument/2006/relationships/image" Target="../media/image116.svg"/><Relationship Id="rId129" Type="http://schemas.openxmlformats.org/officeDocument/2006/relationships/image" Target="../media/image65.png"/><Relationship Id="rId54" Type="http://schemas.openxmlformats.org/officeDocument/2006/relationships/image" Target="../media/image27.png"/><Relationship Id="rId75" Type="http://schemas.openxmlformats.org/officeDocument/2006/relationships/image" Target="../media/image38.png"/><Relationship Id="rId96" Type="http://schemas.openxmlformats.org/officeDocument/2006/relationships/image" Target="../media/image104.svg"/><Relationship Id="rId140" Type="http://schemas.openxmlformats.org/officeDocument/2006/relationships/image" Target="../media/image69.png"/><Relationship Id="rId161" Type="http://schemas.openxmlformats.org/officeDocument/2006/relationships/image" Target="../media/image169.svg"/><Relationship Id="rId182" Type="http://schemas.openxmlformats.org/officeDocument/2006/relationships/image" Target="../media/image190.svg"/><Relationship Id="rId217" Type="http://schemas.openxmlformats.org/officeDocument/2006/relationships/image" Target="../media/image22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212" Type="http://schemas.openxmlformats.org/officeDocument/2006/relationships/image" Target="../media/image220.svg"/><Relationship Id="rId233" Type="http://schemas.openxmlformats.org/officeDocument/2006/relationships/image" Target="../media/image241.svg"/><Relationship Id="rId238" Type="http://schemas.openxmlformats.org/officeDocument/2006/relationships/image" Target="../media/image246.svg"/><Relationship Id="rId254" Type="http://schemas.openxmlformats.org/officeDocument/2006/relationships/image" Target="../media/image262.svg"/><Relationship Id="rId259" Type="http://schemas.openxmlformats.org/officeDocument/2006/relationships/image" Target="../media/image267.svg"/><Relationship Id="rId23" Type="http://schemas.openxmlformats.org/officeDocument/2006/relationships/image" Target="../media/image31.svg"/><Relationship Id="rId28" Type="http://schemas.openxmlformats.org/officeDocument/2006/relationships/image" Target="../media/image17.png"/><Relationship Id="rId49" Type="http://schemas.openxmlformats.org/officeDocument/2006/relationships/image" Target="../media/image57.svg"/><Relationship Id="rId114" Type="http://schemas.openxmlformats.org/officeDocument/2006/relationships/image" Target="../media/image122.svg"/><Relationship Id="rId119" Type="http://schemas.openxmlformats.org/officeDocument/2006/relationships/image" Target="../media/image60.png"/><Relationship Id="rId44" Type="http://schemas.openxmlformats.org/officeDocument/2006/relationships/image" Target="../media/image23.png"/><Relationship Id="rId60" Type="http://schemas.openxmlformats.org/officeDocument/2006/relationships/image" Target="../media/image30.png"/><Relationship Id="rId65" Type="http://schemas.openxmlformats.org/officeDocument/2006/relationships/image" Target="../media/image73.svg"/><Relationship Id="rId81" Type="http://schemas.openxmlformats.org/officeDocument/2006/relationships/image" Target="../media/image41.png"/><Relationship Id="rId86" Type="http://schemas.openxmlformats.org/officeDocument/2006/relationships/image" Target="../media/image94.svg"/><Relationship Id="rId130" Type="http://schemas.openxmlformats.org/officeDocument/2006/relationships/image" Target="../media/image138.svg"/><Relationship Id="rId135" Type="http://schemas.openxmlformats.org/officeDocument/2006/relationships/image" Target="../media/image143.svg"/><Relationship Id="rId151" Type="http://schemas.openxmlformats.org/officeDocument/2006/relationships/image" Target="../media/image159.svg"/><Relationship Id="rId156" Type="http://schemas.openxmlformats.org/officeDocument/2006/relationships/image" Target="../media/image77.png"/><Relationship Id="rId177" Type="http://schemas.openxmlformats.org/officeDocument/2006/relationships/image" Target="../media/image88.png"/><Relationship Id="rId198" Type="http://schemas.openxmlformats.org/officeDocument/2006/relationships/image" Target="../media/image206.svg"/><Relationship Id="rId172" Type="http://schemas.openxmlformats.org/officeDocument/2006/relationships/image" Target="../media/image180.svg"/><Relationship Id="rId193" Type="http://schemas.openxmlformats.org/officeDocument/2006/relationships/image" Target="../media/image96.png"/><Relationship Id="rId202" Type="http://schemas.openxmlformats.org/officeDocument/2006/relationships/image" Target="../media/image210.svg"/><Relationship Id="rId207" Type="http://schemas.openxmlformats.org/officeDocument/2006/relationships/image" Target="../media/image215.svg"/><Relationship Id="rId223" Type="http://schemas.openxmlformats.org/officeDocument/2006/relationships/image" Target="../media/image106.png"/><Relationship Id="rId228" Type="http://schemas.openxmlformats.org/officeDocument/2006/relationships/image" Target="../media/image236.svg"/><Relationship Id="rId244" Type="http://schemas.openxmlformats.org/officeDocument/2006/relationships/image" Target="../media/image252.svg"/><Relationship Id="rId249" Type="http://schemas.openxmlformats.org/officeDocument/2006/relationships/image" Target="../media/image112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9" Type="http://schemas.openxmlformats.org/officeDocument/2006/relationships/image" Target="../media/image47.svg"/><Relationship Id="rId109" Type="http://schemas.openxmlformats.org/officeDocument/2006/relationships/image" Target="../media/image55.png"/><Relationship Id="rId260" Type="http://schemas.openxmlformats.org/officeDocument/2006/relationships/image" Target="../media/image268.svg"/><Relationship Id="rId34" Type="http://schemas.openxmlformats.org/officeDocument/2006/relationships/image" Target="../media/image42.svg"/><Relationship Id="rId50" Type="http://schemas.openxmlformats.org/officeDocument/2006/relationships/image" Target="../media/image25.png"/><Relationship Id="rId55" Type="http://schemas.openxmlformats.org/officeDocument/2006/relationships/image" Target="../media/image63.svg"/><Relationship Id="rId76" Type="http://schemas.openxmlformats.org/officeDocument/2006/relationships/image" Target="../media/image84.svg"/><Relationship Id="rId97" Type="http://schemas.openxmlformats.org/officeDocument/2006/relationships/image" Target="../media/image49.png"/><Relationship Id="rId104" Type="http://schemas.openxmlformats.org/officeDocument/2006/relationships/image" Target="../media/image112.svg"/><Relationship Id="rId120" Type="http://schemas.openxmlformats.org/officeDocument/2006/relationships/image" Target="../media/image128.svg"/><Relationship Id="rId125" Type="http://schemas.openxmlformats.org/officeDocument/2006/relationships/image" Target="../media/image63.png"/><Relationship Id="rId141" Type="http://schemas.openxmlformats.org/officeDocument/2006/relationships/image" Target="../media/image149.svg"/><Relationship Id="rId146" Type="http://schemas.openxmlformats.org/officeDocument/2006/relationships/image" Target="../media/image72.png"/><Relationship Id="rId167" Type="http://schemas.openxmlformats.org/officeDocument/2006/relationships/image" Target="../media/image175.svg"/><Relationship Id="rId188" Type="http://schemas.openxmlformats.org/officeDocument/2006/relationships/image" Target="../media/image196.svg"/><Relationship Id="rId7" Type="http://schemas.openxmlformats.org/officeDocument/2006/relationships/image" Target="../media/image9.png"/><Relationship Id="rId71" Type="http://schemas.openxmlformats.org/officeDocument/2006/relationships/image" Target="../media/image79.svg"/><Relationship Id="rId92" Type="http://schemas.openxmlformats.org/officeDocument/2006/relationships/image" Target="../media/image100.svg"/><Relationship Id="rId162" Type="http://schemas.openxmlformats.org/officeDocument/2006/relationships/image" Target="../media/image80.png"/><Relationship Id="rId183" Type="http://schemas.openxmlformats.org/officeDocument/2006/relationships/image" Target="../media/image91.png"/><Relationship Id="rId213" Type="http://schemas.openxmlformats.org/officeDocument/2006/relationships/image" Target="../media/image221.svg"/><Relationship Id="rId218" Type="http://schemas.openxmlformats.org/officeDocument/2006/relationships/image" Target="../media/image226.svg"/><Relationship Id="rId234" Type="http://schemas.openxmlformats.org/officeDocument/2006/relationships/image" Target="../media/image242.svg"/><Relationship Id="rId239" Type="http://schemas.openxmlformats.org/officeDocument/2006/relationships/image" Target="../media/image247.svg"/><Relationship Id="rId2" Type="http://schemas.openxmlformats.org/officeDocument/2006/relationships/image" Target="../media/image6.png"/><Relationship Id="rId29" Type="http://schemas.openxmlformats.org/officeDocument/2006/relationships/image" Target="../media/image37.svg"/><Relationship Id="rId250" Type="http://schemas.openxmlformats.org/officeDocument/2006/relationships/image" Target="../media/image258.svg"/><Relationship Id="rId255" Type="http://schemas.openxmlformats.org/officeDocument/2006/relationships/image" Target="../media/image113.png"/><Relationship Id="rId24" Type="http://schemas.openxmlformats.org/officeDocument/2006/relationships/image" Target="../media/image16.png"/><Relationship Id="rId40" Type="http://schemas.openxmlformats.org/officeDocument/2006/relationships/image" Target="../media/image21.png"/><Relationship Id="rId45" Type="http://schemas.openxmlformats.org/officeDocument/2006/relationships/image" Target="../media/image53.svg"/><Relationship Id="rId66" Type="http://schemas.openxmlformats.org/officeDocument/2006/relationships/image" Target="../media/image33.png"/><Relationship Id="rId87" Type="http://schemas.openxmlformats.org/officeDocument/2006/relationships/image" Target="../media/image44.png"/><Relationship Id="rId110" Type="http://schemas.openxmlformats.org/officeDocument/2006/relationships/image" Target="../media/image118.svg"/><Relationship Id="rId115" Type="http://schemas.openxmlformats.org/officeDocument/2006/relationships/image" Target="../media/image58.png"/><Relationship Id="rId131" Type="http://schemas.openxmlformats.org/officeDocument/2006/relationships/image" Target="../media/image139.svg"/><Relationship Id="rId136" Type="http://schemas.openxmlformats.org/officeDocument/2006/relationships/image" Target="../media/image67.png"/><Relationship Id="rId157" Type="http://schemas.openxmlformats.org/officeDocument/2006/relationships/image" Target="../media/image165.svg"/><Relationship Id="rId178" Type="http://schemas.openxmlformats.org/officeDocument/2006/relationships/image" Target="../media/image186.svg"/><Relationship Id="rId61" Type="http://schemas.openxmlformats.org/officeDocument/2006/relationships/image" Target="../media/image69.svg"/><Relationship Id="rId82" Type="http://schemas.openxmlformats.org/officeDocument/2006/relationships/image" Target="../media/image90.svg"/><Relationship Id="rId152" Type="http://schemas.openxmlformats.org/officeDocument/2006/relationships/image" Target="../media/image75.png"/><Relationship Id="rId173" Type="http://schemas.openxmlformats.org/officeDocument/2006/relationships/image" Target="../media/image86.png"/><Relationship Id="rId194" Type="http://schemas.openxmlformats.org/officeDocument/2006/relationships/image" Target="../media/image202.svg"/><Relationship Id="rId199" Type="http://schemas.openxmlformats.org/officeDocument/2006/relationships/image" Target="../media/image99.png"/><Relationship Id="rId203" Type="http://schemas.openxmlformats.org/officeDocument/2006/relationships/image" Target="../media/image101.png"/><Relationship Id="rId208" Type="http://schemas.openxmlformats.org/officeDocument/2006/relationships/image" Target="../media/image216.svg"/><Relationship Id="rId229" Type="http://schemas.openxmlformats.org/officeDocument/2006/relationships/image" Target="../media/image108.png"/><Relationship Id="rId19" Type="http://schemas.openxmlformats.org/officeDocument/2006/relationships/image" Target="../media/image27.svg"/><Relationship Id="rId224" Type="http://schemas.openxmlformats.org/officeDocument/2006/relationships/image" Target="../media/image232.svg"/><Relationship Id="rId240" Type="http://schemas.openxmlformats.org/officeDocument/2006/relationships/image" Target="../media/image248.svg"/><Relationship Id="rId245" Type="http://schemas.openxmlformats.org/officeDocument/2006/relationships/image" Target="../media/image253.svg"/><Relationship Id="rId261" Type="http://schemas.openxmlformats.org/officeDocument/2006/relationships/image" Target="../media/image114.png"/><Relationship Id="rId14" Type="http://schemas.openxmlformats.org/officeDocument/2006/relationships/image" Target="../media/image22.svg"/><Relationship Id="rId30" Type="http://schemas.openxmlformats.org/officeDocument/2006/relationships/image" Target="../media/image38.svg"/><Relationship Id="rId35" Type="http://schemas.openxmlformats.org/officeDocument/2006/relationships/image" Target="../media/image19.png"/><Relationship Id="rId56" Type="http://schemas.openxmlformats.org/officeDocument/2006/relationships/image" Target="../media/image28.png"/><Relationship Id="rId77" Type="http://schemas.openxmlformats.org/officeDocument/2006/relationships/image" Target="../media/image39.png"/><Relationship Id="rId100" Type="http://schemas.openxmlformats.org/officeDocument/2006/relationships/image" Target="../media/image108.svg"/><Relationship Id="rId105" Type="http://schemas.openxmlformats.org/officeDocument/2006/relationships/image" Target="../media/image53.png"/><Relationship Id="rId126" Type="http://schemas.openxmlformats.org/officeDocument/2006/relationships/image" Target="../media/image134.svg"/><Relationship Id="rId147" Type="http://schemas.openxmlformats.org/officeDocument/2006/relationships/image" Target="../media/image155.svg"/><Relationship Id="rId168" Type="http://schemas.openxmlformats.org/officeDocument/2006/relationships/image" Target="../media/image83.png"/><Relationship Id="rId8" Type="http://schemas.openxmlformats.org/officeDocument/2006/relationships/image" Target="../media/image16.svg"/><Relationship Id="rId51" Type="http://schemas.openxmlformats.org/officeDocument/2006/relationships/image" Target="../media/image59.svg"/><Relationship Id="rId72" Type="http://schemas.openxmlformats.org/officeDocument/2006/relationships/image" Target="../media/image36.png"/><Relationship Id="rId93" Type="http://schemas.openxmlformats.org/officeDocument/2006/relationships/image" Target="../media/image47.png"/><Relationship Id="rId98" Type="http://schemas.openxmlformats.org/officeDocument/2006/relationships/image" Target="../media/image106.svg"/><Relationship Id="rId121" Type="http://schemas.openxmlformats.org/officeDocument/2006/relationships/image" Target="../media/image61.png"/><Relationship Id="rId142" Type="http://schemas.openxmlformats.org/officeDocument/2006/relationships/image" Target="../media/image70.png"/><Relationship Id="rId163" Type="http://schemas.openxmlformats.org/officeDocument/2006/relationships/image" Target="../media/image171.svg"/><Relationship Id="rId184" Type="http://schemas.openxmlformats.org/officeDocument/2006/relationships/image" Target="../media/image192.svg"/><Relationship Id="rId189" Type="http://schemas.openxmlformats.org/officeDocument/2006/relationships/image" Target="../media/image94.png"/><Relationship Id="rId219" Type="http://schemas.openxmlformats.org/officeDocument/2006/relationships/image" Target="../media/image105.png"/><Relationship Id="rId3" Type="http://schemas.openxmlformats.org/officeDocument/2006/relationships/image" Target="../media/image7.png"/><Relationship Id="rId214" Type="http://schemas.openxmlformats.org/officeDocument/2006/relationships/image" Target="../media/image104.png"/><Relationship Id="rId230" Type="http://schemas.openxmlformats.org/officeDocument/2006/relationships/image" Target="../media/image238.svg"/><Relationship Id="rId235" Type="http://schemas.openxmlformats.org/officeDocument/2006/relationships/image" Target="../media/image243.svg"/><Relationship Id="rId251" Type="http://schemas.openxmlformats.org/officeDocument/2006/relationships/image" Target="../media/image259.svg"/><Relationship Id="rId256" Type="http://schemas.openxmlformats.org/officeDocument/2006/relationships/image" Target="../media/image264.svg"/><Relationship Id="rId25" Type="http://schemas.openxmlformats.org/officeDocument/2006/relationships/image" Target="../media/image33.svg"/><Relationship Id="rId46" Type="http://schemas.openxmlformats.org/officeDocument/2006/relationships/image" Target="../media/image54.svg"/><Relationship Id="rId67" Type="http://schemas.openxmlformats.org/officeDocument/2006/relationships/image" Target="../media/image75.svg"/><Relationship Id="rId116" Type="http://schemas.openxmlformats.org/officeDocument/2006/relationships/image" Target="../media/image124.svg"/><Relationship Id="rId137" Type="http://schemas.openxmlformats.org/officeDocument/2006/relationships/image" Target="../media/image145.svg"/><Relationship Id="rId158" Type="http://schemas.openxmlformats.org/officeDocument/2006/relationships/image" Target="../media/image78.png"/><Relationship Id="rId20" Type="http://schemas.openxmlformats.org/officeDocument/2006/relationships/image" Target="../media/image15.png"/><Relationship Id="rId41" Type="http://schemas.openxmlformats.org/officeDocument/2006/relationships/image" Target="../media/image49.svg"/><Relationship Id="rId62" Type="http://schemas.openxmlformats.org/officeDocument/2006/relationships/image" Target="../media/image31.png"/><Relationship Id="rId83" Type="http://schemas.openxmlformats.org/officeDocument/2006/relationships/image" Target="../media/image42.png"/><Relationship Id="rId88" Type="http://schemas.openxmlformats.org/officeDocument/2006/relationships/image" Target="../media/image96.svg"/><Relationship Id="rId111" Type="http://schemas.openxmlformats.org/officeDocument/2006/relationships/image" Target="../media/image56.png"/><Relationship Id="rId132" Type="http://schemas.openxmlformats.org/officeDocument/2006/relationships/image" Target="../media/image140.svg"/><Relationship Id="rId153" Type="http://schemas.openxmlformats.org/officeDocument/2006/relationships/image" Target="../media/image161.svg"/><Relationship Id="rId174" Type="http://schemas.openxmlformats.org/officeDocument/2006/relationships/image" Target="../media/image182.svg"/><Relationship Id="rId179" Type="http://schemas.openxmlformats.org/officeDocument/2006/relationships/image" Target="../media/image89.png"/><Relationship Id="rId195" Type="http://schemas.openxmlformats.org/officeDocument/2006/relationships/image" Target="../media/image97.png"/><Relationship Id="rId209" Type="http://schemas.openxmlformats.org/officeDocument/2006/relationships/image" Target="../media/image217.svg"/><Relationship Id="rId190" Type="http://schemas.openxmlformats.org/officeDocument/2006/relationships/image" Target="../media/image198.svg"/><Relationship Id="rId204" Type="http://schemas.openxmlformats.org/officeDocument/2006/relationships/image" Target="../media/image212.svg"/><Relationship Id="rId220" Type="http://schemas.openxmlformats.org/officeDocument/2006/relationships/image" Target="../media/image228.svg"/><Relationship Id="rId225" Type="http://schemas.openxmlformats.org/officeDocument/2006/relationships/image" Target="../media/image233.svg"/><Relationship Id="rId241" Type="http://schemas.openxmlformats.org/officeDocument/2006/relationships/image" Target="../media/image110.png"/><Relationship Id="rId246" Type="http://schemas.openxmlformats.org/officeDocument/2006/relationships/image" Target="../media/image254.svg"/><Relationship Id="rId15" Type="http://schemas.openxmlformats.org/officeDocument/2006/relationships/image" Target="../media/image23.svg"/><Relationship Id="rId36" Type="http://schemas.openxmlformats.org/officeDocument/2006/relationships/image" Target="../media/image44.svg"/><Relationship Id="rId57" Type="http://schemas.openxmlformats.org/officeDocument/2006/relationships/image" Target="../media/image65.svg"/><Relationship Id="rId106" Type="http://schemas.openxmlformats.org/officeDocument/2006/relationships/image" Target="../media/image114.svg"/><Relationship Id="rId127" Type="http://schemas.openxmlformats.org/officeDocument/2006/relationships/image" Target="../media/image64.png"/><Relationship Id="rId262" Type="http://schemas.openxmlformats.org/officeDocument/2006/relationships/image" Target="../media/image115.png"/><Relationship Id="rId10" Type="http://schemas.openxmlformats.org/officeDocument/2006/relationships/image" Target="../media/image18.svg"/><Relationship Id="rId31" Type="http://schemas.openxmlformats.org/officeDocument/2006/relationships/image" Target="../media/image39.svg"/><Relationship Id="rId52" Type="http://schemas.openxmlformats.org/officeDocument/2006/relationships/image" Target="../media/image26.png"/><Relationship Id="rId73" Type="http://schemas.openxmlformats.org/officeDocument/2006/relationships/image" Target="../media/image81.svg"/><Relationship Id="rId78" Type="http://schemas.openxmlformats.org/officeDocument/2006/relationships/image" Target="../media/image86.svg"/><Relationship Id="rId94" Type="http://schemas.openxmlformats.org/officeDocument/2006/relationships/image" Target="../media/image102.svg"/><Relationship Id="rId99" Type="http://schemas.openxmlformats.org/officeDocument/2006/relationships/image" Target="../media/image50.png"/><Relationship Id="rId101" Type="http://schemas.openxmlformats.org/officeDocument/2006/relationships/image" Target="../media/image51.png"/><Relationship Id="rId122" Type="http://schemas.openxmlformats.org/officeDocument/2006/relationships/image" Target="../media/image130.svg"/><Relationship Id="rId143" Type="http://schemas.openxmlformats.org/officeDocument/2006/relationships/image" Target="../media/image151.svg"/><Relationship Id="rId148" Type="http://schemas.openxmlformats.org/officeDocument/2006/relationships/image" Target="../media/image73.png"/><Relationship Id="rId164" Type="http://schemas.openxmlformats.org/officeDocument/2006/relationships/image" Target="../media/image81.png"/><Relationship Id="rId169" Type="http://schemas.openxmlformats.org/officeDocument/2006/relationships/image" Target="../media/image84.png"/><Relationship Id="rId185" Type="http://schemas.openxmlformats.org/officeDocument/2006/relationships/image" Target="../media/image92.png"/><Relationship Id="rId4" Type="http://schemas.openxmlformats.org/officeDocument/2006/relationships/image" Target="../media/image12.svg"/><Relationship Id="rId9" Type="http://schemas.openxmlformats.org/officeDocument/2006/relationships/image" Target="../media/image10.png"/><Relationship Id="rId180" Type="http://schemas.openxmlformats.org/officeDocument/2006/relationships/image" Target="../media/image188.svg"/><Relationship Id="rId210" Type="http://schemas.openxmlformats.org/officeDocument/2006/relationships/image" Target="../media/image218.svg"/><Relationship Id="rId215" Type="http://schemas.openxmlformats.org/officeDocument/2006/relationships/image" Target="../media/image223.svg"/><Relationship Id="rId236" Type="http://schemas.openxmlformats.org/officeDocument/2006/relationships/image" Target="../media/image244.svg"/><Relationship Id="rId257" Type="http://schemas.openxmlformats.org/officeDocument/2006/relationships/image" Target="../media/image265.svg"/><Relationship Id="rId26" Type="http://schemas.openxmlformats.org/officeDocument/2006/relationships/image" Target="../media/image34.svg"/><Relationship Id="rId231" Type="http://schemas.openxmlformats.org/officeDocument/2006/relationships/image" Target="../media/image109.png"/><Relationship Id="rId252" Type="http://schemas.openxmlformats.org/officeDocument/2006/relationships/image" Target="../media/image260.svg"/><Relationship Id="rId47" Type="http://schemas.openxmlformats.org/officeDocument/2006/relationships/image" Target="../media/image55.svg"/><Relationship Id="rId68" Type="http://schemas.openxmlformats.org/officeDocument/2006/relationships/image" Target="../media/image34.png"/><Relationship Id="rId89" Type="http://schemas.openxmlformats.org/officeDocument/2006/relationships/image" Target="../media/image45.png"/><Relationship Id="rId112" Type="http://schemas.openxmlformats.org/officeDocument/2006/relationships/image" Target="../media/image120.svg"/><Relationship Id="rId133" Type="http://schemas.openxmlformats.org/officeDocument/2006/relationships/image" Target="../media/image141.svg"/><Relationship Id="rId154" Type="http://schemas.openxmlformats.org/officeDocument/2006/relationships/image" Target="../media/image76.png"/><Relationship Id="rId175" Type="http://schemas.openxmlformats.org/officeDocument/2006/relationships/image" Target="../media/image87.png"/><Relationship Id="rId196" Type="http://schemas.openxmlformats.org/officeDocument/2006/relationships/image" Target="../media/image204.svg"/><Relationship Id="rId200" Type="http://schemas.openxmlformats.org/officeDocument/2006/relationships/image" Target="../media/image208.svg"/><Relationship Id="rId16" Type="http://schemas.openxmlformats.org/officeDocument/2006/relationships/image" Target="../media/image13.png"/><Relationship Id="rId221" Type="http://schemas.openxmlformats.org/officeDocument/2006/relationships/image" Target="../media/image229.svg"/><Relationship Id="rId242" Type="http://schemas.openxmlformats.org/officeDocument/2006/relationships/image" Target="../media/image250.svg"/><Relationship Id="rId263" Type="http://schemas.openxmlformats.org/officeDocument/2006/relationships/image" Target="../media/image116.png"/><Relationship Id="rId37" Type="http://schemas.openxmlformats.org/officeDocument/2006/relationships/image" Target="../media/image45.svg"/><Relationship Id="rId58" Type="http://schemas.openxmlformats.org/officeDocument/2006/relationships/image" Target="../media/image29.png"/><Relationship Id="rId79" Type="http://schemas.openxmlformats.org/officeDocument/2006/relationships/image" Target="../media/image40.png"/><Relationship Id="rId102" Type="http://schemas.openxmlformats.org/officeDocument/2006/relationships/image" Target="../media/image110.svg"/><Relationship Id="rId123" Type="http://schemas.openxmlformats.org/officeDocument/2006/relationships/image" Target="../media/image62.png"/><Relationship Id="rId144" Type="http://schemas.openxmlformats.org/officeDocument/2006/relationships/image" Target="../media/image71.png"/><Relationship Id="rId90" Type="http://schemas.openxmlformats.org/officeDocument/2006/relationships/image" Target="../media/image98.svg"/><Relationship Id="rId165" Type="http://schemas.openxmlformats.org/officeDocument/2006/relationships/image" Target="../media/image173.svg"/><Relationship Id="rId186" Type="http://schemas.openxmlformats.org/officeDocument/2006/relationships/image" Target="../media/image194.svg"/><Relationship Id="rId211" Type="http://schemas.openxmlformats.org/officeDocument/2006/relationships/image" Target="../media/image103.png"/><Relationship Id="rId232" Type="http://schemas.openxmlformats.org/officeDocument/2006/relationships/image" Target="../media/image240.svg"/><Relationship Id="rId253" Type="http://schemas.openxmlformats.org/officeDocument/2006/relationships/image" Target="../media/image261.svg"/><Relationship Id="rId27" Type="http://schemas.openxmlformats.org/officeDocument/2006/relationships/image" Target="../media/image35.svg"/><Relationship Id="rId48" Type="http://schemas.openxmlformats.org/officeDocument/2006/relationships/image" Target="../media/image24.png"/><Relationship Id="rId69" Type="http://schemas.openxmlformats.org/officeDocument/2006/relationships/image" Target="../media/image77.svg"/><Relationship Id="rId113" Type="http://schemas.openxmlformats.org/officeDocument/2006/relationships/image" Target="../media/image57.png"/><Relationship Id="rId134" Type="http://schemas.openxmlformats.org/officeDocument/2006/relationships/image" Target="../media/image66.png"/><Relationship Id="rId80" Type="http://schemas.openxmlformats.org/officeDocument/2006/relationships/image" Target="../media/image88.svg"/><Relationship Id="rId155" Type="http://schemas.openxmlformats.org/officeDocument/2006/relationships/image" Target="../media/image163.svg"/><Relationship Id="rId176" Type="http://schemas.openxmlformats.org/officeDocument/2006/relationships/image" Target="../media/image184.svg"/><Relationship Id="rId197" Type="http://schemas.openxmlformats.org/officeDocument/2006/relationships/image" Target="../media/image98.png"/><Relationship Id="rId201" Type="http://schemas.openxmlformats.org/officeDocument/2006/relationships/image" Target="../media/image100.png"/><Relationship Id="rId222" Type="http://schemas.openxmlformats.org/officeDocument/2006/relationships/image" Target="../media/image230.svg"/><Relationship Id="rId243" Type="http://schemas.openxmlformats.org/officeDocument/2006/relationships/image" Target="../media/image111.png"/><Relationship Id="rId264" Type="http://schemas.openxmlformats.org/officeDocument/2006/relationships/image" Target="../media/image272.svg"/><Relationship Id="rId17" Type="http://schemas.openxmlformats.org/officeDocument/2006/relationships/image" Target="../media/image25.svg"/><Relationship Id="rId38" Type="http://schemas.openxmlformats.org/officeDocument/2006/relationships/image" Target="../media/image20.png"/><Relationship Id="rId59" Type="http://schemas.openxmlformats.org/officeDocument/2006/relationships/image" Target="../media/image67.svg"/><Relationship Id="rId103" Type="http://schemas.openxmlformats.org/officeDocument/2006/relationships/image" Target="../media/image52.png"/><Relationship Id="rId124" Type="http://schemas.openxmlformats.org/officeDocument/2006/relationships/image" Target="../media/image132.svg"/><Relationship Id="rId70" Type="http://schemas.openxmlformats.org/officeDocument/2006/relationships/image" Target="../media/image35.png"/><Relationship Id="rId91" Type="http://schemas.openxmlformats.org/officeDocument/2006/relationships/image" Target="../media/image46.png"/><Relationship Id="rId145" Type="http://schemas.openxmlformats.org/officeDocument/2006/relationships/image" Target="../media/image153.svg"/><Relationship Id="rId166" Type="http://schemas.openxmlformats.org/officeDocument/2006/relationships/image" Target="../media/image82.png"/><Relationship Id="rId187" Type="http://schemas.openxmlformats.org/officeDocument/2006/relationships/image" Target="../media/image93.png"/></Relationships>
</file>

<file path=ppt/slideLayouts/_rels/slideLayout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87.svg"/><Relationship Id="rId21" Type="http://schemas.openxmlformats.org/officeDocument/2006/relationships/image" Target="../media/image292.svg"/><Relationship Id="rId42" Type="http://schemas.openxmlformats.org/officeDocument/2006/relationships/image" Target="../media/image313.svg"/><Relationship Id="rId63" Type="http://schemas.openxmlformats.org/officeDocument/2006/relationships/image" Target="../media/image143.png"/><Relationship Id="rId84" Type="http://schemas.openxmlformats.org/officeDocument/2006/relationships/image" Target="../media/image153.png"/><Relationship Id="rId138" Type="http://schemas.openxmlformats.org/officeDocument/2006/relationships/image" Target="../media/image179.png"/><Relationship Id="rId159" Type="http://schemas.openxmlformats.org/officeDocument/2006/relationships/image" Target="../media/image429.svg"/><Relationship Id="rId170" Type="http://schemas.openxmlformats.org/officeDocument/2006/relationships/image" Target="../media/image440.svg"/><Relationship Id="rId191" Type="http://schemas.openxmlformats.org/officeDocument/2006/relationships/image" Target="../media/image461.svg"/><Relationship Id="rId205" Type="http://schemas.openxmlformats.org/officeDocument/2006/relationships/image" Target="../media/image475.svg"/><Relationship Id="rId226" Type="http://schemas.openxmlformats.org/officeDocument/2006/relationships/image" Target="../media/image496.svg"/><Relationship Id="rId247" Type="http://schemas.openxmlformats.org/officeDocument/2006/relationships/image" Target="../media/image517.svg"/><Relationship Id="rId107" Type="http://schemas.openxmlformats.org/officeDocument/2006/relationships/image" Target="../media/image377.svg"/><Relationship Id="rId11" Type="http://schemas.openxmlformats.org/officeDocument/2006/relationships/image" Target="../media/image122.png"/><Relationship Id="rId32" Type="http://schemas.openxmlformats.org/officeDocument/2006/relationships/image" Target="../media/image129.png"/><Relationship Id="rId53" Type="http://schemas.openxmlformats.org/officeDocument/2006/relationships/image" Target="../media/image138.png"/><Relationship Id="rId74" Type="http://schemas.openxmlformats.org/officeDocument/2006/relationships/image" Target="../media/image148.png"/><Relationship Id="rId128" Type="http://schemas.openxmlformats.org/officeDocument/2006/relationships/image" Target="../media/image175.png"/><Relationship Id="rId149" Type="http://schemas.openxmlformats.org/officeDocument/2006/relationships/image" Target="../media/image419.svg"/><Relationship Id="rId5" Type="http://schemas.openxmlformats.org/officeDocument/2006/relationships/image" Target="../media/image119.png"/><Relationship Id="rId95" Type="http://schemas.openxmlformats.org/officeDocument/2006/relationships/image" Target="../media/image365.svg"/><Relationship Id="rId160" Type="http://schemas.openxmlformats.org/officeDocument/2006/relationships/image" Target="../media/image190.png"/><Relationship Id="rId181" Type="http://schemas.openxmlformats.org/officeDocument/2006/relationships/image" Target="../media/image201.png"/><Relationship Id="rId216" Type="http://schemas.openxmlformats.org/officeDocument/2006/relationships/image" Target="../media/image486.svg"/><Relationship Id="rId237" Type="http://schemas.openxmlformats.org/officeDocument/2006/relationships/image" Target="../media/image507.svg"/><Relationship Id="rId258" Type="http://schemas.openxmlformats.org/officeDocument/2006/relationships/image" Target="../media/image222.png"/><Relationship Id="rId22" Type="http://schemas.openxmlformats.org/officeDocument/2006/relationships/image" Target="../media/image293.svg"/><Relationship Id="rId43" Type="http://schemas.openxmlformats.org/officeDocument/2006/relationships/image" Target="../media/image134.png"/><Relationship Id="rId64" Type="http://schemas.openxmlformats.org/officeDocument/2006/relationships/image" Target="../media/image335.svg"/><Relationship Id="rId118" Type="http://schemas.openxmlformats.org/officeDocument/2006/relationships/image" Target="../media/image170.png"/><Relationship Id="rId139" Type="http://schemas.openxmlformats.org/officeDocument/2006/relationships/image" Target="../media/image409.svg"/><Relationship Id="rId85" Type="http://schemas.openxmlformats.org/officeDocument/2006/relationships/image" Target="../media/image355.svg"/><Relationship Id="rId150" Type="http://schemas.openxmlformats.org/officeDocument/2006/relationships/image" Target="../media/image185.png"/><Relationship Id="rId171" Type="http://schemas.openxmlformats.org/officeDocument/2006/relationships/image" Target="../media/image196.png"/><Relationship Id="rId192" Type="http://schemas.openxmlformats.org/officeDocument/2006/relationships/image" Target="../media/image206.png"/><Relationship Id="rId206" Type="http://schemas.openxmlformats.org/officeDocument/2006/relationships/image" Target="../media/image476.svg"/><Relationship Id="rId227" Type="http://schemas.openxmlformats.org/officeDocument/2006/relationships/image" Target="../media/image217.png"/><Relationship Id="rId248" Type="http://schemas.openxmlformats.org/officeDocument/2006/relationships/image" Target="../media/image518.svg"/><Relationship Id="rId12" Type="http://schemas.openxmlformats.org/officeDocument/2006/relationships/image" Target="../media/image283.svg"/><Relationship Id="rId33" Type="http://schemas.openxmlformats.org/officeDocument/2006/relationships/image" Target="../media/image304.svg"/><Relationship Id="rId108" Type="http://schemas.openxmlformats.org/officeDocument/2006/relationships/image" Target="../media/image165.png"/><Relationship Id="rId129" Type="http://schemas.openxmlformats.org/officeDocument/2006/relationships/image" Target="../media/image399.svg"/><Relationship Id="rId54" Type="http://schemas.openxmlformats.org/officeDocument/2006/relationships/image" Target="../media/image325.svg"/><Relationship Id="rId75" Type="http://schemas.openxmlformats.org/officeDocument/2006/relationships/image" Target="../media/image345.svg"/><Relationship Id="rId96" Type="http://schemas.openxmlformats.org/officeDocument/2006/relationships/image" Target="../media/image159.png"/><Relationship Id="rId140" Type="http://schemas.openxmlformats.org/officeDocument/2006/relationships/image" Target="../media/image180.png"/><Relationship Id="rId161" Type="http://schemas.openxmlformats.org/officeDocument/2006/relationships/image" Target="../media/image431.svg"/><Relationship Id="rId182" Type="http://schemas.openxmlformats.org/officeDocument/2006/relationships/image" Target="../media/image452.svg"/><Relationship Id="rId217" Type="http://schemas.openxmlformats.org/officeDocument/2006/relationships/image" Target="../media/image48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7.svg"/><Relationship Id="rId212" Type="http://schemas.openxmlformats.org/officeDocument/2006/relationships/image" Target="../media/image482.svg"/><Relationship Id="rId233" Type="http://schemas.openxmlformats.org/officeDocument/2006/relationships/image" Target="../media/image218.png"/><Relationship Id="rId238" Type="http://schemas.openxmlformats.org/officeDocument/2006/relationships/image" Target="../media/image508.svg"/><Relationship Id="rId254" Type="http://schemas.openxmlformats.org/officeDocument/2006/relationships/image" Target="../media/image524.svg"/><Relationship Id="rId259" Type="http://schemas.openxmlformats.org/officeDocument/2006/relationships/image" Target="../media/image223.png"/><Relationship Id="rId23" Type="http://schemas.openxmlformats.org/officeDocument/2006/relationships/image" Target="../media/image127.png"/><Relationship Id="rId28" Type="http://schemas.openxmlformats.org/officeDocument/2006/relationships/image" Target="../media/image299.svg"/><Relationship Id="rId49" Type="http://schemas.openxmlformats.org/officeDocument/2006/relationships/image" Target="../media/image136.png"/><Relationship Id="rId114" Type="http://schemas.openxmlformats.org/officeDocument/2006/relationships/image" Target="../media/image168.png"/><Relationship Id="rId119" Type="http://schemas.openxmlformats.org/officeDocument/2006/relationships/image" Target="../media/image389.svg"/><Relationship Id="rId44" Type="http://schemas.openxmlformats.org/officeDocument/2006/relationships/image" Target="../media/image315.svg"/><Relationship Id="rId60" Type="http://schemas.openxmlformats.org/officeDocument/2006/relationships/image" Target="../media/image331.svg"/><Relationship Id="rId65" Type="http://schemas.openxmlformats.org/officeDocument/2006/relationships/image" Target="../media/image144.png"/><Relationship Id="rId81" Type="http://schemas.openxmlformats.org/officeDocument/2006/relationships/image" Target="../media/image351.svg"/><Relationship Id="rId86" Type="http://schemas.openxmlformats.org/officeDocument/2006/relationships/image" Target="../media/image154.png"/><Relationship Id="rId130" Type="http://schemas.openxmlformats.org/officeDocument/2006/relationships/image" Target="../media/image400.svg"/><Relationship Id="rId135" Type="http://schemas.openxmlformats.org/officeDocument/2006/relationships/image" Target="../media/image405.svg"/><Relationship Id="rId151" Type="http://schemas.openxmlformats.org/officeDocument/2006/relationships/image" Target="../media/image421.svg"/><Relationship Id="rId156" Type="http://schemas.openxmlformats.org/officeDocument/2006/relationships/image" Target="../media/image188.png"/><Relationship Id="rId177" Type="http://schemas.openxmlformats.org/officeDocument/2006/relationships/image" Target="../media/image199.png"/><Relationship Id="rId198" Type="http://schemas.openxmlformats.org/officeDocument/2006/relationships/image" Target="../media/image209.png"/><Relationship Id="rId172" Type="http://schemas.openxmlformats.org/officeDocument/2006/relationships/image" Target="../media/image442.svg"/><Relationship Id="rId193" Type="http://schemas.openxmlformats.org/officeDocument/2006/relationships/image" Target="../media/image463.svg"/><Relationship Id="rId202" Type="http://schemas.openxmlformats.org/officeDocument/2006/relationships/image" Target="../media/image211.png"/><Relationship Id="rId207" Type="http://schemas.openxmlformats.org/officeDocument/2006/relationships/image" Target="../media/image477.svg"/><Relationship Id="rId223" Type="http://schemas.openxmlformats.org/officeDocument/2006/relationships/image" Target="../media/image493.svg"/><Relationship Id="rId228" Type="http://schemas.openxmlformats.org/officeDocument/2006/relationships/image" Target="../media/image498.svg"/><Relationship Id="rId244" Type="http://schemas.openxmlformats.org/officeDocument/2006/relationships/image" Target="../media/image514.svg"/><Relationship Id="rId249" Type="http://schemas.openxmlformats.org/officeDocument/2006/relationships/image" Target="../media/image519.svg"/><Relationship Id="rId13" Type="http://schemas.openxmlformats.org/officeDocument/2006/relationships/image" Target="../media/image123.png"/><Relationship Id="rId18" Type="http://schemas.openxmlformats.org/officeDocument/2006/relationships/image" Target="../media/image289.svg"/><Relationship Id="rId39" Type="http://schemas.openxmlformats.org/officeDocument/2006/relationships/image" Target="../media/image132.png"/><Relationship Id="rId109" Type="http://schemas.openxmlformats.org/officeDocument/2006/relationships/image" Target="../media/image379.svg"/><Relationship Id="rId260" Type="http://schemas.openxmlformats.org/officeDocument/2006/relationships/image" Target="../media/image224.png"/><Relationship Id="rId34" Type="http://schemas.openxmlformats.org/officeDocument/2006/relationships/image" Target="../media/image130.png"/><Relationship Id="rId50" Type="http://schemas.openxmlformats.org/officeDocument/2006/relationships/image" Target="../media/image321.svg"/><Relationship Id="rId55" Type="http://schemas.openxmlformats.org/officeDocument/2006/relationships/image" Target="../media/image139.png"/><Relationship Id="rId76" Type="http://schemas.openxmlformats.org/officeDocument/2006/relationships/image" Target="../media/image149.png"/><Relationship Id="rId97" Type="http://schemas.openxmlformats.org/officeDocument/2006/relationships/image" Target="../media/image367.svg"/><Relationship Id="rId104" Type="http://schemas.openxmlformats.org/officeDocument/2006/relationships/image" Target="../media/image163.png"/><Relationship Id="rId120" Type="http://schemas.openxmlformats.org/officeDocument/2006/relationships/image" Target="../media/image171.png"/><Relationship Id="rId125" Type="http://schemas.openxmlformats.org/officeDocument/2006/relationships/image" Target="../media/image395.svg"/><Relationship Id="rId141" Type="http://schemas.openxmlformats.org/officeDocument/2006/relationships/image" Target="../media/image411.svg"/><Relationship Id="rId146" Type="http://schemas.openxmlformats.org/officeDocument/2006/relationships/image" Target="../media/image183.png"/><Relationship Id="rId167" Type="http://schemas.openxmlformats.org/officeDocument/2006/relationships/image" Target="../media/image437.svg"/><Relationship Id="rId188" Type="http://schemas.openxmlformats.org/officeDocument/2006/relationships/image" Target="../media/image458.svg"/><Relationship Id="rId7" Type="http://schemas.openxmlformats.org/officeDocument/2006/relationships/image" Target="../media/image120.png"/><Relationship Id="rId71" Type="http://schemas.openxmlformats.org/officeDocument/2006/relationships/image" Target="../media/image147.png"/><Relationship Id="rId92" Type="http://schemas.openxmlformats.org/officeDocument/2006/relationships/image" Target="../media/image157.png"/><Relationship Id="rId162" Type="http://schemas.openxmlformats.org/officeDocument/2006/relationships/image" Target="../media/image191.png"/><Relationship Id="rId183" Type="http://schemas.openxmlformats.org/officeDocument/2006/relationships/image" Target="../media/image202.png"/><Relationship Id="rId213" Type="http://schemas.openxmlformats.org/officeDocument/2006/relationships/image" Target="../media/image214.png"/><Relationship Id="rId218" Type="http://schemas.openxmlformats.org/officeDocument/2006/relationships/image" Target="../media/image215.png"/><Relationship Id="rId234" Type="http://schemas.openxmlformats.org/officeDocument/2006/relationships/image" Target="../media/image504.svg"/><Relationship Id="rId239" Type="http://schemas.openxmlformats.org/officeDocument/2006/relationships/image" Target="../media/image219.png"/><Relationship Id="rId2" Type="http://schemas.openxmlformats.org/officeDocument/2006/relationships/image" Target="../media/image117.png"/><Relationship Id="rId29" Type="http://schemas.openxmlformats.org/officeDocument/2006/relationships/image" Target="../media/image300.svg"/><Relationship Id="rId250" Type="http://schemas.openxmlformats.org/officeDocument/2006/relationships/image" Target="../media/image520.svg"/><Relationship Id="rId255" Type="http://schemas.openxmlformats.org/officeDocument/2006/relationships/image" Target="../media/image525.svg"/><Relationship Id="rId24" Type="http://schemas.openxmlformats.org/officeDocument/2006/relationships/image" Target="../media/image295.svg"/><Relationship Id="rId40" Type="http://schemas.openxmlformats.org/officeDocument/2006/relationships/image" Target="../media/image311.svg"/><Relationship Id="rId45" Type="http://schemas.openxmlformats.org/officeDocument/2006/relationships/image" Target="../media/image316.svg"/><Relationship Id="rId66" Type="http://schemas.openxmlformats.org/officeDocument/2006/relationships/image" Target="../media/image337.svg"/><Relationship Id="rId87" Type="http://schemas.openxmlformats.org/officeDocument/2006/relationships/image" Target="../media/image357.svg"/><Relationship Id="rId110" Type="http://schemas.openxmlformats.org/officeDocument/2006/relationships/image" Target="../media/image166.png"/><Relationship Id="rId115" Type="http://schemas.openxmlformats.org/officeDocument/2006/relationships/image" Target="../media/image385.svg"/><Relationship Id="rId131" Type="http://schemas.openxmlformats.org/officeDocument/2006/relationships/image" Target="../media/image401.svg"/><Relationship Id="rId136" Type="http://schemas.openxmlformats.org/officeDocument/2006/relationships/image" Target="../media/image178.png"/><Relationship Id="rId157" Type="http://schemas.openxmlformats.org/officeDocument/2006/relationships/image" Target="../media/image427.svg"/><Relationship Id="rId178" Type="http://schemas.openxmlformats.org/officeDocument/2006/relationships/image" Target="../media/image448.svg"/><Relationship Id="rId61" Type="http://schemas.openxmlformats.org/officeDocument/2006/relationships/image" Target="../media/image142.png"/><Relationship Id="rId82" Type="http://schemas.openxmlformats.org/officeDocument/2006/relationships/image" Target="../media/image152.png"/><Relationship Id="rId152" Type="http://schemas.openxmlformats.org/officeDocument/2006/relationships/image" Target="../media/image186.png"/><Relationship Id="rId173" Type="http://schemas.openxmlformats.org/officeDocument/2006/relationships/image" Target="../media/image197.png"/><Relationship Id="rId194" Type="http://schemas.openxmlformats.org/officeDocument/2006/relationships/image" Target="../media/image207.png"/><Relationship Id="rId199" Type="http://schemas.openxmlformats.org/officeDocument/2006/relationships/image" Target="../media/image469.svg"/><Relationship Id="rId203" Type="http://schemas.openxmlformats.org/officeDocument/2006/relationships/image" Target="../media/image473.svg"/><Relationship Id="rId208" Type="http://schemas.openxmlformats.org/officeDocument/2006/relationships/image" Target="../media/image478.svg"/><Relationship Id="rId229" Type="http://schemas.openxmlformats.org/officeDocument/2006/relationships/image" Target="../media/image499.svg"/><Relationship Id="rId19" Type="http://schemas.openxmlformats.org/officeDocument/2006/relationships/image" Target="../media/image126.png"/><Relationship Id="rId224" Type="http://schemas.openxmlformats.org/officeDocument/2006/relationships/image" Target="../media/image216.png"/><Relationship Id="rId240" Type="http://schemas.openxmlformats.org/officeDocument/2006/relationships/image" Target="../media/image510.svg"/><Relationship Id="rId245" Type="http://schemas.openxmlformats.org/officeDocument/2006/relationships/image" Target="../media/image515.svg"/><Relationship Id="rId261" Type="http://schemas.openxmlformats.org/officeDocument/2006/relationships/image" Target="../media/image531.svg"/><Relationship Id="rId14" Type="http://schemas.openxmlformats.org/officeDocument/2006/relationships/image" Target="../media/image285.svg"/><Relationship Id="rId30" Type="http://schemas.openxmlformats.org/officeDocument/2006/relationships/image" Target="../media/image301.svg"/><Relationship Id="rId35" Type="http://schemas.openxmlformats.org/officeDocument/2006/relationships/image" Target="../media/image306.svg"/><Relationship Id="rId56" Type="http://schemas.openxmlformats.org/officeDocument/2006/relationships/image" Target="../media/image327.svg"/><Relationship Id="rId77" Type="http://schemas.openxmlformats.org/officeDocument/2006/relationships/image" Target="../media/image347.svg"/><Relationship Id="rId100" Type="http://schemas.openxmlformats.org/officeDocument/2006/relationships/image" Target="../media/image161.png"/><Relationship Id="rId105" Type="http://schemas.openxmlformats.org/officeDocument/2006/relationships/image" Target="../media/image375.svg"/><Relationship Id="rId126" Type="http://schemas.openxmlformats.org/officeDocument/2006/relationships/image" Target="../media/image174.png"/><Relationship Id="rId147" Type="http://schemas.openxmlformats.org/officeDocument/2006/relationships/image" Target="../media/image417.svg"/><Relationship Id="rId168" Type="http://schemas.openxmlformats.org/officeDocument/2006/relationships/image" Target="../media/image194.png"/><Relationship Id="rId8" Type="http://schemas.openxmlformats.org/officeDocument/2006/relationships/image" Target="../media/image279.svg"/><Relationship Id="rId51" Type="http://schemas.openxmlformats.org/officeDocument/2006/relationships/image" Target="../media/image137.png"/><Relationship Id="rId72" Type="http://schemas.openxmlformats.org/officeDocument/2006/relationships/image" Target="../media/image343.svg"/><Relationship Id="rId93" Type="http://schemas.openxmlformats.org/officeDocument/2006/relationships/image" Target="../media/image363.svg"/><Relationship Id="rId98" Type="http://schemas.openxmlformats.org/officeDocument/2006/relationships/image" Target="../media/image160.png"/><Relationship Id="rId121" Type="http://schemas.openxmlformats.org/officeDocument/2006/relationships/image" Target="../media/image391.svg"/><Relationship Id="rId142" Type="http://schemas.openxmlformats.org/officeDocument/2006/relationships/image" Target="../media/image181.png"/><Relationship Id="rId163" Type="http://schemas.openxmlformats.org/officeDocument/2006/relationships/image" Target="../media/image433.svg"/><Relationship Id="rId184" Type="http://schemas.openxmlformats.org/officeDocument/2006/relationships/image" Target="../media/image454.svg"/><Relationship Id="rId189" Type="http://schemas.openxmlformats.org/officeDocument/2006/relationships/image" Target="../media/image459.svg"/><Relationship Id="rId219" Type="http://schemas.openxmlformats.org/officeDocument/2006/relationships/image" Target="../media/image489.svg"/><Relationship Id="rId3" Type="http://schemas.openxmlformats.org/officeDocument/2006/relationships/image" Target="../media/image118.png"/><Relationship Id="rId214" Type="http://schemas.openxmlformats.org/officeDocument/2006/relationships/image" Target="../media/image484.svg"/><Relationship Id="rId230" Type="http://schemas.openxmlformats.org/officeDocument/2006/relationships/image" Target="../media/image500.svg"/><Relationship Id="rId235" Type="http://schemas.openxmlformats.org/officeDocument/2006/relationships/image" Target="../media/image505.svg"/><Relationship Id="rId251" Type="http://schemas.openxmlformats.org/officeDocument/2006/relationships/image" Target="../media/image521.svg"/><Relationship Id="rId256" Type="http://schemas.openxmlformats.org/officeDocument/2006/relationships/image" Target="../media/image526.svg"/><Relationship Id="rId25" Type="http://schemas.openxmlformats.org/officeDocument/2006/relationships/image" Target="../media/image296.svg"/><Relationship Id="rId46" Type="http://schemas.openxmlformats.org/officeDocument/2006/relationships/image" Target="../media/image317.svg"/><Relationship Id="rId67" Type="http://schemas.openxmlformats.org/officeDocument/2006/relationships/image" Target="../media/image145.png"/><Relationship Id="rId116" Type="http://schemas.openxmlformats.org/officeDocument/2006/relationships/image" Target="../media/image169.png"/><Relationship Id="rId137" Type="http://schemas.openxmlformats.org/officeDocument/2006/relationships/image" Target="../media/image407.svg"/><Relationship Id="rId158" Type="http://schemas.openxmlformats.org/officeDocument/2006/relationships/image" Target="../media/image189.png"/><Relationship Id="rId20" Type="http://schemas.openxmlformats.org/officeDocument/2006/relationships/image" Target="../media/image291.svg"/><Relationship Id="rId41" Type="http://schemas.openxmlformats.org/officeDocument/2006/relationships/image" Target="../media/image133.png"/><Relationship Id="rId62" Type="http://schemas.openxmlformats.org/officeDocument/2006/relationships/image" Target="../media/image333.svg"/><Relationship Id="rId83" Type="http://schemas.openxmlformats.org/officeDocument/2006/relationships/image" Target="../media/image353.svg"/><Relationship Id="rId88" Type="http://schemas.openxmlformats.org/officeDocument/2006/relationships/image" Target="../media/image155.png"/><Relationship Id="rId111" Type="http://schemas.openxmlformats.org/officeDocument/2006/relationships/image" Target="../media/image381.svg"/><Relationship Id="rId132" Type="http://schemas.openxmlformats.org/officeDocument/2006/relationships/image" Target="../media/image176.png"/><Relationship Id="rId153" Type="http://schemas.openxmlformats.org/officeDocument/2006/relationships/image" Target="../media/image423.svg"/><Relationship Id="rId174" Type="http://schemas.openxmlformats.org/officeDocument/2006/relationships/image" Target="../media/image444.svg"/><Relationship Id="rId179" Type="http://schemas.openxmlformats.org/officeDocument/2006/relationships/image" Target="../media/image200.png"/><Relationship Id="rId195" Type="http://schemas.openxmlformats.org/officeDocument/2006/relationships/image" Target="../media/image465.svg"/><Relationship Id="rId209" Type="http://schemas.openxmlformats.org/officeDocument/2006/relationships/image" Target="../media/image479.svg"/><Relationship Id="rId190" Type="http://schemas.openxmlformats.org/officeDocument/2006/relationships/image" Target="../media/image205.png"/><Relationship Id="rId204" Type="http://schemas.openxmlformats.org/officeDocument/2006/relationships/image" Target="../media/image212.png"/><Relationship Id="rId220" Type="http://schemas.openxmlformats.org/officeDocument/2006/relationships/image" Target="../media/image490.svg"/><Relationship Id="rId225" Type="http://schemas.openxmlformats.org/officeDocument/2006/relationships/image" Target="../media/image495.svg"/><Relationship Id="rId241" Type="http://schemas.openxmlformats.org/officeDocument/2006/relationships/image" Target="../media/image511.svg"/><Relationship Id="rId246" Type="http://schemas.openxmlformats.org/officeDocument/2006/relationships/image" Target="../media/image516.svg"/><Relationship Id="rId15" Type="http://schemas.openxmlformats.org/officeDocument/2006/relationships/image" Target="../media/image124.png"/><Relationship Id="rId36" Type="http://schemas.openxmlformats.org/officeDocument/2006/relationships/image" Target="../media/image307.svg"/><Relationship Id="rId57" Type="http://schemas.openxmlformats.org/officeDocument/2006/relationships/image" Target="../media/image140.png"/><Relationship Id="rId106" Type="http://schemas.openxmlformats.org/officeDocument/2006/relationships/image" Target="../media/image164.png"/><Relationship Id="rId127" Type="http://schemas.openxmlformats.org/officeDocument/2006/relationships/image" Target="../media/image397.svg"/><Relationship Id="rId10" Type="http://schemas.openxmlformats.org/officeDocument/2006/relationships/image" Target="../media/image281.svg"/><Relationship Id="rId31" Type="http://schemas.openxmlformats.org/officeDocument/2006/relationships/image" Target="../media/image302.svg"/><Relationship Id="rId52" Type="http://schemas.openxmlformats.org/officeDocument/2006/relationships/image" Target="../media/image323.svg"/><Relationship Id="rId73" Type="http://schemas.openxmlformats.org/officeDocument/2006/relationships/image" Target="../media/image37.png"/><Relationship Id="rId78" Type="http://schemas.openxmlformats.org/officeDocument/2006/relationships/image" Target="../media/image150.png"/><Relationship Id="rId94" Type="http://schemas.openxmlformats.org/officeDocument/2006/relationships/image" Target="../media/image158.png"/><Relationship Id="rId99" Type="http://schemas.openxmlformats.org/officeDocument/2006/relationships/image" Target="../media/image369.svg"/><Relationship Id="rId101" Type="http://schemas.openxmlformats.org/officeDocument/2006/relationships/image" Target="../media/image371.svg"/><Relationship Id="rId122" Type="http://schemas.openxmlformats.org/officeDocument/2006/relationships/image" Target="../media/image172.png"/><Relationship Id="rId143" Type="http://schemas.openxmlformats.org/officeDocument/2006/relationships/image" Target="../media/image413.svg"/><Relationship Id="rId148" Type="http://schemas.openxmlformats.org/officeDocument/2006/relationships/image" Target="../media/image184.png"/><Relationship Id="rId164" Type="http://schemas.openxmlformats.org/officeDocument/2006/relationships/image" Target="../media/image192.png"/><Relationship Id="rId169" Type="http://schemas.openxmlformats.org/officeDocument/2006/relationships/image" Target="../media/image195.png"/><Relationship Id="rId185" Type="http://schemas.openxmlformats.org/officeDocument/2006/relationships/image" Target="../media/image203.png"/><Relationship Id="rId4" Type="http://schemas.openxmlformats.org/officeDocument/2006/relationships/image" Target="../media/image275.svg"/><Relationship Id="rId9" Type="http://schemas.openxmlformats.org/officeDocument/2006/relationships/image" Target="../media/image121.png"/><Relationship Id="rId180" Type="http://schemas.openxmlformats.org/officeDocument/2006/relationships/image" Target="../media/image450.svg"/><Relationship Id="rId210" Type="http://schemas.openxmlformats.org/officeDocument/2006/relationships/image" Target="../media/image213.png"/><Relationship Id="rId215" Type="http://schemas.openxmlformats.org/officeDocument/2006/relationships/image" Target="../media/image485.svg"/><Relationship Id="rId236" Type="http://schemas.openxmlformats.org/officeDocument/2006/relationships/image" Target="../media/image506.svg"/><Relationship Id="rId257" Type="http://schemas.openxmlformats.org/officeDocument/2006/relationships/image" Target="../media/image527.svg"/><Relationship Id="rId26" Type="http://schemas.openxmlformats.org/officeDocument/2006/relationships/image" Target="../media/image297.svg"/><Relationship Id="rId231" Type="http://schemas.openxmlformats.org/officeDocument/2006/relationships/image" Target="../media/image501.svg"/><Relationship Id="rId252" Type="http://schemas.openxmlformats.org/officeDocument/2006/relationships/image" Target="../media/image221.png"/><Relationship Id="rId47" Type="http://schemas.openxmlformats.org/officeDocument/2006/relationships/image" Target="../media/image135.png"/><Relationship Id="rId68" Type="http://schemas.openxmlformats.org/officeDocument/2006/relationships/image" Target="../media/image339.svg"/><Relationship Id="rId89" Type="http://schemas.openxmlformats.org/officeDocument/2006/relationships/image" Target="../media/image359.svg"/><Relationship Id="rId112" Type="http://schemas.openxmlformats.org/officeDocument/2006/relationships/image" Target="../media/image167.png"/><Relationship Id="rId133" Type="http://schemas.openxmlformats.org/officeDocument/2006/relationships/image" Target="../media/image403.svg"/><Relationship Id="rId154" Type="http://schemas.openxmlformats.org/officeDocument/2006/relationships/image" Target="../media/image187.png"/><Relationship Id="rId175" Type="http://schemas.openxmlformats.org/officeDocument/2006/relationships/image" Target="../media/image198.png"/><Relationship Id="rId196" Type="http://schemas.openxmlformats.org/officeDocument/2006/relationships/image" Target="../media/image208.png"/><Relationship Id="rId200" Type="http://schemas.openxmlformats.org/officeDocument/2006/relationships/image" Target="../media/image210.png"/><Relationship Id="rId16" Type="http://schemas.openxmlformats.org/officeDocument/2006/relationships/image" Target="../media/image287.svg"/><Relationship Id="rId221" Type="http://schemas.openxmlformats.org/officeDocument/2006/relationships/image" Target="../media/image491.svg"/><Relationship Id="rId242" Type="http://schemas.openxmlformats.org/officeDocument/2006/relationships/image" Target="../media/image220.png"/><Relationship Id="rId37" Type="http://schemas.openxmlformats.org/officeDocument/2006/relationships/image" Target="../media/image131.png"/><Relationship Id="rId58" Type="http://schemas.openxmlformats.org/officeDocument/2006/relationships/image" Target="../media/image329.svg"/><Relationship Id="rId79" Type="http://schemas.openxmlformats.org/officeDocument/2006/relationships/image" Target="../media/image349.svg"/><Relationship Id="rId102" Type="http://schemas.openxmlformats.org/officeDocument/2006/relationships/image" Target="../media/image162.png"/><Relationship Id="rId123" Type="http://schemas.openxmlformats.org/officeDocument/2006/relationships/image" Target="../media/image393.svg"/><Relationship Id="rId144" Type="http://schemas.openxmlformats.org/officeDocument/2006/relationships/image" Target="../media/image182.png"/><Relationship Id="rId90" Type="http://schemas.openxmlformats.org/officeDocument/2006/relationships/image" Target="../media/image156.png"/><Relationship Id="rId165" Type="http://schemas.openxmlformats.org/officeDocument/2006/relationships/image" Target="../media/image435.svg"/><Relationship Id="rId186" Type="http://schemas.openxmlformats.org/officeDocument/2006/relationships/image" Target="../media/image456.svg"/><Relationship Id="rId211" Type="http://schemas.openxmlformats.org/officeDocument/2006/relationships/image" Target="../media/image481.svg"/><Relationship Id="rId232" Type="http://schemas.openxmlformats.org/officeDocument/2006/relationships/image" Target="../media/image502.svg"/><Relationship Id="rId253" Type="http://schemas.openxmlformats.org/officeDocument/2006/relationships/image" Target="../media/image523.svg"/><Relationship Id="rId27" Type="http://schemas.openxmlformats.org/officeDocument/2006/relationships/image" Target="../media/image128.png"/><Relationship Id="rId48" Type="http://schemas.openxmlformats.org/officeDocument/2006/relationships/image" Target="../media/image319.svg"/><Relationship Id="rId69" Type="http://schemas.openxmlformats.org/officeDocument/2006/relationships/image" Target="../media/image146.png"/><Relationship Id="rId113" Type="http://schemas.openxmlformats.org/officeDocument/2006/relationships/image" Target="../media/image383.svg"/><Relationship Id="rId134" Type="http://schemas.openxmlformats.org/officeDocument/2006/relationships/image" Target="../media/image177.png"/><Relationship Id="rId80" Type="http://schemas.openxmlformats.org/officeDocument/2006/relationships/image" Target="../media/image151.png"/><Relationship Id="rId155" Type="http://schemas.openxmlformats.org/officeDocument/2006/relationships/image" Target="../media/image425.svg"/><Relationship Id="rId176" Type="http://schemas.openxmlformats.org/officeDocument/2006/relationships/image" Target="../media/image446.svg"/><Relationship Id="rId197" Type="http://schemas.openxmlformats.org/officeDocument/2006/relationships/image" Target="../media/image467.svg"/><Relationship Id="rId201" Type="http://schemas.openxmlformats.org/officeDocument/2006/relationships/image" Target="../media/image471.svg"/><Relationship Id="rId222" Type="http://schemas.openxmlformats.org/officeDocument/2006/relationships/image" Target="../media/image492.svg"/><Relationship Id="rId243" Type="http://schemas.openxmlformats.org/officeDocument/2006/relationships/image" Target="../media/image513.svg"/><Relationship Id="rId17" Type="http://schemas.openxmlformats.org/officeDocument/2006/relationships/image" Target="../media/image125.png"/><Relationship Id="rId38" Type="http://schemas.openxmlformats.org/officeDocument/2006/relationships/image" Target="../media/image309.svg"/><Relationship Id="rId59" Type="http://schemas.openxmlformats.org/officeDocument/2006/relationships/image" Target="../media/image141.png"/><Relationship Id="rId103" Type="http://schemas.openxmlformats.org/officeDocument/2006/relationships/image" Target="../media/image373.svg"/><Relationship Id="rId124" Type="http://schemas.openxmlformats.org/officeDocument/2006/relationships/image" Target="../media/image173.png"/><Relationship Id="rId70" Type="http://schemas.openxmlformats.org/officeDocument/2006/relationships/image" Target="../media/image341.svg"/><Relationship Id="rId91" Type="http://schemas.openxmlformats.org/officeDocument/2006/relationships/image" Target="../media/image361.svg"/><Relationship Id="rId145" Type="http://schemas.openxmlformats.org/officeDocument/2006/relationships/image" Target="../media/image415.svg"/><Relationship Id="rId166" Type="http://schemas.openxmlformats.org/officeDocument/2006/relationships/image" Target="../media/image193.png"/><Relationship Id="rId187" Type="http://schemas.openxmlformats.org/officeDocument/2006/relationships/image" Target="../media/image20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C61684-F490-2FA6-069D-E819AEB86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91175" cy="47752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E9BA63-C583-F1B5-D1E9-AD43F57966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91175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82958E-5F16-6353-12E7-A1259DB3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4B1A49-58B2-C56D-2B19-3234DB8FC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2BD53C-F476-227A-BCEA-080586743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440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 84" descr=" ">
            <a:extLst>
              <a:ext uri="{FF2B5EF4-FFF2-40B4-BE49-F238E27FC236}">
                <a16:creationId xmlns:a16="http://schemas.microsoft.com/office/drawing/2014/main" id="{400EF1A8-2E93-43A6-07E5-EDC9B7AC08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98024C">
                <a:tint val="45000"/>
                <a:satMod val="400000"/>
              </a:srgbClr>
            </a:duotone>
            <a:alphaModFix amt="50000"/>
          </a:blip>
          <a:stretch>
            <a:fillRect/>
          </a:stretch>
        </p:blipFill>
        <p:spPr>
          <a:xfrm>
            <a:off x="10165775" y="0"/>
            <a:ext cx="14221400" cy="13716000"/>
          </a:xfrm>
          <a:prstGeom prst="rect">
            <a:avLst/>
          </a:prstGeom>
        </p:spPr>
      </p:pic>
      <p:pic>
        <p:nvPicPr>
          <p:cNvPr id="81" name="Image 248" descr=" ">
            <a:extLst>
              <a:ext uri="{FF2B5EF4-FFF2-40B4-BE49-F238E27FC236}">
                <a16:creationId xmlns:a16="http://schemas.microsoft.com/office/drawing/2014/main" id="{D0DA0815-F62E-C291-FA90-5AC927AB7D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82044" y="2542093"/>
            <a:ext cx="8632893" cy="8631814"/>
          </a:xfrm>
          <a:prstGeom prst="rect">
            <a:avLst/>
          </a:prstGeom>
        </p:spPr>
      </p:pic>
      <p:sp>
        <p:nvSpPr>
          <p:cNvPr id="82" name="Объект 2">
            <a:extLst>
              <a:ext uri="{FF2B5EF4-FFF2-40B4-BE49-F238E27FC236}">
                <a16:creationId xmlns:a16="http://schemas.microsoft.com/office/drawing/2014/main" id="{72367D98-DE37-E367-6316-EDA6C0B692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40988" cy="8702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3" name="Image 85" descr=" ">
            <a:extLst>
              <a:ext uri="{FF2B5EF4-FFF2-40B4-BE49-F238E27FC236}">
                <a16:creationId xmlns:a16="http://schemas.microsoft.com/office/drawing/2014/main" id="{11114E34-1484-638F-A64E-8A6AD85435F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127" y="1536700"/>
            <a:ext cx="2970658" cy="1143000"/>
          </a:xfrm>
          <a:prstGeom prst="rect">
            <a:avLst/>
          </a:prstGeom>
        </p:spPr>
      </p:pic>
      <p:pic>
        <p:nvPicPr>
          <p:cNvPr id="84" name="Image 86" descr=" ">
            <a:extLst>
              <a:ext uri="{FF2B5EF4-FFF2-40B4-BE49-F238E27FC236}">
                <a16:creationId xmlns:a16="http://schemas.microsoft.com/office/drawing/2014/main" id="{81D65122-02A1-05F9-078D-002FDDE5CE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32403" y="1919350"/>
            <a:ext cx="138527" cy="138621"/>
          </a:xfrm>
          <a:prstGeom prst="rect">
            <a:avLst/>
          </a:prstGeom>
        </p:spPr>
      </p:pic>
      <p:pic>
        <p:nvPicPr>
          <p:cNvPr id="85" name="Image 87" descr=" ">
            <a:extLst>
              <a:ext uri="{FF2B5EF4-FFF2-40B4-BE49-F238E27FC236}">
                <a16:creationId xmlns:a16="http://schemas.microsoft.com/office/drawing/2014/main" id="{AA19C6FD-A4AE-7B2C-EC18-0C24D55883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07373" y="1919350"/>
            <a:ext cx="121459" cy="138621"/>
          </a:xfrm>
          <a:prstGeom prst="rect">
            <a:avLst/>
          </a:prstGeom>
        </p:spPr>
      </p:pic>
      <p:pic>
        <p:nvPicPr>
          <p:cNvPr id="86" name="Image 88" descr=" ">
            <a:extLst>
              <a:ext uri="{FF2B5EF4-FFF2-40B4-BE49-F238E27FC236}">
                <a16:creationId xmlns:a16="http://schemas.microsoft.com/office/drawing/2014/main" id="{F65C8646-C231-0B7F-CEDD-EB0AC0C3679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5299" y="1919350"/>
            <a:ext cx="120219" cy="138621"/>
          </a:xfrm>
          <a:prstGeom prst="rect">
            <a:avLst/>
          </a:prstGeom>
        </p:spPr>
      </p:pic>
      <p:pic>
        <p:nvPicPr>
          <p:cNvPr id="87" name="Image 89" descr=" ">
            <a:extLst>
              <a:ext uri="{FF2B5EF4-FFF2-40B4-BE49-F238E27FC236}">
                <a16:creationId xmlns:a16="http://schemas.microsoft.com/office/drawing/2014/main" id="{2AFB43BC-05A1-CB02-DB59-F1E31CBD720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15312" y="1916782"/>
            <a:ext cx="146937" cy="143756"/>
          </a:xfrm>
          <a:prstGeom prst="rect">
            <a:avLst/>
          </a:prstGeom>
        </p:spPr>
      </p:pic>
      <p:pic>
        <p:nvPicPr>
          <p:cNvPr id="88" name="Image 90" descr=" ">
            <a:extLst>
              <a:ext uri="{FF2B5EF4-FFF2-40B4-BE49-F238E27FC236}">
                <a16:creationId xmlns:a16="http://schemas.microsoft.com/office/drawing/2014/main" id="{FCA11A72-6A96-3A5D-ABE1-824D0BFA18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991918" y="1919350"/>
            <a:ext cx="113644" cy="138621"/>
          </a:xfrm>
          <a:prstGeom prst="rect">
            <a:avLst/>
          </a:prstGeom>
        </p:spPr>
      </p:pic>
      <p:pic>
        <p:nvPicPr>
          <p:cNvPr id="89" name="Image 91" descr=" ">
            <a:extLst>
              <a:ext uri="{FF2B5EF4-FFF2-40B4-BE49-F238E27FC236}">
                <a16:creationId xmlns:a16="http://schemas.microsoft.com/office/drawing/2014/main" id="{87FBF600-1F04-64D8-0FDA-0D08A63F100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33000" y="1919350"/>
            <a:ext cx="109948" cy="138621"/>
          </a:xfrm>
          <a:prstGeom prst="rect">
            <a:avLst/>
          </a:prstGeom>
        </p:spPr>
      </p:pic>
      <p:pic>
        <p:nvPicPr>
          <p:cNvPr id="90" name="Image 92" descr=" ">
            <a:extLst>
              <a:ext uri="{FF2B5EF4-FFF2-40B4-BE49-F238E27FC236}">
                <a16:creationId xmlns:a16="http://schemas.microsoft.com/office/drawing/2014/main" id="{88AF22F6-2321-7D25-8EED-5066A912CD2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268649" y="1919350"/>
            <a:ext cx="120219" cy="138621"/>
          </a:xfrm>
          <a:prstGeom prst="rect">
            <a:avLst/>
          </a:prstGeom>
        </p:spPr>
      </p:pic>
      <p:pic>
        <p:nvPicPr>
          <p:cNvPr id="91" name="Image 93" descr=" ">
            <a:extLst>
              <a:ext uri="{FF2B5EF4-FFF2-40B4-BE49-F238E27FC236}">
                <a16:creationId xmlns:a16="http://schemas.microsoft.com/office/drawing/2014/main" id="{8832023E-20EE-C4FF-5CDC-3024D54275E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412857" y="1918568"/>
            <a:ext cx="147557" cy="139402"/>
          </a:xfrm>
          <a:prstGeom prst="rect">
            <a:avLst/>
          </a:prstGeom>
        </p:spPr>
      </p:pic>
      <p:pic>
        <p:nvPicPr>
          <p:cNvPr id="92" name="Image 94" descr=" ">
            <a:extLst>
              <a:ext uri="{FF2B5EF4-FFF2-40B4-BE49-F238E27FC236}">
                <a16:creationId xmlns:a16="http://schemas.microsoft.com/office/drawing/2014/main" id="{4082F693-E340-D1C4-C7D3-BEA99AF2D27A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570833" y="1919350"/>
            <a:ext cx="127611" cy="141188"/>
          </a:xfrm>
          <a:prstGeom prst="rect">
            <a:avLst/>
          </a:prstGeom>
        </p:spPr>
      </p:pic>
      <p:pic>
        <p:nvPicPr>
          <p:cNvPr id="93" name="Image 95" descr=" ">
            <a:extLst>
              <a:ext uri="{FF2B5EF4-FFF2-40B4-BE49-F238E27FC236}">
                <a16:creationId xmlns:a16="http://schemas.microsoft.com/office/drawing/2014/main" id="{A0A1C978-330D-CC63-C3C1-D83D65C3B59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721937" y="1919350"/>
            <a:ext cx="121260" cy="138621"/>
          </a:xfrm>
          <a:prstGeom prst="rect">
            <a:avLst/>
          </a:prstGeom>
        </p:spPr>
      </p:pic>
      <p:pic>
        <p:nvPicPr>
          <p:cNvPr id="94" name="Image 96" descr=" ">
            <a:extLst>
              <a:ext uri="{FF2B5EF4-FFF2-40B4-BE49-F238E27FC236}">
                <a16:creationId xmlns:a16="http://schemas.microsoft.com/office/drawing/2014/main" id="{705D8CD7-D485-7EDF-0342-17820E4E4B9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332403" y="2158429"/>
            <a:ext cx="109948" cy="138621"/>
          </a:xfrm>
          <a:prstGeom prst="rect">
            <a:avLst/>
          </a:prstGeom>
        </p:spPr>
      </p:pic>
      <p:pic>
        <p:nvPicPr>
          <p:cNvPr id="95" name="Image 97" descr=" ">
            <a:extLst>
              <a:ext uri="{FF2B5EF4-FFF2-40B4-BE49-F238E27FC236}">
                <a16:creationId xmlns:a16="http://schemas.microsoft.com/office/drawing/2014/main" id="{439BB28A-5509-9E39-9097-C2B0CD96128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64282" y="2155850"/>
            <a:ext cx="146937" cy="143756"/>
          </a:xfrm>
          <a:prstGeom prst="rect">
            <a:avLst/>
          </a:prstGeom>
        </p:spPr>
      </p:pic>
      <p:pic>
        <p:nvPicPr>
          <p:cNvPr id="96" name="Image 98" descr=" ">
            <a:extLst>
              <a:ext uri="{FF2B5EF4-FFF2-40B4-BE49-F238E27FC236}">
                <a16:creationId xmlns:a16="http://schemas.microsoft.com/office/drawing/2014/main" id="{654D1E9B-4DEB-BC10-D3ED-F1CA4AF486A5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636646" y="2155850"/>
            <a:ext cx="117961" cy="143756"/>
          </a:xfrm>
          <a:prstGeom prst="rect">
            <a:avLst/>
          </a:prstGeom>
        </p:spPr>
      </p:pic>
      <p:pic>
        <p:nvPicPr>
          <p:cNvPr id="97" name="Image 99" descr=" ">
            <a:extLst>
              <a:ext uri="{FF2B5EF4-FFF2-40B4-BE49-F238E27FC236}">
                <a16:creationId xmlns:a16="http://schemas.microsoft.com/office/drawing/2014/main" id="{5D6CD2BD-41F5-A40E-93C2-9C72CF05B717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774131" y="2155850"/>
            <a:ext cx="117961" cy="143756"/>
          </a:xfrm>
          <a:prstGeom prst="rect">
            <a:avLst/>
          </a:prstGeom>
        </p:spPr>
      </p:pic>
      <p:pic>
        <p:nvPicPr>
          <p:cNvPr id="98" name="Image 100" descr=" ">
            <a:extLst>
              <a:ext uri="{FF2B5EF4-FFF2-40B4-BE49-F238E27FC236}">
                <a16:creationId xmlns:a16="http://schemas.microsoft.com/office/drawing/2014/main" id="{9C39EA1B-288C-A1A1-0915-8D24141DC5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920422" y="2158429"/>
            <a:ext cx="121459" cy="138621"/>
          </a:xfrm>
          <a:prstGeom prst="rect">
            <a:avLst/>
          </a:prstGeom>
        </p:spPr>
      </p:pic>
      <p:pic>
        <p:nvPicPr>
          <p:cNvPr id="99" name="Image 101" descr=" ">
            <a:extLst>
              <a:ext uri="{FF2B5EF4-FFF2-40B4-BE49-F238E27FC236}">
                <a16:creationId xmlns:a16="http://schemas.microsoft.com/office/drawing/2014/main" id="{3734198A-4EBD-77DA-9429-7D9923E5607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078349" y="2158429"/>
            <a:ext cx="121459" cy="138621"/>
          </a:xfrm>
          <a:prstGeom prst="rect">
            <a:avLst/>
          </a:prstGeom>
        </p:spPr>
      </p:pic>
      <p:pic>
        <p:nvPicPr>
          <p:cNvPr id="100" name="Image 102" descr=" ">
            <a:extLst>
              <a:ext uri="{FF2B5EF4-FFF2-40B4-BE49-F238E27FC236}">
                <a16:creationId xmlns:a16="http://schemas.microsoft.com/office/drawing/2014/main" id="{A8860B44-CCCC-4EDD-7C8C-D4F8C1C5AAA6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813549" y="2389386"/>
            <a:ext cx="12454" cy="12737"/>
          </a:xfrm>
          <a:prstGeom prst="rect">
            <a:avLst/>
          </a:prstGeom>
        </p:spPr>
      </p:pic>
      <p:pic>
        <p:nvPicPr>
          <p:cNvPr id="101" name="Image 103" descr=" ">
            <a:extLst>
              <a:ext uri="{FF2B5EF4-FFF2-40B4-BE49-F238E27FC236}">
                <a16:creationId xmlns:a16="http://schemas.microsoft.com/office/drawing/2014/main" id="{F69A1F26-D3CE-2CAD-D934-23CE18C56113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839870" y="2441327"/>
            <a:ext cx="12454" cy="12737"/>
          </a:xfrm>
          <a:prstGeom prst="rect">
            <a:avLst/>
          </a:prstGeom>
        </p:spPr>
      </p:pic>
      <p:pic>
        <p:nvPicPr>
          <p:cNvPr id="102" name="Image 104" descr=" ">
            <a:extLst>
              <a:ext uri="{FF2B5EF4-FFF2-40B4-BE49-F238E27FC236}">
                <a16:creationId xmlns:a16="http://schemas.microsoft.com/office/drawing/2014/main" id="{9469B81E-26D3-C4D9-3B93-97A886F82946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813549" y="2441327"/>
            <a:ext cx="12454" cy="12737"/>
          </a:xfrm>
          <a:prstGeom prst="rect">
            <a:avLst/>
          </a:prstGeom>
        </p:spPr>
      </p:pic>
      <p:pic>
        <p:nvPicPr>
          <p:cNvPr id="103" name="Image 105" descr=" ">
            <a:extLst>
              <a:ext uri="{FF2B5EF4-FFF2-40B4-BE49-F238E27FC236}">
                <a16:creationId xmlns:a16="http://schemas.microsoft.com/office/drawing/2014/main" id="{F85CECA2-B1F3-5257-D550-BCB45AB57140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865943" y="2441327"/>
            <a:ext cx="12454" cy="12737"/>
          </a:xfrm>
          <a:prstGeom prst="rect">
            <a:avLst/>
          </a:prstGeom>
        </p:spPr>
      </p:pic>
      <p:pic>
        <p:nvPicPr>
          <p:cNvPr id="104" name="Image 106" descr=" ">
            <a:extLst>
              <a:ext uri="{FF2B5EF4-FFF2-40B4-BE49-F238E27FC236}">
                <a16:creationId xmlns:a16="http://schemas.microsoft.com/office/drawing/2014/main" id="{D9CFDB56-52A9-7012-E3AA-7B21E3574FE4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799755" y="2331343"/>
            <a:ext cx="39990" cy="44041"/>
          </a:xfrm>
          <a:prstGeom prst="rect">
            <a:avLst/>
          </a:prstGeom>
        </p:spPr>
      </p:pic>
      <p:pic>
        <p:nvPicPr>
          <p:cNvPr id="105" name="Image 107" descr=" ">
            <a:extLst>
              <a:ext uri="{FF2B5EF4-FFF2-40B4-BE49-F238E27FC236}">
                <a16:creationId xmlns:a16="http://schemas.microsoft.com/office/drawing/2014/main" id="{D102B2A3-4D1F-0FAC-9987-4FD2339A58BC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830591" y="2384289"/>
            <a:ext cx="51749" cy="53094"/>
          </a:xfrm>
          <a:prstGeom prst="rect">
            <a:avLst/>
          </a:prstGeom>
        </p:spPr>
      </p:pic>
      <p:pic>
        <p:nvPicPr>
          <p:cNvPr id="106" name="Image 108" descr=" ">
            <a:extLst>
              <a:ext uri="{FF2B5EF4-FFF2-40B4-BE49-F238E27FC236}">
                <a16:creationId xmlns:a16="http://schemas.microsoft.com/office/drawing/2014/main" id="{8927C62C-A307-6DC5-450D-C6E8EEBF0EE1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=""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813549" y="2415170"/>
            <a:ext cx="12454" cy="12737"/>
          </a:xfrm>
          <a:prstGeom prst="rect">
            <a:avLst/>
          </a:prstGeom>
        </p:spPr>
      </p:pic>
      <p:pic>
        <p:nvPicPr>
          <p:cNvPr id="107" name="Image 109" descr=" ">
            <a:extLst>
              <a:ext uri="{FF2B5EF4-FFF2-40B4-BE49-F238E27FC236}">
                <a16:creationId xmlns:a16="http://schemas.microsoft.com/office/drawing/2014/main" id="{5F8A8D9C-A34D-B509-43E1-BB7BFFBCD6B5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=""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838108" y="2483445"/>
            <a:ext cx="18779" cy="29146"/>
          </a:xfrm>
          <a:prstGeom prst="rect">
            <a:avLst/>
          </a:prstGeom>
        </p:spPr>
      </p:pic>
      <p:pic>
        <p:nvPicPr>
          <p:cNvPr id="108" name="Image 110" descr=" ">
            <a:extLst>
              <a:ext uri="{FF2B5EF4-FFF2-40B4-BE49-F238E27FC236}">
                <a16:creationId xmlns:a16="http://schemas.microsoft.com/office/drawing/2014/main" id="{8A74497F-A167-C928-08A3-F03C1318E50F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=""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782638" y="2483445"/>
            <a:ext cx="18779" cy="29146"/>
          </a:xfrm>
          <a:prstGeom prst="rect">
            <a:avLst/>
          </a:prstGeom>
        </p:spPr>
      </p:pic>
      <p:pic>
        <p:nvPicPr>
          <p:cNvPr id="109" name="Image 111" descr=" ">
            <a:extLst>
              <a:ext uri="{FF2B5EF4-FFF2-40B4-BE49-F238E27FC236}">
                <a16:creationId xmlns:a16="http://schemas.microsoft.com/office/drawing/2014/main" id="{6AA9EFF4-7A07-328A-1FB4-DD5C4458E995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807570" y="2476351"/>
            <a:ext cx="24411" cy="44834"/>
          </a:xfrm>
          <a:prstGeom prst="rect">
            <a:avLst/>
          </a:prstGeom>
        </p:spPr>
      </p:pic>
      <p:pic>
        <p:nvPicPr>
          <p:cNvPr id="110" name="Image 112" descr=" ">
            <a:extLst>
              <a:ext uri="{FF2B5EF4-FFF2-40B4-BE49-F238E27FC236}">
                <a16:creationId xmlns:a16="http://schemas.microsoft.com/office/drawing/2014/main" id="{7B67C932-5F30-F7E4-0AD5-1CF1842713B9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645203" y="2334493"/>
            <a:ext cx="237262" cy="161354"/>
          </a:xfrm>
          <a:prstGeom prst="rect">
            <a:avLst/>
          </a:prstGeom>
        </p:spPr>
      </p:pic>
      <p:pic>
        <p:nvPicPr>
          <p:cNvPr id="111" name="Image 113" descr=" ">
            <a:extLst>
              <a:ext uri="{FF2B5EF4-FFF2-40B4-BE49-F238E27FC236}">
                <a16:creationId xmlns:a16="http://schemas.microsoft.com/office/drawing/2014/main" id="{3D756719-029B-5A29-EC88-41EBA274A9FF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787872" y="2441327"/>
            <a:ext cx="12454" cy="12737"/>
          </a:xfrm>
          <a:prstGeom prst="rect">
            <a:avLst/>
          </a:prstGeom>
        </p:spPr>
      </p:pic>
      <p:pic>
        <p:nvPicPr>
          <p:cNvPr id="112" name="Image 114" descr=" ">
            <a:extLst>
              <a:ext uri="{FF2B5EF4-FFF2-40B4-BE49-F238E27FC236}">
                <a16:creationId xmlns:a16="http://schemas.microsoft.com/office/drawing/2014/main" id="{2FF10015-DF45-34E8-0056-D7A9949E73A8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=""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762444" y="2441327"/>
            <a:ext cx="12454" cy="12737"/>
          </a:xfrm>
          <a:prstGeom prst="rect">
            <a:avLst/>
          </a:prstGeom>
        </p:spPr>
      </p:pic>
      <p:pic>
        <p:nvPicPr>
          <p:cNvPr id="113" name="Image 115" descr=" ">
            <a:extLst>
              <a:ext uri="{FF2B5EF4-FFF2-40B4-BE49-F238E27FC236}">
                <a16:creationId xmlns:a16="http://schemas.microsoft.com/office/drawing/2014/main" id="{58FEEB43-F3E5-E61D-74D2-B2A6CC09488F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=""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264254" y="2473635"/>
            <a:ext cx="12726" cy="28786"/>
          </a:xfrm>
          <a:prstGeom prst="rect">
            <a:avLst/>
          </a:prstGeom>
        </p:spPr>
      </p:pic>
      <p:pic>
        <p:nvPicPr>
          <p:cNvPr id="114" name="Image 116" descr=" ">
            <a:extLst>
              <a:ext uri="{FF2B5EF4-FFF2-40B4-BE49-F238E27FC236}">
                <a16:creationId xmlns:a16="http://schemas.microsoft.com/office/drawing/2014/main" id="{294F6F00-FE5B-F964-5F42-F05984E74F0D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=""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06577" y="2503140"/>
            <a:ext cx="16696" cy="17363"/>
          </a:xfrm>
          <a:prstGeom prst="rect">
            <a:avLst/>
          </a:prstGeom>
        </p:spPr>
      </p:pic>
      <p:pic>
        <p:nvPicPr>
          <p:cNvPr id="115" name="Image 117" descr=" ">
            <a:extLst>
              <a:ext uri="{FF2B5EF4-FFF2-40B4-BE49-F238E27FC236}">
                <a16:creationId xmlns:a16="http://schemas.microsoft.com/office/drawing/2014/main" id="{B56D882F-2D2B-A003-BB45-1B25C6F08950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=""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276311" y="2456904"/>
            <a:ext cx="26172" cy="42987"/>
          </a:xfrm>
          <a:prstGeom prst="rect">
            <a:avLst/>
          </a:prstGeom>
        </p:spPr>
      </p:pic>
      <p:pic>
        <p:nvPicPr>
          <p:cNvPr id="116" name="Image 118" descr=" ">
            <a:extLst>
              <a:ext uri="{FF2B5EF4-FFF2-40B4-BE49-F238E27FC236}">
                <a16:creationId xmlns:a16="http://schemas.microsoft.com/office/drawing/2014/main" id="{09917904-7B1B-B0BE-E17A-6225F66F3699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=""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293801" y="2490229"/>
            <a:ext cx="20293" cy="21382"/>
          </a:xfrm>
          <a:prstGeom prst="rect">
            <a:avLst/>
          </a:prstGeom>
        </p:spPr>
      </p:pic>
      <p:pic>
        <p:nvPicPr>
          <p:cNvPr id="117" name="Image 119" descr=" ">
            <a:extLst>
              <a:ext uri="{FF2B5EF4-FFF2-40B4-BE49-F238E27FC236}">
                <a16:creationId xmlns:a16="http://schemas.microsoft.com/office/drawing/2014/main" id="{B8D04367-2937-5E13-E2D9-0050924EF2DC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=""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232401" y="2428453"/>
            <a:ext cx="8608" cy="8781"/>
          </a:xfrm>
          <a:prstGeom prst="rect">
            <a:avLst/>
          </a:prstGeom>
        </p:spPr>
      </p:pic>
      <p:pic>
        <p:nvPicPr>
          <p:cNvPr id="118" name="Image 120" descr=" ">
            <a:extLst>
              <a:ext uri="{FF2B5EF4-FFF2-40B4-BE49-F238E27FC236}">
                <a16:creationId xmlns:a16="http://schemas.microsoft.com/office/drawing/2014/main" id="{C63BA520-C85D-23D8-DA34-D00D643D97D1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250709" y="2334493"/>
            <a:ext cx="161598" cy="132842"/>
          </a:xfrm>
          <a:prstGeom prst="rect">
            <a:avLst/>
          </a:prstGeom>
        </p:spPr>
      </p:pic>
      <p:pic>
        <p:nvPicPr>
          <p:cNvPr id="119" name="Image 121" descr=" ">
            <a:extLst>
              <a:ext uri="{FF2B5EF4-FFF2-40B4-BE49-F238E27FC236}">
                <a16:creationId xmlns:a16="http://schemas.microsoft.com/office/drawing/2014/main" id="{FD806A79-F37F-2D6B-1D88-433EED0FD21C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=""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1140116" y="2338251"/>
            <a:ext cx="99703" cy="99504"/>
          </a:xfrm>
          <a:prstGeom prst="rect">
            <a:avLst/>
          </a:prstGeom>
        </p:spPr>
      </p:pic>
      <p:pic>
        <p:nvPicPr>
          <p:cNvPr id="120" name="Image 122" descr=" ">
            <a:extLst>
              <a:ext uri="{FF2B5EF4-FFF2-40B4-BE49-F238E27FC236}">
                <a16:creationId xmlns:a16="http://schemas.microsoft.com/office/drawing/2014/main" id="{CA6A8347-E6A6-764F-DECD-CB1FCC3662AC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=""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1212629" y="2445866"/>
            <a:ext cx="35674" cy="22151"/>
          </a:xfrm>
          <a:prstGeom prst="rect">
            <a:avLst/>
          </a:prstGeom>
        </p:spPr>
      </p:pic>
      <p:pic>
        <p:nvPicPr>
          <p:cNvPr id="121" name="Image 123" descr=" ">
            <a:extLst>
              <a:ext uri="{FF2B5EF4-FFF2-40B4-BE49-F238E27FC236}">
                <a16:creationId xmlns:a16="http://schemas.microsoft.com/office/drawing/2014/main" id="{9AA8AD7A-CC04-718D-5068-93AF0116ABD9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=""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232575" y="2463664"/>
            <a:ext cx="26817" cy="33871"/>
          </a:xfrm>
          <a:prstGeom prst="rect">
            <a:avLst/>
          </a:prstGeom>
        </p:spPr>
      </p:pic>
      <p:pic>
        <p:nvPicPr>
          <p:cNvPr id="122" name="Image 124" descr=" ">
            <a:extLst>
              <a:ext uri="{FF2B5EF4-FFF2-40B4-BE49-F238E27FC236}">
                <a16:creationId xmlns:a16="http://schemas.microsoft.com/office/drawing/2014/main" id="{C04B1F3A-920E-4BCD-BC6B-D29B1BB91127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=""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034261" y="2230958"/>
            <a:ext cx="89184" cy="92149"/>
          </a:xfrm>
          <a:prstGeom prst="rect">
            <a:avLst/>
          </a:prstGeom>
        </p:spPr>
      </p:pic>
      <p:pic>
        <p:nvPicPr>
          <p:cNvPr id="123" name="Image 125" descr=" ">
            <a:extLst>
              <a:ext uri="{FF2B5EF4-FFF2-40B4-BE49-F238E27FC236}">
                <a16:creationId xmlns:a16="http://schemas.microsoft.com/office/drawing/2014/main" id="{A32FA5DE-CEE0-79C8-FCF3-E9C1C4CBB116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=""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117740" y="2315716"/>
            <a:ext cx="18730" cy="19050"/>
          </a:xfrm>
          <a:prstGeom prst="rect">
            <a:avLst/>
          </a:prstGeom>
        </p:spPr>
      </p:pic>
      <p:pic>
        <p:nvPicPr>
          <p:cNvPr id="124" name="Image 126" descr=" ">
            <a:extLst>
              <a:ext uri="{FF2B5EF4-FFF2-40B4-BE49-F238E27FC236}">
                <a16:creationId xmlns:a16="http://schemas.microsoft.com/office/drawing/2014/main" id="{4F93E329-30C1-2F69-F071-EC49667428C2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=""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1078345" y="2276215"/>
            <a:ext cx="13992" cy="14325"/>
          </a:xfrm>
          <a:prstGeom prst="rect">
            <a:avLst/>
          </a:prstGeom>
        </p:spPr>
      </p:pic>
      <p:pic>
        <p:nvPicPr>
          <p:cNvPr id="125" name="Image 127" descr=" ">
            <a:extLst>
              <a:ext uri="{FF2B5EF4-FFF2-40B4-BE49-F238E27FC236}">
                <a16:creationId xmlns:a16="http://schemas.microsoft.com/office/drawing/2014/main" id="{CE47B475-24B4-75B9-C828-A19B553A0251}"/>
              </a:ext>
            </a:extLst>
          </p:cNvPr>
          <p:cNvPicPr>
            <a:picLocks noChangeAspect="1"/>
          </p:cNvPicPr>
          <p:nvPr userDrawn="1"/>
        </p:nvPicPr>
        <p:blipFill>
          <a:blip r:embed="rId74">
            <a:extLst>
              <a:ext uri="{96DAC541-7B7A-43D3-8B79-37D633B846F1}">
                <asvg:svgBlip xmlns=""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1744087" y="2212330"/>
            <a:ext cx="81469" cy="61193"/>
          </a:xfrm>
          <a:prstGeom prst="rect">
            <a:avLst/>
          </a:prstGeom>
        </p:spPr>
      </p:pic>
      <p:pic>
        <p:nvPicPr>
          <p:cNvPr id="126" name="Image 128" descr=" ">
            <a:extLst>
              <a:ext uri="{FF2B5EF4-FFF2-40B4-BE49-F238E27FC236}">
                <a16:creationId xmlns:a16="http://schemas.microsoft.com/office/drawing/2014/main" id="{F6CA6BCA-C91E-5C8F-C30C-5B9DD7E0DE42}"/>
              </a:ext>
            </a:extLst>
          </p:cNvPr>
          <p:cNvPicPr>
            <a:picLocks noChangeAspect="1"/>
          </p:cNvPicPr>
          <p:nvPr userDrawn="1"/>
        </p:nvPicPr>
        <p:blipFill>
          <a:blip r:embed="rId76"/>
          <a:stretch>
            <a:fillRect/>
          </a:stretch>
        </p:blipFill>
        <p:spPr>
          <a:xfrm>
            <a:off x="1782216" y="2212330"/>
            <a:ext cx="0" cy="0"/>
          </a:xfrm>
          <a:prstGeom prst="rect">
            <a:avLst/>
          </a:prstGeom>
        </p:spPr>
      </p:pic>
      <p:pic>
        <p:nvPicPr>
          <p:cNvPr id="127" name="Image 129" descr=" ">
            <a:extLst>
              <a:ext uri="{FF2B5EF4-FFF2-40B4-BE49-F238E27FC236}">
                <a16:creationId xmlns:a16="http://schemas.microsoft.com/office/drawing/2014/main" id="{4FC55DD3-E1D1-F2A7-4766-EAFB0A25F1AB}"/>
              </a:ext>
            </a:extLst>
          </p:cNvPr>
          <p:cNvPicPr>
            <a:picLocks noChangeAspect="1"/>
          </p:cNvPicPr>
          <p:nvPr userDrawn="1"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1901145" y="1880245"/>
            <a:ext cx="139494" cy="146000"/>
          </a:xfrm>
          <a:prstGeom prst="rect">
            <a:avLst/>
          </a:prstGeom>
        </p:spPr>
      </p:pic>
      <p:pic>
        <p:nvPicPr>
          <p:cNvPr id="128" name="Image 130" descr=" ">
            <a:extLst>
              <a:ext uri="{FF2B5EF4-FFF2-40B4-BE49-F238E27FC236}">
                <a16:creationId xmlns:a16="http://schemas.microsoft.com/office/drawing/2014/main" id="{B62BC50C-07A9-4EDC-3EE7-60CBD8B51665}"/>
              </a:ext>
            </a:extLst>
          </p:cNvPr>
          <p:cNvPicPr>
            <a:picLocks noChangeAspect="1"/>
          </p:cNvPicPr>
          <p:nvPr userDrawn="1"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1901145" y="1745617"/>
            <a:ext cx="105036" cy="215205"/>
          </a:xfrm>
          <a:prstGeom prst="rect">
            <a:avLst/>
          </a:prstGeom>
        </p:spPr>
      </p:pic>
      <p:pic>
        <p:nvPicPr>
          <p:cNvPr id="129" name="Image 131" descr=" ">
            <a:extLst>
              <a:ext uri="{FF2B5EF4-FFF2-40B4-BE49-F238E27FC236}">
                <a16:creationId xmlns:a16="http://schemas.microsoft.com/office/drawing/2014/main" id="{F42644F2-026B-0EDF-4677-D430792A052F}"/>
              </a:ext>
            </a:extLst>
          </p:cNvPr>
          <p:cNvPicPr>
            <a:picLocks noChangeAspect="1"/>
          </p:cNvPicPr>
          <p:nvPr userDrawn="1"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1871772" y="2092114"/>
            <a:ext cx="139544" cy="58266"/>
          </a:xfrm>
          <a:prstGeom prst="rect">
            <a:avLst/>
          </a:prstGeom>
        </p:spPr>
      </p:pic>
      <p:pic>
        <p:nvPicPr>
          <p:cNvPr id="130" name="Image 132" descr=" ">
            <a:extLst>
              <a:ext uri="{FF2B5EF4-FFF2-40B4-BE49-F238E27FC236}">
                <a16:creationId xmlns:a16="http://schemas.microsoft.com/office/drawing/2014/main" id="{9599EB26-3619-9D03-5A2C-7C964404F45B}"/>
              </a:ext>
            </a:extLst>
          </p:cNvPr>
          <p:cNvPicPr>
            <a:picLocks noChangeAspect="1"/>
          </p:cNvPicPr>
          <p:nvPr userDrawn="1"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898490" y="2001379"/>
            <a:ext cx="142868" cy="85601"/>
          </a:xfrm>
          <a:prstGeom prst="rect">
            <a:avLst/>
          </a:prstGeom>
        </p:spPr>
      </p:pic>
      <p:pic>
        <p:nvPicPr>
          <p:cNvPr id="131" name="Image 133" descr=" ">
            <a:extLst>
              <a:ext uri="{FF2B5EF4-FFF2-40B4-BE49-F238E27FC236}">
                <a16:creationId xmlns:a16="http://schemas.microsoft.com/office/drawing/2014/main" id="{9F64E481-2428-2403-6020-EA34E891B06D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834710" y="2139838"/>
            <a:ext cx="136418" cy="68622"/>
          </a:xfrm>
          <a:prstGeom prst="rect">
            <a:avLst/>
          </a:prstGeom>
        </p:spPr>
      </p:pic>
      <p:pic>
        <p:nvPicPr>
          <p:cNvPr id="132" name="Image 134" descr=" ">
            <a:extLst>
              <a:ext uri="{FF2B5EF4-FFF2-40B4-BE49-F238E27FC236}">
                <a16:creationId xmlns:a16="http://schemas.microsoft.com/office/drawing/2014/main" id="{A3C1BFDC-9B29-7759-8695-E56EF1C00433}"/>
              </a:ext>
            </a:extLst>
          </p:cNvPr>
          <p:cNvPicPr>
            <a:picLocks noChangeAspect="1"/>
          </p:cNvPicPr>
          <p:nvPr userDrawn="1"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790229" y="2179848"/>
            <a:ext cx="122203" cy="71239"/>
          </a:xfrm>
          <a:prstGeom prst="rect">
            <a:avLst/>
          </a:prstGeom>
        </p:spPr>
      </p:pic>
      <p:pic>
        <p:nvPicPr>
          <p:cNvPr id="133" name="Image 135" descr=" ">
            <a:extLst>
              <a:ext uri="{FF2B5EF4-FFF2-40B4-BE49-F238E27FC236}">
                <a16:creationId xmlns:a16="http://schemas.microsoft.com/office/drawing/2014/main" id="{281176E9-3978-4EC0-0899-44E70633FDC8}"/>
              </a:ext>
            </a:extLst>
          </p:cNvPr>
          <p:cNvPicPr>
            <a:picLocks noChangeAspect="1"/>
          </p:cNvPicPr>
          <p:nvPr userDrawn="1"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365272" y="2469344"/>
            <a:ext cx="326967" cy="210356"/>
          </a:xfrm>
          <a:prstGeom prst="rect">
            <a:avLst/>
          </a:prstGeom>
        </p:spPr>
      </p:pic>
      <p:pic>
        <p:nvPicPr>
          <p:cNvPr id="134" name="Image 136" descr=" ">
            <a:extLst>
              <a:ext uri="{FF2B5EF4-FFF2-40B4-BE49-F238E27FC236}">
                <a16:creationId xmlns:a16="http://schemas.microsoft.com/office/drawing/2014/main" id="{1FF6A45A-DB2C-0EC5-5AAC-9DFC82F28B3B}"/>
              </a:ext>
            </a:extLst>
          </p:cNvPr>
          <p:cNvPicPr>
            <a:picLocks noChangeAspect="1"/>
          </p:cNvPicPr>
          <p:nvPr userDrawn="1"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231930" y="2212330"/>
            <a:ext cx="81469" cy="61193"/>
          </a:xfrm>
          <a:prstGeom prst="rect">
            <a:avLst/>
          </a:prstGeom>
        </p:spPr>
      </p:pic>
      <p:pic>
        <p:nvPicPr>
          <p:cNvPr id="135" name="Image 137" descr=" ">
            <a:extLst>
              <a:ext uri="{FF2B5EF4-FFF2-40B4-BE49-F238E27FC236}">
                <a16:creationId xmlns:a16="http://schemas.microsoft.com/office/drawing/2014/main" id="{CAEEF106-2C37-848C-9E53-C5A98F23A9AE}"/>
              </a:ext>
            </a:extLst>
          </p:cNvPr>
          <p:cNvPicPr>
            <a:picLocks noChangeAspect="1"/>
          </p:cNvPicPr>
          <p:nvPr userDrawn="1"/>
        </p:nvPicPr>
        <p:blipFill>
          <a:blip r:embed="rId76"/>
          <a:stretch>
            <a:fillRect/>
          </a:stretch>
        </p:blipFill>
        <p:spPr>
          <a:xfrm>
            <a:off x="1275269" y="2212330"/>
            <a:ext cx="0" cy="0"/>
          </a:xfrm>
          <a:prstGeom prst="rect">
            <a:avLst/>
          </a:prstGeom>
        </p:spPr>
      </p:pic>
      <p:pic>
        <p:nvPicPr>
          <p:cNvPr id="136" name="Image 138" descr=" ">
            <a:extLst>
              <a:ext uri="{FF2B5EF4-FFF2-40B4-BE49-F238E27FC236}">
                <a16:creationId xmlns:a16="http://schemas.microsoft.com/office/drawing/2014/main" id="{98015DA4-DC07-E0FA-6030-1D12E01A41E0}"/>
              </a:ext>
            </a:extLst>
          </p:cNvPr>
          <p:cNvPicPr>
            <a:picLocks noChangeAspect="1"/>
          </p:cNvPicPr>
          <p:nvPr userDrawn="1"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16846" y="1880245"/>
            <a:ext cx="139494" cy="146000"/>
          </a:xfrm>
          <a:prstGeom prst="rect">
            <a:avLst/>
          </a:prstGeom>
        </p:spPr>
      </p:pic>
      <p:pic>
        <p:nvPicPr>
          <p:cNvPr id="137" name="Image 139" descr=" ">
            <a:extLst>
              <a:ext uri="{FF2B5EF4-FFF2-40B4-BE49-F238E27FC236}">
                <a16:creationId xmlns:a16="http://schemas.microsoft.com/office/drawing/2014/main" id="{DD3C981B-81EE-C65A-46EA-E40A2E9A411A}"/>
              </a:ext>
            </a:extLst>
          </p:cNvPr>
          <p:cNvPicPr>
            <a:picLocks noChangeAspect="1"/>
          </p:cNvPicPr>
          <p:nvPr userDrawn="1"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051304" y="1745617"/>
            <a:ext cx="105036" cy="215205"/>
          </a:xfrm>
          <a:prstGeom prst="rect">
            <a:avLst/>
          </a:prstGeom>
        </p:spPr>
      </p:pic>
      <p:pic>
        <p:nvPicPr>
          <p:cNvPr id="138" name="Image 140" descr=" ">
            <a:extLst>
              <a:ext uri="{FF2B5EF4-FFF2-40B4-BE49-F238E27FC236}">
                <a16:creationId xmlns:a16="http://schemas.microsoft.com/office/drawing/2014/main" id="{A09DB390-44CA-56D6-86FB-678CF92D9981}"/>
              </a:ext>
            </a:extLst>
          </p:cNvPr>
          <p:cNvPicPr>
            <a:picLocks noChangeAspect="1"/>
          </p:cNvPicPr>
          <p:nvPr userDrawn="1"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046169" y="2092114"/>
            <a:ext cx="139544" cy="58266"/>
          </a:xfrm>
          <a:prstGeom prst="rect">
            <a:avLst/>
          </a:prstGeom>
        </p:spPr>
      </p:pic>
      <p:pic>
        <p:nvPicPr>
          <p:cNvPr id="139" name="Image 141" descr=" ">
            <a:extLst>
              <a:ext uri="{FF2B5EF4-FFF2-40B4-BE49-F238E27FC236}">
                <a16:creationId xmlns:a16="http://schemas.microsoft.com/office/drawing/2014/main" id="{247C8D1A-1ED4-1A61-EBF6-6B79088D838A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086358" y="2139838"/>
            <a:ext cx="136418" cy="68622"/>
          </a:xfrm>
          <a:prstGeom prst="rect">
            <a:avLst/>
          </a:prstGeom>
        </p:spPr>
      </p:pic>
      <p:pic>
        <p:nvPicPr>
          <p:cNvPr id="140" name="Image 142" descr=" ">
            <a:extLst>
              <a:ext uri="{FF2B5EF4-FFF2-40B4-BE49-F238E27FC236}">
                <a16:creationId xmlns:a16="http://schemas.microsoft.com/office/drawing/2014/main" id="{5F3E196F-8F64-ABA7-8711-65831C3DC8A3}"/>
              </a:ext>
            </a:extLst>
          </p:cNvPr>
          <p:cNvPicPr>
            <a:picLocks noChangeAspect="1"/>
          </p:cNvPicPr>
          <p:nvPr userDrawn="1"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145053" y="2179848"/>
            <a:ext cx="122203" cy="71239"/>
          </a:xfrm>
          <a:prstGeom prst="rect">
            <a:avLst/>
          </a:prstGeom>
        </p:spPr>
      </p:pic>
      <p:pic>
        <p:nvPicPr>
          <p:cNvPr id="141" name="Image 143" descr=" ">
            <a:extLst>
              <a:ext uri="{FF2B5EF4-FFF2-40B4-BE49-F238E27FC236}">
                <a16:creationId xmlns:a16="http://schemas.microsoft.com/office/drawing/2014/main" id="{F8DEFBE8-64FA-440A-810D-464AE9F0DED1}"/>
              </a:ext>
            </a:extLst>
          </p:cNvPr>
          <p:cNvPicPr>
            <a:picLocks noChangeAspect="1"/>
          </p:cNvPicPr>
          <p:nvPr userDrawn="1"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1519006" y="1589484"/>
            <a:ext cx="19400" cy="20042"/>
          </a:xfrm>
          <a:prstGeom prst="rect">
            <a:avLst/>
          </a:prstGeom>
        </p:spPr>
      </p:pic>
      <p:pic>
        <p:nvPicPr>
          <p:cNvPr id="142" name="Image 144" descr=" ">
            <a:extLst>
              <a:ext uri="{FF2B5EF4-FFF2-40B4-BE49-F238E27FC236}">
                <a16:creationId xmlns:a16="http://schemas.microsoft.com/office/drawing/2014/main" id="{021FC2DE-0EED-80FA-838C-179D6D6FDD3E}"/>
              </a:ext>
            </a:extLst>
          </p:cNvPr>
          <p:cNvPicPr>
            <a:picLocks noChangeAspect="1"/>
          </p:cNvPicPr>
          <p:nvPr userDrawn="1"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1470556" y="1728936"/>
            <a:ext cx="116299" cy="7888"/>
          </a:xfrm>
          <a:prstGeom prst="rect">
            <a:avLst/>
          </a:prstGeom>
        </p:spPr>
      </p:pic>
      <p:pic>
        <p:nvPicPr>
          <p:cNvPr id="143" name="Image 145" descr=" ">
            <a:extLst>
              <a:ext uri="{FF2B5EF4-FFF2-40B4-BE49-F238E27FC236}">
                <a16:creationId xmlns:a16="http://schemas.microsoft.com/office/drawing/2014/main" id="{C3D38029-66DA-A704-C7E5-0167F5F00795}"/>
              </a:ext>
            </a:extLst>
          </p:cNvPr>
          <p:cNvPicPr>
            <a:picLocks noChangeAspect="1"/>
          </p:cNvPicPr>
          <p:nvPr userDrawn="1"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1475046" y="1710866"/>
            <a:ext cx="107467" cy="10654"/>
          </a:xfrm>
          <a:prstGeom prst="rect">
            <a:avLst/>
          </a:prstGeom>
        </p:spPr>
      </p:pic>
      <p:pic>
        <p:nvPicPr>
          <p:cNvPr id="144" name="Image 146" descr=" ">
            <a:extLst>
              <a:ext uri="{FF2B5EF4-FFF2-40B4-BE49-F238E27FC236}">
                <a16:creationId xmlns:a16="http://schemas.microsoft.com/office/drawing/2014/main" id="{D3342D90-3F24-2342-8008-7A700DE24AA6}"/>
              </a:ext>
            </a:extLst>
          </p:cNvPr>
          <p:cNvPicPr>
            <a:picLocks noChangeAspect="1"/>
          </p:cNvPicPr>
          <p:nvPr userDrawn="1"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1449742" y="1611325"/>
            <a:ext cx="157951" cy="92211"/>
          </a:xfrm>
          <a:prstGeom prst="rect">
            <a:avLst/>
          </a:prstGeom>
        </p:spPr>
      </p:pic>
      <p:pic>
        <p:nvPicPr>
          <p:cNvPr id="145" name="Image 147" descr=" ">
            <a:extLst>
              <a:ext uri="{FF2B5EF4-FFF2-40B4-BE49-F238E27FC236}">
                <a16:creationId xmlns:a16="http://schemas.microsoft.com/office/drawing/2014/main" id="{A0656342-9481-0C88-E71D-2B1BF5EB8FDF}"/>
              </a:ext>
            </a:extLst>
          </p:cNvPr>
          <p:cNvPicPr>
            <a:picLocks noChangeAspect="1"/>
          </p:cNvPicPr>
          <p:nvPr userDrawn="1"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1507743" y="1618518"/>
            <a:ext cx="41950" cy="62297"/>
          </a:xfrm>
          <a:prstGeom prst="rect">
            <a:avLst/>
          </a:prstGeom>
        </p:spPr>
      </p:pic>
      <p:pic>
        <p:nvPicPr>
          <p:cNvPr id="146" name="Image 148" descr=" ">
            <a:extLst>
              <a:ext uri="{FF2B5EF4-FFF2-40B4-BE49-F238E27FC236}">
                <a16:creationId xmlns:a16="http://schemas.microsoft.com/office/drawing/2014/main" id="{C82236C4-27FF-9F81-B65D-067EF5945ECE}"/>
              </a:ext>
            </a:extLst>
          </p:cNvPr>
          <p:cNvPicPr>
            <a:picLocks noChangeAspect="1"/>
          </p:cNvPicPr>
          <p:nvPr userDrawn="1"/>
        </p:nvPicPr>
        <p:blipFill>
          <a:blip r:embed="rId76"/>
          <a:stretch>
            <a:fillRect/>
          </a:stretch>
        </p:blipFill>
        <p:spPr>
          <a:xfrm>
            <a:off x="1725729" y="1789286"/>
            <a:ext cx="0" cy="0"/>
          </a:xfrm>
          <a:prstGeom prst="rect">
            <a:avLst/>
          </a:prstGeom>
        </p:spPr>
      </p:pic>
      <p:pic>
        <p:nvPicPr>
          <p:cNvPr id="147" name="Image 149" descr=" ">
            <a:extLst>
              <a:ext uri="{FF2B5EF4-FFF2-40B4-BE49-F238E27FC236}">
                <a16:creationId xmlns:a16="http://schemas.microsoft.com/office/drawing/2014/main" id="{8861D141-4F3C-37C2-0EAA-DB9A522B3BC8}"/>
              </a:ext>
            </a:extLst>
          </p:cNvPr>
          <p:cNvPicPr>
            <a:picLocks noChangeAspect="1"/>
          </p:cNvPicPr>
          <p:nvPr userDrawn="1"/>
        </p:nvPicPr>
        <p:blipFill>
          <a:blip r:embed="rId113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1378296" y="2065933"/>
            <a:ext cx="301514" cy="334392"/>
          </a:xfrm>
          <a:prstGeom prst="rect">
            <a:avLst/>
          </a:prstGeom>
        </p:spPr>
      </p:pic>
      <p:pic>
        <p:nvPicPr>
          <p:cNvPr id="148" name="Image 150" descr=" ">
            <a:extLst>
              <a:ext uri="{FF2B5EF4-FFF2-40B4-BE49-F238E27FC236}">
                <a16:creationId xmlns:a16="http://schemas.microsoft.com/office/drawing/2014/main" id="{3EB42C67-7191-4D51-A036-C73CB346A630}"/>
              </a:ext>
            </a:extLst>
          </p:cNvPr>
          <p:cNvPicPr>
            <a:picLocks noChangeAspect="1"/>
          </p:cNvPicPr>
          <p:nvPr userDrawn="1"/>
        </p:nvPicPr>
        <p:blipFill>
          <a:blip r:embed="rId76"/>
          <a:stretch>
            <a:fillRect/>
          </a:stretch>
        </p:blipFill>
        <p:spPr>
          <a:xfrm>
            <a:off x="1541258" y="2268079"/>
            <a:ext cx="0" cy="0"/>
          </a:xfrm>
          <a:prstGeom prst="rect">
            <a:avLst/>
          </a:prstGeom>
        </p:spPr>
      </p:pic>
      <p:pic>
        <p:nvPicPr>
          <p:cNvPr id="149" name="Image 151" descr=" ">
            <a:extLst>
              <a:ext uri="{FF2B5EF4-FFF2-40B4-BE49-F238E27FC236}">
                <a16:creationId xmlns:a16="http://schemas.microsoft.com/office/drawing/2014/main" id="{1F240B93-B5DD-C5F6-25E9-DE332A35FB7F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1120915" y="1852228"/>
            <a:ext cx="815630" cy="648320"/>
          </a:xfrm>
          <a:prstGeom prst="rect">
            <a:avLst/>
          </a:prstGeom>
        </p:spPr>
      </p:pic>
      <p:pic>
        <p:nvPicPr>
          <p:cNvPr id="150" name="Image 152" descr=" ">
            <a:extLst>
              <a:ext uri="{FF2B5EF4-FFF2-40B4-BE49-F238E27FC236}">
                <a16:creationId xmlns:a16="http://schemas.microsoft.com/office/drawing/2014/main" id="{5C95D463-DAC8-FB77-ED36-040207E9DBED}"/>
              </a:ext>
            </a:extLst>
          </p:cNvPr>
          <p:cNvPicPr>
            <a:picLocks noChangeAspect="1"/>
          </p:cNvPicPr>
          <p:nvPr userDrawn="1"/>
        </p:nvPicPr>
        <p:blipFill>
          <a:blip r:embed="rId76"/>
          <a:stretch>
            <a:fillRect/>
          </a:stretch>
        </p:blipFill>
        <p:spPr>
          <a:xfrm>
            <a:off x="1672243" y="1698650"/>
            <a:ext cx="0" cy="0"/>
          </a:xfrm>
          <a:prstGeom prst="rect">
            <a:avLst/>
          </a:prstGeom>
        </p:spPr>
      </p:pic>
      <p:pic>
        <p:nvPicPr>
          <p:cNvPr id="151" name="Image 153" descr=" ">
            <a:extLst>
              <a:ext uri="{FF2B5EF4-FFF2-40B4-BE49-F238E27FC236}">
                <a16:creationId xmlns:a16="http://schemas.microsoft.com/office/drawing/2014/main" id="{E0BA19DD-4C83-6429-6DF0-0E86B45CBBB5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1669713" y="1711375"/>
            <a:ext cx="15232" cy="15639"/>
          </a:xfrm>
          <a:prstGeom prst="rect">
            <a:avLst/>
          </a:prstGeom>
        </p:spPr>
      </p:pic>
      <p:pic>
        <p:nvPicPr>
          <p:cNvPr id="152" name="Image 154" descr=" ">
            <a:extLst>
              <a:ext uri="{FF2B5EF4-FFF2-40B4-BE49-F238E27FC236}">
                <a16:creationId xmlns:a16="http://schemas.microsoft.com/office/drawing/2014/main" id="{8A1F2192-3D0B-716D-063A-AE2AEEFC96E1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1667803" y="1732359"/>
            <a:ext cx="19028" cy="39142"/>
          </a:xfrm>
          <a:prstGeom prst="rect">
            <a:avLst/>
          </a:prstGeom>
        </p:spPr>
      </p:pic>
      <p:pic>
        <p:nvPicPr>
          <p:cNvPr id="153" name="Image 155" descr=" ">
            <a:extLst>
              <a:ext uri="{FF2B5EF4-FFF2-40B4-BE49-F238E27FC236}">
                <a16:creationId xmlns:a16="http://schemas.microsoft.com/office/drawing/2014/main" id="{A584EDEA-BB0E-BA44-F676-360A213B5E72}"/>
              </a:ext>
            </a:extLst>
          </p:cNvPr>
          <p:cNvPicPr>
            <a:picLocks noChangeAspect="1"/>
          </p:cNvPicPr>
          <p:nvPr userDrawn="1"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660832" y="1664754"/>
            <a:ext cx="32994" cy="33896"/>
          </a:xfrm>
          <a:prstGeom prst="rect">
            <a:avLst/>
          </a:prstGeom>
        </p:spPr>
      </p:pic>
      <p:pic>
        <p:nvPicPr>
          <p:cNvPr id="154" name="Image 156" descr=" ">
            <a:extLst>
              <a:ext uri="{FF2B5EF4-FFF2-40B4-BE49-F238E27FC236}">
                <a16:creationId xmlns:a16="http://schemas.microsoft.com/office/drawing/2014/main" id="{8938FA71-0038-C0F9-CD75-8E403AC14DB3}"/>
              </a:ext>
            </a:extLst>
          </p:cNvPr>
          <p:cNvPicPr>
            <a:picLocks noChangeAspect="1"/>
          </p:cNvPicPr>
          <p:nvPr userDrawn="1"/>
        </p:nvPicPr>
        <p:blipFill>
          <a:blip r:embed="rId123">
            <a:extLst>
              <a:ext uri="{96DAC541-7B7A-43D3-8B79-37D633B846F1}">
                <asvg:svgBlip xmlns=""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623074" y="1723988"/>
            <a:ext cx="108807" cy="74116"/>
          </a:xfrm>
          <a:prstGeom prst="rect">
            <a:avLst/>
          </a:prstGeom>
        </p:spPr>
      </p:pic>
      <p:pic>
        <p:nvPicPr>
          <p:cNvPr id="155" name="Image 157" descr=" ">
            <a:extLst>
              <a:ext uri="{FF2B5EF4-FFF2-40B4-BE49-F238E27FC236}">
                <a16:creationId xmlns:a16="http://schemas.microsoft.com/office/drawing/2014/main" id="{C627C5E2-EF80-5B34-712B-4B624B4ED55C}"/>
              </a:ext>
            </a:extLst>
          </p:cNvPr>
          <p:cNvPicPr>
            <a:picLocks noChangeAspect="1"/>
          </p:cNvPicPr>
          <p:nvPr userDrawn="1"/>
        </p:nvPicPr>
        <p:blipFill>
          <a:blip r:embed="rId125">
            <a:extLst>
              <a:ext uri="{96DAC541-7B7A-43D3-8B79-37D633B846F1}">
                <asvg:svgBlip xmlns=""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1757433" y="1632434"/>
            <a:ext cx="61598" cy="87647"/>
          </a:xfrm>
          <a:prstGeom prst="rect">
            <a:avLst/>
          </a:prstGeom>
        </p:spPr>
      </p:pic>
      <p:pic>
        <p:nvPicPr>
          <p:cNvPr id="156" name="Image 158" descr=" ">
            <a:extLst>
              <a:ext uri="{FF2B5EF4-FFF2-40B4-BE49-F238E27FC236}">
                <a16:creationId xmlns:a16="http://schemas.microsoft.com/office/drawing/2014/main" id="{8E44064E-4BC2-A695-DAB7-E7E442688261}"/>
              </a:ext>
            </a:extLst>
          </p:cNvPr>
          <p:cNvPicPr>
            <a:picLocks noChangeAspect="1"/>
          </p:cNvPicPr>
          <p:nvPr userDrawn="1"/>
        </p:nvPicPr>
        <p:blipFill>
          <a:blip r:embed="rId127">
            <a:extLst>
              <a:ext uri="{96DAC541-7B7A-43D3-8B79-37D633B846F1}">
                <asvg:svgBlip xmlns=""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1790651" y="1621458"/>
            <a:ext cx="135525" cy="107913"/>
          </a:xfrm>
          <a:prstGeom prst="rect">
            <a:avLst/>
          </a:prstGeom>
        </p:spPr>
      </p:pic>
      <p:pic>
        <p:nvPicPr>
          <p:cNvPr id="157" name="Image 159" descr=" ">
            <a:extLst>
              <a:ext uri="{FF2B5EF4-FFF2-40B4-BE49-F238E27FC236}">
                <a16:creationId xmlns:a16="http://schemas.microsoft.com/office/drawing/2014/main" id="{C31A3F56-ADD2-40CD-BA5B-77A3E958776F}"/>
              </a:ext>
            </a:extLst>
          </p:cNvPr>
          <p:cNvPicPr>
            <a:picLocks noChangeAspect="1"/>
          </p:cNvPicPr>
          <p:nvPr userDrawn="1"/>
        </p:nvPicPr>
        <p:blipFill>
          <a:blip r:embed="rId129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735181" y="1698923"/>
            <a:ext cx="93897" cy="86680"/>
          </a:xfrm>
          <a:prstGeom prst="rect">
            <a:avLst/>
          </a:prstGeom>
        </p:spPr>
      </p:pic>
      <p:pic>
        <p:nvPicPr>
          <p:cNvPr id="158" name="Image 160" descr=" ">
            <a:extLst>
              <a:ext uri="{FF2B5EF4-FFF2-40B4-BE49-F238E27FC236}">
                <a16:creationId xmlns:a16="http://schemas.microsoft.com/office/drawing/2014/main" id="{987B2B5B-99F1-6E67-49A7-BCD327BE4AC2}"/>
              </a:ext>
            </a:extLst>
          </p:cNvPr>
          <p:cNvPicPr>
            <a:picLocks noChangeAspect="1"/>
          </p:cNvPicPr>
          <p:nvPr userDrawn="1"/>
        </p:nvPicPr>
        <p:blipFill>
          <a:blip r:embed="rId131">
            <a:extLst>
              <a:ext uri="{96DAC541-7B7A-43D3-8B79-37D633B846F1}">
                <asvg:svgBlip xmlns=""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554084" y="1746572"/>
            <a:ext cx="69015" cy="47092"/>
          </a:xfrm>
          <a:prstGeom prst="rect">
            <a:avLst/>
          </a:prstGeom>
        </p:spPr>
      </p:pic>
      <p:pic>
        <p:nvPicPr>
          <p:cNvPr id="159" name="Image 161" descr=" ">
            <a:extLst>
              <a:ext uri="{FF2B5EF4-FFF2-40B4-BE49-F238E27FC236}">
                <a16:creationId xmlns:a16="http://schemas.microsoft.com/office/drawing/2014/main" id="{CAE38958-8722-6748-E8FC-FCFD63A936F6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372565" y="1711375"/>
            <a:ext cx="15232" cy="15639"/>
          </a:xfrm>
          <a:prstGeom prst="rect">
            <a:avLst/>
          </a:prstGeom>
        </p:spPr>
      </p:pic>
      <p:pic>
        <p:nvPicPr>
          <p:cNvPr id="160" name="Image 162" descr=" ">
            <a:extLst>
              <a:ext uri="{FF2B5EF4-FFF2-40B4-BE49-F238E27FC236}">
                <a16:creationId xmlns:a16="http://schemas.microsoft.com/office/drawing/2014/main" id="{73B3D421-2A21-294A-E29E-D171446F982C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1370655" y="1732359"/>
            <a:ext cx="19028" cy="39142"/>
          </a:xfrm>
          <a:prstGeom prst="rect">
            <a:avLst/>
          </a:prstGeom>
        </p:spPr>
      </p:pic>
      <p:pic>
        <p:nvPicPr>
          <p:cNvPr id="161" name="Image 163" descr=" ">
            <a:extLst>
              <a:ext uri="{FF2B5EF4-FFF2-40B4-BE49-F238E27FC236}">
                <a16:creationId xmlns:a16="http://schemas.microsoft.com/office/drawing/2014/main" id="{C7B70B5D-41BE-1692-E4E1-716ED11912DA}"/>
              </a:ext>
            </a:extLst>
          </p:cNvPr>
          <p:cNvPicPr>
            <a:picLocks noChangeAspect="1"/>
          </p:cNvPicPr>
          <p:nvPr userDrawn="1"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363684" y="1664754"/>
            <a:ext cx="32994" cy="33896"/>
          </a:xfrm>
          <a:prstGeom prst="rect">
            <a:avLst/>
          </a:prstGeom>
        </p:spPr>
      </p:pic>
      <p:pic>
        <p:nvPicPr>
          <p:cNvPr id="162" name="Image 164" descr=" ">
            <a:extLst>
              <a:ext uri="{FF2B5EF4-FFF2-40B4-BE49-F238E27FC236}">
                <a16:creationId xmlns:a16="http://schemas.microsoft.com/office/drawing/2014/main" id="{C374C6F6-8A6C-615F-410F-8A1C5B074A95}"/>
              </a:ext>
            </a:extLst>
          </p:cNvPr>
          <p:cNvPicPr>
            <a:picLocks noChangeAspect="1"/>
          </p:cNvPicPr>
          <p:nvPr userDrawn="1"/>
        </p:nvPicPr>
        <p:blipFill>
          <a:blip r:embed="rId76"/>
          <a:stretch>
            <a:fillRect/>
          </a:stretch>
        </p:blipFill>
        <p:spPr>
          <a:xfrm>
            <a:off x="1385242" y="1698650"/>
            <a:ext cx="0" cy="0"/>
          </a:xfrm>
          <a:prstGeom prst="rect">
            <a:avLst/>
          </a:prstGeom>
        </p:spPr>
      </p:pic>
      <p:pic>
        <p:nvPicPr>
          <p:cNvPr id="163" name="Image 165" descr=" ">
            <a:extLst>
              <a:ext uri="{FF2B5EF4-FFF2-40B4-BE49-F238E27FC236}">
                <a16:creationId xmlns:a16="http://schemas.microsoft.com/office/drawing/2014/main" id="{4FE86A7E-E689-1DF5-0B85-723CC6DED1F5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325604" y="1723988"/>
            <a:ext cx="108807" cy="74116"/>
          </a:xfrm>
          <a:prstGeom prst="rect">
            <a:avLst/>
          </a:prstGeom>
        </p:spPr>
      </p:pic>
      <p:pic>
        <p:nvPicPr>
          <p:cNvPr id="164" name="Image 166" descr=" ">
            <a:extLst>
              <a:ext uri="{FF2B5EF4-FFF2-40B4-BE49-F238E27FC236}">
                <a16:creationId xmlns:a16="http://schemas.microsoft.com/office/drawing/2014/main" id="{CB28CC71-3C53-485E-0838-580BC0C20ECC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238454" y="1632434"/>
            <a:ext cx="61598" cy="87647"/>
          </a:xfrm>
          <a:prstGeom prst="rect">
            <a:avLst/>
          </a:prstGeom>
        </p:spPr>
      </p:pic>
      <p:pic>
        <p:nvPicPr>
          <p:cNvPr id="165" name="Image 167" descr=" ">
            <a:extLst>
              <a:ext uri="{FF2B5EF4-FFF2-40B4-BE49-F238E27FC236}">
                <a16:creationId xmlns:a16="http://schemas.microsoft.com/office/drawing/2014/main" id="{26123791-EF49-9275-73B8-1DB90107AD1D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131310" y="1621458"/>
            <a:ext cx="135525" cy="107913"/>
          </a:xfrm>
          <a:prstGeom prst="rect">
            <a:avLst/>
          </a:prstGeom>
        </p:spPr>
      </p:pic>
      <p:pic>
        <p:nvPicPr>
          <p:cNvPr id="166" name="Image 168" descr=" ">
            <a:extLst>
              <a:ext uri="{FF2B5EF4-FFF2-40B4-BE49-F238E27FC236}">
                <a16:creationId xmlns:a16="http://schemas.microsoft.com/office/drawing/2014/main" id="{240D1643-3989-290A-179E-1B0589C5E26D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228407" y="1698923"/>
            <a:ext cx="93897" cy="86680"/>
          </a:xfrm>
          <a:prstGeom prst="rect">
            <a:avLst/>
          </a:prstGeom>
        </p:spPr>
      </p:pic>
      <p:pic>
        <p:nvPicPr>
          <p:cNvPr id="167" name="Image 169" descr=" ">
            <a:extLst>
              <a:ext uri="{FF2B5EF4-FFF2-40B4-BE49-F238E27FC236}">
                <a16:creationId xmlns:a16="http://schemas.microsoft.com/office/drawing/2014/main" id="{155EB7D8-5F34-10EE-3A82-B09A2BB1318A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434411" y="1746572"/>
            <a:ext cx="69015" cy="47092"/>
          </a:xfrm>
          <a:prstGeom prst="rect">
            <a:avLst/>
          </a:prstGeom>
        </p:spPr>
      </p:pic>
      <p:pic>
        <p:nvPicPr>
          <p:cNvPr id="168" name="Image 170" descr=" ">
            <a:extLst>
              <a:ext uri="{FF2B5EF4-FFF2-40B4-BE49-F238E27FC236}">
                <a16:creationId xmlns:a16="http://schemas.microsoft.com/office/drawing/2014/main" id="{3506F4D4-F972-D142-74E3-8B39E2AB6268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542201" y="1827733"/>
            <a:ext cx="181494" cy="174811"/>
          </a:xfrm>
          <a:prstGeom prst="rect">
            <a:avLst/>
          </a:prstGeom>
        </p:spPr>
      </p:pic>
      <p:pic>
        <p:nvPicPr>
          <p:cNvPr id="169" name="Image 171" descr=" ">
            <a:extLst>
              <a:ext uri="{FF2B5EF4-FFF2-40B4-BE49-F238E27FC236}">
                <a16:creationId xmlns:a16="http://schemas.microsoft.com/office/drawing/2014/main" id="{00082E21-E39F-E726-05F0-A66681864905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701641" y="1825687"/>
            <a:ext cx="13421" cy="16036"/>
          </a:xfrm>
          <a:prstGeom prst="rect">
            <a:avLst/>
          </a:prstGeom>
        </p:spPr>
      </p:pic>
      <p:pic>
        <p:nvPicPr>
          <p:cNvPr id="170" name="Image 172" descr=" ">
            <a:extLst>
              <a:ext uri="{FF2B5EF4-FFF2-40B4-BE49-F238E27FC236}">
                <a16:creationId xmlns:a16="http://schemas.microsoft.com/office/drawing/2014/main" id="{2FDF5389-B3A5-29CA-FA89-0B9165764CC5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598192" y="1794098"/>
            <a:ext cx="155272" cy="33387"/>
          </a:xfrm>
          <a:prstGeom prst="rect">
            <a:avLst/>
          </a:prstGeom>
        </p:spPr>
      </p:pic>
      <p:pic>
        <p:nvPicPr>
          <p:cNvPr id="171" name="Image 173" descr=" ">
            <a:extLst>
              <a:ext uri="{FF2B5EF4-FFF2-40B4-BE49-F238E27FC236}">
                <a16:creationId xmlns:a16="http://schemas.microsoft.com/office/drawing/2014/main" id="{875D4501-3D26-FD67-B12A-14091992C406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706056" y="1865499"/>
            <a:ext cx="101960" cy="41077"/>
          </a:xfrm>
          <a:prstGeom prst="rect">
            <a:avLst/>
          </a:prstGeom>
        </p:spPr>
      </p:pic>
      <p:pic>
        <p:nvPicPr>
          <p:cNvPr id="172" name="Image 174" descr=" ">
            <a:extLst>
              <a:ext uri="{FF2B5EF4-FFF2-40B4-BE49-F238E27FC236}">
                <a16:creationId xmlns:a16="http://schemas.microsoft.com/office/drawing/2014/main" id="{EF2BA22D-3301-9EEC-045D-AD6AD52F99CD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666066" y="1827163"/>
            <a:ext cx="74696" cy="22014"/>
          </a:xfrm>
          <a:prstGeom prst="rect">
            <a:avLst/>
          </a:prstGeom>
        </p:spPr>
      </p:pic>
      <p:pic>
        <p:nvPicPr>
          <p:cNvPr id="173" name="Image 175" descr=" ">
            <a:extLst>
              <a:ext uri="{FF2B5EF4-FFF2-40B4-BE49-F238E27FC236}">
                <a16:creationId xmlns:a16="http://schemas.microsoft.com/office/drawing/2014/main" id="{B1D97961-71C0-9836-3515-F7C6E28F2BC2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731286" y="1820478"/>
            <a:ext cx="74671" cy="55141"/>
          </a:xfrm>
          <a:prstGeom prst="rect">
            <a:avLst/>
          </a:prstGeom>
        </p:spPr>
      </p:pic>
      <p:pic>
        <p:nvPicPr>
          <p:cNvPr id="174" name="Image 176" descr=" ">
            <a:extLst>
              <a:ext uri="{FF2B5EF4-FFF2-40B4-BE49-F238E27FC236}">
                <a16:creationId xmlns:a16="http://schemas.microsoft.com/office/drawing/2014/main" id="{6123C803-9B4D-9D1A-8E11-85DEFF92A0C7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342325" y="1825687"/>
            <a:ext cx="13421" cy="16036"/>
          </a:xfrm>
          <a:prstGeom prst="rect">
            <a:avLst/>
          </a:prstGeom>
        </p:spPr>
      </p:pic>
      <p:pic>
        <p:nvPicPr>
          <p:cNvPr id="175" name="Image 177" descr=" ">
            <a:extLst>
              <a:ext uri="{FF2B5EF4-FFF2-40B4-BE49-F238E27FC236}">
                <a16:creationId xmlns:a16="http://schemas.microsoft.com/office/drawing/2014/main" id="{35763D19-A7D0-DCD5-A875-71A21DA78C8A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303922" y="1794098"/>
            <a:ext cx="155272" cy="33387"/>
          </a:xfrm>
          <a:prstGeom prst="rect">
            <a:avLst/>
          </a:prstGeom>
        </p:spPr>
      </p:pic>
      <p:pic>
        <p:nvPicPr>
          <p:cNvPr id="176" name="Image 178" descr=" ">
            <a:extLst>
              <a:ext uri="{FF2B5EF4-FFF2-40B4-BE49-F238E27FC236}">
                <a16:creationId xmlns:a16="http://schemas.microsoft.com/office/drawing/2014/main" id="{8FF0B355-4CD9-79CC-17CE-A69FCFD6B9AD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249345" y="1865499"/>
            <a:ext cx="101960" cy="41077"/>
          </a:xfrm>
          <a:prstGeom prst="rect">
            <a:avLst/>
          </a:prstGeom>
        </p:spPr>
      </p:pic>
      <p:pic>
        <p:nvPicPr>
          <p:cNvPr id="177" name="Image 179" descr=" ">
            <a:extLst>
              <a:ext uri="{FF2B5EF4-FFF2-40B4-BE49-F238E27FC236}">
                <a16:creationId xmlns:a16="http://schemas.microsoft.com/office/drawing/2014/main" id="{8454AC11-AE73-D906-91A2-02CC2DF72956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316624" y="1827163"/>
            <a:ext cx="74696" cy="22014"/>
          </a:xfrm>
          <a:prstGeom prst="rect">
            <a:avLst/>
          </a:prstGeom>
        </p:spPr>
      </p:pic>
      <p:pic>
        <p:nvPicPr>
          <p:cNvPr id="178" name="Image 180" descr=" ">
            <a:extLst>
              <a:ext uri="{FF2B5EF4-FFF2-40B4-BE49-F238E27FC236}">
                <a16:creationId xmlns:a16="http://schemas.microsoft.com/office/drawing/2014/main" id="{63CA3B6C-3BA7-E3BD-96C1-6A10C4D19E3A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251429" y="1820478"/>
            <a:ext cx="74671" cy="55141"/>
          </a:xfrm>
          <a:prstGeom prst="rect">
            <a:avLst/>
          </a:prstGeom>
        </p:spPr>
      </p:pic>
      <p:pic>
        <p:nvPicPr>
          <p:cNvPr id="179" name="Image 181" descr=" ">
            <a:extLst>
              <a:ext uri="{FF2B5EF4-FFF2-40B4-BE49-F238E27FC236}">
                <a16:creationId xmlns:a16="http://schemas.microsoft.com/office/drawing/2014/main" id="{272F55A6-75C7-763F-B784-0B8591A27ED5}"/>
              </a:ext>
            </a:extLst>
          </p:cNvPr>
          <p:cNvPicPr>
            <a:picLocks noChangeAspect="1"/>
          </p:cNvPicPr>
          <p:nvPr userDrawn="1"/>
        </p:nvPicPr>
        <p:blipFill>
          <a:blip r:embed="rId168">
            <a:extLst>
              <a:ext uri="{96DAC541-7B7A-43D3-8B79-37D633B846F1}">
                <asvg:svgBlip xmlns=""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1333691" y="1827733"/>
            <a:ext cx="181494" cy="174811"/>
          </a:xfrm>
          <a:prstGeom prst="rect">
            <a:avLst/>
          </a:prstGeom>
        </p:spPr>
      </p:pic>
      <p:pic>
        <p:nvPicPr>
          <p:cNvPr id="180" name="Image 182" descr=" ">
            <a:extLst>
              <a:ext uri="{FF2B5EF4-FFF2-40B4-BE49-F238E27FC236}">
                <a16:creationId xmlns:a16="http://schemas.microsoft.com/office/drawing/2014/main" id="{C2316E53-7B66-BADF-38CA-405FCA2EEE04}"/>
              </a:ext>
            </a:extLst>
          </p:cNvPr>
          <p:cNvPicPr>
            <a:picLocks noChangeAspect="1"/>
          </p:cNvPicPr>
          <p:nvPr userDrawn="1"/>
        </p:nvPicPr>
        <p:blipFill>
          <a:blip r:embed="rId170"/>
          <a:stretch>
            <a:fillRect/>
          </a:stretch>
        </p:blipFill>
        <p:spPr>
          <a:xfrm>
            <a:off x="9291980" y="1270000"/>
            <a:ext cx="2151312" cy="1676400"/>
          </a:xfrm>
          <a:prstGeom prst="rect">
            <a:avLst/>
          </a:prstGeom>
        </p:spPr>
      </p:pic>
      <p:pic>
        <p:nvPicPr>
          <p:cNvPr id="181" name="Image 183" descr=" ">
            <a:extLst>
              <a:ext uri="{FF2B5EF4-FFF2-40B4-BE49-F238E27FC236}">
                <a16:creationId xmlns:a16="http://schemas.microsoft.com/office/drawing/2014/main" id="{4415D245-8C42-3F48-7E63-A6485A356815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9427505" y="1682242"/>
            <a:ext cx="319276" cy="1133103"/>
          </a:xfrm>
          <a:prstGeom prst="rect">
            <a:avLst/>
          </a:prstGeom>
        </p:spPr>
      </p:pic>
      <p:pic>
        <p:nvPicPr>
          <p:cNvPr id="182" name="Image 184" descr=" ">
            <a:extLst>
              <a:ext uri="{FF2B5EF4-FFF2-40B4-BE49-F238E27FC236}">
                <a16:creationId xmlns:a16="http://schemas.microsoft.com/office/drawing/2014/main" id="{2998820B-65CF-9F5D-ECE8-A636BA663FC8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10979877" y="1359917"/>
            <a:ext cx="319276" cy="1133103"/>
          </a:xfrm>
          <a:prstGeom prst="rect">
            <a:avLst/>
          </a:prstGeom>
        </p:spPr>
      </p:pic>
      <p:pic>
        <p:nvPicPr>
          <p:cNvPr id="183" name="Image 185" descr=" ">
            <a:extLst>
              <a:ext uri="{FF2B5EF4-FFF2-40B4-BE49-F238E27FC236}">
                <a16:creationId xmlns:a16="http://schemas.microsoft.com/office/drawing/2014/main" id="{02A33C46-1E22-E060-984D-06FAFB82CDBF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9712274" y="2058243"/>
            <a:ext cx="63334" cy="102939"/>
          </a:xfrm>
          <a:prstGeom prst="rect">
            <a:avLst/>
          </a:prstGeom>
        </p:spPr>
      </p:pic>
      <p:pic>
        <p:nvPicPr>
          <p:cNvPr id="184" name="Image 186" descr=" ">
            <a:extLst>
              <a:ext uri="{FF2B5EF4-FFF2-40B4-BE49-F238E27FC236}">
                <a16:creationId xmlns:a16="http://schemas.microsoft.com/office/drawing/2014/main" id="{B93781AE-8654-4441-23A0-27A86DD3783E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9784415" y="2031194"/>
            <a:ext cx="68048" cy="103622"/>
          </a:xfrm>
          <a:prstGeom prst="rect">
            <a:avLst/>
          </a:prstGeom>
        </p:spPr>
      </p:pic>
      <p:pic>
        <p:nvPicPr>
          <p:cNvPr id="185" name="Image 187" descr=" ">
            <a:extLst>
              <a:ext uri="{FF2B5EF4-FFF2-40B4-BE49-F238E27FC236}">
                <a16:creationId xmlns:a16="http://schemas.microsoft.com/office/drawing/2014/main" id="{B77DE7F1-894B-F84A-FE91-54D2930C7866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9858565" y="2013769"/>
            <a:ext cx="73853" cy="97408"/>
          </a:xfrm>
          <a:prstGeom prst="rect">
            <a:avLst/>
          </a:prstGeom>
        </p:spPr>
      </p:pic>
      <p:pic>
        <p:nvPicPr>
          <p:cNvPr id="186" name="Image 188" descr=" ">
            <a:extLst>
              <a:ext uri="{FF2B5EF4-FFF2-40B4-BE49-F238E27FC236}">
                <a16:creationId xmlns:a16="http://schemas.microsoft.com/office/drawing/2014/main" id="{1694379D-F109-44B3-5E0F-F0895B0C5217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9922594" y="1986025"/>
            <a:ext cx="62044" cy="95300"/>
          </a:xfrm>
          <a:prstGeom prst="rect">
            <a:avLst/>
          </a:prstGeom>
        </p:spPr>
      </p:pic>
      <p:pic>
        <p:nvPicPr>
          <p:cNvPr id="187" name="Image 189" descr=" ">
            <a:extLst>
              <a:ext uri="{FF2B5EF4-FFF2-40B4-BE49-F238E27FC236}">
                <a16:creationId xmlns:a16="http://schemas.microsoft.com/office/drawing/2014/main" id="{8CBEF89E-8017-3452-C7B3-D0E8E7EE6B3C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9987665" y="1966330"/>
            <a:ext cx="77351" cy="87548"/>
          </a:xfrm>
          <a:prstGeom prst="rect">
            <a:avLst/>
          </a:prstGeom>
        </p:spPr>
      </p:pic>
      <p:pic>
        <p:nvPicPr>
          <p:cNvPr id="188" name="Image 190" descr=" ">
            <a:extLst>
              <a:ext uri="{FF2B5EF4-FFF2-40B4-BE49-F238E27FC236}">
                <a16:creationId xmlns:a16="http://schemas.microsoft.com/office/drawing/2014/main" id="{364AA3DD-2786-72AE-AA58-3732113BBB28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10071912" y="1934245"/>
            <a:ext cx="71943" cy="89061"/>
          </a:xfrm>
          <a:prstGeom prst="rect">
            <a:avLst/>
          </a:prstGeom>
        </p:spPr>
      </p:pic>
      <p:pic>
        <p:nvPicPr>
          <p:cNvPr id="189" name="Image 191" descr=" ">
            <a:extLst>
              <a:ext uri="{FF2B5EF4-FFF2-40B4-BE49-F238E27FC236}">
                <a16:creationId xmlns:a16="http://schemas.microsoft.com/office/drawing/2014/main" id="{979F5A78-FFA3-034B-5C64-874C633CBC42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10152811" y="1911387"/>
            <a:ext cx="60829" cy="94940"/>
          </a:xfrm>
          <a:prstGeom prst="rect">
            <a:avLst/>
          </a:prstGeom>
        </p:spPr>
      </p:pic>
      <p:pic>
        <p:nvPicPr>
          <p:cNvPr id="190" name="Image 192" descr=" ">
            <a:extLst>
              <a:ext uri="{FF2B5EF4-FFF2-40B4-BE49-F238E27FC236}">
                <a16:creationId xmlns:a16="http://schemas.microsoft.com/office/drawing/2014/main" id="{F0C3EB2B-8F9D-BF0E-3ACF-2F3130F9AC5D}"/>
              </a:ext>
            </a:extLst>
          </p:cNvPr>
          <p:cNvPicPr>
            <a:picLocks noChangeAspect="1"/>
          </p:cNvPicPr>
          <p:nvPr userDrawn="1"/>
        </p:nvPicPr>
        <p:blipFill>
          <a:blip r:embed="rId189">
            <a:extLst>
              <a:ext uri="{96DAC541-7B7A-43D3-8B79-37D633B846F1}">
                <asvg:svgBlip xmlns=""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10221230" y="1875148"/>
            <a:ext cx="79459" cy="108533"/>
          </a:xfrm>
          <a:prstGeom prst="rect">
            <a:avLst/>
          </a:prstGeom>
        </p:spPr>
      </p:pic>
      <p:pic>
        <p:nvPicPr>
          <p:cNvPr id="191" name="Image 193" descr=" ">
            <a:extLst>
              <a:ext uri="{FF2B5EF4-FFF2-40B4-BE49-F238E27FC236}">
                <a16:creationId xmlns:a16="http://schemas.microsoft.com/office/drawing/2014/main" id="{F322FA69-F269-6F76-5F27-3111D69DA540}"/>
              </a:ext>
            </a:extLst>
          </p:cNvPr>
          <p:cNvPicPr>
            <a:picLocks noChangeAspect="1"/>
          </p:cNvPicPr>
          <p:nvPr userDrawn="1"/>
        </p:nvPicPr>
        <p:blipFill>
          <a:blip r:embed="rId191">
            <a:extLst>
              <a:ext uri="{96DAC541-7B7A-43D3-8B79-37D633B846F1}">
                <asvg:svgBlip xmlns=""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10306892" y="1857697"/>
            <a:ext cx="73853" cy="97408"/>
          </a:xfrm>
          <a:prstGeom prst="rect">
            <a:avLst/>
          </a:prstGeom>
        </p:spPr>
      </p:pic>
      <p:pic>
        <p:nvPicPr>
          <p:cNvPr id="192" name="Image 194" descr=" ">
            <a:extLst>
              <a:ext uri="{FF2B5EF4-FFF2-40B4-BE49-F238E27FC236}">
                <a16:creationId xmlns:a16="http://schemas.microsoft.com/office/drawing/2014/main" id="{4771C16A-C622-EA3B-FF66-61BD2159BFD4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9710339" y="2174627"/>
            <a:ext cx="68395" cy="102171"/>
          </a:xfrm>
          <a:prstGeom prst="rect">
            <a:avLst/>
          </a:prstGeom>
        </p:spPr>
      </p:pic>
      <p:pic>
        <p:nvPicPr>
          <p:cNvPr id="193" name="Image 195" descr=" ">
            <a:extLst>
              <a:ext uri="{FF2B5EF4-FFF2-40B4-BE49-F238E27FC236}">
                <a16:creationId xmlns:a16="http://schemas.microsoft.com/office/drawing/2014/main" id="{CA138B03-5B22-9193-C8C7-ECD8E3B2B45B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9786027" y="2148694"/>
            <a:ext cx="63359" cy="102952"/>
          </a:xfrm>
          <a:prstGeom prst="rect">
            <a:avLst/>
          </a:prstGeom>
        </p:spPr>
      </p:pic>
      <p:pic>
        <p:nvPicPr>
          <p:cNvPr id="194" name="Image 196" descr=" ">
            <a:extLst>
              <a:ext uri="{FF2B5EF4-FFF2-40B4-BE49-F238E27FC236}">
                <a16:creationId xmlns:a16="http://schemas.microsoft.com/office/drawing/2014/main" id="{D3C6C300-D03E-8704-A496-CCC81AF70C77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9858689" y="2122500"/>
            <a:ext cx="63334" cy="102952"/>
          </a:xfrm>
          <a:prstGeom prst="rect">
            <a:avLst/>
          </a:prstGeom>
        </p:spPr>
      </p:pic>
      <p:pic>
        <p:nvPicPr>
          <p:cNvPr id="195" name="Image 197" descr=" ">
            <a:extLst>
              <a:ext uri="{FF2B5EF4-FFF2-40B4-BE49-F238E27FC236}">
                <a16:creationId xmlns:a16="http://schemas.microsoft.com/office/drawing/2014/main" id="{202C7D38-4806-D03B-18C2-204371BA04E3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9931302" y="2103785"/>
            <a:ext cx="63111" cy="95473"/>
          </a:xfrm>
          <a:prstGeom prst="rect">
            <a:avLst/>
          </a:prstGeom>
        </p:spPr>
      </p:pic>
      <p:pic>
        <p:nvPicPr>
          <p:cNvPr id="196" name="Image 198" descr=" ">
            <a:extLst>
              <a:ext uri="{FF2B5EF4-FFF2-40B4-BE49-F238E27FC236}">
                <a16:creationId xmlns:a16="http://schemas.microsoft.com/office/drawing/2014/main" id="{D131828F-DA4D-B719-3959-C49B38242549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10002178" y="2072891"/>
            <a:ext cx="57157" cy="100781"/>
          </a:xfrm>
          <a:prstGeom prst="rect">
            <a:avLst/>
          </a:prstGeom>
        </p:spPr>
      </p:pic>
      <p:pic>
        <p:nvPicPr>
          <p:cNvPr id="197" name="Image 199" descr=" ">
            <a:extLst>
              <a:ext uri="{FF2B5EF4-FFF2-40B4-BE49-F238E27FC236}">
                <a16:creationId xmlns:a16="http://schemas.microsoft.com/office/drawing/2014/main" id="{D48BFAC8-EC64-ED62-555A-2F35E61E0D37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04"/>
              </a:ext>
            </a:extLst>
          </a:blip>
          <a:stretch>
            <a:fillRect/>
          </a:stretch>
        </p:blipFill>
        <p:spPr>
          <a:xfrm>
            <a:off x="10067645" y="2055577"/>
            <a:ext cx="60829" cy="94940"/>
          </a:xfrm>
          <a:prstGeom prst="rect">
            <a:avLst/>
          </a:prstGeom>
        </p:spPr>
      </p:pic>
      <p:pic>
        <p:nvPicPr>
          <p:cNvPr id="198" name="Image 200" descr=" ">
            <a:extLst>
              <a:ext uri="{FF2B5EF4-FFF2-40B4-BE49-F238E27FC236}">
                <a16:creationId xmlns:a16="http://schemas.microsoft.com/office/drawing/2014/main" id="{FF3F011C-A1CB-FBB0-216E-68A334DED27B}"/>
              </a:ext>
            </a:extLst>
          </p:cNvPr>
          <p:cNvPicPr>
            <a:picLocks noChangeAspect="1"/>
          </p:cNvPicPr>
          <p:nvPr userDrawn="1"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10135520" y="2028304"/>
            <a:ext cx="67973" cy="89012"/>
          </a:xfrm>
          <a:prstGeom prst="rect">
            <a:avLst/>
          </a:prstGeom>
        </p:spPr>
      </p:pic>
      <p:pic>
        <p:nvPicPr>
          <p:cNvPr id="199" name="Image 201" descr=" ">
            <a:extLst>
              <a:ext uri="{FF2B5EF4-FFF2-40B4-BE49-F238E27FC236}">
                <a16:creationId xmlns:a16="http://schemas.microsoft.com/office/drawing/2014/main" id="{926DD463-7F1C-6D72-3D8D-E1CB640645D5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10211357" y="1995785"/>
            <a:ext cx="63359" cy="102952"/>
          </a:xfrm>
          <a:prstGeom prst="rect">
            <a:avLst/>
          </a:prstGeom>
        </p:spPr>
      </p:pic>
      <p:pic>
        <p:nvPicPr>
          <p:cNvPr id="200" name="Image 202" descr=" ">
            <a:extLst>
              <a:ext uri="{FF2B5EF4-FFF2-40B4-BE49-F238E27FC236}">
                <a16:creationId xmlns:a16="http://schemas.microsoft.com/office/drawing/2014/main" id="{8FA718A1-1B82-D08A-7B93-39D5DE71897B}"/>
              </a:ext>
            </a:extLst>
          </p:cNvPr>
          <p:cNvPicPr>
            <a:picLocks noChangeAspect="1"/>
          </p:cNvPicPr>
          <p:nvPr userDrawn="1"/>
        </p:nvPicPr>
        <p:blipFill>
          <a:blip r:embed="rId208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10283820" y="1970162"/>
            <a:ext cx="62019" cy="95312"/>
          </a:xfrm>
          <a:prstGeom prst="rect">
            <a:avLst/>
          </a:prstGeom>
        </p:spPr>
      </p:pic>
      <p:pic>
        <p:nvPicPr>
          <p:cNvPr id="201" name="Image 203" descr=" ">
            <a:extLst>
              <a:ext uri="{FF2B5EF4-FFF2-40B4-BE49-F238E27FC236}">
                <a16:creationId xmlns:a16="http://schemas.microsoft.com/office/drawing/2014/main" id="{356A66F8-7B2D-2681-3552-988EA290D422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10353233" y="1946846"/>
            <a:ext cx="57132" cy="100794"/>
          </a:xfrm>
          <a:prstGeom prst="rect">
            <a:avLst/>
          </a:prstGeom>
        </p:spPr>
      </p:pic>
      <p:pic>
        <p:nvPicPr>
          <p:cNvPr id="202" name="Image 204" descr=" ">
            <a:extLst>
              <a:ext uri="{FF2B5EF4-FFF2-40B4-BE49-F238E27FC236}">
                <a16:creationId xmlns:a16="http://schemas.microsoft.com/office/drawing/2014/main" id="{1C33DBD9-2884-73C7-5EC2-84AC33AF47C1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211"/>
              </a:ext>
            </a:extLst>
          </a:blip>
          <a:stretch>
            <a:fillRect/>
          </a:stretch>
        </p:blipFill>
        <p:spPr>
          <a:xfrm>
            <a:off x="10418105" y="1922252"/>
            <a:ext cx="62044" cy="95300"/>
          </a:xfrm>
          <a:prstGeom prst="rect">
            <a:avLst/>
          </a:prstGeom>
        </p:spPr>
      </p:pic>
      <p:pic>
        <p:nvPicPr>
          <p:cNvPr id="203" name="Image 205" descr=" ">
            <a:extLst>
              <a:ext uri="{FF2B5EF4-FFF2-40B4-BE49-F238E27FC236}">
                <a16:creationId xmlns:a16="http://schemas.microsoft.com/office/drawing/2014/main" id="{213DBD31-7EB4-491D-E906-B315577F5850}"/>
              </a:ext>
            </a:extLst>
          </p:cNvPr>
          <p:cNvPicPr>
            <a:picLocks noChangeAspect="1"/>
          </p:cNvPicPr>
          <p:nvPr userDrawn="1"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10483498" y="1905471"/>
            <a:ext cx="67998" cy="89012"/>
          </a:xfrm>
          <a:prstGeom prst="rect">
            <a:avLst/>
          </a:prstGeom>
        </p:spPr>
      </p:pic>
      <p:pic>
        <p:nvPicPr>
          <p:cNvPr id="204" name="Image 206" descr=" ">
            <a:extLst>
              <a:ext uri="{FF2B5EF4-FFF2-40B4-BE49-F238E27FC236}">
                <a16:creationId xmlns:a16="http://schemas.microsoft.com/office/drawing/2014/main" id="{036AC112-DBB2-FF6A-7793-133237BD79B1}"/>
              </a:ext>
            </a:extLst>
          </p:cNvPr>
          <p:cNvPicPr>
            <a:picLocks noChangeAspect="1"/>
          </p:cNvPicPr>
          <p:nvPr userDrawn="1"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10560006" y="1870720"/>
            <a:ext cx="69114" cy="104949"/>
          </a:xfrm>
          <a:prstGeom prst="rect">
            <a:avLst/>
          </a:prstGeom>
        </p:spPr>
      </p:pic>
      <p:pic>
        <p:nvPicPr>
          <p:cNvPr id="205" name="Image 207" descr=" ">
            <a:extLst>
              <a:ext uri="{FF2B5EF4-FFF2-40B4-BE49-F238E27FC236}">
                <a16:creationId xmlns:a16="http://schemas.microsoft.com/office/drawing/2014/main" id="{C748C615-6FC8-4AD7-7064-01EC6601FDA6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10625895" y="1854845"/>
            <a:ext cx="71943" cy="89061"/>
          </a:xfrm>
          <a:prstGeom prst="rect">
            <a:avLst/>
          </a:prstGeom>
        </p:spPr>
      </p:pic>
      <p:pic>
        <p:nvPicPr>
          <p:cNvPr id="206" name="Image 208" descr=" ">
            <a:extLst>
              <a:ext uri="{FF2B5EF4-FFF2-40B4-BE49-F238E27FC236}">
                <a16:creationId xmlns:a16="http://schemas.microsoft.com/office/drawing/2014/main" id="{AD56EB52-26C7-AD5E-D35C-3397F19C101F}"/>
              </a:ext>
            </a:extLst>
          </p:cNvPr>
          <p:cNvPicPr>
            <a:picLocks noChangeAspect="1"/>
          </p:cNvPicPr>
          <p:nvPr userDrawn="1"/>
        </p:nvPicPr>
        <p:blipFill>
          <a:blip r:embed="rId216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10707984" y="1824186"/>
            <a:ext cx="54205" cy="99764"/>
          </a:xfrm>
          <a:prstGeom prst="rect">
            <a:avLst/>
          </a:prstGeom>
        </p:spPr>
      </p:pic>
      <p:pic>
        <p:nvPicPr>
          <p:cNvPr id="207" name="Image 209" descr=" ">
            <a:extLst>
              <a:ext uri="{FF2B5EF4-FFF2-40B4-BE49-F238E27FC236}">
                <a16:creationId xmlns:a16="http://schemas.microsoft.com/office/drawing/2014/main" id="{FA8EFE17-0750-893F-6720-19708190BA94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10765240" y="1806649"/>
            <a:ext cx="71943" cy="89061"/>
          </a:xfrm>
          <a:prstGeom prst="rect">
            <a:avLst/>
          </a:prstGeom>
        </p:spPr>
      </p:pic>
      <p:pic>
        <p:nvPicPr>
          <p:cNvPr id="208" name="Image 210" descr=" ">
            <a:extLst>
              <a:ext uri="{FF2B5EF4-FFF2-40B4-BE49-F238E27FC236}">
                <a16:creationId xmlns:a16="http://schemas.microsoft.com/office/drawing/2014/main" id="{E6C279C0-4FBE-279B-97B9-570F79415B6A}"/>
              </a:ext>
            </a:extLst>
          </p:cNvPr>
          <p:cNvPicPr>
            <a:picLocks noChangeAspect="1"/>
          </p:cNvPicPr>
          <p:nvPr userDrawn="1"/>
        </p:nvPicPr>
        <p:blipFill>
          <a:blip r:embed="rId208">
            <a:extLst>
              <a:ext uri="{96DAC541-7B7A-43D3-8B79-37D633B846F1}">
                <asvg:svgBlip xmlns="" xmlns:asvg="http://schemas.microsoft.com/office/drawing/2016/SVG/main" r:embed="rId219"/>
              </a:ext>
            </a:extLst>
          </a:blip>
          <a:stretch>
            <a:fillRect/>
          </a:stretch>
        </p:blipFill>
        <p:spPr>
          <a:xfrm>
            <a:off x="9711877" y="2285938"/>
            <a:ext cx="62044" cy="95312"/>
          </a:xfrm>
          <a:prstGeom prst="rect">
            <a:avLst/>
          </a:prstGeom>
        </p:spPr>
      </p:pic>
      <p:pic>
        <p:nvPicPr>
          <p:cNvPr id="209" name="Image 211" descr=" ">
            <a:extLst>
              <a:ext uri="{FF2B5EF4-FFF2-40B4-BE49-F238E27FC236}">
                <a16:creationId xmlns:a16="http://schemas.microsoft.com/office/drawing/2014/main" id="{A1BF554B-53BA-0AEB-56DE-12C2C12723F9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9779999" y="2262547"/>
            <a:ext cx="57157" cy="100794"/>
          </a:xfrm>
          <a:prstGeom prst="rect">
            <a:avLst/>
          </a:prstGeom>
        </p:spPr>
      </p:pic>
      <p:pic>
        <p:nvPicPr>
          <p:cNvPr id="210" name="Image 212" descr=" ">
            <a:extLst>
              <a:ext uri="{FF2B5EF4-FFF2-40B4-BE49-F238E27FC236}">
                <a16:creationId xmlns:a16="http://schemas.microsoft.com/office/drawing/2014/main" id="{4ED83E75-1434-A81D-6326-E78305F52CFE}"/>
              </a:ext>
            </a:extLst>
          </p:cNvPr>
          <p:cNvPicPr>
            <a:picLocks noChangeAspect="1"/>
          </p:cNvPicPr>
          <p:nvPr userDrawn="1"/>
        </p:nvPicPr>
        <p:blipFill>
          <a:blip r:embed="rId221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9842341" y="2235622"/>
            <a:ext cx="74324" cy="106759"/>
          </a:xfrm>
          <a:prstGeom prst="rect">
            <a:avLst/>
          </a:prstGeom>
        </p:spPr>
      </p:pic>
      <p:pic>
        <p:nvPicPr>
          <p:cNvPr id="211" name="Image 213" descr=" ">
            <a:extLst>
              <a:ext uri="{FF2B5EF4-FFF2-40B4-BE49-F238E27FC236}">
                <a16:creationId xmlns:a16="http://schemas.microsoft.com/office/drawing/2014/main" id="{61906447-02F7-D53B-4CEB-D7B81EA7AE10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9924008" y="2210705"/>
            <a:ext cx="63334" cy="102952"/>
          </a:xfrm>
          <a:prstGeom prst="rect">
            <a:avLst/>
          </a:prstGeom>
        </p:spPr>
      </p:pic>
      <p:pic>
        <p:nvPicPr>
          <p:cNvPr id="212" name="Image 214" descr=" ">
            <a:extLst>
              <a:ext uri="{FF2B5EF4-FFF2-40B4-BE49-F238E27FC236}">
                <a16:creationId xmlns:a16="http://schemas.microsoft.com/office/drawing/2014/main" id="{95F1F207-F58C-0F23-52E8-427B15272A32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224"/>
              </a:ext>
            </a:extLst>
          </a:blip>
          <a:stretch>
            <a:fillRect/>
          </a:stretch>
        </p:blipFill>
        <p:spPr>
          <a:xfrm>
            <a:off x="9995554" y="2190862"/>
            <a:ext cx="71943" cy="89061"/>
          </a:xfrm>
          <a:prstGeom prst="rect">
            <a:avLst/>
          </a:prstGeom>
        </p:spPr>
      </p:pic>
      <p:pic>
        <p:nvPicPr>
          <p:cNvPr id="213" name="Image 215" descr=" ">
            <a:extLst>
              <a:ext uri="{FF2B5EF4-FFF2-40B4-BE49-F238E27FC236}">
                <a16:creationId xmlns:a16="http://schemas.microsoft.com/office/drawing/2014/main" id="{A132D5AF-F888-539D-560D-E9CEE6594FA2}"/>
              </a:ext>
            </a:extLst>
          </p:cNvPr>
          <p:cNvPicPr>
            <a:picLocks noChangeAspect="1"/>
          </p:cNvPicPr>
          <p:nvPr userDrawn="1"/>
        </p:nvPicPr>
        <p:blipFill>
          <a:blip r:embed="rId225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10069308" y="2158293"/>
            <a:ext cx="68048" cy="103609"/>
          </a:xfrm>
          <a:prstGeom prst="rect">
            <a:avLst/>
          </a:prstGeom>
        </p:spPr>
      </p:pic>
      <p:pic>
        <p:nvPicPr>
          <p:cNvPr id="214" name="Image 216" descr=" ">
            <a:extLst>
              <a:ext uri="{FF2B5EF4-FFF2-40B4-BE49-F238E27FC236}">
                <a16:creationId xmlns:a16="http://schemas.microsoft.com/office/drawing/2014/main" id="{1A59A529-41E6-6AE9-A17D-1B560727BC20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227"/>
              </a:ext>
            </a:extLst>
          </a:blip>
          <a:stretch>
            <a:fillRect/>
          </a:stretch>
        </p:blipFill>
        <p:spPr>
          <a:xfrm>
            <a:off x="10145616" y="2138425"/>
            <a:ext cx="71943" cy="89061"/>
          </a:xfrm>
          <a:prstGeom prst="rect">
            <a:avLst/>
          </a:prstGeom>
        </p:spPr>
      </p:pic>
      <p:pic>
        <p:nvPicPr>
          <p:cNvPr id="215" name="Image 217" descr=" ">
            <a:extLst>
              <a:ext uri="{FF2B5EF4-FFF2-40B4-BE49-F238E27FC236}">
                <a16:creationId xmlns:a16="http://schemas.microsoft.com/office/drawing/2014/main" id="{49E7F74C-4DF2-A389-C39C-CCA496138838}"/>
              </a:ext>
            </a:extLst>
          </p:cNvPr>
          <p:cNvPicPr>
            <a:picLocks noChangeAspect="1"/>
          </p:cNvPicPr>
          <p:nvPr userDrawn="1"/>
        </p:nvPicPr>
        <p:blipFill>
          <a:blip r:embed="rId216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10226266" y="2107729"/>
            <a:ext cx="54205" cy="99764"/>
          </a:xfrm>
          <a:prstGeom prst="rect">
            <a:avLst/>
          </a:prstGeom>
        </p:spPr>
      </p:pic>
      <p:pic>
        <p:nvPicPr>
          <p:cNvPr id="216" name="Image 218" descr=" ">
            <a:extLst>
              <a:ext uri="{FF2B5EF4-FFF2-40B4-BE49-F238E27FC236}">
                <a16:creationId xmlns:a16="http://schemas.microsoft.com/office/drawing/2014/main" id="{50E2408C-84BE-7F9C-3E40-A717CC453BE1}"/>
              </a:ext>
            </a:extLst>
          </p:cNvPr>
          <p:cNvPicPr>
            <a:picLocks noChangeAspect="1"/>
          </p:cNvPicPr>
          <p:nvPr userDrawn="1"/>
        </p:nvPicPr>
        <p:blipFill>
          <a:blip r:embed="rId229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10288906" y="2082428"/>
            <a:ext cx="63334" cy="102939"/>
          </a:xfrm>
          <a:prstGeom prst="rect">
            <a:avLst/>
          </a:prstGeom>
        </p:spPr>
      </p:pic>
      <p:pic>
        <p:nvPicPr>
          <p:cNvPr id="217" name="Image 219" descr=" ">
            <a:extLst>
              <a:ext uri="{FF2B5EF4-FFF2-40B4-BE49-F238E27FC236}">
                <a16:creationId xmlns:a16="http://schemas.microsoft.com/office/drawing/2014/main" id="{CBCCA792-9DC4-BEA2-A8A0-E785BA67D404}"/>
              </a:ext>
            </a:extLst>
          </p:cNvPr>
          <p:cNvPicPr>
            <a:picLocks noChangeAspect="1"/>
          </p:cNvPicPr>
          <p:nvPr userDrawn="1"/>
        </p:nvPicPr>
        <p:blipFill>
          <a:blip r:embed="rId231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10362436" y="2058975"/>
            <a:ext cx="60531" cy="87561"/>
          </a:xfrm>
          <a:prstGeom prst="rect">
            <a:avLst/>
          </a:prstGeom>
        </p:spPr>
      </p:pic>
      <p:pic>
        <p:nvPicPr>
          <p:cNvPr id="218" name="Image 220" descr=" ">
            <a:extLst>
              <a:ext uri="{FF2B5EF4-FFF2-40B4-BE49-F238E27FC236}">
                <a16:creationId xmlns:a16="http://schemas.microsoft.com/office/drawing/2014/main" id="{C8D48BCB-58E6-58D2-A273-BF6DEA6B3A6C}"/>
              </a:ext>
            </a:extLst>
          </p:cNvPr>
          <p:cNvPicPr>
            <a:picLocks noChangeAspect="1"/>
          </p:cNvPicPr>
          <p:nvPr userDrawn="1"/>
        </p:nvPicPr>
        <p:blipFill>
          <a:blip r:embed="rId233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10432097" y="2034989"/>
            <a:ext cx="57157" cy="100794"/>
          </a:xfrm>
          <a:prstGeom prst="rect">
            <a:avLst/>
          </a:prstGeom>
        </p:spPr>
      </p:pic>
      <p:pic>
        <p:nvPicPr>
          <p:cNvPr id="219" name="Image 221" descr=" ">
            <a:extLst>
              <a:ext uri="{FF2B5EF4-FFF2-40B4-BE49-F238E27FC236}">
                <a16:creationId xmlns:a16="http://schemas.microsoft.com/office/drawing/2014/main" id="{4B8D30DE-C78D-B987-9660-4EF770563F32}"/>
              </a:ext>
            </a:extLst>
          </p:cNvPr>
          <p:cNvPicPr>
            <a:picLocks noChangeAspect="1"/>
          </p:cNvPicPr>
          <p:nvPr userDrawn="1"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10495133" y="2014724"/>
            <a:ext cx="67973" cy="89012"/>
          </a:xfrm>
          <a:prstGeom prst="rect">
            <a:avLst/>
          </a:prstGeom>
        </p:spPr>
      </p:pic>
      <p:pic>
        <p:nvPicPr>
          <p:cNvPr id="220" name="Image 222" descr=" ">
            <a:extLst>
              <a:ext uri="{FF2B5EF4-FFF2-40B4-BE49-F238E27FC236}">
                <a16:creationId xmlns:a16="http://schemas.microsoft.com/office/drawing/2014/main" id="{AE50FC44-1492-B0BF-7E64-F7A65C9EB83C}"/>
              </a:ext>
            </a:extLst>
          </p:cNvPr>
          <p:cNvPicPr>
            <a:picLocks noChangeAspect="1"/>
          </p:cNvPicPr>
          <p:nvPr userDrawn="1"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10571343" y="1980071"/>
            <a:ext cx="69114" cy="104949"/>
          </a:xfrm>
          <a:prstGeom prst="rect">
            <a:avLst/>
          </a:prstGeom>
        </p:spPr>
      </p:pic>
      <p:pic>
        <p:nvPicPr>
          <p:cNvPr id="221" name="Image 223" descr=" ">
            <a:extLst>
              <a:ext uri="{FF2B5EF4-FFF2-40B4-BE49-F238E27FC236}">
                <a16:creationId xmlns:a16="http://schemas.microsoft.com/office/drawing/2014/main" id="{262BCB8D-D346-4897-AD11-A52A7A2E4F38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10637580" y="1964072"/>
            <a:ext cx="71943" cy="89061"/>
          </a:xfrm>
          <a:prstGeom prst="rect">
            <a:avLst/>
          </a:prstGeom>
        </p:spPr>
      </p:pic>
      <p:pic>
        <p:nvPicPr>
          <p:cNvPr id="222" name="Image 224" descr=" ">
            <a:extLst>
              <a:ext uri="{FF2B5EF4-FFF2-40B4-BE49-F238E27FC236}">
                <a16:creationId xmlns:a16="http://schemas.microsoft.com/office/drawing/2014/main" id="{A8B94B16-FBB2-77D9-3E46-E6FFD061BBA1}"/>
              </a:ext>
            </a:extLst>
          </p:cNvPr>
          <p:cNvPicPr>
            <a:picLocks noChangeAspect="1"/>
          </p:cNvPicPr>
          <p:nvPr userDrawn="1"/>
        </p:nvPicPr>
        <p:blipFill>
          <a:blip r:embed="rId216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10718106" y="1934964"/>
            <a:ext cx="54180" cy="99764"/>
          </a:xfrm>
          <a:prstGeom prst="rect">
            <a:avLst/>
          </a:prstGeom>
        </p:spPr>
      </p:pic>
      <p:pic>
        <p:nvPicPr>
          <p:cNvPr id="223" name="Image 225" descr=" ">
            <a:extLst>
              <a:ext uri="{FF2B5EF4-FFF2-40B4-BE49-F238E27FC236}">
                <a16:creationId xmlns:a16="http://schemas.microsoft.com/office/drawing/2014/main" id="{3E0937AE-C39A-5D13-A301-C944392604D8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239"/>
              </a:ext>
            </a:extLst>
          </a:blip>
          <a:stretch>
            <a:fillRect/>
          </a:stretch>
        </p:blipFill>
        <p:spPr>
          <a:xfrm>
            <a:off x="10778364" y="1919002"/>
            <a:ext cx="71943" cy="89061"/>
          </a:xfrm>
          <a:prstGeom prst="rect">
            <a:avLst/>
          </a:prstGeom>
        </p:spPr>
      </p:pic>
      <p:pic>
        <p:nvPicPr>
          <p:cNvPr id="224" name="Image 226" descr=" ">
            <a:extLst>
              <a:ext uri="{FF2B5EF4-FFF2-40B4-BE49-F238E27FC236}">
                <a16:creationId xmlns:a16="http://schemas.microsoft.com/office/drawing/2014/main" id="{17E10325-F325-3F5E-6526-E2A807699648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9716913" y="2387240"/>
            <a:ext cx="63334" cy="102939"/>
          </a:xfrm>
          <a:prstGeom prst="rect">
            <a:avLst/>
          </a:prstGeom>
        </p:spPr>
      </p:pic>
      <p:pic>
        <p:nvPicPr>
          <p:cNvPr id="225" name="Image 227" descr=" ">
            <a:extLst>
              <a:ext uri="{FF2B5EF4-FFF2-40B4-BE49-F238E27FC236}">
                <a16:creationId xmlns:a16="http://schemas.microsoft.com/office/drawing/2014/main" id="{A6FADB05-1335-AE71-51F1-F42D2ABAD232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41"/>
              </a:ext>
            </a:extLst>
          </a:blip>
          <a:stretch>
            <a:fillRect/>
          </a:stretch>
        </p:blipFill>
        <p:spPr>
          <a:xfrm>
            <a:off x="9791237" y="2369009"/>
            <a:ext cx="60829" cy="94940"/>
          </a:xfrm>
          <a:prstGeom prst="rect">
            <a:avLst/>
          </a:prstGeom>
        </p:spPr>
      </p:pic>
      <p:pic>
        <p:nvPicPr>
          <p:cNvPr id="226" name="Image 228" descr=" ">
            <a:extLst>
              <a:ext uri="{FF2B5EF4-FFF2-40B4-BE49-F238E27FC236}">
                <a16:creationId xmlns:a16="http://schemas.microsoft.com/office/drawing/2014/main" id="{96B9D4A7-520E-3167-43FB-9572CE033701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9859657" y="2338958"/>
            <a:ext cx="57157" cy="100781"/>
          </a:xfrm>
          <a:prstGeom prst="rect">
            <a:avLst/>
          </a:prstGeom>
        </p:spPr>
      </p:pic>
      <p:pic>
        <p:nvPicPr>
          <p:cNvPr id="227" name="Image 229" descr=" ">
            <a:extLst>
              <a:ext uri="{FF2B5EF4-FFF2-40B4-BE49-F238E27FC236}">
                <a16:creationId xmlns:a16="http://schemas.microsoft.com/office/drawing/2014/main" id="{FD51D1F5-F2DD-255E-564D-F7D00ADBE903}"/>
              </a:ext>
            </a:extLst>
          </p:cNvPr>
          <p:cNvPicPr>
            <a:picLocks noChangeAspect="1"/>
          </p:cNvPicPr>
          <p:nvPr userDrawn="1"/>
        </p:nvPicPr>
        <p:blipFill>
          <a:blip r:embed="rId243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9923587" y="2311363"/>
            <a:ext cx="74994" cy="123713"/>
          </a:xfrm>
          <a:prstGeom prst="rect">
            <a:avLst/>
          </a:prstGeom>
        </p:spPr>
      </p:pic>
      <p:pic>
        <p:nvPicPr>
          <p:cNvPr id="228" name="Image 230" descr=" ">
            <a:extLst>
              <a:ext uri="{FF2B5EF4-FFF2-40B4-BE49-F238E27FC236}">
                <a16:creationId xmlns:a16="http://schemas.microsoft.com/office/drawing/2014/main" id="{1DF7DD2C-116A-F97C-C3C5-FCE0460D20B6}"/>
              </a:ext>
            </a:extLst>
          </p:cNvPr>
          <p:cNvPicPr>
            <a:picLocks noChangeAspect="1"/>
          </p:cNvPicPr>
          <p:nvPr userDrawn="1"/>
        </p:nvPicPr>
        <p:blipFill>
          <a:blip r:embed="rId245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10006345" y="2284574"/>
            <a:ext cx="63334" cy="102952"/>
          </a:xfrm>
          <a:prstGeom prst="rect">
            <a:avLst/>
          </a:prstGeom>
        </p:spPr>
      </p:pic>
      <p:pic>
        <p:nvPicPr>
          <p:cNvPr id="229" name="Image 231" descr=" ">
            <a:extLst>
              <a:ext uri="{FF2B5EF4-FFF2-40B4-BE49-F238E27FC236}">
                <a16:creationId xmlns:a16="http://schemas.microsoft.com/office/drawing/2014/main" id="{5354F340-7E48-768C-69D6-B720AE7D69FA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10079553" y="2267731"/>
            <a:ext cx="60829" cy="94940"/>
          </a:xfrm>
          <a:prstGeom prst="rect">
            <a:avLst/>
          </a:prstGeom>
        </p:spPr>
      </p:pic>
      <p:pic>
        <p:nvPicPr>
          <p:cNvPr id="230" name="Image 232" descr=" ">
            <a:extLst>
              <a:ext uri="{FF2B5EF4-FFF2-40B4-BE49-F238E27FC236}">
                <a16:creationId xmlns:a16="http://schemas.microsoft.com/office/drawing/2014/main" id="{BBD085DC-EF3C-647E-C572-3A8FE85D18FE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10147626" y="2235659"/>
            <a:ext cx="63359" cy="102952"/>
          </a:xfrm>
          <a:prstGeom prst="rect">
            <a:avLst/>
          </a:prstGeom>
        </p:spPr>
      </p:pic>
      <p:pic>
        <p:nvPicPr>
          <p:cNvPr id="231" name="Image 233" descr=" ">
            <a:extLst>
              <a:ext uri="{FF2B5EF4-FFF2-40B4-BE49-F238E27FC236}">
                <a16:creationId xmlns:a16="http://schemas.microsoft.com/office/drawing/2014/main" id="{E14D8B72-8A8C-0A3A-F0EB-300935B5D670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10218551" y="2211065"/>
            <a:ext cx="63334" cy="102952"/>
          </a:xfrm>
          <a:prstGeom prst="rect">
            <a:avLst/>
          </a:prstGeom>
        </p:spPr>
      </p:pic>
      <p:pic>
        <p:nvPicPr>
          <p:cNvPr id="232" name="Image 234" descr=" ">
            <a:extLst>
              <a:ext uri="{FF2B5EF4-FFF2-40B4-BE49-F238E27FC236}">
                <a16:creationId xmlns:a16="http://schemas.microsoft.com/office/drawing/2014/main" id="{290336CE-EBC4-40D1-E6C2-F7A29AD25600}"/>
              </a:ext>
            </a:extLst>
          </p:cNvPr>
          <p:cNvPicPr>
            <a:picLocks noChangeAspect="1"/>
          </p:cNvPicPr>
          <p:nvPr userDrawn="1"/>
        </p:nvPicPr>
        <p:blipFill>
          <a:blip r:embed="rId229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10291139" y="2184896"/>
            <a:ext cx="63334" cy="102939"/>
          </a:xfrm>
          <a:prstGeom prst="rect">
            <a:avLst/>
          </a:prstGeom>
        </p:spPr>
      </p:pic>
      <p:pic>
        <p:nvPicPr>
          <p:cNvPr id="233" name="Image 235" descr=" ">
            <a:extLst>
              <a:ext uri="{FF2B5EF4-FFF2-40B4-BE49-F238E27FC236}">
                <a16:creationId xmlns:a16="http://schemas.microsoft.com/office/drawing/2014/main" id="{36F784E7-4598-D2D9-0AE2-5EE1633CEF82}"/>
              </a:ext>
            </a:extLst>
          </p:cNvPr>
          <p:cNvPicPr>
            <a:picLocks noChangeAspect="1"/>
          </p:cNvPicPr>
          <p:nvPr userDrawn="1"/>
        </p:nvPicPr>
        <p:blipFill>
          <a:blip r:embed="rId251">
            <a:extLst>
              <a:ext uri="{96DAC541-7B7A-43D3-8B79-37D633B846F1}">
                <asvg:svgBlip xmlns=""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10362610" y="2154535"/>
            <a:ext cx="79459" cy="108533"/>
          </a:xfrm>
          <a:prstGeom prst="rect">
            <a:avLst/>
          </a:prstGeom>
        </p:spPr>
      </p:pic>
      <p:pic>
        <p:nvPicPr>
          <p:cNvPr id="234" name="Image 236" descr=" ">
            <a:extLst>
              <a:ext uri="{FF2B5EF4-FFF2-40B4-BE49-F238E27FC236}">
                <a16:creationId xmlns:a16="http://schemas.microsoft.com/office/drawing/2014/main" id="{6A10BB7B-505E-1B0A-860D-B29FB99A7F0B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10446882" y="2135485"/>
            <a:ext cx="73853" cy="97408"/>
          </a:xfrm>
          <a:prstGeom prst="rect">
            <a:avLst/>
          </a:prstGeom>
        </p:spPr>
      </p:pic>
      <p:pic>
        <p:nvPicPr>
          <p:cNvPr id="235" name="Image 237" descr=" ">
            <a:extLst>
              <a:ext uri="{FF2B5EF4-FFF2-40B4-BE49-F238E27FC236}">
                <a16:creationId xmlns:a16="http://schemas.microsoft.com/office/drawing/2014/main" id="{BEEE2343-3F6B-011E-5799-07A98D0E5AF8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10512499" y="2107716"/>
            <a:ext cx="62044" cy="95300"/>
          </a:xfrm>
          <a:prstGeom prst="rect">
            <a:avLst/>
          </a:prstGeom>
        </p:spPr>
      </p:pic>
      <p:pic>
        <p:nvPicPr>
          <p:cNvPr id="236" name="Image 238" descr=" ">
            <a:extLst>
              <a:ext uri="{FF2B5EF4-FFF2-40B4-BE49-F238E27FC236}">
                <a16:creationId xmlns:a16="http://schemas.microsoft.com/office/drawing/2014/main" id="{C6E36838-2B80-D394-9550-D7CEEB1B0DF5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10581663" y="2086037"/>
            <a:ext cx="57157" cy="100781"/>
          </a:xfrm>
          <a:prstGeom prst="rect">
            <a:avLst/>
          </a:prstGeom>
        </p:spPr>
      </p:pic>
      <p:pic>
        <p:nvPicPr>
          <p:cNvPr id="237" name="Image 239" descr=" ">
            <a:extLst>
              <a:ext uri="{FF2B5EF4-FFF2-40B4-BE49-F238E27FC236}">
                <a16:creationId xmlns:a16="http://schemas.microsoft.com/office/drawing/2014/main" id="{1DAEF38D-4360-D2D3-FC7D-6DF6E168E3C7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10645121" y="2059843"/>
            <a:ext cx="68048" cy="103609"/>
          </a:xfrm>
          <a:prstGeom prst="rect">
            <a:avLst/>
          </a:prstGeom>
        </p:spPr>
      </p:pic>
      <p:pic>
        <p:nvPicPr>
          <p:cNvPr id="238" name="Image 240" descr=" ">
            <a:extLst>
              <a:ext uri="{FF2B5EF4-FFF2-40B4-BE49-F238E27FC236}">
                <a16:creationId xmlns:a16="http://schemas.microsoft.com/office/drawing/2014/main" id="{81EEA2E7-A003-0B00-3647-AC4212661B61}"/>
              </a:ext>
            </a:extLst>
          </p:cNvPr>
          <p:cNvPicPr>
            <a:picLocks noChangeAspect="1"/>
          </p:cNvPicPr>
          <p:nvPr userDrawn="1"/>
        </p:nvPicPr>
        <p:blipFill>
          <a:blip r:embed="rId257">
            <a:extLst>
              <a:ext uri="{96DAC541-7B7A-43D3-8B79-37D633B846F1}">
                <asvg:svgBlip xmlns=""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10720983" y="2050529"/>
            <a:ext cx="60209" cy="87561"/>
          </a:xfrm>
          <a:prstGeom prst="rect">
            <a:avLst/>
          </a:prstGeom>
        </p:spPr>
      </p:pic>
      <p:pic>
        <p:nvPicPr>
          <p:cNvPr id="239" name="Image 241" descr=" ">
            <a:extLst>
              <a:ext uri="{FF2B5EF4-FFF2-40B4-BE49-F238E27FC236}">
                <a16:creationId xmlns:a16="http://schemas.microsoft.com/office/drawing/2014/main" id="{716D00DA-51CC-5470-31C3-99E880BB578A}"/>
              </a:ext>
            </a:extLst>
          </p:cNvPr>
          <p:cNvPicPr>
            <a:picLocks noChangeAspect="1"/>
          </p:cNvPicPr>
          <p:nvPr userDrawn="1"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59"/>
              </a:ext>
            </a:extLst>
          </a:blip>
          <a:stretch>
            <a:fillRect/>
          </a:stretch>
        </p:blipFill>
        <p:spPr>
          <a:xfrm>
            <a:off x="10785756" y="2019002"/>
            <a:ext cx="67973" cy="89012"/>
          </a:xfrm>
          <a:prstGeom prst="rect">
            <a:avLst/>
          </a:prstGeom>
        </p:spPr>
      </p:pic>
      <p:pic>
        <p:nvPicPr>
          <p:cNvPr id="240" name="Image 242" descr=" ">
            <a:extLst>
              <a:ext uri="{FF2B5EF4-FFF2-40B4-BE49-F238E27FC236}">
                <a16:creationId xmlns:a16="http://schemas.microsoft.com/office/drawing/2014/main" id="{DA2CFC5D-40F0-5395-620E-24AC413786E9}"/>
              </a:ext>
            </a:extLst>
          </p:cNvPr>
          <p:cNvPicPr>
            <a:picLocks noChangeAspect="1"/>
          </p:cNvPicPr>
          <p:nvPr userDrawn="1"/>
        </p:nvPicPr>
        <p:blipFill>
          <a:blip r:embed="rId208">
            <a:extLst>
              <a:ext uri="{96DAC541-7B7A-43D3-8B79-37D633B846F1}">
                <asvg:svgBlip xmlns="" xmlns:asvg="http://schemas.microsoft.com/office/drawing/2016/SVG/main" r:embed="rId260"/>
              </a:ext>
            </a:extLst>
          </a:blip>
          <a:stretch>
            <a:fillRect/>
          </a:stretch>
        </p:blipFill>
        <p:spPr>
          <a:xfrm>
            <a:off x="10856856" y="1987562"/>
            <a:ext cx="62019" cy="95312"/>
          </a:xfrm>
          <a:prstGeom prst="rect">
            <a:avLst/>
          </a:prstGeom>
        </p:spPr>
      </p:pic>
      <p:pic>
        <p:nvPicPr>
          <p:cNvPr id="241" name="Image 243" descr=" ">
            <a:extLst>
              <a:ext uri="{FF2B5EF4-FFF2-40B4-BE49-F238E27FC236}">
                <a16:creationId xmlns:a16="http://schemas.microsoft.com/office/drawing/2014/main" id="{340BA0C1-3AFC-C176-CF88-A77B19DB3376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10924655" y="1969591"/>
            <a:ext cx="63111" cy="95473"/>
          </a:xfrm>
          <a:prstGeom prst="rect">
            <a:avLst/>
          </a:prstGeom>
        </p:spPr>
      </p:pic>
      <p:pic>
        <p:nvPicPr>
          <p:cNvPr id="242" name="Image 244" descr=" ">
            <a:extLst>
              <a:ext uri="{FF2B5EF4-FFF2-40B4-BE49-F238E27FC236}">
                <a16:creationId xmlns:a16="http://schemas.microsoft.com/office/drawing/2014/main" id="{286D25F3-B2C5-5D67-5D6C-4153A443F528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62"/>
              </a:ext>
            </a:extLst>
          </a:blip>
          <a:stretch>
            <a:fillRect/>
          </a:stretch>
        </p:blipFill>
        <p:spPr>
          <a:xfrm>
            <a:off x="10989255" y="1946858"/>
            <a:ext cx="73853" cy="97408"/>
          </a:xfrm>
          <a:prstGeom prst="rect">
            <a:avLst/>
          </a:prstGeom>
        </p:spPr>
      </p:pic>
      <p:pic>
        <p:nvPicPr>
          <p:cNvPr id="243" name="Image 245" descr=" ">
            <a:extLst>
              <a:ext uri="{FF2B5EF4-FFF2-40B4-BE49-F238E27FC236}">
                <a16:creationId xmlns:a16="http://schemas.microsoft.com/office/drawing/2014/main" id="{FFF3CD73-947F-A3D0-CAE2-D652C88A69F9}"/>
              </a:ext>
            </a:extLst>
          </p:cNvPr>
          <p:cNvPicPr>
            <a:picLocks noChangeAspect="1"/>
          </p:cNvPicPr>
          <p:nvPr userDrawn="1"/>
        </p:nvPicPr>
        <p:blipFill>
          <a:blip r:embed="rId263"/>
          <a:stretch>
            <a:fillRect/>
          </a:stretch>
        </p:blipFill>
        <p:spPr>
          <a:xfrm>
            <a:off x="12459439" y="1600200"/>
            <a:ext cx="2552721" cy="1016000"/>
          </a:xfrm>
          <a:prstGeom prst="rect">
            <a:avLst/>
          </a:prstGeom>
        </p:spPr>
      </p:pic>
      <p:pic>
        <p:nvPicPr>
          <p:cNvPr id="244" name="Image 246" descr=" ">
            <a:extLst>
              <a:ext uri="{FF2B5EF4-FFF2-40B4-BE49-F238E27FC236}">
                <a16:creationId xmlns:a16="http://schemas.microsoft.com/office/drawing/2014/main" id="{D49DB02D-A11C-1CE3-8593-747F8A39464A}"/>
              </a:ext>
            </a:extLst>
          </p:cNvPr>
          <p:cNvPicPr>
            <a:picLocks noChangeAspect="1"/>
          </p:cNvPicPr>
          <p:nvPr userDrawn="1"/>
        </p:nvPicPr>
        <p:blipFill>
          <a:blip r:embed="rId264"/>
          <a:stretch>
            <a:fillRect/>
          </a:stretch>
        </p:blipFill>
        <p:spPr>
          <a:xfrm>
            <a:off x="5002912" y="1286644"/>
            <a:ext cx="3272949" cy="1389125"/>
          </a:xfrm>
          <a:prstGeom prst="rect">
            <a:avLst/>
          </a:prstGeom>
        </p:spPr>
      </p:pic>
      <p:pic>
        <p:nvPicPr>
          <p:cNvPr id="245" name="Image 247" descr=" ">
            <a:extLst>
              <a:ext uri="{FF2B5EF4-FFF2-40B4-BE49-F238E27FC236}">
                <a16:creationId xmlns:a16="http://schemas.microsoft.com/office/drawing/2014/main" id="{BAC05413-DEBE-71C4-9B7F-D5B4BB7B9ED8}"/>
              </a:ext>
            </a:extLst>
          </p:cNvPr>
          <p:cNvPicPr>
            <a:picLocks noChangeAspect="1"/>
          </p:cNvPicPr>
          <p:nvPr userDrawn="1"/>
        </p:nvPicPr>
        <p:blipFill>
          <a:blip r:embed="rId265">
            <a:extLst>
              <a:ext uri="{96DAC541-7B7A-43D3-8B79-37D633B846F1}">
                <asvg:svgBlip xmlns="" xmlns:asvg="http://schemas.microsoft.com/office/drawing/2016/SVG/main" r:embed="rId266"/>
              </a:ext>
            </a:extLst>
          </a:blip>
          <a:stretch>
            <a:fillRect/>
          </a:stretch>
        </p:blipFill>
        <p:spPr>
          <a:xfrm>
            <a:off x="5061260" y="1377243"/>
            <a:ext cx="3156270" cy="120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569E05-2CB2-1707-06BB-B6E91C143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7163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04ED5E-7EE2-6559-8F8B-6B9D48F8C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7163" cy="7369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F2C6D2F-4ABD-26FE-9A03-30F238D96A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5988" y="3362325"/>
            <a:ext cx="10367962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5B2E75-0683-CCBF-BD0F-FA7A49B62D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5988" y="5010150"/>
            <a:ext cx="10367962" cy="7369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F7808D-5DF5-E1BA-DD6A-EDF073DB3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875360C-9491-B718-FA9C-E282CB504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F9EDCB-0585-1B43-43B5-2EB59385E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173" name="Image 85" descr=" ">
            <a:extLst>
              <a:ext uri="{FF2B5EF4-FFF2-40B4-BE49-F238E27FC236}">
                <a16:creationId xmlns:a16="http://schemas.microsoft.com/office/drawing/2014/main" id="{99CE1E5B-403F-B5DE-2B27-DB45001EF2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127" y="1536700"/>
            <a:ext cx="2970658" cy="1143000"/>
          </a:xfrm>
          <a:prstGeom prst="rect">
            <a:avLst/>
          </a:prstGeom>
        </p:spPr>
      </p:pic>
      <p:pic>
        <p:nvPicPr>
          <p:cNvPr id="174" name="Image 86" descr=" ">
            <a:extLst>
              <a:ext uri="{FF2B5EF4-FFF2-40B4-BE49-F238E27FC236}">
                <a16:creationId xmlns:a16="http://schemas.microsoft.com/office/drawing/2014/main" id="{A7B72A72-3D8F-8CD5-A44A-FBC1A3287D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2403" y="1919350"/>
            <a:ext cx="138527" cy="138621"/>
          </a:xfrm>
          <a:prstGeom prst="rect">
            <a:avLst/>
          </a:prstGeom>
        </p:spPr>
      </p:pic>
      <p:pic>
        <p:nvPicPr>
          <p:cNvPr id="175" name="Image 87" descr=" ">
            <a:extLst>
              <a:ext uri="{FF2B5EF4-FFF2-40B4-BE49-F238E27FC236}">
                <a16:creationId xmlns:a16="http://schemas.microsoft.com/office/drawing/2014/main" id="{3B7B57DB-E88B-0ED9-E723-ABCC4F4415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07373" y="1919350"/>
            <a:ext cx="121459" cy="138621"/>
          </a:xfrm>
          <a:prstGeom prst="rect">
            <a:avLst/>
          </a:prstGeom>
        </p:spPr>
      </p:pic>
      <p:pic>
        <p:nvPicPr>
          <p:cNvPr id="176" name="Image 88" descr=" ">
            <a:extLst>
              <a:ext uri="{FF2B5EF4-FFF2-40B4-BE49-F238E27FC236}">
                <a16:creationId xmlns:a16="http://schemas.microsoft.com/office/drawing/2014/main" id="{83B7BB26-A00B-6A38-7C2D-432C696499C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5299" y="1919350"/>
            <a:ext cx="120219" cy="138621"/>
          </a:xfrm>
          <a:prstGeom prst="rect">
            <a:avLst/>
          </a:prstGeom>
        </p:spPr>
      </p:pic>
      <p:pic>
        <p:nvPicPr>
          <p:cNvPr id="177" name="Image 89" descr=" ">
            <a:extLst>
              <a:ext uri="{FF2B5EF4-FFF2-40B4-BE49-F238E27FC236}">
                <a16:creationId xmlns:a16="http://schemas.microsoft.com/office/drawing/2014/main" id="{53C9B41C-AB0F-C766-D548-66D031FBC58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15312" y="1916782"/>
            <a:ext cx="146937" cy="143756"/>
          </a:xfrm>
          <a:prstGeom prst="rect">
            <a:avLst/>
          </a:prstGeom>
        </p:spPr>
      </p:pic>
      <p:pic>
        <p:nvPicPr>
          <p:cNvPr id="178" name="Image 90" descr=" ">
            <a:extLst>
              <a:ext uri="{FF2B5EF4-FFF2-40B4-BE49-F238E27FC236}">
                <a16:creationId xmlns:a16="http://schemas.microsoft.com/office/drawing/2014/main" id="{660508AF-D328-0BC1-D957-84C34EC555D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91918" y="1919350"/>
            <a:ext cx="113644" cy="138621"/>
          </a:xfrm>
          <a:prstGeom prst="rect">
            <a:avLst/>
          </a:prstGeom>
        </p:spPr>
      </p:pic>
      <p:pic>
        <p:nvPicPr>
          <p:cNvPr id="179" name="Image 91" descr=" ">
            <a:extLst>
              <a:ext uri="{FF2B5EF4-FFF2-40B4-BE49-F238E27FC236}">
                <a16:creationId xmlns:a16="http://schemas.microsoft.com/office/drawing/2014/main" id="{3CD1E910-F5A4-2AC7-AFD5-C13E9CAB0A2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33000" y="1919350"/>
            <a:ext cx="109948" cy="138621"/>
          </a:xfrm>
          <a:prstGeom prst="rect">
            <a:avLst/>
          </a:prstGeom>
        </p:spPr>
      </p:pic>
      <p:pic>
        <p:nvPicPr>
          <p:cNvPr id="180" name="Image 92" descr=" ">
            <a:extLst>
              <a:ext uri="{FF2B5EF4-FFF2-40B4-BE49-F238E27FC236}">
                <a16:creationId xmlns:a16="http://schemas.microsoft.com/office/drawing/2014/main" id="{EB85541D-25A6-756C-53F1-3F09ECB6182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68649" y="1919350"/>
            <a:ext cx="120219" cy="138621"/>
          </a:xfrm>
          <a:prstGeom prst="rect">
            <a:avLst/>
          </a:prstGeom>
        </p:spPr>
      </p:pic>
      <p:pic>
        <p:nvPicPr>
          <p:cNvPr id="181" name="Image 93" descr=" ">
            <a:extLst>
              <a:ext uri="{FF2B5EF4-FFF2-40B4-BE49-F238E27FC236}">
                <a16:creationId xmlns:a16="http://schemas.microsoft.com/office/drawing/2014/main" id="{DE0C1A03-03ED-B068-AB23-C305CB1DAFA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12857" y="1918568"/>
            <a:ext cx="147557" cy="139402"/>
          </a:xfrm>
          <a:prstGeom prst="rect">
            <a:avLst/>
          </a:prstGeom>
        </p:spPr>
      </p:pic>
      <p:pic>
        <p:nvPicPr>
          <p:cNvPr id="182" name="Image 94" descr=" ">
            <a:extLst>
              <a:ext uri="{FF2B5EF4-FFF2-40B4-BE49-F238E27FC236}">
                <a16:creationId xmlns:a16="http://schemas.microsoft.com/office/drawing/2014/main" id="{CBCA0943-47FD-C76A-8F38-C20D93DF406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570833" y="1919350"/>
            <a:ext cx="127611" cy="141188"/>
          </a:xfrm>
          <a:prstGeom prst="rect">
            <a:avLst/>
          </a:prstGeom>
        </p:spPr>
      </p:pic>
      <p:pic>
        <p:nvPicPr>
          <p:cNvPr id="183" name="Image 95" descr=" ">
            <a:extLst>
              <a:ext uri="{FF2B5EF4-FFF2-40B4-BE49-F238E27FC236}">
                <a16:creationId xmlns:a16="http://schemas.microsoft.com/office/drawing/2014/main" id="{1F0202D2-9683-5F55-5928-6F6D2070607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721937" y="1919350"/>
            <a:ext cx="121260" cy="138621"/>
          </a:xfrm>
          <a:prstGeom prst="rect">
            <a:avLst/>
          </a:prstGeom>
        </p:spPr>
      </p:pic>
      <p:pic>
        <p:nvPicPr>
          <p:cNvPr id="184" name="Image 96" descr=" ">
            <a:extLst>
              <a:ext uri="{FF2B5EF4-FFF2-40B4-BE49-F238E27FC236}">
                <a16:creationId xmlns:a16="http://schemas.microsoft.com/office/drawing/2014/main" id="{AACDDB25-5138-6ED7-DF9A-51CC08F0FB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32403" y="2158429"/>
            <a:ext cx="109948" cy="138621"/>
          </a:xfrm>
          <a:prstGeom prst="rect">
            <a:avLst/>
          </a:prstGeom>
        </p:spPr>
      </p:pic>
      <p:pic>
        <p:nvPicPr>
          <p:cNvPr id="185" name="Image 97" descr=" ">
            <a:extLst>
              <a:ext uri="{FF2B5EF4-FFF2-40B4-BE49-F238E27FC236}">
                <a16:creationId xmlns:a16="http://schemas.microsoft.com/office/drawing/2014/main" id="{EAF3ADD6-8AD5-91F7-286B-4C45C4EA70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464282" y="2155850"/>
            <a:ext cx="146937" cy="143756"/>
          </a:xfrm>
          <a:prstGeom prst="rect">
            <a:avLst/>
          </a:prstGeom>
        </p:spPr>
      </p:pic>
      <p:pic>
        <p:nvPicPr>
          <p:cNvPr id="186" name="Image 98" descr=" ">
            <a:extLst>
              <a:ext uri="{FF2B5EF4-FFF2-40B4-BE49-F238E27FC236}">
                <a16:creationId xmlns:a16="http://schemas.microsoft.com/office/drawing/2014/main" id="{EC28A37F-41B4-7066-09EC-BFE96140F90C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636646" y="2155850"/>
            <a:ext cx="117961" cy="143756"/>
          </a:xfrm>
          <a:prstGeom prst="rect">
            <a:avLst/>
          </a:prstGeom>
        </p:spPr>
      </p:pic>
      <p:pic>
        <p:nvPicPr>
          <p:cNvPr id="187" name="Image 99" descr=" ">
            <a:extLst>
              <a:ext uri="{FF2B5EF4-FFF2-40B4-BE49-F238E27FC236}">
                <a16:creationId xmlns:a16="http://schemas.microsoft.com/office/drawing/2014/main" id="{78E55AFD-14C7-9CD4-E735-90C321E67739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774131" y="2155850"/>
            <a:ext cx="117961" cy="143756"/>
          </a:xfrm>
          <a:prstGeom prst="rect">
            <a:avLst/>
          </a:prstGeom>
        </p:spPr>
      </p:pic>
      <p:pic>
        <p:nvPicPr>
          <p:cNvPr id="188" name="Image 100" descr=" ">
            <a:extLst>
              <a:ext uri="{FF2B5EF4-FFF2-40B4-BE49-F238E27FC236}">
                <a16:creationId xmlns:a16="http://schemas.microsoft.com/office/drawing/2014/main" id="{CA3A292F-9BDA-4DD2-A83B-3AC48CD307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920422" y="2158429"/>
            <a:ext cx="121459" cy="138621"/>
          </a:xfrm>
          <a:prstGeom prst="rect">
            <a:avLst/>
          </a:prstGeom>
        </p:spPr>
      </p:pic>
      <p:pic>
        <p:nvPicPr>
          <p:cNvPr id="189" name="Image 101" descr=" ">
            <a:extLst>
              <a:ext uri="{FF2B5EF4-FFF2-40B4-BE49-F238E27FC236}">
                <a16:creationId xmlns:a16="http://schemas.microsoft.com/office/drawing/2014/main" id="{D3B503C3-DAD4-2BD5-5835-6640296311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078349" y="2158429"/>
            <a:ext cx="121459" cy="138621"/>
          </a:xfrm>
          <a:prstGeom prst="rect">
            <a:avLst/>
          </a:prstGeom>
        </p:spPr>
      </p:pic>
      <p:pic>
        <p:nvPicPr>
          <p:cNvPr id="190" name="Image 102" descr=" ">
            <a:extLst>
              <a:ext uri="{FF2B5EF4-FFF2-40B4-BE49-F238E27FC236}">
                <a16:creationId xmlns:a16="http://schemas.microsoft.com/office/drawing/2014/main" id="{41DC6EC2-FEF1-B148-204F-BF1DB9DF2CE6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13549" y="2389386"/>
            <a:ext cx="12454" cy="12737"/>
          </a:xfrm>
          <a:prstGeom prst="rect">
            <a:avLst/>
          </a:prstGeom>
        </p:spPr>
      </p:pic>
      <p:pic>
        <p:nvPicPr>
          <p:cNvPr id="191" name="Image 103" descr=" ">
            <a:extLst>
              <a:ext uri="{FF2B5EF4-FFF2-40B4-BE49-F238E27FC236}">
                <a16:creationId xmlns:a16="http://schemas.microsoft.com/office/drawing/2014/main" id="{19A4F3D1-9930-3CAE-E96C-4EAD910D683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839870" y="2441327"/>
            <a:ext cx="12454" cy="12737"/>
          </a:xfrm>
          <a:prstGeom prst="rect">
            <a:avLst/>
          </a:prstGeom>
        </p:spPr>
      </p:pic>
      <p:pic>
        <p:nvPicPr>
          <p:cNvPr id="192" name="Image 104" descr=" ">
            <a:extLst>
              <a:ext uri="{FF2B5EF4-FFF2-40B4-BE49-F238E27FC236}">
                <a16:creationId xmlns:a16="http://schemas.microsoft.com/office/drawing/2014/main" id="{A29A5A28-0F43-4B92-C5F8-D61CBB136573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813549" y="2441327"/>
            <a:ext cx="12454" cy="12737"/>
          </a:xfrm>
          <a:prstGeom prst="rect">
            <a:avLst/>
          </a:prstGeom>
        </p:spPr>
      </p:pic>
      <p:pic>
        <p:nvPicPr>
          <p:cNvPr id="193" name="Image 105" descr=" ">
            <a:extLst>
              <a:ext uri="{FF2B5EF4-FFF2-40B4-BE49-F238E27FC236}">
                <a16:creationId xmlns:a16="http://schemas.microsoft.com/office/drawing/2014/main" id="{F07ED0E1-0E52-03F4-3CC1-C37A0EA5D916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865943" y="2441327"/>
            <a:ext cx="12454" cy="12737"/>
          </a:xfrm>
          <a:prstGeom prst="rect">
            <a:avLst/>
          </a:prstGeom>
        </p:spPr>
      </p:pic>
      <p:pic>
        <p:nvPicPr>
          <p:cNvPr id="194" name="Image 106" descr=" ">
            <a:extLst>
              <a:ext uri="{FF2B5EF4-FFF2-40B4-BE49-F238E27FC236}">
                <a16:creationId xmlns:a16="http://schemas.microsoft.com/office/drawing/2014/main" id="{4E63DC6E-DF29-C527-9EEF-B529543CDA55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799755" y="2331343"/>
            <a:ext cx="39990" cy="44041"/>
          </a:xfrm>
          <a:prstGeom prst="rect">
            <a:avLst/>
          </a:prstGeom>
        </p:spPr>
      </p:pic>
      <p:pic>
        <p:nvPicPr>
          <p:cNvPr id="195" name="Image 107" descr=" ">
            <a:extLst>
              <a:ext uri="{FF2B5EF4-FFF2-40B4-BE49-F238E27FC236}">
                <a16:creationId xmlns:a16="http://schemas.microsoft.com/office/drawing/2014/main" id="{494C2590-7D0D-F2E3-C6E0-8F1172EAE5F5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830591" y="2384289"/>
            <a:ext cx="51749" cy="53094"/>
          </a:xfrm>
          <a:prstGeom prst="rect">
            <a:avLst/>
          </a:prstGeom>
        </p:spPr>
      </p:pic>
      <p:pic>
        <p:nvPicPr>
          <p:cNvPr id="196" name="Image 108" descr=" ">
            <a:extLst>
              <a:ext uri="{FF2B5EF4-FFF2-40B4-BE49-F238E27FC236}">
                <a16:creationId xmlns:a16="http://schemas.microsoft.com/office/drawing/2014/main" id="{ADF5ECF9-9721-A915-6706-76EE954C8E6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813549" y="2415170"/>
            <a:ext cx="12454" cy="12737"/>
          </a:xfrm>
          <a:prstGeom prst="rect">
            <a:avLst/>
          </a:prstGeom>
        </p:spPr>
      </p:pic>
      <p:pic>
        <p:nvPicPr>
          <p:cNvPr id="197" name="Image 109" descr=" ">
            <a:extLst>
              <a:ext uri="{FF2B5EF4-FFF2-40B4-BE49-F238E27FC236}">
                <a16:creationId xmlns:a16="http://schemas.microsoft.com/office/drawing/2014/main" id="{273CAA2B-073D-EE68-A169-7913962D883E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838108" y="2483445"/>
            <a:ext cx="18779" cy="29146"/>
          </a:xfrm>
          <a:prstGeom prst="rect">
            <a:avLst/>
          </a:prstGeom>
        </p:spPr>
      </p:pic>
      <p:pic>
        <p:nvPicPr>
          <p:cNvPr id="198" name="Image 110" descr=" ">
            <a:extLst>
              <a:ext uri="{FF2B5EF4-FFF2-40B4-BE49-F238E27FC236}">
                <a16:creationId xmlns:a16="http://schemas.microsoft.com/office/drawing/2014/main" id="{5AC73C38-5CF3-256C-0574-3CCA75AFC3ED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=""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782638" y="2483445"/>
            <a:ext cx="18779" cy="29146"/>
          </a:xfrm>
          <a:prstGeom prst="rect">
            <a:avLst/>
          </a:prstGeom>
        </p:spPr>
      </p:pic>
      <p:pic>
        <p:nvPicPr>
          <p:cNvPr id="199" name="Image 111" descr=" ">
            <a:extLst>
              <a:ext uri="{FF2B5EF4-FFF2-40B4-BE49-F238E27FC236}">
                <a16:creationId xmlns:a16="http://schemas.microsoft.com/office/drawing/2014/main" id="{8CDBBB39-67B9-DB0D-5F17-D376053709BD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=""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807570" y="2476351"/>
            <a:ext cx="24411" cy="44834"/>
          </a:xfrm>
          <a:prstGeom prst="rect">
            <a:avLst/>
          </a:prstGeom>
        </p:spPr>
      </p:pic>
      <p:pic>
        <p:nvPicPr>
          <p:cNvPr id="200" name="Image 112" descr=" ">
            <a:extLst>
              <a:ext uri="{FF2B5EF4-FFF2-40B4-BE49-F238E27FC236}">
                <a16:creationId xmlns:a16="http://schemas.microsoft.com/office/drawing/2014/main" id="{2293734A-4614-91A1-055B-FD958E438A36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645203" y="2334493"/>
            <a:ext cx="237262" cy="161354"/>
          </a:xfrm>
          <a:prstGeom prst="rect">
            <a:avLst/>
          </a:prstGeom>
        </p:spPr>
      </p:pic>
      <p:pic>
        <p:nvPicPr>
          <p:cNvPr id="201" name="Image 113" descr=" ">
            <a:extLst>
              <a:ext uri="{FF2B5EF4-FFF2-40B4-BE49-F238E27FC236}">
                <a16:creationId xmlns:a16="http://schemas.microsoft.com/office/drawing/2014/main" id="{3AE84C7E-BE88-956F-9061-D01C92E35B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787872" y="2441327"/>
            <a:ext cx="12454" cy="12737"/>
          </a:xfrm>
          <a:prstGeom prst="rect">
            <a:avLst/>
          </a:prstGeom>
        </p:spPr>
      </p:pic>
      <p:pic>
        <p:nvPicPr>
          <p:cNvPr id="202" name="Image 114" descr=" ">
            <a:extLst>
              <a:ext uri="{FF2B5EF4-FFF2-40B4-BE49-F238E27FC236}">
                <a16:creationId xmlns:a16="http://schemas.microsoft.com/office/drawing/2014/main" id="{D8DA190D-35D0-D97B-487F-165E9789824A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762444" y="2441327"/>
            <a:ext cx="12454" cy="12737"/>
          </a:xfrm>
          <a:prstGeom prst="rect">
            <a:avLst/>
          </a:prstGeom>
        </p:spPr>
      </p:pic>
      <p:pic>
        <p:nvPicPr>
          <p:cNvPr id="203" name="Image 115" descr=" ">
            <a:extLst>
              <a:ext uri="{FF2B5EF4-FFF2-40B4-BE49-F238E27FC236}">
                <a16:creationId xmlns:a16="http://schemas.microsoft.com/office/drawing/2014/main" id="{FB268878-AD91-FF4D-7562-8C57A5CDE55A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=""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264254" y="2473635"/>
            <a:ext cx="12726" cy="28786"/>
          </a:xfrm>
          <a:prstGeom prst="rect">
            <a:avLst/>
          </a:prstGeom>
        </p:spPr>
      </p:pic>
      <p:pic>
        <p:nvPicPr>
          <p:cNvPr id="204" name="Image 116" descr=" ">
            <a:extLst>
              <a:ext uri="{FF2B5EF4-FFF2-40B4-BE49-F238E27FC236}">
                <a16:creationId xmlns:a16="http://schemas.microsoft.com/office/drawing/2014/main" id="{FEBEA1D0-3E49-7B58-5CFC-815738B19BAA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=""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306577" y="2503140"/>
            <a:ext cx="16696" cy="17363"/>
          </a:xfrm>
          <a:prstGeom prst="rect">
            <a:avLst/>
          </a:prstGeom>
        </p:spPr>
      </p:pic>
      <p:pic>
        <p:nvPicPr>
          <p:cNvPr id="205" name="Image 117" descr=" ">
            <a:extLst>
              <a:ext uri="{FF2B5EF4-FFF2-40B4-BE49-F238E27FC236}">
                <a16:creationId xmlns:a16="http://schemas.microsoft.com/office/drawing/2014/main" id="{5924D222-48C3-F66C-931F-9A3AE71CFF83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=""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276311" y="2456904"/>
            <a:ext cx="26172" cy="42987"/>
          </a:xfrm>
          <a:prstGeom prst="rect">
            <a:avLst/>
          </a:prstGeom>
        </p:spPr>
      </p:pic>
      <p:pic>
        <p:nvPicPr>
          <p:cNvPr id="206" name="Image 118" descr=" ">
            <a:extLst>
              <a:ext uri="{FF2B5EF4-FFF2-40B4-BE49-F238E27FC236}">
                <a16:creationId xmlns:a16="http://schemas.microsoft.com/office/drawing/2014/main" id="{DE97D508-4CA5-9347-0398-A4E378DC45B4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=""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293801" y="2490229"/>
            <a:ext cx="20293" cy="21382"/>
          </a:xfrm>
          <a:prstGeom prst="rect">
            <a:avLst/>
          </a:prstGeom>
        </p:spPr>
      </p:pic>
      <p:pic>
        <p:nvPicPr>
          <p:cNvPr id="207" name="Image 119" descr=" ">
            <a:extLst>
              <a:ext uri="{FF2B5EF4-FFF2-40B4-BE49-F238E27FC236}">
                <a16:creationId xmlns:a16="http://schemas.microsoft.com/office/drawing/2014/main" id="{26CDA8E9-3875-267E-30AF-F53AE890F8F7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=""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232401" y="2428453"/>
            <a:ext cx="8608" cy="8781"/>
          </a:xfrm>
          <a:prstGeom prst="rect">
            <a:avLst/>
          </a:prstGeom>
        </p:spPr>
      </p:pic>
      <p:pic>
        <p:nvPicPr>
          <p:cNvPr id="208" name="Image 120" descr=" ">
            <a:extLst>
              <a:ext uri="{FF2B5EF4-FFF2-40B4-BE49-F238E27FC236}">
                <a16:creationId xmlns:a16="http://schemas.microsoft.com/office/drawing/2014/main" id="{93987C3F-C1C9-30A2-5F00-632307EB6D4E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=""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250709" y="2334493"/>
            <a:ext cx="161598" cy="132842"/>
          </a:xfrm>
          <a:prstGeom prst="rect">
            <a:avLst/>
          </a:prstGeom>
        </p:spPr>
      </p:pic>
      <p:pic>
        <p:nvPicPr>
          <p:cNvPr id="209" name="Image 121" descr=" ">
            <a:extLst>
              <a:ext uri="{FF2B5EF4-FFF2-40B4-BE49-F238E27FC236}">
                <a16:creationId xmlns:a16="http://schemas.microsoft.com/office/drawing/2014/main" id="{C9072A2D-50CD-7C92-0E8E-54E859EA2ABD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140116" y="2338251"/>
            <a:ext cx="99703" cy="99504"/>
          </a:xfrm>
          <a:prstGeom prst="rect">
            <a:avLst/>
          </a:prstGeom>
        </p:spPr>
      </p:pic>
      <p:pic>
        <p:nvPicPr>
          <p:cNvPr id="210" name="Image 122" descr=" ">
            <a:extLst>
              <a:ext uri="{FF2B5EF4-FFF2-40B4-BE49-F238E27FC236}">
                <a16:creationId xmlns:a16="http://schemas.microsoft.com/office/drawing/2014/main" id="{D630C60C-A8B3-B5CF-8C86-12C55C6F754E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=""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1212629" y="2445866"/>
            <a:ext cx="35674" cy="22151"/>
          </a:xfrm>
          <a:prstGeom prst="rect">
            <a:avLst/>
          </a:prstGeom>
        </p:spPr>
      </p:pic>
      <p:pic>
        <p:nvPicPr>
          <p:cNvPr id="211" name="Image 123" descr=" ">
            <a:extLst>
              <a:ext uri="{FF2B5EF4-FFF2-40B4-BE49-F238E27FC236}">
                <a16:creationId xmlns:a16="http://schemas.microsoft.com/office/drawing/2014/main" id="{150C9C79-81D6-A6C8-D4BE-41ADE05B6A73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=""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1232575" y="2463664"/>
            <a:ext cx="26817" cy="33871"/>
          </a:xfrm>
          <a:prstGeom prst="rect">
            <a:avLst/>
          </a:prstGeom>
        </p:spPr>
      </p:pic>
      <p:pic>
        <p:nvPicPr>
          <p:cNvPr id="212" name="Image 124" descr=" ">
            <a:extLst>
              <a:ext uri="{FF2B5EF4-FFF2-40B4-BE49-F238E27FC236}">
                <a16:creationId xmlns:a16="http://schemas.microsoft.com/office/drawing/2014/main" id="{0CFCE691-D25D-A4BA-D827-0B34985EBE60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=""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034261" y="2230958"/>
            <a:ext cx="89184" cy="92149"/>
          </a:xfrm>
          <a:prstGeom prst="rect">
            <a:avLst/>
          </a:prstGeom>
        </p:spPr>
      </p:pic>
      <p:pic>
        <p:nvPicPr>
          <p:cNvPr id="213" name="Image 125" descr=" ">
            <a:extLst>
              <a:ext uri="{FF2B5EF4-FFF2-40B4-BE49-F238E27FC236}">
                <a16:creationId xmlns:a16="http://schemas.microsoft.com/office/drawing/2014/main" id="{26CFA03A-C07D-CF2B-46AF-3FB0841C4D26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=""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117740" y="2315716"/>
            <a:ext cx="18730" cy="19050"/>
          </a:xfrm>
          <a:prstGeom prst="rect">
            <a:avLst/>
          </a:prstGeom>
        </p:spPr>
      </p:pic>
      <p:pic>
        <p:nvPicPr>
          <p:cNvPr id="214" name="Image 126" descr=" ">
            <a:extLst>
              <a:ext uri="{FF2B5EF4-FFF2-40B4-BE49-F238E27FC236}">
                <a16:creationId xmlns:a16="http://schemas.microsoft.com/office/drawing/2014/main" id="{D1367119-BB0D-27C3-38C2-9186E96906E7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=""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078345" y="2276215"/>
            <a:ext cx="13992" cy="14325"/>
          </a:xfrm>
          <a:prstGeom prst="rect">
            <a:avLst/>
          </a:prstGeom>
        </p:spPr>
      </p:pic>
      <p:pic>
        <p:nvPicPr>
          <p:cNvPr id="215" name="Image 127" descr=" ">
            <a:extLst>
              <a:ext uri="{FF2B5EF4-FFF2-40B4-BE49-F238E27FC236}">
                <a16:creationId xmlns:a16="http://schemas.microsoft.com/office/drawing/2014/main" id="{ECCBB641-22FC-7328-C58A-F97922BD2181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=""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1744087" y="2212330"/>
            <a:ext cx="81469" cy="61193"/>
          </a:xfrm>
          <a:prstGeom prst="rect">
            <a:avLst/>
          </a:prstGeom>
        </p:spPr>
      </p:pic>
      <p:pic>
        <p:nvPicPr>
          <p:cNvPr id="216" name="Image 128" descr=" ">
            <a:extLst>
              <a:ext uri="{FF2B5EF4-FFF2-40B4-BE49-F238E27FC236}">
                <a16:creationId xmlns:a16="http://schemas.microsoft.com/office/drawing/2014/main" id="{34EDCFFC-DE7C-524D-044B-EF66DF02A66D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782216" y="2212330"/>
            <a:ext cx="0" cy="0"/>
          </a:xfrm>
          <a:prstGeom prst="rect">
            <a:avLst/>
          </a:prstGeom>
        </p:spPr>
      </p:pic>
      <p:pic>
        <p:nvPicPr>
          <p:cNvPr id="217" name="Image 129" descr=" ">
            <a:extLst>
              <a:ext uri="{FF2B5EF4-FFF2-40B4-BE49-F238E27FC236}">
                <a16:creationId xmlns:a16="http://schemas.microsoft.com/office/drawing/2014/main" id="{2BD1A9D1-1751-9226-8C77-8FC35B200CB0}"/>
              </a:ext>
            </a:extLst>
          </p:cNvPr>
          <p:cNvPicPr>
            <a:picLocks noChangeAspect="1"/>
          </p:cNvPicPr>
          <p:nvPr userDrawn="1"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1901145" y="1880245"/>
            <a:ext cx="139494" cy="146000"/>
          </a:xfrm>
          <a:prstGeom prst="rect">
            <a:avLst/>
          </a:prstGeom>
        </p:spPr>
      </p:pic>
      <p:pic>
        <p:nvPicPr>
          <p:cNvPr id="218" name="Image 130" descr=" ">
            <a:extLst>
              <a:ext uri="{FF2B5EF4-FFF2-40B4-BE49-F238E27FC236}">
                <a16:creationId xmlns:a16="http://schemas.microsoft.com/office/drawing/2014/main" id="{B23E634E-75D6-3E0A-A2AD-59D3208FE01B}"/>
              </a:ext>
            </a:extLst>
          </p:cNvPr>
          <p:cNvPicPr>
            <a:picLocks noChangeAspect="1"/>
          </p:cNvPicPr>
          <p:nvPr userDrawn="1"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1901145" y="1745617"/>
            <a:ext cx="105036" cy="215205"/>
          </a:xfrm>
          <a:prstGeom prst="rect">
            <a:avLst/>
          </a:prstGeom>
        </p:spPr>
      </p:pic>
      <p:pic>
        <p:nvPicPr>
          <p:cNvPr id="219" name="Image 131" descr=" ">
            <a:extLst>
              <a:ext uri="{FF2B5EF4-FFF2-40B4-BE49-F238E27FC236}">
                <a16:creationId xmlns:a16="http://schemas.microsoft.com/office/drawing/2014/main" id="{A1AB5DCA-F233-84CB-366E-DED2EED5EEF3}"/>
              </a:ext>
            </a:extLst>
          </p:cNvPr>
          <p:cNvPicPr>
            <a:picLocks noChangeAspect="1"/>
          </p:cNvPicPr>
          <p:nvPr userDrawn="1"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1871772" y="2092114"/>
            <a:ext cx="139544" cy="58266"/>
          </a:xfrm>
          <a:prstGeom prst="rect">
            <a:avLst/>
          </a:prstGeom>
        </p:spPr>
      </p:pic>
      <p:pic>
        <p:nvPicPr>
          <p:cNvPr id="220" name="Image 132" descr=" ">
            <a:extLst>
              <a:ext uri="{FF2B5EF4-FFF2-40B4-BE49-F238E27FC236}">
                <a16:creationId xmlns:a16="http://schemas.microsoft.com/office/drawing/2014/main" id="{89D32030-696B-4B87-B48D-954710AE2D2F}"/>
              </a:ext>
            </a:extLst>
          </p:cNvPr>
          <p:cNvPicPr>
            <a:picLocks noChangeAspect="1"/>
          </p:cNvPicPr>
          <p:nvPr userDrawn="1"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1898490" y="2001379"/>
            <a:ext cx="142868" cy="85601"/>
          </a:xfrm>
          <a:prstGeom prst="rect">
            <a:avLst/>
          </a:prstGeom>
        </p:spPr>
      </p:pic>
      <p:pic>
        <p:nvPicPr>
          <p:cNvPr id="221" name="Image 133" descr=" ">
            <a:extLst>
              <a:ext uri="{FF2B5EF4-FFF2-40B4-BE49-F238E27FC236}">
                <a16:creationId xmlns:a16="http://schemas.microsoft.com/office/drawing/2014/main" id="{96082704-2787-085B-16A9-D2CDEF358B15}"/>
              </a:ext>
            </a:extLst>
          </p:cNvPr>
          <p:cNvPicPr>
            <a:picLocks noChangeAspect="1"/>
          </p:cNvPicPr>
          <p:nvPr userDrawn="1"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834710" y="2139838"/>
            <a:ext cx="136418" cy="68622"/>
          </a:xfrm>
          <a:prstGeom prst="rect">
            <a:avLst/>
          </a:prstGeom>
        </p:spPr>
      </p:pic>
      <p:pic>
        <p:nvPicPr>
          <p:cNvPr id="222" name="Image 134" descr=" ">
            <a:extLst>
              <a:ext uri="{FF2B5EF4-FFF2-40B4-BE49-F238E27FC236}">
                <a16:creationId xmlns:a16="http://schemas.microsoft.com/office/drawing/2014/main" id="{A00C166F-D43E-7CBA-A673-8963BCEFC4B2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790229" y="2179848"/>
            <a:ext cx="122203" cy="71239"/>
          </a:xfrm>
          <a:prstGeom prst="rect">
            <a:avLst/>
          </a:prstGeom>
        </p:spPr>
      </p:pic>
      <p:pic>
        <p:nvPicPr>
          <p:cNvPr id="223" name="Image 135" descr=" ">
            <a:extLst>
              <a:ext uri="{FF2B5EF4-FFF2-40B4-BE49-F238E27FC236}">
                <a16:creationId xmlns:a16="http://schemas.microsoft.com/office/drawing/2014/main" id="{CF4BAB04-A62D-7D18-5807-B6B7CBF4FD2F}"/>
              </a:ext>
            </a:extLst>
          </p:cNvPr>
          <p:cNvPicPr>
            <a:picLocks noChangeAspect="1"/>
          </p:cNvPicPr>
          <p:nvPr userDrawn="1"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365272" y="2469344"/>
            <a:ext cx="326967" cy="210356"/>
          </a:xfrm>
          <a:prstGeom prst="rect">
            <a:avLst/>
          </a:prstGeom>
        </p:spPr>
      </p:pic>
      <p:pic>
        <p:nvPicPr>
          <p:cNvPr id="224" name="Image 136" descr=" ">
            <a:extLst>
              <a:ext uri="{FF2B5EF4-FFF2-40B4-BE49-F238E27FC236}">
                <a16:creationId xmlns:a16="http://schemas.microsoft.com/office/drawing/2014/main" id="{7894AB2D-7DEE-AE2E-8535-06378C4FB6AD}"/>
              </a:ext>
            </a:extLst>
          </p:cNvPr>
          <p:cNvPicPr>
            <a:picLocks noChangeAspect="1"/>
          </p:cNvPicPr>
          <p:nvPr userDrawn="1"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231930" y="2212330"/>
            <a:ext cx="81469" cy="61193"/>
          </a:xfrm>
          <a:prstGeom prst="rect">
            <a:avLst/>
          </a:prstGeom>
        </p:spPr>
      </p:pic>
      <p:pic>
        <p:nvPicPr>
          <p:cNvPr id="225" name="Image 137" descr=" ">
            <a:extLst>
              <a:ext uri="{FF2B5EF4-FFF2-40B4-BE49-F238E27FC236}">
                <a16:creationId xmlns:a16="http://schemas.microsoft.com/office/drawing/2014/main" id="{A8ED0860-2ADE-AF84-4D70-7F553524A930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275269" y="2212330"/>
            <a:ext cx="0" cy="0"/>
          </a:xfrm>
          <a:prstGeom prst="rect">
            <a:avLst/>
          </a:prstGeom>
        </p:spPr>
      </p:pic>
      <p:pic>
        <p:nvPicPr>
          <p:cNvPr id="226" name="Image 138" descr=" ">
            <a:extLst>
              <a:ext uri="{FF2B5EF4-FFF2-40B4-BE49-F238E27FC236}">
                <a16:creationId xmlns:a16="http://schemas.microsoft.com/office/drawing/2014/main" id="{8B0C7043-F7DC-D204-3933-31488E124CCE}"/>
              </a:ext>
            </a:extLst>
          </p:cNvPr>
          <p:cNvPicPr>
            <a:picLocks noChangeAspect="1"/>
          </p:cNvPicPr>
          <p:nvPr userDrawn="1"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016846" y="1880245"/>
            <a:ext cx="139494" cy="146000"/>
          </a:xfrm>
          <a:prstGeom prst="rect">
            <a:avLst/>
          </a:prstGeom>
        </p:spPr>
      </p:pic>
      <p:pic>
        <p:nvPicPr>
          <p:cNvPr id="227" name="Image 139" descr=" ">
            <a:extLst>
              <a:ext uri="{FF2B5EF4-FFF2-40B4-BE49-F238E27FC236}">
                <a16:creationId xmlns:a16="http://schemas.microsoft.com/office/drawing/2014/main" id="{59597A24-6F0A-DE3C-9556-392F887CC58F}"/>
              </a:ext>
            </a:extLst>
          </p:cNvPr>
          <p:cNvPicPr>
            <a:picLocks noChangeAspect="1"/>
          </p:cNvPicPr>
          <p:nvPr userDrawn="1"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51304" y="1745617"/>
            <a:ext cx="105036" cy="215205"/>
          </a:xfrm>
          <a:prstGeom prst="rect">
            <a:avLst/>
          </a:prstGeom>
        </p:spPr>
      </p:pic>
      <p:pic>
        <p:nvPicPr>
          <p:cNvPr id="228" name="Image 140" descr=" ">
            <a:extLst>
              <a:ext uri="{FF2B5EF4-FFF2-40B4-BE49-F238E27FC236}">
                <a16:creationId xmlns:a16="http://schemas.microsoft.com/office/drawing/2014/main" id="{26183363-0994-54D5-403D-4D515BB3C18A}"/>
              </a:ext>
            </a:extLst>
          </p:cNvPr>
          <p:cNvPicPr>
            <a:picLocks noChangeAspect="1"/>
          </p:cNvPicPr>
          <p:nvPr userDrawn="1"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046169" y="2092114"/>
            <a:ext cx="139544" cy="58266"/>
          </a:xfrm>
          <a:prstGeom prst="rect">
            <a:avLst/>
          </a:prstGeom>
        </p:spPr>
      </p:pic>
      <p:pic>
        <p:nvPicPr>
          <p:cNvPr id="229" name="Image 141" descr=" ">
            <a:extLst>
              <a:ext uri="{FF2B5EF4-FFF2-40B4-BE49-F238E27FC236}">
                <a16:creationId xmlns:a16="http://schemas.microsoft.com/office/drawing/2014/main" id="{1D99F7D7-4E21-9611-2BAA-E9ECBEF50611}"/>
              </a:ext>
            </a:extLst>
          </p:cNvPr>
          <p:cNvPicPr>
            <a:picLocks noChangeAspect="1"/>
          </p:cNvPicPr>
          <p:nvPr userDrawn="1"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086358" y="2139838"/>
            <a:ext cx="136418" cy="68622"/>
          </a:xfrm>
          <a:prstGeom prst="rect">
            <a:avLst/>
          </a:prstGeom>
        </p:spPr>
      </p:pic>
      <p:pic>
        <p:nvPicPr>
          <p:cNvPr id="230" name="Image 142" descr=" ">
            <a:extLst>
              <a:ext uri="{FF2B5EF4-FFF2-40B4-BE49-F238E27FC236}">
                <a16:creationId xmlns:a16="http://schemas.microsoft.com/office/drawing/2014/main" id="{254C27CC-4051-8022-E1E1-6425F0A8B88D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145053" y="2179848"/>
            <a:ext cx="122203" cy="71239"/>
          </a:xfrm>
          <a:prstGeom prst="rect">
            <a:avLst/>
          </a:prstGeom>
        </p:spPr>
      </p:pic>
      <p:pic>
        <p:nvPicPr>
          <p:cNvPr id="231" name="Image 143" descr=" ">
            <a:extLst>
              <a:ext uri="{FF2B5EF4-FFF2-40B4-BE49-F238E27FC236}">
                <a16:creationId xmlns:a16="http://schemas.microsoft.com/office/drawing/2014/main" id="{871F9CBC-1B43-E771-3360-95B272968C32}"/>
              </a:ext>
            </a:extLst>
          </p:cNvPr>
          <p:cNvPicPr>
            <a:picLocks noChangeAspect="1"/>
          </p:cNvPicPr>
          <p:nvPr userDrawn="1"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519006" y="1589484"/>
            <a:ext cx="19400" cy="20042"/>
          </a:xfrm>
          <a:prstGeom prst="rect">
            <a:avLst/>
          </a:prstGeom>
        </p:spPr>
      </p:pic>
      <p:pic>
        <p:nvPicPr>
          <p:cNvPr id="232" name="Image 144" descr=" ">
            <a:extLst>
              <a:ext uri="{FF2B5EF4-FFF2-40B4-BE49-F238E27FC236}">
                <a16:creationId xmlns:a16="http://schemas.microsoft.com/office/drawing/2014/main" id="{A51801D4-C61A-5AAF-63EC-9E7E1F1052D9}"/>
              </a:ext>
            </a:extLst>
          </p:cNvPr>
          <p:cNvPicPr>
            <a:picLocks noChangeAspect="1"/>
          </p:cNvPicPr>
          <p:nvPr userDrawn="1"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1470556" y="1728936"/>
            <a:ext cx="116299" cy="7888"/>
          </a:xfrm>
          <a:prstGeom prst="rect">
            <a:avLst/>
          </a:prstGeom>
        </p:spPr>
      </p:pic>
      <p:pic>
        <p:nvPicPr>
          <p:cNvPr id="233" name="Image 145" descr=" ">
            <a:extLst>
              <a:ext uri="{FF2B5EF4-FFF2-40B4-BE49-F238E27FC236}">
                <a16:creationId xmlns:a16="http://schemas.microsoft.com/office/drawing/2014/main" id="{CD03842F-8483-4CA1-008E-53C7C6CDEE41}"/>
              </a:ext>
            </a:extLst>
          </p:cNvPr>
          <p:cNvPicPr>
            <a:picLocks noChangeAspect="1"/>
          </p:cNvPicPr>
          <p:nvPr userDrawn="1"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1475046" y="1710866"/>
            <a:ext cx="107467" cy="10654"/>
          </a:xfrm>
          <a:prstGeom prst="rect">
            <a:avLst/>
          </a:prstGeom>
        </p:spPr>
      </p:pic>
      <p:pic>
        <p:nvPicPr>
          <p:cNvPr id="234" name="Image 146" descr=" ">
            <a:extLst>
              <a:ext uri="{FF2B5EF4-FFF2-40B4-BE49-F238E27FC236}">
                <a16:creationId xmlns:a16="http://schemas.microsoft.com/office/drawing/2014/main" id="{40C75B1F-693A-613C-2447-AEC5BDA2BCDD}"/>
              </a:ext>
            </a:extLst>
          </p:cNvPr>
          <p:cNvPicPr>
            <a:picLocks noChangeAspect="1"/>
          </p:cNvPicPr>
          <p:nvPr userDrawn="1"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1449742" y="1611325"/>
            <a:ext cx="157951" cy="92211"/>
          </a:xfrm>
          <a:prstGeom prst="rect">
            <a:avLst/>
          </a:prstGeom>
        </p:spPr>
      </p:pic>
      <p:pic>
        <p:nvPicPr>
          <p:cNvPr id="235" name="Image 147" descr=" ">
            <a:extLst>
              <a:ext uri="{FF2B5EF4-FFF2-40B4-BE49-F238E27FC236}">
                <a16:creationId xmlns:a16="http://schemas.microsoft.com/office/drawing/2014/main" id="{5EC66957-DCBD-1869-1C63-D94513596209}"/>
              </a:ext>
            </a:extLst>
          </p:cNvPr>
          <p:cNvPicPr>
            <a:picLocks noChangeAspect="1"/>
          </p:cNvPicPr>
          <p:nvPr userDrawn="1"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1507743" y="1618518"/>
            <a:ext cx="41950" cy="62297"/>
          </a:xfrm>
          <a:prstGeom prst="rect">
            <a:avLst/>
          </a:prstGeom>
        </p:spPr>
      </p:pic>
      <p:pic>
        <p:nvPicPr>
          <p:cNvPr id="236" name="Image 148" descr=" ">
            <a:extLst>
              <a:ext uri="{FF2B5EF4-FFF2-40B4-BE49-F238E27FC236}">
                <a16:creationId xmlns:a16="http://schemas.microsoft.com/office/drawing/2014/main" id="{549581AE-3656-1F47-20CE-1C4B3D669C53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725729" y="1789286"/>
            <a:ext cx="0" cy="0"/>
          </a:xfrm>
          <a:prstGeom prst="rect">
            <a:avLst/>
          </a:prstGeom>
        </p:spPr>
      </p:pic>
      <p:pic>
        <p:nvPicPr>
          <p:cNvPr id="237" name="Image 149" descr=" ">
            <a:extLst>
              <a:ext uri="{FF2B5EF4-FFF2-40B4-BE49-F238E27FC236}">
                <a16:creationId xmlns:a16="http://schemas.microsoft.com/office/drawing/2014/main" id="{0E436A6E-9D14-213D-56CA-D7A0FE83BCA5}"/>
              </a:ext>
            </a:extLst>
          </p:cNvPr>
          <p:cNvPicPr>
            <a:picLocks noChangeAspect="1"/>
          </p:cNvPicPr>
          <p:nvPr userDrawn="1"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1378296" y="2065933"/>
            <a:ext cx="301514" cy="334392"/>
          </a:xfrm>
          <a:prstGeom prst="rect">
            <a:avLst/>
          </a:prstGeom>
        </p:spPr>
      </p:pic>
      <p:pic>
        <p:nvPicPr>
          <p:cNvPr id="238" name="Image 150" descr=" ">
            <a:extLst>
              <a:ext uri="{FF2B5EF4-FFF2-40B4-BE49-F238E27FC236}">
                <a16:creationId xmlns:a16="http://schemas.microsoft.com/office/drawing/2014/main" id="{73D45AEF-3C1E-358D-B094-3CE35CF8F535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541258" y="2268079"/>
            <a:ext cx="0" cy="0"/>
          </a:xfrm>
          <a:prstGeom prst="rect">
            <a:avLst/>
          </a:prstGeom>
        </p:spPr>
      </p:pic>
      <p:pic>
        <p:nvPicPr>
          <p:cNvPr id="239" name="Image 151" descr=" ">
            <a:extLst>
              <a:ext uri="{FF2B5EF4-FFF2-40B4-BE49-F238E27FC236}">
                <a16:creationId xmlns:a16="http://schemas.microsoft.com/office/drawing/2014/main" id="{EDB9CA43-D33D-285F-F6D0-AE0DB7991C81}"/>
              </a:ext>
            </a:extLst>
          </p:cNvPr>
          <p:cNvPicPr>
            <a:picLocks noChangeAspect="1"/>
          </p:cNvPicPr>
          <p:nvPr userDrawn="1"/>
        </p:nvPicPr>
        <p:blipFill>
          <a:blip r:embed="rId113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1120915" y="1852228"/>
            <a:ext cx="815630" cy="648320"/>
          </a:xfrm>
          <a:prstGeom prst="rect">
            <a:avLst/>
          </a:prstGeom>
        </p:spPr>
      </p:pic>
      <p:pic>
        <p:nvPicPr>
          <p:cNvPr id="240" name="Image 152" descr=" ">
            <a:extLst>
              <a:ext uri="{FF2B5EF4-FFF2-40B4-BE49-F238E27FC236}">
                <a16:creationId xmlns:a16="http://schemas.microsoft.com/office/drawing/2014/main" id="{70782A56-76CE-39B8-61B5-9C8C1F47D443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672243" y="1698650"/>
            <a:ext cx="0" cy="0"/>
          </a:xfrm>
          <a:prstGeom prst="rect">
            <a:avLst/>
          </a:prstGeom>
        </p:spPr>
      </p:pic>
      <p:pic>
        <p:nvPicPr>
          <p:cNvPr id="241" name="Image 153" descr=" ">
            <a:extLst>
              <a:ext uri="{FF2B5EF4-FFF2-40B4-BE49-F238E27FC236}">
                <a16:creationId xmlns:a16="http://schemas.microsoft.com/office/drawing/2014/main" id="{B5B4C0B3-384F-6339-1938-0CF3389F699B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1669713" y="1711375"/>
            <a:ext cx="15232" cy="15639"/>
          </a:xfrm>
          <a:prstGeom prst="rect">
            <a:avLst/>
          </a:prstGeom>
        </p:spPr>
      </p:pic>
      <p:pic>
        <p:nvPicPr>
          <p:cNvPr id="242" name="Image 154" descr=" ">
            <a:extLst>
              <a:ext uri="{FF2B5EF4-FFF2-40B4-BE49-F238E27FC236}">
                <a16:creationId xmlns:a16="http://schemas.microsoft.com/office/drawing/2014/main" id="{B72F252B-ABCC-6E21-29F0-E51BDCB4D07F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1667803" y="1732359"/>
            <a:ext cx="19028" cy="39142"/>
          </a:xfrm>
          <a:prstGeom prst="rect">
            <a:avLst/>
          </a:prstGeom>
        </p:spPr>
      </p:pic>
      <p:pic>
        <p:nvPicPr>
          <p:cNvPr id="243" name="Image 155" descr=" ">
            <a:extLst>
              <a:ext uri="{FF2B5EF4-FFF2-40B4-BE49-F238E27FC236}">
                <a16:creationId xmlns:a16="http://schemas.microsoft.com/office/drawing/2014/main" id="{E789118A-6226-BE85-6AB6-82B12AE1633D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1660832" y="1664754"/>
            <a:ext cx="32994" cy="33896"/>
          </a:xfrm>
          <a:prstGeom prst="rect">
            <a:avLst/>
          </a:prstGeom>
        </p:spPr>
      </p:pic>
      <p:pic>
        <p:nvPicPr>
          <p:cNvPr id="244" name="Image 156" descr=" ">
            <a:extLst>
              <a:ext uri="{FF2B5EF4-FFF2-40B4-BE49-F238E27FC236}">
                <a16:creationId xmlns:a16="http://schemas.microsoft.com/office/drawing/2014/main" id="{67DA43DF-CA90-E9A4-3487-A43871B6ACBF}"/>
              </a:ext>
            </a:extLst>
          </p:cNvPr>
          <p:cNvPicPr>
            <a:picLocks noChangeAspect="1"/>
          </p:cNvPicPr>
          <p:nvPr userDrawn="1"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623074" y="1723988"/>
            <a:ext cx="108807" cy="74116"/>
          </a:xfrm>
          <a:prstGeom prst="rect">
            <a:avLst/>
          </a:prstGeom>
        </p:spPr>
      </p:pic>
      <p:pic>
        <p:nvPicPr>
          <p:cNvPr id="245" name="Image 157" descr=" ">
            <a:extLst>
              <a:ext uri="{FF2B5EF4-FFF2-40B4-BE49-F238E27FC236}">
                <a16:creationId xmlns:a16="http://schemas.microsoft.com/office/drawing/2014/main" id="{737338D2-20F4-80E4-9318-22491E1802D1}"/>
              </a:ext>
            </a:extLst>
          </p:cNvPr>
          <p:cNvPicPr>
            <a:picLocks noChangeAspect="1"/>
          </p:cNvPicPr>
          <p:nvPr userDrawn="1"/>
        </p:nvPicPr>
        <p:blipFill>
          <a:blip r:embed="rId123">
            <a:extLst>
              <a:ext uri="{96DAC541-7B7A-43D3-8B79-37D633B846F1}">
                <asvg:svgBlip xmlns=""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757433" y="1632434"/>
            <a:ext cx="61598" cy="87647"/>
          </a:xfrm>
          <a:prstGeom prst="rect">
            <a:avLst/>
          </a:prstGeom>
        </p:spPr>
      </p:pic>
      <p:pic>
        <p:nvPicPr>
          <p:cNvPr id="246" name="Image 158" descr=" ">
            <a:extLst>
              <a:ext uri="{FF2B5EF4-FFF2-40B4-BE49-F238E27FC236}">
                <a16:creationId xmlns:a16="http://schemas.microsoft.com/office/drawing/2014/main" id="{70CCF42B-45B1-5149-1276-020240428EA2}"/>
              </a:ext>
            </a:extLst>
          </p:cNvPr>
          <p:cNvPicPr>
            <a:picLocks noChangeAspect="1"/>
          </p:cNvPicPr>
          <p:nvPr userDrawn="1"/>
        </p:nvPicPr>
        <p:blipFill>
          <a:blip r:embed="rId125">
            <a:extLst>
              <a:ext uri="{96DAC541-7B7A-43D3-8B79-37D633B846F1}">
                <asvg:svgBlip xmlns=""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1790651" y="1621458"/>
            <a:ext cx="135525" cy="107913"/>
          </a:xfrm>
          <a:prstGeom prst="rect">
            <a:avLst/>
          </a:prstGeom>
        </p:spPr>
      </p:pic>
      <p:pic>
        <p:nvPicPr>
          <p:cNvPr id="247" name="Image 159" descr=" ">
            <a:extLst>
              <a:ext uri="{FF2B5EF4-FFF2-40B4-BE49-F238E27FC236}">
                <a16:creationId xmlns:a16="http://schemas.microsoft.com/office/drawing/2014/main" id="{03CCA3A0-44DD-BA03-C597-63FBA76856E4}"/>
              </a:ext>
            </a:extLst>
          </p:cNvPr>
          <p:cNvPicPr>
            <a:picLocks noChangeAspect="1"/>
          </p:cNvPicPr>
          <p:nvPr userDrawn="1"/>
        </p:nvPicPr>
        <p:blipFill>
          <a:blip r:embed="rId127">
            <a:extLst>
              <a:ext uri="{96DAC541-7B7A-43D3-8B79-37D633B846F1}">
                <asvg:svgBlip xmlns=""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1735181" y="1698923"/>
            <a:ext cx="93897" cy="86680"/>
          </a:xfrm>
          <a:prstGeom prst="rect">
            <a:avLst/>
          </a:prstGeom>
        </p:spPr>
      </p:pic>
      <p:pic>
        <p:nvPicPr>
          <p:cNvPr id="248" name="Image 160" descr=" ">
            <a:extLst>
              <a:ext uri="{FF2B5EF4-FFF2-40B4-BE49-F238E27FC236}">
                <a16:creationId xmlns:a16="http://schemas.microsoft.com/office/drawing/2014/main" id="{16A71F44-432C-2B78-2D4B-1D8705940515}"/>
              </a:ext>
            </a:extLst>
          </p:cNvPr>
          <p:cNvPicPr>
            <a:picLocks noChangeAspect="1"/>
          </p:cNvPicPr>
          <p:nvPr userDrawn="1"/>
        </p:nvPicPr>
        <p:blipFill>
          <a:blip r:embed="rId129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554084" y="1746572"/>
            <a:ext cx="69015" cy="47092"/>
          </a:xfrm>
          <a:prstGeom prst="rect">
            <a:avLst/>
          </a:prstGeom>
        </p:spPr>
      </p:pic>
      <p:pic>
        <p:nvPicPr>
          <p:cNvPr id="249" name="Image 161" descr=" ">
            <a:extLst>
              <a:ext uri="{FF2B5EF4-FFF2-40B4-BE49-F238E27FC236}">
                <a16:creationId xmlns:a16="http://schemas.microsoft.com/office/drawing/2014/main" id="{2A42BEED-9604-4282-DDF3-3790529CF698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372565" y="1711375"/>
            <a:ext cx="15232" cy="15639"/>
          </a:xfrm>
          <a:prstGeom prst="rect">
            <a:avLst/>
          </a:prstGeom>
        </p:spPr>
      </p:pic>
      <p:pic>
        <p:nvPicPr>
          <p:cNvPr id="250" name="Image 162" descr=" ">
            <a:extLst>
              <a:ext uri="{FF2B5EF4-FFF2-40B4-BE49-F238E27FC236}">
                <a16:creationId xmlns:a16="http://schemas.microsoft.com/office/drawing/2014/main" id="{AC31A2FE-0070-9E6B-5E0E-3455B7D61022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370655" y="1732359"/>
            <a:ext cx="19028" cy="39142"/>
          </a:xfrm>
          <a:prstGeom prst="rect">
            <a:avLst/>
          </a:prstGeom>
        </p:spPr>
      </p:pic>
      <p:pic>
        <p:nvPicPr>
          <p:cNvPr id="251" name="Image 163" descr=" ">
            <a:extLst>
              <a:ext uri="{FF2B5EF4-FFF2-40B4-BE49-F238E27FC236}">
                <a16:creationId xmlns:a16="http://schemas.microsoft.com/office/drawing/2014/main" id="{857D08EA-63EF-DF1A-3853-F42CD84DB1B2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363684" y="1664754"/>
            <a:ext cx="32994" cy="33896"/>
          </a:xfrm>
          <a:prstGeom prst="rect">
            <a:avLst/>
          </a:prstGeom>
        </p:spPr>
      </p:pic>
      <p:pic>
        <p:nvPicPr>
          <p:cNvPr id="252" name="Image 164" descr=" ">
            <a:extLst>
              <a:ext uri="{FF2B5EF4-FFF2-40B4-BE49-F238E27FC236}">
                <a16:creationId xmlns:a16="http://schemas.microsoft.com/office/drawing/2014/main" id="{B5B61F18-35BD-BF32-D09A-BD5EF240723B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385242" y="1698650"/>
            <a:ext cx="0" cy="0"/>
          </a:xfrm>
          <a:prstGeom prst="rect">
            <a:avLst/>
          </a:prstGeom>
        </p:spPr>
      </p:pic>
      <p:pic>
        <p:nvPicPr>
          <p:cNvPr id="253" name="Image 165" descr=" ">
            <a:extLst>
              <a:ext uri="{FF2B5EF4-FFF2-40B4-BE49-F238E27FC236}">
                <a16:creationId xmlns:a16="http://schemas.microsoft.com/office/drawing/2014/main" id="{DBA6E48D-AB83-66F7-6A33-A539590ED6E7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325604" y="1723988"/>
            <a:ext cx="108807" cy="74116"/>
          </a:xfrm>
          <a:prstGeom prst="rect">
            <a:avLst/>
          </a:prstGeom>
        </p:spPr>
      </p:pic>
      <p:pic>
        <p:nvPicPr>
          <p:cNvPr id="254" name="Image 166" descr=" ">
            <a:extLst>
              <a:ext uri="{FF2B5EF4-FFF2-40B4-BE49-F238E27FC236}">
                <a16:creationId xmlns:a16="http://schemas.microsoft.com/office/drawing/2014/main" id="{E295731A-0D38-EA92-2892-1050CD045D60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238454" y="1632434"/>
            <a:ext cx="61598" cy="87647"/>
          </a:xfrm>
          <a:prstGeom prst="rect">
            <a:avLst/>
          </a:prstGeom>
        </p:spPr>
      </p:pic>
      <p:pic>
        <p:nvPicPr>
          <p:cNvPr id="255" name="Image 167" descr=" ">
            <a:extLst>
              <a:ext uri="{FF2B5EF4-FFF2-40B4-BE49-F238E27FC236}">
                <a16:creationId xmlns:a16="http://schemas.microsoft.com/office/drawing/2014/main" id="{D99FDA6E-3B81-0ECF-590C-18060DCEAD46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131310" y="1621458"/>
            <a:ext cx="135525" cy="107913"/>
          </a:xfrm>
          <a:prstGeom prst="rect">
            <a:avLst/>
          </a:prstGeom>
        </p:spPr>
      </p:pic>
      <p:pic>
        <p:nvPicPr>
          <p:cNvPr id="256" name="Image 168" descr=" ">
            <a:extLst>
              <a:ext uri="{FF2B5EF4-FFF2-40B4-BE49-F238E27FC236}">
                <a16:creationId xmlns:a16="http://schemas.microsoft.com/office/drawing/2014/main" id="{37D8472F-3677-F6AE-385F-37CABA712715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228407" y="1698923"/>
            <a:ext cx="93897" cy="86680"/>
          </a:xfrm>
          <a:prstGeom prst="rect">
            <a:avLst/>
          </a:prstGeom>
        </p:spPr>
      </p:pic>
      <p:pic>
        <p:nvPicPr>
          <p:cNvPr id="257" name="Image 169" descr=" ">
            <a:extLst>
              <a:ext uri="{FF2B5EF4-FFF2-40B4-BE49-F238E27FC236}">
                <a16:creationId xmlns:a16="http://schemas.microsoft.com/office/drawing/2014/main" id="{4EC91EA7-70AC-A5A0-953E-431DEE77D232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434411" y="1746572"/>
            <a:ext cx="69015" cy="47092"/>
          </a:xfrm>
          <a:prstGeom prst="rect">
            <a:avLst/>
          </a:prstGeom>
        </p:spPr>
      </p:pic>
      <p:pic>
        <p:nvPicPr>
          <p:cNvPr id="258" name="Image 170" descr=" ">
            <a:extLst>
              <a:ext uri="{FF2B5EF4-FFF2-40B4-BE49-F238E27FC236}">
                <a16:creationId xmlns:a16="http://schemas.microsoft.com/office/drawing/2014/main" id="{FBA5E870-5D3C-6400-0D96-4E122431C93D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542201" y="1827733"/>
            <a:ext cx="181494" cy="174811"/>
          </a:xfrm>
          <a:prstGeom prst="rect">
            <a:avLst/>
          </a:prstGeom>
        </p:spPr>
      </p:pic>
      <p:pic>
        <p:nvPicPr>
          <p:cNvPr id="259" name="Image 171" descr=" ">
            <a:extLst>
              <a:ext uri="{FF2B5EF4-FFF2-40B4-BE49-F238E27FC236}">
                <a16:creationId xmlns:a16="http://schemas.microsoft.com/office/drawing/2014/main" id="{355F9AE0-E34E-E36B-3AC1-38183F0D8AC6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701641" y="1825687"/>
            <a:ext cx="13421" cy="16036"/>
          </a:xfrm>
          <a:prstGeom prst="rect">
            <a:avLst/>
          </a:prstGeom>
        </p:spPr>
      </p:pic>
      <p:pic>
        <p:nvPicPr>
          <p:cNvPr id="260" name="Image 172" descr=" ">
            <a:extLst>
              <a:ext uri="{FF2B5EF4-FFF2-40B4-BE49-F238E27FC236}">
                <a16:creationId xmlns:a16="http://schemas.microsoft.com/office/drawing/2014/main" id="{16323A9F-90E3-399C-1735-AC067B4C1081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598192" y="1794098"/>
            <a:ext cx="155272" cy="33387"/>
          </a:xfrm>
          <a:prstGeom prst="rect">
            <a:avLst/>
          </a:prstGeom>
        </p:spPr>
      </p:pic>
      <p:pic>
        <p:nvPicPr>
          <p:cNvPr id="261" name="Image 173" descr=" ">
            <a:extLst>
              <a:ext uri="{FF2B5EF4-FFF2-40B4-BE49-F238E27FC236}">
                <a16:creationId xmlns:a16="http://schemas.microsoft.com/office/drawing/2014/main" id="{29E7E0F6-960C-01E0-1033-5AEAFC9783BA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706056" y="1865499"/>
            <a:ext cx="101960" cy="41077"/>
          </a:xfrm>
          <a:prstGeom prst="rect">
            <a:avLst/>
          </a:prstGeom>
        </p:spPr>
      </p:pic>
      <p:pic>
        <p:nvPicPr>
          <p:cNvPr id="262" name="Image 174" descr=" ">
            <a:extLst>
              <a:ext uri="{FF2B5EF4-FFF2-40B4-BE49-F238E27FC236}">
                <a16:creationId xmlns:a16="http://schemas.microsoft.com/office/drawing/2014/main" id="{89739729-3C9F-BBB5-D537-53C0F9560541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666066" y="1827163"/>
            <a:ext cx="74696" cy="22014"/>
          </a:xfrm>
          <a:prstGeom prst="rect">
            <a:avLst/>
          </a:prstGeom>
        </p:spPr>
      </p:pic>
      <p:pic>
        <p:nvPicPr>
          <p:cNvPr id="263" name="Image 175" descr=" ">
            <a:extLst>
              <a:ext uri="{FF2B5EF4-FFF2-40B4-BE49-F238E27FC236}">
                <a16:creationId xmlns:a16="http://schemas.microsoft.com/office/drawing/2014/main" id="{6287AD93-4761-3C42-6394-C9B9C9FC42C4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731286" y="1820478"/>
            <a:ext cx="74671" cy="55141"/>
          </a:xfrm>
          <a:prstGeom prst="rect">
            <a:avLst/>
          </a:prstGeom>
        </p:spPr>
      </p:pic>
      <p:pic>
        <p:nvPicPr>
          <p:cNvPr id="264" name="Image 176" descr=" ">
            <a:extLst>
              <a:ext uri="{FF2B5EF4-FFF2-40B4-BE49-F238E27FC236}">
                <a16:creationId xmlns:a16="http://schemas.microsoft.com/office/drawing/2014/main" id="{98941FB2-BB38-2D78-8F54-9A91B7E70CDD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342325" y="1825687"/>
            <a:ext cx="13421" cy="16036"/>
          </a:xfrm>
          <a:prstGeom prst="rect">
            <a:avLst/>
          </a:prstGeom>
        </p:spPr>
      </p:pic>
      <p:pic>
        <p:nvPicPr>
          <p:cNvPr id="265" name="Image 177" descr=" ">
            <a:extLst>
              <a:ext uri="{FF2B5EF4-FFF2-40B4-BE49-F238E27FC236}">
                <a16:creationId xmlns:a16="http://schemas.microsoft.com/office/drawing/2014/main" id="{5A3F51EC-07B0-A9D7-D3C4-82E3BECE08A7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303922" y="1794098"/>
            <a:ext cx="155272" cy="33387"/>
          </a:xfrm>
          <a:prstGeom prst="rect">
            <a:avLst/>
          </a:prstGeom>
        </p:spPr>
      </p:pic>
      <p:pic>
        <p:nvPicPr>
          <p:cNvPr id="266" name="Image 178" descr=" ">
            <a:extLst>
              <a:ext uri="{FF2B5EF4-FFF2-40B4-BE49-F238E27FC236}">
                <a16:creationId xmlns:a16="http://schemas.microsoft.com/office/drawing/2014/main" id="{50406E31-EEDA-31A1-894D-DBFD73746AF9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249345" y="1865499"/>
            <a:ext cx="101960" cy="41077"/>
          </a:xfrm>
          <a:prstGeom prst="rect">
            <a:avLst/>
          </a:prstGeom>
        </p:spPr>
      </p:pic>
      <p:pic>
        <p:nvPicPr>
          <p:cNvPr id="267" name="Image 179" descr=" ">
            <a:extLst>
              <a:ext uri="{FF2B5EF4-FFF2-40B4-BE49-F238E27FC236}">
                <a16:creationId xmlns:a16="http://schemas.microsoft.com/office/drawing/2014/main" id="{00A077FF-072F-5E95-2D98-9848E09CBDB0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316624" y="1827163"/>
            <a:ext cx="74696" cy="22014"/>
          </a:xfrm>
          <a:prstGeom prst="rect">
            <a:avLst/>
          </a:prstGeom>
        </p:spPr>
      </p:pic>
      <p:pic>
        <p:nvPicPr>
          <p:cNvPr id="268" name="Image 180" descr=" ">
            <a:extLst>
              <a:ext uri="{FF2B5EF4-FFF2-40B4-BE49-F238E27FC236}">
                <a16:creationId xmlns:a16="http://schemas.microsoft.com/office/drawing/2014/main" id="{3B1425F3-FBE1-3326-136A-B9F6ED82ECE3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251429" y="1820478"/>
            <a:ext cx="74671" cy="55141"/>
          </a:xfrm>
          <a:prstGeom prst="rect">
            <a:avLst/>
          </a:prstGeom>
        </p:spPr>
      </p:pic>
      <p:pic>
        <p:nvPicPr>
          <p:cNvPr id="269" name="Image 181" descr=" ">
            <a:extLst>
              <a:ext uri="{FF2B5EF4-FFF2-40B4-BE49-F238E27FC236}">
                <a16:creationId xmlns:a16="http://schemas.microsoft.com/office/drawing/2014/main" id="{92C527E7-6C4B-2D57-C8E1-33FB78A5ED01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333691" y="1827733"/>
            <a:ext cx="181494" cy="174811"/>
          </a:xfrm>
          <a:prstGeom prst="rect">
            <a:avLst/>
          </a:prstGeom>
        </p:spPr>
      </p:pic>
      <p:pic>
        <p:nvPicPr>
          <p:cNvPr id="270" name="Image 182" descr=" ">
            <a:extLst>
              <a:ext uri="{FF2B5EF4-FFF2-40B4-BE49-F238E27FC236}">
                <a16:creationId xmlns:a16="http://schemas.microsoft.com/office/drawing/2014/main" id="{01206E66-E404-1192-734E-E3395A78A108}"/>
              </a:ext>
            </a:extLst>
          </p:cNvPr>
          <p:cNvPicPr>
            <a:picLocks noChangeAspect="1"/>
          </p:cNvPicPr>
          <p:nvPr userDrawn="1"/>
        </p:nvPicPr>
        <p:blipFill>
          <a:blip r:embed="rId168"/>
          <a:stretch>
            <a:fillRect/>
          </a:stretch>
        </p:blipFill>
        <p:spPr>
          <a:xfrm>
            <a:off x="9291980" y="1270000"/>
            <a:ext cx="2151312" cy="1676400"/>
          </a:xfrm>
          <a:prstGeom prst="rect">
            <a:avLst/>
          </a:prstGeom>
        </p:spPr>
      </p:pic>
      <p:pic>
        <p:nvPicPr>
          <p:cNvPr id="271" name="Image 183" descr=" ">
            <a:extLst>
              <a:ext uri="{FF2B5EF4-FFF2-40B4-BE49-F238E27FC236}">
                <a16:creationId xmlns:a16="http://schemas.microsoft.com/office/drawing/2014/main" id="{5DCAA390-5AB9-E396-4F35-A2A834FCB5AE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=""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9427505" y="1682242"/>
            <a:ext cx="319276" cy="1133103"/>
          </a:xfrm>
          <a:prstGeom prst="rect">
            <a:avLst/>
          </a:prstGeom>
        </p:spPr>
      </p:pic>
      <p:pic>
        <p:nvPicPr>
          <p:cNvPr id="272" name="Image 184" descr=" ">
            <a:extLst>
              <a:ext uri="{FF2B5EF4-FFF2-40B4-BE49-F238E27FC236}">
                <a16:creationId xmlns:a16="http://schemas.microsoft.com/office/drawing/2014/main" id="{22BB59D7-E042-1F9F-BFEA-F0132D8CEB73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10979877" y="1359917"/>
            <a:ext cx="319276" cy="1133103"/>
          </a:xfrm>
          <a:prstGeom prst="rect">
            <a:avLst/>
          </a:prstGeom>
        </p:spPr>
      </p:pic>
      <p:pic>
        <p:nvPicPr>
          <p:cNvPr id="273" name="Image 185" descr=" ">
            <a:extLst>
              <a:ext uri="{FF2B5EF4-FFF2-40B4-BE49-F238E27FC236}">
                <a16:creationId xmlns:a16="http://schemas.microsoft.com/office/drawing/2014/main" id="{79B80E5A-7D73-0147-2ED5-994C41FD5817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9712274" y="2058243"/>
            <a:ext cx="63334" cy="102939"/>
          </a:xfrm>
          <a:prstGeom prst="rect">
            <a:avLst/>
          </a:prstGeom>
        </p:spPr>
      </p:pic>
      <p:pic>
        <p:nvPicPr>
          <p:cNvPr id="274" name="Image 186" descr=" ">
            <a:extLst>
              <a:ext uri="{FF2B5EF4-FFF2-40B4-BE49-F238E27FC236}">
                <a16:creationId xmlns:a16="http://schemas.microsoft.com/office/drawing/2014/main" id="{B89B0E51-3422-5980-D68A-44FC0C82CD3D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9784415" y="2031194"/>
            <a:ext cx="68048" cy="103622"/>
          </a:xfrm>
          <a:prstGeom prst="rect">
            <a:avLst/>
          </a:prstGeom>
        </p:spPr>
      </p:pic>
      <p:pic>
        <p:nvPicPr>
          <p:cNvPr id="275" name="Image 187" descr=" ">
            <a:extLst>
              <a:ext uri="{FF2B5EF4-FFF2-40B4-BE49-F238E27FC236}">
                <a16:creationId xmlns:a16="http://schemas.microsoft.com/office/drawing/2014/main" id="{386F8B6C-295B-ABF4-03A4-2C650C3967A9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9858565" y="2013769"/>
            <a:ext cx="73853" cy="97408"/>
          </a:xfrm>
          <a:prstGeom prst="rect">
            <a:avLst/>
          </a:prstGeom>
        </p:spPr>
      </p:pic>
      <p:pic>
        <p:nvPicPr>
          <p:cNvPr id="276" name="Image 188" descr=" ">
            <a:extLst>
              <a:ext uri="{FF2B5EF4-FFF2-40B4-BE49-F238E27FC236}">
                <a16:creationId xmlns:a16="http://schemas.microsoft.com/office/drawing/2014/main" id="{788FC23B-F270-77C2-70A6-8D7D8FBEE3F6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9922594" y="1986025"/>
            <a:ext cx="62044" cy="95300"/>
          </a:xfrm>
          <a:prstGeom prst="rect">
            <a:avLst/>
          </a:prstGeom>
        </p:spPr>
      </p:pic>
      <p:pic>
        <p:nvPicPr>
          <p:cNvPr id="277" name="Image 189" descr=" ">
            <a:extLst>
              <a:ext uri="{FF2B5EF4-FFF2-40B4-BE49-F238E27FC236}">
                <a16:creationId xmlns:a16="http://schemas.microsoft.com/office/drawing/2014/main" id="{AB48FAE8-6CF2-C229-A2D3-1D63FED43C48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9987665" y="1966330"/>
            <a:ext cx="77351" cy="87548"/>
          </a:xfrm>
          <a:prstGeom prst="rect">
            <a:avLst/>
          </a:prstGeom>
        </p:spPr>
      </p:pic>
      <p:pic>
        <p:nvPicPr>
          <p:cNvPr id="278" name="Image 190" descr=" ">
            <a:extLst>
              <a:ext uri="{FF2B5EF4-FFF2-40B4-BE49-F238E27FC236}">
                <a16:creationId xmlns:a16="http://schemas.microsoft.com/office/drawing/2014/main" id="{AC4359E3-FD02-24F6-8D5C-9076255A75CF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10071912" y="1934245"/>
            <a:ext cx="71943" cy="89061"/>
          </a:xfrm>
          <a:prstGeom prst="rect">
            <a:avLst/>
          </a:prstGeom>
        </p:spPr>
      </p:pic>
      <p:pic>
        <p:nvPicPr>
          <p:cNvPr id="279" name="Image 191" descr=" ">
            <a:extLst>
              <a:ext uri="{FF2B5EF4-FFF2-40B4-BE49-F238E27FC236}">
                <a16:creationId xmlns:a16="http://schemas.microsoft.com/office/drawing/2014/main" id="{8189159A-11C2-4F8B-9F41-F1FEFA5729C6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10152811" y="1911387"/>
            <a:ext cx="60829" cy="94940"/>
          </a:xfrm>
          <a:prstGeom prst="rect">
            <a:avLst/>
          </a:prstGeom>
        </p:spPr>
      </p:pic>
      <p:pic>
        <p:nvPicPr>
          <p:cNvPr id="280" name="Image 192" descr=" ">
            <a:extLst>
              <a:ext uri="{FF2B5EF4-FFF2-40B4-BE49-F238E27FC236}">
                <a16:creationId xmlns:a16="http://schemas.microsoft.com/office/drawing/2014/main" id="{7D67E19A-47E8-C5EB-604E-0BC96FD1E02E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10221230" y="1875148"/>
            <a:ext cx="79459" cy="108533"/>
          </a:xfrm>
          <a:prstGeom prst="rect">
            <a:avLst/>
          </a:prstGeom>
        </p:spPr>
      </p:pic>
      <p:pic>
        <p:nvPicPr>
          <p:cNvPr id="281" name="Image 193" descr=" ">
            <a:extLst>
              <a:ext uri="{FF2B5EF4-FFF2-40B4-BE49-F238E27FC236}">
                <a16:creationId xmlns:a16="http://schemas.microsoft.com/office/drawing/2014/main" id="{D3F483F9-6887-5AD0-EFD6-8A8B5A438D80}"/>
              </a:ext>
            </a:extLst>
          </p:cNvPr>
          <p:cNvPicPr>
            <a:picLocks noChangeAspect="1"/>
          </p:cNvPicPr>
          <p:nvPr userDrawn="1"/>
        </p:nvPicPr>
        <p:blipFill>
          <a:blip r:embed="rId189">
            <a:extLst>
              <a:ext uri="{96DAC541-7B7A-43D3-8B79-37D633B846F1}">
                <asvg:svgBlip xmlns=""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10306892" y="1857697"/>
            <a:ext cx="73853" cy="97408"/>
          </a:xfrm>
          <a:prstGeom prst="rect">
            <a:avLst/>
          </a:prstGeom>
        </p:spPr>
      </p:pic>
      <p:pic>
        <p:nvPicPr>
          <p:cNvPr id="282" name="Image 194" descr=" ">
            <a:extLst>
              <a:ext uri="{FF2B5EF4-FFF2-40B4-BE49-F238E27FC236}">
                <a16:creationId xmlns:a16="http://schemas.microsoft.com/office/drawing/2014/main" id="{8808EA8F-2F89-2A1B-FD54-246FC4924B22}"/>
              </a:ext>
            </a:extLst>
          </p:cNvPr>
          <p:cNvPicPr>
            <a:picLocks noChangeAspect="1"/>
          </p:cNvPicPr>
          <p:nvPr userDrawn="1"/>
        </p:nvPicPr>
        <p:blipFill>
          <a:blip r:embed="rId191">
            <a:extLst>
              <a:ext uri="{96DAC541-7B7A-43D3-8B79-37D633B846F1}">
                <asvg:svgBlip xmlns=""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9710339" y="2174627"/>
            <a:ext cx="68395" cy="102171"/>
          </a:xfrm>
          <a:prstGeom prst="rect">
            <a:avLst/>
          </a:prstGeom>
        </p:spPr>
      </p:pic>
      <p:pic>
        <p:nvPicPr>
          <p:cNvPr id="283" name="Image 195" descr=" ">
            <a:extLst>
              <a:ext uri="{FF2B5EF4-FFF2-40B4-BE49-F238E27FC236}">
                <a16:creationId xmlns:a16="http://schemas.microsoft.com/office/drawing/2014/main" id="{B7088D8B-D601-3461-237A-5DABDA7B487E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9786027" y="2148694"/>
            <a:ext cx="63359" cy="102952"/>
          </a:xfrm>
          <a:prstGeom prst="rect">
            <a:avLst/>
          </a:prstGeom>
        </p:spPr>
      </p:pic>
      <p:pic>
        <p:nvPicPr>
          <p:cNvPr id="284" name="Image 196" descr=" ">
            <a:extLst>
              <a:ext uri="{FF2B5EF4-FFF2-40B4-BE49-F238E27FC236}">
                <a16:creationId xmlns:a16="http://schemas.microsoft.com/office/drawing/2014/main" id="{2763101B-2A34-A490-3D84-79BF63BAD87C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9858689" y="2122500"/>
            <a:ext cx="63334" cy="102952"/>
          </a:xfrm>
          <a:prstGeom prst="rect">
            <a:avLst/>
          </a:prstGeom>
        </p:spPr>
      </p:pic>
      <p:pic>
        <p:nvPicPr>
          <p:cNvPr id="285" name="Image 197" descr=" ">
            <a:extLst>
              <a:ext uri="{FF2B5EF4-FFF2-40B4-BE49-F238E27FC236}">
                <a16:creationId xmlns:a16="http://schemas.microsoft.com/office/drawing/2014/main" id="{B58B9C7A-D8EE-130F-42FE-66708319551E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9931302" y="2103785"/>
            <a:ext cx="63111" cy="95473"/>
          </a:xfrm>
          <a:prstGeom prst="rect">
            <a:avLst/>
          </a:prstGeom>
        </p:spPr>
      </p:pic>
      <p:pic>
        <p:nvPicPr>
          <p:cNvPr id="286" name="Image 198" descr=" ">
            <a:extLst>
              <a:ext uri="{FF2B5EF4-FFF2-40B4-BE49-F238E27FC236}">
                <a16:creationId xmlns:a16="http://schemas.microsoft.com/office/drawing/2014/main" id="{46750D6A-3794-E0A4-2E06-3FB427E38B20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10002178" y="2072891"/>
            <a:ext cx="57157" cy="100781"/>
          </a:xfrm>
          <a:prstGeom prst="rect">
            <a:avLst/>
          </a:prstGeom>
        </p:spPr>
      </p:pic>
      <p:pic>
        <p:nvPicPr>
          <p:cNvPr id="287" name="Image 199" descr=" ">
            <a:extLst>
              <a:ext uri="{FF2B5EF4-FFF2-40B4-BE49-F238E27FC236}">
                <a16:creationId xmlns:a16="http://schemas.microsoft.com/office/drawing/2014/main" id="{D71C4DCB-82D5-5EE8-50F1-EEC78665DBB9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10067645" y="2055577"/>
            <a:ext cx="60829" cy="94940"/>
          </a:xfrm>
          <a:prstGeom prst="rect">
            <a:avLst/>
          </a:prstGeom>
        </p:spPr>
      </p:pic>
      <p:pic>
        <p:nvPicPr>
          <p:cNvPr id="288" name="Image 200" descr=" ">
            <a:extLst>
              <a:ext uri="{FF2B5EF4-FFF2-40B4-BE49-F238E27FC236}">
                <a16:creationId xmlns:a16="http://schemas.microsoft.com/office/drawing/2014/main" id="{06EBF37D-E969-1077-CC76-E90BA52214B0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04"/>
              </a:ext>
            </a:extLst>
          </a:blip>
          <a:stretch>
            <a:fillRect/>
          </a:stretch>
        </p:blipFill>
        <p:spPr>
          <a:xfrm>
            <a:off x="10135520" y="2028304"/>
            <a:ext cx="67973" cy="89012"/>
          </a:xfrm>
          <a:prstGeom prst="rect">
            <a:avLst/>
          </a:prstGeom>
        </p:spPr>
      </p:pic>
      <p:pic>
        <p:nvPicPr>
          <p:cNvPr id="289" name="Image 201" descr=" ">
            <a:extLst>
              <a:ext uri="{FF2B5EF4-FFF2-40B4-BE49-F238E27FC236}">
                <a16:creationId xmlns:a16="http://schemas.microsoft.com/office/drawing/2014/main" id="{9B978B07-BB85-CAA8-2248-A9380FAE4D5F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10211357" y="1995785"/>
            <a:ext cx="63359" cy="102952"/>
          </a:xfrm>
          <a:prstGeom prst="rect">
            <a:avLst/>
          </a:prstGeom>
        </p:spPr>
      </p:pic>
      <p:pic>
        <p:nvPicPr>
          <p:cNvPr id="290" name="Image 202" descr=" ">
            <a:extLst>
              <a:ext uri="{FF2B5EF4-FFF2-40B4-BE49-F238E27FC236}">
                <a16:creationId xmlns:a16="http://schemas.microsoft.com/office/drawing/2014/main" id="{887AE993-2D38-26B1-1595-6441240026D6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10283820" y="1970162"/>
            <a:ext cx="62019" cy="95312"/>
          </a:xfrm>
          <a:prstGeom prst="rect">
            <a:avLst/>
          </a:prstGeom>
        </p:spPr>
      </p:pic>
      <p:pic>
        <p:nvPicPr>
          <p:cNvPr id="291" name="Image 203" descr=" ">
            <a:extLst>
              <a:ext uri="{FF2B5EF4-FFF2-40B4-BE49-F238E27FC236}">
                <a16:creationId xmlns:a16="http://schemas.microsoft.com/office/drawing/2014/main" id="{F182FBF1-A784-16C6-F39A-E27E98F117F3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10353233" y="1946846"/>
            <a:ext cx="57132" cy="100794"/>
          </a:xfrm>
          <a:prstGeom prst="rect">
            <a:avLst/>
          </a:prstGeom>
        </p:spPr>
      </p:pic>
      <p:pic>
        <p:nvPicPr>
          <p:cNvPr id="292" name="Image 204" descr=" ">
            <a:extLst>
              <a:ext uri="{FF2B5EF4-FFF2-40B4-BE49-F238E27FC236}">
                <a16:creationId xmlns:a16="http://schemas.microsoft.com/office/drawing/2014/main" id="{6ED7F9D9-64CC-4335-398A-CD3E33BEC862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10418105" y="1922252"/>
            <a:ext cx="62044" cy="95300"/>
          </a:xfrm>
          <a:prstGeom prst="rect">
            <a:avLst/>
          </a:prstGeom>
        </p:spPr>
      </p:pic>
      <p:pic>
        <p:nvPicPr>
          <p:cNvPr id="293" name="Image 205" descr=" ">
            <a:extLst>
              <a:ext uri="{FF2B5EF4-FFF2-40B4-BE49-F238E27FC236}">
                <a16:creationId xmlns:a16="http://schemas.microsoft.com/office/drawing/2014/main" id="{7A4E46C9-B26D-E8FA-CB27-5C8F798C7381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10483498" y="1905471"/>
            <a:ext cx="67998" cy="89012"/>
          </a:xfrm>
          <a:prstGeom prst="rect">
            <a:avLst/>
          </a:prstGeom>
        </p:spPr>
      </p:pic>
      <p:pic>
        <p:nvPicPr>
          <p:cNvPr id="294" name="Image 206" descr=" ">
            <a:extLst>
              <a:ext uri="{FF2B5EF4-FFF2-40B4-BE49-F238E27FC236}">
                <a16:creationId xmlns:a16="http://schemas.microsoft.com/office/drawing/2014/main" id="{14661BB0-F83C-8699-8070-EADD8524D77C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10560006" y="1870720"/>
            <a:ext cx="69114" cy="104949"/>
          </a:xfrm>
          <a:prstGeom prst="rect">
            <a:avLst/>
          </a:prstGeom>
        </p:spPr>
      </p:pic>
      <p:pic>
        <p:nvPicPr>
          <p:cNvPr id="295" name="Image 207" descr=" ">
            <a:extLst>
              <a:ext uri="{FF2B5EF4-FFF2-40B4-BE49-F238E27FC236}">
                <a16:creationId xmlns:a16="http://schemas.microsoft.com/office/drawing/2014/main" id="{68E7088E-05C1-010D-2FE0-2EDD02B3FD84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3"/>
              </a:ext>
            </a:extLst>
          </a:blip>
          <a:stretch>
            <a:fillRect/>
          </a:stretch>
        </p:blipFill>
        <p:spPr>
          <a:xfrm>
            <a:off x="10625895" y="1854845"/>
            <a:ext cx="71943" cy="89061"/>
          </a:xfrm>
          <a:prstGeom prst="rect">
            <a:avLst/>
          </a:prstGeom>
        </p:spPr>
      </p:pic>
      <p:pic>
        <p:nvPicPr>
          <p:cNvPr id="296" name="Image 208" descr=" ">
            <a:extLst>
              <a:ext uri="{FF2B5EF4-FFF2-40B4-BE49-F238E27FC236}">
                <a16:creationId xmlns:a16="http://schemas.microsoft.com/office/drawing/2014/main" id="{28AAC4D2-E35F-4C28-8346-855E21E0F094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10707984" y="1824186"/>
            <a:ext cx="54205" cy="99764"/>
          </a:xfrm>
          <a:prstGeom prst="rect">
            <a:avLst/>
          </a:prstGeom>
        </p:spPr>
      </p:pic>
      <p:pic>
        <p:nvPicPr>
          <p:cNvPr id="297" name="Image 209" descr=" ">
            <a:extLst>
              <a:ext uri="{FF2B5EF4-FFF2-40B4-BE49-F238E27FC236}">
                <a16:creationId xmlns:a16="http://schemas.microsoft.com/office/drawing/2014/main" id="{7CAAF9B1-1C8A-99BF-B53A-8C0033E5E64D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10765240" y="1806649"/>
            <a:ext cx="71943" cy="89061"/>
          </a:xfrm>
          <a:prstGeom prst="rect">
            <a:avLst/>
          </a:prstGeom>
        </p:spPr>
      </p:pic>
      <p:pic>
        <p:nvPicPr>
          <p:cNvPr id="298" name="Image 210" descr=" ">
            <a:extLst>
              <a:ext uri="{FF2B5EF4-FFF2-40B4-BE49-F238E27FC236}">
                <a16:creationId xmlns:a16="http://schemas.microsoft.com/office/drawing/2014/main" id="{412AAE41-FF0D-F4FF-C6F3-2A73C8440472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9711877" y="2285938"/>
            <a:ext cx="62044" cy="95312"/>
          </a:xfrm>
          <a:prstGeom prst="rect">
            <a:avLst/>
          </a:prstGeom>
        </p:spPr>
      </p:pic>
      <p:pic>
        <p:nvPicPr>
          <p:cNvPr id="299" name="Image 211" descr=" ">
            <a:extLst>
              <a:ext uri="{FF2B5EF4-FFF2-40B4-BE49-F238E27FC236}">
                <a16:creationId xmlns:a16="http://schemas.microsoft.com/office/drawing/2014/main" id="{7AD78DE6-AB44-6E87-4E74-EB1D2AE651E9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9779999" y="2262547"/>
            <a:ext cx="57157" cy="100794"/>
          </a:xfrm>
          <a:prstGeom prst="rect">
            <a:avLst/>
          </a:prstGeom>
        </p:spPr>
      </p:pic>
      <p:pic>
        <p:nvPicPr>
          <p:cNvPr id="300" name="Image 212" descr=" ">
            <a:extLst>
              <a:ext uri="{FF2B5EF4-FFF2-40B4-BE49-F238E27FC236}">
                <a16:creationId xmlns:a16="http://schemas.microsoft.com/office/drawing/2014/main" id="{BC2651A8-9BDE-7AEC-AC6E-D67EDDA5615B}"/>
              </a:ext>
            </a:extLst>
          </p:cNvPr>
          <p:cNvPicPr>
            <a:picLocks noChangeAspect="1"/>
          </p:cNvPicPr>
          <p:nvPr userDrawn="1"/>
        </p:nvPicPr>
        <p:blipFill>
          <a:blip r:embed="rId219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9842341" y="2235622"/>
            <a:ext cx="74324" cy="106759"/>
          </a:xfrm>
          <a:prstGeom prst="rect">
            <a:avLst/>
          </a:prstGeom>
        </p:spPr>
      </p:pic>
      <p:pic>
        <p:nvPicPr>
          <p:cNvPr id="301" name="Image 213" descr=" ">
            <a:extLst>
              <a:ext uri="{FF2B5EF4-FFF2-40B4-BE49-F238E27FC236}">
                <a16:creationId xmlns:a16="http://schemas.microsoft.com/office/drawing/2014/main" id="{09123306-2212-9598-5C3C-545531881AD4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9924008" y="2210705"/>
            <a:ext cx="63334" cy="102952"/>
          </a:xfrm>
          <a:prstGeom prst="rect">
            <a:avLst/>
          </a:prstGeom>
        </p:spPr>
      </p:pic>
      <p:pic>
        <p:nvPicPr>
          <p:cNvPr id="302" name="Image 214" descr=" ">
            <a:extLst>
              <a:ext uri="{FF2B5EF4-FFF2-40B4-BE49-F238E27FC236}">
                <a16:creationId xmlns:a16="http://schemas.microsoft.com/office/drawing/2014/main" id="{57FEA316-7B5E-402A-EA1D-2C675FFCB338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9995554" y="2190862"/>
            <a:ext cx="71943" cy="89061"/>
          </a:xfrm>
          <a:prstGeom prst="rect">
            <a:avLst/>
          </a:prstGeom>
        </p:spPr>
      </p:pic>
      <p:pic>
        <p:nvPicPr>
          <p:cNvPr id="303" name="Image 215" descr=" ">
            <a:extLst>
              <a:ext uri="{FF2B5EF4-FFF2-40B4-BE49-F238E27FC236}">
                <a16:creationId xmlns:a16="http://schemas.microsoft.com/office/drawing/2014/main" id="{64556593-5217-F4C3-EC40-8FA5A5CB5A64}"/>
              </a:ext>
            </a:extLst>
          </p:cNvPr>
          <p:cNvPicPr>
            <a:picLocks noChangeAspect="1"/>
          </p:cNvPicPr>
          <p:nvPr userDrawn="1"/>
        </p:nvPicPr>
        <p:blipFill>
          <a:blip r:embed="rId223">
            <a:extLst>
              <a:ext uri="{96DAC541-7B7A-43D3-8B79-37D633B846F1}">
                <asvg:svgBlip xmlns="" xmlns:asvg="http://schemas.microsoft.com/office/drawing/2016/SVG/main" r:embed="rId224"/>
              </a:ext>
            </a:extLst>
          </a:blip>
          <a:stretch>
            <a:fillRect/>
          </a:stretch>
        </p:blipFill>
        <p:spPr>
          <a:xfrm>
            <a:off x="10069308" y="2158293"/>
            <a:ext cx="68048" cy="103609"/>
          </a:xfrm>
          <a:prstGeom prst="rect">
            <a:avLst/>
          </a:prstGeom>
        </p:spPr>
      </p:pic>
      <p:pic>
        <p:nvPicPr>
          <p:cNvPr id="304" name="Image 216" descr=" ">
            <a:extLst>
              <a:ext uri="{FF2B5EF4-FFF2-40B4-BE49-F238E27FC236}">
                <a16:creationId xmlns:a16="http://schemas.microsoft.com/office/drawing/2014/main" id="{A588D5F2-D754-B920-366C-C23A2EF68A64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10145616" y="2138425"/>
            <a:ext cx="71943" cy="89061"/>
          </a:xfrm>
          <a:prstGeom prst="rect">
            <a:avLst/>
          </a:prstGeom>
        </p:spPr>
      </p:pic>
      <p:pic>
        <p:nvPicPr>
          <p:cNvPr id="305" name="Image 217" descr=" ">
            <a:extLst>
              <a:ext uri="{FF2B5EF4-FFF2-40B4-BE49-F238E27FC236}">
                <a16:creationId xmlns:a16="http://schemas.microsoft.com/office/drawing/2014/main" id="{7B9F87C6-484C-1B98-2930-CC0DD435999F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10226266" y="2107729"/>
            <a:ext cx="54205" cy="99764"/>
          </a:xfrm>
          <a:prstGeom prst="rect">
            <a:avLst/>
          </a:prstGeom>
        </p:spPr>
      </p:pic>
      <p:pic>
        <p:nvPicPr>
          <p:cNvPr id="306" name="Image 218" descr=" ">
            <a:extLst>
              <a:ext uri="{FF2B5EF4-FFF2-40B4-BE49-F238E27FC236}">
                <a16:creationId xmlns:a16="http://schemas.microsoft.com/office/drawing/2014/main" id="{3B68A32F-90BE-9154-FF3A-73E285563F53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10288906" y="2082428"/>
            <a:ext cx="63334" cy="102939"/>
          </a:xfrm>
          <a:prstGeom prst="rect">
            <a:avLst/>
          </a:prstGeom>
        </p:spPr>
      </p:pic>
      <p:pic>
        <p:nvPicPr>
          <p:cNvPr id="307" name="Image 219" descr=" ">
            <a:extLst>
              <a:ext uri="{FF2B5EF4-FFF2-40B4-BE49-F238E27FC236}">
                <a16:creationId xmlns:a16="http://schemas.microsoft.com/office/drawing/2014/main" id="{DFD125EC-FD87-7169-2383-2322CF0B250B}"/>
              </a:ext>
            </a:extLst>
          </p:cNvPr>
          <p:cNvPicPr>
            <a:picLocks noChangeAspect="1"/>
          </p:cNvPicPr>
          <p:nvPr userDrawn="1"/>
        </p:nvPicPr>
        <p:blipFill>
          <a:blip r:embed="rId229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10362436" y="2058975"/>
            <a:ext cx="60531" cy="87561"/>
          </a:xfrm>
          <a:prstGeom prst="rect">
            <a:avLst/>
          </a:prstGeom>
        </p:spPr>
      </p:pic>
      <p:pic>
        <p:nvPicPr>
          <p:cNvPr id="308" name="Image 220" descr=" ">
            <a:extLst>
              <a:ext uri="{FF2B5EF4-FFF2-40B4-BE49-F238E27FC236}">
                <a16:creationId xmlns:a16="http://schemas.microsoft.com/office/drawing/2014/main" id="{623DDFA8-DD0C-6DAA-0E9F-27C7BCE4BF43}"/>
              </a:ext>
            </a:extLst>
          </p:cNvPr>
          <p:cNvPicPr>
            <a:picLocks noChangeAspect="1"/>
          </p:cNvPicPr>
          <p:nvPr userDrawn="1"/>
        </p:nvPicPr>
        <p:blipFill>
          <a:blip r:embed="rId231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10432097" y="2034989"/>
            <a:ext cx="57157" cy="100794"/>
          </a:xfrm>
          <a:prstGeom prst="rect">
            <a:avLst/>
          </a:prstGeom>
        </p:spPr>
      </p:pic>
      <p:pic>
        <p:nvPicPr>
          <p:cNvPr id="309" name="Image 221" descr=" ">
            <a:extLst>
              <a:ext uri="{FF2B5EF4-FFF2-40B4-BE49-F238E27FC236}">
                <a16:creationId xmlns:a16="http://schemas.microsoft.com/office/drawing/2014/main" id="{4FE62467-A512-6CEF-ABA2-3CA2C6584E1F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33"/>
              </a:ext>
            </a:extLst>
          </a:blip>
          <a:stretch>
            <a:fillRect/>
          </a:stretch>
        </p:blipFill>
        <p:spPr>
          <a:xfrm>
            <a:off x="10495133" y="2014724"/>
            <a:ext cx="67973" cy="89012"/>
          </a:xfrm>
          <a:prstGeom prst="rect">
            <a:avLst/>
          </a:prstGeom>
        </p:spPr>
      </p:pic>
      <p:pic>
        <p:nvPicPr>
          <p:cNvPr id="310" name="Image 222" descr=" ">
            <a:extLst>
              <a:ext uri="{FF2B5EF4-FFF2-40B4-BE49-F238E27FC236}">
                <a16:creationId xmlns:a16="http://schemas.microsoft.com/office/drawing/2014/main" id="{E8F044F7-31E2-DAE1-7A64-2ADAE69CDD02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10571343" y="1980071"/>
            <a:ext cx="69114" cy="104949"/>
          </a:xfrm>
          <a:prstGeom prst="rect">
            <a:avLst/>
          </a:prstGeom>
        </p:spPr>
      </p:pic>
      <p:pic>
        <p:nvPicPr>
          <p:cNvPr id="311" name="Image 223" descr=" ">
            <a:extLst>
              <a:ext uri="{FF2B5EF4-FFF2-40B4-BE49-F238E27FC236}">
                <a16:creationId xmlns:a16="http://schemas.microsoft.com/office/drawing/2014/main" id="{B57D20C0-8450-ECAA-6911-A72674F798D2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10637580" y="1964072"/>
            <a:ext cx="71943" cy="89061"/>
          </a:xfrm>
          <a:prstGeom prst="rect">
            <a:avLst/>
          </a:prstGeom>
        </p:spPr>
      </p:pic>
      <p:pic>
        <p:nvPicPr>
          <p:cNvPr id="312" name="Image 224" descr=" ">
            <a:extLst>
              <a:ext uri="{FF2B5EF4-FFF2-40B4-BE49-F238E27FC236}">
                <a16:creationId xmlns:a16="http://schemas.microsoft.com/office/drawing/2014/main" id="{CEB8E765-6C34-832D-F760-203756521613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10718106" y="1934964"/>
            <a:ext cx="54180" cy="99764"/>
          </a:xfrm>
          <a:prstGeom prst="rect">
            <a:avLst/>
          </a:prstGeom>
        </p:spPr>
      </p:pic>
      <p:pic>
        <p:nvPicPr>
          <p:cNvPr id="313" name="Image 225" descr=" ">
            <a:extLst>
              <a:ext uri="{FF2B5EF4-FFF2-40B4-BE49-F238E27FC236}">
                <a16:creationId xmlns:a16="http://schemas.microsoft.com/office/drawing/2014/main" id="{8542A489-CF69-F0EA-9A03-723487F15B76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10778364" y="1919002"/>
            <a:ext cx="71943" cy="89061"/>
          </a:xfrm>
          <a:prstGeom prst="rect">
            <a:avLst/>
          </a:prstGeom>
        </p:spPr>
      </p:pic>
      <p:pic>
        <p:nvPicPr>
          <p:cNvPr id="314" name="Image 226" descr=" ">
            <a:extLst>
              <a:ext uri="{FF2B5EF4-FFF2-40B4-BE49-F238E27FC236}">
                <a16:creationId xmlns:a16="http://schemas.microsoft.com/office/drawing/2014/main" id="{7D4EC7BF-E2EC-373F-5850-E58EBB9076E1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9716913" y="2387240"/>
            <a:ext cx="63334" cy="102939"/>
          </a:xfrm>
          <a:prstGeom prst="rect">
            <a:avLst/>
          </a:prstGeom>
        </p:spPr>
      </p:pic>
      <p:pic>
        <p:nvPicPr>
          <p:cNvPr id="315" name="Image 227" descr=" ">
            <a:extLst>
              <a:ext uri="{FF2B5EF4-FFF2-40B4-BE49-F238E27FC236}">
                <a16:creationId xmlns:a16="http://schemas.microsoft.com/office/drawing/2014/main" id="{3CBA9320-E204-6EA7-4C55-7941B35FCECD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39"/>
              </a:ext>
            </a:extLst>
          </a:blip>
          <a:stretch>
            <a:fillRect/>
          </a:stretch>
        </p:blipFill>
        <p:spPr>
          <a:xfrm>
            <a:off x="9791237" y="2369009"/>
            <a:ext cx="60829" cy="94940"/>
          </a:xfrm>
          <a:prstGeom prst="rect">
            <a:avLst/>
          </a:prstGeom>
        </p:spPr>
      </p:pic>
      <p:pic>
        <p:nvPicPr>
          <p:cNvPr id="316" name="Image 228" descr=" ">
            <a:extLst>
              <a:ext uri="{FF2B5EF4-FFF2-40B4-BE49-F238E27FC236}">
                <a16:creationId xmlns:a16="http://schemas.microsoft.com/office/drawing/2014/main" id="{FE71A70D-BF8E-02DC-48C0-B0CB30C41D50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9859657" y="2338958"/>
            <a:ext cx="57157" cy="100781"/>
          </a:xfrm>
          <a:prstGeom prst="rect">
            <a:avLst/>
          </a:prstGeom>
        </p:spPr>
      </p:pic>
      <p:pic>
        <p:nvPicPr>
          <p:cNvPr id="317" name="Image 229" descr=" ">
            <a:extLst>
              <a:ext uri="{FF2B5EF4-FFF2-40B4-BE49-F238E27FC236}">
                <a16:creationId xmlns:a16="http://schemas.microsoft.com/office/drawing/2014/main" id="{80FBAB0E-FE4B-9DC2-0189-FAF2393B3152}"/>
              </a:ext>
            </a:extLst>
          </p:cNvPr>
          <p:cNvPicPr>
            <a:picLocks noChangeAspect="1"/>
          </p:cNvPicPr>
          <p:nvPr userDrawn="1"/>
        </p:nvPicPr>
        <p:blipFill>
          <a:blip r:embed="rId241">
            <a:extLst>
              <a:ext uri="{96DAC541-7B7A-43D3-8B79-37D633B846F1}">
                <asvg:svgBlip xmlns=""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9923587" y="2311363"/>
            <a:ext cx="74994" cy="123713"/>
          </a:xfrm>
          <a:prstGeom prst="rect">
            <a:avLst/>
          </a:prstGeom>
        </p:spPr>
      </p:pic>
      <p:pic>
        <p:nvPicPr>
          <p:cNvPr id="318" name="Image 230" descr=" ">
            <a:extLst>
              <a:ext uri="{FF2B5EF4-FFF2-40B4-BE49-F238E27FC236}">
                <a16:creationId xmlns:a16="http://schemas.microsoft.com/office/drawing/2014/main" id="{7580663B-B0C1-72D8-8403-88511961D5E3}"/>
              </a:ext>
            </a:extLst>
          </p:cNvPr>
          <p:cNvPicPr>
            <a:picLocks noChangeAspect="1"/>
          </p:cNvPicPr>
          <p:nvPr userDrawn="1"/>
        </p:nvPicPr>
        <p:blipFill>
          <a:blip r:embed="rId243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10006345" y="2284574"/>
            <a:ext cx="63334" cy="102952"/>
          </a:xfrm>
          <a:prstGeom prst="rect">
            <a:avLst/>
          </a:prstGeom>
        </p:spPr>
      </p:pic>
      <p:pic>
        <p:nvPicPr>
          <p:cNvPr id="319" name="Image 231" descr=" ">
            <a:extLst>
              <a:ext uri="{FF2B5EF4-FFF2-40B4-BE49-F238E27FC236}">
                <a16:creationId xmlns:a16="http://schemas.microsoft.com/office/drawing/2014/main" id="{EAE46090-DF93-2064-3011-0532A92B080F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10079553" y="2267731"/>
            <a:ext cx="60829" cy="94940"/>
          </a:xfrm>
          <a:prstGeom prst="rect">
            <a:avLst/>
          </a:prstGeom>
        </p:spPr>
      </p:pic>
      <p:pic>
        <p:nvPicPr>
          <p:cNvPr id="320" name="Image 232" descr=" ">
            <a:extLst>
              <a:ext uri="{FF2B5EF4-FFF2-40B4-BE49-F238E27FC236}">
                <a16:creationId xmlns:a16="http://schemas.microsoft.com/office/drawing/2014/main" id="{7D519FD5-333A-86EF-DF8C-0911A81AD29F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10147626" y="2235659"/>
            <a:ext cx="63359" cy="102952"/>
          </a:xfrm>
          <a:prstGeom prst="rect">
            <a:avLst/>
          </a:prstGeom>
        </p:spPr>
      </p:pic>
      <p:pic>
        <p:nvPicPr>
          <p:cNvPr id="321" name="Image 233" descr=" ">
            <a:extLst>
              <a:ext uri="{FF2B5EF4-FFF2-40B4-BE49-F238E27FC236}">
                <a16:creationId xmlns:a16="http://schemas.microsoft.com/office/drawing/2014/main" id="{F4110C00-5CD8-EB89-7584-758174E90D48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10218551" y="2211065"/>
            <a:ext cx="63334" cy="102952"/>
          </a:xfrm>
          <a:prstGeom prst="rect">
            <a:avLst/>
          </a:prstGeom>
        </p:spPr>
      </p:pic>
      <p:pic>
        <p:nvPicPr>
          <p:cNvPr id="322" name="Image 234" descr=" ">
            <a:extLst>
              <a:ext uri="{FF2B5EF4-FFF2-40B4-BE49-F238E27FC236}">
                <a16:creationId xmlns:a16="http://schemas.microsoft.com/office/drawing/2014/main" id="{6F570B5C-69FB-718E-5AE6-CDD62F17522E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10291139" y="2184896"/>
            <a:ext cx="63334" cy="102939"/>
          </a:xfrm>
          <a:prstGeom prst="rect">
            <a:avLst/>
          </a:prstGeom>
        </p:spPr>
      </p:pic>
      <p:pic>
        <p:nvPicPr>
          <p:cNvPr id="323" name="Image 235" descr=" ">
            <a:extLst>
              <a:ext uri="{FF2B5EF4-FFF2-40B4-BE49-F238E27FC236}">
                <a16:creationId xmlns:a16="http://schemas.microsoft.com/office/drawing/2014/main" id="{00F9EF68-9815-5DA8-62EA-1A5C56C59117}"/>
              </a:ext>
            </a:extLst>
          </p:cNvPr>
          <p:cNvPicPr>
            <a:picLocks noChangeAspect="1"/>
          </p:cNvPicPr>
          <p:nvPr userDrawn="1"/>
        </p:nvPicPr>
        <p:blipFill>
          <a:blip r:embed="rId249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10362610" y="2154535"/>
            <a:ext cx="79459" cy="108533"/>
          </a:xfrm>
          <a:prstGeom prst="rect">
            <a:avLst/>
          </a:prstGeom>
        </p:spPr>
      </p:pic>
      <p:pic>
        <p:nvPicPr>
          <p:cNvPr id="324" name="Image 236" descr=" ">
            <a:extLst>
              <a:ext uri="{FF2B5EF4-FFF2-40B4-BE49-F238E27FC236}">
                <a16:creationId xmlns:a16="http://schemas.microsoft.com/office/drawing/2014/main" id="{7722B58B-AF5C-46E0-BFD1-B9CB250344FD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10446882" y="2135485"/>
            <a:ext cx="73853" cy="97408"/>
          </a:xfrm>
          <a:prstGeom prst="rect">
            <a:avLst/>
          </a:prstGeom>
        </p:spPr>
      </p:pic>
      <p:pic>
        <p:nvPicPr>
          <p:cNvPr id="325" name="Image 237" descr=" ">
            <a:extLst>
              <a:ext uri="{FF2B5EF4-FFF2-40B4-BE49-F238E27FC236}">
                <a16:creationId xmlns:a16="http://schemas.microsoft.com/office/drawing/2014/main" id="{265D7077-2423-DFD9-F476-C33EB1B2A4CB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10512499" y="2107716"/>
            <a:ext cx="62044" cy="95300"/>
          </a:xfrm>
          <a:prstGeom prst="rect">
            <a:avLst/>
          </a:prstGeom>
        </p:spPr>
      </p:pic>
      <p:pic>
        <p:nvPicPr>
          <p:cNvPr id="326" name="Image 238" descr=" ">
            <a:extLst>
              <a:ext uri="{FF2B5EF4-FFF2-40B4-BE49-F238E27FC236}">
                <a16:creationId xmlns:a16="http://schemas.microsoft.com/office/drawing/2014/main" id="{4CD68B2C-A200-F9A7-EE9F-6E40EE7476B8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10581663" y="2086037"/>
            <a:ext cx="57157" cy="100781"/>
          </a:xfrm>
          <a:prstGeom prst="rect">
            <a:avLst/>
          </a:prstGeom>
        </p:spPr>
      </p:pic>
      <p:pic>
        <p:nvPicPr>
          <p:cNvPr id="327" name="Image 239" descr=" ">
            <a:extLst>
              <a:ext uri="{FF2B5EF4-FFF2-40B4-BE49-F238E27FC236}">
                <a16:creationId xmlns:a16="http://schemas.microsoft.com/office/drawing/2014/main" id="{D46B9E28-17CF-6BBC-DD68-908FC46C509B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10645121" y="2059843"/>
            <a:ext cx="68048" cy="103609"/>
          </a:xfrm>
          <a:prstGeom prst="rect">
            <a:avLst/>
          </a:prstGeom>
        </p:spPr>
      </p:pic>
      <p:pic>
        <p:nvPicPr>
          <p:cNvPr id="328" name="Image 240" descr=" ">
            <a:extLst>
              <a:ext uri="{FF2B5EF4-FFF2-40B4-BE49-F238E27FC236}">
                <a16:creationId xmlns:a16="http://schemas.microsoft.com/office/drawing/2014/main" id="{430C9758-1AF9-E584-6295-3A531B63B858}"/>
              </a:ext>
            </a:extLst>
          </p:cNvPr>
          <p:cNvPicPr>
            <a:picLocks noChangeAspect="1"/>
          </p:cNvPicPr>
          <p:nvPr userDrawn="1"/>
        </p:nvPicPr>
        <p:blipFill>
          <a:blip r:embed="rId255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10720983" y="2050529"/>
            <a:ext cx="60209" cy="87561"/>
          </a:xfrm>
          <a:prstGeom prst="rect">
            <a:avLst/>
          </a:prstGeom>
        </p:spPr>
      </p:pic>
      <p:pic>
        <p:nvPicPr>
          <p:cNvPr id="329" name="Image 241" descr=" ">
            <a:extLst>
              <a:ext uri="{FF2B5EF4-FFF2-40B4-BE49-F238E27FC236}">
                <a16:creationId xmlns:a16="http://schemas.microsoft.com/office/drawing/2014/main" id="{615BEFF5-3F5D-0F3A-5EE1-948C8EEF0279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10785756" y="2019002"/>
            <a:ext cx="67973" cy="89012"/>
          </a:xfrm>
          <a:prstGeom prst="rect">
            <a:avLst/>
          </a:prstGeom>
        </p:spPr>
      </p:pic>
      <p:pic>
        <p:nvPicPr>
          <p:cNvPr id="330" name="Image 242" descr=" ">
            <a:extLst>
              <a:ext uri="{FF2B5EF4-FFF2-40B4-BE49-F238E27FC236}">
                <a16:creationId xmlns:a16="http://schemas.microsoft.com/office/drawing/2014/main" id="{C7465B43-ED44-3213-172B-B5BBAB0F2958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10856856" y="1987562"/>
            <a:ext cx="62019" cy="95312"/>
          </a:xfrm>
          <a:prstGeom prst="rect">
            <a:avLst/>
          </a:prstGeom>
        </p:spPr>
      </p:pic>
      <p:pic>
        <p:nvPicPr>
          <p:cNvPr id="331" name="Image 243" descr=" ">
            <a:extLst>
              <a:ext uri="{FF2B5EF4-FFF2-40B4-BE49-F238E27FC236}">
                <a16:creationId xmlns:a16="http://schemas.microsoft.com/office/drawing/2014/main" id="{F1DB15A3-1A77-D4E7-1177-330210A87744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259"/>
              </a:ext>
            </a:extLst>
          </a:blip>
          <a:stretch>
            <a:fillRect/>
          </a:stretch>
        </p:blipFill>
        <p:spPr>
          <a:xfrm>
            <a:off x="10924655" y="1969591"/>
            <a:ext cx="63111" cy="95473"/>
          </a:xfrm>
          <a:prstGeom prst="rect">
            <a:avLst/>
          </a:prstGeom>
        </p:spPr>
      </p:pic>
      <p:pic>
        <p:nvPicPr>
          <p:cNvPr id="332" name="Image 244" descr=" ">
            <a:extLst>
              <a:ext uri="{FF2B5EF4-FFF2-40B4-BE49-F238E27FC236}">
                <a16:creationId xmlns:a16="http://schemas.microsoft.com/office/drawing/2014/main" id="{901F7289-46BC-B029-0F9E-7678C990B385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60"/>
              </a:ext>
            </a:extLst>
          </a:blip>
          <a:stretch>
            <a:fillRect/>
          </a:stretch>
        </p:blipFill>
        <p:spPr>
          <a:xfrm>
            <a:off x="10989255" y="1946858"/>
            <a:ext cx="73853" cy="97408"/>
          </a:xfrm>
          <a:prstGeom prst="rect">
            <a:avLst/>
          </a:prstGeom>
        </p:spPr>
      </p:pic>
      <p:pic>
        <p:nvPicPr>
          <p:cNvPr id="333" name="Image 245" descr=" ">
            <a:extLst>
              <a:ext uri="{FF2B5EF4-FFF2-40B4-BE49-F238E27FC236}">
                <a16:creationId xmlns:a16="http://schemas.microsoft.com/office/drawing/2014/main" id="{76EDCB9C-EAD0-8CBF-3A62-5C4A343F3504}"/>
              </a:ext>
            </a:extLst>
          </p:cNvPr>
          <p:cNvPicPr>
            <a:picLocks noChangeAspect="1"/>
          </p:cNvPicPr>
          <p:nvPr userDrawn="1"/>
        </p:nvPicPr>
        <p:blipFill>
          <a:blip r:embed="rId261"/>
          <a:stretch>
            <a:fillRect/>
          </a:stretch>
        </p:blipFill>
        <p:spPr>
          <a:xfrm>
            <a:off x="12459439" y="1600200"/>
            <a:ext cx="2552721" cy="1016000"/>
          </a:xfrm>
          <a:prstGeom prst="rect">
            <a:avLst/>
          </a:prstGeom>
        </p:spPr>
      </p:pic>
      <p:pic>
        <p:nvPicPr>
          <p:cNvPr id="334" name="Image 246" descr=" ">
            <a:extLst>
              <a:ext uri="{FF2B5EF4-FFF2-40B4-BE49-F238E27FC236}">
                <a16:creationId xmlns:a16="http://schemas.microsoft.com/office/drawing/2014/main" id="{D4CF64AE-BC85-E1BF-4EA5-E11C756FF09C}"/>
              </a:ext>
            </a:extLst>
          </p:cNvPr>
          <p:cNvPicPr>
            <a:picLocks noChangeAspect="1"/>
          </p:cNvPicPr>
          <p:nvPr userDrawn="1"/>
        </p:nvPicPr>
        <p:blipFill>
          <a:blip r:embed="rId262"/>
          <a:stretch>
            <a:fillRect/>
          </a:stretch>
        </p:blipFill>
        <p:spPr>
          <a:xfrm>
            <a:off x="5002912" y="1286644"/>
            <a:ext cx="3272949" cy="1389125"/>
          </a:xfrm>
          <a:prstGeom prst="rect">
            <a:avLst/>
          </a:prstGeom>
        </p:spPr>
      </p:pic>
      <p:pic>
        <p:nvPicPr>
          <p:cNvPr id="335" name="Image 247" descr=" ">
            <a:extLst>
              <a:ext uri="{FF2B5EF4-FFF2-40B4-BE49-F238E27FC236}">
                <a16:creationId xmlns:a16="http://schemas.microsoft.com/office/drawing/2014/main" id="{AE0C9663-CD0B-2AE1-53EB-72FF30BB8367}"/>
              </a:ext>
            </a:extLst>
          </p:cNvPr>
          <p:cNvPicPr>
            <a:picLocks noChangeAspect="1"/>
          </p:cNvPicPr>
          <p:nvPr userDrawn="1"/>
        </p:nvPicPr>
        <p:blipFill>
          <a:blip r:embed="rId263">
            <a:extLst>
              <a:ext uri="{96DAC541-7B7A-43D3-8B79-37D633B846F1}">
                <asvg:svgBlip xmlns="" xmlns:asvg="http://schemas.microsoft.com/office/drawing/2016/SVG/main" r:embed="rId264"/>
              </a:ext>
            </a:extLst>
          </a:blip>
          <a:stretch>
            <a:fillRect/>
          </a:stretch>
        </p:blipFill>
        <p:spPr>
          <a:xfrm>
            <a:off x="5061260" y="1377243"/>
            <a:ext cx="3156270" cy="1207901"/>
          </a:xfrm>
          <a:prstGeom prst="rect">
            <a:avLst/>
          </a:prstGeom>
        </p:spPr>
      </p:pic>
      <p:sp>
        <p:nvSpPr>
          <p:cNvPr id="336" name="Shape 1">
            <a:extLst>
              <a:ext uri="{FF2B5EF4-FFF2-40B4-BE49-F238E27FC236}">
                <a16:creationId xmlns:a16="http://schemas.microsoft.com/office/drawing/2014/main" id="{E3600113-C085-253D-CC37-C3743A3D7460}"/>
              </a:ext>
            </a:extLst>
          </p:cNvPr>
          <p:cNvSpPr/>
          <p:nvPr userDrawn="1"/>
        </p:nvSpPr>
        <p:spPr>
          <a:xfrm>
            <a:off x="1490827" y="3144379"/>
            <a:ext cx="10593124" cy="9271000"/>
          </a:xfrm>
          <a:prstGeom prst="roundRect">
            <a:avLst>
              <a:gd name="adj" fmla="val 8186"/>
            </a:avLst>
          </a:prstGeom>
          <a:solidFill>
            <a:srgbClr val="B4859C">
              <a:alpha val="10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37" name="Shape 1">
            <a:extLst>
              <a:ext uri="{FF2B5EF4-FFF2-40B4-BE49-F238E27FC236}">
                <a16:creationId xmlns:a16="http://schemas.microsoft.com/office/drawing/2014/main" id="{7E9A9FD4-5E1D-E700-B497-76AE075D8E81}"/>
              </a:ext>
            </a:extLst>
          </p:cNvPr>
          <p:cNvSpPr/>
          <p:nvPr userDrawn="1"/>
        </p:nvSpPr>
        <p:spPr>
          <a:xfrm>
            <a:off x="12332379" y="3144379"/>
            <a:ext cx="10593124" cy="9271000"/>
          </a:xfrm>
          <a:prstGeom prst="roundRect">
            <a:avLst>
              <a:gd name="adj" fmla="val 8186"/>
            </a:avLst>
          </a:prstGeom>
          <a:solidFill>
            <a:srgbClr val="B4859C">
              <a:alpha val="100000"/>
            </a:srgbClr>
          </a:solidFill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166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569E05-2CB2-1707-06BB-B6E91C143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7163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04ED5E-7EE2-6559-8F8B-6B9D48F8C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7163" cy="7369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F2C6D2F-4ABD-26FE-9A03-30F238D96A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5988" y="3362325"/>
            <a:ext cx="10367962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15B2E75-0683-CCBF-BD0F-FA7A49B62D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5988" y="5010150"/>
            <a:ext cx="10367962" cy="7369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F7808D-5DF5-E1BA-DD6A-EDF073DB3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875360C-9491-B718-FA9C-E282CB504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F9EDCB-0585-1B43-43B5-2EB59385E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sp>
        <p:nvSpPr>
          <p:cNvPr id="336" name="Shape 1">
            <a:extLst>
              <a:ext uri="{FF2B5EF4-FFF2-40B4-BE49-F238E27FC236}">
                <a16:creationId xmlns:a16="http://schemas.microsoft.com/office/drawing/2014/main" id="{E3600113-C085-253D-CC37-C3743A3D7460}"/>
              </a:ext>
            </a:extLst>
          </p:cNvPr>
          <p:cNvSpPr/>
          <p:nvPr userDrawn="1"/>
        </p:nvSpPr>
        <p:spPr>
          <a:xfrm>
            <a:off x="1490827" y="3144379"/>
            <a:ext cx="10593124" cy="9271000"/>
          </a:xfrm>
          <a:prstGeom prst="roundRect">
            <a:avLst>
              <a:gd name="adj" fmla="val 8186"/>
            </a:avLst>
          </a:prstGeom>
          <a:solidFill>
            <a:srgbClr val="B4859C">
              <a:alpha val="100000"/>
            </a:srgbClr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37" name="Shape 1">
            <a:extLst>
              <a:ext uri="{FF2B5EF4-FFF2-40B4-BE49-F238E27FC236}">
                <a16:creationId xmlns:a16="http://schemas.microsoft.com/office/drawing/2014/main" id="{7E9A9FD4-5E1D-E700-B497-76AE075D8E81}"/>
              </a:ext>
            </a:extLst>
          </p:cNvPr>
          <p:cNvSpPr/>
          <p:nvPr userDrawn="1"/>
        </p:nvSpPr>
        <p:spPr>
          <a:xfrm>
            <a:off x="12332379" y="3144379"/>
            <a:ext cx="10593124" cy="9271000"/>
          </a:xfrm>
          <a:prstGeom prst="roundRect">
            <a:avLst>
              <a:gd name="adj" fmla="val 8186"/>
            </a:avLst>
          </a:prstGeom>
          <a:solidFill>
            <a:srgbClr val="B4859C">
              <a:alpha val="100000"/>
            </a:srgbClr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01" name="Image 85" descr=" ">
            <a:extLst>
              <a:ext uri="{FF2B5EF4-FFF2-40B4-BE49-F238E27FC236}">
                <a16:creationId xmlns:a16="http://schemas.microsoft.com/office/drawing/2014/main" id="{40D098BB-A666-4E33-EF41-74E0E78C70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127" y="1177640"/>
            <a:ext cx="1800400" cy="692733"/>
          </a:xfrm>
          <a:prstGeom prst="rect">
            <a:avLst/>
          </a:prstGeom>
        </p:spPr>
      </p:pic>
      <p:pic>
        <p:nvPicPr>
          <p:cNvPr id="402" name="Image 86" descr=" ">
            <a:extLst>
              <a:ext uri="{FF2B5EF4-FFF2-40B4-BE49-F238E27FC236}">
                <a16:creationId xmlns:a16="http://schemas.microsoft.com/office/drawing/2014/main" id="{6651360D-7A57-C6BD-8ED7-A0F38A182D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871" y="1409551"/>
            <a:ext cx="83950" cy="84013"/>
          </a:xfrm>
          <a:prstGeom prst="rect">
            <a:avLst/>
          </a:prstGeom>
        </p:spPr>
      </p:pic>
      <p:pic>
        <p:nvPicPr>
          <p:cNvPr id="403" name="Image 87" descr=" ">
            <a:extLst>
              <a:ext uri="{FF2B5EF4-FFF2-40B4-BE49-F238E27FC236}">
                <a16:creationId xmlns:a16="http://schemas.microsoft.com/office/drawing/2014/main" id="{F8598675-36AE-E551-6530-FFA4338A03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9924" y="1409551"/>
            <a:ext cx="73605" cy="84013"/>
          </a:xfrm>
          <a:prstGeom prst="rect">
            <a:avLst/>
          </a:prstGeom>
        </p:spPr>
      </p:pic>
      <p:pic>
        <p:nvPicPr>
          <p:cNvPr id="404" name="Image 88" descr=" ">
            <a:extLst>
              <a:ext uri="{FF2B5EF4-FFF2-40B4-BE49-F238E27FC236}">
                <a16:creationId xmlns:a16="http://schemas.microsoft.com/office/drawing/2014/main" id="{FD9219B1-A338-51B2-4DBC-BE6894A1566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15633" y="1409551"/>
            <a:ext cx="72860" cy="84013"/>
          </a:xfrm>
          <a:prstGeom prst="rect">
            <a:avLst/>
          </a:prstGeom>
        </p:spPr>
      </p:pic>
      <p:pic>
        <p:nvPicPr>
          <p:cNvPr id="405" name="Image 89" descr=" ">
            <a:extLst>
              <a:ext uri="{FF2B5EF4-FFF2-40B4-BE49-F238E27FC236}">
                <a16:creationId xmlns:a16="http://schemas.microsoft.com/office/drawing/2014/main" id="{D4794F37-F319-9F2F-9446-2EBE447057C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06553" y="1407988"/>
            <a:ext cx="89060" cy="87126"/>
          </a:xfrm>
          <a:prstGeom prst="rect">
            <a:avLst/>
          </a:prstGeom>
        </p:spPr>
      </p:pic>
      <p:pic>
        <p:nvPicPr>
          <p:cNvPr id="406" name="Image 90" descr=" ">
            <a:extLst>
              <a:ext uri="{FF2B5EF4-FFF2-40B4-BE49-F238E27FC236}">
                <a16:creationId xmlns:a16="http://schemas.microsoft.com/office/drawing/2014/main" id="{CD591C8F-1DC9-6069-B544-66AE6160BF9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13574" y="1409551"/>
            <a:ext cx="68866" cy="84013"/>
          </a:xfrm>
          <a:prstGeom prst="rect">
            <a:avLst/>
          </a:prstGeom>
        </p:spPr>
      </p:pic>
      <p:pic>
        <p:nvPicPr>
          <p:cNvPr id="407" name="Image 91" descr=" ">
            <a:extLst>
              <a:ext uri="{FF2B5EF4-FFF2-40B4-BE49-F238E27FC236}">
                <a16:creationId xmlns:a16="http://schemas.microsoft.com/office/drawing/2014/main" id="{9595FEF5-393C-6B90-606B-905E956ED00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9087" y="1409551"/>
            <a:ext cx="66634" cy="84013"/>
          </a:xfrm>
          <a:prstGeom prst="rect">
            <a:avLst/>
          </a:prstGeom>
        </p:spPr>
      </p:pic>
      <p:pic>
        <p:nvPicPr>
          <p:cNvPr id="408" name="Image 92" descr=" ">
            <a:extLst>
              <a:ext uri="{FF2B5EF4-FFF2-40B4-BE49-F238E27FC236}">
                <a16:creationId xmlns:a16="http://schemas.microsoft.com/office/drawing/2014/main" id="{3885AB85-3C0C-F880-4503-08B1092843D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1300" y="1409551"/>
            <a:ext cx="72860" cy="84013"/>
          </a:xfrm>
          <a:prstGeom prst="rect">
            <a:avLst/>
          </a:prstGeom>
        </p:spPr>
      </p:pic>
      <p:pic>
        <p:nvPicPr>
          <p:cNvPr id="409" name="Image 93" descr=" ">
            <a:extLst>
              <a:ext uri="{FF2B5EF4-FFF2-40B4-BE49-F238E27FC236}">
                <a16:creationId xmlns:a16="http://schemas.microsoft.com/office/drawing/2014/main" id="{C604C782-264B-6724-EF24-30D4627302D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468697" y="1409067"/>
            <a:ext cx="89432" cy="84485"/>
          </a:xfrm>
          <a:prstGeom prst="rect">
            <a:avLst/>
          </a:prstGeom>
        </p:spPr>
      </p:pic>
      <p:pic>
        <p:nvPicPr>
          <p:cNvPr id="410" name="Image 94" descr=" ">
            <a:extLst>
              <a:ext uri="{FF2B5EF4-FFF2-40B4-BE49-F238E27FC236}">
                <a16:creationId xmlns:a16="http://schemas.microsoft.com/office/drawing/2014/main" id="{6DB51C96-723D-8F50-EADD-E8D082B3AD7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64431" y="1409551"/>
            <a:ext cx="77351" cy="85564"/>
          </a:xfrm>
          <a:prstGeom prst="rect">
            <a:avLst/>
          </a:prstGeom>
        </p:spPr>
      </p:pic>
      <p:pic>
        <p:nvPicPr>
          <p:cNvPr id="411" name="Image 95" descr=" ">
            <a:extLst>
              <a:ext uri="{FF2B5EF4-FFF2-40B4-BE49-F238E27FC236}">
                <a16:creationId xmlns:a16="http://schemas.microsoft.com/office/drawing/2014/main" id="{D82D7198-A5C1-C312-782F-4516EC567D1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656021" y="1409551"/>
            <a:ext cx="73481" cy="84013"/>
          </a:xfrm>
          <a:prstGeom prst="rect">
            <a:avLst/>
          </a:prstGeom>
        </p:spPr>
      </p:pic>
      <p:pic>
        <p:nvPicPr>
          <p:cNvPr id="412" name="Image 96" descr=" ">
            <a:extLst>
              <a:ext uri="{FF2B5EF4-FFF2-40B4-BE49-F238E27FC236}">
                <a16:creationId xmlns:a16="http://schemas.microsoft.com/office/drawing/2014/main" id="{8104676F-E621-AB5F-33CD-44515F748FD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813871" y="1554435"/>
            <a:ext cx="66634" cy="84013"/>
          </a:xfrm>
          <a:prstGeom prst="rect">
            <a:avLst/>
          </a:prstGeom>
        </p:spPr>
      </p:pic>
      <p:pic>
        <p:nvPicPr>
          <p:cNvPr id="413" name="Image 97" descr=" ">
            <a:extLst>
              <a:ext uri="{FF2B5EF4-FFF2-40B4-BE49-F238E27FC236}">
                <a16:creationId xmlns:a16="http://schemas.microsoft.com/office/drawing/2014/main" id="{2BE38BAB-A6E4-6404-A12F-A3ECB91288F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893802" y="1552885"/>
            <a:ext cx="89060" cy="87126"/>
          </a:xfrm>
          <a:prstGeom prst="rect">
            <a:avLst/>
          </a:prstGeom>
        </p:spPr>
      </p:pic>
      <p:pic>
        <p:nvPicPr>
          <p:cNvPr id="414" name="Image 98" descr=" ">
            <a:extLst>
              <a:ext uri="{FF2B5EF4-FFF2-40B4-BE49-F238E27FC236}">
                <a16:creationId xmlns:a16="http://schemas.microsoft.com/office/drawing/2014/main" id="{B0A28A7F-4E26-C5E4-5DFB-380D0BA0E13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98267" y="1552885"/>
            <a:ext cx="71496" cy="87126"/>
          </a:xfrm>
          <a:prstGeom prst="rect">
            <a:avLst/>
          </a:prstGeom>
        </p:spPr>
      </p:pic>
      <p:pic>
        <p:nvPicPr>
          <p:cNvPr id="415" name="Image 99" descr=" ">
            <a:extLst>
              <a:ext uri="{FF2B5EF4-FFF2-40B4-BE49-F238E27FC236}">
                <a16:creationId xmlns:a16="http://schemas.microsoft.com/office/drawing/2014/main" id="{1BF0B16B-02FE-5C4A-5AD0-BA30B2AA15F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081572" y="1552885"/>
            <a:ext cx="71496" cy="87126"/>
          </a:xfrm>
          <a:prstGeom prst="rect">
            <a:avLst/>
          </a:prstGeom>
        </p:spPr>
      </p:pic>
      <p:pic>
        <p:nvPicPr>
          <p:cNvPr id="416" name="Image 100" descr=" ">
            <a:extLst>
              <a:ext uri="{FF2B5EF4-FFF2-40B4-BE49-F238E27FC236}">
                <a16:creationId xmlns:a16="http://schemas.microsoft.com/office/drawing/2014/main" id="{0D4FDADD-C1AB-6B9A-4336-06BDF8A2EC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170235" y="1554435"/>
            <a:ext cx="73605" cy="84013"/>
          </a:xfrm>
          <a:prstGeom prst="rect">
            <a:avLst/>
          </a:prstGeom>
        </p:spPr>
      </p:pic>
      <p:pic>
        <p:nvPicPr>
          <p:cNvPr id="417" name="Image 101" descr=" ">
            <a:extLst>
              <a:ext uri="{FF2B5EF4-FFF2-40B4-BE49-F238E27FC236}">
                <a16:creationId xmlns:a16="http://schemas.microsoft.com/office/drawing/2014/main" id="{DFAE42B4-9CD1-5501-5649-E018BE018C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265968" y="1554435"/>
            <a:ext cx="73605" cy="84013"/>
          </a:xfrm>
          <a:prstGeom prst="rect">
            <a:avLst/>
          </a:prstGeom>
        </p:spPr>
      </p:pic>
      <p:pic>
        <p:nvPicPr>
          <p:cNvPr id="418" name="Image 102" descr=" ">
            <a:extLst>
              <a:ext uri="{FF2B5EF4-FFF2-40B4-BE49-F238E27FC236}">
                <a16:creationId xmlns:a16="http://schemas.microsoft.com/office/drawing/2014/main" id="{5A4CF7DE-76AC-C0FD-E5BB-FA573F87029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499408" y="1694421"/>
            <a:ext cx="7542" cy="7714"/>
          </a:xfrm>
          <a:prstGeom prst="rect">
            <a:avLst/>
          </a:prstGeom>
        </p:spPr>
      </p:pic>
      <p:pic>
        <p:nvPicPr>
          <p:cNvPr id="419" name="Image 103" descr=" ">
            <a:extLst>
              <a:ext uri="{FF2B5EF4-FFF2-40B4-BE49-F238E27FC236}">
                <a16:creationId xmlns:a16="http://schemas.microsoft.com/office/drawing/2014/main" id="{C270131C-007D-8756-0B5E-58F81BBB22B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515359" y="1725898"/>
            <a:ext cx="7542" cy="7727"/>
          </a:xfrm>
          <a:prstGeom prst="rect">
            <a:avLst/>
          </a:prstGeom>
        </p:spPr>
      </p:pic>
      <p:pic>
        <p:nvPicPr>
          <p:cNvPr id="420" name="Image 104" descr=" ">
            <a:extLst>
              <a:ext uri="{FF2B5EF4-FFF2-40B4-BE49-F238E27FC236}">
                <a16:creationId xmlns:a16="http://schemas.microsoft.com/office/drawing/2014/main" id="{E5208302-F54E-A9F4-7C6A-38B9F5D23EB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99408" y="1725898"/>
            <a:ext cx="7542" cy="7727"/>
          </a:xfrm>
          <a:prstGeom prst="rect">
            <a:avLst/>
          </a:prstGeom>
        </p:spPr>
      </p:pic>
      <p:pic>
        <p:nvPicPr>
          <p:cNvPr id="421" name="Image 105" descr=" ">
            <a:extLst>
              <a:ext uri="{FF2B5EF4-FFF2-40B4-BE49-F238E27FC236}">
                <a16:creationId xmlns:a16="http://schemas.microsoft.com/office/drawing/2014/main" id="{613C5CF7-F491-CD5E-E2E3-9BB17E82F41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531161" y="1725898"/>
            <a:ext cx="7542" cy="7727"/>
          </a:xfrm>
          <a:prstGeom prst="rect">
            <a:avLst/>
          </a:prstGeom>
        </p:spPr>
      </p:pic>
      <p:pic>
        <p:nvPicPr>
          <p:cNvPr id="422" name="Image 106" descr=" ">
            <a:extLst>
              <a:ext uri="{FF2B5EF4-FFF2-40B4-BE49-F238E27FC236}">
                <a16:creationId xmlns:a16="http://schemas.microsoft.com/office/drawing/2014/main" id="{E6B9BC83-959A-7E70-478A-0C715485866C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491047" y="1659248"/>
            <a:ext cx="24237" cy="26690"/>
          </a:xfrm>
          <a:prstGeom prst="rect">
            <a:avLst/>
          </a:prstGeom>
        </p:spPr>
      </p:pic>
      <p:pic>
        <p:nvPicPr>
          <p:cNvPr id="423" name="Image 107" descr=" ">
            <a:extLst>
              <a:ext uri="{FF2B5EF4-FFF2-40B4-BE49-F238E27FC236}">
                <a16:creationId xmlns:a16="http://schemas.microsoft.com/office/drawing/2014/main" id="{AC0B5E18-73DF-6769-FBAA-C65957BAE175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509752" y="1691332"/>
            <a:ext cx="31357" cy="32172"/>
          </a:xfrm>
          <a:prstGeom prst="rect">
            <a:avLst/>
          </a:prstGeom>
        </p:spPr>
      </p:pic>
      <p:pic>
        <p:nvPicPr>
          <p:cNvPr id="424" name="Image 108" descr=" ">
            <a:extLst>
              <a:ext uri="{FF2B5EF4-FFF2-40B4-BE49-F238E27FC236}">
                <a16:creationId xmlns:a16="http://schemas.microsoft.com/office/drawing/2014/main" id="{B8222197-813B-B0A8-A105-716CAF89D651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499408" y="1710048"/>
            <a:ext cx="7542" cy="7727"/>
          </a:xfrm>
          <a:prstGeom prst="rect">
            <a:avLst/>
          </a:prstGeom>
        </p:spPr>
      </p:pic>
      <p:pic>
        <p:nvPicPr>
          <p:cNvPr id="425" name="Image 109" descr=" ">
            <a:extLst>
              <a:ext uri="{FF2B5EF4-FFF2-40B4-BE49-F238E27FC236}">
                <a16:creationId xmlns:a16="http://schemas.microsoft.com/office/drawing/2014/main" id="{56E32352-2514-59FC-0E58-47704D5CAED2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514292" y="1751422"/>
            <a:ext cx="11387" cy="17661"/>
          </a:xfrm>
          <a:prstGeom prst="rect">
            <a:avLst/>
          </a:prstGeom>
        </p:spPr>
      </p:pic>
      <p:pic>
        <p:nvPicPr>
          <p:cNvPr id="426" name="Image 110" descr=" ">
            <a:extLst>
              <a:ext uri="{FF2B5EF4-FFF2-40B4-BE49-F238E27FC236}">
                <a16:creationId xmlns:a16="http://schemas.microsoft.com/office/drawing/2014/main" id="{19B05B1A-09C9-F2A4-43A9-A436455E7782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480678" y="1751422"/>
            <a:ext cx="11387" cy="17661"/>
          </a:xfrm>
          <a:prstGeom prst="rect">
            <a:avLst/>
          </a:prstGeom>
        </p:spPr>
      </p:pic>
      <p:pic>
        <p:nvPicPr>
          <p:cNvPr id="427" name="Image 111" descr=" ">
            <a:extLst>
              <a:ext uri="{FF2B5EF4-FFF2-40B4-BE49-F238E27FC236}">
                <a16:creationId xmlns:a16="http://schemas.microsoft.com/office/drawing/2014/main" id="{510A7C98-B4B7-7B40-BEC4-A95C7E9033D5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495786" y="1747131"/>
            <a:ext cx="14785" cy="27174"/>
          </a:xfrm>
          <a:prstGeom prst="rect">
            <a:avLst/>
          </a:prstGeom>
        </p:spPr>
      </p:pic>
      <p:pic>
        <p:nvPicPr>
          <p:cNvPr id="428" name="Image 112" descr=" ">
            <a:extLst>
              <a:ext uri="{FF2B5EF4-FFF2-40B4-BE49-F238E27FC236}">
                <a16:creationId xmlns:a16="http://schemas.microsoft.com/office/drawing/2014/main" id="{B38372D1-3013-9169-569E-0A7B533FFB62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397373" y="1661145"/>
            <a:ext cx="143786" cy="97792"/>
          </a:xfrm>
          <a:prstGeom prst="rect">
            <a:avLst/>
          </a:prstGeom>
        </p:spPr>
      </p:pic>
      <p:pic>
        <p:nvPicPr>
          <p:cNvPr id="429" name="Image 113" descr=" ">
            <a:extLst>
              <a:ext uri="{FF2B5EF4-FFF2-40B4-BE49-F238E27FC236}">
                <a16:creationId xmlns:a16="http://schemas.microsoft.com/office/drawing/2014/main" id="{2A2A5E53-FD35-3CE6-1DAC-BE5B0A2715BD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483853" y="1725898"/>
            <a:ext cx="7542" cy="7727"/>
          </a:xfrm>
          <a:prstGeom prst="rect">
            <a:avLst/>
          </a:prstGeom>
        </p:spPr>
      </p:pic>
      <p:pic>
        <p:nvPicPr>
          <p:cNvPr id="430" name="Image 114" descr=" ">
            <a:extLst>
              <a:ext uri="{FF2B5EF4-FFF2-40B4-BE49-F238E27FC236}">
                <a16:creationId xmlns:a16="http://schemas.microsoft.com/office/drawing/2014/main" id="{35556BD9-7531-6BB7-97E3-BD18FDA58AA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468447" y="1725898"/>
            <a:ext cx="7542" cy="7727"/>
          </a:xfrm>
          <a:prstGeom prst="rect">
            <a:avLst/>
          </a:prstGeom>
        </p:spPr>
      </p:pic>
      <p:pic>
        <p:nvPicPr>
          <p:cNvPr id="431" name="Image 115" descr=" ">
            <a:extLst>
              <a:ext uri="{FF2B5EF4-FFF2-40B4-BE49-F238E27FC236}">
                <a16:creationId xmlns:a16="http://schemas.microsoft.com/office/drawing/2014/main" id="{A57A020F-2B0F-8A6F-F955-65DFD8CC88E3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166512" y="1745481"/>
            <a:ext cx="7715" cy="17450"/>
          </a:xfrm>
          <a:prstGeom prst="rect">
            <a:avLst/>
          </a:prstGeom>
        </p:spPr>
      </p:pic>
      <p:pic>
        <p:nvPicPr>
          <p:cNvPr id="432" name="Image 116" descr=" ">
            <a:extLst>
              <a:ext uri="{FF2B5EF4-FFF2-40B4-BE49-F238E27FC236}">
                <a16:creationId xmlns:a16="http://schemas.microsoft.com/office/drawing/2014/main" id="{3142D5EE-02E6-1D3A-CDAF-BE788ECB5613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192163" y="1763365"/>
            <a:ext cx="10122" cy="10517"/>
          </a:xfrm>
          <a:prstGeom prst="rect">
            <a:avLst/>
          </a:prstGeom>
        </p:spPr>
      </p:pic>
      <p:pic>
        <p:nvPicPr>
          <p:cNvPr id="433" name="Image 117" descr=" ">
            <a:extLst>
              <a:ext uri="{FF2B5EF4-FFF2-40B4-BE49-F238E27FC236}">
                <a16:creationId xmlns:a16="http://schemas.microsoft.com/office/drawing/2014/main" id="{3A9E45B5-8762-168D-F15B-77EEE3255C7A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173805" y="1735348"/>
            <a:ext cx="15852" cy="26057"/>
          </a:xfrm>
          <a:prstGeom prst="rect">
            <a:avLst/>
          </a:prstGeom>
        </p:spPr>
      </p:pic>
      <p:pic>
        <p:nvPicPr>
          <p:cNvPr id="434" name="Image 118" descr=" ">
            <a:extLst>
              <a:ext uri="{FF2B5EF4-FFF2-40B4-BE49-F238E27FC236}">
                <a16:creationId xmlns:a16="http://schemas.microsoft.com/office/drawing/2014/main" id="{2D36FC1F-01AC-CB16-64B9-6743A8537353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184423" y="1755539"/>
            <a:ext cx="12305" cy="12960"/>
          </a:xfrm>
          <a:prstGeom prst="rect">
            <a:avLst/>
          </a:prstGeom>
        </p:spPr>
      </p:pic>
      <p:pic>
        <p:nvPicPr>
          <p:cNvPr id="435" name="Image 119" descr=" ">
            <a:extLst>
              <a:ext uri="{FF2B5EF4-FFF2-40B4-BE49-F238E27FC236}">
                <a16:creationId xmlns:a16="http://schemas.microsoft.com/office/drawing/2014/main" id="{1945EDE4-0E53-1540-F614-21D80F2B431E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147211" y="1718097"/>
            <a:ext cx="5210" cy="5321"/>
          </a:xfrm>
          <a:prstGeom prst="rect">
            <a:avLst/>
          </a:prstGeom>
        </p:spPr>
      </p:pic>
      <p:pic>
        <p:nvPicPr>
          <p:cNvPr id="436" name="Image 120" descr=" ">
            <a:extLst>
              <a:ext uri="{FF2B5EF4-FFF2-40B4-BE49-F238E27FC236}">
                <a16:creationId xmlns:a16="http://schemas.microsoft.com/office/drawing/2014/main" id="{2B804841-A903-89B0-5AB3-133B2907B37F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158300" y="1661158"/>
            <a:ext cx="97941" cy="80504"/>
          </a:xfrm>
          <a:prstGeom prst="rect">
            <a:avLst/>
          </a:prstGeom>
        </p:spPr>
      </p:pic>
      <p:pic>
        <p:nvPicPr>
          <p:cNvPr id="437" name="Image 121" descr=" ">
            <a:extLst>
              <a:ext uri="{FF2B5EF4-FFF2-40B4-BE49-F238E27FC236}">
                <a16:creationId xmlns:a16="http://schemas.microsoft.com/office/drawing/2014/main" id="{6E311F8A-C4D8-C951-6A60-85E82E5F9D0A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091270" y="1663427"/>
            <a:ext cx="60432" cy="60300"/>
          </a:xfrm>
          <a:prstGeom prst="rect">
            <a:avLst/>
          </a:prstGeom>
        </p:spPr>
      </p:pic>
      <p:pic>
        <p:nvPicPr>
          <p:cNvPr id="438" name="Image 122" descr=" ">
            <a:extLst>
              <a:ext uri="{FF2B5EF4-FFF2-40B4-BE49-F238E27FC236}">
                <a16:creationId xmlns:a16="http://schemas.microsoft.com/office/drawing/2014/main" id="{710F8B4E-E858-CA04-FEE9-E81F6605BF32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135229" y="1728651"/>
            <a:ext cx="21632" cy="13419"/>
          </a:xfrm>
          <a:prstGeom prst="rect">
            <a:avLst/>
          </a:prstGeom>
        </p:spPr>
      </p:pic>
      <p:pic>
        <p:nvPicPr>
          <p:cNvPr id="439" name="Image 123" descr=" ">
            <a:extLst>
              <a:ext uri="{FF2B5EF4-FFF2-40B4-BE49-F238E27FC236}">
                <a16:creationId xmlns:a16="http://schemas.microsoft.com/office/drawing/2014/main" id="{533CB5C1-2C60-6B4A-0980-533C88AA917C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147311" y="1739441"/>
            <a:ext cx="16249" cy="20526"/>
          </a:xfrm>
          <a:prstGeom prst="rect">
            <a:avLst/>
          </a:prstGeom>
        </p:spPr>
      </p:pic>
      <p:pic>
        <p:nvPicPr>
          <p:cNvPr id="440" name="Image 124" descr=" ">
            <a:extLst>
              <a:ext uri="{FF2B5EF4-FFF2-40B4-BE49-F238E27FC236}">
                <a16:creationId xmlns:a16="http://schemas.microsoft.com/office/drawing/2014/main" id="{6C22C70D-2280-1958-32BA-A0F3B5D918D4}"/>
              </a:ext>
            </a:extLst>
          </p:cNvPr>
          <p:cNvPicPr>
            <a:picLocks noChangeAspect="1"/>
          </p:cNvPicPr>
          <p:nvPr userDrawn="1"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027117" y="1598402"/>
            <a:ext cx="54056" cy="55848"/>
          </a:xfrm>
          <a:prstGeom prst="rect">
            <a:avLst/>
          </a:prstGeom>
        </p:spPr>
      </p:pic>
      <p:pic>
        <p:nvPicPr>
          <p:cNvPr id="441" name="Image 125" descr=" ">
            <a:extLst>
              <a:ext uri="{FF2B5EF4-FFF2-40B4-BE49-F238E27FC236}">
                <a16:creationId xmlns:a16="http://schemas.microsoft.com/office/drawing/2014/main" id="{EA148D0C-4F46-898A-D97F-BE559FB8B8B1}"/>
              </a:ext>
            </a:extLst>
          </p:cNvPr>
          <p:cNvPicPr>
            <a:picLocks noChangeAspect="1"/>
          </p:cNvPicPr>
          <p:nvPr userDrawn="1"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1077700" y="1649772"/>
            <a:ext cx="11362" cy="11547"/>
          </a:xfrm>
          <a:prstGeom prst="rect">
            <a:avLst/>
          </a:prstGeom>
        </p:spPr>
      </p:pic>
      <p:pic>
        <p:nvPicPr>
          <p:cNvPr id="442" name="Image 126" descr=" ">
            <a:extLst>
              <a:ext uri="{FF2B5EF4-FFF2-40B4-BE49-F238E27FC236}">
                <a16:creationId xmlns:a16="http://schemas.microsoft.com/office/drawing/2014/main" id="{6D5AF7FB-9A0C-0CC0-926A-786CA2F64503}"/>
              </a:ext>
            </a:extLst>
          </p:cNvPr>
          <p:cNvPicPr>
            <a:picLocks noChangeAspect="1"/>
          </p:cNvPicPr>
          <p:nvPr userDrawn="1"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1053835" y="1625836"/>
            <a:ext cx="8484" cy="8682"/>
          </a:xfrm>
          <a:prstGeom prst="rect">
            <a:avLst/>
          </a:prstGeom>
        </p:spPr>
      </p:pic>
      <p:pic>
        <p:nvPicPr>
          <p:cNvPr id="443" name="Image 127" descr=" ">
            <a:extLst>
              <a:ext uri="{FF2B5EF4-FFF2-40B4-BE49-F238E27FC236}">
                <a16:creationId xmlns:a16="http://schemas.microsoft.com/office/drawing/2014/main" id="{AFEABCF8-9A34-A57B-3B4E-D0E79DA1F399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1457309" y="1587116"/>
            <a:ext cx="49367" cy="37095"/>
          </a:xfrm>
          <a:prstGeom prst="rect">
            <a:avLst/>
          </a:prstGeom>
        </p:spPr>
      </p:pic>
      <p:pic>
        <p:nvPicPr>
          <p:cNvPr id="444" name="Image 128" descr=" ">
            <a:extLst>
              <a:ext uri="{FF2B5EF4-FFF2-40B4-BE49-F238E27FC236}">
                <a16:creationId xmlns:a16="http://schemas.microsoft.com/office/drawing/2014/main" id="{8C28CC46-27A6-77DC-9AB7-717EB9A96112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80430" y="1587116"/>
            <a:ext cx="0" cy="0"/>
          </a:xfrm>
          <a:prstGeom prst="rect">
            <a:avLst/>
          </a:prstGeom>
        </p:spPr>
      </p:pic>
      <p:pic>
        <p:nvPicPr>
          <p:cNvPr id="445" name="Image 129" descr=" ">
            <a:extLst>
              <a:ext uri="{FF2B5EF4-FFF2-40B4-BE49-F238E27FC236}">
                <a16:creationId xmlns:a16="http://schemas.microsoft.com/office/drawing/2014/main" id="{93EDAA92-41FE-4D82-4DBC-FDF8665501B8}"/>
              </a:ext>
            </a:extLst>
          </p:cNvPr>
          <p:cNvPicPr>
            <a:picLocks noChangeAspect="1"/>
          </p:cNvPicPr>
          <p:nvPr userDrawn="1"/>
        </p:nvPicPr>
        <p:blipFill>
          <a:blip r:embed="rId74">
            <a:extLst>
              <a:ext uri="{96DAC541-7B7A-43D3-8B79-37D633B846F1}">
                <asvg:svgBlip xmlns=""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1552496" y="1385850"/>
            <a:ext cx="84545" cy="88491"/>
          </a:xfrm>
          <a:prstGeom prst="rect">
            <a:avLst/>
          </a:prstGeom>
        </p:spPr>
      </p:pic>
      <p:pic>
        <p:nvPicPr>
          <p:cNvPr id="446" name="Image 130" descr=" ">
            <a:extLst>
              <a:ext uri="{FF2B5EF4-FFF2-40B4-BE49-F238E27FC236}">
                <a16:creationId xmlns:a16="http://schemas.microsoft.com/office/drawing/2014/main" id="{1184C0D2-3F0E-0E81-8721-D026419E9D4A}"/>
              </a:ext>
            </a:extLst>
          </p:cNvPr>
          <p:cNvPicPr>
            <a:picLocks noChangeAspect="1"/>
          </p:cNvPicPr>
          <p:nvPr userDrawn="1"/>
        </p:nvPicPr>
        <p:blipFill>
          <a:blip r:embed="rId76">
            <a:extLst>
              <a:ext uri="{96DAC541-7B7A-43D3-8B79-37D633B846F1}">
                <asvg:svgBlip xmlns=""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552496" y="1304255"/>
            <a:ext cx="63657" cy="130423"/>
          </a:xfrm>
          <a:prstGeom prst="rect">
            <a:avLst/>
          </a:prstGeom>
        </p:spPr>
      </p:pic>
      <p:pic>
        <p:nvPicPr>
          <p:cNvPr id="447" name="Image 131" descr=" ">
            <a:extLst>
              <a:ext uri="{FF2B5EF4-FFF2-40B4-BE49-F238E27FC236}">
                <a16:creationId xmlns:a16="http://schemas.microsoft.com/office/drawing/2014/main" id="{5E9CA55C-6CE8-3EEA-A932-30E060F665BE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96DAC541-7B7A-43D3-8B79-37D633B846F1}">
                <asvg:svgBlip xmlns=""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534709" y="1514252"/>
            <a:ext cx="84570" cy="35309"/>
          </a:xfrm>
          <a:prstGeom prst="rect">
            <a:avLst/>
          </a:prstGeom>
        </p:spPr>
      </p:pic>
      <p:pic>
        <p:nvPicPr>
          <p:cNvPr id="448" name="Image 132" descr=" ">
            <a:extLst>
              <a:ext uri="{FF2B5EF4-FFF2-40B4-BE49-F238E27FC236}">
                <a16:creationId xmlns:a16="http://schemas.microsoft.com/office/drawing/2014/main" id="{930519AD-0642-78B6-127B-2D7A9401B0D7}"/>
              </a:ext>
            </a:extLst>
          </p:cNvPr>
          <p:cNvPicPr>
            <a:picLocks noChangeAspect="1"/>
          </p:cNvPicPr>
          <p:nvPr userDrawn="1"/>
        </p:nvPicPr>
        <p:blipFill>
          <a:blip r:embed="rId80">
            <a:extLst>
              <a:ext uri="{96DAC541-7B7A-43D3-8B79-37D633B846F1}">
                <asvg:svgBlip xmlns=""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1550884" y="1459272"/>
            <a:ext cx="86604" cy="51879"/>
          </a:xfrm>
          <a:prstGeom prst="rect">
            <a:avLst/>
          </a:prstGeom>
        </p:spPr>
      </p:pic>
      <p:pic>
        <p:nvPicPr>
          <p:cNvPr id="449" name="Image 133" descr=" ">
            <a:extLst>
              <a:ext uri="{FF2B5EF4-FFF2-40B4-BE49-F238E27FC236}">
                <a16:creationId xmlns:a16="http://schemas.microsoft.com/office/drawing/2014/main" id="{C3BD98A9-241F-2F80-7D1C-13A11FF19DDD}"/>
              </a:ext>
            </a:extLst>
          </p:cNvPr>
          <p:cNvPicPr>
            <a:picLocks noChangeAspect="1"/>
          </p:cNvPicPr>
          <p:nvPr userDrawn="1"/>
        </p:nvPicPr>
        <p:blipFill>
          <a:blip r:embed="rId82">
            <a:extLst>
              <a:ext uri="{96DAC541-7B7A-43D3-8B79-37D633B846F1}">
                <asvg:svgBlip xmlns=""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1512233" y="1543186"/>
            <a:ext cx="82684" cy="41585"/>
          </a:xfrm>
          <a:prstGeom prst="rect">
            <a:avLst/>
          </a:prstGeom>
        </p:spPr>
      </p:pic>
      <p:pic>
        <p:nvPicPr>
          <p:cNvPr id="450" name="Image 134" descr=" ">
            <a:extLst>
              <a:ext uri="{FF2B5EF4-FFF2-40B4-BE49-F238E27FC236}">
                <a16:creationId xmlns:a16="http://schemas.microsoft.com/office/drawing/2014/main" id="{C0FC6EC2-69FB-E110-4819-72F5EF7F6EB2}"/>
              </a:ext>
            </a:extLst>
          </p:cNvPr>
          <p:cNvPicPr>
            <a:picLocks noChangeAspect="1"/>
          </p:cNvPicPr>
          <p:nvPr userDrawn="1"/>
        </p:nvPicPr>
        <p:blipFill>
          <a:blip r:embed="rId84">
            <a:extLst>
              <a:ext uri="{96DAC541-7B7A-43D3-8B79-37D633B846F1}">
                <asvg:svgBlip xmlns=""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1485292" y="1567421"/>
            <a:ext cx="74051" cy="43173"/>
          </a:xfrm>
          <a:prstGeom prst="rect">
            <a:avLst/>
          </a:prstGeom>
        </p:spPr>
      </p:pic>
      <p:pic>
        <p:nvPicPr>
          <p:cNvPr id="451" name="Image 135" descr=" ">
            <a:extLst>
              <a:ext uri="{FF2B5EF4-FFF2-40B4-BE49-F238E27FC236}">
                <a16:creationId xmlns:a16="http://schemas.microsoft.com/office/drawing/2014/main" id="{A59670AA-100C-7F50-FBCD-779A749D2AF0}"/>
              </a:ext>
            </a:extLst>
          </p:cNvPr>
          <p:cNvPicPr>
            <a:picLocks noChangeAspect="1"/>
          </p:cNvPicPr>
          <p:nvPr userDrawn="1"/>
        </p:nvPicPr>
        <p:blipFill>
          <a:blip r:embed="rId86">
            <a:extLst>
              <a:ext uri="{96DAC541-7B7A-43D3-8B79-37D633B846F1}">
                <asvg:svgBlip xmlns=""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1227737" y="1742877"/>
            <a:ext cx="198165" cy="127484"/>
          </a:xfrm>
          <a:prstGeom prst="rect">
            <a:avLst/>
          </a:prstGeom>
        </p:spPr>
      </p:pic>
      <p:pic>
        <p:nvPicPr>
          <p:cNvPr id="452" name="Image 136" descr=" ">
            <a:extLst>
              <a:ext uri="{FF2B5EF4-FFF2-40B4-BE49-F238E27FC236}">
                <a16:creationId xmlns:a16="http://schemas.microsoft.com/office/drawing/2014/main" id="{68BF062E-1D1A-6D7B-0FCF-8AEC16F63BA8}"/>
              </a:ext>
            </a:extLst>
          </p:cNvPr>
          <p:cNvPicPr>
            <a:picLocks noChangeAspect="1"/>
          </p:cNvPicPr>
          <p:nvPr userDrawn="1"/>
        </p:nvPicPr>
        <p:blipFill>
          <a:blip r:embed="rId88">
            <a:extLst>
              <a:ext uri="{96DAC541-7B7A-43D3-8B79-37D633B846F1}">
                <asvg:svgBlip xmlns=""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1146914" y="1587116"/>
            <a:ext cx="49367" cy="37095"/>
          </a:xfrm>
          <a:prstGeom prst="rect">
            <a:avLst/>
          </a:prstGeom>
        </p:spPr>
      </p:pic>
      <p:pic>
        <p:nvPicPr>
          <p:cNvPr id="453" name="Image 137" descr=" ">
            <a:extLst>
              <a:ext uri="{FF2B5EF4-FFF2-40B4-BE49-F238E27FC236}">
                <a16:creationId xmlns:a16="http://schemas.microsoft.com/office/drawing/2014/main" id="{DF795879-8569-34BE-3898-BB31F32FE38B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173185" y="1587116"/>
            <a:ext cx="0" cy="0"/>
          </a:xfrm>
          <a:prstGeom prst="rect">
            <a:avLst/>
          </a:prstGeom>
        </p:spPr>
      </p:pic>
      <p:pic>
        <p:nvPicPr>
          <p:cNvPr id="454" name="Image 138" descr=" ">
            <a:extLst>
              <a:ext uri="{FF2B5EF4-FFF2-40B4-BE49-F238E27FC236}">
                <a16:creationId xmlns:a16="http://schemas.microsoft.com/office/drawing/2014/main" id="{825C16A4-A3A0-43CC-13DC-1A54AD883E4A}"/>
              </a:ext>
            </a:extLst>
          </p:cNvPr>
          <p:cNvPicPr>
            <a:picLocks noChangeAspect="1"/>
          </p:cNvPicPr>
          <p:nvPr userDrawn="1"/>
        </p:nvPicPr>
        <p:blipFill>
          <a:blip r:embed="rId90">
            <a:extLst>
              <a:ext uri="{96DAC541-7B7A-43D3-8B79-37D633B846F1}">
                <asvg:svgBlip xmlns=""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1016574" y="1385850"/>
            <a:ext cx="84545" cy="88491"/>
          </a:xfrm>
          <a:prstGeom prst="rect">
            <a:avLst/>
          </a:prstGeom>
        </p:spPr>
      </p:pic>
      <p:pic>
        <p:nvPicPr>
          <p:cNvPr id="455" name="Image 139" descr=" ">
            <a:extLst>
              <a:ext uri="{FF2B5EF4-FFF2-40B4-BE49-F238E27FC236}">
                <a16:creationId xmlns:a16="http://schemas.microsoft.com/office/drawing/2014/main" id="{478B0589-B428-AF44-7E01-049E54110AD8}"/>
              </a:ext>
            </a:extLst>
          </p:cNvPr>
          <p:cNvPicPr>
            <a:picLocks noChangeAspect="1"/>
          </p:cNvPicPr>
          <p:nvPr userDrawn="1"/>
        </p:nvPicPr>
        <p:blipFill>
          <a:blip r:embed="rId92">
            <a:extLst>
              <a:ext uri="{96DAC541-7B7A-43D3-8B79-37D633B846F1}">
                <asvg:svgBlip xmlns=""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1037437" y="1304255"/>
            <a:ext cx="63657" cy="130423"/>
          </a:xfrm>
          <a:prstGeom prst="rect">
            <a:avLst/>
          </a:prstGeom>
        </p:spPr>
      </p:pic>
      <p:pic>
        <p:nvPicPr>
          <p:cNvPr id="456" name="Image 140" descr=" ">
            <a:extLst>
              <a:ext uri="{FF2B5EF4-FFF2-40B4-BE49-F238E27FC236}">
                <a16:creationId xmlns:a16="http://schemas.microsoft.com/office/drawing/2014/main" id="{6DDE2610-381F-BD67-4587-BC3AB47222FD}"/>
              </a:ext>
            </a:extLst>
          </p:cNvPr>
          <p:cNvPicPr>
            <a:picLocks noChangeAspect="1"/>
          </p:cNvPicPr>
          <p:nvPr userDrawn="1"/>
        </p:nvPicPr>
        <p:blipFill>
          <a:blip r:embed="rId94">
            <a:extLst>
              <a:ext uri="{96DAC541-7B7A-43D3-8B79-37D633B846F1}">
                <asvg:svgBlip xmlns=""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1034336" y="1514252"/>
            <a:ext cx="84570" cy="35309"/>
          </a:xfrm>
          <a:prstGeom prst="rect">
            <a:avLst/>
          </a:prstGeom>
        </p:spPr>
      </p:pic>
      <p:pic>
        <p:nvPicPr>
          <p:cNvPr id="457" name="Image 141" descr=" ">
            <a:extLst>
              <a:ext uri="{FF2B5EF4-FFF2-40B4-BE49-F238E27FC236}">
                <a16:creationId xmlns:a16="http://schemas.microsoft.com/office/drawing/2014/main" id="{95045778-6D2B-DFB1-41D1-523C3E41683E}"/>
              </a:ext>
            </a:extLst>
          </p:cNvPr>
          <p:cNvPicPr>
            <a:picLocks noChangeAspect="1"/>
          </p:cNvPicPr>
          <p:nvPr userDrawn="1"/>
        </p:nvPicPr>
        <p:blipFill>
          <a:blip r:embed="rId96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1058697" y="1543186"/>
            <a:ext cx="82684" cy="41585"/>
          </a:xfrm>
          <a:prstGeom prst="rect">
            <a:avLst/>
          </a:prstGeom>
        </p:spPr>
      </p:pic>
      <p:pic>
        <p:nvPicPr>
          <p:cNvPr id="458" name="Image 142" descr=" ">
            <a:extLst>
              <a:ext uri="{FF2B5EF4-FFF2-40B4-BE49-F238E27FC236}">
                <a16:creationId xmlns:a16="http://schemas.microsoft.com/office/drawing/2014/main" id="{4E368B66-140B-188A-9326-A80C8C838B63}"/>
              </a:ext>
            </a:extLst>
          </p:cNvPr>
          <p:cNvPicPr>
            <a:picLocks noChangeAspect="1"/>
          </p:cNvPicPr>
          <p:nvPr userDrawn="1"/>
        </p:nvPicPr>
        <p:blipFill>
          <a:blip r:embed="rId98">
            <a:extLst>
              <a:ext uri="{96DAC541-7B7A-43D3-8B79-37D633B846F1}">
                <asvg:svgBlip xmlns=""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1094272" y="1567421"/>
            <a:ext cx="74051" cy="43173"/>
          </a:xfrm>
          <a:prstGeom prst="rect">
            <a:avLst/>
          </a:prstGeom>
        </p:spPr>
      </p:pic>
      <p:pic>
        <p:nvPicPr>
          <p:cNvPr id="459" name="Image 143" descr=" ">
            <a:extLst>
              <a:ext uri="{FF2B5EF4-FFF2-40B4-BE49-F238E27FC236}">
                <a16:creationId xmlns:a16="http://schemas.microsoft.com/office/drawing/2014/main" id="{8302F4B1-20D1-80F2-ED5D-A4F70B3046B1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96DAC541-7B7A-43D3-8B79-37D633B846F1}">
                <asvg:svgBlip xmlns=""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20891" y="1209638"/>
            <a:ext cx="11759" cy="12154"/>
          </a:xfrm>
          <a:prstGeom prst="rect">
            <a:avLst/>
          </a:prstGeom>
        </p:spPr>
      </p:pic>
      <p:pic>
        <p:nvPicPr>
          <p:cNvPr id="460" name="Image 144" descr=" ">
            <a:extLst>
              <a:ext uri="{FF2B5EF4-FFF2-40B4-BE49-F238E27FC236}">
                <a16:creationId xmlns:a16="http://schemas.microsoft.com/office/drawing/2014/main" id="{4C1AECC8-C7B9-B442-96DF-CC0679657524}"/>
              </a:ext>
            </a:extLst>
          </p:cNvPr>
          <p:cNvPicPr>
            <a:picLocks noChangeAspect="1"/>
          </p:cNvPicPr>
          <p:nvPr userDrawn="1"/>
        </p:nvPicPr>
        <p:blipFill>
          <a:blip r:embed="rId102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1291543" y="1294147"/>
            <a:ext cx="70479" cy="4775"/>
          </a:xfrm>
          <a:prstGeom prst="rect">
            <a:avLst/>
          </a:prstGeom>
        </p:spPr>
      </p:pic>
      <p:pic>
        <p:nvPicPr>
          <p:cNvPr id="461" name="Image 145" descr=" ">
            <a:extLst>
              <a:ext uri="{FF2B5EF4-FFF2-40B4-BE49-F238E27FC236}">
                <a16:creationId xmlns:a16="http://schemas.microsoft.com/office/drawing/2014/main" id="{E9FD6585-2036-6185-D267-3976D101BD84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96DAC541-7B7A-43D3-8B79-37D633B846F1}">
                <asvg:svgBlip xmlns=""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1294272" y="1283196"/>
            <a:ext cx="65120" cy="6462"/>
          </a:xfrm>
          <a:prstGeom prst="rect">
            <a:avLst/>
          </a:prstGeom>
        </p:spPr>
      </p:pic>
      <p:pic>
        <p:nvPicPr>
          <p:cNvPr id="462" name="Image 146" descr=" ">
            <a:extLst>
              <a:ext uri="{FF2B5EF4-FFF2-40B4-BE49-F238E27FC236}">
                <a16:creationId xmlns:a16="http://schemas.microsoft.com/office/drawing/2014/main" id="{8E465B43-9658-A81A-C071-B4B0CFAFE7C0}"/>
              </a:ext>
            </a:extLst>
          </p:cNvPr>
          <p:cNvPicPr>
            <a:picLocks noChangeAspect="1"/>
          </p:cNvPicPr>
          <p:nvPr userDrawn="1"/>
        </p:nvPicPr>
        <p:blipFill>
          <a:blip r:embed="rId106">
            <a:extLst>
              <a:ext uri="{96DAC541-7B7A-43D3-8B79-37D633B846F1}">
                <asvg:svgBlip xmlns=""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1278916" y="1222859"/>
            <a:ext cx="95733" cy="55885"/>
          </a:xfrm>
          <a:prstGeom prst="rect">
            <a:avLst/>
          </a:prstGeom>
        </p:spPr>
      </p:pic>
      <p:pic>
        <p:nvPicPr>
          <p:cNvPr id="463" name="Image 147" descr=" ">
            <a:extLst>
              <a:ext uri="{FF2B5EF4-FFF2-40B4-BE49-F238E27FC236}">
                <a16:creationId xmlns:a16="http://schemas.microsoft.com/office/drawing/2014/main" id="{D75AE414-D879-8C63-64B4-6537140E2571}"/>
              </a:ext>
            </a:extLst>
          </p:cNvPr>
          <p:cNvPicPr>
            <a:picLocks noChangeAspect="1"/>
          </p:cNvPicPr>
          <p:nvPr userDrawn="1"/>
        </p:nvPicPr>
        <p:blipFill>
          <a:blip r:embed="rId108">
            <a:extLst>
              <a:ext uri="{96DAC541-7B7A-43D3-8B79-37D633B846F1}">
                <asvg:svgBlip xmlns=""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1314069" y="1227224"/>
            <a:ext cx="25428" cy="37753"/>
          </a:xfrm>
          <a:prstGeom prst="rect">
            <a:avLst/>
          </a:prstGeom>
        </p:spPr>
      </p:pic>
      <p:pic>
        <p:nvPicPr>
          <p:cNvPr id="464" name="Image 148" descr=" ">
            <a:extLst>
              <a:ext uri="{FF2B5EF4-FFF2-40B4-BE49-F238E27FC236}">
                <a16:creationId xmlns:a16="http://schemas.microsoft.com/office/drawing/2014/main" id="{F498C201-927D-44E0-AAC6-F0E21D9E780F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46195" y="1330722"/>
            <a:ext cx="0" cy="0"/>
          </a:xfrm>
          <a:prstGeom prst="rect">
            <a:avLst/>
          </a:prstGeom>
        </p:spPr>
      </p:pic>
      <p:pic>
        <p:nvPicPr>
          <p:cNvPr id="465" name="Image 149" descr=" ">
            <a:extLst>
              <a:ext uri="{FF2B5EF4-FFF2-40B4-BE49-F238E27FC236}">
                <a16:creationId xmlns:a16="http://schemas.microsoft.com/office/drawing/2014/main" id="{6CFDABDE-EA14-751D-D5FB-F737BF9F653E}"/>
              </a:ext>
            </a:extLst>
          </p:cNvPr>
          <p:cNvPicPr>
            <a:picLocks noChangeAspect="1"/>
          </p:cNvPicPr>
          <p:nvPr userDrawn="1"/>
        </p:nvPicPr>
        <p:blipFill>
          <a:blip r:embed="rId110">
            <a:extLst>
              <a:ext uri="{96DAC541-7B7A-43D3-8B79-37D633B846F1}">
                <asvg:svgBlip xmlns=""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1235626" y="1498389"/>
            <a:ext cx="182734" cy="202667"/>
          </a:xfrm>
          <a:prstGeom prst="rect">
            <a:avLst/>
          </a:prstGeom>
        </p:spPr>
      </p:pic>
      <p:pic>
        <p:nvPicPr>
          <p:cNvPr id="466" name="Image 150" descr=" ">
            <a:extLst>
              <a:ext uri="{FF2B5EF4-FFF2-40B4-BE49-F238E27FC236}">
                <a16:creationId xmlns:a16="http://schemas.microsoft.com/office/drawing/2014/main" id="{0C054795-ED93-CB19-A323-208707BE7955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334386" y="1620900"/>
            <a:ext cx="0" cy="0"/>
          </a:xfrm>
          <a:prstGeom prst="rect">
            <a:avLst/>
          </a:prstGeom>
        </p:spPr>
      </p:pic>
      <p:pic>
        <p:nvPicPr>
          <p:cNvPr id="467" name="Image 151" descr=" ">
            <a:extLst>
              <a:ext uri="{FF2B5EF4-FFF2-40B4-BE49-F238E27FC236}">
                <a16:creationId xmlns:a16="http://schemas.microsoft.com/office/drawing/2014/main" id="{5826C56E-3D5E-A6B0-1FF3-993359606F5C}"/>
              </a:ext>
            </a:extLst>
          </p:cNvPr>
          <p:cNvPicPr>
            <a:picLocks noChangeAspect="1"/>
          </p:cNvPicPr>
          <p:nvPr userDrawn="1"/>
        </p:nvPicPr>
        <p:blipFill>
          <a:blip r:embed="rId112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1079635" y="1368871"/>
            <a:ext cx="494320" cy="392919"/>
          </a:xfrm>
          <a:prstGeom prst="rect">
            <a:avLst/>
          </a:prstGeom>
        </p:spPr>
      </p:pic>
      <p:pic>
        <p:nvPicPr>
          <p:cNvPr id="468" name="Image 152" descr=" ">
            <a:extLst>
              <a:ext uri="{FF2B5EF4-FFF2-40B4-BE49-F238E27FC236}">
                <a16:creationId xmlns:a16="http://schemas.microsoft.com/office/drawing/2014/main" id="{6D16678B-FF97-FE4B-05C5-2F4EF3982C38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13771" y="1275792"/>
            <a:ext cx="0" cy="0"/>
          </a:xfrm>
          <a:prstGeom prst="rect">
            <a:avLst/>
          </a:prstGeom>
        </p:spPr>
      </p:pic>
      <p:pic>
        <p:nvPicPr>
          <p:cNvPr id="469" name="Image 153" descr=" ">
            <a:extLst>
              <a:ext uri="{FF2B5EF4-FFF2-40B4-BE49-F238E27FC236}">
                <a16:creationId xmlns:a16="http://schemas.microsoft.com/office/drawing/2014/main" id="{D21CF703-8F1C-3ED1-9FC7-983ED535B49B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1412233" y="1283506"/>
            <a:ext cx="9228" cy="9475"/>
          </a:xfrm>
          <a:prstGeom prst="rect">
            <a:avLst/>
          </a:prstGeom>
        </p:spPr>
      </p:pic>
      <p:pic>
        <p:nvPicPr>
          <p:cNvPr id="470" name="Image 154" descr=" ">
            <a:extLst>
              <a:ext uri="{FF2B5EF4-FFF2-40B4-BE49-F238E27FC236}">
                <a16:creationId xmlns:a16="http://schemas.microsoft.com/office/drawing/2014/main" id="{BF20AEF1-5C1A-7FB3-CD79-9E351225F1C2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1411092" y="1296219"/>
            <a:ext cx="11536" cy="23713"/>
          </a:xfrm>
          <a:prstGeom prst="rect">
            <a:avLst/>
          </a:prstGeom>
        </p:spPr>
      </p:pic>
      <p:pic>
        <p:nvPicPr>
          <p:cNvPr id="471" name="Image 155" descr=" ">
            <a:extLst>
              <a:ext uri="{FF2B5EF4-FFF2-40B4-BE49-F238E27FC236}">
                <a16:creationId xmlns:a16="http://schemas.microsoft.com/office/drawing/2014/main" id="{91E27268-8F44-7CCC-2455-CF52CB22EBF7}"/>
              </a:ext>
            </a:extLst>
          </p:cNvPr>
          <p:cNvPicPr>
            <a:picLocks noChangeAspect="1"/>
          </p:cNvPicPr>
          <p:nvPr userDrawn="1"/>
        </p:nvPicPr>
        <p:blipFill>
          <a:blip r:embed="rId118">
            <a:extLst>
              <a:ext uri="{96DAC541-7B7A-43D3-8B79-37D633B846F1}">
                <asvg:svgBlip xmlns=""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1406850" y="1255241"/>
            <a:ext cx="19995" cy="20538"/>
          </a:xfrm>
          <a:prstGeom prst="rect">
            <a:avLst/>
          </a:prstGeom>
        </p:spPr>
      </p:pic>
      <p:pic>
        <p:nvPicPr>
          <p:cNvPr id="472" name="Image 156" descr=" ">
            <a:extLst>
              <a:ext uri="{FF2B5EF4-FFF2-40B4-BE49-F238E27FC236}">
                <a16:creationId xmlns:a16="http://schemas.microsoft.com/office/drawing/2014/main" id="{C7E0B9CE-B908-6F86-EADC-DF54AF7F1A92}"/>
              </a:ext>
            </a:extLst>
          </p:cNvPr>
          <p:cNvPicPr>
            <a:picLocks noChangeAspect="1"/>
          </p:cNvPicPr>
          <p:nvPr userDrawn="1"/>
        </p:nvPicPr>
        <p:blipFill>
          <a:blip r:embed="rId120">
            <a:extLst>
              <a:ext uri="{96DAC541-7B7A-43D3-8B79-37D633B846F1}">
                <asvg:svgBlip xmlns=""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1383977" y="1291146"/>
            <a:ext cx="65939" cy="44921"/>
          </a:xfrm>
          <a:prstGeom prst="rect">
            <a:avLst/>
          </a:prstGeom>
        </p:spPr>
      </p:pic>
      <p:pic>
        <p:nvPicPr>
          <p:cNvPr id="473" name="Image 157" descr=" ">
            <a:extLst>
              <a:ext uri="{FF2B5EF4-FFF2-40B4-BE49-F238E27FC236}">
                <a16:creationId xmlns:a16="http://schemas.microsoft.com/office/drawing/2014/main" id="{8A8072E0-17FE-F1E3-41F2-849FAC485AEB}"/>
              </a:ext>
            </a:extLst>
          </p:cNvPr>
          <p:cNvPicPr>
            <a:picLocks noChangeAspect="1"/>
          </p:cNvPicPr>
          <p:nvPr userDrawn="1"/>
        </p:nvPicPr>
        <p:blipFill>
          <a:blip r:embed="rId122">
            <a:extLst>
              <a:ext uri="{96DAC541-7B7A-43D3-8B79-37D633B846F1}">
                <asvg:svgBlip xmlns=""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1465396" y="1235658"/>
            <a:ext cx="37336" cy="53119"/>
          </a:xfrm>
          <a:prstGeom prst="rect">
            <a:avLst/>
          </a:prstGeom>
        </p:spPr>
      </p:pic>
      <p:pic>
        <p:nvPicPr>
          <p:cNvPr id="474" name="Image 158" descr=" ">
            <a:extLst>
              <a:ext uri="{FF2B5EF4-FFF2-40B4-BE49-F238E27FC236}">
                <a16:creationId xmlns:a16="http://schemas.microsoft.com/office/drawing/2014/main" id="{BE7C1038-5828-8DED-AFFE-F42F22D02F46}"/>
              </a:ext>
            </a:extLst>
          </p:cNvPr>
          <p:cNvPicPr>
            <a:picLocks noChangeAspect="1"/>
          </p:cNvPicPr>
          <p:nvPr userDrawn="1"/>
        </p:nvPicPr>
        <p:blipFill>
          <a:blip r:embed="rId124">
            <a:extLst>
              <a:ext uri="{96DAC541-7B7A-43D3-8B79-37D633B846F1}">
                <asvg:svgBlip xmlns=""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485540" y="1229010"/>
            <a:ext cx="82139" cy="65410"/>
          </a:xfrm>
          <a:prstGeom prst="rect">
            <a:avLst/>
          </a:prstGeom>
        </p:spPr>
      </p:pic>
      <p:pic>
        <p:nvPicPr>
          <p:cNvPr id="475" name="Image 159" descr=" ">
            <a:extLst>
              <a:ext uri="{FF2B5EF4-FFF2-40B4-BE49-F238E27FC236}">
                <a16:creationId xmlns:a16="http://schemas.microsoft.com/office/drawing/2014/main" id="{D62929DB-81BD-3378-6C46-08D663455225}"/>
              </a:ext>
            </a:extLst>
          </p:cNvPr>
          <p:cNvPicPr>
            <a:picLocks noChangeAspect="1"/>
          </p:cNvPicPr>
          <p:nvPr userDrawn="1"/>
        </p:nvPicPr>
        <p:blipFill>
          <a:blip r:embed="rId126">
            <a:extLst>
              <a:ext uri="{96DAC541-7B7A-43D3-8B79-37D633B846F1}">
                <asvg:svgBlip xmlns=""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1451925" y="1275953"/>
            <a:ext cx="56909" cy="52536"/>
          </a:xfrm>
          <a:prstGeom prst="rect">
            <a:avLst/>
          </a:prstGeom>
        </p:spPr>
      </p:pic>
      <p:pic>
        <p:nvPicPr>
          <p:cNvPr id="476" name="Image 160" descr=" ">
            <a:extLst>
              <a:ext uri="{FF2B5EF4-FFF2-40B4-BE49-F238E27FC236}">
                <a16:creationId xmlns:a16="http://schemas.microsoft.com/office/drawing/2014/main" id="{C56C2FFD-66CE-31EB-D738-42FAA2071F7F}"/>
              </a:ext>
            </a:extLst>
          </p:cNvPr>
          <p:cNvPicPr>
            <a:picLocks noChangeAspect="1"/>
          </p:cNvPicPr>
          <p:nvPr userDrawn="1"/>
        </p:nvPicPr>
        <p:blipFill>
          <a:blip r:embed="rId128">
            <a:extLst>
              <a:ext uri="{96DAC541-7B7A-43D3-8B79-37D633B846F1}">
                <asvg:svgBlip xmlns=""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1342151" y="1304838"/>
            <a:ext cx="41826" cy="28538"/>
          </a:xfrm>
          <a:prstGeom prst="rect">
            <a:avLst/>
          </a:prstGeom>
        </p:spPr>
      </p:pic>
      <p:pic>
        <p:nvPicPr>
          <p:cNvPr id="477" name="Image 161" descr=" ">
            <a:extLst>
              <a:ext uri="{FF2B5EF4-FFF2-40B4-BE49-F238E27FC236}">
                <a16:creationId xmlns:a16="http://schemas.microsoft.com/office/drawing/2014/main" id="{C12A452B-E923-8403-635F-7BCA9C8B0D21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232153" y="1283506"/>
            <a:ext cx="9228" cy="9475"/>
          </a:xfrm>
          <a:prstGeom prst="rect">
            <a:avLst/>
          </a:prstGeom>
        </p:spPr>
      </p:pic>
      <p:pic>
        <p:nvPicPr>
          <p:cNvPr id="478" name="Image 162" descr=" ">
            <a:extLst>
              <a:ext uri="{FF2B5EF4-FFF2-40B4-BE49-F238E27FC236}">
                <a16:creationId xmlns:a16="http://schemas.microsoft.com/office/drawing/2014/main" id="{C5B6DE84-6CB1-2B8C-6E68-637447B8D6D2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230987" y="1296219"/>
            <a:ext cx="11536" cy="23713"/>
          </a:xfrm>
          <a:prstGeom prst="rect">
            <a:avLst/>
          </a:prstGeom>
        </p:spPr>
      </p:pic>
      <p:pic>
        <p:nvPicPr>
          <p:cNvPr id="479" name="Image 163" descr=" ">
            <a:extLst>
              <a:ext uri="{FF2B5EF4-FFF2-40B4-BE49-F238E27FC236}">
                <a16:creationId xmlns:a16="http://schemas.microsoft.com/office/drawing/2014/main" id="{B412BE46-9326-9473-387D-C06E338A09F8}"/>
              </a:ext>
            </a:extLst>
          </p:cNvPr>
          <p:cNvPicPr>
            <a:picLocks noChangeAspect="1"/>
          </p:cNvPicPr>
          <p:nvPr userDrawn="1"/>
        </p:nvPicPr>
        <p:blipFill>
          <a:blip r:embed="rId132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226770" y="1255241"/>
            <a:ext cx="19995" cy="20538"/>
          </a:xfrm>
          <a:prstGeom prst="rect">
            <a:avLst/>
          </a:prstGeom>
        </p:spPr>
      </p:pic>
      <p:pic>
        <p:nvPicPr>
          <p:cNvPr id="480" name="Image 164" descr=" ">
            <a:extLst>
              <a:ext uri="{FF2B5EF4-FFF2-40B4-BE49-F238E27FC236}">
                <a16:creationId xmlns:a16="http://schemas.microsoft.com/office/drawing/2014/main" id="{547AF06C-8521-FFA4-41F2-5277AEBEA788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239844" y="1275792"/>
            <a:ext cx="0" cy="0"/>
          </a:xfrm>
          <a:prstGeom prst="rect">
            <a:avLst/>
          </a:prstGeom>
        </p:spPr>
      </p:pic>
      <p:pic>
        <p:nvPicPr>
          <p:cNvPr id="481" name="Image 165" descr=" ">
            <a:extLst>
              <a:ext uri="{FF2B5EF4-FFF2-40B4-BE49-F238E27FC236}">
                <a16:creationId xmlns:a16="http://schemas.microsoft.com/office/drawing/2014/main" id="{87A93BC7-251D-DA23-7CB8-89B3367512B4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203699" y="1291146"/>
            <a:ext cx="65939" cy="44921"/>
          </a:xfrm>
          <a:prstGeom prst="rect">
            <a:avLst/>
          </a:prstGeom>
        </p:spPr>
      </p:pic>
      <p:pic>
        <p:nvPicPr>
          <p:cNvPr id="482" name="Image 166" descr=" ">
            <a:extLst>
              <a:ext uri="{FF2B5EF4-FFF2-40B4-BE49-F238E27FC236}">
                <a16:creationId xmlns:a16="http://schemas.microsoft.com/office/drawing/2014/main" id="{2D370236-D13F-CC74-70A3-3EE5FDD99D78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150883" y="1235658"/>
            <a:ext cx="37336" cy="53119"/>
          </a:xfrm>
          <a:prstGeom prst="rect">
            <a:avLst/>
          </a:prstGeom>
        </p:spPr>
      </p:pic>
      <p:pic>
        <p:nvPicPr>
          <p:cNvPr id="483" name="Image 167" descr=" ">
            <a:extLst>
              <a:ext uri="{FF2B5EF4-FFF2-40B4-BE49-F238E27FC236}">
                <a16:creationId xmlns:a16="http://schemas.microsoft.com/office/drawing/2014/main" id="{F74FD6BA-5AD5-81CA-E5DE-869F24E68892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085936" y="1229010"/>
            <a:ext cx="82139" cy="65410"/>
          </a:xfrm>
          <a:prstGeom prst="rect">
            <a:avLst/>
          </a:prstGeom>
        </p:spPr>
      </p:pic>
      <p:pic>
        <p:nvPicPr>
          <p:cNvPr id="484" name="Image 168" descr=" ">
            <a:extLst>
              <a:ext uri="{FF2B5EF4-FFF2-40B4-BE49-F238E27FC236}">
                <a16:creationId xmlns:a16="http://schemas.microsoft.com/office/drawing/2014/main" id="{4757E6B4-BC3D-BBD6-3EA8-2DDCEB2A57DA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144780" y="1275953"/>
            <a:ext cx="56909" cy="52536"/>
          </a:xfrm>
          <a:prstGeom prst="rect">
            <a:avLst/>
          </a:prstGeom>
        </p:spPr>
      </p:pic>
      <p:pic>
        <p:nvPicPr>
          <p:cNvPr id="485" name="Image 169" descr=" ">
            <a:extLst>
              <a:ext uri="{FF2B5EF4-FFF2-40B4-BE49-F238E27FC236}">
                <a16:creationId xmlns:a16="http://schemas.microsoft.com/office/drawing/2014/main" id="{74CBBC9E-28DA-DC6A-CA9B-D8F58689120B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269638" y="1304838"/>
            <a:ext cx="41826" cy="28538"/>
          </a:xfrm>
          <a:prstGeom prst="rect">
            <a:avLst/>
          </a:prstGeom>
        </p:spPr>
      </p:pic>
      <p:pic>
        <p:nvPicPr>
          <p:cNvPr id="486" name="Image 170" descr=" ">
            <a:extLst>
              <a:ext uri="{FF2B5EF4-FFF2-40B4-BE49-F238E27FC236}">
                <a16:creationId xmlns:a16="http://schemas.microsoft.com/office/drawing/2014/main" id="{630CF6A2-9542-B98B-4398-0EF2E47F8446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334957" y="1354026"/>
            <a:ext cx="109998" cy="105941"/>
          </a:xfrm>
          <a:prstGeom prst="rect">
            <a:avLst/>
          </a:prstGeom>
        </p:spPr>
      </p:pic>
      <p:pic>
        <p:nvPicPr>
          <p:cNvPr id="487" name="Image 171" descr=" ">
            <a:extLst>
              <a:ext uri="{FF2B5EF4-FFF2-40B4-BE49-F238E27FC236}">
                <a16:creationId xmlns:a16="http://schemas.microsoft.com/office/drawing/2014/main" id="{DF7D0D5C-CBC1-C7D6-0B2F-D7DEF655B955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431583" y="1352786"/>
            <a:ext cx="8137" cy="9723"/>
          </a:xfrm>
          <a:prstGeom prst="rect">
            <a:avLst/>
          </a:prstGeom>
        </p:spPr>
      </p:pic>
      <p:pic>
        <p:nvPicPr>
          <p:cNvPr id="488" name="Image 172" descr=" ">
            <a:extLst>
              <a:ext uri="{FF2B5EF4-FFF2-40B4-BE49-F238E27FC236}">
                <a16:creationId xmlns:a16="http://schemas.microsoft.com/office/drawing/2014/main" id="{1FAD2FD4-1BEE-E386-2DC6-6A2DC3BA7D92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68894" y="1333636"/>
            <a:ext cx="94096" cy="20241"/>
          </a:xfrm>
          <a:prstGeom prst="rect">
            <a:avLst/>
          </a:prstGeom>
        </p:spPr>
      </p:pic>
      <p:pic>
        <p:nvPicPr>
          <p:cNvPr id="489" name="Image 173" descr=" ">
            <a:extLst>
              <a:ext uri="{FF2B5EF4-FFF2-40B4-BE49-F238E27FC236}">
                <a16:creationId xmlns:a16="http://schemas.microsoft.com/office/drawing/2014/main" id="{79502A86-9FFA-563A-1530-889C01A000ED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434262" y="1376921"/>
            <a:ext cx="61796" cy="24892"/>
          </a:xfrm>
          <a:prstGeom prst="rect">
            <a:avLst/>
          </a:prstGeom>
        </p:spPr>
      </p:pic>
      <p:pic>
        <p:nvPicPr>
          <p:cNvPr id="490" name="Image 174" descr=" ">
            <a:extLst>
              <a:ext uri="{FF2B5EF4-FFF2-40B4-BE49-F238E27FC236}">
                <a16:creationId xmlns:a16="http://schemas.microsoft.com/office/drawing/2014/main" id="{40C194A6-E2E8-B625-EB2E-B845942666C3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410025" y="1353679"/>
            <a:ext cx="45274" cy="13345"/>
          </a:xfrm>
          <a:prstGeom prst="rect">
            <a:avLst/>
          </a:prstGeom>
        </p:spPr>
      </p:pic>
      <p:pic>
        <p:nvPicPr>
          <p:cNvPr id="491" name="Image 175" descr=" ">
            <a:extLst>
              <a:ext uri="{FF2B5EF4-FFF2-40B4-BE49-F238E27FC236}">
                <a16:creationId xmlns:a16="http://schemas.microsoft.com/office/drawing/2014/main" id="{A4B79B90-3045-D2DB-8202-C87BF64D00E8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449569" y="1349623"/>
            <a:ext cx="45249" cy="33424"/>
          </a:xfrm>
          <a:prstGeom prst="rect">
            <a:avLst/>
          </a:prstGeom>
        </p:spPr>
      </p:pic>
      <p:pic>
        <p:nvPicPr>
          <p:cNvPr id="492" name="Image 176" descr=" ">
            <a:extLst>
              <a:ext uri="{FF2B5EF4-FFF2-40B4-BE49-F238E27FC236}">
                <a16:creationId xmlns:a16="http://schemas.microsoft.com/office/drawing/2014/main" id="{8268915E-9CEC-C978-0A3A-5059618D719D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213820" y="1352786"/>
            <a:ext cx="8137" cy="9723"/>
          </a:xfrm>
          <a:prstGeom prst="rect">
            <a:avLst/>
          </a:prstGeom>
        </p:spPr>
      </p:pic>
      <p:pic>
        <p:nvPicPr>
          <p:cNvPr id="493" name="Image 177" descr=" ">
            <a:extLst>
              <a:ext uri="{FF2B5EF4-FFF2-40B4-BE49-F238E27FC236}">
                <a16:creationId xmlns:a16="http://schemas.microsoft.com/office/drawing/2014/main" id="{468AC8D0-A277-BC37-5BF8-36C94B57B66F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190551" y="1333636"/>
            <a:ext cx="94096" cy="20241"/>
          </a:xfrm>
          <a:prstGeom prst="rect">
            <a:avLst/>
          </a:prstGeom>
        </p:spPr>
      </p:pic>
      <p:pic>
        <p:nvPicPr>
          <p:cNvPr id="494" name="Image 178" descr=" ">
            <a:extLst>
              <a:ext uri="{FF2B5EF4-FFF2-40B4-BE49-F238E27FC236}">
                <a16:creationId xmlns:a16="http://schemas.microsoft.com/office/drawing/2014/main" id="{78B30A8F-8CDB-3250-1CBE-2F52D156B157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157482" y="1376921"/>
            <a:ext cx="61796" cy="24892"/>
          </a:xfrm>
          <a:prstGeom prst="rect">
            <a:avLst/>
          </a:prstGeom>
        </p:spPr>
      </p:pic>
      <p:pic>
        <p:nvPicPr>
          <p:cNvPr id="495" name="Image 179" descr=" ">
            <a:extLst>
              <a:ext uri="{FF2B5EF4-FFF2-40B4-BE49-F238E27FC236}">
                <a16:creationId xmlns:a16="http://schemas.microsoft.com/office/drawing/2014/main" id="{E04409FD-49D3-A58B-F554-601C907E8047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198241" y="1353679"/>
            <a:ext cx="45274" cy="13345"/>
          </a:xfrm>
          <a:prstGeom prst="rect">
            <a:avLst/>
          </a:prstGeom>
        </p:spPr>
      </p:pic>
      <p:pic>
        <p:nvPicPr>
          <p:cNvPr id="496" name="Image 180" descr=" ">
            <a:extLst>
              <a:ext uri="{FF2B5EF4-FFF2-40B4-BE49-F238E27FC236}">
                <a16:creationId xmlns:a16="http://schemas.microsoft.com/office/drawing/2014/main" id="{4E0C18FC-476B-5FB1-8506-7DF0E28116BF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158722" y="1349623"/>
            <a:ext cx="45249" cy="33424"/>
          </a:xfrm>
          <a:prstGeom prst="rect">
            <a:avLst/>
          </a:prstGeom>
        </p:spPr>
      </p:pic>
      <p:pic>
        <p:nvPicPr>
          <p:cNvPr id="497" name="Image 181" descr=" ">
            <a:extLst>
              <a:ext uri="{FF2B5EF4-FFF2-40B4-BE49-F238E27FC236}">
                <a16:creationId xmlns:a16="http://schemas.microsoft.com/office/drawing/2014/main" id="{FF72DE4F-920B-3EBB-0B70-0A2268ACDA22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208586" y="1354026"/>
            <a:ext cx="109998" cy="105941"/>
          </a:xfrm>
          <a:prstGeom prst="rect">
            <a:avLst/>
          </a:prstGeom>
        </p:spPr>
      </p:pic>
      <p:pic>
        <p:nvPicPr>
          <p:cNvPr id="498" name="Image 182" descr=" ">
            <a:extLst>
              <a:ext uri="{FF2B5EF4-FFF2-40B4-BE49-F238E27FC236}">
                <a16:creationId xmlns:a16="http://schemas.microsoft.com/office/drawing/2014/main" id="{CF63F425-43A8-A3A6-2C4C-C4A707A88D87}"/>
              </a:ext>
            </a:extLst>
          </p:cNvPr>
          <p:cNvPicPr>
            <a:picLocks noChangeAspect="1"/>
          </p:cNvPicPr>
          <p:nvPr userDrawn="1"/>
        </p:nvPicPr>
        <p:blipFill>
          <a:blip r:embed="rId168"/>
          <a:stretch>
            <a:fillRect/>
          </a:stretch>
        </p:blipFill>
        <p:spPr>
          <a:xfrm>
            <a:off x="6031790" y="1016000"/>
            <a:ext cx="1303826" cy="1016000"/>
          </a:xfrm>
          <a:prstGeom prst="rect">
            <a:avLst/>
          </a:prstGeom>
        </p:spPr>
      </p:pic>
      <p:pic>
        <p:nvPicPr>
          <p:cNvPr id="499" name="Image 183" descr=" ">
            <a:extLst>
              <a:ext uri="{FF2B5EF4-FFF2-40B4-BE49-F238E27FC236}">
                <a16:creationId xmlns:a16="http://schemas.microsoft.com/office/drawing/2014/main" id="{8E6D56B4-82A0-859A-8EF4-43345F328FFA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=""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6113929" y="1265845"/>
            <a:ext cx="193501" cy="686730"/>
          </a:xfrm>
          <a:prstGeom prst="rect">
            <a:avLst/>
          </a:prstGeom>
        </p:spPr>
      </p:pic>
      <p:pic>
        <p:nvPicPr>
          <p:cNvPr id="500" name="Image 184" descr=" ">
            <a:extLst>
              <a:ext uri="{FF2B5EF4-FFF2-40B4-BE49-F238E27FC236}">
                <a16:creationId xmlns:a16="http://schemas.microsoft.com/office/drawing/2014/main" id="{DF8DF700-830D-81F7-9CA0-C7C78EB10E65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7054764" y="1070496"/>
            <a:ext cx="193501" cy="686730"/>
          </a:xfrm>
          <a:prstGeom prst="rect">
            <a:avLst/>
          </a:prstGeom>
        </p:spPr>
      </p:pic>
      <p:pic>
        <p:nvPicPr>
          <p:cNvPr id="501" name="Image 185" descr=" ">
            <a:extLst>
              <a:ext uri="{FF2B5EF4-FFF2-40B4-BE49-F238E27FC236}">
                <a16:creationId xmlns:a16="http://schemas.microsoft.com/office/drawing/2014/main" id="{EFFE66E9-400C-CA5C-972F-56C19ED47F4A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6286517" y="1493726"/>
            <a:ext cx="38378" cy="62384"/>
          </a:xfrm>
          <a:prstGeom prst="rect">
            <a:avLst/>
          </a:prstGeom>
        </p:spPr>
      </p:pic>
      <p:pic>
        <p:nvPicPr>
          <p:cNvPr id="502" name="Image 186" descr=" ">
            <a:extLst>
              <a:ext uri="{FF2B5EF4-FFF2-40B4-BE49-F238E27FC236}">
                <a16:creationId xmlns:a16="http://schemas.microsoft.com/office/drawing/2014/main" id="{7A312795-384B-99FE-D72A-263C3117A9F6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6330228" y="1477330"/>
            <a:ext cx="41231" cy="62793"/>
          </a:xfrm>
          <a:prstGeom prst="rect">
            <a:avLst/>
          </a:prstGeom>
        </p:spPr>
      </p:pic>
      <p:pic>
        <p:nvPicPr>
          <p:cNvPr id="503" name="Image 187" descr=" ">
            <a:extLst>
              <a:ext uri="{FF2B5EF4-FFF2-40B4-BE49-F238E27FC236}">
                <a16:creationId xmlns:a16="http://schemas.microsoft.com/office/drawing/2014/main" id="{CCA6BC84-518C-3C72-5EB8-26BC09BF8906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6375180" y="1466776"/>
            <a:ext cx="44753" cy="59035"/>
          </a:xfrm>
          <a:prstGeom prst="rect">
            <a:avLst/>
          </a:prstGeom>
        </p:spPr>
      </p:pic>
      <p:pic>
        <p:nvPicPr>
          <p:cNvPr id="504" name="Image 188" descr=" ">
            <a:extLst>
              <a:ext uri="{FF2B5EF4-FFF2-40B4-BE49-F238E27FC236}">
                <a16:creationId xmlns:a16="http://schemas.microsoft.com/office/drawing/2014/main" id="{78792354-9E96-BF65-3123-B374C34968B6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6413979" y="1449958"/>
            <a:ext cx="37584" cy="57758"/>
          </a:xfrm>
          <a:prstGeom prst="rect">
            <a:avLst/>
          </a:prstGeom>
        </p:spPr>
      </p:pic>
      <p:pic>
        <p:nvPicPr>
          <p:cNvPr id="505" name="Image 189" descr=" ">
            <a:extLst>
              <a:ext uri="{FF2B5EF4-FFF2-40B4-BE49-F238E27FC236}">
                <a16:creationId xmlns:a16="http://schemas.microsoft.com/office/drawing/2014/main" id="{A31F8C8F-CFB7-1038-DDC5-B1C89DC7E7AD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6453424" y="1438015"/>
            <a:ext cx="46862" cy="53057"/>
          </a:xfrm>
          <a:prstGeom prst="rect">
            <a:avLst/>
          </a:prstGeom>
        </p:spPr>
      </p:pic>
      <p:pic>
        <p:nvPicPr>
          <p:cNvPr id="506" name="Image 190" descr=" ">
            <a:extLst>
              <a:ext uri="{FF2B5EF4-FFF2-40B4-BE49-F238E27FC236}">
                <a16:creationId xmlns:a16="http://schemas.microsoft.com/office/drawing/2014/main" id="{5E30B8AD-D51E-DD4A-378E-965785502BB4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6504478" y="1418580"/>
            <a:ext cx="43612" cy="53975"/>
          </a:xfrm>
          <a:prstGeom prst="rect">
            <a:avLst/>
          </a:prstGeom>
        </p:spPr>
      </p:pic>
      <p:pic>
        <p:nvPicPr>
          <p:cNvPr id="507" name="Image 191" descr=" ">
            <a:extLst>
              <a:ext uri="{FF2B5EF4-FFF2-40B4-BE49-F238E27FC236}">
                <a16:creationId xmlns:a16="http://schemas.microsoft.com/office/drawing/2014/main" id="{3BB8CC83-83CD-427C-5713-C73F5FE7945C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6553498" y="1404727"/>
            <a:ext cx="36864" cy="57534"/>
          </a:xfrm>
          <a:prstGeom prst="rect">
            <a:avLst/>
          </a:prstGeom>
        </p:spPr>
      </p:pic>
      <p:pic>
        <p:nvPicPr>
          <p:cNvPr id="508" name="Image 192" descr=" ">
            <a:extLst>
              <a:ext uri="{FF2B5EF4-FFF2-40B4-BE49-F238E27FC236}">
                <a16:creationId xmlns:a16="http://schemas.microsoft.com/office/drawing/2014/main" id="{1ABE606F-E2D1-9927-F844-9FE6DC3DBB50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6594977" y="1382762"/>
            <a:ext cx="48152" cy="65782"/>
          </a:xfrm>
          <a:prstGeom prst="rect">
            <a:avLst/>
          </a:prstGeom>
        </p:spPr>
      </p:pic>
      <p:pic>
        <p:nvPicPr>
          <p:cNvPr id="509" name="Image 193" descr=" ">
            <a:extLst>
              <a:ext uri="{FF2B5EF4-FFF2-40B4-BE49-F238E27FC236}">
                <a16:creationId xmlns:a16="http://schemas.microsoft.com/office/drawing/2014/main" id="{8FF99BE4-1CB7-1C78-A03C-BBD238B3051A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646900" y="1372183"/>
            <a:ext cx="44753" cy="59035"/>
          </a:xfrm>
          <a:prstGeom prst="rect">
            <a:avLst/>
          </a:prstGeom>
        </p:spPr>
      </p:pic>
      <p:pic>
        <p:nvPicPr>
          <p:cNvPr id="510" name="Image 194" descr=" ">
            <a:extLst>
              <a:ext uri="{FF2B5EF4-FFF2-40B4-BE49-F238E27FC236}">
                <a16:creationId xmlns:a16="http://schemas.microsoft.com/office/drawing/2014/main" id="{3C0A8001-264B-495A-5A5B-31D1F267A62C}"/>
              </a:ext>
            </a:extLst>
          </p:cNvPr>
          <p:cNvPicPr>
            <a:picLocks noChangeAspect="1"/>
          </p:cNvPicPr>
          <p:nvPr userDrawn="1"/>
        </p:nvPicPr>
        <p:blipFill>
          <a:blip r:embed="rId190">
            <a:extLst>
              <a:ext uri="{96DAC541-7B7A-43D3-8B79-37D633B846F1}">
                <asvg:svgBlip xmlns=""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6285351" y="1564258"/>
            <a:ext cx="41454" cy="61925"/>
          </a:xfrm>
          <a:prstGeom prst="rect">
            <a:avLst/>
          </a:prstGeom>
        </p:spPr>
      </p:pic>
      <p:pic>
        <p:nvPicPr>
          <p:cNvPr id="511" name="Image 195" descr=" ">
            <a:extLst>
              <a:ext uri="{FF2B5EF4-FFF2-40B4-BE49-F238E27FC236}">
                <a16:creationId xmlns:a16="http://schemas.microsoft.com/office/drawing/2014/main" id="{2A581A8D-E7D7-C456-031C-102CE43AF7E3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6331220" y="1548544"/>
            <a:ext cx="38402" cy="62396"/>
          </a:xfrm>
          <a:prstGeom prst="rect">
            <a:avLst/>
          </a:prstGeom>
        </p:spPr>
      </p:pic>
      <p:pic>
        <p:nvPicPr>
          <p:cNvPr id="512" name="Image 196" descr=" ">
            <a:extLst>
              <a:ext uri="{FF2B5EF4-FFF2-40B4-BE49-F238E27FC236}">
                <a16:creationId xmlns:a16="http://schemas.microsoft.com/office/drawing/2014/main" id="{67F98CB4-5310-9A07-CF79-0A2AD7565487}"/>
              </a:ext>
            </a:extLst>
          </p:cNvPr>
          <p:cNvPicPr>
            <a:picLocks noChangeAspect="1"/>
          </p:cNvPicPr>
          <p:nvPr userDrawn="1"/>
        </p:nvPicPr>
        <p:blipFill>
          <a:blip r:embed="rId194">
            <a:extLst>
              <a:ext uri="{96DAC541-7B7A-43D3-8B79-37D633B846F1}">
                <asvg:svgBlip xmlns="" xmlns:asvg="http://schemas.microsoft.com/office/drawing/2016/SVG/main" r:embed="rId195"/>
              </a:ext>
            </a:extLst>
          </a:blip>
          <a:stretch>
            <a:fillRect/>
          </a:stretch>
        </p:blipFill>
        <p:spPr>
          <a:xfrm>
            <a:off x="6375254" y="1532669"/>
            <a:ext cx="38378" cy="62396"/>
          </a:xfrm>
          <a:prstGeom prst="rect">
            <a:avLst/>
          </a:prstGeom>
        </p:spPr>
      </p:pic>
      <p:pic>
        <p:nvPicPr>
          <p:cNvPr id="513" name="Image 197" descr=" ">
            <a:extLst>
              <a:ext uri="{FF2B5EF4-FFF2-40B4-BE49-F238E27FC236}">
                <a16:creationId xmlns:a16="http://schemas.microsoft.com/office/drawing/2014/main" id="{6395FD5D-1CDD-8113-BA1F-E9E99CA76564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197"/>
              </a:ext>
            </a:extLst>
          </a:blip>
          <a:stretch>
            <a:fillRect/>
          </a:stretch>
        </p:blipFill>
        <p:spPr>
          <a:xfrm>
            <a:off x="6419263" y="1521321"/>
            <a:ext cx="38254" cy="57857"/>
          </a:xfrm>
          <a:prstGeom prst="rect">
            <a:avLst/>
          </a:prstGeom>
        </p:spPr>
      </p:pic>
      <p:pic>
        <p:nvPicPr>
          <p:cNvPr id="514" name="Image 198" descr=" ">
            <a:extLst>
              <a:ext uri="{FF2B5EF4-FFF2-40B4-BE49-F238E27FC236}">
                <a16:creationId xmlns:a16="http://schemas.microsoft.com/office/drawing/2014/main" id="{FC433BE8-830F-47B9-86BF-93D174FE7440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199"/>
              </a:ext>
            </a:extLst>
          </a:blip>
          <a:stretch>
            <a:fillRect/>
          </a:stretch>
        </p:blipFill>
        <p:spPr>
          <a:xfrm>
            <a:off x="6462230" y="1502606"/>
            <a:ext cx="34632" cy="61082"/>
          </a:xfrm>
          <a:prstGeom prst="rect">
            <a:avLst/>
          </a:prstGeom>
        </p:spPr>
      </p:pic>
      <p:pic>
        <p:nvPicPr>
          <p:cNvPr id="515" name="Image 199" descr=" ">
            <a:extLst>
              <a:ext uri="{FF2B5EF4-FFF2-40B4-BE49-F238E27FC236}">
                <a16:creationId xmlns:a16="http://schemas.microsoft.com/office/drawing/2014/main" id="{7B36AAC9-FA13-F02C-3D0C-0FD0E9AE6A0F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01"/>
              </a:ext>
            </a:extLst>
          </a:blip>
          <a:stretch>
            <a:fillRect/>
          </a:stretch>
        </p:blipFill>
        <p:spPr>
          <a:xfrm>
            <a:off x="6501898" y="1492101"/>
            <a:ext cx="36864" cy="57534"/>
          </a:xfrm>
          <a:prstGeom prst="rect">
            <a:avLst/>
          </a:prstGeom>
        </p:spPr>
      </p:pic>
      <p:pic>
        <p:nvPicPr>
          <p:cNvPr id="516" name="Image 200" descr=" ">
            <a:extLst>
              <a:ext uri="{FF2B5EF4-FFF2-40B4-BE49-F238E27FC236}">
                <a16:creationId xmlns:a16="http://schemas.microsoft.com/office/drawing/2014/main" id="{DD4EA7CD-505B-D552-362D-FBF34C72881E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3"/>
              </a:ext>
            </a:extLst>
          </a:blip>
          <a:stretch>
            <a:fillRect/>
          </a:stretch>
        </p:blipFill>
        <p:spPr>
          <a:xfrm>
            <a:off x="6543029" y="1475569"/>
            <a:ext cx="41206" cy="53938"/>
          </a:xfrm>
          <a:prstGeom prst="rect">
            <a:avLst/>
          </a:prstGeom>
        </p:spPr>
      </p:pic>
      <p:pic>
        <p:nvPicPr>
          <p:cNvPr id="517" name="Image 201" descr=" ">
            <a:extLst>
              <a:ext uri="{FF2B5EF4-FFF2-40B4-BE49-F238E27FC236}">
                <a16:creationId xmlns:a16="http://schemas.microsoft.com/office/drawing/2014/main" id="{5C6B15A0-EED9-EDAF-FF5A-07BD9F9A2634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6588998" y="1455862"/>
            <a:ext cx="38402" cy="62396"/>
          </a:xfrm>
          <a:prstGeom prst="rect">
            <a:avLst/>
          </a:prstGeom>
        </p:spPr>
      </p:pic>
      <p:pic>
        <p:nvPicPr>
          <p:cNvPr id="518" name="Image 202" descr=" ">
            <a:extLst>
              <a:ext uri="{FF2B5EF4-FFF2-40B4-BE49-F238E27FC236}">
                <a16:creationId xmlns:a16="http://schemas.microsoft.com/office/drawing/2014/main" id="{A00E9F98-F1DC-2A50-02B7-72BB06227F5A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6632908" y="1440334"/>
            <a:ext cx="37584" cy="57770"/>
          </a:xfrm>
          <a:prstGeom prst="rect">
            <a:avLst/>
          </a:prstGeom>
        </p:spPr>
      </p:pic>
      <p:pic>
        <p:nvPicPr>
          <p:cNvPr id="519" name="Image 203" descr=" ">
            <a:extLst>
              <a:ext uri="{FF2B5EF4-FFF2-40B4-BE49-F238E27FC236}">
                <a16:creationId xmlns:a16="http://schemas.microsoft.com/office/drawing/2014/main" id="{22BC8182-7C88-5787-2E07-4667192E3441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6674982" y="1426208"/>
            <a:ext cx="34632" cy="61082"/>
          </a:xfrm>
          <a:prstGeom prst="rect">
            <a:avLst/>
          </a:prstGeom>
        </p:spPr>
      </p:pic>
      <p:pic>
        <p:nvPicPr>
          <p:cNvPr id="520" name="Image 204" descr=" ">
            <a:extLst>
              <a:ext uri="{FF2B5EF4-FFF2-40B4-BE49-F238E27FC236}">
                <a16:creationId xmlns:a16="http://schemas.microsoft.com/office/drawing/2014/main" id="{CF32CCED-DA7C-0EAB-D04D-3AF07B86631D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6714302" y="1411300"/>
            <a:ext cx="37584" cy="57758"/>
          </a:xfrm>
          <a:prstGeom prst="rect">
            <a:avLst/>
          </a:prstGeom>
        </p:spPr>
      </p:pic>
      <p:pic>
        <p:nvPicPr>
          <p:cNvPr id="521" name="Image 205" descr=" ">
            <a:extLst>
              <a:ext uri="{FF2B5EF4-FFF2-40B4-BE49-F238E27FC236}">
                <a16:creationId xmlns:a16="http://schemas.microsoft.com/office/drawing/2014/main" id="{C3C3C819-0BF8-B1F9-0EC0-EEFBA1960E9D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6753920" y="1401130"/>
            <a:ext cx="41206" cy="53950"/>
          </a:xfrm>
          <a:prstGeom prst="rect">
            <a:avLst/>
          </a:prstGeom>
        </p:spPr>
      </p:pic>
      <p:pic>
        <p:nvPicPr>
          <p:cNvPr id="522" name="Image 206" descr=" ">
            <a:extLst>
              <a:ext uri="{FF2B5EF4-FFF2-40B4-BE49-F238E27FC236}">
                <a16:creationId xmlns:a16="http://schemas.microsoft.com/office/drawing/2014/main" id="{B7ED403C-3584-6DC7-69BD-FBB350DDB46C}"/>
              </a:ext>
            </a:extLst>
          </p:cNvPr>
          <p:cNvPicPr>
            <a:picLocks noChangeAspect="1"/>
          </p:cNvPicPr>
          <p:nvPr userDrawn="1"/>
        </p:nvPicPr>
        <p:blipFill>
          <a:blip r:embed="rId210">
            <a:extLst>
              <a:ext uri="{96DAC541-7B7A-43D3-8B79-37D633B846F1}">
                <asvg:svgBlip xmlns="" xmlns:asvg="http://schemas.microsoft.com/office/drawing/2016/SVG/main" r:embed="rId211"/>
              </a:ext>
            </a:extLst>
          </a:blip>
          <a:stretch>
            <a:fillRect/>
          </a:stretch>
        </p:blipFill>
        <p:spPr>
          <a:xfrm>
            <a:off x="6800311" y="1380071"/>
            <a:ext cx="41900" cy="63599"/>
          </a:xfrm>
          <a:prstGeom prst="rect">
            <a:avLst/>
          </a:prstGeom>
        </p:spPr>
      </p:pic>
      <p:pic>
        <p:nvPicPr>
          <p:cNvPr id="523" name="Image 207" descr=" ">
            <a:extLst>
              <a:ext uri="{FF2B5EF4-FFF2-40B4-BE49-F238E27FC236}">
                <a16:creationId xmlns:a16="http://schemas.microsoft.com/office/drawing/2014/main" id="{ABEF7F1C-06DB-78A8-D603-DC6539DC4645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6840227" y="1370447"/>
            <a:ext cx="43612" cy="53975"/>
          </a:xfrm>
          <a:prstGeom prst="rect">
            <a:avLst/>
          </a:prstGeom>
        </p:spPr>
      </p:pic>
      <p:pic>
        <p:nvPicPr>
          <p:cNvPr id="524" name="Image 208" descr=" ">
            <a:extLst>
              <a:ext uri="{FF2B5EF4-FFF2-40B4-BE49-F238E27FC236}">
                <a16:creationId xmlns:a16="http://schemas.microsoft.com/office/drawing/2014/main" id="{1CC67EFD-E770-BFFD-9B26-A164654A5DE2}"/>
              </a:ext>
            </a:extLst>
          </p:cNvPr>
          <p:cNvPicPr>
            <a:picLocks noChangeAspect="1"/>
          </p:cNvPicPr>
          <p:nvPr userDrawn="1"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6889991" y="1351868"/>
            <a:ext cx="32846" cy="60461"/>
          </a:xfrm>
          <a:prstGeom prst="rect">
            <a:avLst/>
          </a:prstGeom>
        </p:spPr>
      </p:pic>
      <p:pic>
        <p:nvPicPr>
          <p:cNvPr id="525" name="Image 209" descr=" ">
            <a:extLst>
              <a:ext uri="{FF2B5EF4-FFF2-40B4-BE49-F238E27FC236}">
                <a16:creationId xmlns:a16="http://schemas.microsoft.com/office/drawing/2014/main" id="{5CDA5820-BF9E-9E3F-DF0D-2DB377A8BD35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6924672" y="1341239"/>
            <a:ext cx="43612" cy="53975"/>
          </a:xfrm>
          <a:prstGeom prst="rect">
            <a:avLst/>
          </a:prstGeom>
        </p:spPr>
      </p:pic>
      <p:pic>
        <p:nvPicPr>
          <p:cNvPr id="526" name="Image 210" descr=" ">
            <a:extLst>
              <a:ext uri="{FF2B5EF4-FFF2-40B4-BE49-F238E27FC236}">
                <a16:creationId xmlns:a16="http://schemas.microsoft.com/office/drawing/2014/main" id="{BA4A9205-403F-B415-3891-9EC993AAFFA2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6286294" y="1631727"/>
            <a:ext cx="37584" cy="57770"/>
          </a:xfrm>
          <a:prstGeom prst="rect">
            <a:avLst/>
          </a:prstGeom>
        </p:spPr>
      </p:pic>
      <p:pic>
        <p:nvPicPr>
          <p:cNvPr id="527" name="Image 211" descr=" ">
            <a:extLst>
              <a:ext uri="{FF2B5EF4-FFF2-40B4-BE49-F238E27FC236}">
                <a16:creationId xmlns:a16="http://schemas.microsoft.com/office/drawing/2014/main" id="{4A16B7AC-5B49-95AE-17A3-816621FE9842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6327574" y="1617551"/>
            <a:ext cx="34632" cy="61082"/>
          </a:xfrm>
          <a:prstGeom prst="rect">
            <a:avLst/>
          </a:prstGeom>
        </p:spPr>
      </p:pic>
      <p:pic>
        <p:nvPicPr>
          <p:cNvPr id="528" name="Image 212" descr=" ">
            <a:extLst>
              <a:ext uri="{FF2B5EF4-FFF2-40B4-BE49-F238E27FC236}">
                <a16:creationId xmlns:a16="http://schemas.microsoft.com/office/drawing/2014/main" id="{0A3A55AC-D0C7-D624-3ED5-AACF8A80549D}"/>
              </a:ext>
            </a:extLst>
          </p:cNvPr>
          <p:cNvPicPr>
            <a:picLocks noChangeAspect="1"/>
          </p:cNvPicPr>
          <p:nvPr userDrawn="1"/>
        </p:nvPicPr>
        <p:blipFill>
          <a:blip r:embed="rId218">
            <a:extLst>
              <a:ext uri="{96DAC541-7B7A-43D3-8B79-37D633B846F1}">
                <asvg:svgBlip xmlns="" xmlns:asvg="http://schemas.microsoft.com/office/drawing/2016/SVG/main" r:embed="rId219"/>
              </a:ext>
            </a:extLst>
          </a:blip>
          <a:stretch>
            <a:fillRect/>
          </a:stretch>
        </p:blipFill>
        <p:spPr>
          <a:xfrm>
            <a:off x="6365356" y="1601229"/>
            <a:ext cx="45051" cy="64703"/>
          </a:xfrm>
          <a:prstGeom prst="rect">
            <a:avLst/>
          </a:prstGeom>
        </p:spPr>
      </p:pic>
      <p:pic>
        <p:nvPicPr>
          <p:cNvPr id="529" name="Image 213" descr=" ">
            <a:extLst>
              <a:ext uri="{FF2B5EF4-FFF2-40B4-BE49-F238E27FC236}">
                <a16:creationId xmlns:a16="http://schemas.microsoft.com/office/drawing/2014/main" id="{03673D8D-2A53-344B-1DEE-53E4B2DA502E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6414847" y="1586123"/>
            <a:ext cx="38378" cy="62396"/>
          </a:xfrm>
          <a:prstGeom prst="rect">
            <a:avLst/>
          </a:prstGeom>
        </p:spPr>
      </p:pic>
      <p:pic>
        <p:nvPicPr>
          <p:cNvPr id="530" name="Image 214" descr=" ">
            <a:extLst>
              <a:ext uri="{FF2B5EF4-FFF2-40B4-BE49-F238E27FC236}">
                <a16:creationId xmlns:a16="http://schemas.microsoft.com/office/drawing/2014/main" id="{81867521-7881-FC38-8E31-5C745731D893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6458211" y="1574105"/>
            <a:ext cx="43612" cy="53975"/>
          </a:xfrm>
          <a:prstGeom prst="rect">
            <a:avLst/>
          </a:prstGeom>
        </p:spPr>
      </p:pic>
      <p:pic>
        <p:nvPicPr>
          <p:cNvPr id="531" name="Image 215" descr=" ">
            <a:extLst>
              <a:ext uri="{FF2B5EF4-FFF2-40B4-BE49-F238E27FC236}">
                <a16:creationId xmlns:a16="http://schemas.microsoft.com/office/drawing/2014/main" id="{F329F917-AC0A-3312-476D-F56F934E8AB8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6502915" y="1554361"/>
            <a:ext cx="41231" cy="62793"/>
          </a:xfrm>
          <a:prstGeom prst="rect">
            <a:avLst/>
          </a:prstGeom>
        </p:spPr>
      </p:pic>
      <p:pic>
        <p:nvPicPr>
          <p:cNvPr id="532" name="Image 216" descr=" ">
            <a:extLst>
              <a:ext uri="{FF2B5EF4-FFF2-40B4-BE49-F238E27FC236}">
                <a16:creationId xmlns:a16="http://schemas.microsoft.com/office/drawing/2014/main" id="{F423D4CA-3185-C991-0734-7D792A471983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6549157" y="1542331"/>
            <a:ext cx="43612" cy="53975"/>
          </a:xfrm>
          <a:prstGeom prst="rect">
            <a:avLst/>
          </a:prstGeom>
        </p:spPr>
      </p:pic>
      <p:pic>
        <p:nvPicPr>
          <p:cNvPr id="533" name="Image 217" descr=" ">
            <a:extLst>
              <a:ext uri="{FF2B5EF4-FFF2-40B4-BE49-F238E27FC236}">
                <a16:creationId xmlns:a16="http://schemas.microsoft.com/office/drawing/2014/main" id="{AD50BF67-901F-611F-151A-D1231E3C81A5}"/>
              </a:ext>
            </a:extLst>
          </p:cNvPr>
          <p:cNvPicPr>
            <a:picLocks noChangeAspect="1"/>
          </p:cNvPicPr>
          <p:nvPr userDrawn="1"/>
        </p:nvPicPr>
        <p:blipFill>
          <a:blip r:embed="rId224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6598053" y="1523715"/>
            <a:ext cx="32846" cy="60461"/>
          </a:xfrm>
          <a:prstGeom prst="rect">
            <a:avLst/>
          </a:prstGeom>
        </p:spPr>
      </p:pic>
      <p:pic>
        <p:nvPicPr>
          <p:cNvPr id="534" name="Image 218" descr=" ">
            <a:extLst>
              <a:ext uri="{FF2B5EF4-FFF2-40B4-BE49-F238E27FC236}">
                <a16:creationId xmlns:a16="http://schemas.microsoft.com/office/drawing/2014/main" id="{C6C17C19-6CA5-A7F9-F0C5-67B151A1DBDB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6636009" y="1508385"/>
            <a:ext cx="38402" cy="62384"/>
          </a:xfrm>
          <a:prstGeom prst="rect">
            <a:avLst/>
          </a:prstGeom>
        </p:spPr>
      </p:pic>
      <p:pic>
        <p:nvPicPr>
          <p:cNvPr id="535" name="Image 219" descr=" ">
            <a:extLst>
              <a:ext uri="{FF2B5EF4-FFF2-40B4-BE49-F238E27FC236}">
                <a16:creationId xmlns:a16="http://schemas.microsoft.com/office/drawing/2014/main" id="{67A56545-F099-FCE7-E1DB-402ACC7D1FF9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6680564" y="1494172"/>
            <a:ext cx="36691" cy="53070"/>
          </a:xfrm>
          <a:prstGeom prst="rect">
            <a:avLst/>
          </a:prstGeom>
        </p:spPr>
      </p:pic>
      <p:pic>
        <p:nvPicPr>
          <p:cNvPr id="536" name="Image 220" descr=" ">
            <a:extLst>
              <a:ext uri="{FF2B5EF4-FFF2-40B4-BE49-F238E27FC236}">
                <a16:creationId xmlns:a16="http://schemas.microsoft.com/office/drawing/2014/main" id="{6A407E8D-DF33-A691-77C8-309E8EF22C12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29"/>
              </a:ext>
            </a:extLst>
          </a:blip>
          <a:stretch>
            <a:fillRect/>
          </a:stretch>
        </p:blipFill>
        <p:spPr>
          <a:xfrm>
            <a:off x="6722787" y="1479637"/>
            <a:ext cx="34632" cy="61082"/>
          </a:xfrm>
          <a:prstGeom prst="rect">
            <a:avLst/>
          </a:prstGeom>
        </p:spPr>
      </p:pic>
      <p:pic>
        <p:nvPicPr>
          <p:cNvPr id="537" name="Image 221" descr=" ">
            <a:extLst>
              <a:ext uri="{FF2B5EF4-FFF2-40B4-BE49-F238E27FC236}">
                <a16:creationId xmlns:a16="http://schemas.microsoft.com/office/drawing/2014/main" id="{F6B2EB6B-5C5B-A206-79FE-F3579889AFB8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6760991" y="1467358"/>
            <a:ext cx="41206" cy="53950"/>
          </a:xfrm>
          <a:prstGeom prst="rect">
            <a:avLst/>
          </a:prstGeom>
        </p:spPr>
      </p:pic>
      <p:pic>
        <p:nvPicPr>
          <p:cNvPr id="538" name="Image 222" descr=" ">
            <a:extLst>
              <a:ext uri="{FF2B5EF4-FFF2-40B4-BE49-F238E27FC236}">
                <a16:creationId xmlns:a16="http://schemas.microsoft.com/office/drawing/2014/main" id="{C4FAA9BE-230E-6BE1-C389-0AF60942F527}"/>
              </a:ext>
            </a:extLst>
          </p:cNvPr>
          <p:cNvPicPr>
            <a:picLocks noChangeAspect="1"/>
          </p:cNvPicPr>
          <p:nvPr userDrawn="1"/>
        </p:nvPicPr>
        <p:blipFill>
          <a:blip r:embed="rId210">
            <a:extLst>
              <a:ext uri="{96DAC541-7B7A-43D3-8B79-37D633B846F1}">
                <asvg:svgBlip xmlns="" xmlns:asvg="http://schemas.microsoft.com/office/drawing/2016/SVG/main" r:embed="rId231"/>
              </a:ext>
            </a:extLst>
          </a:blip>
          <a:stretch>
            <a:fillRect/>
          </a:stretch>
        </p:blipFill>
        <p:spPr>
          <a:xfrm>
            <a:off x="6807183" y="1446349"/>
            <a:ext cx="41900" cy="63599"/>
          </a:xfrm>
          <a:prstGeom prst="rect">
            <a:avLst/>
          </a:prstGeom>
        </p:spPr>
      </p:pic>
      <p:pic>
        <p:nvPicPr>
          <p:cNvPr id="539" name="Image 223" descr=" ">
            <a:extLst>
              <a:ext uri="{FF2B5EF4-FFF2-40B4-BE49-F238E27FC236}">
                <a16:creationId xmlns:a16="http://schemas.microsoft.com/office/drawing/2014/main" id="{7F07DF6B-461A-B217-1399-497837506EA5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6847322" y="1436650"/>
            <a:ext cx="43612" cy="53975"/>
          </a:xfrm>
          <a:prstGeom prst="rect">
            <a:avLst/>
          </a:prstGeom>
        </p:spPr>
      </p:pic>
      <p:pic>
        <p:nvPicPr>
          <p:cNvPr id="540" name="Image 224" descr=" ">
            <a:extLst>
              <a:ext uri="{FF2B5EF4-FFF2-40B4-BE49-F238E27FC236}">
                <a16:creationId xmlns:a16="http://schemas.microsoft.com/office/drawing/2014/main" id="{DB8566C6-C2DF-6778-EF4D-C11B5829CA72}"/>
              </a:ext>
            </a:extLst>
          </p:cNvPr>
          <p:cNvPicPr>
            <a:picLocks noChangeAspect="1"/>
          </p:cNvPicPr>
          <p:nvPr userDrawn="1"/>
        </p:nvPicPr>
        <p:blipFill>
          <a:blip r:embed="rId233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6896119" y="1419014"/>
            <a:ext cx="32846" cy="60461"/>
          </a:xfrm>
          <a:prstGeom prst="rect">
            <a:avLst/>
          </a:prstGeom>
        </p:spPr>
      </p:pic>
      <p:pic>
        <p:nvPicPr>
          <p:cNvPr id="541" name="Image 225" descr=" ">
            <a:extLst>
              <a:ext uri="{FF2B5EF4-FFF2-40B4-BE49-F238E27FC236}">
                <a16:creationId xmlns:a16="http://schemas.microsoft.com/office/drawing/2014/main" id="{55D79110-6C70-5896-9FFB-579AD3EBC800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6932660" y="1409340"/>
            <a:ext cx="43612" cy="53975"/>
          </a:xfrm>
          <a:prstGeom prst="rect">
            <a:avLst/>
          </a:prstGeom>
        </p:spPr>
      </p:pic>
      <p:pic>
        <p:nvPicPr>
          <p:cNvPr id="542" name="Image 226" descr=" ">
            <a:extLst>
              <a:ext uri="{FF2B5EF4-FFF2-40B4-BE49-F238E27FC236}">
                <a16:creationId xmlns:a16="http://schemas.microsoft.com/office/drawing/2014/main" id="{8FAE9BEC-29E2-06DF-4C82-DB73C128EE77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6289345" y="1693118"/>
            <a:ext cx="38378" cy="62384"/>
          </a:xfrm>
          <a:prstGeom prst="rect">
            <a:avLst/>
          </a:prstGeom>
        </p:spPr>
      </p:pic>
      <p:pic>
        <p:nvPicPr>
          <p:cNvPr id="543" name="Image 227" descr=" ">
            <a:extLst>
              <a:ext uri="{FF2B5EF4-FFF2-40B4-BE49-F238E27FC236}">
                <a16:creationId xmlns:a16="http://schemas.microsoft.com/office/drawing/2014/main" id="{92063521-190B-2EDE-7662-7E92299FBFE3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6334396" y="1682068"/>
            <a:ext cx="36864" cy="57534"/>
          </a:xfrm>
          <a:prstGeom prst="rect">
            <a:avLst/>
          </a:prstGeom>
        </p:spPr>
      </p:pic>
      <p:pic>
        <p:nvPicPr>
          <p:cNvPr id="544" name="Image 228" descr=" ">
            <a:extLst>
              <a:ext uri="{FF2B5EF4-FFF2-40B4-BE49-F238E27FC236}">
                <a16:creationId xmlns:a16="http://schemas.microsoft.com/office/drawing/2014/main" id="{89678049-FD8E-0992-F872-C98E1ADD6DE7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6375850" y="1663849"/>
            <a:ext cx="34632" cy="61082"/>
          </a:xfrm>
          <a:prstGeom prst="rect">
            <a:avLst/>
          </a:prstGeom>
        </p:spPr>
      </p:pic>
      <p:pic>
        <p:nvPicPr>
          <p:cNvPr id="545" name="Image 229" descr=" ">
            <a:extLst>
              <a:ext uri="{FF2B5EF4-FFF2-40B4-BE49-F238E27FC236}">
                <a16:creationId xmlns:a16="http://schemas.microsoft.com/office/drawing/2014/main" id="{A388A9E5-B04B-C912-FC6A-68F1F8FDA3F3}"/>
              </a:ext>
            </a:extLst>
          </p:cNvPr>
          <p:cNvPicPr>
            <a:picLocks noChangeAspect="1"/>
          </p:cNvPicPr>
          <p:nvPr userDrawn="1"/>
        </p:nvPicPr>
        <p:blipFill>
          <a:blip r:embed="rId23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6414599" y="1647130"/>
            <a:ext cx="45448" cy="74985"/>
          </a:xfrm>
          <a:prstGeom prst="rect">
            <a:avLst/>
          </a:prstGeom>
        </p:spPr>
      </p:pic>
      <p:pic>
        <p:nvPicPr>
          <p:cNvPr id="546" name="Image 230" descr=" ">
            <a:extLst>
              <a:ext uri="{FF2B5EF4-FFF2-40B4-BE49-F238E27FC236}">
                <a16:creationId xmlns:a16="http://schemas.microsoft.com/office/drawing/2014/main" id="{803071C1-EB8B-32A7-C280-8E4D5B486739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41"/>
              </a:ext>
            </a:extLst>
          </a:blip>
          <a:stretch>
            <a:fillRect/>
          </a:stretch>
        </p:blipFill>
        <p:spPr>
          <a:xfrm>
            <a:off x="6464761" y="1630896"/>
            <a:ext cx="38378" cy="62396"/>
          </a:xfrm>
          <a:prstGeom prst="rect">
            <a:avLst/>
          </a:prstGeom>
        </p:spPr>
      </p:pic>
      <p:pic>
        <p:nvPicPr>
          <p:cNvPr id="547" name="Image 231" descr=" ">
            <a:extLst>
              <a:ext uri="{FF2B5EF4-FFF2-40B4-BE49-F238E27FC236}">
                <a16:creationId xmlns:a16="http://schemas.microsoft.com/office/drawing/2014/main" id="{C9669AD8-1774-4A6C-5F22-C43AAA9ED807}"/>
              </a:ext>
            </a:extLst>
          </p:cNvPr>
          <p:cNvPicPr>
            <a:picLocks noChangeAspect="1"/>
          </p:cNvPicPr>
          <p:nvPr userDrawn="1"/>
        </p:nvPicPr>
        <p:blipFill>
          <a:blip r:embed="rId242">
            <a:extLst>
              <a:ext uri="{96DAC541-7B7A-43D3-8B79-37D633B846F1}">
                <asvg:svgBlip xmlns="" xmlns:asvg="http://schemas.microsoft.com/office/drawing/2016/SVG/main" r:embed="rId243"/>
              </a:ext>
            </a:extLst>
          </a:blip>
          <a:stretch>
            <a:fillRect/>
          </a:stretch>
        </p:blipFill>
        <p:spPr>
          <a:xfrm>
            <a:off x="6509117" y="1620689"/>
            <a:ext cx="36864" cy="57534"/>
          </a:xfrm>
          <a:prstGeom prst="rect">
            <a:avLst/>
          </a:prstGeom>
        </p:spPr>
      </p:pic>
      <p:pic>
        <p:nvPicPr>
          <p:cNvPr id="548" name="Image 232" descr=" ">
            <a:extLst>
              <a:ext uri="{FF2B5EF4-FFF2-40B4-BE49-F238E27FC236}">
                <a16:creationId xmlns:a16="http://schemas.microsoft.com/office/drawing/2014/main" id="{F9BB9D80-85EF-90C0-7103-DF6399012CA4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6550372" y="1601254"/>
            <a:ext cx="38402" cy="62396"/>
          </a:xfrm>
          <a:prstGeom prst="rect">
            <a:avLst/>
          </a:prstGeom>
        </p:spPr>
      </p:pic>
      <p:pic>
        <p:nvPicPr>
          <p:cNvPr id="549" name="Image 233" descr=" ">
            <a:extLst>
              <a:ext uri="{FF2B5EF4-FFF2-40B4-BE49-F238E27FC236}">
                <a16:creationId xmlns:a16="http://schemas.microsoft.com/office/drawing/2014/main" id="{97BCC644-AAF6-EBA5-12B4-75F8F39C8529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6593364" y="1586347"/>
            <a:ext cx="38378" cy="62396"/>
          </a:xfrm>
          <a:prstGeom prst="rect">
            <a:avLst/>
          </a:prstGeom>
        </p:spPr>
      </p:pic>
      <p:pic>
        <p:nvPicPr>
          <p:cNvPr id="550" name="Image 234" descr=" ">
            <a:extLst>
              <a:ext uri="{FF2B5EF4-FFF2-40B4-BE49-F238E27FC236}">
                <a16:creationId xmlns:a16="http://schemas.microsoft.com/office/drawing/2014/main" id="{AE653AC7-12D9-4A21-7EB3-EC4869776768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6637373" y="1570484"/>
            <a:ext cx="38402" cy="62384"/>
          </a:xfrm>
          <a:prstGeom prst="rect">
            <a:avLst/>
          </a:prstGeom>
        </p:spPr>
      </p:pic>
      <p:pic>
        <p:nvPicPr>
          <p:cNvPr id="551" name="Image 235" descr=" ">
            <a:extLst>
              <a:ext uri="{FF2B5EF4-FFF2-40B4-BE49-F238E27FC236}">
                <a16:creationId xmlns:a16="http://schemas.microsoft.com/office/drawing/2014/main" id="{D7388C83-000F-8EC1-D4B4-A6EB37834C0A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6680688" y="1552079"/>
            <a:ext cx="48152" cy="65782"/>
          </a:xfrm>
          <a:prstGeom prst="rect">
            <a:avLst/>
          </a:prstGeom>
        </p:spPr>
      </p:pic>
      <p:pic>
        <p:nvPicPr>
          <p:cNvPr id="552" name="Image 236" descr=" ">
            <a:extLst>
              <a:ext uri="{FF2B5EF4-FFF2-40B4-BE49-F238E27FC236}">
                <a16:creationId xmlns:a16="http://schemas.microsoft.com/office/drawing/2014/main" id="{29D7E636-DE5E-AD71-DFF2-6AC3889C1359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6731742" y="1540532"/>
            <a:ext cx="44778" cy="59035"/>
          </a:xfrm>
          <a:prstGeom prst="rect">
            <a:avLst/>
          </a:prstGeom>
        </p:spPr>
      </p:pic>
      <p:pic>
        <p:nvPicPr>
          <p:cNvPr id="553" name="Image 237" descr=" ">
            <a:extLst>
              <a:ext uri="{FF2B5EF4-FFF2-40B4-BE49-F238E27FC236}">
                <a16:creationId xmlns:a16="http://schemas.microsoft.com/office/drawing/2014/main" id="{55AF6E40-183F-4D90-8C4E-223F27DBABB8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6771509" y="1523715"/>
            <a:ext cx="37584" cy="57758"/>
          </a:xfrm>
          <a:prstGeom prst="rect">
            <a:avLst/>
          </a:prstGeom>
        </p:spPr>
      </p:pic>
      <p:pic>
        <p:nvPicPr>
          <p:cNvPr id="554" name="Image 238" descr=" ">
            <a:extLst>
              <a:ext uri="{FF2B5EF4-FFF2-40B4-BE49-F238E27FC236}">
                <a16:creationId xmlns:a16="http://schemas.microsoft.com/office/drawing/2014/main" id="{3C439D0F-0CB8-7B31-9EFA-DE43A61E2B54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6813434" y="1510568"/>
            <a:ext cx="34632" cy="61082"/>
          </a:xfrm>
          <a:prstGeom prst="rect">
            <a:avLst/>
          </a:prstGeom>
        </p:spPr>
      </p:pic>
      <p:pic>
        <p:nvPicPr>
          <p:cNvPr id="555" name="Image 239" descr=" ">
            <a:extLst>
              <a:ext uri="{FF2B5EF4-FFF2-40B4-BE49-F238E27FC236}">
                <a16:creationId xmlns:a16="http://schemas.microsoft.com/office/drawing/2014/main" id="{183EDE42-9E0A-4505-4E81-2DC9D6FB443D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6851886" y="1494693"/>
            <a:ext cx="41255" cy="62793"/>
          </a:xfrm>
          <a:prstGeom prst="rect">
            <a:avLst/>
          </a:prstGeom>
        </p:spPr>
      </p:pic>
      <p:pic>
        <p:nvPicPr>
          <p:cNvPr id="556" name="Image 240" descr=" ">
            <a:extLst>
              <a:ext uri="{FF2B5EF4-FFF2-40B4-BE49-F238E27FC236}">
                <a16:creationId xmlns:a16="http://schemas.microsoft.com/office/drawing/2014/main" id="{82C33792-C821-4D1E-AF7D-9414644455B8}"/>
              </a:ext>
            </a:extLst>
          </p:cNvPr>
          <p:cNvPicPr>
            <a:picLocks noChangeAspect="1"/>
          </p:cNvPicPr>
          <p:nvPr userDrawn="1"/>
        </p:nvPicPr>
        <p:blipFill>
          <a:blip r:embed="rId252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6897880" y="1489050"/>
            <a:ext cx="36492" cy="53070"/>
          </a:xfrm>
          <a:prstGeom prst="rect">
            <a:avLst/>
          </a:prstGeom>
        </p:spPr>
      </p:pic>
      <p:pic>
        <p:nvPicPr>
          <p:cNvPr id="557" name="Image 241" descr=" ">
            <a:extLst>
              <a:ext uri="{FF2B5EF4-FFF2-40B4-BE49-F238E27FC236}">
                <a16:creationId xmlns:a16="http://schemas.microsoft.com/office/drawing/2014/main" id="{1C9C7FE7-7058-AB89-F2D6-8494605D184A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6937126" y="1469938"/>
            <a:ext cx="41206" cy="53950"/>
          </a:xfrm>
          <a:prstGeom prst="rect">
            <a:avLst/>
          </a:prstGeom>
        </p:spPr>
      </p:pic>
      <p:pic>
        <p:nvPicPr>
          <p:cNvPr id="558" name="Image 242" descr=" ">
            <a:extLst>
              <a:ext uri="{FF2B5EF4-FFF2-40B4-BE49-F238E27FC236}">
                <a16:creationId xmlns:a16="http://schemas.microsoft.com/office/drawing/2014/main" id="{F2AE8EB1-7283-592C-DB0A-7A553C330FE8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6980217" y="1450888"/>
            <a:ext cx="37584" cy="57770"/>
          </a:xfrm>
          <a:prstGeom prst="rect">
            <a:avLst/>
          </a:prstGeom>
        </p:spPr>
      </p:pic>
      <p:pic>
        <p:nvPicPr>
          <p:cNvPr id="559" name="Image 243" descr=" ">
            <a:extLst>
              <a:ext uri="{FF2B5EF4-FFF2-40B4-BE49-F238E27FC236}">
                <a16:creationId xmlns:a16="http://schemas.microsoft.com/office/drawing/2014/main" id="{ED25A1EA-6B92-9346-A727-D2A926F90996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7021323" y="1439999"/>
            <a:ext cx="38254" cy="57857"/>
          </a:xfrm>
          <a:prstGeom prst="rect">
            <a:avLst/>
          </a:prstGeom>
        </p:spPr>
      </p:pic>
      <p:pic>
        <p:nvPicPr>
          <p:cNvPr id="560" name="Image 244" descr=" ">
            <a:extLst>
              <a:ext uri="{FF2B5EF4-FFF2-40B4-BE49-F238E27FC236}">
                <a16:creationId xmlns:a16="http://schemas.microsoft.com/office/drawing/2014/main" id="{4C8EAD5D-9A1E-6A41-75F4-19E6977DDE11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7060470" y="1426220"/>
            <a:ext cx="44753" cy="59035"/>
          </a:xfrm>
          <a:prstGeom prst="rect">
            <a:avLst/>
          </a:prstGeom>
        </p:spPr>
      </p:pic>
      <p:pic>
        <p:nvPicPr>
          <p:cNvPr id="561" name="Image 245" descr=" ">
            <a:extLst>
              <a:ext uri="{FF2B5EF4-FFF2-40B4-BE49-F238E27FC236}">
                <a16:creationId xmlns:a16="http://schemas.microsoft.com/office/drawing/2014/main" id="{5752CD7F-F14B-1DF0-FC35-8C96699D171C}"/>
              </a:ext>
            </a:extLst>
          </p:cNvPr>
          <p:cNvPicPr>
            <a:picLocks noChangeAspect="1"/>
          </p:cNvPicPr>
          <p:nvPr userDrawn="1"/>
        </p:nvPicPr>
        <p:blipFill>
          <a:blip r:embed="rId258"/>
          <a:stretch>
            <a:fillRect/>
          </a:stretch>
        </p:blipFill>
        <p:spPr>
          <a:xfrm>
            <a:off x="7951467" y="1216124"/>
            <a:ext cx="1547097" cy="615758"/>
          </a:xfrm>
          <a:prstGeom prst="rect">
            <a:avLst/>
          </a:prstGeom>
        </p:spPr>
      </p:pic>
      <p:pic>
        <p:nvPicPr>
          <p:cNvPr id="562" name="Image 246" descr=" ">
            <a:extLst>
              <a:ext uri="{FF2B5EF4-FFF2-40B4-BE49-F238E27FC236}">
                <a16:creationId xmlns:a16="http://schemas.microsoft.com/office/drawing/2014/main" id="{A24A5819-3AC7-AB36-2EDA-54E96B7E9285}"/>
              </a:ext>
            </a:extLst>
          </p:cNvPr>
          <p:cNvPicPr>
            <a:picLocks noChangeAspect="1"/>
          </p:cNvPicPr>
          <p:nvPr userDrawn="1"/>
        </p:nvPicPr>
        <p:blipFill>
          <a:blip r:embed="rId259"/>
          <a:stretch>
            <a:fillRect/>
          </a:stretch>
        </p:blipFill>
        <p:spPr>
          <a:xfrm>
            <a:off x="3432356" y="1026083"/>
            <a:ext cx="1983606" cy="841896"/>
          </a:xfrm>
          <a:prstGeom prst="rect">
            <a:avLst/>
          </a:prstGeom>
        </p:spPr>
      </p:pic>
      <p:pic>
        <p:nvPicPr>
          <p:cNvPr id="563" name="Image 247" descr=" ">
            <a:extLst>
              <a:ext uri="{FF2B5EF4-FFF2-40B4-BE49-F238E27FC236}">
                <a16:creationId xmlns:a16="http://schemas.microsoft.com/office/drawing/2014/main" id="{5D3E5822-2032-9517-C3DE-50D73ADB59E3}"/>
              </a:ext>
            </a:extLst>
          </p:cNvPr>
          <p:cNvPicPr>
            <a:picLocks noChangeAspect="1"/>
          </p:cNvPicPr>
          <p:nvPr userDrawn="1"/>
        </p:nvPicPr>
        <p:blipFill>
          <a:blip r:embed="rId260">
            <a:extLst>
              <a:ext uri="{96DAC541-7B7A-43D3-8B79-37D633B846F1}">
                <asvg:svgBlip xmlns=""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3467732" y="1080988"/>
            <a:ext cx="1912879" cy="73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62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651437-1BEF-98A0-2D87-23791ADF0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6063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9194A8-E546-E353-CF2D-DC3A1E73F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7963" y="1974850"/>
            <a:ext cx="12345987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276557-B0FD-7A54-EAA4-165D7B71F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6063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248DF0-0D25-2B81-0739-47A9DD05D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5EF6A1-A25E-FC39-CF76-FEEA727AD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3AD7CE8-C94F-5774-45E4-51894547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571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FE68C-7BEB-2F85-C134-05D3C430B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6063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50CA0CF-5043-04C3-63FA-88FF880DC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7963" y="1974850"/>
            <a:ext cx="12345987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9498A3-D69F-76A7-5348-5DA7E3E78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6063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8B1016-509B-B8B6-C586-7B39CEF94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3E65AB-EBFF-A29C-51EC-7E7125CD7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1FBCCF8-34E7-6B82-F8B3-29213B3FF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716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095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673132-F72C-E1E3-6E1A-CC63208DE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0F3BEB-0542-757F-4ED4-B7F427DE4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97CDB6-D1DB-5155-2B47-616F8B5F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553A2D-B274-3DCE-7602-8A263F7C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233" name="Image 248" descr=" ">
            <a:extLst>
              <a:ext uri="{FF2B5EF4-FFF2-40B4-BE49-F238E27FC236}">
                <a16:creationId xmlns:a16="http://schemas.microsoft.com/office/drawing/2014/main" id="{A5F52D0E-FAFF-2F12-2792-E123680B6F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39383" y="1988269"/>
            <a:ext cx="17747665" cy="11727731"/>
          </a:xfrm>
          <a:prstGeom prst="rect">
            <a:avLst/>
          </a:prstGeom>
        </p:spPr>
      </p:pic>
      <p:pic>
        <p:nvPicPr>
          <p:cNvPr id="454" name="Image 85" descr=" ">
            <a:extLst>
              <a:ext uri="{FF2B5EF4-FFF2-40B4-BE49-F238E27FC236}">
                <a16:creationId xmlns:a16="http://schemas.microsoft.com/office/drawing/2014/main" id="{2BAC443B-A8E9-6924-E7C5-7939B4279B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127" y="1536700"/>
            <a:ext cx="2970658" cy="1143000"/>
          </a:xfrm>
          <a:prstGeom prst="rect">
            <a:avLst/>
          </a:prstGeom>
        </p:spPr>
      </p:pic>
      <p:pic>
        <p:nvPicPr>
          <p:cNvPr id="455" name="Image 86" descr=" ">
            <a:extLst>
              <a:ext uri="{FF2B5EF4-FFF2-40B4-BE49-F238E27FC236}">
                <a16:creationId xmlns:a16="http://schemas.microsoft.com/office/drawing/2014/main" id="{6915AD58-5B81-2C2D-DE0A-6409AF9A859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32403" y="1919350"/>
            <a:ext cx="138527" cy="138621"/>
          </a:xfrm>
          <a:prstGeom prst="rect">
            <a:avLst/>
          </a:prstGeom>
        </p:spPr>
      </p:pic>
      <p:pic>
        <p:nvPicPr>
          <p:cNvPr id="456" name="Image 87" descr=" ">
            <a:extLst>
              <a:ext uri="{FF2B5EF4-FFF2-40B4-BE49-F238E27FC236}">
                <a16:creationId xmlns:a16="http://schemas.microsoft.com/office/drawing/2014/main" id="{6D60960F-5397-DA23-FA19-C8F0F8B69C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07373" y="1919350"/>
            <a:ext cx="121459" cy="138621"/>
          </a:xfrm>
          <a:prstGeom prst="rect">
            <a:avLst/>
          </a:prstGeom>
        </p:spPr>
      </p:pic>
      <p:pic>
        <p:nvPicPr>
          <p:cNvPr id="457" name="Image 88" descr=" ">
            <a:extLst>
              <a:ext uri="{FF2B5EF4-FFF2-40B4-BE49-F238E27FC236}">
                <a16:creationId xmlns:a16="http://schemas.microsoft.com/office/drawing/2014/main" id="{2A2F1D32-A960-5769-2CF0-BA33BAB077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65299" y="1919350"/>
            <a:ext cx="120219" cy="138621"/>
          </a:xfrm>
          <a:prstGeom prst="rect">
            <a:avLst/>
          </a:prstGeom>
        </p:spPr>
      </p:pic>
      <p:pic>
        <p:nvPicPr>
          <p:cNvPr id="458" name="Image 89" descr=" ">
            <a:extLst>
              <a:ext uri="{FF2B5EF4-FFF2-40B4-BE49-F238E27FC236}">
                <a16:creationId xmlns:a16="http://schemas.microsoft.com/office/drawing/2014/main" id="{43E4855C-98EF-B7C4-4323-06F92F27C39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15312" y="1916782"/>
            <a:ext cx="146937" cy="143756"/>
          </a:xfrm>
          <a:prstGeom prst="rect">
            <a:avLst/>
          </a:prstGeom>
        </p:spPr>
      </p:pic>
      <p:pic>
        <p:nvPicPr>
          <p:cNvPr id="459" name="Image 90" descr=" ">
            <a:extLst>
              <a:ext uri="{FF2B5EF4-FFF2-40B4-BE49-F238E27FC236}">
                <a16:creationId xmlns:a16="http://schemas.microsoft.com/office/drawing/2014/main" id="{6BA095E9-8F27-E6C5-6FD6-C669519AB0B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91918" y="1919350"/>
            <a:ext cx="113644" cy="138621"/>
          </a:xfrm>
          <a:prstGeom prst="rect">
            <a:avLst/>
          </a:prstGeom>
        </p:spPr>
      </p:pic>
      <p:pic>
        <p:nvPicPr>
          <p:cNvPr id="460" name="Image 91" descr=" ">
            <a:extLst>
              <a:ext uri="{FF2B5EF4-FFF2-40B4-BE49-F238E27FC236}">
                <a16:creationId xmlns:a16="http://schemas.microsoft.com/office/drawing/2014/main" id="{E310D02D-F26D-7F65-E45D-AFA40B6510A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133000" y="1919350"/>
            <a:ext cx="109948" cy="138621"/>
          </a:xfrm>
          <a:prstGeom prst="rect">
            <a:avLst/>
          </a:prstGeom>
        </p:spPr>
      </p:pic>
      <p:pic>
        <p:nvPicPr>
          <p:cNvPr id="461" name="Image 92" descr=" ">
            <a:extLst>
              <a:ext uri="{FF2B5EF4-FFF2-40B4-BE49-F238E27FC236}">
                <a16:creationId xmlns:a16="http://schemas.microsoft.com/office/drawing/2014/main" id="{9FF50A73-BBEB-AD43-D8E8-A12732CFF81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68649" y="1919350"/>
            <a:ext cx="120219" cy="138621"/>
          </a:xfrm>
          <a:prstGeom prst="rect">
            <a:avLst/>
          </a:prstGeom>
        </p:spPr>
      </p:pic>
      <p:pic>
        <p:nvPicPr>
          <p:cNvPr id="462" name="Image 93" descr=" ">
            <a:extLst>
              <a:ext uri="{FF2B5EF4-FFF2-40B4-BE49-F238E27FC236}">
                <a16:creationId xmlns:a16="http://schemas.microsoft.com/office/drawing/2014/main" id="{EC1030CD-4B26-DD75-EBDF-DD5509510BE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12857" y="1918568"/>
            <a:ext cx="147557" cy="139402"/>
          </a:xfrm>
          <a:prstGeom prst="rect">
            <a:avLst/>
          </a:prstGeom>
        </p:spPr>
      </p:pic>
      <p:pic>
        <p:nvPicPr>
          <p:cNvPr id="463" name="Image 94" descr=" ">
            <a:extLst>
              <a:ext uri="{FF2B5EF4-FFF2-40B4-BE49-F238E27FC236}">
                <a16:creationId xmlns:a16="http://schemas.microsoft.com/office/drawing/2014/main" id="{38CC9276-52C2-E91A-C7D4-A36754529B9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570833" y="1919350"/>
            <a:ext cx="127611" cy="141188"/>
          </a:xfrm>
          <a:prstGeom prst="rect">
            <a:avLst/>
          </a:prstGeom>
        </p:spPr>
      </p:pic>
      <p:pic>
        <p:nvPicPr>
          <p:cNvPr id="464" name="Image 95" descr=" ">
            <a:extLst>
              <a:ext uri="{FF2B5EF4-FFF2-40B4-BE49-F238E27FC236}">
                <a16:creationId xmlns:a16="http://schemas.microsoft.com/office/drawing/2014/main" id="{9A484BEB-35AA-513B-C31A-8B71C6C51B3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721937" y="1919350"/>
            <a:ext cx="121260" cy="138621"/>
          </a:xfrm>
          <a:prstGeom prst="rect">
            <a:avLst/>
          </a:prstGeom>
        </p:spPr>
      </p:pic>
      <p:pic>
        <p:nvPicPr>
          <p:cNvPr id="465" name="Image 96" descr=" ">
            <a:extLst>
              <a:ext uri="{FF2B5EF4-FFF2-40B4-BE49-F238E27FC236}">
                <a16:creationId xmlns:a16="http://schemas.microsoft.com/office/drawing/2014/main" id="{A66229C1-3A50-7D42-817B-D46F3CA8956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332403" y="2158429"/>
            <a:ext cx="109948" cy="138621"/>
          </a:xfrm>
          <a:prstGeom prst="rect">
            <a:avLst/>
          </a:prstGeom>
        </p:spPr>
      </p:pic>
      <p:pic>
        <p:nvPicPr>
          <p:cNvPr id="466" name="Image 97" descr=" ">
            <a:extLst>
              <a:ext uri="{FF2B5EF4-FFF2-40B4-BE49-F238E27FC236}">
                <a16:creationId xmlns:a16="http://schemas.microsoft.com/office/drawing/2014/main" id="{59296136-B362-B346-01EB-925B72EFC10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464282" y="2155850"/>
            <a:ext cx="146937" cy="143756"/>
          </a:xfrm>
          <a:prstGeom prst="rect">
            <a:avLst/>
          </a:prstGeom>
        </p:spPr>
      </p:pic>
      <p:pic>
        <p:nvPicPr>
          <p:cNvPr id="467" name="Image 98" descr=" ">
            <a:extLst>
              <a:ext uri="{FF2B5EF4-FFF2-40B4-BE49-F238E27FC236}">
                <a16:creationId xmlns:a16="http://schemas.microsoft.com/office/drawing/2014/main" id="{21578179-2747-1E21-9097-20ABA25A35F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636646" y="2155850"/>
            <a:ext cx="117961" cy="143756"/>
          </a:xfrm>
          <a:prstGeom prst="rect">
            <a:avLst/>
          </a:prstGeom>
        </p:spPr>
      </p:pic>
      <p:pic>
        <p:nvPicPr>
          <p:cNvPr id="468" name="Image 99" descr=" ">
            <a:extLst>
              <a:ext uri="{FF2B5EF4-FFF2-40B4-BE49-F238E27FC236}">
                <a16:creationId xmlns:a16="http://schemas.microsoft.com/office/drawing/2014/main" id="{5A706EF2-CB55-7036-4F02-351B13D1B72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774131" y="2155850"/>
            <a:ext cx="117961" cy="143756"/>
          </a:xfrm>
          <a:prstGeom prst="rect">
            <a:avLst/>
          </a:prstGeom>
        </p:spPr>
      </p:pic>
      <p:pic>
        <p:nvPicPr>
          <p:cNvPr id="469" name="Image 100" descr=" ">
            <a:extLst>
              <a:ext uri="{FF2B5EF4-FFF2-40B4-BE49-F238E27FC236}">
                <a16:creationId xmlns:a16="http://schemas.microsoft.com/office/drawing/2014/main" id="{C7B67ECB-EC42-DC45-1873-2954AAE4AE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920422" y="2158429"/>
            <a:ext cx="121459" cy="138621"/>
          </a:xfrm>
          <a:prstGeom prst="rect">
            <a:avLst/>
          </a:prstGeom>
        </p:spPr>
      </p:pic>
      <p:pic>
        <p:nvPicPr>
          <p:cNvPr id="470" name="Image 101" descr=" ">
            <a:extLst>
              <a:ext uri="{FF2B5EF4-FFF2-40B4-BE49-F238E27FC236}">
                <a16:creationId xmlns:a16="http://schemas.microsoft.com/office/drawing/2014/main" id="{E580DE26-C399-17CC-5F3E-955C4558CA1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078349" y="2158429"/>
            <a:ext cx="121459" cy="138621"/>
          </a:xfrm>
          <a:prstGeom prst="rect">
            <a:avLst/>
          </a:prstGeom>
        </p:spPr>
      </p:pic>
      <p:pic>
        <p:nvPicPr>
          <p:cNvPr id="471" name="Image 102" descr=" ">
            <a:extLst>
              <a:ext uri="{FF2B5EF4-FFF2-40B4-BE49-F238E27FC236}">
                <a16:creationId xmlns:a16="http://schemas.microsoft.com/office/drawing/2014/main" id="{73F97E49-A765-D14A-95FB-71FD9543986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813549" y="2389386"/>
            <a:ext cx="12454" cy="12737"/>
          </a:xfrm>
          <a:prstGeom prst="rect">
            <a:avLst/>
          </a:prstGeom>
        </p:spPr>
      </p:pic>
      <p:pic>
        <p:nvPicPr>
          <p:cNvPr id="472" name="Image 103" descr=" ">
            <a:extLst>
              <a:ext uri="{FF2B5EF4-FFF2-40B4-BE49-F238E27FC236}">
                <a16:creationId xmlns:a16="http://schemas.microsoft.com/office/drawing/2014/main" id="{45423C32-D4C2-DF45-5FD2-48FD13F8887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839870" y="2441327"/>
            <a:ext cx="12454" cy="12737"/>
          </a:xfrm>
          <a:prstGeom prst="rect">
            <a:avLst/>
          </a:prstGeom>
        </p:spPr>
      </p:pic>
      <p:pic>
        <p:nvPicPr>
          <p:cNvPr id="473" name="Image 104" descr=" ">
            <a:extLst>
              <a:ext uri="{FF2B5EF4-FFF2-40B4-BE49-F238E27FC236}">
                <a16:creationId xmlns:a16="http://schemas.microsoft.com/office/drawing/2014/main" id="{FEB7305C-5EE8-546C-F508-E4CAE8267A8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813549" y="2441327"/>
            <a:ext cx="12454" cy="12737"/>
          </a:xfrm>
          <a:prstGeom prst="rect">
            <a:avLst/>
          </a:prstGeom>
        </p:spPr>
      </p:pic>
      <p:pic>
        <p:nvPicPr>
          <p:cNvPr id="474" name="Image 105" descr=" ">
            <a:extLst>
              <a:ext uri="{FF2B5EF4-FFF2-40B4-BE49-F238E27FC236}">
                <a16:creationId xmlns:a16="http://schemas.microsoft.com/office/drawing/2014/main" id="{9247CFA0-A954-D283-BB0A-A9078B93C64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865943" y="2441327"/>
            <a:ext cx="12454" cy="12737"/>
          </a:xfrm>
          <a:prstGeom prst="rect">
            <a:avLst/>
          </a:prstGeom>
        </p:spPr>
      </p:pic>
      <p:pic>
        <p:nvPicPr>
          <p:cNvPr id="475" name="Image 106" descr=" ">
            <a:extLst>
              <a:ext uri="{FF2B5EF4-FFF2-40B4-BE49-F238E27FC236}">
                <a16:creationId xmlns:a16="http://schemas.microsoft.com/office/drawing/2014/main" id="{F47FADD9-8BF4-F89D-ABCE-D13A91F1F0FC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799755" y="2331343"/>
            <a:ext cx="39990" cy="44041"/>
          </a:xfrm>
          <a:prstGeom prst="rect">
            <a:avLst/>
          </a:prstGeom>
        </p:spPr>
      </p:pic>
      <p:pic>
        <p:nvPicPr>
          <p:cNvPr id="476" name="Image 107" descr=" ">
            <a:extLst>
              <a:ext uri="{FF2B5EF4-FFF2-40B4-BE49-F238E27FC236}">
                <a16:creationId xmlns:a16="http://schemas.microsoft.com/office/drawing/2014/main" id="{544EB171-CF6D-774F-43AD-5D9D10AE32A4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830591" y="2384289"/>
            <a:ext cx="51749" cy="53094"/>
          </a:xfrm>
          <a:prstGeom prst="rect">
            <a:avLst/>
          </a:prstGeom>
        </p:spPr>
      </p:pic>
      <p:pic>
        <p:nvPicPr>
          <p:cNvPr id="477" name="Image 108" descr=" ">
            <a:extLst>
              <a:ext uri="{FF2B5EF4-FFF2-40B4-BE49-F238E27FC236}">
                <a16:creationId xmlns:a16="http://schemas.microsoft.com/office/drawing/2014/main" id="{54935A66-00AD-FF24-4328-F17746C16A86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813549" y="2415170"/>
            <a:ext cx="12454" cy="12737"/>
          </a:xfrm>
          <a:prstGeom prst="rect">
            <a:avLst/>
          </a:prstGeom>
        </p:spPr>
      </p:pic>
      <p:pic>
        <p:nvPicPr>
          <p:cNvPr id="478" name="Image 109" descr=" ">
            <a:extLst>
              <a:ext uri="{FF2B5EF4-FFF2-40B4-BE49-F238E27FC236}">
                <a16:creationId xmlns:a16="http://schemas.microsoft.com/office/drawing/2014/main" id="{65F802AD-A718-303E-A533-2705697647A7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838108" y="2483445"/>
            <a:ext cx="18779" cy="29146"/>
          </a:xfrm>
          <a:prstGeom prst="rect">
            <a:avLst/>
          </a:prstGeom>
        </p:spPr>
      </p:pic>
      <p:pic>
        <p:nvPicPr>
          <p:cNvPr id="479" name="Image 110" descr=" ">
            <a:extLst>
              <a:ext uri="{FF2B5EF4-FFF2-40B4-BE49-F238E27FC236}">
                <a16:creationId xmlns:a16="http://schemas.microsoft.com/office/drawing/2014/main" id="{4DBD1185-004E-D55D-36B6-47F5E1D32E2B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782638" y="2483445"/>
            <a:ext cx="18779" cy="29146"/>
          </a:xfrm>
          <a:prstGeom prst="rect">
            <a:avLst/>
          </a:prstGeom>
        </p:spPr>
      </p:pic>
      <p:pic>
        <p:nvPicPr>
          <p:cNvPr id="480" name="Image 111" descr=" ">
            <a:extLst>
              <a:ext uri="{FF2B5EF4-FFF2-40B4-BE49-F238E27FC236}">
                <a16:creationId xmlns:a16="http://schemas.microsoft.com/office/drawing/2014/main" id="{176291BA-E349-69BE-2C50-FE337820F40B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807570" y="2476351"/>
            <a:ext cx="24411" cy="44834"/>
          </a:xfrm>
          <a:prstGeom prst="rect">
            <a:avLst/>
          </a:prstGeom>
        </p:spPr>
      </p:pic>
      <p:pic>
        <p:nvPicPr>
          <p:cNvPr id="481" name="Image 112" descr=" ">
            <a:extLst>
              <a:ext uri="{FF2B5EF4-FFF2-40B4-BE49-F238E27FC236}">
                <a16:creationId xmlns:a16="http://schemas.microsoft.com/office/drawing/2014/main" id="{EDAFA8FD-BB89-70E3-596C-6A3FF696811A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645203" y="2334493"/>
            <a:ext cx="237262" cy="161354"/>
          </a:xfrm>
          <a:prstGeom prst="rect">
            <a:avLst/>
          </a:prstGeom>
        </p:spPr>
      </p:pic>
      <p:pic>
        <p:nvPicPr>
          <p:cNvPr id="482" name="Image 113" descr=" ">
            <a:extLst>
              <a:ext uri="{FF2B5EF4-FFF2-40B4-BE49-F238E27FC236}">
                <a16:creationId xmlns:a16="http://schemas.microsoft.com/office/drawing/2014/main" id="{1D8AED82-D5F4-D08A-6015-765ED1F971D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787872" y="2441327"/>
            <a:ext cx="12454" cy="12737"/>
          </a:xfrm>
          <a:prstGeom prst="rect">
            <a:avLst/>
          </a:prstGeom>
        </p:spPr>
      </p:pic>
      <p:pic>
        <p:nvPicPr>
          <p:cNvPr id="483" name="Image 114" descr=" ">
            <a:extLst>
              <a:ext uri="{FF2B5EF4-FFF2-40B4-BE49-F238E27FC236}">
                <a16:creationId xmlns:a16="http://schemas.microsoft.com/office/drawing/2014/main" id="{5128C381-F3CB-D0C3-5E7E-719AF54CC3D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762444" y="2441327"/>
            <a:ext cx="12454" cy="12737"/>
          </a:xfrm>
          <a:prstGeom prst="rect">
            <a:avLst/>
          </a:prstGeom>
        </p:spPr>
      </p:pic>
      <p:pic>
        <p:nvPicPr>
          <p:cNvPr id="484" name="Image 115" descr=" ">
            <a:extLst>
              <a:ext uri="{FF2B5EF4-FFF2-40B4-BE49-F238E27FC236}">
                <a16:creationId xmlns:a16="http://schemas.microsoft.com/office/drawing/2014/main" id="{4B6AE0D1-CA81-3800-72DA-529058C5BD49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264254" y="2473635"/>
            <a:ext cx="12726" cy="28786"/>
          </a:xfrm>
          <a:prstGeom prst="rect">
            <a:avLst/>
          </a:prstGeom>
        </p:spPr>
      </p:pic>
      <p:pic>
        <p:nvPicPr>
          <p:cNvPr id="485" name="Image 116" descr=" ">
            <a:extLst>
              <a:ext uri="{FF2B5EF4-FFF2-40B4-BE49-F238E27FC236}">
                <a16:creationId xmlns:a16="http://schemas.microsoft.com/office/drawing/2014/main" id="{F1F1EF32-2223-5138-0841-003B5D9E914E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306577" y="2503140"/>
            <a:ext cx="16696" cy="17363"/>
          </a:xfrm>
          <a:prstGeom prst="rect">
            <a:avLst/>
          </a:prstGeom>
        </p:spPr>
      </p:pic>
      <p:pic>
        <p:nvPicPr>
          <p:cNvPr id="486" name="Image 117" descr=" ">
            <a:extLst>
              <a:ext uri="{FF2B5EF4-FFF2-40B4-BE49-F238E27FC236}">
                <a16:creationId xmlns:a16="http://schemas.microsoft.com/office/drawing/2014/main" id="{3FCB9CDD-29E5-2209-0781-CD0AB09FD1EA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276311" y="2456904"/>
            <a:ext cx="26172" cy="42987"/>
          </a:xfrm>
          <a:prstGeom prst="rect">
            <a:avLst/>
          </a:prstGeom>
        </p:spPr>
      </p:pic>
      <p:pic>
        <p:nvPicPr>
          <p:cNvPr id="487" name="Image 118" descr=" ">
            <a:extLst>
              <a:ext uri="{FF2B5EF4-FFF2-40B4-BE49-F238E27FC236}">
                <a16:creationId xmlns:a16="http://schemas.microsoft.com/office/drawing/2014/main" id="{4D8DC47C-1E70-ACB2-1D6B-6BB4422BD071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293801" y="2490229"/>
            <a:ext cx="20293" cy="21382"/>
          </a:xfrm>
          <a:prstGeom prst="rect">
            <a:avLst/>
          </a:prstGeom>
        </p:spPr>
      </p:pic>
      <p:pic>
        <p:nvPicPr>
          <p:cNvPr id="488" name="Image 119" descr=" ">
            <a:extLst>
              <a:ext uri="{FF2B5EF4-FFF2-40B4-BE49-F238E27FC236}">
                <a16:creationId xmlns:a16="http://schemas.microsoft.com/office/drawing/2014/main" id="{E3106512-FA1E-5E2C-1AD6-DD03AF5ED4FA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232401" y="2428453"/>
            <a:ext cx="8608" cy="8781"/>
          </a:xfrm>
          <a:prstGeom prst="rect">
            <a:avLst/>
          </a:prstGeom>
        </p:spPr>
      </p:pic>
      <p:pic>
        <p:nvPicPr>
          <p:cNvPr id="489" name="Image 120" descr=" ">
            <a:extLst>
              <a:ext uri="{FF2B5EF4-FFF2-40B4-BE49-F238E27FC236}">
                <a16:creationId xmlns:a16="http://schemas.microsoft.com/office/drawing/2014/main" id="{A646B5C2-A638-0D6B-2A88-7808CD012F95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250709" y="2334493"/>
            <a:ext cx="161598" cy="132842"/>
          </a:xfrm>
          <a:prstGeom prst="rect">
            <a:avLst/>
          </a:prstGeom>
        </p:spPr>
      </p:pic>
      <p:pic>
        <p:nvPicPr>
          <p:cNvPr id="490" name="Image 121" descr=" ">
            <a:extLst>
              <a:ext uri="{FF2B5EF4-FFF2-40B4-BE49-F238E27FC236}">
                <a16:creationId xmlns:a16="http://schemas.microsoft.com/office/drawing/2014/main" id="{23AAD91F-18DB-7795-0179-A07E8F42B6DB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140116" y="2338251"/>
            <a:ext cx="99703" cy="99504"/>
          </a:xfrm>
          <a:prstGeom prst="rect">
            <a:avLst/>
          </a:prstGeom>
        </p:spPr>
      </p:pic>
      <p:pic>
        <p:nvPicPr>
          <p:cNvPr id="491" name="Image 122" descr=" ">
            <a:extLst>
              <a:ext uri="{FF2B5EF4-FFF2-40B4-BE49-F238E27FC236}">
                <a16:creationId xmlns:a16="http://schemas.microsoft.com/office/drawing/2014/main" id="{AF240BCF-9BC9-1B3C-AA0E-0235807FA788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212629" y="2445866"/>
            <a:ext cx="35674" cy="22151"/>
          </a:xfrm>
          <a:prstGeom prst="rect">
            <a:avLst/>
          </a:prstGeom>
        </p:spPr>
      </p:pic>
      <p:pic>
        <p:nvPicPr>
          <p:cNvPr id="492" name="Image 123" descr=" ">
            <a:extLst>
              <a:ext uri="{FF2B5EF4-FFF2-40B4-BE49-F238E27FC236}">
                <a16:creationId xmlns:a16="http://schemas.microsoft.com/office/drawing/2014/main" id="{6B8D3C65-366E-256D-0D58-1CA4C623FCE1}"/>
              </a:ext>
            </a:extLst>
          </p:cNvPr>
          <p:cNvPicPr>
            <a:picLocks noChangeAspect="1"/>
          </p:cNvPicPr>
          <p:nvPr userDrawn="1"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232575" y="2463664"/>
            <a:ext cx="26817" cy="33871"/>
          </a:xfrm>
          <a:prstGeom prst="rect">
            <a:avLst/>
          </a:prstGeom>
        </p:spPr>
      </p:pic>
      <p:pic>
        <p:nvPicPr>
          <p:cNvPr id="493" name="Image 124" descr=" ">
            <a:extLst>
              <a:ext uri="{FF2B5EF4-FFF2-40B4-BE49-F238E27FC236}">
                <a16:creationId xmlns:a16="http://schemas.microsoft.com/office/drawing/2014/main" id="{2EFFD399-E309-74AA-EC1E-D9A10E0A4846}"/>
              </a:ext>
            </a:extLst>
          </p:cNvPr>
          <p:cNvPicPr>
            <a:picLocks noChangeAspect="1"/>
          </p:cNvPicPr>
          <p:nvPr userDrawn="1"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1034261" y="2230958"/>
            <a:ext cx="89184" cy="92149"/>
          </a:xfrm>
          <a:prstGeom prst="rect">
            <a:avLst/>
          </a:prstGeom>
        </p:spPr>
      </p:pic>
      <p:pic>
        <p:nvPicPr>
          <p:cNvPr id="494" name="Image 125" descr=" ">
            <a:extLst>
              <a:ext uri="{FF2B5EF4-FFF2-40B4-BE49-F238E27FC236}">
                <a16:creationId xmlns:a16="http://schemas.microsoft.com/office/drawing/2014/main" id="{7C1268C6-8113-CA2D-4D02-C5F713298360}"/>
              </a:ext>
            </a:extLst>
          </p:cNvPr>
          <p:cNvPicPr>
            <a:picLocks noChangeAspect="1"/>
          </p:cNvPicPr>
          <p:nvPr userDrawn="1"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1117740" y="2315716"/>
            <a:ext cx="18730" cy="19050"/>
          </a:xfrm>
          <a:prstGeom prst="rect">
            <a:avLst/>
          </a:prstGeom>
        </p:spPr>
      </p:pic>
      <p:pic>
        <p:nvPicPr>
          <p:cNvPr id="495" name="Image 126" descr=" ">
            <a:extLst>
              <a:ext uri="{FF2B5EF4-FFF2-40B4-BE49-F238E27FC236}">
                <a16:creationId xmlns:a16="http://schemas.microsoft.com/office/drawing/2014/main" id="{D82B4918-5128-D120-A1A6-D2135C18E5A8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1078345" y="2276215"/>
            <a:ext cx="13992" cy="14325"/>
          </a:xfrm>
          <a:prstGeom prst="rect">
            <a:avLst/>
          </a:prstGeom>
        </p:spPr>
      </p:pic>
      <p:pic>
        <p:nvPicPr>
          <p:cNvPr id="496" name="Image 127" descr=" ">
            <a:extLst>
              <a:ext uri="{FF2B5EF4-FFF2-40B4-BE49-F238E27FC236}">
                <a16:creationId xmlns:a16="http://schemas.microsoft.com/office/drawing/2014/main" id="{06506ACF-13CC-5EAB-85FA-8999D6EEE978}"/>
              </a:ext>
            </a:extLst>
          </p:cNvPr>
          <p:cNvPicPr>
            <a:picLocks noChangeAspect="1"/>
          </p:cNvPicPr>
          <p:nvPr userDrawn="1"/>
        </p:nvPicPr>
        <p:blipFill>
          <a:blip r:embed="rId73">
            <a:extLst>
              <a:ext uri="{96DAC541-7B7A-43D3-8B79-37D633B846F1}">
                <asvg:svgBlip xmlns=""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1744087" y="2212330"/>
            <a:ext cx="81469" cy="61193"/>
          </a:xfrm>
          <a:prstGeom prst="rect">
            <a:avLst/>
          </a:prstGeom>
        </p:spPr>
      </p:pic>
      <p:pic>
        <p:nvPicPr>
          <p:cNvPr id="497" name="Image 128" descr=" ">
            <a:extLst>
              <a:ext uri="{FF2B5EF4-FFF2-40B4-BE49-F238E27FC236}">
                <a16:creationId xmlns:a16="http://schemas.microsoft.com/office/drawing/2014/main" id="{8D556AD0-4CA4-E33D-7C61-45B112F4D1E1}"/>
              </a:ext>
            </a:extLst>
          </p:cNvPr>
          <p:cNvPicPr>
            <a:picLocks noChangeAspect="1"/>
          </p:cNvPicPr>
          <p:nvPr userDrawn="1"/>
        </p:nvPicPr>
        <p:blipFill>
          <a:blip r:embed="rId75"/>
          <a:stretch>
            <a:fillRect/>
          </a:stretch>
        </p:blipFill>
        <p:spPr>
          <a:xfrm>
            <a:off x="1782216" y="2212330"/>
            <a:ext cx="0" cy="0"/>
          </a:xfrm>
          <a:prstGeom prst="rect">
            <a:avLst/>
          </a:prstGeom>
        </p:spPr>
      </p:pic>
      <p:pic>
        <p:nvPicPr>
          <p:cNvPr id="498" name="Image 129" descr=" ">
            <a:extLst>
              <a:ext uri="{FF2B5EF4-FFF2-40B4-BE49-F238E27FC236}">
                <a16:creationId xmlns:a16="http://schemas.microsoft.com/office/drawing/2014/main" id="{D3686C76-3674-B4F4-821C-52DB39A2E931}"/>
              </a:ext>
            </a:extLst>
          </p:cNvPr>
          <p:cNvPicPr>
            <a:picLocks noChangeAspect="1"/>
          </p:cNvPicPr>
          <p:nvPr userDrawn="1"/>
        </p:nvPicPr>
        <p:blipFill>
          <a:blip r:embed="rId76">
            <a:extLst>
              <a:ext uri="{96DAC541-7B7A-43D3-8B79-37D633B846F1}">
                <asvg:svgBlip xmlns=""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901145" y="1880245"/>
            <a:ext cx="139494" cy="146000"/>
          </a:xfrm>
          <a:prstGeom prst="rect">
            <a:avLst/>
          </a:prstGeom>
        </p:spPr>
      </p:pic>
      <p:pic>
        <p:nvPicPr>
          <p:cNvPr id="499" name="Image 130" descr=" ">
            <a:extLst>
              <a:ext uri="{FF2B5EF4-FFF2-40B4-BE49-F238E27FC236}">
                <a16:creationId xmlns:a16="http://schemas.microsoft.com/office/drawing/2014/main" id="{45751992-C410-616D-A390-260502EE64E6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96DAC541-7B7A-43D3-8B79-37D633B846F1}">
                <asvg:svgBlip xmlns=""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01145" y="1745617"/>
            <a:ext cx="105036" cy="215205"/>
          </a:xfrm>
          <a:prstGeom prst="rect">
            <a:avLst/>
          </a:prstGeom>
        </p:spPr>
      </p:pic>
      <p:pic>
        <p:nvPicPr>
          <p:cNvPr id="500" name="Image 131" descr=" ">
            <a:extLst>
              <a:ext uri="{FF2B5EF4-FFF2-40B4-BE49-F238E27FC236}">
                <a16:creationId xmlns:a16="http://schemas.microsoft.com/office/drawing/2014/main" id="{C9CCA933-FFCE-5024-7AA8-25D4F566DBC9}"/>
              </a:ext>
            </a:extLst>
          </p:cNvPr>
          <p:cNvPicPr>
            <a:picLocks noChangeAspect="1"/>
          </p:cNvPicPr>
          <p:nvPr userDrawn="1"/>
        </p:nvPicPr>
        <p:blipFill>
          <a:blip r:embed="rId80">
            <a:extLst>
              <a:ext uri="{96DAC541-7B7A-43D3-8B79-37D633B846F1}">
                <asvg:svgBlip xmlns=""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1871772" y="2092114"/>
            <a:ext cx="139544" cy="58266"/>
          </a:xfrm>
          <a:prstGeom prst="rect">
            <a:avLst/>
          </a:prstGeom>
        </p:spPr>
      </p:pic>
      <p:pic>
        <p:nvPicPr>
          <p:cNvPr id="501" name="Image 132" descr=" ">
            <a:extLst>
              <a:ext uri="{FF2B5EF4-FFF2-40B4-BE49-F238E27FC236}">
                <a16:creationId xmlns:a16="http://schemas.microsoft.com/office/drawing/2014/main" id="{34773DF8-56D6-D596-8BBE-87BF5865D1E8}"/>
              </a:ext>
            </a:extLst>
          </p:cNvPr>
          <p:cNvPicPr>
            <a:picLocks noChangeAspect="1"/>
          </p:cNvPicPr>
          <p:nvPr userDrawn="1"/>
        </p:nvPicPr>
        <p:blipFill>
          <a:blip r:embed="rId82">
            <a:extLst>
              <a:ext uri="{96DAC541-7B7A-43D3-8B79-37D633B846F1}">
                <asvg:svgBlip xmlns=""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1898490" y="2001379"/>
            <a:ext cx="142868" cy="85601"/>
          </a:xfrm>
          <a:prstGeom prst="rect">
            <a:avLst/>
          </a:prstGeom>
        </p:spPr>
      </p:pic>
      <p:pic>
        <p:nvPicPr>
          <p:cNvPr id="502" name="Image 133" descr=" ">
            <a:extLst>
              <a:ext uri="{FF2B5EF4-FFF2-40B4-BE49-F238E27FC236}">
                <a16:creationId xmlns:a16="http://schemas.microsoft.com/office/drawing/2014/main" id="{29CF417A-260C-CF17-4DDD-E5D38EFE9759}"/>
              </a:ext>
            </a:extLst>
          </p:cNvPr>
          <p:cNvPicPr>
            <a:picLocks noChangeAspect="1"/>
          </p:cNvPicPr>
          <p:nvPr userDrawn="1"/>
        </p:nvPicPr>
        <p:blipFill>
          <a:blip r:embed="rId84">
            <a:extLst>
              <a:ext uri="{96DAC541-7B7A-43D3-8B79-37D633B846F1}">
                <asvg:svgBlip xmlns=""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1834710" y="2139838"/>
            <a:ext cx="136418" cy="68622"/>
          </a:xfrm>
          <a:prstGeom prst="rect">
            <a:avLst/>
          </a:prstGeom>
        </p:spPr>
      </p:pic>
      <p:pic>
        <p:nvPicPr>
          <p:cNvPr id="503" name="Image 134" descr=" ">
            <a:extLst>
              <a:ext uri="{FF2B5EF4-FFF2-40B4-BE49-F238E27FC236}">
                <a16:creationId xmlns:a16="http://schemas.microsoft.com/office/drawing/2014/main" id="{F66742E8-3475-12C4-A60B-626A39C7208D}"/>
              </a:ext>
            </a:extLst>
          </p:cNvPr>
          <p:cNvPicPr>
            <a:picLocks noChangeAspect="1"/>
          </p:cNvPicPr>
          <p:nvPr userDrawn="1"/>
        </p:nvPicPr>
        <p:blipFill>
          <a:blip r:embed="rId86">
            <a:extLst>
              <a:ext uri="{96DAC541-7B7A-43D3-8B79-37D633B846F1}">
                <asvg:svgBlip xmlns=""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1790229" y="2179848"/>
            <a:ext cx="122203" cy="71239"/>
          </a:xfrm>
          <a:prstGeom prst="rect">
            <a:avLst/>
          </a:prstGeom>
        </p:spPr>
      </p:pic>
      <p:pic>
        <p:nvPicPr>
          <p:cNvPr id="504" name="Image 135" descr=" ">
            <a:extLst>
              <a:ext uri="{FF2B5EF4-FFF2-40B4-BE49-F238E27FC236}">
                <a16:creationId xmlns:a16="http://schemas.microsoft.com/office/drawing/2014/main" id="{4F832A44-9F78-24F8-8A74-495077A5AE9F}"/>
              </a:ext>
            </a:extLst>
          </p:cNvPr>
          <p:cNvPicPr>
            <a:picLocks noChangeAspect="1"/>
          </p:cNvPicPr>
          <p:nvPr userDrawn="1"/>
        </p:nvPicPr>
        <p:blipFill>
          <a:blip r:embed="rId88">
            <a:extLst>
              <a:ext uri="{96DAC541-7B7A-43D3-8B79-37D633B846F1}">
                <asvg:svgBlip xmlns=""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1365272" y="2469344"/>
            <a:ext cx="326967" cy="210356"/>
          </a:xfrm>
          <a:prstGeom prst="rect">
            <a:avLst/>
          </a:prstGeom>
        </p:spPr>
      </p:pic>
      <p:pic>
        <p:nvPicPr>
          <p:cNvPr id="505" name="Image 136" descr=" ">
            <a:extLst>
              <a:ext uri="{FF2B5EF4-FFF2-40B4-BE49-F238E27FC236}">
                <a16:creationId xmlns:a16="http://schemas.microsoft.com/office/drawing/2014/main" id="{3F8D8ECA-8B32-20C2-673B-DACEC4BAB2CE}"/>
              </a:ext>
            </a:extLst>
          </p:cNvPr>
          <p:cNvPicPr>
            <a:picLocks noChangeAspect="1"/>
          </p:cNvPicPr>
          <p:nvPr userDrawn="1"/>
        </p:nvPicPr>
        <p:blipFill>
          <a:blip r:embed="rId90">
            <a:extLst>
              <a:ext uri="{96DAC541-7B7A-43D3-8B79-37D633B846F1}">
                <asvg:svgBlip xmlns=""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1231930" y="2212330"/>
            <a:ext cx="81469" cy="61193"/>
          </a:xfrm>
          <a:prstGeom prst="rect">
            <a:avLst/>
          </a:prstGeom>
        </p:spPr>
      </p:pic>
      <p:pic>
        <p:nvPicPr>
          <p:cNvPr id="506" name="Image 137" descr=" ">
            <a:extLst>
              <a:ext uri="{FF2B5EF4-FFF2-40B4-BE49-F238E27FC236}">
                <a16:creationId xmlns:a16="http://schemas.microsoft.com/office/drawing/2014/main" id="{257386CF-9E7D-8C65-8F55-4535ADAC275D}"/>
              </a:ext>
            </a:extLst>
          </p:cNvPr>
          <p:cNvPicPr>
            <a:picLocks noChangeAspect="1"/>
          </p:cNvPicPr>
          <p:nvPr userDrawn="1"/>
        </p:nvPicPr>
        <p:blipFill>
          <a:blip r:embed="rId75"/>
          <a:stretch>
            <a:fillRect/>
          </a:stretch>
        </p:blipFill>
        <p:spPr>
          <a:xfrm>
            <a:off x="1275269" y="2212330"/>
            <a:ext cx="0" cy="0"/>
          </a:xfrm>
          <a:prstGeom prst="rect">
            <a:avLst/>
          </a:prstGeom>
        </p:spPr>
      </p:pic>
      <p:pic>
        <p:nvPicPr>
          <p:cNvPr id="507" name="Image 138" descr=" ">
            <a:extLst>
              <a:ext uri="{FF2B5EF4-FFF2-40B4-BE49-F238E27FC236}">
                <a16:creationId xmlns:a16="http://schemas.microsoft.com/office/drawing/2014/main" id="{C8A090E0-37A4-DC6C-5036-8AA49C5222FC}"/>
              </a:ext>
            </a:extLst>
          </p:cNvPr>
          <p:cNvPicPr>
            <a:picLocks noChangeAspect="1"/>
          </p:cNvPicPr>
          <p:nvPr userDrawn="1"/>
        </p:nvPicPr>
        <p:blipFill>
          <a:blip r:embed="rId92">
            <a:extLst>
              <a:ext uri="{96DAC541-7B7A-43D3-8B79-37D633B846F1}">
                <asvg:svgBlip xmlns=""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1016846" y="1880245"/>
            <a:ext cx="139494" cy="146000"/>
          </a:xfrm>
          <a:prstGeom prst="rect">
            <a:avLst/>
          </a:prstGeom>
        </p:spPr>
      </p:pic>
      <p:pic>
        <p:nvPicPr>
          <p:cNvPr id="508" name="Image 139" descr=" ">
            <a:extLst>
              <a:ext uri="{FF2B5EF4-FFF2-40B4-BE49-F238E27FC236}">
                <a16:creationId xmlns:a16="http://schemas.microsoft.com/office/drawing/2014/main" id="{4B8CCCF0-9BF4-9072-E054-28D3033B99B7}"/>
              </a:ext>
            </a:extLst>
          </p:cNvPr>
          <p:cNvPicPr>
            <a:picLocks noChangeAspect="1"/>
          </p:cNvPicPr>
          <p:nvPr userDrawn="1"/>
        </p:nvPicPr>
        <p:blipFill>
          <a:blip r:embed="rId94">
            <a:extLst>
              <a:ext uri="{96DAC541-7B7A-43D3-8B79-37D633B846F1}">
                <asvg:svgBlip xmlns=""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1051304" y="1745617"/>
            <a:ext cx="105036" cy="215205"/>
          </a:xfrm>
          <a:prstGeom prst="rect">
            <a:avLst/>
          </a:prstGeom>
        </p:spPr>
      </p:pic>
      <p:pic>
        <p:nvPicPr>
          <p:cNvPr id="509" name="Image 140" descr=" ">
            <a:extLst>
              <a:ext uri="{FF2B5EF4-FFF2-40B4-BE49-F238E27FC236}">
                <a16:creationId xmlns:a16="http://schemas.microsoft.com/office/drawing/2014/main" id="{644511F9-A603-6228-1D01-7D09F21DBF90}"/>
              </a:ext>
            </a:extLst>
          </p:cNvPr>
          <p:cNvPicPr>
            <a:picLocks noChangeAspect="1"/>
          </p:cNvPicPr>
          <p:nvPr userDrawn="1"/>
        </p:nvPicPr>
        <p:blipFill>
          <a:blip r:embed="rId96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1046169" y="2092114"/>
            <a:ext cx="139544" cy="58266"/>
          </a:xfrm>
          <a:prstGeom prst="rect">
            <a:avLst/>
          </a:prstGeom>
        </p:spPr>
      </p:pic>
      <p:pic>
        <p:nvPicPr>
          <p:cNvPr id="510" name="Image 141" descr=" ">
            <a:extLst>
              <a:ext uri="{FF2B5EF4-FFF2-40B4-BE49-F238E27FC236}">
                <a16:creationId xmlns:a16="http://schemas.microsoft.com/office/drawing/2014/main" id="{6F10B30A-500C-9A91-6F88-3867F5E87EED}"/>
              </a:ext>
            </a:extLst>
          </p:cNvPr>
          <p:cNvPicPr>
            <a:picLocks noChangeAspect="1"/>
          </p:cNvPicPr>
          <p:nvPr userDrawn="1"/>
        </p:nvPicPr>
        <p:blipFill>
          <a:blip r:embed="rId98">
            <a:extLst>
              <a:ext uri="{96DAC541-7B7A-43D3-8B79-37D633B846F1}">
                <asvg:svgBlip xmlns=""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1086358" y="2139838"/>
            <a:ext cx="136418" cy="68622"/>
          </a:xfrm>
          <a:prstGeom prst="rect">
            <a:avLst/>
          </a:prstGeom>
        </p:spPr>
      </p:pic>
      <p:pic>
        <p:nvPicPr>
          <p:cNvPr id="511" name="Image 142" descr=" ">
            <a:extLst>
              <a:ext uri="{FF2B5EF4-FFF2-40B4-BE49-F238E27FC236}">
                <a16:creationId xmlns:a16="http://schemas.microsoft.com/office/drawing/2014/main" id="{21AE6355-2C06-B29C-5966-4FF37DB211BF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96DAC541-7B7A-43D3-8B79-37D633B846F1}">
                <asvg:svgBlip xmlns=""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145053" y="2179848"/>
            <a:ext cx="122203" cy="71239"/>
          </a:xfrm>
          <a:prstGeom prst="rect">
            <a:avLst/>
          </a:prstGeom>
        </p:spPr>
      </p:pic>
      <p:pic>
        <p:nvPicPr>
          <p:cNvPr id="512" name="Image 143" descr=" ">
            <a:extLst>
              <a:ext uri="{FF2B5EF4-FFF2-40B4-BE49-F238E27FC236}">
                <a16:creationId xmlns:a16="http://schemas.microsoft.com/office/drawing/2014/main" id="{AEC150D3-CA9C-68D7-5B64-8D7D0FE5EC64}"/>
              </a:ext>
            </a:extLst>
          </p:cNvPr>
          <p:cNvPicPr>
            <a:picLocks noChangeAspect="1"/>
          </p:cNvPicPr>
          <p:nvPr userDrawn="1"/>
        </p:nvPicPr>
        <p:blipFill>
          <a:blip r:embed="rId102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1519006" y="1589484"/>
            <a:ext cx="19400" cy="20042"/>
          </a:xfrm>
          <a:prstGeom prst="rect">
            <a:avLst/>
          </a:prstGeom>
        </p:spPr>
      </p:pic>
      <p:pic>
        <p:nvPicPr>
          <p:cNvPr id="513" name="Image 144" descr=" ">
            <a:extLst>
              <a:ext uri="{FF2B5EF4-FFF2-40B4-BE49-F238E27FC236}">
                <a16:creationId xmlns:a16="http://schemas.microsoft.com/office/drawing/2014/main" id="{70C637B9-9B2D-8ABA-1340-9F709543C0F3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96DAC541-7B7A-43D3-8B79-37D633B846F1}">
                <asvg:svgBlip xmlns=""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1470556" y="1728936"/>
            <a:ext cx="116299" cy="7888"/>
          </a:xfrm>
          <a:prstGeom prst="rect">
            <a:avLst/>
          </a:prstGeom>
        </p:spPr>
      </p:pic>
      <p:pic>
        <p:nvPicPr>
          <p:cNvPr id="514" name="Image 145" descr=" ">
            <a:extLst>
              <a:ext uri="{FF2B5EF4-FFF2-40B4-BE49-F238E27FC236}">
                <a16:creationId xmlns:a16="http://schemas.microsoft.com/office/drawing/2014/main" id="{A571D65C-7F9E-939B-5753-CBB8F064F395}"/>
              </a:ext>
            </a:extLst>
          </p:cNvPr>
          <p:cNvPicPr>
            <a:picLocks noChangeAspect="1"/>
          </p:cNvPicPr>
          <p:nvPr userDrawn="1"/>
        </p:nvPicPr>
        <p:blipFill>
          <a:blip r:embed="rId106">
            <a:extLst>
              <a:ext uri="{96DAC541-7B7A-43D3-8B79-37D633B846F1}">
                <asvg:svgBlip xmlns=""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1475046" y="1710866"/>
            <a:ext cx="107467" cy="10654"/>
          </a:xfrm>
          <a:prstGeom prst="rect">
            <a:avLst/>
          </a:prstGeom>
        </p:spPr>
      </p:pic>
      <p:pic>
        <p:nvPicPr>
          <p:cNvPr id="515" name="Image 146" descr=" ">
            <a:extLst>
              <a:ext uri="{FF2B5EF4-FFF2-40B4-BE49-F238E27FC236}">
                <a16:creationId xmlns:a16="http://schemas.microsoft.com/office/drawing/2014/main" id="{6B2A652A-D835-FA88-1BE5-D8ED05E8229E}"/>
              </a:ext>
            </a:extLst>
          </p:cNvPr>
          <p:cNvPicPr>
            <a:picLocks noChangeAspect="1"/>
          </p:cNvPicPr>
          <p:nvPr userDrawn="1"/>
        </p:nvPicPr>
        <p:blipFill>
          <a:blip r:embed="rId108">
            <a:extLst>
              <a:ext uri="{96DAC541-7B7A-43D3-8B79-37D633B846F1}">
                <asvg:svgBlip xmlns=""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1449742" y="1611325"/>
            <a:ext cx="157951" cy="92211"/>
          </a:xfrm>
          <a:prstGeom prst="rect">
            <a:avLst/>
          </a:prstGeom>
        </p:spPr>
      </p:pic>
      <p:pic>
        <p:nvPicPr>
          <p:cNvPr id="516" name="Image 147" descr=" ">
            <a:extLst>
              <a:ext uri="{FF2B5EF4-FFF2-40B4-BE49-F238E27FC236}">
                <a16:creationId xmlns:a16="http://schemas.microsoft.com/office/drawing/2014/main" id="{8622A901-2433-4A75-EBAE-F104D7337CC9}"/>
              </a:ext>
            </a:extLst>
          </p:cNvPr>
          <p:cNvPicPr>
            <a:picLocks noChangeAspect="1"/>
          </p:cNvPicPr>
          <p:nvPr userDrawn="1"/>
        </p:nvPicPr>
        <p:blipFill>
          <a:blip r:embed="rId110">
            <a:extLst>
              <a:ext uri="{96DAC541-7B7A-43D3-8B79-37D633B846F1}">
                <asvg:svgBlip xmlns=""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1507743" y="1618518"/>
            <a:ext cx="41950" cy="62297"/>
          </a:xfrm>
          <a:prstGeom prst="rect">
            <a:avLst/>
          </a:prstGeom>
        </p:spPr>
      </p:pic>
      <p:pic>
        <p:nvPicPr>
          <p:cNvPr id="517" name="Image 148" descr=" ">
            <a:extLst>
              <a:ext uri="{FF2B5EF4-FFF2-40B4-BE49-F238E27FC236}">
                <a16:creationId xmlns:a16="http://schemas.microsoft.com/office/drawing/2014/main" id="{6D0C6701-13D3-DE3B-411F-B3ECCC61D0CF}"/>
              </a:ext>
            </a:extLst>
          </p:cNvPr>
          <p:cNvPicPr>
            <a:picLocks noChangeAspect="1"/>
          </p:cNvPicPr>
          <p:nvPr userDrawn="1"/>
        </p:nvPicPr>
        <p:blipFill>
          <a:blip r:embed="rId75"/>
          <a:stretch>
            <a:fillRect/>
          </a:stretch>
        </p:blipFill>
        <p:spPr>
          <a:xfrm>
            <a:off x="1725729" y="1789286"/>
            <a:ext cx="0" cy="0"/>
          </a:xfrm>
          <a:prstGeom prst="rect">
            <a:avLst/>
          </a:prstGeom>
        </p:spPr>
      </p:pic>
      <p:pic>
        <p:nvPicPr>
          <p:cNvPr id="518" name="Image 149" descr=" ">
            <a:extLst>
              <a:ext uri="{FF2B5EF4-FFF2-40B4-BE49-F238E27FC236}">
                <a16:creationId xmlns:a16="http://schemas.microsoft.com/office/drawing/2014/main" id="{656995C6-C256-7DFE-444F-AD26125B7CB3}"/>
              </a:ext>
            </a:extLst>
          </p:cNvPr>
          <p:cNvPicPr>
            <a:picLocks noChangeAspect="1"/>
          </p:cNvPicPr>
          <p:nvPr userDrawn="1"/>
        </p:nvPicPr>
        <p:blipFill>
          <a:blip r:embed="rId112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1378296" y="2065933"/>
            <a:ext cx="301514" cy="334392"/>
          </a:xfrm>
          <a:prstGeom prst="rect">
            <a:avLst/>
          </a:prstGeom>
        </p:spPr>
      </p:pic>
      <p:pic>
        <p:nvPicPr>
          <p:cNvPr id="519" name="Image 150" descr=" ">
            <a:extLst>
              <a:ext uri="{FF2B5EF4-FFF2-40B4-BE49-F238E27FC236}">
                <a16:creationId xmlns:a16="http://schemas.microsoft.com/office/drawing/2014/main" id="{6CD32BC3-5897-8BCA-1359-38EE59D24FE7}"/>
              </a:ext>
            </a:extLst>
          </p:cNvPr>
          <p:cNvPicPr>
            <a:picLocks noChangeAspect="1"/>
          </p:cNvPicPr>
          <p:nvPr userDrawn="1"/>
        </p:nvPicPr>
        <p:blipFill>
          <a:blip r:embed="rId75"/>
          <a:stretch>
            <a:fillRect/>
          </a:stretch>
        </p:blipFill>
        <p:spPr>
          <a:xfrm>
            <a:off x="1541258" y="2268079"/>
            <a:ext cx="0" cy="0"/>
          </a:xfrm>
          <a:prstGeom prst="rect">
            <a:avLst/>
          </a:prstGeom>
        </p:spPr>
      </p:pic>
      <p:pic>
        <p:nvPicPr>
          <p:cNvPr id="520" name="Image 151" descr=" ">
            <a:extLst>
              <a:ext uri="{FF2B5EF4-FFF2-40B4-BE49-F238E27FC236}">
                <a16:creationId xmlns:a16="http://schemas.microsoft.com/office/drawing/2014/main" id="{776DCFDE-1E46-D3EF-4EDC-CCF9EA677EB6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1120915" y="1852228"/>
            <a:ext cx="815630" cy="648320"/>
          </a:xfrm>
          <a:prstGeom prst="rect">
            <a:avLst/>
          </a:prstGeom>
        </p:spPr>
      </p:pic>
      <p:pic>
        <p:nvPicPr>
          <p:cNvPr id="521" name="Image 152" descr=" ">
            <a:extLst>
              <a:ext uri="{FF2B5EF4-FFF2-40B4-BE49-F238E27FC236}">
                <a16:creationId xmlns:a16="http://schemas.microsoft.com/office/drawing/2014/main" id="{01024ABD-80DA-AC39-645F-61A01621D063}"/>
              </a:ext>
            </a:extLst>
          </p:cNvPr>
          <p:cNvPicPr>
            <a:picLocks noChangeAspect="1"/>
          </p:cNvPicPr>
          <p:nvPr userDrawn="1"/>
        </p:nvPicPr>
        <p:blipFill>
          <a:blip r:embed="rId75"/>
          <a:stretch>
            <a:fillRect/>
          </a:stretch>
        </p:blipFill>
        <p:spPr>
          <a:xfrm>
            <a:off x="1672243" y="1698650"/>
            <a:ext cx="0" cy="0"/>
          </a:xfrm>
          <a:prstGeom prst="rect">
            <a:avLst/>
          </a:prstGeom>
        </p:spPr>
      </p:pic>
      <p:pic>
        <p:nvPicPr>
          <p:cNvPr id="522" name="Image 153" descr=" ">
            <a:extLst>
              <a:ext uri="{FF2B5EF4-FFF2-40B4-BE49-F238E27FC236}">
                <a16:creationId xmlns:a16="http://schemas.microsoft.com/office/drawing/2014/main" id="{7A426340-DE15-2D68-8E46-F0B7E5819B75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1669713" y="1711375"/>
            <a:ext cx="15232" cy="15639"/>
          </a:xfrm>
          <a:prstGeom prst="rect">
            <a:avLst/>
          </a:prstGeom>
        </p:spPr>
      </p:pic>
      <p:pic>
        <p:nvPicPr>
          <p:cNvPr id="523" name="Image 154" descr=" ">
            <a:extLst>
              <a:ext uri="{FF2B5EF4-FFF2-40B4-BE49-F238E27FC236}">
                <a16:creationId xmlns:a16="http://schemas.microsoft.com/office/drawing/2014/main" id="{85FBF53C-3F57-CD74-21A9-933023ABBF48}"/>
              </a:ext>
            </a:extLst>
          </p:cNvPr>
          <p:cNvPicPr>
            <a:picLocks noChangeAspect="1"/>
          </p:cNvPicPr>
          <p:nvPr userDrawn="1"/>
        </p:nvPicPr>
        <p:blipFill>
          <a:blip r:embed="rId118">
            <a:extLst>
              <a:ext uri="{96DAC541-7B7A-43D3-8B79-37D633B846F1}">
                <asvg:svgBlip xmlns=""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1667803" y="1732359"/>
            <a:ext cx="19028" cy="39142"/>
          </a:xfrm>
          <a:prstGeom prst="rect">
            <a:avLst/>
          </a:prstGeom>
        </p:spPr>
      </p:pic>
      <p:pic>
        <p:nvPicPr>
          <p:cNvPr id="524" name="Image 155" descr=" ">
            <a:extLst>
              <a:ext uri="{FF2B5EF4-FFF2-40B4-BE49-F238E27FC236}">
                <a16:creationId xmlns:a16="http://schemas.microsoft.com/office/drawing/2014/main" id="{A1276078-9FF3-FB69-763C-29A0340D6B3E}"/>
              </a:ext>
            </a:extLst>
          </p:cNvPr>
          <p:cNvPicPr>
            <a:picLocks noChangeAspect="1"/>
          </p:cNvPicPr>
          <p:nvPr userDrawn="1"/>
        </p:nvPicPr>
        <p:blipFill>
          <a:blip r:embed="rId120">
            <a:extLst>
              <a:ext uri="{96DAC541-7B7A-43D3-8B79-37D633B846F1}">
                <asvg:svgBlip xmlns=""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1660832" y="1664754"/>
            <a:ext cx="32994" cy="33896"/>
          </a:xfrm>
          <a:prstGeom prst="rect">
            <a:avLst/>
          </a:prstGeom>
        </p:spPr>
      </p:pic>
      <p:pic>
        <p:nvPicPr>
          <p:cNvPr id="525" name="Image 156" descr=" ">
            <a:extLst>
              <a:ext uri="{FF2B5EF4-FFF2-40B4-BE49-F238E27FC236}">
                <a16:creationId xmlns:a16="http://schemas.microsoft.com/office/drawing/2014/main" id="{4C854C9D-2E3D-2012-B7A4-0DED710A163A}"/>
              </a:ext>
            </a:extLst>
          </p:cNvPr>
          <p:cNvPicPr>
            <a:picLocks noChangeAspect="1"/>
          </p:cNvPicPr>
          <p:nvPr userDrawn="1"/>
        </p:nvPicPr>
        <p:blipFill>
          <a:blip r:embed="rId122">
            <a:extLst>
              <a:ext uri="{96DAC541-7B7A-43D3-8B79-37D633B846F1}">
                <asvg:svgBlip xmlns=""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1623074" y="1723988"/>
            <a:ext cx="108807" cy="74116"/>
          </a:xfrm>
          <a:prstGeom prst="rect">
            <a:avLst/>
          </a:prstGeom>
        </p:spPr>
      </p:pic>
      <p:pic>
        <p:nvPicPr>
          <p:cNvPr id="526" name="Image 157" descr=" ">
            <a:extLst>
              <a:ext uri="{FF2B5EF4-FFF2-40B4-BE49-F238E27FC236}">
                <a16:creationId xmlns:a16="http://schemas.microsoft.com/office/drawing/2014/main" id="{13F2B349-3815-BC19-7E9A-85BD2AD538EA}"/>
              </a:ext>
            </a:extLst>
          </p:cNvPr>
          <p:cNvPicPr>
            <a:picLocks noChangeAspect="1"/>
          </p:cNvPicPr>
          <p:nvPr userDrawn="1"/>
        </p:nvPicPr>
        <p:blipFill>
          <a:blip r:embed="rId124">
            <a:extLst>
              <a:ext uri="{96DAC541-7B7A-43D3-8B79-37D633B846F1}">
                <asvg:svgBlip xmlns=""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757433" y="1632434"/>
            <a:ext cx="61598" cy="87647"/>
          </a:xfrm>
          <a:prstGeom prst="rect">
            <a:avLst/>
          </a:prstGeom>
        </p:spPr>
      </p:pic>
      <p:pic>
        <p:nvPicPr>
          <p:cNvPr id="527" name="Image 158" descr=" ">
            <a:extLst>
              <a:ext uri="{FF2B5EF4-FFF2-40B4-BE49-F238E27FC236}">
                <a16:creationId xmlns:a16="http://schemas.microsoft.com/office/drawing/2014/main" id="{DB674985-F50F-1B95-4D9B-74CF29B7D5A9}"/>
              </a:ext>
            </a:extLst>
          </p:cNvPr>
          <p:cNvPicPr>
            <a:picLocks noChangeAspect="1"/>
          </p:cNvPicPr>
          <p:nvPr userDrawn="1"/>
        </p:nvPicPr>
        <p:blipFill>
          <a:blip r:embed="rId126">
            <a:extLst>
              <a:ext uri="{96DAC541-7B7A-43D3-8B79-37D633B846F1}">
                <asvg:svgBlip xmlns=""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1790651" y="1621458"/>
            <a:ext cx="135525" cy="107913"/>
          </a:xfrm>
          <a:prstGeom prst="rect">
            <a:avLst/>
          </a:prstGeom>
        </p:spPr>
      </p:pic>
      <p:pic>
        <p:nvPicPr>
          <p:cNvPr id="528" name="Image 159" descr=" ">
            <a:extLst>
              <a:ext uri="{FF2B5EF4-FFF2-40B4-BE49-F238E27FC236}">
                <a16:creationId xmlns:a16="http://schemas.microsoft.com/office/drawing/2014/main" id="{C67939B7-6478-A271-D76D-67EB59C964E8}"/>
              </a:ext>
            </a:extLst>
          </p:cNvPr>
          <p:cNvPicPr>
            <a:picLocks noChangeAspect="1"/>
          </p:cNvPicPr>
          <p:nvPr userDrawn="1"/>
        </p:nvPicPr>
        <p:blipFill>
          <a:blip r:embed="rId128">
            <a:extLst>
              <a:ext uri="{96DAC541-7B7A-43D3-8B79-37D633B846F1}">
                <asvg:svgBlip xmlns=""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1735181" y="1698923"/>
            <a:ext cx="93897" cy="86680"/>
          </a:xfrm>
          <a:prstGeom prst="rect">
            <a:avLst/>
          </a:prstGeom>
        </p:spPr>
      </p:pic>
      <p:pic>
        <p:nvPicPr>
          <p:cNvPr id="529" name="Image 160" descr=" ">
            <a:extLst>
              <a:ext uri="{FF2B5EF4-FFF2-40B4-BE49-F238E27FC236}">
                <a16:creationId xmlns:a16="http://schemas.microsoft.com/office/drawing/2014/main" id="{B3850940-D9C4-21E9-5406-A0A05AE9A029}"/>
              </a:ext>
            </a:extLst>
          </p:cNvPr>
          <p:cNvPicPr>
            <a:picLocks noChangeAspect="1"/>
          </p:cNvPicPr>
          <p:nvPr userDrawn="1"/>
        </p:nvPicPr>
        <p:blipFill>
          <a:blip r:embed="rId130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554084" y="1746572"/>
            <a:ext cx="69015" cy="47092"/>
          </a:xfrm>
          <a:prstGeom prst="rect">
            <a:avLst/>
          </a:prstGeom>
        </p:spPr>
      </p:pic>
      <p:pic>
        <p:nvPicPr>
          <p:cNvPr id="530" name="Image 161" descr=" ">
            <a:extLst>
              <a:ext uri="{FF2B5EF4-FFF2-40B4-BE49-F238E27FC236}">
                <a16:creationId xmlns:a16="http://schemas.microsoft.com/office/drawing/2014/main" id="{F1075CBA-9E1C-8854-764D-B70CCC7EABEB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372565" y="1711375"/>
            <a:ext cx="15232" cy="15639"/>
          </a:xfrm>
          <a:prstGeom prst="rect">
            <a:avLst/>
          </a:prstGeom>
        </p:spPr>
      </p:pic>
      <p:pic>
        <p:nvPicPr>
          <p:cNvPr id="531" name="Image 162" descr=" ">
            <a:extLst>
              <a:ext uri="{FF2B5EF4-FFF2-40B4-BE49-F238E27FC236}">
                <a16:creationId xmlns:a16="http://schemas.microsoft.com/office/drawing/2014/main" id="{ECC48652-D02B-A022-378F-65AD19F0AD56}"/>
              </a:ext>
            </a:extLst>
          </p:cNvPr>
          <p:cNvPicPr>
            <a:picLocks noChangeAspect="1"/>
          </p:cNvPicPr>
          <p:nvPr userDrawn="1"/>
        </p:nvPicPr>
        <p:blipFill>
          <a:blip r:embed="rId118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370655" y="1732359"/>
            <a:ext cx="19028" cy="39142"/>
          </a:xfrm>
          <a:prstGeom prst="rect">
            <a:avLst/>
          </a:prstGeom>
        </p:spPr>
      </p:pic>
      <p:pic>
        <p:nvPicPr>
          <p:cNvPr id="532" name="Image 163" descr=" ">
            <a:extLst>
              <a:ext uri="{FF2B5EF4-FFF2-40B4-BE49-F238E27FC236}">
                <a16:creationId xmlns:a16="http://schemas.microsoft.com/office/drawing/2014/main" id="{5EFB7680-C41F-FDCE-B1DF-A351C6149333}"/>
              </a:ext>
            </a:extLst>
          </p:cNvPr>
          <p:cNvPicPr>
            <a:picLocks noChangeAspect="1"/>
          </p:cNvPicPr>
          <p:nvPr userDrawn="1"/>
        </p:nvPicPr>
        <p:blipFill>
          <a:blip r:embed="rId120">
            <a:extLst>
              <a:ext uri="{96DAC541-7B7A-43D3-8B79-37D633B846F1}">
                <asvg:svgBlip xmlns=""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1363684" y="1664754"/>
            <a:ext cx="32994" cy="33896"/>
          </a:xfrm>
          <a:prstGeom prst="rect">
            <a:avLst/>
          </a:prstGeom>
        </p:spPr>
      </p:pic>
      <p:pic>
        <p:nvPicPr>
          <p:cNvPr id="533" name="Image 164" descr=" ">
            <a:extLst>
              <a:ext uri="{FF2B5EF4-FFF2-40B4-BE49-F238E27FC236}">
                <a16:creationId xmlns:a16="http://schemas.microsoft.com/office/drawing/2014/main" id="{A9DB68C1-832B-F42B-0276-121A69658FDF}"/>
              </a:ext>
            </a:extLst>
          </p:cNvPr>
          <p:cNvPicPr>
            <a:picLocks noChangeAspect="1"/>
          </p:cNvPicPr>
          <p:nvPr userDrawn="1"/>
        </p:nvPicPr>
        <p:blipFill>
          <a:blip r:embed="rId75"/>
          <a:stretch>
            <a:fillRect/>
          </a:stretch>
        </p:blipFill>
        <p:spPr>
          <a:xfrm>
            <a:off x="1385242" y="1698650"/>
            <a:ext cx="0" cy="0"/>
          </a:xfrm>
          <a:prstGeom prst="rect">
            <a:avLst/>
          </a:prstGeom>
        </p:spPr>
      </p:pic>
      <p:pic>
        <p:nvPicPr>
          <p:cNvPr id="534" name="Image 165" descr=" ">
            <a:extLst>
              <a:ext uri="{FF2B5EF4-FFF2-40B4-BE49-F238E27FC236}">
                <a16:creationId xmlns:a16="http://schemas.microsoft.com/office/drawing/2014/main" id="{BABD197E-D8A4-572B-FE6C-3B3EDEDDCECB}"/>
              </a:ext>
            </a:extLst>
          </p:cNvPr>
          <p:cNvPicPr>
            <a:picLocks noChangeAspect="1"/>
          </p:cNvPicPr>
          <p:nvPr userDrawn="1"/>
        </p:nvPicPr>
        <p:blipFill>
          <a:blip r:embed="rId135">
            <a:extLst>
              <a:ext uri="{96DAC541-7B7A-43D3-8B79-37D633B846F1}">
                <asvg:svgBlip xmlns="" xmlns:asvg="http://schemas.microsoft.com/office/drawing/2016/SVG/main" r:embed="rId136"/>
              </a:ext>
            </a:extLst>
          </a:blip>
          <a:stretch>
            <a:fillRect/>
          </a:stretch>
        </p:blipFill>
        <p:spPr>
          <a:xfrm>
            <a:off x="1325604" y="1723988"/>
            <a:ext cx="108807" cy="74116"/>
          </a:xfrm>
          <a:prstGeom prst="rect">
            <a:avLst/>
          </a:prstGeom>
        </p:spPr>
      </p:pic>
      <p:pic>
        <p:nvPicPr>
          <p:cNvPr id="535" name="Image 166" descr=" ">
            <a:extLst>
              <a:ext uri="{FF2B5EF4-FFF2-40B4-BE49-F238E27FC236}">
                <a16:creationId xmlns:a16="http://schemas.microsoft.com/office/drawing/2014/main" id="{EEB999D9-4C40-47F4-A2ED-AFF6D59D193E}"/>
              </a:ext>
            </a:extLst>
          </p:cNvPr>
          <p:cNvPicPr>
            <a:picLocks noChangeAspect="1"/>
          </p:cNvPicPr>
          <p:nvPr userDrawn="1"/>
        </p:nvPicPr>
        <p:blipFill>
          <a:blip r:embed="rId137">
            <a:extLst>
              <a:ext uri="{96DAC541-7B7A-43D3-8B79-37D633B846F1}">
                <asvg:svgBlip xmlns=""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1238454" y="1632434"/>
            <a:ext cx="61598" cy="87647"/>
          </a:xfrm>
          <a:prstGeom prst="rect">
            <a:avLst/>
          </a:prstGeom>
        </p:spPr>
      </p:pic>
      <p:pic>
        <p:nvPicPr>
          <p:cNvPr id="536" name="Image 167" descr=" ">
            <a:extLst>
              <a:ext uri="{FF2B5EF4-FFF2-40B4-BE49-F238E27FC236}">
                <a16:creationId xmlns:a16="http://schemas.microsoft.com/office/drawing/2014/main" id="{AB40F6F0-649D-2023-E590-839178246E09}"/>
              </a:ext>
            </a:extLst>
          </p:cNvPr>
          <p:cNvPicPr>
            <a:picLocks noChangeAspect="1"/>
          </p:cNvPicPr>
          <p:nvPr userDrawn="1"/>
        </p:nvPicPr>
        <p:blipFill>
          <a:blip r:embed="rId139">
            <a:extLst>
              <a:ext uri="{96DAC541-7B7A-43D3-8B79-37D633B846F1}">
                <asvg:svgBlip xmlns="" xmlns:asvg="http://schemas.microsoft.com/office/drawing/2016/SVG/main" r:embed="rId140"/>
              </a:ext>
            </a:extLst>
          </a:blip>
          <a:stretch>
            <a:fillRect/>
          </a:stretch>
        </p:blipFill>
        <p:spPr>
          <a:xfrm>
            <a:off x="1131310" y="1621458"/>
            <a:ext cx="135525" cy="107913"/>
          </a:xfrm>
          <a:prstGeom prst="rect">
            <a:avLst/>
          </a:prstGeom>
        </p:spPr>
      </p:pic>
      <p:pic>
        <p:nvPicPr>
          <p:cNvPr id="537" name="Image 168" descr=" ">
            <a:extLst>
              <a:ext uri="{FF2B5EF4-FFF2-40B4-BE49-F238E27FC236}">
                <a16:creationId xmlns:a16="http://schemas.microsoft.com/office/drawing/2014/main" id="{F6B4640A-F4A1-BB3D-EC07-97E460E055DE}"/>
              </a:ext>
            </a:extLst>
          </p:cNvPr>
          <p:cNvPicPr>
            <a:picLocks noChangeAspect="1"/>
          </p:cNvPicPr>
          <p:nvPr userDrawn="1"/>
        </p:nvPicPr>
        <p:blipFill>
          <a:blip r:embed="rId141">
            <a:extLst>
              <a:ext uri="{96DAC541-7B7A-43D3-8B79-37D633B846F1}">
                <asvg:svgBlip xmlns="" xmlns:asvg="http://schemas.microsoft.com/office/drawing/2016/SVG/main" r:embed="rId142"/>
              </a:ext>
            </a:extLst>
          </a:blip>
          <a:stretch>
            <a:fillRect/>
          </a:stretch>
        </p:blipFill>
        <p:spPr>
          <a:xfrm>
            <a:off x="1228407" y="1698923"/>
            <a:ext cx="93897" cy="86680"/>
          </a:xfrm>
          <a:prstGeom prst="rect">
            <a:avLst/>
          </a:prstGeom>
        </p:spPr>
      </p:pic>
      <p:pic>
        <p:nvPicPr>
          <p:cNvPr id="538" name="Image 169" descr=" ">
            <a:extLst>
              <a:ext uri="{FF2B5EF4-FFF2-40B4-BE49-F238E27FC236}">
                <a16:creationId xmlns:a16="http://schemas.microsoft.com/office/drawing/2014/main" id="{21745435-4AFF-5AE8-FF28-2FF60272333C}"/>
              </a:ext>
            </a:extLst>
          </p:cNvPr>
          <p:cNvPicPr>
            <a:picLocks noChangeAspect="1"/>
          </p:cNvPicPr>
          <p:nvPr userDrawn="1"/>
        </p:nvPicPr>
        <p:blipFill>
          <a:blip r:embed="rId143">
            <a:extLst>
              <a:ext uri="{96DAC541-7B7A-43D3-8B79-37D633B846F1}">
                <asvg:svgBlip xmlns="" xmlns:asvg="http://schemas.microsoft.com/office/drawing/2016/SVG/main" r:embed="rId144"/>
              </a:ext>
            </a:extLst>
          </a:blip>
          <a:stretch>
            <a:fillRect/>
          </a:stretch>
        </p:blipFill>
        <p:spPr>
          <a:xfrm>
            <a:off x="1434411" y="1746572"/>
            <a:ext cx="69015" cy="47092"/>
          </a:xfrm>
          <a:prstGeom prst="rect">
            <a:avLst/>
          </a:prstGeom>
        </p:spPr>
      </p:pic>
      <p:pic>
        <p:nvPicPr>
          <p:cNvPr id="539" name="Image 170" descr=" ">
            <a:extLst>
              <a:ext uri="{FF2B5EF4-FFF2-40B4-BE49-F238E27FC236}">
                <a16:creationId xmlns:a16="http://schemas.microsoft.com/office/drawing/2014/main" id="{D702F088-493C-BDCE-A353-3275E3540176}"/>
              </a:ext>
            </a:extLst>
          </p:cNvPr>
          <p:cNvPicPr>
            <a:picLocks noChangeAspect="1"/>
          </p:cNvPicPr>
          <p:nvPr userDrawn="1"/>
        </p:nvPicPr>
        <p:blipFill>
          <a:blip r:embed="rId145">
            <a:extLst>
              <a:ext uri="{96DAC541-7B7A-43D3-8B79-37D633B846F1}">
                <asvg:svgBlip xmlns="" xmlns:asvg="http://schemas.microsoft.com/office/drawing/2016/SVG/main" r:embed="rId146"/>
              </a:ext>
            </a:extLst>
          </a:blip>
          <a:stretch>
            <a:fillRect/>
          </a:stretch>
        </p:blipFill>
        <p:spPr>
          <a:xfrm>
            <a:off x="1542201" y="1827733"/>
            <a:ext cx="181494" cy="174811"/>
          </a:xfrm>
          <a:prstGeom prst="rect">
            <a:avLst/>
          </a:prstGeom>
        </p:spPr>
      </p:pic>
      <p:pic>
        <p:nvPicPr>
          <p:cNvPr id="540" name="Image 171" descr=" ">
            <a:extLst>
              <a:ext uri="{FF2B5EF4-FFF2-40B4-BE49-F238E27FC236}">
                <a16:creationId xmlns:a16="http://schemas.microsoft.com/office/drawing/2014/main" id="{5E73D178-39B2-C492-1A7E-A9C61150406A}"/>
              </a:ext>
            </a:extLst>
          </p:cNvPr>
          <p:cNvPicPr>
            <a:picLocks noChangeAspect="1"/>
          </p:cNvPicPr>
          <p:nvPr userDrawn="1"/>
        </p:nvPicPr>
        <p:blipFill>
          <a:blip r:embed="rId147">
            <a:extLst>
              <a:ext uri="{96DAC541-7B7A-43D3-8B79-37D633B846F1}">
                <asvg:svgBlip xmlns="" xmlns:asvg="http://schemas.microsoft.com/office/drawing/2016/SVG/main" r:embed="rId148"/>
              </a:ext>
            </a:extLst>
          </a:blip>
          <a:stretch>
            <a:fillRect/>
          </a:stretch>
        </p:blipFill>
        <p:spPr>
          <a:xfrm>
            <a:off x="1701641" y="1825687"/>
            <a:ext cx="13421" cy="16036"/>
          </a:xfrm>
          <a:prstGeom prst="rect">
            <a:avLst/>
          </a:prstGeom>
        </p:spPr>
      </p:pic>
      <p:pic>
        <p:nvPicPr>
          <p:cNvPr id="541" name="Image 172" descr=" ">
            <a:extLst>
              <a:ext uri="{FF2B5EF4-FFF2-40B4-BE49-F238E27FC236}">
                <a16:creationId xmlns:a16="http://schemas.microsoft.com/office/drawing/2014/main" id="{621C6939-17E5-F5DA-9807-8876DE7E77EC}"/>
              </a:ext>
            </a:extLst>
          </p:cNvPr>
          <p:cNvPicPr>
            <a:picLocks noChangeAspect="1"/>
          </p:cNvPicPr>
          <p:nvPr userDrawn="1"/>
        </p:nvPicPr>
        <p:blipFill>
          <a:blip r:embed="rId149">
            <a:extLst>
              <a:ext uri="{96DAC541-7B7A-43D3-8B79-37D633B846F1}">
                <asvg:svgBlip xmlns="" xmlns:asvg="http://schemas.microsoft.com/office/drawing/2016/SVG/main" r:embed="rId150"/>
              </a:ext>
            </a:extLst>
          </a:blip>
          <a:stretch>
            <a:fillRect/>
          </a:stretch>
        </p:blipFill>
        <p:spPr>
          <a:xfrm>
            <a:off x="1598192" y="1794098"/>
            <a:ext cx="155272" cy="33387"/>
          </a:xfrm>
          <a:prstGeom prst="rect">
            <a:avLst/>
          </a:prstGeom>
        </p:spPr>
      </p:pic>
      <p:pic>
        <p:nvPicPr>
          <p:cNvPr id="542" name="Image 173" descr=" ">
            <a:extLst>
              <a:ext uri="{FF2B5EF4-FFF2-40B4-BE49-F238E27FC236}">
                <a16:creationId xmlns:a16="http://schemas.microsoft.com/office/drawing/2014/main" id="{C1AEE336-CDF9-CAD5-D91D-292CD42F9B5D}"/>
              </a:ext>
            </a:extLst>
          </p:cNvPr>
          <p:cNvPicPr>
            <a:picLocks noChangeAspect="1"/>
          </p:cNvPicPr>
          <p:nvPr userDrawn="1"/>
        </p:nvPicPr>
        <p:blipFill>
          <a:blip r:embed="rId151">
            <a:extLst>
              <a:ext uri="{96DAC541-7B7A-43D3-8B79-37D633B846F1}">
                <asvg:svgBlip xmlns="" xmlns:asvg="http://schemas.microsoft.com/office/drawing/2016/SVG/main" r:embed="rId152"/>
              </a:ext>
            </a:extLst>
          </a:blip>
          <a:stretch>
            <a:fillRect/>
          </a:stretch>
        </p:blipFill>
        <p:spPr>
          <a:xfrm>
            <a:off x="1706056" y="1865499"/>
            <a:ext cx="101960" cy="41077"/>
          </a:xfrm>
          <a:prstGeom prst="rect">
            <a:avLst/>
          </a:prstGeom>
        </p:spPr>
      </p:pic>
      <p:pic>
        <p:nvPicPr>
          <p:cNvPr id="543" name="Image 174" descr=" ">
            <a:extLst>
              <a:ext uri="{FF2B5EF4-FFF2-40B4-BE49-F238E27FC236}">
                <a16:creationId xmlns:a16="http://schemas.microsoft.com/office/drawing/2014/main" id="{C7E850F1-7122-A92A-A5AC-F9045B223EE9}"/>
              </a:ext>
            </a:extLst>
          </p:cNvPr>
          <p:cNvPicPr>
            <a:picLocks noChangeAspect="1"/>
          </p:cNvPicPr>
          <p:nvPr userDrawn="1"/>
        </p:nvPicPr>
        <p:blipFill>
          <a:blip r:embed="rId153">
            <a:extLst>
              <a:ext uri="{96DAC541-7B7A-43D3-8B79-37D633B846F1}">
                <asvg:svgBlip xmlns="" xmlns:asvg="http://schemas.microsoft.com/office/drawing/2016/SVG/main" r:embed="rId154"/>
              </a:ext>
            </a:extLst>
          </a:blip>
          <a:stretch>
            <a:fillRect/>
          </a:stretch>
        </p:blipFill>
        <p:spPr>
          <a:xfrm>
            <a:off x="1666066" y="1827163"/>
            <a:ext cx="74696" cy="22014"/>
          </a:xfrm>
          <a:prstGeom prst="rect">
            <a:avLst/>
          </a:prstGeom>
        </p:spPr>
      </p:pic>
      <p:pic>
        <p:nvPicPr>
          <p:cNvPr id="544" name="Image 175" descr=" ">
            <a:extLst>
              <a:ext uri="{FF2B5EF4-FFF2-40B4-BE49-F238E27FC236}">
                <a16:creationId xmlns:a16="http://schemas.microsoft.com/office/drawing/2014/main" id="{2B972354-973A-2FB1-3EFB-C9824490CE7C}"/>
              </a:ext>
            </a:extLst>
          </p:cNvPr>
          <p:cNvPicPr>
            <a:picLocks noChangeAspect="1"/>
          </p:cNvPicPr>
          <p:nvPr userDrawn="1"/>
        </p:nvPicPr>
        <p:blipFill>
          <a:blip r:embed="rId155">
            <a:extLst>
              <a:ext uri="{96DAC541-7B7A-43D3-8B79-37D633B846F1}">
                <asvg:svgBlip xmlns="" xmlns:asvg="http://schemas.microsoft.com/office/drawing/2016/SVG/main" r:embed="rId156"/>
              </a:ext>
            </a:extLst>
          </a:blip>
          <a:stretch>
            <a:fillRect/>
          </a:stretch>
        </p:blipFill>
        <p:spPr>
          <a:xfrm>
            <a:off x="1731286" y="1820478"/>
            <a:ext cx="74671" cy="55141"/>
          </a:xfrm>
          <a:prstGeom prst="rect">
            <a:avLst/>
          </a:prstGeom>
        </p:spPr>
      </p:pic>
      <p:pic>
        <p:nvPicPr>
          <p:cNvPr id="545" name="Image 176" descr=" ">
            <a:extLst>
              <a:ext uri="{FF2B5EF4-FFF2-40B4-BE49-F238E27FC236}">
                <a16:creationId xmlns:a16="http://schemas.microsoft.com/office/drawing/2014/main" id="{4E92806A-58D4-D771-D568-472A344C44D7}"/>
              </a:ext>
            </a:extLst>
          </p:cNvPr>
          <p:cNvPicPr>
            <a:picLocks noChangeAspect="1"/>
          </p:cNvPicPr>
          <p:nvPr userDrawn="1"/>
        </p:nvPicPr>
        <p:blipFill>
          <a:blip r:embed="rId157">
            <a:extLst>
              <a:ext uri="{96DAC541-7B7A-43D3-8B79-37D633B846F1}">
                <asvg:svgBlip xmlns="" xmlns:asvg="http://schemas.microsoft.com/office/drawing/2016/SVG/main" r:embed="rId158"/>
              </a:ext>
            </a:extLst>
          </a:blip>
          <a:stretch>
            <a:fillRect/>
          </a:stretch>
        </p:blipFill>
        <p:spPr>
          <a:xfrm>
            <a:off x="1342325" y="1825687"/>
            <a:ext cx="13421" cy="16036"/>
          </a:xfrm>
          <a:prstGeom prst="rect">
            <a:avLst/>
          </a:prstGeom>
        </p:spPr>
      </p:pic>
      <p:pic>
        <p:nvPicPr>
          <p:cNvPr id="546" name="Image 177" descr=" ">
            <a:extLst>
              <a:ext uri="{FF2B5EF4-FFF2-40B4-BE49-F238E27FC236}">
                <a16:creationId xmlns:a16="http://schemas.microsoft.com/office/drawing/2014/main" id="{F2E10F1C-BCDF-BB41-E7E2-E6C1560A6E15}"/>
              </a:ext>
            </a:extLst>
          </p:cNvPr>
          <p:cNvPicPr>
            <a:picLocks noChangeAspect="1"/>
          </p:cNvPicPr>
          <p:nvPr userDrawn="1"/>
        </p:nvPicPr>
        <p:blipFill>
          <a:blip r:embed="rId159">
            <a:extLst>
              <a:ext uri="{96DAC541-7B7A-43D3-8B79-37D633B846F1}">
                <asvg:svgBlip xmlns="" xmlns:asvg="http://schemas.microsoft.com/office/drawing/2016/SVG/main" r:embed="rId160"/>
              </a:ext>
            </a:extLst>
          </a:blip>
          <a:stretch>
            <a:fillRect/>
          </a:stretch>
        </p:blipFill>
        <p:spPr>
          <a:xfrm>
            <a:off x="1303922" y="1794098"/>
            <a:ext cx="155272" cy="33387"/>
          </a:xfrm>
          <a:prstGeom prst="rect">
            <a:avLst/>
          </a:prstGeom>
        </p:spPr>
      </p:pic>
      <p:pic>
        <p:nvPicPr>
          <p:cNvPr id="547" name="Image 178" descr=" ">
            <a:extLst>
              <a:ext uri="{FF2B5EF4-FFF2-40B4-BE49-F238E27FC236}">
                <a16:creationId xmlns:a16="http://schemas.microsoft.com/office/drawing/2014/main" id="{B083B2C5-F61F-1BD9-B51D-99A6D0E9CBF6}"/>
              </a:ext>
            </a:extLst>
          </p:cNvPr>
          <p:cNvPicPr>
            <a:picLocks noChangeAspect="1"/>
          </p:cNvPicPr>
          <p:nvPr userDrawn="1"/>
        </p:nvPicPr>
        <p:blipFill>
          <a:blip r:embed="rId161">
            <a:extLst>
              <a:ext uri="{96DAC541-7B7A-43D3-8B79-37D633B846F1}">
                <asvg:svgBlip xmlns="" xmlns:asvg="http://schemas.microsoft.com/office/drawing/2016/SVG/main" r:embed="rId162"/>
              </a:ext>
            </a:extLst>
          </a:blip>
          <a:stretch>
            <a:fillRect/>
          </a:stretch>
        </p:blipFill>
        <p:spPr>
          <a:xfrm>
            <a:off x="1249345" y="1865499"/>
            <a:ext cx="101960" cy="41077"/>
          </a:xfrm>
          <a:prstGeom prst="rect">
            <a:avLst/>
          </a:prstGeom>
        </p:spPr>
      </p:pic>
      <p:pic>
        <p:nvPicPr>
          <p:cNvPr id="548" name="Image 179" descr=" ">
            <a:extLst>
              <a:ext uri="{FF2B5EF4-FFF2-40B4-BE49-F238E27FC236}">
                <a16:creationId xmlns:a16="http://schemas.microsoft.com/office/drawing/2014/main" id="{E91AD62A-85AB-640E-54C2-B043C1974271}"/>
              </a:ext>
            </a:extLst>
          </p:cNvPr>
          <p:cNvPicPr>
            <a:picLocks noChangeAspect="1"/>
          </p:cNvPicPr>
          <p:nvPr userDrawn="1"/>
        </p:nvPicPr>
        <p:blipFill>
          <a:blip r:embed="rId163">
            <a:extLst>
              <a:ext uri="{96DAC541-7B7A-43D3-8B79-37D633B846F1}">
                <asvg:svgBlip xmlns="" xmlns:asvg="http://schemas.microsoft.com/office/drawing/2016/SVG/main" r:embed="rId164"/>
              </a:ext>
            </a:extLst>
          </a:blip>
          <a:stretch>
            <a:fillRect/>
          </a:stretch>
        </p:blipFill>
        <p:spPr>
          <a:xfrm>
            <a:off x="1316624" y="1827163"/>
            <a:ext cx="74696" cy="22014"/>
          </a:xfrm>
          <a:prstGeom prst="rect">
            <a:avLst/>
          </a:prstGeom>
        </p:spPr>
      </p:pic>
      <p:pic>
        <p:nvPicPr>
          <p:cNvPr id="549" name="Image 180" descr=" ">
            <a:extLst>
              <a:ext uri="{FF2B5EF4-FFF2-40B4-BE49-F238E27FC236}">
                <a16:creationId xmlns:a16="http://schemas.microsoft.com/office/drawing/2014/main" id="{5808358E-E24E-73D1-24F7-B4EB796D95A4}"/>
              </a:ext>
            </a:extLst>
          </p:cNvPr>
          <p:cNvPicPr>
            <a:picLocks noChangeAspect="1"/>
          </p:cNvPicPr>
          <p:nvPr userDrawn="1"/>
        </p:nvPicPr>
        <p:blipFill>
          <a:blip r:embed="rId165">
            <a:extLst>
              <a:ext uri="{96DAC541-7B7A-43D3-8B79-37D633B846F1}">
                <asvg:svgBlip xmlns="" xmlns:asvg="http://schemas.microsoft.com/office/drawing/2016/SVG/main" r:embed="rId166"/>
              </a:ext>
            </a:extLst>
          </a:blip>
          <a:stretch>
            <a:fillRect/>
          </a:stretch>
        </p:blipFill>
        <p:spPr>
          <a:xfrm>
            <a:off x="1251429" y="1820478"/>
            <a:ext cx="74671" cy="55141"/>
          </a:xfrm>
          <a:prstGeom prst="rect">
            <a:avLst/>
          </a:prstGeom>
        </p:spPr>
      </p:pic>
      <p:pic>
        <p:nvPicPr>
          <p:cNvPr id="550" name="Image 181" descr=" ">
            <a:extLst>
              <a:ext uri="{FF2B5EF4-FFF2-40B4-BE49-F238E27FC236}">
                <a16:creationId xmlns:a16="http://schemas.microsoft.com/office/drawing/2014/main" id="{1765B5B4-19D2-7CA0-7250-FE44AEE114EC}"/>
              </a:ext>
            </a:extLst>
          </p:cNvPr>
          <p:cNvPicPr>
            <a:picLocks noChangeAspect="1"/>
          </p:cNvPicPr>
          <p:nvPr userDrawn="1"/>
        </p:nvPicPr>
        <p:blipFill>
          <a:blip r:embed="rId167">
            <a:extLst>
              <a:ext uri="{96DAC541-7B7A-43D3-8B79-37D633B846F1}">
                <asvg:svgBlip xmlns="" xmlns:asvg="http://schemas.microsoft.com/office/drawing/2016/SVG/main" r:embed="rId168"/>
              </a:ext>
            </a:extLst>
          </a:blip>
          <a:stretch>
            <a:fillRect/>
          </a:stretch>
        </p:blipFill>
        <p:spPr>
          <a:xfrm>
            <a:off x="1333691" y="1827733"/>
            <a:ext cx="181494" cy="174811"/>
          </a:xfrm>
          <a:prstGeom prst="rect">
            <a:avLst/>
          </a:prstGeom>
        </p:spPr>
      </p:pic>
      <p:pic>
        <p:nvPicPr>
          <p:cNvPr id="551" name="Image 182" descr=" ">
            <a:extLst>
              <a:ext uri="{FF2B5EF4-FFF2-40B4-BE49-F238E27FC236}">
                <a16:creationId xmlns:a16="http://schemas.microsoft.com/office/drawing/2014/main" id="{786D1B78-E06F-033A-1B94-2622CF635B47}"/>
              </a:ext>
            </a:extLst>
          </p:cNvPr>
          <p:cNvPicPr>
            <a:picLocks noChangeAspect="1"/>
          </p:cNvPicPr>
          <p:nvPr userDrawn="1"/>
        </p:nvPicPr>
        <p:blipFill>
          <a:blip r:embed="rId169"/>
          <a:stretch>
            <a:fillRect/>
          </a:stretch>
        </p:blipFill>
        <p:spPr>
          <a:xfrm>
            <a:off x="9291980" y="1270000"/>
            <a:ext cx="2151312" cy="1676400"/>
          </a:xfrm>
          <a:prstGeom prst="rect">
            <a:avLst/>
          </a:prstGeom>
        </p:spPr>
      </p:pic>
      <p:pic>
        <p:nvPicPr>
          <p:cNvPr id="552" name="Image 183" descr=" ">
            <a:extLst>
              <a:ext uri="{FF2B5EF4-FFF2-40B4-BE49-F238E27FC236}">
                <a16:creationId xmlns:a16="http://schemas.microsoft.com/office/drawing/2014/main" id="{58005996-F383-E597-BC1D-E1FF28F0B6EC}"/>
              </a:ext>
            </a:extLst>
          </p:cNvPr>
          <p:cNvPicPr>
            <a:picLocks noChangeAspect="1"/>
          </p:cNvPicPr>
          <p:nvPr userDrawn="1"/>
        </p:nvPicPr>
        <p:blipFill>
          <a:blip r:embed="rId170">
            <a:extLst>
              <a:ext uri="{96DAC541-7B7A-43D3-8B79-37D633B846F1}">
                <asvg:svgBlip xmlns=""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9427505" y="1682242"/>
            <a:ext cx="319276" cy="1133103"/>
          </a:xfrm>
          <a:prstGeom prst="rect">
            <a:avLst/>
          </a:prstGeom>
        </p:spPr>
      </p:pic>
      <p:pic>
        <p:nvPicPr>
          <p:cNvPr id="553" name="Image 184" descr=" ">
            <a:extLst>
              <a:ext uri="{FF2B5EF4-FFF2-40B4-BE49-F238E27FC236}">
                <a16:creationId xmlns:a16="http://schemas.microsoft.com/office/drawing/2014/main" id="{26C1F744-7280-F6A4-B1C4-6A9902D5D335}"/>
              </a:ext>
            </a:extLst>
          </p:cNvPr>
          <p:cNvPicPr>
            <a:picLocks noChangeAspect="1"/>
          </p:cNvPicPr>
          <p:nvPr userDrawn="1"/>
        </p:nvPicPr>
        <p:blipFill>
          <a:blip r:embed="rId172">
            <a:extLst>
              <a:ext uri="{96DAC541-7B7A-43D3-8B79-37D633B846F1}">
                <asvg:svgBlip xmlns=""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0979877" y="1359917"/>
            <a:ext cx="319276" cy="1133103"/>
          </a:xfrm>
          <a:prstGeom prst="rect">
            <a:avLst/>
          </a:prstGeom>
        </p:spPr>
      </p:pic>
      <p:pic>
        <p:nvPicPr>
          <p:cNvPr id="554" name="Image 185" descr=" ">
            <a:extLst>
              <a:ext uri="{FF2B5EF4-FFF2-40B4-BE49-F238E27FC236}">
                <a16:creationId xmlns:a16="http://schemas.microsoft.com/office/drawing/2014/main" id="{3A3C8399-2C64-DC95-CB0F-9515295A8E6A}"/>
              </a:ext>
            </a:extLst>
          </p:cNvPr>
          <p:cNvPicPr>
            <a:picLocks noChangeAspect="1"/>
          </p:cNvPicPr>
          <p:nvPr userDrawn="1"/>
        </p:nvPicPr>
        <p:blipFill>
          <a:blip r:embed="rId174">
            <a:extLst>
              <a:ext uri="{96DAC541-7B7A-43D3-8B79-37D633B846F1}">
                <asvg:svgBlip xmlns=""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9712274" y="2058243"/>
            <a:ext cx="63334" cy="102939"/>
          </a:xfrm>
          <a:prstGeom prst="rect">
            <a:avLst/>
          </a:prstGeom>
        </p:spPr>
      </p:pic>
      <p:pic>
        <p:nvPicPr>
          <p:cNvPr id="555" name="Image 186" descr=" ">
            <a:extLst>
              <a:ext uri="{FF2B5EF4-FFF2-40B4-BE49-F238E27FC236}">
                <a16:creationId xmlns:a16="http://schemas.microsoft.com/office/drawing/2014/main" id="{04243769-271C-33DE-9145-A06DB97AC691}"/>
              </a:ext>
            </a:extLst>
          </p:cNvPr>
          <p:cNvPicPr>
            <a:picLocks noChangeAspect="1"/>
          </p:cNvPicPr>
          <p:nvPr userDrawn="1"/>
        </p:nvPicPr>
        <p:blipFill>
          <a:blip r:embed="rId176">
            <a:extLst>
              <a:ext uri="{96DAC541-7B7A-43D3-8B79-37D633B846F1}">
                <asvg:svgBlip xmlns=""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9784415" y="2031194"/>
            <a:ext cx="68048" cy="103622"/>
          </a:xfrm>
          <a:prstGeom prst="rect">
            <a:avLst/>
          </a:prstGeom>
        </p:spPr>
      </p:pic>
      <p:pic>
        <p:nvPicPr>
          <p:cNvPr id="556" name="Image 187" descr=" ">
            <a:extLst>
              <a:ext uri="{FF2B5EF4-FFF2-40B4-BE49-F238E27FC236}">
                <a16:creationId xmlns:a16="http://schemas.microsoft.com/office/drawing/2014/main" id="{4CCEF879-7D83-4B55-3DEA-5B50FF8200B7}"/>
              </a:ext>
            </a:extLst>
          </p:cNvPr>
          <p:cNvPicPr>
            <a:picLocks noChangeAspect="1"/>
          </p:cNvPicPr>
          <p:nvPr userDrawn="1"/>
        </p:nvPicPr>
        <p:blipFill>
          <a:blip r:embed="rId178">
            <a:extLst>
              <a:ext uri="{96DAC541-7B7A-43D3-8B79-37D633B846F1}">
                <asvg:svgBlip xmlns=""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9858565" y="2013769"/>
            <a:ext cx="73853" cy="97408"/>
          </a:xfrm>
          <a:prstGeom prst="rect">
            <a:avLst/>
          </a:prstGeom>
        </p:spPr>
      </p:pic>
      <p:pic>
        <p:nvPicPr>
          <p:cNvPr id="557" name="Image 188" descr=" ">
            <a:extLst>
              <a:ext uri="{FF2B5EF4-FFF2-40B4-BE49-F238E27FC236}">
                <a16:creationId xmlns:a16="http://schemas.microsoft.com/office/drawing/2014/main" id="{25996C96-7578-7D22-9590-A90421D19CC4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9922594" y="1986025"/>
            <a:ext cx="62044" cy="95300"/>
          </a:xfrm>
          <a:prstGeom prst="rect">
            <a:avLst/>
          </a:prstGeom>
        </p:spPr>
      </p:pic>
      <p:pic>
        <p:nvPicPr>
          <p:cNvPr id="558" name="Image 189" descr=" ">
            <a:extLst>
              <a:ext uri="{FF2B5EF4-FFF2-40B4-BE49-F238E27FC236}">
                <a16:creationId xmlns:a16="http://schemas.microsoft.com/office/drawing/2014/main" id="{4047C1C4-6FD3-DCEC-3A5D-14D421CF1C70}"/>
              </a:ext>
            </a:extLst>
          </p:cNvPr>
          <p:cNvPicPr>
            <a:picLocks noChangeAspect="1"/>
          </p:cNvPicPr>
          <p:nvPr userDrawn="1"/>
        </p:nvPicPr>
        <p:blipFill>
          <a:blip r:embed="rId182">
            <a:extLst>
              <a:ext uri="{96DAC541-7B7A-43D3-8B79-37D633B846F1}">
                <asvg:svgBlip xmlns=""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9987665" y="1966330"/>
            <a:ext cx="77351" cy="87548"/>
          </a:xfrm>
          <a:prstGeom prst="rect">
            <a:avLst/>
          </a:prstGeom>
        </p:spPr>
      </p:pic>
      <p:pic>
        <p:nvPicPr>
          <p:cNvPr id="559" name="Image 190" descr=" ">
            <a:extLst>
              <a:ext uri="{FF2B5EF4-FFF2-40B4-BE49-F238E27FC236}">
                <a16:creationId xmlns:a16="http://schemas.microsoft.com/office/drawing/2014/main" id="{FC7E45B9-34EF-A9DE-C57B-EE16C788C5A6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10071912" y="1934245"/>
            <a:ext cx="71943" cy="89061"/>
          </a:xfrm>
          <a:prstGeom prst="rect">
            <a:avLst/>
          </a:prstGeom>
        </p:spPr>
      </p:pic>
      <p:pic>
        <p:nvPicPr>
          <p:cNvPr id="560" name="Image 191" descr=" ">
            <a:extLst>
              <a:ext uri="{FF2B5EF4-FFF2-40B4-BE49-F238E27FC236}">
                <a16:creationId xmlns:a16="http://schemas.microsoft.com/office/drawing/2014/main" id="{163ACA43-C8C2-3078-612C-61E126B6891F}"/>
              </a:ext>
            </a:extLst>
          </p:cNvPr>
          <p:cNvPicPr>
            <a:picLocks noChangeAspect="1"/>
          </p:cNvPicPr>
          <p:nvPr userDrawn="1"/>
        </p:nvPicPr>
        <p:blipFill>
          <a:blip r:embed="rId186">
            <a:extLst>
              <a:ext uri="{96DAC541-7B7A-43D3-8B79-37D633B846F1}">
                <asvg:svgBlip xmlns=""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10152811" y="1911387"/>
            <a:ext cx="60829" cy="94940"/>
          </a:xfrm>
          <a:prstGeom prst="rect">
            <a:avLst/>
          </a:prstGeom>
        </p:spPr>
      </p:pic>
      <p:pic>
        <p:nvPicPr>
          <p:cNvPr id="561" name="Image 192" descr=" ">
            <a:extLst>
              <a:ext uri="{FF2B5EF4-FFF2-40B4-BE49-F238E27FC236}">
                <a16:creationId xmlns:a16="http://schemas.microsoft.com/office/drawing/2014/main" id="{D41DF255-55DC-AFAD-6F12-77952C9A4198}"/>
              </a:ext>
            </a:extLst>
          </p:cNvPr>
          <p:cNvPicPr>
            <a:picLocks noChangeAspect="1"/>
          </p:cNvPicPr>
          <p:nvPr userDrawn="1"/>
        </p:nvPicPr>
        <p:blipFill>
          <a:blip r:embed="rId188">
            <a:extLst>
              <a:ext uri="{96DAC541-7B7A-43D3-8B79-37D633B846F1}">
                <asvg:svgBlip xmlns=""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10221230" y="1875148"/>
            <a:ext cx="79459" cy="108533"/>
          </a:xfrm>
          <a:prstGeom prst="rect">
            <a:avLst/>
          </a:prstGeom>
        </p:spPr>
      </p:pic>
      <p:pic>
        <p:nvPicPr>
          <p:cNvPr id="562" name="Image 193" descr=" ">
            <a:extLst>
              <a:ext uri="{FF2B5EF4-FFF2-40B4-BE49-F238E27FC236}">
                <a16:creationId xmlns:a16="http://schemas.microsoft.com/office/drawing/2014/main" id="{94E6DD80-1A1A-8234-FF7A-4DFDD7D11055}"/>
              </a:ext>
            </a:extLst>
          </p:cNvPr>
          <p:cNvPicPr>
            <a:picLocks noChangeAspect="1"/>
          </p:cNvPicPr>
          <p:nvPr userDrawn="1"/>
        </p:nvPicPr>
        <p:blipFill>
          <a:blip r:embed="rId190">
            <a:extLst>
              <a:ext uri="{96DAC541-7B7A-43D3-8B79-37D633B846F1}">
                <asvg:svgBlip xmlns=""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10306892" y="1857697"/>
            <a:ext cx="73853" cy="97408"/>
          </a:xfrm>
          <a:prstGeom prst="rect">
            <a:avLst/>
          </a:prstGeom>
        </p:spPr>
      </p:pic>
      <p:pic>
        <p:nvPicPr>
          <p:cNvPr id="563" name="Image 194" descr=" ">
            <a:extLst>
              <a:ext uri="{FF2B5EF4-FFF2-40B4-BE49-F238E27FC236}">
                <a16:creationId xmlns:a16="http://schemas.microsoft.com/office/drawing/2014/main" id="{5780FD18-4E68-7EEF-1910-4161B5BB5A0F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9710339" y="2174627"/>
            <a:ext cx="68395" cy="102171"/>
          </a:xfrm>
          <a:prstGeom prst="rect">
            <a:avLst/>
          </a:prstGeom>
        </p:spPr>
      </p:pic>
      <p:pic>
        <p:nvPicPr>
          <p:cNvPr id="564" name="Image 195" descr=" ">
            <a:extLst>
              <a:ext uri="{FF2B5EF4-FFF2-40B4-BE49-F238E27FC236}">
                <a16:creationId xmlns:a16="http://schemas.microsoft.com/office/drawing/2014/main" id="{AC7FDE32-DD18-00EA-C539-C89AF38D7708}"/>
              </a:ext>
            </a:extLst>
          </p:cNvPr>
          <p:cNvPicPr>
            <a:picLocks noChangeAspect="1"/>
          </p:cNvPicPr>
          <p:nvPr userDrawn="1"/>
        </p:nvPicPr>
        <p:blipFill>
          <a:blip r:embed="rId194">
            <a:extLst>
              <a:ext uri="{96DAC541-7B7A-43D3-8B79-37D633B846F1}">
                <asvg:svgBlip xmlns="" xmlns:asvg="http://schemas.microsoft.com/office/drawing/2016/SVG/main" r:embed="rId195"/>
              </a:ext>
            </a:extLst>
          </a:blip>
          <a:stretch>
            <a:fillRect/>
          </a:stretch>
        </p:blipFill>
        <p:spPr>
          <a:xfrm>
            <a:off x="9786027" y="2148694"/>
            <a:ext cx="63359" cy="102952"/>
          </a:xfrm>
          <a:prstGeom prst="rect">
            <a:avLst/>
          </a:prstGeom>
        </p:spPr>
      </p:pic>
      <p:pic>
        <p:nvPicPr>
          <p:cNvPr id="565" name="Image 196" descr=" ">
            <a:extLst>
              <a:ext uri="{FF2B5EF4-FFF2-40B4-BE49-F238E27FC236}">
                <a16:creationId xmlns:a16="http://schemas.microsoft.com/office/drawing/2014/main" id="{018AC4E0-B106-29A5-20B6-D42B4DDBF6CA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197"/>
              </a:ext>
            </a:extLst>
          </a:blip>
          <a:stretch>
            <a:fillRect/>
          </a:stretch>
        </p:blipFill>
        <p:spPr>
          <a:xfrm>
            <a:off x="9858689" y="2122500"/>
            <a:ext cx="63334" cy="102952"/>
          </a:xfrm>
          <a:prstGeom prst="rect">
            <a:avLst/>
          </a:prstGeom>
        </p:spPr>
      </p:pic>
      <p:pic>
        <p:nvPicPr>
          <p:cNvPr id="566" name="Image 197" descr=" ">
            <a:extLst>
              <a:ext uri="{FF2B5EF4-FFF2-40B4-BE49-F238E27FC236}">
                <a16:creationId xmlns:a16="http://schemas.microsoft.com/office/drawing/2014/main" id="{4808B6D9-1EB7-71CF-7A10-38A0AA6B0B52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199"/>
              </a:ext>
            </a:extLst>
          </a:blip>
          <a:stretch>
            <a:fillRect/>
          </a:stretch>
        </p:blipFill>
        <p:spPr>
          <a:xfrm>
            <a:off x="9931302" y="2103785"/>
            <a:ext cx="63111" cy="95473"/>
          </a:xfrm>
          <a:prstGeom prst="rect">
            <a:avLst/>
          </a:prstGeom>
        </p:spPr>
      </p:pic>
      <p:pic>
        <p:nvPicPr>
          <p:cNvPr id="567" name="Image 198" descr=" ">
            <a:extLst>
              <a:ext uri="{FF2B5EF4-FFF2-40B4-BE49-F238E27FC236}">
                <a16:creationId xmlns:a16="http://schemas.microsoft.com/office/drawing/2014/main" id="{316AD573-72C0-D51F-5C73-0FC56A8A1EB7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01"/>
              </a:ext>
            </a:extLst>
          </a:blip>
          <a:stretch>
            <a:fillRect/>
          </a:stretch>
        </p:blipFill>
        <p:spPr>
          <a:xfrm>
            <a:off x="10002178" y="2072891"/>
            <a:ext cx="57157" cy="100781"/>
          </a:xfrm>
          <a:prstGeom prst="rect">
            <a:avLst/>
          </a:prstGeom>
        </p:spPr>
      </p:pic>
      <p:pic>
        <p:nvPicPr>
          <p:cNvPr id="568" name="Image 199" descr=" ">
            <a:extLst>
              <a:ext uri="{FF2B5EF4-FFF2-40B4-BE49-F238E27FC236}">
                <a16:creationId xmlns:a16="http://schemas.microsoft.com/office/drawing/2014/main" id="{7AD898A1-7965-B2B2-5506-1FF5B0F63515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3"/>
              </a:ext>
            </a:extLst>
          </a:blip>
          <a:stretch>
            <a:fillRect/>
          </a:stretch>
        </p:blipFill>
        <p:spPr>
          <a:xfrm>
            <a:off x="10067645" y="2055577"/>
            <a:ext cx="60829" cy="94940"/>
          </a:xfrm>
          <a:prstGeom prst="rect">
            <a:avLst/>
          </a:prstGeom>
        </p:spPr>
      </p:pic>
      <p:pic>
        <p:nvPicPr>
          <p:cNvPr id="569" name="Image 200" descr=" ">
            <a:extLst>
              <a:ext uri="{FF2B5EF4-FFF2-40B4-BE49-F238E27FC236}">
                <a16:creationId xmlns:a16="http://schemas.microsoft.com/office/drawing/2014/main" id="{9C9B9701-296E-8235-6273-39A7829E1260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10135520" y="2028304"/>
            <a:ext cx="67973" cy="89012"/>
          </a:xfrm>
          <a:prstGeom prst="rect">
            <a:avLst/>
          </a:prstGeom>
        </p:spPr>
      </p:pic>
      <p:pic>
        <p:nvPicPr>
          <p:cNvPr id="570" name="Image 201" descr=" ">
            <a:extLst>
              <a:ext uri="{FF2B5EF4-FFF2-40B4-BE49-F238E27FC236}">
                <a16:creationId xmlns:a16="http://schemas.microsoft.com/office/drawing/2014/main" id="{E1DB901B-C9A4-B7FA-FB86-B18FD8159790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10211357" y="1995785"/>
            <a:ext cx="63359" cy="102952"/>
          </a:xfrm>
          <a:prstGeom prst="rect">
            <a:avLst/>
          </a:prstGeom>
        </p:spPr>
      </p:pic>
      <p:pic>
        <p:nvPicPr>
          <p:cNvPr id="571" name="Image 202" descr=" ">
            <a:extLst>
              <a:ext uri="{FF2B5EF4-FFF2-40B4-BE49-F238E27FC236}">
                <a16:creationId xmlns:a16="http://schemas.microsoft.com/office/drawing/2014/main" id="{21784357-359D-9414-A589-0870B9275683}"/>
              </a:ext>
            </a:extLst>
          </p:cNvPr>
          <p:cNvPicPr>
            <a:picLocks noChangeAspect="1"/>
          </p:cNvPicPr>
          <p:nvPr userDrawn="1"/>
        </p:nvPicPr>
        <p:blipFill>
          <a:blip r:embed="rId207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10283820" y="1970162"/>
            <a:ext cx="62019" cy="95312"/>
          </a:xfrm>
          <a:prstGeom prst="rect">
            <a:avLst/>
          </a:prstGeom>
        </p:spPr>
      </p:pic>
      <p:pic>
        <p:nvPicPr>
          <p:cNvPr id="572" name="Image 203" descr=" ">
            <a:extLst>
              <a:ext uri="{FF2B5EF4-FFF2-40B4-BE49-F238E27FC236}">
                <a16:creationId xmlns:a16="http://schemas.microsoft.com/office/drawing/2014/main" id="{7E5F0EFB-AE95-FD08-7881-AFFD2ABB722E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10353233" y="1946846"/>
            <a:ext cx="57132" cy="100794"/>
          </a:xfrm>
          <a:prstGeom prst="rect">
            <a:avLst/>
          </a:prstGeom>
        </p:spPr>
      </p:pic>
      <p:pic>
        <p:nvPicPr>
          <p:cNvPr id="573" name="Image 204" descr=" ">
            <a:extLst>
              <a:ext uri="{FF2B5EF4-FFF2-40B4-BE49-F238E27FC236}">
                <a16:creationId xmlns:a16="http://schemas.microsoft.com/office/drawing/2014/main" id="{E428303A-816A-D78B-6BA8-27887E0ED39B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10418105" y="1922252"/>
            <a:ext cx="62044" cy="95300"/>
          </a:xfrm>
          <a:prstGeom prst="rect">
            <a:avLst/>
          </a:prstGeom>
        </p:spPr>
      </p:pic>
      <p:pic>
        <p:nvPicPr>
          <p:cNvPr id="574" name="Image 205" descr=" ">
            <a:extLst>
              <a:ext uri="{FF2B5EF4-FFF2-40B4-BE49-F238E27FC236}">
                <a16:creationId xmlns:a16="http://schemas.microsoft.com/office/drawing/2014/main" id="{72B7E6E7-52DD-665A-2394-E57794CB23E2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11"/>
              </a:ext>
            </a:extLst>
          </a:blip>
          <a:stretch>
            <a:fillRect/>
          </a:stretch>
        </p:blipFill>
        <p:spPr>
          <a:xfrm>
            <a:off x="10483498" y="1905471"/>
            <a:ext cx="67998" cy="89012"/>
          </a:xfrm>
          <a:prstGeom prst="rect">
            <a:avLst/>
          </a:prstGeom>
        </p:spPr>
      </p:pic>
      <p:pic>
        <p:nvPicPr>
          <p:cNvPr id="575" name="Image 206" descr=" ">
            <a:extLst>
              <a:ext uri="{FF2B5EF4-FFF2-40B4-BE49-F238E27FC236}">
                <a16:creationId xmlns:a16="http://schemas.microsoft.com/office/drawing/2014/main" id="{9941A49F-A3FC-B5CB-0049-014EA9CD2CCC}"/>
              </a:ext>
            </a:extLst>
          </p:cNvPr>
          <p:cNvPicPr>
            <a:picLocks noChangeAspect="1"/>
          </p:cNvPicPr>
          <p:nvPr userDrawn="1"/>
        </p:nvPicPr>
        <p:blipFill>
          <a:blip r:embed="rId212">
            <a:extLst>
              <a:ext uri="{96DAC541-7B7A-43D3-8B79-37D633B846F1}">
                <asvg:svgBlip xmlns="" xmlns:asvg="http://schemas.microsoft.com/office/drawing/2016/SVG/main" r:embed="rId213"/>
              </a:ext>
            </a:extLst>
          </a:blip>
          <a:stretch>
            <a:fillRect/>
          </a:stretch>
        </p:blipFill>
        <p:spPr>
          <a:xfrm>
            <a:off x="10560006" y="1870720"/>
            <a:ext cx="69114" cy="104949"/>
          </a:xfrm>
          <a:prstGeom prst="rect">
            <a:avLst/>
          </a:prstGeom>
        </p:spPr>
      </p:pic>
      <p:pic>
        <p:nvPicPr>
          <p:cNvPr id="576" name="Image 207" descr=" ">
            <a:extLst>
              <a:ext uri="{FF2B5EF4-FFF2-40B4-BE49-F238E27FC236}">
                <a16:creationId xmlns:a16="http://schemas.microsoft.com/office/drawing/2014/main" id="{FAFB2D65-0A2D-8E8E-71B3-74B5D58E158C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10625895" y="1854845"/>
            <a:ext cx="71943" cy="89061"/>
          </a:xfrm>
          <a:prstGeom prst="rect">
            <a:avLst/>
          </a:prstGeom>
        </p:spPr>
      </p:pic>
      <p:pic>
        <p:nvPicPr>
          <p:cNvPr id="577" name="Image 208" descr=" ">
            <a:extLst>
              <a:ext uri="{FF2B5EF4-FFF2-40B4-BE49-F238E27FC236}">
                <a16:creationId xmlns:a16="http://schemas.microsoft.com/office/drawing/2014/main" id="{9A39B66C-6CE9-0450-C416-1FE5C6878731}"/>
              </a:ext>
            </a:extLst>
          </p:cNvPr>
          <p:cNvPicPr>
            <a:picLocks noChangeAspect="1"/>
          </p:cNvPicPr>
          <p:nvPr userDrawn="1"/>
        </p:nvPicPr>
        <p:blipFill>
          <a:blip r:embed="rId215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10707984" y="1824186"/>
            <a:ext cx="54205" cy="99764"/>
          </a:xfrm>
          <a:prstGeom prst="rect">
            <a:avLst/>
          </a:prstGeom>
        </p:spPr>
      </p:pic>
      <p:pic>
        <p:nvPicPr>
          <p:cNvPr id="578" name="Image 209" descr=" ">
            <a:extLst>
              <a:ext uri="{FF2B5EF4-FFF2-40B4-BE49-F238E27FC236}">
                <a16:creationId xmlns:a16="http://schemas.microsoft.com/office/drawing/2014/main" id="{741FDB4D-C32A-5A15-FDC1-9808E3C1CA2C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10765240" y="1806649"/>
            <a:ext cx="71943" cy="89061"/>
          </a:xfrm>
          <a:prstGeom prst="rect">
            <a:avLst/>
          </a:prstGeom>
        </p:spPr>
      </p:pic>
      <p:pic>
        <p:nvPicPr>
          <p:cNvPr id="579" name="Image 210" descr=" ">
            <a:extLst>
              <a:ext uri="{FF2B5EF4-FFF2-40B4-BE49-F238E27FC236}">
                <a16:creationId xmlns:a16="http://schemas.microsoft.com/office/drawing/2014/main" id="{F49F1D65-E5B9-A273-E67B-AC932ED08043}"/>
              </a:ext>
            </a:extLst>
          </p:cNvPr>
          <p:cNvPicPr>
            <a:picLocks noChangeAspect="1"/>
          </p:cNvPicPr>
          <p:nvPr userDrawn="1"/>
        </p:nvPicPr>
        <p:blipFill>
          <a:blip r:embed="rId207">
            <a:extLst>
              <a:ext uri="{96DAC541-7B7A-43D3-8B79-37D633B846F1}">
                <asvg:svgBlip xmlns=""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9711877" y="2285938"/>
            <a:ext cx="62044" cy="95312"/>
          </a:xfrm>
          <a:prstGeom prst="rect">
            <a:avLst/>
          </a:prstGeom>
        </p:spPr>
      </p:pic>
      <p:pic>
        <p:nvPicPr>
          <p:cNvPr id="580" name="Image 211" descr=" ">
            <a:extLst>
              <a:ext uri="{FF2B5EF4-FFF2-40B4-BE49-F238E27FC236}">
                <a16:creationId xmlns:a16="http://schemas.microsoft.com/office/drawing/2014/main" id="{05BFAB25-2292-641C-8C6D-C8ABD342D758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19"/>
              </a:ext>
            </a:extLst>
          </a:blip>
          <a:stretch>
            <a:fillRect/>
          </a:stretch>
        </p:blipFill>
        <p:spPr>
          <a:xfrm>
            <a:off x="9779999" y="2262547"/>
            <a:ext cx="57157" cy="100794"/>
          </a:xfrm>
          <a:prstGeom prst="rect">
            <a:avLst/>
          </a:prstGeom>
        </p:spPr>
      </p:pic>
      <p:pic>
        <p:nvPicPr>
          <p:cNvPr id="581" name="Image 212" descr=" ">
            <a:extLst>
              <a:ext uri="{FF2B5EF4-FFF2-40B4-BE49-F238E27FC236}">
                <a16:creationId xmlns:a16="http://schemas.microsoft.com/office/drawing/2014/main" id="{C0488216-7942-DDEB-ED92-7D6EF58AB8B8}"/>
              </a:ext>
            </a:extLst>
          </p:cNvPr>
          <p:cNvPicPr>
            <a:picLocks noChangeAspect="1"/>
          </p:cNvPicPr>
          <p:nvPr userDrawn="1"/>
        </p:nvPicPr>
        <p:blipFill>
          <a:blip r:embed="rId220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9842341" y="2235622"/>
            <a:ext cx="74324" cy="106759"/>
          </a:xfrm>
          <a:prstGeom prst="rect">
            <a:avLst/>
          </a:prstGeom>
        </p:spPr>
      </p:pic>
      <p:pic>
        <p:nvPicPr>
          <p:cNvPr id="582" name="Image 213" descr=" ">
            <a:extLst>
              <a:ext uri="{FF2B5EF4-FFF2-40B4-BE49-F238E27FC236}">
                <a16:creationId xmlns:a16="http://schemas.microsoft.com/office/drawing/2014/main" id="{63CB27C3-C632-37AD-2FDA-791EA0891CD2}"/>
              </a:ext>
            </a:extLst>
          </p:cNvPr>
          <p:cNvPicPr>
            <a:picLocks noChangeAspect="1"/>
          </p:cNvPicPr>
          <p:nvPr userDrawn="1"/>
        </p:nvPicPr>
        <p:blipFill>
          <a:blip r:embed="rId194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9924008" y="2210705"/>
            <a:ext cx="63334" cy="102952"/>
          </a:xfrm>
          <a:prstGeom prst="rect">
            <a:avLst/>
          </a:prstGeom>
        </p:spPr>
      </p:pic>
      <p:pic>
        <p:nvPicPr>
          <p:cNvPr id="583" name="Image 214" descr=" ">
            <a:extLst>
              <a:ext uri="{FF2B5EF4-FFF2-40B4-BE49-F238E27FC236}">
                <a16:creationId xmlns:a16="http://schemas.microsoft.com/office/drawing/2014/main" id="{014D15C7-6D37-D894-FBF4-22F4BE7D1B29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9995554" y="2190862"/>
            <a:ext cx="71943" cy="89061"/>
          </a:xfrm>
          <a:prstGeom prst="rect">
            <a:avLst/>
          </a:prstGeom>
        </p:spPr>
      </p:pic>
      <p:pic>
        <p:nvPicPr>
          <p:cNvPr id="584" name="Image 215" descr=" ">
            <a:extLst>
              <a:ext uri="{FF2B5EF4-FFF2-40B4-BE49-F238E27FC236}">
                <a16:creationId xmlns:a16="http://schemas.microsoft.com/office/drawing/2014/main" id="{81A889CA-96A6-2765-89C1-5DCC8AA6BE04}"/>
              </a:ext>
            </a:extLst>
          </p:cNvPr>
          <p:cNvPicPr>
            <a:picLocks noChangeAspect="1"/>
          </p:cNvPicPr>
          <p:nvPr userDrawn="1"/>
        </p:nvPicPr>
        <p:blipFill>
          <a:blip r:embed="rId224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10069308" y="2158293"/>
            <a:ext cx="68048" cy="103609"/>
          </a:xfrm>
          <a:prstGeom prst="rect">
            <a:avLst/>
          </a:prstGeom>
        </p:spPr>
      </p:pic>
      <p:pic>
        <p:nvPicPr>
          <p:cNvPr id="585" name="Image 216" descr=" ">
            <a:extLst>
              <a:ext uri="{FF2B5EF4-FFF2-40B4-BE49-F238E27FC236}">
                <a16:creationId xmlns:a16="http://schemas.microsoft.com/office/drawing/2014/main" id="{493B1AAE-7F10-6028-2C9E-B7D08E4C4D49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10145616" y="2138425"/>
            <a:ext cx="71943" cy="89061"/>
          </a:xfrm>
          <a:prstGeom prst="rect">
            <a:avLst/>
          </a:prstGeom>
        </p:spPr>
      </p:pic>
      <p:pic>
        <p:nvPicPr>
          <p:cNvPr id="586" name="Image 217" descr=" ">
            <a:extLst>
              <a:ext uri="{FF2B5EF4-FFF2-40B4-BE49-F238E27FC236}">
                <a16:creationId xmlns:a16="http://schemas.microsoft.com/office/drawing/2014/main" id="{8F9F3A50-D3B4-95D5-CDDC-DC28AA814C08}"/>
              </a:ext>
            </a:extLst>
          </p:cNvPr>
          <p:cNvPicPr>
            <a:picLocks noChangeAspect="1"/>
          </p:cNvPicPr>
          <p:nvPr userDrawn="1"/>
        </p:nvPicPr>
        <p:blipFill>
          <a:blip r:embed="rId215">
            <a:extLst>
              <a:ext uri="{96DAC541-7B7A-43D3-8B79-37D633B846F1}">
                <asvg:svgBlip xmlns="" xmlns:asvg="http://schemas.microsoft.com/office/drawing/2016/SVG/main" r:embed="rId227"/>
              </a:ext>
            </a:extLst>
          </a:blip>
          <a:stretch>
            <a:fillRect/>
          </a:stretch>
        </p:blipFill>
        <p:spPr>
          <a:xfrm>
            <a:off x="10226266" y="2107729"/>
            <a:ext cx="54205" cy="99764"/>
          </a:xfrm>
          <a:prstGeom prst="rect">
            <a:avLst/>
          </a:prstGeom>
        </p:spPr>
      </p:pic>
      <p:pic>
        <p:nvPicPr>
          <p:cNvPr id="587" name="Image 218" descr=" ">
            <a:extLst>
              <a:ext uri="{FF2B5EF4-FFF2-40B4-BE49-F238E27FC236}">
                <a16:creationId xmlns:a16="http://schemas.microsoft.com/office/drawing/2014/main" id="{0CF0492D-5AB8-A6ED-91C3-A577270334F2}"/>
              </a:ext>
            </a:extLst>
          </p:cNvPr>
          <p:cNvPicPr>
            <a:picLocks noChangeAspect="1"/>
          </p:cNvPicPr>
          <p:nvPr userDrawn="1"/>
        </p:nvPicPr>
        <p:blipFill>
          <a:blip r:embed="rId228">
            <a:extLst>
              <a:ext uri="{96DAC541-7B7A-43D3-8B79-37D633B846F1}">
                <asvg:svgBlip xmlns="" xmlns:asvg="http://schemas.microsoft.com/office/drawing/2016/SVG/main" r:embed="rId229"/>
              </a:ext>
            </a:extLst>
          </a:blip>
          <a:stretch>
            <a:fillRect/>
          </a:stretch>
        </p:blipFill>
        <p:spPr>
          <a:xfrm>
            <a:off x="10288906" y="2082428"/>
            <a:ext cx="63334" cy="102939"/>
          </a:xfrm>
          <a:prstGeom prst="rect">
            <a:avLst/>
          </a:prstGeom>
        </p:spPr>
      </p:pic>
      <p:pic>
        <p:nvPicPr>
          <p:cNvPr id="588" name="Image 219" descr=" ">
            <a:extLst>
              <a:ext uri="{FF2B5EF4-FFF2-40B4-BE49-F238E27FC236}">
                <a16:creationId xmlns:a16="http://schemas.microsoft.com/office/drawing/2014/main" id="{69330315-3199-600C-9C7A-334FD74DEBC1}"/>
              </a:ext>
            </a:extLst>
          </p:cNvPr>
          <p:cNvPicPr>
            <a:picLocks noChangeAspect="1"/>
          </p:cNvPicPr>
          <p:nvPr userDrawn="1"/>
        </p:nvPicPr>
        <p:blipFill>
          <a:blip r:embed="rId230">
            <a:extLst>
              <a:ext uri="{96DAC541-7B7A-43D3-8B79-37D633B846F1}">
                <asvg:svgBlip xmlns="" xmlns:asvg="http://schemas.microsoft.com/office/drawing/2016/SVG/main" r:embed="rId231"/>
              </a:ext>
            </a:extLst>
          </a:blip>
          <a:stretch>
            <a:fillRect/>
          </a:stretch>
        </p:blipFill>
        <p:spPr>
          <a:xfrm>
            <a:off x="10362436" y="2058975"/>
            <a:ext cx="60531" cy="87561"/>
          </a:xfrm>
          <a:prstGeom prst="rect">
            <a:avLst/>
          </a:prstGeom>
        </p:spPr>
      </p:pic>
      <p:pic>
        <p:nvPicPr>
          <p:cNvPr id="589" name="Image 220" descr=" ">
            <a:extLst>
              <a:ext uri="{FF2B5EF4-FFF2-40B4-BE49-F238E27FC236}">
                <a16:creationId xmlns:a16="http://schemas.microsoft.com/office/drawing/2014/main" id="{17EEDF80-AAF4-1A1B-346A-DF5894AA4079}"/>
              </a:ext>
            </a:extLst>
          </p:cNvPr>
          <p:cNvPicPr>
            <a:picLocks noChangeAspect="1"/>
          </p:cNvPicPr>
          <p:nvPr userDrawn="1"/>
        </p:nvPicPr>
        <p:blipFill>
          <a:blip r:embed="rId232">
            <a:extLst>
              <a:ext uri="{96DAC541-7B7A-43D3-8B79-37D633B846F1}">
                <asvg:svgBlip xmlns="" xmlns:asvg="http://schemas.microsoft.com/office/drawing/2016/SVG/main" r:embed="rId233"/>
              </a:ext>
            </a:extLst>
          </a:blip>
          <a:stretch>
            <a:fillRect/>
          </a:stretch>
        </p:blipFill>
        <p:spPr>
          <a:xfrm>
            <a:off x="10432097" y="2034989"/>
            <a:ext cx="57157" cy="100794"/>
          </a:xfrm>
          <a:prstGeom prst="rect">
            <a:avLst/>
          </a:prstGeom>
        </p:spPr>
      </p:pic>
      <p:pic>
        <p:nvPicPr>
          <p:cNvPr id="590" name="Image 221" descr=" ">
            <a:extLst>
              <a:ext uri="{FF2B5EF4-FFF2-40B4-BE49-F238E27FC236}">
                <a16:creationId xmlns:a16="http://schemas.microsoft.com/office/drawing/2014/main" id="{219CDDED-E255-B005-205C-860C56A4F1C6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10495133" y="2014724"/>
            <a:ext cx="67973" cy="89012"/>
          </a:xfrm>
          <a:prstGeom prst="rect">
            <a:avLst/>
          </a:prstGeom>
        </p:spPr>
      </p:pic>
      <p:pic>
        <p:nvPicPr>
          <p:cNvPr id="591" name="Image 222" descr=" ">
            <a:extLst>
              <a:ext uri="{FF2B5EF4-FFF2-40B4-BE49-F238E27FC236}">
                <a16:creationId xmlns:a16="http://schemas.microsoft.com/office/drawing/2014/main" id="{472A156A-6E4D-47F9-50EB-D928C20FCCB0}"/>
              </a:ext>
            </a:extLst>
          </p:cNvPr>
          <p:cNvPicPr>
            <a:picLocks noChangeAspect="1"/>
          </p:cNvPicPr>
          <p:nvPr userDrawn="1"/>
        </p:nvPicPr>
        <p:blipFill>
          <a:blip r:embed="rId212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10571343" y="1980071"/>
            <a:ext cx="69114" cy="104949"/>
          </a:xfrm>
          <a:prstGeom prst="rect">
            <a:avLst/>
          </a:prstGeom>
        </p:spPr>
      </p:pic>
      <p:pic>
        <p:nvPicPr>
          <p:cNvPr id="592" name="Image 223" descr=" ">
            <a:extLst>
              <a:ext uri="{FF2B5EF4-FFF2-40B4-BE49-F238E27FC236}">
                <a16:creationId xmlns:a16="http://schemas.microsoft.com/office/drawing/2014/main" id="{F0FAA814-FA1A-1A2B-3025-091BC6CF9C55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10637580" y="1964072"/>
            <a:ext cx="71943" cy="89061"/>
          </a:xfrm>
          <a:prstGeom prst="rect">
            <a:avLst/>
          </a:prstGeom>
        </p:spPr>
      </p:pic>
      <p:pic>
        <p:nvPicPr>
          <p:cNvPr id="593" name="Image 224" descr=" ">
            <a:extLst>
              <a:ext uri="{FF2B5EF4-FFF2-40B4-BE49-F238E27FC236}">
                <a16:creationId xmlns:a16="http://schemas.microsoft.com/office/drawing/2014/main" id="{7866E178-0ADF-C2D9-B7C3-77F6AC9D906C}"/>
              </a:ext>
            </a:extLst>
          </p:cNvPr>
          <p:cNvPicPr>
            <a:picLocks noChangeAspect="1"/>
          </p:cNvPicPr>
          <p:nvPr userDrawn="1"/>
        </p:nvPicPr>
        <p:blipFill>
          <a:blip r:embed="rId215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10718106" y="1934964"/>
            <a:ext cx="54180" cy="99764"/>
          </a:xfrm>
          <a:prstGeom prst="rect">
            <a:avLst/>
          </a:prstGeom>
        </p:spPr>
      </p:pic>
      <p:pic>
        <p:nvPicPr>
          <p:cNvPr id="594" name="Image 225" descr=" ">
            <a:extLst>
              <a:ext uri="{FF2B5EF4-FFF2-40B4-BE49-F238E27FC236}">
                <a16:creationId xmlns:a16="http://schemas.microsoft.com/office/drawing/2014/main" id="{81CC9623-EA7C-14A8-3694-D542F7892917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10778364" y="1919002"/>
            <a:ext cx="71943" cy="89061"/>
          </a:xfrm>
          <a:prstGeom prst="rect">
            <a:avLst/>
          </a:prstGeom>
        </p:spPr>
      </p:pic>
      <p:pic>
        <p:nvPicPr>
          <p:cNvPr id="595" name="Image 226" descr=" ">
            <a:extLst>
              <a:ext uri="{FF2B5EF4-FFF2-40B4-BE49-F238E27FC236}">
                <a16:creationId xmlns:a16="http://schemas.microsoft.com/office/drawing/2014/main" id="{F1647060-CAA7-1BED-E651-A5FB8782C406}"/>
              </a:ext>
            </a:extLst>
          </p:cNvPr>
          <p:cNvPicPr>
            <a:picLocks noChangeAspect="1"/>
          </p:cNvPicPr>
          <p:nvPr userDrawn="1"/>
        </p:nvPicPr>
        <p:blipFill>
          <a:blip r:embed="rId174">
            <a:extLst>
              <a:ext uri="{96DAC541-7B7A-43D3-8B79-37D633B846F1}">
                <asvg:svgBlip xmlns="" xmlns:asvg="http://schemas.microsoft.com/office/drawing/2016/SVG/main" r:embed="rId239"/>
              </a:ext>
            </a:extLst>
          </a:blip>
          <a:stretch>
            <a:fillRect/>
          </a:stretch>
        </p:blipFill>
        <p:spPr>
          <a:xfrm>
            <a:off x="9716913" y="2387240"/>
            <a:ext cx="63334" cy="102939"/>
          </a:xfrm>
          <a:prstGeom prst="rect">
            <a:avLst/>
          </a:prstGeom>
        </p:spPr>
      </p:pic>
      <p:pic>
        <p:nvPicPr>
          <p:cNvPr id="596" name="Image 227" descr=" ">
            <a:extLst>
              <a:ext uri="{FF2B5EF4-FFF2-40B4-BE49-F238E27FC236}">
                <a16:creationId xmlns:a16="http://schemas.microsoft.com/office/drawing/2014/main" id="{3B228719-D7C2-A314-1C5B-44D013BFBA58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9791237" y="2369009"/>
            <a:ext cx="60829" cy="94940"/>
          </a:xfrm>
          <a:prstGeom prst="rect">
            <a:avLst/>
          </a:prstGeom>
        </p:spPr>
      </p:pic>
      <p:pic>
        <p:nvPicPr>
          <p:cNvPr id="597" name="Image 228" descr=" ">
            <a:extLst>
              <a:ext uri="{FF2B5EF4-FFF2-40B4-BE49-F238E27FC236}">
                <a16:creationId xmlns:a16="http://schemas.microsoft.com/office/drawing/2014/main" id="{D42B9DE2-7BA0-5B9D-77BC-0C94C5B161E0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41"/>
              </a:ext>
            </a:extLst>
          </a:blip>
          <a:stretch>
            <a:fillRect/>
          </a:stretch>
        </p:blipFill>
        <p:spPr>
          <a:xfrm>
            <a:off x="9859657" y="2338958"/>
            <a:ext cx="57157" cy="100781"/>
          </a:xfrm>
          <a:prstGeom prst="rect">
            <a:avLst/>
          </a:prstGeom>
        </p:spPr>
      </p:pic>
      <p:pic>
        <p:nvPicPr>
          <p:cNvPr id="598" name="Image 229" descr=" ">
            <a:extLst>
              <a:ext uri="{FF2B5EF4-FFF2-40B4-BE49-F238E27FC236}">
                <a16:creationId xmlns:a16="http://schemas.microsoft.com/office/drawing/2014/main" id="{778F30DB-19B8-5A6A-5D31-EC7674094D7A}"/>
              </a:ext>
            </a:extLst>
          </p:cNvPr>
          <p:cNvPicPr>
            <a:picLocks noChangeAspect="1"/>
          </p:cNvPicPr>
          <p:nvPr userDrawn="1"/>
        </p:nvPicPr>
        <p:blipFill>
          <a:blip r:embed="rId242">
            <a:extLst>
              <a:ext uri="{96DAC541-7B7A-43D3-8B79-37D633B846F1}">
                <asvg:svgBlip xmlns="" xmlns:asvg="http://schemas.microsoft.com/office/drawing/2016/SVG/main" r:embed="rId243"/>
              </a:ext>
            </a:extLst>
          </a:blip>
          <a:stretch>
            <a:fillRect/>
          </a:stretch>
        </p:blipFill>
        <p:spPr>
          <a:xfrm>
            <a:off x="9923587" y="2311363"/>
            <a:ext cx="74994" cy="123713"/>
          </a:xfrm>
          <a:prstGeom prst="rect">
            <a:avLst/>
          </a:prstGeom>
        </p:spPr>
      </p:pic>
      <p:pic>
        <p:nvPicPr>
          <p:cNvPr id="599" name="Image 230" descr=" ">
            <a:extLst>
              <a:ext uri="{FF2B5EF4-FFF2-40B4-BE49-F238E27FC236}">
                <a16:creationId xmlns:a16="http://schemas.microsoft.com/office/drawing/2014/main" id="{6A699015-40FD-39EC-92AC-4D262803F84D}"/>
              </a:ext>
            </a:extLst>
          </p:cNvPr>
          <p:cNvPicPr>
            <a:picLocks noChangeAspect="1"/>
          </p:cNvPicPr>
          <p:nvPr userDrawn="1"/>
        </p:nvPicPr>
        <p:blipFill>
          <a:blip r:embed="rId244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10006345" y="2284574"/>
            <a:ext cx="63334" cy="102952"/>
          </a:xfrm>
          <a:prstGeom prst="rect">
            <a:avLst/>
          </a:prstGeom>
        </p:spPr>
      </p:pic>
      <p:pic>
        <p:nvPicPr>
          <p:cNvPr id="600" name="Image 231" descr=" ">
            <a:extLst>
              <a:ext uri="{FF2B5EF4-FFF2-40B4-BE49-F238E27FC236}">
                <a16:creationId xmlns:a16="http://schemas.microsoft.com/office/drawing/2014/main" id="{CD19DDDA-4D82-E75D-33E9-550AA30C408F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10079553" y="2267731"/>
            <a:ext cx="60829" cy="94940"/>
          </a:xfrm>
          <a:prstGeom prst="rect">
            <a:avLst/>
          </a:prstGeom>
        </p:spPr>
      </p:pic>
      <p:pic>
        <p:nvPicPr>
          <p:cNvPr id="601" name="Image 232" descr=" ">
            <a:extLst>
              <a:ext uri="{FF2B5EF4-FFF2-40B4-BE49-F238E27FC236}">
                <a16:creationId xmlns:a16="http://schemas.microsoft.com/office/drawing/2014/main" id="{AFF878F2-4C19-BCC3-6580-F824A1771EB7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10147626" y="2235659"/>
            <a:ext cx="63359" cy="102952"/>
          </a:xfrm>
          <a:prstGeom prst="rect">
            <a:avLst/>
          </a:prstGeom>
        </p:spPr>
      </p:pic>
      <p:pic>
        <p:nvPicPr>
          <p:cNvPr id="602" name="Image 233" descr=" ">
            <a:extLst>
              <a:ext uri="{FF2B5EF4-FFF2-40B4-BE49-F238E27FC236}">
                <a16:creationId xmlns:a16="http://schemas.microsoft.com/office/drawing/2014/main" id="{A6BCB407-B160-A8FD-DF10-914013A27DDC}"/>
              </a:ext>
            </a:extLst>
          </p:cNvPr>
          <p:cNvPicPr>
            <a:picLocks noChangeAspect="1"/>
          </p:cNvPicPr>
          <p:nvPr userDrawn="1"/>
        </p:nvPicPr>
        <p:blipFill>
          <a:blip r:embed="rId194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10218551" y="2211065"/>
            <a:ext cx="63334" cy="102952"/>
          </a:xfrm>
          <a:prstGeom prst="rect">
            <a:avLst/>
          </a:prstGeom>
        </p:spPr>
      </p:pic>
      <p:pic>
        <p:nvPicPr>
          <p:cNvPr id="603" name="Image 234" descr=" ">
            <a:extLst>
              <a:ext uri="{FF2B5EF4-FFF2-40B4-BE49-F238E27FC236}">
                <a16:creationId xmlns:a16="http://schemas.microsoft.com/office/drawing/2014/main" id="{9968A517-CEEE-BABC-F243-FD48668F061A}"/>
              </a:ext>
            </a:extLst>
          </p:cNvPr>
          <p:cNvPicPr>
            <a:picLocks noChangeAspect="1"/>
          </p:cNvPicPr>
          <p:nvPr userDrawn="1"/>
        </p:nvPicPr>
        <p:blipFill>
          <a:blip r:embed="rId228">
            <a:extLst>
              <a:ext uri="{96DAC541-7B7A-43D3-8B79-37D633B846F1}">
                <asvg:svgBlip xmlns=""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10291139" y="2184896"/>
            <a:ext cx="63334" cy="102939"/>
          </a:xfrm>
          <a:prstGeom prst="rect">
            <a:avLst/>
          </a:prstGeom>
        </p:spPr>
      </p:pic>
      <p:pic>
        <p:nvPicPr>
          <p:cNvPr id="604" name="Image 235" descr=" ">
            <a:extLst>
              <a:ext uri="{FF2B5EF4-FFF2-40B4-BE49-F238E27FC236}">
                <a16:creationId xmlns:a16="http://schemas.microsoft.com/office/drawing/2014/main" id="{DC7DC5E5-7792-E25B-A696-71225ECF1B2F}"/>
              </a:ext>
            </a:extLst>
          </p:cNvPr>
          <p:cNvPicPr>
            <a:picLocks noChangeAspect="1"/>
          </p:cNvPicPr>
          <p:nvPr userDrawn="1"/>
        </p:nvPicPr>
        <p:blipFill>
          <a:blip r:embed="rId250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10362610" y="2154535"/>
            <a:ext cx="79459" cy="108533"/>
          </a:xfrm>
          <a:prstGeom prst="rect">
            <a:avLst/>
          </a:prstGeom>
        </p:spPr>
      </p:pic>
      <p:pic>
        <p:nvPicPr>
          <p:cNvPr id="605" name="Image 236" descr=" ">
            <a:extLst>
              <a:ext uri="{FF2B5EF4-FFF2-40B4-BE49-F238E27FC236}">
                <a16:creationId xmlns:a16="http://schemas.microsoft.com/office/drawing/2014/main" id="{4BF4793D-85AC-146E-AD83-846A42E3E546}"/>
              </a:ext>
            </a:extLst>
          </p:cNvPr>
          <p:cNvPicPr>
            <a:picLocks noChangeAspect="1"/>
          </p:cNvPicPr>
          <p:nvPr userDrawn="1"/>
        </p:nvPicPr>
        <p:blipFill>
          <a:blip r:embed="rId178">
            <a:extLst>
              <a:ext uri="{96DAC541-7B7A-43D3-8B79-37D633B846F1}">
                <asvg:svgBlip xmlns=""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10446882" y="2135485"/>
            <a:ext cx="73853" cy="97408"/>
          </a:xfrm>
          <a:prstGeom prst="rect">
            <a:avLst/>
          </a:prstGeom>
        </p:spPr>
      </p:pic>
      <p:pic>
        <p:nvPicPr>
          <p:cNvPr id="606" name="Image 237" descr=" ">
            <a:extLst>
              <a:ext uri="{FF2B5EF4-FFF2-40B4-BE49-F238E27FC236}">
                <a16:creationId xmlns:a16="http://schemas.microsoft.com/office/drawing/2014/main" id="{C819D509-5DFA-DBCC-CABD-3641A3A14F81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10512499" y="2107716"/>
            <a:ext cx="62044" cy="95300"/>
          </a:xfrm>
          <a:prstGeom prst="rect">
            <a:avLst/>
          </a:prstGeom>
        </p:spPr>
      </p:pic>
      <p:pic>
        <p:nvPicPr>
          <p:cNvPr id="607" name="Image 238" descr=" ">
            <a:extLst>
              <a:ext uri="{FF2B5EF4-FFF2-40B4-BE49-F238E27FC236}">
                <a16:creationId xmlns:a16="http://schemas.microsoft.com/office/drawing/2014/main" id="{FFC6A47A-4A3E-F94F-B200-DDBE07B3CCAD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10581663" y="2086037"/>
            <a:ext cx="57157" cy="100781"/>
          </a:xfrm>
          <a:prstGeom prst="rect">
            <a:avLst/>
          </a:prstGeom>
        </p:spPr>
      </p:pic>
      <p:pic>
        <p:nvPicPr>
          <p:cNvPr id="608" name="Image 239" descr=" ">
            <a:extLst>
              <a:ext uri="{FF2B5EF4-FFF2-40B4-BE49-F238E27FC236}">
                <a16:creationId xmlns:a16="http://schemas.microsoft.com/office/drawing/2014/main" id="{4E09350C-9071-F0F2-5E04-AF3E02E5E518}"/>
              </a:ext>
            </a:extLst>
          </p:cNvPr>
          <p:cNvPicPr>
            <a:picLocks noChangeAspect="1"/>
          </p:cNvPicPr>
          <p:nvPr userDrawn="1"/>
        </p:nvPicPr>
        <p:blipFill>
          <a:blip r:embed="rId176">
            <a:extLst>
              <a:ext uri="{96DAC541-7B7A-43D3-8B79-37D633B846F1}">
                <asvg:svgBlip xmlns=""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10645121" y="2059843"/>
            <a:ext cx="68048" cy="103609"/>
          </a:xfrm>
          <a:prstGeom prst="rect">
            <a:avLst/>
          </a:prstGeom>
        </p:spPr>
      </p:pic>
      <p:pic>
        <p:nvPicPr>
          <p:cNvPr id="609" name="Image 240" descr=" ">
            <a:extLst>
              <a:ext uri="{FF2B5EF4-FFF2-40B4-BE49-F238E27FC236}">
                <a16:creationId xmlns:a16="http://schemas.microsoft.com/office/drawing/2014/main" id="{C4E26C06-A1D7-8955-B168-A326DA5D2831}"/>
              </a:ext>
            </a:extLst>
          </p:cNvPr>
          <p:cNvPicPr>
            <a:picLocks noChangeAspect="1"/>
          </p:cNvPicPr>
          <p:nvPr userDrawn="1"/>
        </p:nvPicPr>
        <p:blipFill>
          <a:blip r:embed="rId256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10720983" y="2050529"/>
            <a:ext cx="60209" cy="87561"/>
          </a:xfrm>
          <a:prstGeom prst="rect">
            <a:avLst/>
          </a:prstGeom>
        </p:spPr>
      </p:pic>
      <p:pic>
        <p:nvPicPr>
          <p:cNvPr id="610" name="Image 241" descr=" ">
            <a:extLst>
              <a:ext uri="{FF2B5EF4-FFF2-40B4-BE49-F238E27FC236}">
                <a16:creationId xmlns:a16="http://schemas.microsoft.com/office/drawing/2014/main" id="{41FE4390-69F3-F9B5-2936-C92AE9F8E34C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10785756" y="2019002"/>
            <a:ext cx="67973" cy="89012"/>
          </a:xfrm>
          <a:prstGeom prst="rect">
            <a:avLst/>
          </a:prstGeom>
        </p:spPr>
      </p:pic>
      <p:pic>
        <p:nvPicPr>
          <p:cNvPr id="611" name="Image 242" descr=" ">
            <a:extLst>
              <a:ext uri="{FF2B5EF4-FFF2-40B4-BE49-F238E27FC236}">
                <a16:creationId xmlns:a16="http://schemas.microsoft.com/office/drawing/2014/main" id="{47066F43-8919-1B70-5E29-D0D12C307869}"/>
              </a:ext>
            </a:extLst>
          </p:cNvPr>
          <p:cNvPicPr>
            <a:picLocks noChangeAspect="1"/>
          </p:cNvPicPr>
          <p:nvPr userDrawn="1"/>
        </p:nvPicPr>
        <p:blipFill>
          <a:blip r:embed="rId207">
            <a:extLst>
              <a:ext uri="{96DAC541-7B7A-43D3-8B79-37D633B846F1}">
                <asvg:svgBlip xmlns="" xmlns:asvg="http://schemas.microsoft.com/office/drawing/2016/SVG/main" r:embed="rId259"/>
              </a:ext>
            </a:extLst>
          </a:blip>
          <a:stretch>
            <a:fillRect/>
          </a:stretch>
        </p:blipFill>
        <p:spPr>
          <a:xfrm>
            <a:off x="10856856" y="1987562"/>
            <a:ext cx="62019" cy="95312"/>
          </a:xfrm>
          <a:prstGeom prst="rect">
            <a:avLst/>
          </a:prstGeom>
        </p:spPr>
      </p:pic>
      <p:pic>
        <p:nvPicPr>
          <p:cNvPr id="612" name="Image 243" descr=" ">
            <a:extLst>
              <a:ext uri="{FF2B5EF4-FFF2-40B4-BE49-F238E27FC236}">
                <a16:creationId xmlns:a16="http://schemas.microsoft.com/office/drawing/2014/main" id="{6AE60D26-79F0-E370-6F62-4F506D02CC44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60"/>
              </a:ext>
            </a:extLst>
          </a:blip>
          <a:stretch>
            <a:fillRect/>
          </a:stretch>
        </p:blipFill>
        <p:spPr>
          <a:xfrm>
            <a:off x="10924655" y="1969591"/>
            <a:ext cx="63111" cy="95473"/>
          </a:xfrm>
          <a:prstGeom prst="rect">
            <a:avLst/>
          </a:prstGeom>
        </p:spPr>
      </p:pic>
      <p:pic>
        <p:nvPicPr>
          <p:cNvPr id="613" name="Image 244" descr=" ">
            <a:extLst>
              <a:ext uri="{FF2B5EF4-FFF2-40B4-BE49-F238E27FC236}">
                <a16:creationId xmlns:a16="http://schemas.microsoft.com/office/drawing/2014/main" id="{259BF976-1183-5B3D-6141-ED1C42385B16}"/>
              </a:ext>
            </a:extLst>
          </p:cNvPr>
          <p:cNvPicPr>
            <a:picLocks noChangeAspect="1"/>
          </p:cNvPicPr>
          <p:nvPr userDrawn="1"/>
        </p:nvPicPr>
        <p:blipFill>
          <a:blip r:embed="rId178">
            <a:extLst>
              <a:ext uri="{96DAC541-7B7A-43D3-8B79-37D633B846F1}">
                <asvg:svgBlip xmlns=""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10989255" y="1946858"/>
            <a:ext cx="73853" cy="97408"/>
          </a:xfrm>
          <a:prstGeom prst="rect">
            <a:avLst/>
          </a:prstGeom>
        </p:spPr>
      </p:pic>
      <p:pic>
        <p:nvPicPr>
          <p:cNvPr id="614" name="Image 245" descr=" ">
            <a:extLst>
              <a:ext uri="{FF2B5EF4-FFF2-40B4-BE49-F238E27FC236}">
                <a16:creationId xmlns:a16="http://schemas.microsoft.com/office/drawing/2014/main" id="{BABA153B-3AAD-99E1-B609-C57B1CA201F8}"/>
              </a:ext>
            </a:extLst>
          </p:cNvPr>
          <p:cNvPicPr>
            <a:picLocks noChangeAspect="1"/>
          </p:cNvPicPr>
          <p:nvPr userDrawn="1"/>
        </p:nvPicPr>
        <p:blipFill>
          <a:blip r:embed="rId262"/>
          <a:stretch>
            <a:fillRect/>
          </a:stretch>
        </p:blipFill>
        <p:spPr>
          <a:xfrm>
            <a:off x="12459439" y="1600200"/>
            <a:ext cx="2552721" cy="1016000"/>
          </a:xfrm>
          <a:prstGeom prst="rect">
            <a:avLst/>
          </a:prstGeom>
        </p:spPr>
      </p:pic>
      <p:pic>
        <p:nvPicPr>
          <p:cNvPr id="615" name="Image 246" descr=" ">
            <a:extLst>
              <a:ext uri="{FF2B5EF4-FFF2-40B4-BE49-F238E27FC236}">
                <a16:creationId xmlns:a16="http://schemas.microsoft.com/office/drawing/2014/main" id="{D1F94B1C-D848-FBAA-66BA-2BCDAA9CB06A}"/>
              </a:ext>
            </a:extLst>
          </p:cNvPr>
          <p:cNvPicPr>
            <a:picLocks noChangeAspect="1"/>
          </p:cNvPicPr>
          <p:nvPr userDrawn="1"/>
        </p:nvPicPr>
        <p:blipFill>
          <a:blip r:embed="rId263"/>
          <a:stretch>
            <a:fillRect/>
          </a:stretch>
        </p:blipFill>
        <p:spPr>
          <a:xfrm>
            <a:off x="5002912" y="1286644"/>
            <a:ext cx="3272949" cy="1389125"/>
          </a:xfrm>
          <a:prstGeom prst="rect">
            <a:avLst/>
          </a:prstGeom>
        </p:spPr>
      </p:pic>
      <p:pic>
        <p:nvPicPr>
          <p:cNvPr id="616" name="Image 247" descr=" ">
            <a:extLst>
              <a:ext uri="{FF2B5EF4-FFF2-40B4-BE49-F238E27FC236}">
                <a16:creationId xmlns:a16="http://schemas.microsoft.com/office/drawing/2014/main" id="{7E782431-570C-2EF9-B3A4-D9A8A8F82016}"/>
              </a:ext>
            </a:extLst>
          </p:cNvPr>
          <p:cNvPicPr>
            <a:picLocks noChangeAspect="1"/>
          </p:cNvPicPr>
          <p:nvPr userDrawn="1"/>
        </p:nvPicPr>
        <p:blipFill>
          <a:blip r:embed="rId264">
            <a:extLst>
              <a:ext uri="{96DAC541-7B7A-43D3-8B79-37D633B846F1}">
                <asvg:svgBlip xmlns="" xmlns:asvg="http://schemas.microsoft.com/office/drawing/2016/SVG/main" r:embed="rId265"/>
              </a:ext>
            </a:extLst>
          </a:blip>
          <a:stretch>
            <a:fillRect/>
          </a:stretch>
        </p:blipFill>
        <p:spPr>
          <a:xfrm>
            <a:off x="5061260" y="1377243"/>
            <a:ext cx="3156270" cy="120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6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673132-F72C-E1E3-6E1A-CC63208DE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0F3BEB-0542-757F-4ED4-B7F427DE4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97CDB6-D1DB-5155-2B47-616F8B5F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553A2D-B274-3DCE-7602-8A263F7C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233" name="Image 248" descr=" ">
            <a:extLst>
              <a:ext uri="{FF2B5EF4-FFF2-40B4-BE49-F238E27FC236}">
                <a16:creationId xmlns:a16="http://schemas.microsoft.com/office/drawing/2014/main" id="{A5F52D0E-FAFF-2F12-2792-E123680B6F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39383" y="1988269"/>
            <a:ext cx="17747665" cy="11727731"/>
          </a:xfrm>
          <a:prstGeom prst="rect">
            <a:avLst/>
          </a:prstGeom>
        </p:spPr>
      </p:pic>
      <p:pic>
        <p:nvPicPr>
          <p:cNvPr id="7" name="Image 85" descr=" ">
            <a:extLst>
              <a:ext uri="{FF2B5EF4-FFF2-40B4-BE49-F238E27FC236}">
                <a16:creationId xmlns:a16="http://schemas.microsoft.com/office/drawing/2014/main" id="{0B4D719F-9C79-E13D-8BC6-6CE9E868EC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127" y="1177640"/>
            <a:ext cx="1800400" cy="692733"/>
          </a:xfrm>
          <a:prstGeom prst="rect">
            <a:avLst/>
          </a:prstGeom>
        </p:spPr>
      </p:pic>
      <p:pic>
        <p:nvPicPr>
          <p:cNvPr id="8" name="Image 86" descr=" ">
            <a:extLst>
              <a:ext uri="{FF2B5EF4-FFF2-40B4-BE49-F238E27FC236}">
                <a16:creationId xmlns:a16="http://schemas.microsoft.com/office/drawing/2014/main" id="{DB898A46-4E88-C792-E057-198563C458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13871" y="1409551"/>
            <a:ext cx="83950" cy="84013"/>
          </a:xfrm>
          <a:prstGeom prst="rect">
            <a:avLst/>
          </a:prstGeom>
        </p:spPr>
      </p:pic>
      <p:pic>
        <p:nvPicPr>
          <p:cNvPr id="9" name="Image 87" descr=" ">
            <a:extLst>
              <a:ext uri="{FF2B5EF4-FFF2-40B4-BE49-F238E27FC236}">
                <a16:creationId xmlns:a16="http://schemas.microsoft.com/office/drawing/2014/main" id="{E5B6B2F8-DDDF-6464-4070-77B74C9995A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19924" y="1409551"/>
            <a:ext cx="73605" cy="84013"/>
          </a:xfrm>
          <a:prstGeom prst="rect">
            <a:avLst/>
          </a:prstGeom>
        </p:spPr>
      </p:pic>
      <p:pic>
        <p:nvPicPr>
          <p:cNvPr id="10" name="Image 88" descr=" ">
            <a:extLst>
              <a:ext uri="{FF2B5EF4-FFF2-40B4-BE49-F238E27FC236}">
                <a16:creationId xmlns:a16="http://schemas.microsoft.com/office/drawing/2014/main" id="{654E85AE-85DB-5585-937C-2E02D45D913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15633" y="1409551"/>
            <a:ext cx="72860" cy="84013"/>
          </a:xfrm>
          <a:prstGeom prst="rect">
            <a:avLst/>
          </a:prstGeom>
        </p:spPr>
      </p:pic>
      <p:pic>
        <p:nvPicPr>
          <p:cNvPr id="11" name="Image 89" descr=" ">
            <a:extLst>
              <a:ext uri="{FF2B5EF4-FFF2-40B4-BE49-F238E27FC236}">
                <a16:creationId xmlns:a16="http://schemas.microsoft.com/office/drawing/2014/main" id="{A8EFA86D-B21F-9EB1-455B-150338AF3E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06553" y="1407988"/>
            <a:ext cx="89060" cy="87126"/>
          </a:xfrm>
          <a:prstGeom prst="rect">
            <a:avLst/>
          </a:prstGeom>
        </p:spPr>
      </p:pic>
      <p:pic>
        <p:nvPicPr>
          <p:cNvPr id="12" name="Image 90" descr=" ">
            <a:extLst>
              <a:ext uri="{FF2B5EF4-FFF2-40B4-BE49-F238E27FC236}">
                <a16:creationId xmlns:a16="http://schemas.microsoft.com/office/drawing/2014/main" id="{FFCFF8A4-D220-8533-0548-CA65716721A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13574" y="1409551"/>
            <a:ext cx="68866" cy="84013"/>
          </a:xfrm>
          <a:prstGeom prst="rect">
            <a:avLst/>
          </a:prstGeom>
        </p:spPr>
      </p:pic>
      <p:pic>
        <p:nvPicPr>
          <p:cNvPr id="13" name="Image 91" descr=" ">
            <a:extLst>
              <a:ext uri="{FF2B5EF4-FFF2-40B4-BE49-F238E27FC236}">
                <a16:creationId xmlns:a16="http://schemas.microsoft.com/office/drawing/2014/main" id="{242306D8-EFBE-EB1E-C4F2-C96B41543BB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99087" y="1409551"/>
            <a:ext cx="66634" cy="84013"/>
          </a:xfrm>
          <a:prstGeom prst="rect">
            <a:avLst/>
          </a:prstGeom>
        </p:spPr>
      </p:pic>
      <p:pic>
        <p:nvPicPr>
          <p:cNvPr id="14" name="Image 92" descr=" ">
            <a:extLst>
              <a:ext uri="{FF2B5EF4-FFF2-40B4-BE49-F238E27FC236}">
                <a16:creationId xmlns:a16="http://schemas.microsoft.com/office/drawing/2014/main" id="{93C8FEAA-CE7A-8D21-EE3C-E704A17ABA7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381300" y="1409551"/>
            <a:ext cx="72860" cy="84013"/>
          </a:xfrm>
          <a:prstGeom prst="rect">
            <a:avLst/>
          </a:prstGeom>
        </p:spPr>
      </p:pic>
      <p:pic>
        <p:nvPicPr>
          <p:cNvPr id="15" name="Image 93" descr=" ">
            <a:extLst>
              <a:ext uri="{FF2B5EF4-FFF2-40B4-BE49-F238E27FC236}">
                <a16:creationId xmlns:a16="http://schemas.microsoft.com/office/drawing/2014/main" id="{57ABAD60-578B-DC36-2BB4-C6A20448D0D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8697" y="1409067"/>
            <a:ext cx="89432" cy="84485"/>
          </a:xfrm>
          <a:prstGeom prst="rect">
            <a:avLst/>
          </a:prstGeom>
        </p:spPr>
      </p:pic>
      <p:pic>
        <p:nvPicPr>
          <p:cNvPr id="16" name="Image 94" descr=" ">
            <a:extLst>
              <a:ext uri="{FF2B5EF4-FFF2-40B4-BE49-F238E27FC236}">
                <a16:creationId xmlns:a16="http://schemas.microsoft.com/office/drawing/2014/main" id="{D055C31F-3856-7C2B-634A-BF28EA7D0EE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564431" y="1409551"/>
            <a:ext cx="77351" cy="85564"/>
          </a:xfrm>
          <a:prstGeom prst="rect">
            <a:avLst/>
          </a:prstGeom>
        </p:spPr>
      </p:pic>
      <p:pic>
        <p:nvPicPr>
          <p:cNvPr id="17" name="Image 95" descr=" ">
            <a:extLst>
              <a:ext uri="{FF2B5EF4-FFF2-40B4-BE49-F238E27FC236}">
                <a16:creationId xmlns:a16="http://schemas.microsoft.com/office/drawing/2014/main" id="{4D905DB0-50C9-ACCC-01B3-CF5724EA431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656021" y="1409551"/>
            <a:ext cx="73481" cy="84013"/>
          </a:xfrm>
          <a:prstGeom prst="rect">
            <a:avLst/>
          </a:prstGeom>
        </p:spPr>
      </p:pic>
      <p:pic>
        <p:nvPicPr>
          <p:cNvPr id="18" name="Image 96" descr=" ">
            <a:extLst>
              <a:ext uri="{FF2B5EF4-FFF2-40B4-BE49-F238E27FC236}">
                <a16:creationId xmlns:a16="http://schemas.microsoft.com/office/drawing/2014/main" id="{0DC4EB76-B4F8-EBDE-63AD-30544C952C6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813871" y="1554435"/>
            <a:ext cx="66634" cy="84013"/>
          </a:xfrm>
          <a:prstGeom prst="rect">
            <a:avLst/>
          </a:prstGeom>
        </p:spPr>
      </p:pic>
      <p:pic>
        <p:nvPicPr>
          <p:cNvPr id="19" name="Image 97" descr=" ">
            <a:extLst>
              <a:ext uri="{FF2B5EF4-FFF2-40B4-BE49-F238E27FC236}">
                <a16:creationId xmlns:a16="http://schemas.microsoft.com/office/drawing/2014/main" id="{DBF9D921-656E-3250-836C-7670E507859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893802" y="1552885"/>
            <a:ext cx="89060" cy="87126"/>
          </a:xfrm>
          <a:prstGeom prst="rect">
            <a:avLst/>
          </a:prstGeom>
        </p:spPr>
      </p:pic>
      <p:pic>
        <p:nvPicPr>
          <p:cNvPr id="20" name="Image 98" descr=" ">
            <a:extLst>
              <a:ext uri="{FF2B5EF4-FFF2-40B4-BE49-F238E27FC236}">
                <a16:creationId xmlns:a16="http://schemas.microsoft.com/office/drawing/2014/main" id="{BAADF27B-F4C4-3027-DD9B-0C3AB61F3818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998267" y="1552885"/>
            <a:ext cx="71496" cy="87126"/>
          </a:xfrm>
          <a:prstGeom prst="rect">
            <a:avLst/>
          </a:prstGeom>
        </p:spPr>
      </p:pic>
      <p:pic>
        <p:nvPicPr>
          <p:cNvPr id="21" name="Image 99" descr=" ">
            <a:extLst>
              <a:ext uri="{FF2B5EF4-FFF2-40B4-BE49-F238E27FC236}">
                <a16:creationId xmlns:a16="http://schemas.microsoft.com/office/drawing/2014/main" id="{C38937B7-F5E6-A36A-B480-12E8F6796983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081572" y="1552885"/>
            <a:ext cx="71496" cy="87126"/>
          </a:xfrm>
          <a:prstGeom prst="rect">
            <a:avLst/>
          </a:prstGeom>
        </p:spPr>
      </p:pic>
      <p:pic>
        <p:nvPicPr>
          <p:cNvPr id="22" name="Image 100" descr=" ">
            <a:extLst>
              <a:ext uri="{FF2B5EF4-FFF2-40B4-BE49-F238E27FC236}">
                <a16:creationId xmlns:a16="http://schemas.microsoft.com/office/drawing/2014/main" id="{46151F9C-54BC-D333-A7B5-64CAE46CAC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170235" y="1554435"/>
            <a:ext cx="73605" cy="84013"/>
          </a:xfrm>
          <a:prstGeom prst="rect">
            <a:avLst/>
          </a:prstGeom>
        </p:spPr>
      </p:pic>
      <p:pic>
        <p:nvPicPr>
          <p:cNvPr id="23" name="Image 101" descr=" ">
            <a:extLst>
              <a:ext uri="{FF2B5EF4-FFF2-40B4-BE49-F238E27FC236}">
                <a16:creationId xmlns:a16="http://schemas.microsoft.com/office/drawing/2014/main" id="{1CF3DC60-CC17-0BD5-9AC9-5066E342CAF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265968" y="1554435"/>
            <a:ext cx="73605" cy="84013"/>
          </a:xfrm>
          <a:prstGeom prst="rect">
            <a:avLst/>
          </a:prstGeom>
        </p:spPr>
      </p:pic>
      <p:pic>
        <p:nvPicPr>
          <p:cNvPr id="24" name="Image 102" descr=" ">
            <a:extLst>
              <a:ext uri="{FF2B5EF4-FFF2-40B4-BE49-F238E27FC236}">
                <a16:creationId xmlns:a16="http://schemas.microsoft.com/office/drawing/2014/main" id="{3DCF291E-CDEE-D176-FAA1-4CA3EB239C88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499408" y="1694421"/>
            <a:ext cx="7542" cy="7714"/>
          </a:xfrm>
          <a:prstGeom prst="rect">
            <a:avLst/>
          </a:prstGeom>
        </p:spPr>
      </p:pic>
      <p:pic>
        <p:nvPicPr>
          <p:cNvPr id="25" name="Image 103" descr=" ">
            <a:extLst>
              <a:ext uri="{FF2B5EF4-FFF2-40B4-BE49-F238E27FC236}">
                <a16:creationId xmlns:a16="http://schemas.microsoft.com/office/drawing/2014/main" id="{D730552E-E1BD-3028-053E-CB3FA3C7900A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515359" y="1725898"/>
            <a:ext cx="7542" cy="7727"/>
          </a:xfrm>
          <a:prstGeom prst="rect">
            <a:avLst/>
          </a:prstGeom>
        </p:spPr>
      </p:pic>
      <p:pic>
        <p:nvPicPr>
          <p:cNvPr id="26" name="Image 104" descr=" ">
            <a:extLst>
              <a:ext uri="{FF2B5EF4-FFF2-40B4-BE49-F238E27FC236}">
                <a16:creationId xmlns:a16="http://schemas.microsoft.com/office/drawing/2014/main" id="{6C805EF8-8197-CFD3-D88F-D9E9141E9342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499408" y="1725898"/>
            <a:ext cx="7542" cy="7727"/>
          </a:xfrm>
          <a:prstGeom prst="rect">
            <a:avLst/>
          </a:prstGeom>
        </p:spPr>
      </p:pic>
      <p:pic>
        <p:nvPicPr>
          <p:cNvPr id="27" name="Image 105" descr=" ">
            <a:extLst>
              <a:ext uri="{FF2B5EF4-FFF2-40B4-BE49-F238E27FC236}">
                <a16:creationId xmlns:a16="http://schemas.microsoft.com/office/drawing/2014/main" id="{5DC209A0-4BD5-96B5-F154-E0474769E8E0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531161" y="1725898"/>
            <a:ext cx="7542" cy="7727"/>
          </a:xfrm>
          <a:prstGeom prst="rect">
            <a:avLst/>
          </a:prstGeom>
        </p:spPr>
      </p:pic>
      <p:pic>
        <p:nvPicPr>
          <p:cNvPr id="28" name="Image 106" descr=" ">
            <a:extLst>
              <a:ext uri="{FF2B5EF4-FFF2-40B4-BE49-F238E27FC236}">
                <a16:creationId xmlns:a16="http://schemas.microsoft.com/office/drawing/2014/main" id="{4C14DB16-A9A1-5FB1-56DC-6C0F32708789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491047" y="1659248"/>
            <a:ext cx="24237" cy="26690"/>
          </a:xfrm>
          <a:prstGeom prst="rect">
            <a:avLst/>
          </a:prstGeom>
        </p:spPr>
      </p:pic>
      <p:pic>
        <p:nvPicPr>
          <p:cNvPr id="29" name="Image 107" descr=" ">
            <a:extLst>
              <a:ext uri="{FF2B5EF4-FFF2-40B4-BE49-F238E27FC236}">
                <a16:creationId xmlns:a16="http://schemas.microsoft.com/office/drawing/2014/main" id="{73404F42-391E-A5C1-2805-A0876B8FDD7F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509752" y="1691332"/>
            <a:ext cx="31357" cy="32172"/>
          </a:xfrm>
          <a:prstGeom prst="rect">
            <a:avLst/>
          </a:prstGeom>
        </p:spPr>
      </p:pic>
      <p:pic>
        <p:nvPicPr>
          <p:cNvPr id="30" name="Image 108" descr=" ">
            <a:extLst>
              <a:ext uri="{FF2B5EF4-FFF2-40B4-BE49-F238E27FC236}">
                <a16:creationId xmlns:a16="http://schemas.microsoft.com/office/drawing/2014/main" id="{66ADA912-DEE6-68E4-0511-2973F3B445A0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499408" y="1710048"/>
            <a:ext cx="7542" cy="7727"/>
          </a:xfrm>
          <a:prstGeom prst="rect">
            <a:avLst/>
          </a:prstGeom>
        </p:spPr>
      </p:pic>
      <p:pic>
        <p:nvPicPr>
          <p:cNvPr id="31" name="Image 109" descr=" ">
            <a:extLst>
              <a:ext uri="{FF2B5EF4-FFF2-40B4-BE49-F238E27FC236}">
                <a16:creationId xmlns:a16="http://schemas.microsoft.com/office/drawing/2014/main" id="{FC7C4ADC-E60E-3739-A5E0-CD49014185CF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514292" y="1751422"/>
            <a:ext cx="11387" cy="17661"/>
          </a:xfrm>
          <a:prstGeom prst="rect">
            <a:avLst/>
          </a:prstGeom>
        </p:spPr>
      </p:pic>
      <p:pic>
        <p:nvPicPr>
          <p:cNvPr id="32" name="Image 110" descr=" ">
            <a:extLst>
              <a:ext uri="{FF2B5EF4-FFF2-40B4-BE49-F238E27FC236}">
                <a16:creationId xmlns:a16="http://schemas.microsoft.com/office/drawing/2014/main" id="{7927C44A-13AD-5FF9-A61D-1E4ECF55EEA7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=""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480678" y="1751422"/>
            <a:ext cx="11387" cy="17661"/>
          </a:xfrm>
          <a:prstGeom prst="rect">
            <a:avLst/>
          </a:prstGeom>
        </p:spPr>
      </p:pic>
      <p:pic>
        <p:nvPicPr>
          <p:cNvPr id="33" name="Image 111" descr=" ">
            <a:extLst>
              <a:ext uri="{FF2B5EF4-FFF2-40B4-BE49-F238E27FC236}">
                <a16:creationId xmlns:a16="http://schemas.microsoft.com/office/drawing/2014/main" id="{C1F528E5-EF18-8CE5-6219-88ECB53A8D50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=""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495786" y="1747131"/>
            <a:ext cx="14785" cy="27174"/>
          </a:xfrm>
          <a:prstGeom prst="rect">
            <a:avLst/>
          </a:prstGeom>
        </p:spPr>
      </p:pic>
      <p:pic>
        <p:nvPicPr>
          <p:cNvPr id="34" name="Image 112" descr=" ">
            <a:extLst>
              <a:ext uri="{FF2B5EF4-FFF2-40B4-BE49-F238E27FC236}">
                <a16:creationId xmlns:a16="http://schemas.microsoft.com/office/drawing/2014/main" id="{A6EF4E60-409E-9649-B9DC-E4F2255A5EE7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397373" y="1661145"/>
            <a:ext cx="143786" cy="97792"/>
          </a:xfrm>
          <a:prstGeom prst="rect">
            <a:avLst/>
          </a:prstGeom>
        </p:spPr>
      </p:pic>
      <p:pic>
        <p:nvPicPr>
          <p:cNvPr id="35" name="Image 113" descr=" ">
            <a:extLst>
              <a:ext uri="{FF2B5EF4-FFF2-40B4-BE49-F238E27FC236}">
                <a16:creationId xmlns:a16="http://schemas.microsoft.com/office/drawing/2014/main" id="{9C6ABD33-136B-1029-22AD-30552CF756E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483853" y="1725898"/>
            <a:ext cx="7542" cy="7727"/>
          </a:xfrm>
          <a:prstGeom prst="rect">
            <a:avLst/>
          </a:prstGeom>
        </p:spPr>
      </p:pic>
      <p:pic>
        <p:nvPicPr>
          <p:cNvPr id="36" name="Image 114" descr=" ">
            <a:extLst>
              <a:ext uri="{FF2B5EF4-FFF2-40B4-BE49-F238E27FC236}">
                <a16:creationId xmlns:a16="http://schemas.microsoft.com/office/drawing/2014/main" id="{10BE470F-8F86-FA44-6509-A623F99A31DE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468447" y="1725898"/>
            <a:ext cx="7542" cy="7727"/>
          </a:xfrm>
          <a:prstGeom prst="rect">
            <a:avLst/>
          </a:prstGeom>
        </p:spPr>
      </p:pic>
      <p:pic>
        <p:nvPicPr>
          <p:cNvPr id="37" name="Image 115" descr=" ">
            <a:extLst>
              <a:ext uri="{FF2B5EF4-FFF2-40B4-BE49-F238E27FC236}">
                <a16:creationId xmlns:a16="http://schemas.microsoft.com/office/drawing/2014/main" id="{A5B89A19-E26B-888F-12A4-A0326320BA2F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=""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166512" y="1745481"/>
            <a:ext cx="7715" cy="17450"/>
          </a:xfrm>
          <a:prstGeom prst="rect">
            <a:avLst/>
          </a:prstGeom>
        </p:spPr>
      </p:pic>
      <p:pic>
        <p:nvPicPr>
          <p:cNvPr id="38" name="Image 116" descr=" ">
            <a:extLst>
              <a:ext uri="{FF2B5EF4-FFF2-40B4-BE49-F238E27FC236}">
                <a16:creationId xmlns:a16="http://schemas.microsoft.com/office/drawing/2014/main" id="{86484F97-ACA8-2C2B-9720-9771B60966D2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=""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192163" y="1763365"/>
            <a:ext cx="10122" cy="10517"/>
          </a:xfrm>
          <a:prstGeom prst="rect">
            <a:avLst/>
          </a:prstGeom>
        </p:spPr>
      </p:pic>
      <p:pic>
        <p:nvPicPr>
          <p:cNvPr id="39" name="Image 117" descr=" ">
            <a:extLst>
              <a:ext uri="{FF2B5EF4-FFF2-40B4-BE49-F238E27FC236}">
                <a16:creationId xmlns:a16="http://schemas.microsoft.com/office/drawing/2014/main" id="{F7955735-62E0-8923-B906-5696C135E5AB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=""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173805" y="1735348"/>
            <a:ext cx="15852" cy="26057"/>
          </a:xfrm>
          <a:prstGeom prst="rect">
            <a:avLst/>
          </a:prstGeom>
        </p:spPr>
      </p:pic>
      <p:pic>
        <p:nvPicPr>
          <p:cNvPr id="40" name="Image 118" descr=" ">
            <a:extLst>
              <a:ext uri="{FF2B5EF4-FFF2-40B4-BE49-F238E27FC236}">
                <a16:creationId xmlns:a16="http://schemas.microsoft.com/office/drawing/2014/main" id="{E1FF76E3-CF9A-59D7-3435-F08E84AD6C85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=""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184423" y="1755539"/>
            <a:ext cx="12305" cy="12960"/>
          </a:xfrm>
          <a:prstGeom prst="rect">
            <a:avLst/>
          </a:prstGeom>
        </p:spPr>
      </p:pic>
      <p:pic>
        <p:nvPicPr>
          <p:cNvPr id="41" name="Image 119" descr=" ">
            <a:extLst>
              <a:ext uri="{FF2B5EF4-FFF2-40B4-BE49-F238E27FC236}">
                <a16:creationId xmlns:a16="http://schemas.microsoft.com/office/drawing/2014/main" id="{12B126DC-629B-02D9-D3EE-C03DEA8C1AFE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=""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147211" y="1718097"/>
            <a:ext cx="5210" cy="5321"/>
          </a:xfrm>
          <a:prstGeom prst="rect">
            <a:avLst/>
          </a:prstGeom>
        </p:spPr>
      </p:pic>
      <p:pic>
        <p:nvPicPr>
          <p:cNvPr id="42" name="Image 120" descr=" ">
            <a:extLst>
              <a:ext uri="{FF2B5EF4-FFF2-40B4-BE49-F238E27FC236}">
                <a16:creationId xmlns:a16="http://schemas.microsoft.com/office/drawing/2014/main" id="{FA7AE257-E737-E486-C111-3F46F28E6874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=""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158300" y="1661158"/>
            <a:ext cx="97941" cy="80504"/>
          </a:xfrm>
          <a:prstGeom prst="rect">
            <a:avLst/>
          </a:prstGeom>
        </p:spPr>
      </p:pic>
      <p:pic>
        <p:nvPicPr>
          <p:cNvPr id="43" name="Image 121" descr=" ">
            <a:extLst>
              <a:ext uri="{FF2B5EF4-FFF2-40B4-BE49-F238E27FC236}">
                <a16:creationId xmlns:a16="http://schemas.microsoft.com/office/drawing/2014/main" id="{472D89C2-2843-D1A1-B222-B0B84CAC5C54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091270" y="1663427"/>
            <a:ext cx="60432" cy="60300"/>
          </a:xfrm>
          <a:prstGeom prst="rect">
            <a:avLst/>
          </a:prstGeom>
        </p:spPr>
      </p:pic>
      <p:pic>
        <p:nvPicPr>
          <p:cNvPr id="44" name="Image 122" descr=" ">
            <a:extLst>
              <a:ext uri="{FF2B5EF4-FFF2-40B4-BE49-F238E27FC236}">
                <a16:creationId xmlns:a16="http://schemas.microsoft.com/office/drawing/2014/main" id="{7D0A52D3-3620-F99B-D9BE-C32D30C225D1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=""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1135229" y="1728651"/>
            <a:ext cx="21632" cy="13419"/>
          </a:xfrm>
          <a:prstGeom prst="rect">
            <a:avLst/>
          </a:prstGeom>
        </p:spPr>
      </p:pic>
      <p:pic>
        <p:nvPicPr>
          <p:cNvPr id="45" name="Image 123" descr=" ">
            <a:extLst>
              <a:ext uri="{FF2B5EF4-FFF2-40B4-BE49-F238E27FC236}">
                <a16:creationId xmlns:a16="http://schemas.microsoft.com/office/drawing/2014/main" id="{DF673281-CA25-5EEE-570C-E1957904F102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=""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1147311" y="1739441"/>
            <a:ext cx="16249" cy="20526"/>
          </a:xfrm>
          <a:prstGeom prst="rect">
            <a:avLst/>
          </a:prstGeom>
        </p:spPr>
      </p:pic>
      <p:pic>
        <p:nvPicPr>
          <p:cNvPr id="46" name="Image 124" descr=" ">
            <a:extLst>
              <a:ext uri="{FF2B5EF4-FFF2-40B4-BE49-F238E27FC236}">
                <a16:creationId xmlns:a16="http://schemas.microsoft.com/office/drawing/2014/main" id="{20DE3E11-7935-68D0-D4FA-6713D6FB544C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=""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027117" y="1598402"/>
            <a:ext cx="54056" cy="55848"/>
          </a:xfrm>
          <a:prstGeom prst="rect">
            <a:avLst/>
          </a:prstGeom>
        </p:spPr>
      </p:pic>
      <p:pic>
        <p:nvPicPr>
          <p:cNvPr id="47" name="Image 125" descr=" ">
            <a:extLst>
              <a:ext uri="{FF2B5EF4-FFF2-40B4-BE49-F238E27FC236}">
                <a16:creationId xmlns:a16="http://schemas.microsoft.com/office/drawing/2014/main" id="{EEE4F215-37C6-261B-2DAC-A3EEF33475EE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=""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077700" y="1649772"/>
            <a:ext cx="11362" cy="11547"/>
          </a:xfrm>
          <a:prstGeom prst="rect">
            <a:avLst/>
          </a:prstGeom>
        </p:spPr>
      </p:pic>
      <p:pic>
        <p:nvPicPr>
          <p:cNvPr id="48" name="Image 126" descr=" ">
            <a:extLst>
              <a:ext uri="{FF2B5EF4-FFF2-40B4-BE49-F238E27FC236}">
                <a16:creationId xmlns:a16="http://schemas.microsoft.com/office/drawing/2014/main" id="{CBAC10D1-27C6-4E1D-0E30-014304781304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=""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053835" y="1625836"/>
            <a:ext cx="8484" cy="8682"/>
          </a:xfrm>
          <a:prstGeom prst="rect">
            <a:avLst/>
          </a:prstGeom>
        </p:spPr>
      </p:pic>
      <p:pic>
        <p:nvPicPr>
          <p:cNvPr id="49" name="Image 127" descr=" ">
            <a:extLst>
              <a:ext uri="{FF2B5EF4-FFF2-40B4-BE49-F238E27FC236}">
                <a16:creationId xmlns:a16="http://schemas.microsoft.com/office/drawing/2014/main" id="{9C24D71D-5153-8650-AF57-ADE2845DA3B4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=""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1457309" y="1587116"/>
            <a:ext cx="49367" cy="37095"/>
          </a:xfrm>
          <a:prstGeom prst="rect">
            <a:avLst/>
          </a:prstGeom>
        </p:spPr>
      </p:pic>
      <p:pic>
        <p:nvPicPr>
          <p:cNvPr id="50" name="Image 128" descr=" ">
            <a:extLst>
              <a:ext uri="{FF2B5EF4-FFF2-40B4-BE49-F238E27FC236}">
                <a16:creationId xmlns:a16="http://schemas.microsoft.com/office/drawing/2014/main" id="{180BB410-B9BF-85B2-D792-454CCFA51738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480430" y="1587116"/>
            <a:ext cx="0" cy="0"/>
          </a:xfrm>
          <a:prstGeom prst="rect">
            <a:avLst/>
          </a:prstGeom>
        </p:spPr>
      </p:pic>
      <p:pic>
        <p:nvPicPr>
          <p:cNvPr id="51" name="Image 129" descr=" ">
            <a:extLst>
              <a:ext uri="{FF2B5EF4-FFF2-40B4-BE49-F238E27FC236}">
                <a16:creationId xmlns:a16="http://schemas.microsoft.com/office/drawing/2014/main" id="{6A758ACA-C918-BE07-F779-CB726156D8F8}"/>
              </a:ext>
            </a:extLst>
          </p:cNvPr>
          <p:cNvPicPr>
            <a:picLocks noChangeAspect="1"/>
          </p:cNvPicPr>
          <p:nvPr userDrawn="1"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1552496" y="1385850"/>
            <a:ext cx="84545" cy="88491"/>
          </a:xfrm>
          <a:prstGeom prst="rect">
            <a:avLst/>
          </a:prstGeom>
        </p:spPr>
      </p:pic>
      <p:pic>
        <p:nvPicPr>
          <p:cNvPr id="52" name="Image 130" descr=" ">
            <a:extLst>
              <a:ext uri="{FF2B5EF4-FFF2-40B4-BE49-F238E27FC236}">
                <a16:creationId xmlns:a16="http://schemas.microsoft.com/office/drawing/2014/main" id="{E382F4D7-BB1D-1C2C-7769-58F4145FC590}"/>
              </a:ext>
            </a:extLst>
          </p:cNvPr>
          <p:cNvPicPr>
            <a:picLocks noChangeAspect="1"/>
          </p:cNvPicPr>
          <p:nvPr userDrawn="1"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1552496" y="1304255"/>
            <a:ext cx="63657" cy="130423"/>
          </a:xfrm>
          <a:prstGeom prst="rect">
            <a:avLst/>
          </a:prstGeom>
        </p:spPr>
      </p:pic>
      <p:pic>
        <p:nvPicPr>
          <p:cNvPr id="53" name="Image 131" descr=" ">
            <a:extLst>
              <a:ext uri="{FF2B5EF4-FFF2-40B4-BE49-F238E27FC236}">
                <a16:creationId xmlns:a16="http://schemas.microsoft.com/office/drawing/2014/main" id="{0E395B34-01F2-E78B-C499-7EBA5EBB1D5A}"/>
              </a:ext>
            </a:extLst>
          </p:cNvPr>
          <p:cNvPicPr>
            <a:picLocks noChangeAspect="1"/>
          </p:cNvPicPr>
          <p:nvPr userDrawn="1"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1534709" y="1514252"/>
            <a:ext cx="84570" cy="35309"/>
          </a:xfrm>
          <a:prstGeom prst="rect">
            <a:avLst/>
          </a:prstGeom>
        </p:spPr>
      </p:pic>
      <p:pic>
        <p:nvPicPr>
          <p:cNvPr id="54" name="Image 132" descr=" ">
            <a:extLst>
              <a:ext uri="{FF2B5EF4-FFF2-40B4-BE49-F238E27FC236}">
                <a16:creationId xmlns:a16="http://schemas.microsoft.com/office/drawing/2014/main" id="{BB769075-9D45-247A-C46B-5B1765037B97}"/>
              </a:ext>
            </a:extLst>
          </p:cNvPr>
          <p:cNvPicPr>
            <a:picLocks noChangeAspect="1"/>
          </p:cNvPicPr>
          <p:nvPr userDrawn="1"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1550884" y="1459272"/>
            <a:ext cx="86604" cy="51879"/>
          </a:xfrm>
          <a:prstGeom prst="rect">
            <a:avLst/>
          </a:prstGeom>
        </p:spPr>
      </p:pic>
      <p:pic>
        <p:nvPicPr>
          <p:cNvPr id="55" name="Image 133" descr=" ">
            <a:extLst>
              <a:ext uri="{FF2B5EF4-FFF2-40B4-BE49-F238E27FC236}">
                <a16:creationId xmlns:a16="http://schemas.microsoft.com/office/drawing/2014/main" id="{F24419C1-60E8-0BD0-DB74-2AF700CB1A62}"/>
              </a:ext>
            </a:extLst>
          </p:cNvPr>
          <p:cNvPicPr>
            <a:picLocks noChangeAspect="1"/>
          </p:cNvPicPr>
          <p:nvPr userDrawn="1"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512233" y="1543186"/>
            <a:ext cx="82684" cy="41585"/>
          </a:xfrm>
          <a:prstGeom prst="rect">
            <a:avLst/>
          </a:prstGeom>
        </p:spPr>
      </p:pic>
      <p:pic>
        <p:nvPicPr>
          <p:cNvPr id="56" name="Image 134" descr=" ">
            <a:extLst>
              <a:ext uri="{FF2B5EF4-FFF2-40B4-BE49-F238E27FC236}">
                <a16:creationId xmlns:a16="http://schemas.microsoft.com/office/drawing/2014/main" id="{7F2FAF6A-1091-0928-DB61-30697DE84A1D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485292" y="1567421"/>
            <a:ext cx="74051" cy="43173"/>
          </a:xfrm>
          <a:prstGeom prst="rect">
            <a:avLst/>
          </a:prstGeom>
        </p:spPr>
      </p:pic>
      <p:pic>
        <p:nvPicPr>
          <p:cNvPr id="57" name="Image 135" descr=" ">
            <a:extLst>
              <a:ext uri="{FF2B5EF4-FFF2-40B4-BE49-F238E27FC236}">
                <a16:creationId xmlns:a16="http://schemas.microsoft.com/office/drawing/2014/main" id="{996700D6-5E1A-47C5-FA42-F6C41EFEB5DE}"/>
              </a:ext>
            </a:extLst>
          </p:cNvPr>
          <p:cNvPicPr>
            <a:picLocks noChangeAspect="1"/>
          </p:cNvPicPr>
          <p:nvPr userDrawn="1"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227737" y="1742877"/>
            <a:ext cx="198165" cy="127484"/>
          </a:xfrm>
          <a:prstGeom prst="rect">
            <a:avLst/>
          </a:prstGeom>
        </p:spPr>
      </p:pic>
      <p:pic>
        <p:nvPicPr>
          <p:cNvPr id="58" name="Image 136" descr=" ">
            <a:extLst>
              <a:ext uri="{FF2B5EF4-FFF2-40B4-BE49-F238E27FC236}">
                <a16:creationId xmlns:a16="http://schemas.microsoft.com/office/drawing/2014/main" id="{60C4E5D5-F1A2-8AE6-35C9-42878899B338}"/>
              </a:ext>
            </a:extLst>
          </p:cNvPr>
          <p:cNvPicPr>
            <a:picLocks noChangeAspect="1"/>
          </p:cNvPicPr>
          <p:nvPr userDrawn="1"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146914" y="1587116"/>
            <a:ext cx="49367" cy="37095"/>
          </a:xfrm>
          <a:prstGeom prst="rect">
            <a:avLst/>
          </a:prstGeom>
        </p:spPr>
      </p:pic>
      <p:pic>
        <p:nvPicPr>
          <p:cNvPr id="59" name="Image 137" descr=" ">
            <a:extLst>
              <a:ext uri="{FF2B5EF4-FFF2-40B4-BE49-F238E27FC236}">
                <a16:creationId xmlns:a16="http://schemas.microsoft.com/office/drawing/2014/main" id="{FC91191F-71F7-1BF2-1E1B-FA62F582FBA1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173185" y="1587116"/>
            <a:ext cx="0" cy="0"/>
          </a:xfrm>
          <a:prstGeom prst="rect">
            <a:avLst/>
          </a:prstGeom>
        </p:spPr>
      </p:pic>
      <p:pic>
        <p:nvPicPr>
          <p:cNvPr id="60" name="Image 138" descr=" ">
            <a:extLst>
              <a:ext uri="{FF2B5EF4-FFF2-40B4-BE49-F238E27FC236}">
                <a16:creationId xmlns:a16="http://schemas.microsoft.com/office/drawing/2014/main" id="{28107725-7BC5-8EEA-17C2-7860DFDFD78A}"/>
              </a:ext>
            </a:extLst>
          </p:cNvPr>
          <p:cNvPicPr>
            <a:picLocks noChangeAspect="1"/>
          </p:cNvPicPr>
          <p:nvPr userDrawn="1"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016574" y="1385850"/>
            <a:ext cx="84545" cy="88491"/>
          </a:xfrm>
          <a:prstGeom prst="rect">
            <a:avLst/>
          </a:prstGeom>
        </p:spPr>
      </p:pic>
      <p:pic>
        <p:nvPicPr>
          <p:cNvPr id="61" name="Image 139" descr=" ">
            <a:extLst>
              <a:ext uri="{FF2B5EF4-FFF2-40B4-BE49-F238E27FC236}">
                <a16:creationId xmlns:a16="http://schemas.microsoft.com/office/drawing/2014/main" id="{996C7BB9-BDA9-FF56-8AF1-BEB6F83E40FF}"/>
              </a:ext>
            </a:extLst>
          </p:cNvPr>
          <p:cNvPicPr>
            <a:picLocks noChangeAspect="1"/>
          </p:cNvPicPr>
          <p:nvPr userDrawn="1"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37437" y="1304255"/>
            <a:ext cx="63657" cy="130423"/>
          </a:xfrm>
          <a:prstGeom prst="rect">
            <a:avLst/>
          </a:prstGeom>
        </p:spPr>
      </p:pic>
      <p:pic>
        <p:nvPicPr>
          <p:cNvPr id="62" name="Image 140" descr=" ">
            <a:extLst>
              <a:ext uri="{FF2B5EF4-FFF2-40B4-BE49-F238E27FC236}">
                <a16:creationId xmlns:a16="http://schemas.microsoft.com/office/drawing/2014/main" id="{8D344898-441E-4EA3-1B94-CF5F4C22D156}"/>
              </a:ext>
            </a:extLst>
          </p:cNvPr>
          <p:cNvPicPr>
            <a:picLocks noChangeAspect="1"/>
          </p:cNvPicPr>
          <p:nvPr userDrawn="1"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034336" y="1514252"/>
            <a:ext cx="84570" cy="35309"/>
          </a:xfrm>
          <a:prstGeom prst="rect">
            <a:avLst/>
          </a:prstGeom>
        </p:spPr>
      </p:pic>
      <p:pic>
        <p:nvPicPr>
          <p:cNvPr id="63" name="Image 141" descr=" ">
            <a:extLst>
              <a:ext uri="{FF2B5EF4-FFF2-40B4-BE49-F238E27FC236}">
                <a16:creationId xmlns:a16="http://schemas.microsoft.com/office/drawing/2014/main" id="{69EF43AB-2415-6279-B5D5-FB1AD7980ED0}"/>
              </a:ext>
            </a:extLst>
          </p:cNvPr>
          <p:cNvPicPr>
            <a:picLocks noChangeAspect="1"/>
          </p:cNvPicPr>
          <p:nvPr userDrawn="1"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058697" y="1543186"/>
            <a:ext cx="82684" cy="41585"/>
          </a:xfrm>
          <a:prstGeom prst="rect">
            <a:avLst/>
          </a:prstGeom>
        </p:spPr>
      </p:pic>
      <p:pic>
        <p:nvPicPr>
          <p:cNvPr id="192" name="Image 142" descr=" ">
            <a:extLst>
              <a:ext uri="{FF2B5EF4-FFF2-40B4-BE49-F238E27FC236}">
                <a16:creationId xmlns:a16="http://schemas.microsoft.com/office/drawing/2014/main" id="{1A9D1640-DAF0-CDC0-73D8-FC4BA8F2577F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094272" y="1567421"/>
            <a:ext cx="74051" cy="43173"/>
          </a:xfrm>
          <a:prstGeom prst="rect">
            <a:avLst/>
          </a:prstGeom>
        </p:spPr>
      </p:pic>
      <p:pic>
        <p:nvPicPr>
          <p:cNvPr id="193" name="Image 143" descr=" ">
            <a:extLst>
              <a:ext uri="{FF2B5EF4-FFF2-40B4-BE49-F238E27FC236}">
                <a16:creationId xmlns:a16="http://schemas.microsoft.com/office/drawing/2014/main" id="{F8017180-4C4F-2AF6-F5E3-72D7E58D93EA}"/>
              </a:ext>
            </a:extLst>
          </p:cNvPr>
          <p:cNvPicPr>
            <a:picLocks noChangeAspect="1"/>
          </p:cNvPicPr>
          <p:nvPr userDrawn="1"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320891" y="1209638"/>
            <a:ext cx="11759" cy="12154"/>
          </a:xfrm>
          <a:prstGeom prst="rect">
            <a:avLst/>
          </a:prstGeom>
        </p:spPr>
      </p:pic>
      <p:pic>
        <p:nvPicPr>
          <p:cNvPr id="194" name="Image 144" descr=" ">
            <a:extLst>
              <a:ext uri="{FF2B5EF4-FFF2-40B4-BE49-F238E27FC236}">
                <a16:creationId xmlns:a16="http://schemas.microsoft.com/office/drawing/2014/main" id="{312A4AB3-7DDC-212C-EB8C-C6A15DEABF33}"/>
              </a:ext>
            </a:extLst>
          </p:cNvPr>
          <p:cNvPicPr>
            <a:picLocks noChangeAspect="1"/>
          </p:cNvPicPr>
          <p:nvPr userDrawn="1"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1291543" y="1294147"/>
            <a:ext cx="70479" cy="4775"/>
          </a:xfrm>
          <a:prstGeom prst="rect">
            <a:avLst/>
          </a:prstGeom>
        </p:spPr>
      </p:pic>
      <p:pic>
        <p:nvPicPr>
          <p:cNvPr id="195" name="Image 145" descr=" ">
            <a:extLst>
              <a:ext uri="{FF2B5EF4-FFF2-40B4-BE49-F238E27FC236}">
                <a16:creationId xmlns:a16="http://schemas.microsoft.com/office/drawing/2014/main" id="{76E0B559-4FD4-9E86-FA89-8E65F5B7C343}"/>
              </a:ext>
            </a:extLst>
          </p:cNvPr>
          <p:cNvPicPr>
            <a:picLocks noChangeAspect="1"/>
          </p:cNvPicPr>
          <p:nvPr userDrawn="1"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1294272" y="1283196"/>
            <a:ext cx="65120" cy="6462"/>
          </a:xfrm>
          <a:prstGeom prst="rect">
            <a:avLst/>
          </a:prstGeom>
        </p:spPr>
      </p:pic>
      <p:pic>
        <p:nvPicPr>
          <p:cNvPr id="196" name="Image 146" descr=" ">
            <a:extLst>
              <a:ext uri="{FF2B5EF4-FFF2-40B4-BE49-F238E27FC236}">
                <a16:creationId xmlns:a16="http://schemas.microsoft.com/office/drawing/2014/main" id="{87323971-14B9-8B50-3405-A9942A54DF57}"/>
              </a:ext>
            </a:extLst>
          </p:cNvPr>
          <p:cNvPicPr>
            <a:picLocks noChangeAspect="1"/>
          </p:cNvPicPr>
          <p:nvPr userDrawn="1"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1278916" y="1222859"/>
            <a:ext cx="95733" cy="55885"/>
          </a:xfrm>
          <a:prstGeom prst="rect">
            <a:avLst/>
          </a:prstGeom>
        </p:spPr>
      </p:pic>
      <p:pic>
        <p:nvPicPr>
          <p:cNvPr id="197" name="Image 147" descr=" ">
            <a:extLst>
              <a:ext uri="{FF2B5EF4-FFF2-40B4-BE49-F238E27FC236}">
                <a16:creationId xmlns:a16="http://schemas.microsoft.com/office/drawing/2014/main" id="{D1FBDCE8-C63B-7EF1-0B73-9E098D3D83CC}"/>
              </a:ext>
            </a:extLst>
          </p:cNvPr>
          <p:cNvPicPr>
            <a:picLocks noChangeAspect="1"/>
          </p:cNvPicPr>
          <p:nvPr userDrawn="1"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1314069" y="1227224"/>
            <a:ext cx="25428" cy="37753"/>
          </a:xfrm>
          <a:prstGeom prst="rect">
            <a:avLst/>
          </a:prstGeom>
        </p:spPr>
      </p:pic>
      <p:pic>
        <p:nvPicPr>
          <p:cNvPr id="198" name="Image 148" descr=" ">
            <a:extLst>
              <a:ext uri="{FF2B5EF4-FFF2-40B4-BE49-F238E27FC236}">
                <a16:creationId xmlns:a16="http://schemas.microsoft.com/office/drawing/2014/main" id="{065047A3-8514-64D5-EBD0-3390F94C389C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446195" y="1330722"/>
            <a:ext cx="0" cy="0"/>
          </a:xfrm>
          <a:prstGeom prst="rect">
            <a:avLst/>
          </a:prstGeom>
        </p:spPr>
      </p:pic>
      <p:pic>
        <p:nvPicPr>
          <p:cNvPr id="199" name="Image 149" descr=" ">
            <a:extLst>
              <a:ext uri="{FF2B5EF4-FFF2-40B4-BE49-F238E27FC236}">
                <a16:creationId xmlns:a16="http://schemas.microsoft.com/office/drawing/2014/main" id="{9DB4C3F9-3A56-651D-64E7-2B7A15AE3C75}"/>
              </a:ext>
            </a:extLst>
          </p:cNvPr>
          <p:cNvPicPr>
            <a:picLocks noChangeAspect="1"/>
          </p:cNvPicPr>
          <p:nvPr userDrawn="1"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1235626" y="1498389"/>
            <a:ext cx="182734" cy="202667"/>
          </a:xfrm>
          <a:prstGeom prst="rect">
            <a:avLst/>
          </a:prstGeom>
        </p:spPr>
      </p:pic>
      <p:pic>
        <p:nvPicPr>
          <p:cNvPr id="200" name="Image 150" descr=" ">
            <a:extLst>
              <a:ext uri="{FF2B5EF4-FFF2-40B4-BE49-F238E27FC236}">
                <a16:creationId xmlns:a16="http://schemas.microsoft.com/office/drawing/2014/main" id="{FADD3A40-C434-738C-1E5F-34F127600EDD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334386" y="1620900"/>
            <a:ext cx="0" cy="0"/>
          </a:xfrm>
          <a:prstGeom prst="rect">
            <a:avLst/>
          </a:prstGeom>
        </p:spPr>
      </p:pic>
      <p:pic>
        <p:nvPicPr>
          <p:cNvPr id="201" name="Image 151" descr=" ">
            <a:extLst>
              <a:ext uri="{FF2B5EF4-FFF2-40B4-BE49-F238E27FC236}">
                <a16:creationId xmlns:a16="http://schemas.microsoft.com/office/drawing/2014/main" id="{C06DFA3D-92C5-E269-1FCE-5A6643D96674}"/>
              </a:ext>
            </a:extLst>
          </p:cNvPr>
          <p:cNvPicPr>
            <a:picLocks noChangeAspect="1"/>
          </p:cNvPicPr>
          <p:nvPr userDrawn="1"/>
        </p:nvPicPr>
        <p:blipFill>
          <a:blip r:embed="rId113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1079635" y="1368871"/>
            <a:ext cx="494320" cy="392919"/>
          </a:xfrm>
          <a:prstGeom prst="rect">
            <a:avLst/>
          </a:prstGeom>
        </p:spPr>
      </p:pic>
      <p:pic>
        <p:nvPicPr>
          <p:cNvPr id="202" name="Image 152" descr=" ">
            <a:extLst>
              <a:ext uri="{FF2B5EF4-FFF2-40B4-BE49-F238E27FC236}">
                <a16:creationId xmlns:a16="http://schemas.microsoft.com/office/drawing/2014/main" id="{C533E9F9-7338-2009-1BC1-E339430AD918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413771" y="1275792"/>
            <a:ext cx="0" cy="0"/>
          </a:xfrm>
          <a:prstGeom prst="rect">
            <a:avLst/>
          </a:prstGeom>
        </p:spPr>
      </p:pic>
      <p:pic>
        <p:nvPicPr>
          <p:cNvPr id="203" name="Image 153" descr=" ">
            <a:extLst>
              <a:ext uri="{FF2B5EF4-FFF2-40B4-BE49-F238E27FC236}">
                <a16:creationId xmlns:a16="http://schemas.microsoft.com/office/drawing/2014/main" id="{20E0A0F0-5545-1C82-E019-FBB5941179E2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1412233" y="1283506"/>
            <a:ext cx="9228" cy="9475"/>
          </a:xfrm>
          <a:prstGeom prst="rect">
            <a:avLst/>
          </a:prstGeom>
        </p:spPr>
      </p:pic>
      <p:pic>
        <p:nvPicPr>
          <p:cNvPr id="204" name="Image 154" descr=" ">
            <a:extLst>
              <a:ext uri="{FF2B5EF4-FFF2-40B4-BE49-F238E27FC236}">
                <a16:creationId xmlns:a16="http://schemas.microsoft.com/office/drawing/2014/main" id="{AC3C2EEF-32F7-D038-A92B-8CE24ABEDF86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1411092" y="1296219"/>
            <a:ext cx="11536" cy="23713"/>
          </a:xfrm>
          <a:prstGeom prst="rect">
            <a:avLst/>
          </a:prstGeom>
        </p:spPr>
      </p:pic>
      <p:pic>
        <p:nvPicPr>
          <p:cNvPr id="205" name="Image 155" descr=" ">
            <a:extLst>
              <a:ext uri="{FF2B5EF4-FFF2-40B4-BE49-F238E27FC236}">
                <a16:creationId xmlns:a16="http://schemas.microsoft.com/office/drawing/2014/main" id="{3D448177-2E3A-2CC8-5D19-6F58121E370C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1406850" y="1255241"/>
            <a:ext cx="19995" cy="20538"/>
          </a:xfrm>
          <a:prstGeom prst="rect">
            <a:avLst/>
          </a:prstGeom>
        </p:spPr>
      </p:pic>
      <p:pic>
        <p:nvPicPr>
          <p:cNvPr id="206" name="Image 156" descr=" ">
            <a:extLst>
              <a:ext uri="{FF2B5EF4-FFF2-40B4-BE49-F238E27FC236}">
                <a16:creationId xmlns:a16="http://schemas.microsoft.com/office/drawing/2014/main" id="{062BA4E5-367B-1F86-9BB5-0D84FC753314}"/>
              </a:ext>
            </a:extLst>
          </p:cNvPr>
          <p:cNvPicPr>
            <a:picLocks noChangeAspect="1"/>
          </p:cNvPicPr>
          <p:nvPr userDrawn="1"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383977" y="1291146"/>
            <a:ext cx="65939" cy="44921"/>
          </a:xfrm>
          <a:prstGeom prst="rect">
            <a:avLst/>
          </a:prstGeom>
        </p:spPr>
      </p:pic>
      <p:pic>
        <p:nvPicPr>
          <p:cNvPr id="207" name="Image 157" descr=" ">
            <a:extLst>
              <a:ext uri="{FF2B5EF4-FFF2-40B4-BE49-F238E27FC236}">
                <a16:creationId xmlns:a16="http://schemas.microsoft.com/office/drawing/2014/main" id="{4337A5D3-525E-C019-1AB9-A0180A7C4A6B}"/>
              </a:ext>
            </a:extLst>
          </p:cNvPr>
          <p:cNvPicPr>
            <a:picLocks noChangeAspect="1"/>
          </p:cNvPicPr>
          <p:nvPr userDrawn="1"/>
        </p:nvPicPr>
        <p:blipFill>
          <a:blip r:embed="rId123">
            <a:extLst>
              <a:ext uri="{96DAC541-7B7A-43D3-8B79-37D633B846F1}">
                <asvg:svgBlip xmlns=""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465396" y="1235658"/>
            <a:ext cx="37336" cy="53119"/>
          </a:xfrm>
          <a:prstGeom prst="rect">
            <a:avLst/>
          </a:prstGeom>
        </p:spPr>
      </p:pic>
      <p:pic>
        <p:nvPicPr>
          <p:cNvPr id="208" name="Image 158" descr=" ">
            <a:extLst>
              <a:ext uri="{FF2B5EF4-FFF2-40B4-BE49-F238E27FC236}">
                <a16:creationId xmlns:a16="http://schemas.microsoft.com/office/drawing/2014/main" id="{C9BAC862-9016-F84E-5328-52990C9BF07A}"/>
              </a:ext>
            </a:extLst>
          </p:cNvPr>
          <p:cNvPicPr>
            <a:picLocks noChangeAspect="1"/>
          </p:cNvPicPr>
          <p:nvPr userDrawn="1"/>
        </p:nvPicPr>
        <p:blipFill>
          <a:blip r:embed="rId125">
            <a:extLst>
              <a:ext uri="{96DAC541-7B7A-43D3-8B79-37D633B846F1}">
                <asvg:svgBlip xmlns=""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1485540" y="1229010"/>
            <a:ext cx="82139" cy="65410"/>
          </a:xfrm>
          <a:prstGeom prst="rect">
            <a:avLst/>
          </a:prstGeom>
        </p:spPr>
      </p:pic>
      <p:pic>
        <p:nvPicPr>
          <p:cNvPr id="209" name="Image 159" descr=" ">
            <a:extLst>
              <a:ext uri="{FF2B5EF4-FFF2-40B4-BE49-F238E27FC236}">
                <a16:creationId xmlns:a16="http://schemas.microsoft.com/office/drawing/2014/main" id="{39BB79AA-B133-0133-A4EB-8468FD38E19E}"/>
              </a:ext>
            </a:extLst>
          </p:cNvPr>
          <p:cNvPicPr>
            <a:picLocks noChangeAspect="1"/>
          </p:cNvPicPr>
          <p:nvPr userDrawn="1"/>
        </p:nvPicPr>
        <p:blipFill>
          <a:blip r:embed="rId127">
            <a:extLst>
              <a:ext uri="{96DAC541-7B7A-43D3-8B79-37D633B846F1}">
                <asvg:svgBlip xmlns=""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1451925" y="1275953"/>
            <a:ext cx="56909" cy="52536"/>
          </a:xfrm>
          <a:prstGeom prst="rect">
            <a:avLst/>
          </a:prstGeom>
        </p:spPr>
      </p:pic>
      <p:pic>
        <p:nvPicPr>
          <p:cNvPr id="210" name="Image 160" descr=" ">
            <a:extLst>
              <a:ext uri="{FF2B5EF4-FFF2-40B4-BE49-F238E27FC236}">
                <a16:creationId xmlns:a16="http://schemas.microsoft.com/office/drawing/2014/main" id="{0C9AC979-6586-4E3A-6D1B-910765886C19}"/>
              </a:ext>
            </a:extLst>
          </p:cNvPr>
          <p:cNvPicPr>
            <a:picLocks noChangeAspect="1"/>
          </p:cNvPicPr>
          <p:nvPr userDrawn="1"/>
        </p:nvPicPr>
        <p:blipFill>
          <a:blip r:embed="rId129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342151" y="1304838"/>
            <a:ext cx="41826" cy="28538"/>
          </a:xfrm>
          <a:prstGeom prst="rect">
            <a:avLst/>
          </a:prstGeom>
        </p:spPr>
      </p:pic>
      <p:pic>
        <p:nvPicPr>
          <p:cNvPr id="211" name="Image 161" descr=" ">
            <a:extLst>
              <a:ext uri="{FF2B5EF4-FFF2-40B4-BE49-F238E27FC236}">
                <a16:creationId xmlns:a16="http://schemas.microsoft.com/office/drawing/2014/main" id="{FC3023D5-D36F-234E-DA02-4084F366A96A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232153" y="1283506"/>
            <a:ext cx="9228" cy="9475"/>
          </a:xfrm>
          <a:prstGeom prst="rect">
            <a:avLst/>
          </a:prstGeom>
        </p:spPr>
      </p:pic>
      <p:pic>
        <p:nvPicPr>
          <p:cNvPr id="212" name="Image 162" descr=" ">
            <a:extLst>
              <a:ext uri="{FF2B5EF4-FFF2-40B4-BE49-F238E27FC236}">
                <a16:creationId xmlns:a16="http://schemas.microsoft.com/office/drawing/2014/main" id="{07C84272-B23D-4205-71B0-03B2A94CAE39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230987" y="1296219"/>
            <a:ext cx="11536" cy="23713"/>
          </a:xfrm>
          <a:prstGeom prst="rect">
            <a:avLst/>
          </a:prstGeom>
        </p:spPr>
      </p:pic>
      <p:pic>
        <p:nvPicPr>
          <p:cNvPr id="213" name="Image 163" descr=" ">
            <a:extLst>
              <a:ext uri="{FF2B5EF4-FFF2-40B4-BE49-F238E27FC236}">
                <a16:creationId xmlns:a16="http://schemas.microsoft.com/office/drawing/2014/main" id="{0ADC33BA-986E-D513-CF55-7DFF7AD96761}"/>
              </a:ext>
            </a:extLst>
          </p:cNvPr>
          <p:cNvPicPr>
            <a:picLocks noChangeAspect="1"/>
          </p:cNvPicPr>
          <p:nvPr userDrawn="1"/>
        </p:nvPicPr>
        <p:blipFill>
          <a:blip r:embed="rId133">
            <a:extLst>
              <a:ext uri="{96DAC541-7B7A-43D3-8B79-37D633B846F1}">
                <asvg:svgBlip xmlns=""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1226770" y="1255241"/>
            <a:ext cx="19995" cy="20538"/>
          </a:xfrm>
          <a:prstGeom prst="rect">
            <a:avLst/>
          </a:prstGeom>
        </p:spPr>
      </p:pic>
      <p:pic>
        <p:nvPicPr>
          <p:cNvPr id="214" name="Image 164" descr=" ">
            <a:extLst>
              <a:ext uri="{FF2B5EF4-FFF2-40B4-BE49-F238E27FC236}">
                <a16:creationId xmlns:a16="http://schemas.microsoft.com/office/drawing/2014/main" id="{36E35CB1-B61B-D63C-F820-4FD8CF33B8FE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239844" y="1275792"/>
            <a:ext cx="0" cy="0"/>
          </a:xfrm>
          <a:prstGeom prst="rect">
            <a:avLst/>
          </a:prstGeom>
        </p:spPr>
      </p:pic>
      <p:pic>
        <p:nvPicPr>
          <p:cNvPr id="215" name="Image 165" descr=" ">
            <a:extLst>
              <a:ext uri="{FF2B5EF4-FFF2-40B4-BE49-F238E27FC236}">
                <a16:creationId xmlns:a16="http://schemas.microsoft.com/office/drawing/2014/main" id="{8E42E95A-3A83-9399-0D64-8FF6169ADBFF}"/>
              </a:ext>
            </a:extLst>
          </p:cNvPr>
          <p:cNvPicPr>
            <a:picLocks noChangeAspect="1"/>
          </p:cNvPicPr>
          <p:nvPr userDrawn="1"/>
        </p:nvPicPr>
        <p:blipFill>
          <a:blip r:embed="rId135">
            <a:extLst>
              <a:ext uri="{96DAC541-7B7A-43D3-8B79-37D633B846F1}">
                <asvg:svgBlip xmlns="" xmlns:asvg="http://schemas.microsoft.com/office/drawing/2016/SVG/main" r:embed="rId136"/>
              </a:ext>
            </a:extLst>
          </a:blip>
          <a:stretch>
            <a:fillRect/>
          </a:stretch>
        </p:blipFill>
        <p:spPr>
          <a:xfrm>
            <a:off x="1203699" y="1291146"/>
            <a:ext cx="65939" cy="44921"/>
          </a:xfrm>
          <a:prstGeom prst="rect">
            <a:avLst/>
          </a:prstGeom>
        </p:spPr>
      </p:pic>
      <p:pic>
        <p:nvPicPr>
          <p:cNvPr id="216" name="Image 166" descr=" ">
            <a:extLst>
              <a:ext uri="{FF2B5EF4-FFF2-40B4-BE49-F238E27FC236}">
                <a16:creationId xmlns:a16="http://schemas.microsoft.com/office/drawing/2014/main" id="{5D89CE47-04F4-66E3-9A4D-157FB50968A8}"/>
              </a:ext>
            </a:extLst>
          </p:cNvPr>
          <p:cNvPicPr>
            <a:picLocks noChangeAspect="1"/>
          </p:cNvPicPr>
          <p:nvPr userDrawn="1"/>
        </p:nvPicPr>
        <p:blipFill>
          <a:blip r:embed="rId137">
            <a:extLst>
              <a:ext uri="{96DAC541-7B7A-43D3-8B79-37D633B846F1}">
                <asvg:svgBlip xmlns=""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1150883" y="1235658"/>
            <a:ext cx="37336" cy="53119"/>
          </a:xfrm>
          <a:prstGeom prst="rect">
            <a:avLst/>
          </a:prstGeom>
        </p:spPr>
      </p:pic>
      <p:pic>
        <p:nvPicPr>
          <p:cNvPr id="217" name="Image 167" descr=" ">
            <a:extLst>
              <a:ext uri="{FF2B5EF4-FFF2-40B4-BE49-F238E27FC236}">
                <a16:creationId xmlns:a16="http://schemas.microsoft.com/office/drawing/2014/main" id="{865B3793-B92B-F0B9-45AA-915962BE59BF}"/>
              </a:ext>
            </a:extLst>
          </p:cNvPr>
          <p:cNvPicPr>
            <a:picLocks noChangeAspect="1"/>
          </p:cNvPicPr>
          <p:nvPr userDrawn="1"/>
        </p:nvPicPr>
        <p:blipFill>
          <a:blip r:embed="rId139">
            <a:extLst>
              <a:ext uri="{96DAC541-7B7A-43D3-8B79-37D633B846F1}">
                <asvg:svgBlip xmlns="" xmlns:asvg="http://schemas.microsoft.com/office/drawing/2016/SVG/main" r:embed="rId140"/>
              </a:ext>
            </a:extLst>
          </a:blip>
          <a:stretch>
            <a:fillRect/>
          </a:stretch>
        </p:blipFill>
        <p:spPr>
          <a:xfrm>
            <a:off x="1085936" y="1229010"/>
            <a:ext cx="82139" cy="65410"/>
          </a:xfrm>
          <a:prstGeom prst="rect">
            <a:avLst/>
          </a:prstGeom>
        </p:spPr>
      </p:pic>
      <p:pic>
        <p:nvPicPr>
          <p:cNvPr id="218" name="Image 168" descr=" ">
            <a:extLst>
              <a:ext uri="{FF2B5EF4-FFF2-40B4-BE49-F238E27FC236}">
                <a16:creationId xmlns:a16="http://schemas.microsoft.com/office/drawing/2014/main" id="{851C89EC-EB0F-98D7-B1C8-4D15A41F1E2D}"/>
              </a:ext>
            </a:extLst>
          </p:cNvPr>
          <p:cNvPicPr>
            <a:picLocks noChangeAspect="1"/>
          </p:cNvPicPr>
          <p:nvPr userDrawn="1"/>
        </p:nvPicPr>
        <p:blipFill>
          <a:blip r:embed="rId141">
            <a:extLst>
              <a:ext uri="{96DAC541-7B7A-43D3-8B79-37D633B846F1}">
                <asvg:svgBlip xmlns="" xmlns:asvg="http://schemas.microsoft.com/office/drawing/2016/SVG/main" r:embed="rId142"/>
              </a:ext>
            </a:extLst>
          </a:blip>
          <a:stretch>
            <a:fillRect/>
          </a:stretch>
        </p:blipFill>
        <p:spPr>
          <a:xfrm>
            <a:off x="1144780" y="1275953"/>
            <a:ext cx="56909" cy="52536"/>
          </a:xfrm>
          <a:prstGeom prst="rect">
            <a:avLst/>
          </a:prstGeom>
        </p:spPr>
      </p:pic>
      <p:pic>
        <p:nvPicPr>
          <p:cNvPr id="219" name="Image 169" descr=" ">
            <a:extLst>
              <a:ext uri="{FF2B5EF4-FFF2-40B4-BE49-F238E27FC236}">
                <a16:creationId xmlns:a16="http://schemas.microsoft.com/office/drawing/2014/main" id="{25B3C163-F45F-601F-3455-4EF0759B045D}"/>
              </a:ext>
            </a:extLst>
          </p:cNvPr>
          <p:cNvPicPr>
            <a:picLocks noChangeAspect="1"/>
          </p:cNvPicPr>
          <p:nvPr userDrawn="1"/>
        </p:nvPicPr>
        <p:blipFill>
          <a:blip r:embed="rId143">
            <a:extLst>
              <a:ext uri="{96DAC541-7B7A-43D3-8B79-37D633B846F1}">
                <asvg:svgBlip xmlns="" xmlns:asvg="http://schemas.microsoft.com/office/drawing/2016/SVG/main" r:embed="rId144"/>
              </a:ext>
            </a:extLst>
          </a:blip>
          <a:stretch>
            <a:fillRect/>
          </a:stretch>
        </p:blipFill>
        <p:spPr>
          <a:xfrm>
            <a:off x="1269638" y="1304838"/>
            <a:ext cx="41826" cy="28538"/>
          </a:xfrm>
          <a:prstGeom prst="rect">
            <a:avLst/>
          </a:prstGeom>
        </p:spPr>
      </p:pic>
      <p:pic>
        <p:nvPicPr>
          <p:cNvPr id="220" name="Image 170" descr=" ">
            <a:extLst>
              <a:ext uri="{FF2B5EF4-FFF2-40B4-BE49-F238E27FC236}">
                <a16:creationId xmlns:a16="http://schemas.microsoft.com/office/drawing/2014/main" id="{25B6E30E-746B-2682-06B9-4E22FE4BCFEC}"/>
              </a:ext>
            </a:extLst>
          </p:cNvPr>
          <p:cNvPicPr>
            <a:picLocks noChangeAspect="1"/>
          </p:cNvPicPr>
          <p:nvPr userDrawn="1"/>
        </p:nvPicPr>
        <p:blipFill>
          <a:blip r:embed="rId145">
            <a:extLst>
              <a:ext uri="{96DAC541-7B7A-43D3-8B79-37D633B846F1}">
                <asvg:svgBlip xmlns="" xmlns:asvg="http://schemas.microsoft.com/office/drawing/2016/SVG/main" r:embed="rId146"/>
              </a:ext>
            </a:extLst>
          </a:blip>
          <a:stretch>
            <a:fillRect/>
          </a:stretch>
        </p:blipFill>
        <p:spPr>
          <a:xfrm>
            <a:off x="1334957" y="1354026"/>
            <a:ext cx="109998" cy="105941"/>
          </a:xfrm>
          <a:prstGeom prst="rect">
            <a:avLst/>
          </a:prstGeom>
        </p:spPr>
      </p:pic>
      <p:pic>
        <p:nvPicPr>
          <p:cNvPr id="221" name="Image 171" descr=" ">
            <a:extLst>
              <a:ext uri="{FF2B5EF4-FFF2-40B4-BE49-F238E27FC236}">
                <a16:creationId xmlns:a16="http://schemas.microsoft.com/office/drawing/2014/main" id="{A4EE3D76-EDFF-F435-F934-7A7FABB07D52}"/>
              </a:ext>
            </a:extLst>
          </p:cNvPr>
          <p:cNvPicPr>
            <a:picLocks noChangeAspect="1"/>
          </p:cNvPicPr>
          <p:nvPr userDrawn="1"/>
        </p:nvPicPr>
        <p:blipFill>
          <a:blip r:embed="rId147">
            <a:extLst>
              <a:ext uri="{96DAC541-7B7A-43D3-8B79-37D633B846F1}">
                <asvg:svgBlip xmlns="" xmlns:asvg="http://schemas.microsoft.com/office/drawing/2016/SVG/main" r:embed="rId148"/>
              </a:ext>
            </a:extLst>
          </a:blip>
          <a:stretch>
            <a:fillRect/>
          </a:stretch>
        </p:blipFill>
        <p:spPr>
          <a:xfrm>
            <a:off x="1431583" y="1352786"/>
            <a:ext cx="8137" cy="9723"/>
          </a:xfrm>
          <a:prstGeom prst="rect">
            <a:avLst/>
          </a:prstGeom>
        </p:spPr>
      </p:pic>
      <p:pic>
        <p:nvPicPr>
          <p:cNvPr id="222" name="Image 172" descr=" ">
            <a:extLst>
              <a:ext uri="{FF2B5EF4-FFF2-40B4-BE49-F238E27FC236}">
                <a16:creationId xmlns:a16="http://schemas.microsoft.com/office/drawing/2014/main" id="{0AD8B39B-AC8B-BF7D-2569-E7B3F9122C76}"/>
              </a:ext>
            </a:extLst>
          </p:cNvPr>
          <p:cNvPicPr>
            <a:picLocks noChangeAspect="1"/>
          </p:cNvPicPr>
          <p:nvPr userDrawn="1"/>
        </p:nvPicPr>
        <p:blipFill>
          <a:blip r:embed="rId149">
            <a:extLst>
              <a:ext uri="{96DAC541-7B7A-43D3-8B79-37D633B846F1}">
                <asvg:svgBlip xmlns="" xmlns:asvg="http://schemas.microsoft.com/office/drawing/2016/SVG/main" r:embed="rId150"/>
              </a:ext>
            </a:extLst>
          </a:blip>
          <a:stretch>
            <a:fillRect/>
          </a:stretch>
        </p:blipFill>
        <p:spPr>
          <a:xfrm>
            <a:off x="1368894" y="1333636"/>
            <a:ext cx="94096" cy="20241"/>
          </a:xfrm>
          <a:prstGeom prst="rect">
            <a:avLst/>
          </a:prstGeom>
        </p:spPr>
      </p:pic>
      <p:pic>
        <p:nvPicPr>
          <p:cNvPr id="223" name="Image 173" descr=" ">
            <a:extLst>
              <a:ext uri="{FF2B5EF4-FFF2-40B4-BE49-F238E27FC236}">
                <a16:creationId xmlns:a16="http://schemas.microsoft.com/office/drawing/2014/main" id="{3207EB0D-8E92-287E-88C7-5E443C53A9C0}"/>
              </a:ext>
            </a:extLst>
          </p:cNvPr>
          <p:cNvPicPr>
            <a:picLocks noChangeAspect="1"/>
          </p:cNvPicPr>
          <p:nvPr userDrawn="1"/>
        </p:nvPicPr>
        <p:blipFill>
          <a:blip r:embed="rId151">
            <a:extLst>
              <a:ext uri="{96DAC541-7B7A-43D3-8B79-37D633B846F1}">
                <asvg:svgBlip xmlns="" xmlns:asvg="http://schemas.microsoft.com/office/drawing/2016/SVG/main" r:embed="rId152"/>
              </a:ext>
            </a:extLst>
          </a:blip>
          <a:stretch>
            <a:fillRect/>
          </a:stretch>
        </p:blipFill>
        <p:spPr>
          <a:xfrm>
            <a:off x="1434262" y="1376921"/>
            <a:ext cx="61796" cy="24892"/>
          </a:xfrm>
          <a:prstGeom prst="rect">
            <a:avLst/>
          </a:prstGeom>
        </p:spPr>
      </p:pic>
      <p:pic>
        <p:nvPicPr>
          <p:cNvPr id="224" name="Image 174" descr=" ">
            <a:extLst>
              <a:ext uri="{FF2B5EF4-FFF2-40B4-BE49-F238E27FC236}">
                <a16:creationId xmlns:a16="http://schemas.microsoft.com/office/drawing/2014/main" id="{4A8DC9A2-7224-7A8D-3C94-B613E46E9BFF}"/>
              </a:ext>
            </a:extLst>
          </p:cNvPr>
          <p:cNvPicPr>
            <a:picLocks noChangeAspect="1"/>
          </p:cNvPicPr>
          <p:nvPr userDrawn="1"/>
        </p:nvPicPr>
        <p:blipFill>
          <a:blip r:embed="rId153">
            <a:extLst>
              <a:ext uri="{96DAC541-7B7A-43D3-8B79-37D633B846F1}">
                <asvg:svgBlip xmlns="" xmlns:asvg="http://schemas.microsoft.com/office/drawing/2016/SVG/main" r:embed="rId154"/>
              </a:ext>
            </a:extLst>
          </a:blip>
          <a:stretch>
            <a:fillRect/>
          </a:stretch>
        </p:blipFill>
        <p:spPr>
          <a:xfrm>
            <a:off x="1410025" y="1353679"/>
            <a:ext cx="45274" cy="13345"/>
          </a:xfrm>
          <a:prstGeom prst="rect">
            <a:avLst/>
          </a:prstGeom>
        </p:spPr>
      </p:pic>
      <p:pic>
        <p:nvPicPr>
          <p:cNvPr id="225" name="Image 175" descr=" ">
            <a:extLst>
              <a:ext uri="{FF2B5EF4-FFF2-40B4-BE49-F238E27FC236}">
                <a16:creationId xmlns:a16="http://schemas.microsoft.com/office/drawing/2014/main" id="{9DFD1941-A6A1-CD83-3AD2-61454381C345}"/>
              </a:ext>
            </a:extLst>
          </p:cNvPr>
          <p:cNvPicPr>
            <a:picLocks noChangeAspect="1"/>
          </p:cNvPicPr>
          <p:nvPr userDrawn="1"/>
        </p:nvPicPr>
        <p:blipFill>
          <a:blip r:embed="rId155">
            <a:extLst>
              <a:ext uri="{96DAC541-7B7A-43D3-8B79-37D633B846F1}">
                <asvg:svgBlip xmlns="" xmlns:asvg="http://schemas.microsoft.com/office/drawing/2016/SVG/main" r:embed="rId156"/>
              </a:ext>
            </a:extLst>
          </a:blip>
          <a:stretch>
            <a:fillRect/>
          </a:stretch>
        </p:blipFill>
        <p:spPr>
          <a:xfrm>
            <a:off x="1449569" y="1349623"/>
            <a:ext cx="45249" cy="33424"/>
          </a:xfrm>
          <a:prstGeom prst="rect">
            <a:avLst/>
          </a:prstGeom>
        </p:spPr>
      </p:pic>
      <p:pic>
        <p:nvPicPr>
          <p:cNvPr id="226" name="Image 176" descr=" ">
            <a:extLst>
              <a:ext uri="{FF2B5EF4-FFF2-40B4-BE49-F238E27FC236}">
                <a16:creationId xmlns:a16="http://schemas.microsoft.com/office/drawing/2014/main" id="{664B62EE-4569-2A3C-A65C-C7178181B4DA}"/>
              </a:ext>
            </a:extLst>
          </p:cNvPr>
          <p:cNvPicPr>
            <a:picLocks noChangeAspect="1"/>
          </p:cNvPicPr>
          <p:nvPr userDrawn="1"/>
        </p:nvPicPr>
        <p:blipFill>
          <a:blip r:embed="rId157">
            <a:extLst>
              <a:ext uri="{96DAC541-7B7A-43D3-8B79-37D633B846F1}">
                <asvg:svgBlip xmlns="" xmlns:asvg="http://schemas.microsoft.com/office/drawing/2016/SVG/main" r:embed="rId158"/>
              </a:ext>
            </a:extLst>
          </a:blip>
          <a:stretch>
            <a:fillRect/>
          </a:stretch>
        </p:blipFill>
        <p:spPr>
          <a:xfrm>
            <a:off x="1213820" y="1352786"/>
            <a:ext cx="8137" cy="9723"/>
          </a:xfrm>
          <a:prstGeom prst="rect">
            <a:avLst/>
          </a:prstGeom>
        </p:spPr>
      </p:pic>
      <p:pic>
        <p:nvPicPr>
          <p:cNvPr id="227" name="Image 177" descr=" ">
            <a:extLst>
              <a:ext uri="{FF2B5EF4-FFF2-40B4-BE49-F238E27FC236}">
                <a16:creationId xmlns:a16="http://schemas.microsoft.com/office/drawing/2014/main" id="{9DC967AC-1998-189A-BA7F-FD9BD7A2CA05}"/>
              </a:ext>
            </a:extLst>
          </p:cNvPr>
          <p:cNvPicPr>
            <a:picLocks noChangeAspect="1"/>
          </p:cNvPicPr>
          <p:nvPr userDrawn="1"/>
        </p:nvPicPr>
        <p:blipFill>
          <a:blip r:embed="rId159">
            <a:extLst>
              <a:ext uri="{96DAC541-7B7A-43D3-8B79-37D633B846F1}">
                <asvg:svgBlip xmlns="" xmlns:asvg="http://schemas.microsoft.com/office/drawing/2016/SVG/main" r:embed="rId160"/>
              </a:ext>
            </a:extLst>
          </a:blip>
          <a:stretch>
            <a:fillRect/>
          </a:stretch>
        </p:blipFill>
        <p:spPr>
          <a:xfrm>
            <a:off x="1190551" y="1333636"/>
            <a:ext cx="94096" cy="20241"/>
          </a:xfrm>
          <a:prstGeom prst="rect">
            <a:avLst/>
          </a:prstGeom>
        </p:spPr>
      </p:pic>
      <p:pic>
        <p:nvPicPr>
          <p:cNvPr id="228" name="Image 178" descr=" ">
            <a:extLst>
              <a:ext uri="{FF2B5EF4-FFF2-40B4-BE49-F238E27FC236}">
                <a16:creationId xmlns:a16="http://schemas.microsoft.com/office/drawing/2014/main" id="{3BCA9B34-4C56-D714-691A-A8CB5952A8E4}"/>
              </a:ext>
            </a:extLst>
          </p:cNvPr>
          <p:cNvPicPr>
            <a:picLocks noChangeAspect="1"/>
          </p:cNvPicPr>
          <p:nvPr userDrawn="1"/>
        </p:nvPicPr>
        <p:blipFill>
          <a:blip r:embed="rId161">
            <a:extLst>
              <a:ext uri="{96DAC541-7B7A-43D3-8B79-37D633B846F1}">
                <asvg:svgBlip xmlns="" xmlns:asvg="http://schemas.microsoft.com/office/drawing/2016/SVG/main" r:embed="rId162"/>
              </a:ext>
            </a:extLst>
          </a:blip>
          <a:stretch>
            <a:fillRect/>
          </a:stretch>
        </p:blipFill>
        <p:spPr>
          <a:xfrm>
            <a:off x="1157482" y="1376921"/>
            <a:ext cx="61796" cy="24892"/>
          </a:xfrm>
          <a:prstGeom prst="rect">
            <a:avLst/>
          </a:prstGeom>
        </p:spPr>
      </p:pic>
      <p:pic>
        <p:nvPicPr>
          <p:cNvPr id="229" name="Image 179" descr=" ">
            <a:extLst>
              <a:ext uri="{FF2B5EF4-FFF2-40B4-BE49-F238E27FC236}">
                <a16:creationId xmlns:a16="http://schemas.microsoft.com/office/drawing/2014/main" id="{E3AD4D5A-BCCB-F6BB-D8A8-668DE0CFCB31}"/>
              </a:ext>
            </a:extLst>
          </p:cNvPr>
          <p:cNvPicPr>
            <a:picLocks noChangeAspect="1"/>
          </p:cNvPicPr>
          <p:nvPr userDrawn="1"/>
        </p:nvPicPr>
        <p:blipFill>
          <a:blip r:embed="rId163">
            <a:extLst>
              <a:ext uri="{96DAC541-7B7A-43D3-8B79-37D633B846F1}">
                <asvg:svgBlip xmlns="" xmlns:asvg="http://schemas.microsoft.com/office/drawing/2016/SVG/main" r:embed="rId164"/>
              </a:ext>
            </a:extLst>
          </a:blip>
          <a:stretch>
            <a:fillRect/>
          </a:stretch>
        </p:blipFill>
        <p:spPr>
          <a:xfrm>
            <a:off x="1198241" y="1353679"/>
            <a:ext cx="45274" cy="13345"/>
          </a:xfrm>
          <a:prstGeom prst="rect">
            <a:avLst/>
          </a:prstGeom>
        </p:spPr>
      </p:pic>
      <p:pic>
        <p:nvPicPr>
          <p:cNvPr id="230" name="Image 180" descr=" ">
            <a:extLst>
              <a:ext uri="{FF2B5EF4-FFF2-40B4-BE49-F238E27FC236}">
                <a16:creationId xmlns:a16="http://schemas.microsoft.com/office/drawing/2014/main" id="{2EDE7BEE-97FF-7332-AFD8-3BCE98405E20}"/>
              </a:ext>
            </a:extLst>
          </p:cNvPr>
          <p:cNvPicPr>
            <a:picLocks noChangeAspect="1"/>
          </p:cNvPicPr>
          <p:nvPr userDrawn="1"/>
        </p:nvPicPr>
        <p:blipFill>
          <a:blip r:embed="rId165">
            <a:extLst>
              <a:ext uri="{96DAC541-7B7A-43D3-8B79-37D633B846F1}">
                <asvg:svgBlip xmlns="" xmlns:asvg="http://schemas.microsoft.com/office/drawing/2016/SVG/main" r:embed="rId166"/>
              </a:ext>
            </a:extLst>
          </a:blip>
          <a:stretch>
            <a:fillRect/>
          </a:stretch>
        </p:blipFill>
        <p:spPr>
          <a:xfrm>
            <a:off x="1158722" y="1349623"/>
            <a:ext cx="45249" cy="33424"/>
          </a:xfrm>
          <a:prstGeom prst="rect">
            <a:avLst/>
          </a:prstGeom>
        </p:spPr>
      </p:pic>
      <p:pic>
        <p:nvPicPr>
          <p:cNvPr id="231" name="Image 181" descr=" ">
            <a:extLst>
              <a:ext uri="{FF2B5EF4-FFF2-40B4-BE49-F238E27FC236}">
                <a16:creationId xmlns:a16="http://schemas.microsoft.com/office/drawing/2014/main" id="{7630B846-C1AA-EFF6-FB54-E25B9AC5F7E2}"/>
              </a:ext>
            </a:extLst>
          </p:cNvPr>
          <p:cNvPicPr>
            <a:picLocks noChangeAspect="1"/>
          </p:cNvPicPr>
          <p:nvPr userDrawn="1"/>
        </p:nvPicPr>
        <p:blipFill>
          <a:blip r:embed="rId167">
            <a:extLst>
              <a:ext uri="{96DAC541-7B7A-43D3-8B79-37D633B846F1}">
                <asvg:svgBlip xmlns="" xmlns:asvg="http://schemas.microsoft.com/office/drawing/2016/SVG/main" r:embed="rId168"/>
              </a:ext>
            </a:extLst>
          </a:blip>
          <a:stretch>
            <a:fillRect/>
          </a:stretch>
        </p:blipFill>
        <p:spPr>
          <a:xfrm>
            <a:off x="1208586" y="1354026"/>
            <a:ext cx="109998" cy="105941"/>
          </a:xfrm>
          <a:prstGeom prst="rect">
            <a:avLst/>
          </a:prstGeom>
        </p:spPr>
      </p:pic>
      <p:pic>
        <p:nvPicPr>
          <p:cNvPr id="232" name="Image 182" descr=" ">
            <a:extLst>
              <a:ext uri="{FF2B5EF4-FFF2-40B4-BE49-F238E27FC236}">
                <a16:creationId xmlns:a16="http://schemas.microsoft.com/office/drawing/2014/main" id="{DC2A9E25-4053-FDEF-5506-F8AC7DA360CB}"/>
              </a:ext>
            </a:extLst>
          </p:cNvPr>
          <p:cNvPicPr>
            <a:picLocks noChangeAspect="1"/>
          </p:cNvPicPr>
          <p:nvPr userDrawn="1"/>
        </p:nvPicPr>
        <p:blipFill>
          <a:blip r:embed="rId169"/>
          <a:stretch>
            <a:fillRect/>
          </a:stretch>
        </p:blipFill>
        <p:spPr>
          <a:xfrm>
            <a:off x="6031790" y="1016000"/>
            <a:ext cx="1303826" cy="1016000"/>
          </a:xfrm>
          <a:prstGeom prst="rect">
            <a:avLst/>
          </a:prstGeom>
        </p:spPr>
      </p:pic>
      <p:pic>
        <p:nvPicPr>
          <p:cNvPr id="234" name="Image 183" descr=" ">
            <a:extLst>
              <a:ext uri="{FF2B5EF4-FFF2-40B4-BE49-F238E27FC236}">
                <a16:creationId xmlns:a16="http://schemas.microsoft.com/office/drawing/2014/main" id="{B5AAFE5F-C8BE-9D29-C1B1-88F571B5FEB4}"/>
              </a:ext>
            </a:extLst>
          </p:cNvPr>
          <p:cNvPicPr>
            <a:picLocks noChangeAspect="1"/>
          </p:cNvPicPr>
          <p:nvPr userDrawn="1"/>
        </p:nvPicPr>
        <p:blipFill>
          <a:blip r:embed="rId170">
            <a:extLst>
              <a:ext uri="{96DAC541-7B7A-43D3-8B79-37D633B846F1}">
                <asvg:svgBlip xmlns=""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3929" y="1265845"/>
            <a:ext cx="193501" cy="686730"/>
          </a:xfrm>
          <a:prstGeom prst="rect">
            <a:avLst/>
          </a:prstGeom>
        </p:spPr>
      </p:pic>
      <p:pic>
        <p:nvPicPr>
          <p:cNvPr id="235" name="Image 184" descr=" ">
            <a:extLst>
              <a:ext uri="{FF2B5EF4-FFF2-40B4-BE49-F238E27FC236}">
                <a16:creationId xmlns:a16="http://schemas.microsoft.com/office/drawing/2014/main" id="{25C09DE4-4AC7-880E-15AE-906CAC4B94FB}"/>
              </a:ext>
            </a:extLst>
          </p:cNvPr>
          <p:cNvPicPr>
            <a:picLocks noChangeAspect="1"/>
          </p:cNvPicPr>
          <p:nvPr userDrawn="1"/>
        </p:nvPicPr>
        <p:blipFill>
          <a:blip r:embed="rId172">
            <a:extLst>
              <a:ext uri="{96DAC541-7B7A-43D3-8B79-37D633B846F1}">
                <asvg:svgBlip xmlns=""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054764" y="1070496"/>
            <a:ext cx="193501" cy="686730"/>
          </a:xfrm>
          <a:prstGeom prst="rect">
            <a:avLst/>
          </a:prstGeom>
        </p:spPr>
      </p:pic>
      <p:pic>
        <p:nvPicPr>
          <p:cNvPr id="236" name="Image 185" descr=" ">
            <a:extLst>
              <a:ext uri="{FF2B5EF4-FFF2-40B4-BE49-F238E27FC236}">
                <a16:creationId xmlns:a16="http://schemas.microsoft.com/office/drawing/2014/main" id="{F4005FFC-FDFD-5FB6-3E2C-CB8A5D11E985}"/>
              </a:ext>
            </a:extLst>
          </p:cNvPr>
          <p:cNvPicPr>
            <a:picLocks noChangeAspect="1"/>
          </p:cNvPicPr>
          <p:nvPr userDrawn="1"/>
        </p:nvPicPr>
        <p:blipFill>
          <a:blip r:embed="rId174">
            <a:extLst>
              <a:ext uri="{96DAC541-7B7A-43D3-8B79-37D633B846F1}">
                <asvg:svgBlip xmlns=""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6286517" y="1493726"/>
            <a:ext cx="38378" cy="62384"/>
          </a:xfrm>
          <a:prstGeom prst="rect">
            <a:avLst/>
          </a:prstGeom>
        </p:spPr>
      </p:pic>
      <p:pic>
        <p:nvPicPr>
          <p:cNvPr id="237" name="Image 186" descr=" ">
            <a:extLst>
              <a:ext uri="{FF2B5EF4-FFF2-40B4-BE49-F238E27FC236}">
                <a16:creationId xmlns:a16="http://schemas.microsoft.com/office/drawing/2014/main" id="{7C5A666D-29E9-63D6-6E49-94A8070F574B}"/>
              </a:ext>
            </a:extLst>
          </p:cNvPr>
          <p:cNvPicPr>
            <a:picLocks noChangeAspect="1"/>
          </p:cNvPicPr>
          <p:nvPr userDrawn="1"/>
        </p:nvPicPr>
        <p:blipFill>
          <a:blip r:embed="rId176">
            <a:extLst>
              <a:ext uri="{96DAC541-7B7A-43D3-8B79-37D633B846F1}">
                <asvg:svgBlip xmlns=""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6330228" y="1477330"/>
            <a:ext cx="41231" cy="62793"/>
          </a:xfrm>
          <a:prstGeom prst="rect">
            <a:avLst/>
          </a:prstGeom>
        </p:spPr>
      </p:pic>
      <p:pic>
        <p:nvPicPr>
          <p:cNvPr id="238" name="Image 187" descr=" ">
            <a:extLst>
              <a:ext uri="{FF2B5EF4-FFF2-40B4-BE49-F238E27FC236}">
                <a16:creationId xmlns:a16="http://schemas.microsoft.com/office/drawing/2014/main" id="{7FEA3469-70D0-2530-945C-1A3245C8124A}"/>
              </a:ext>
            </a:extLst>
          </p:cNvPr>
          <p:cNvPicPr>
            <a:picLocks noChangeAspect="1"/>
          </p:cNvPicPr>
          <p:nvPr userDrawn="1"/>
        </p:nvPicPr>
        <p:blipFill>
          <a:blip r:embed="rId178">
            <a:extLst>
              <a:ext uri="{96DAC541-7B7A-43D3-8B79-37D633B846F1}">
                <asvg:svgBlip xmlns=""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6375180" y="1466776"/>
            <a:ext cx="44753" cy="59035"/>
          </a:xfrm>
          <a:prstGeom prst="rect">
            <a:avLst/>
          </a:prstGeom>
        </p:spPr>
      </p:pic>
      <p:pic>
        <p:nvPicPr>
          <p:cNvPr id="239" name="Image 188" descr=" ">
            <a:extLst>
              <a:ext uri="{FF2B5EF4-FFF2-40B4-BE49-F238E27FC236}">
                <a16:creationId xmlns:a16="http://schemas.microsoft.com/office/drawing/2014/main" id="{D583382A-CBDC-8949-8AD4-A45D8CB9CC51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6413979" y="1449958"/>
            <a:ext cx="37584" cy="57758"/>
          </a:xfrm>
          <a:prstGeom prst="rect">
            <a:avLst/>
          </a:prstGeom>
        </p:spPr>
      </p:pic>
      <p:pic>
        <p:nvPicPr>
          <p:cNvPr id="240" name="Image 189" descr=" ">
            <a:extLst>
              <a:ext uri="{FF2B5EF4-FFF2-40B4-BE49-F238E27FC236}">
                <a16:creationId xmlns:a16="http://schemas.microsoft.com/office/drawing/2014/main" id="{873FE79D-08F4-E0E2-4F7B-F422E2FC25DA}"/>
              </a:ext>
            </a:extLst>
          </p:cNvPr>
          <p:cNvPicPr>
            <a:picLocks noChangeAspect="1"/>
          </p:cNvPicPr>
          <p:nvPr userDrawn="1"/>
        </p:nvPicPr>
        <p:blipFill>
          <a:blip r:embed="rId182">
            <a:extLst>
              <a:ext uri="{96DAC541-7B7A-43D3-8B79-37D633B846F1}">
                <asvg:svgBlip xmlns=""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6453424" y="1438015"/>
            <a:ext cx="46862" cy="53057"/>
          </a:xfrm>
          <a:prstGeom prst="rect">
            <a:avLst/>
          </a:prstGeom>
        </p:spPr>
      </p:pic>
      <p:pic>
        <p:nvPicPr>
          <p:cNvPr id="241" name="Image 190" descr=" ">
            <a:extLst>
              <a:ext uri="{FF2B5EF4-FFF2-40B4-BE49-F238E27FC236}">
                <a16:creationId xmlns:a16="http://schemas.microsoft.com/office/drawing/2014/main" id="{C86A7B6F-AB0C-E801-B53F-31EAEE4C8D4E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6504478" y="1418580"/>
            <a:ext cx="43612" cy="53975"/>
          </a:xfrm>
          <a:prstGeom prst="rect">
            <a:avLst/>
          </a:prstGeom>
        </p:spPr>
      </p:pic>
      <p:pic>
        <p:nvPicPr>
          <p:cNvPr id="242" name="Image 191" descr=" ">
            <a:extLst>
              <a:ext uri="{FF2B5EF4-FFF2-40B4-BE49-F238E27FC236}">
                <a16:creationId xmlns:a16="http://schemas.microsoft.com/office/drawing/2014/main" id="{E03B4463-3ED7-2657-BA05-C799AE8389FE}"/>
              </a:ext>
            </a:extLst>
          </p:cNvPr>
          <p:cNvPicPr>
            <a:picLocks noChangeAspect="1"/>
          </p:cNvPicPr>
          <p:nvPr userDrawn="1"/>
        </p:nvPicPr>
        <p:blipFill>
          <a:blip r:embed="rId186">
            <a:extLst>
              <a:ext uri="{96DAC541-7B7A-43D3-8B79-37D633B846F1}">
                <asvg:svgBlip xmlns=""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553498" y="1404727"/>
            <a:ext cx="36864" cy="57534"/>
          </a:xfrm>
          <a:prstGeom prst="rect">
            <a:avLst/>
          </a:prstGeom>
        </p:spPr>
      </p:pic>
      <p:pic>
        <p:nvPicPr>
          <p:cNvPr id="243" name="Image 192" descr=" ">
            <a:extLst>
              <a:ext uri="{FF2B5EF4-FFF2-40B4-BE49-F238E27FC236}">
                <a16:creationId xmlns:a16="http://schemas.microsoft.com/office/drawing/2014/main" id="{711E6D04-0927-4AA0-6EA1-9F4B8E9B80B4}"/>
              </a:ext>
            </a:extLst>
          </p:cNvPr>
          <p:cNvPicPr>
            <a:picLocks noChangeAspect="1"/>
          </p:cNvPicPr>
          <p:nvPr userDrawn="1"/>
        </p:nvPicPr>
        <p:blipFill>
          <a:blip r:embed="rId188">
            <a:extLst>
              <a:ext uri="{96DAC541-7B7A-43D3-8B79-37D633B846F1}">
                <asvg:svgBlip xmlns=""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594977" y="1382762"/>
            <a:ext cx="48152" cy="65782"/>
          </a:xfrm>
          <a:prstGeom prst="rect">
            <a:avLst/>
          </a:prstGeom>
        </p:spPr>
      </p:pic>
      <p:pic>
        <p:nvPicPr>
          <p:cNvPr id="244" name="Image 193" descr=" ">
            <a:extLst>
              <a:ext uri="{FF2B5EF4-FFF2-40B4-BE49-F238E27FC236}">
                <a16:creationId xmlns:a16="http://schemas.microsoft.com/office/drawing/2014/main" id="{36B73869-9B36-40CF-3722-833C958068C7}"/>
              </a:ext>
            </a:extLst>
          </p:cNvPr>
          <p:cNvPicPr>
            <a:picLocks noChangeAspect="1"/>
          </p:cNvPicPr>
          <p:nvPr userDrawn="1"/>
        </p:nvPicPr>
        <p:blipFill>
          <a:blip r:embed="rId178">
            <a:extLst>
              <a:ext uri="{96DAC541-7B7A-43D3-8B79-37D633B846F1}">
                <asvg:svgBlip xmlns=""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6646900" y="1372183"/>
            <a:ext cx="44753" cy="59035"/>
          </a:xfrm>
          <a:prstGeom prst="rect">
            <a:avLst/>
          </a:prstGeom>
        </p:spPr>
      </p:pic>
      <p:pic>
        <p:nvPicPr>
          <p:cNvPr id="245" name="Image 194" descr=" ">
            <a:extLst>
              <a:ext uri="{FF2B5EF4-FFF2-40B4-BE49-F238E27FC236}">
                <a16:creationId xmlns:a16="http://schemas.microsoft.com/office/drawing/2014/main" id="{1AFB3F0C-3B49-CA59-3951-2EC1A94994F3}"/>
              </a:ext>
            </a:extLst>
          </p:cNvPr>
          <p:cNvPicPr>
            <a:picLocks noChangeAspect="1"/>
          </p:cNvPicPr>
          <p:nvPr userDrawn="1"/>
        </p:nvPicPr>
        <p:blipFill>
          <a:blip r:embed="rId191">
            <a:extLst>
              <a:ext uri="{96DAC541-7B7A-43D3-8B79-37D633B846F1}">
                <asvg:svgBlip xmlns=""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6285351" y="1564258"/>
            <a:ext cx="41454" cy="61925"/>
          </a:xfrm>
          <a:prstGeom prst="rect">
            <a:avLst/>
          </a:prstGeom>
        </p:spPr>
      </p:pic>
      <p:pic>
        <p:nvPicPr>
          <p:cNvPr id="246" name="Image 195" descr=" ">
            <a:extLst>
              <a:ext uri="{FF2B5EF4-FFF2-40B4-BE49-F238E27FC236}">
                <a16:creationId xmlns:a16="http://schemas.microsoft.com/office/drawing/2014/main" id="{C8EF01AB-AF6D-25A1-103A-82F5ADF3635C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6331220" y="1548544"/>
            <a:ext cx="38402" cy="62396"/>
          </a:xfrm>
          <a:prstGeom prst="rect">
            <a:avLst/>
          </a:prstGeom>
        </p:spPr>
      </p:pic>
      <p:pic>
        <p:nvPicPr>
          <p:cNvPr id="247" name="Image 196" descr=" ">
            <a:extLst>
              <a:ext uri="{FF2B5EF4-FFF2-40B4-BE49-F238E27FC236}">
                <a16:creationId xmlns:a16="http://schemas.microsoft.com/office/drawing/2014/main" id="{7A692598-283B-DD9B-8D67-795FB9412364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6375254" y="1532669"/>
            <a:ext cx="38378" cy="62396"/>
          </a:xfrm>
          <a:prstGeom prst="rect">
            <a:avLst/>
          </a:prstGeom>
        </p:spPr>
      </p:pic>
      <p:pic>
        <p:nvPicPr>
          <p:cNvPr id="248" name="Image 197" descr=" ">
            <a:extLst>
              <a:ext uri="{FF2B5EF4-FFF2-40B4-BE49-F238E27FC236}">
                <a16:creationId xmlns:a16="http://schemas.microsoft.com/office/drawing/2014/main" id="{64E47A37-E535-7947-3642-8639617EAB6E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6419263" y="1521321"/>
            <a:ext cx="38254" cy="57857"/>
          </a:xfrm>
          <a:prstGeom prst="rect">
            <a:avLst/>
          </a:prstGeom>
        </p:spPr>
      </p:pic>
      <p:pic>
        <p:nvPicPr>
          <p:cNvPr id="249" name="Image 198" descr=" ">
            <a:extLst>
              <a:ext uri="{FF2B5EF4-FFF2-40B4-BE49-F238E27FC236}">
                <a16:creationId xmlns:a16="http://schemas.microsoft.com/office/drawing/2014/main" id="{EDE5FFF3-57AF-C2D8-CF97-A0013A517A76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6462230" y="1502606"/>
            <a:ext cx="34632" cy="61082"/>
          </a:xfrm>
          <a:prstGeom prst="rect">
            <a:avLst/>
          </a:prstGeom>
        </p:spPr>
      </p:pic>
      <p:pic>
        <p:nvPicPr>
          <p:cNvPr id="250" name="Image 199" descr=" ">
            <a:extLst>
              <a:ext uri="{FF2B5EF4-FFF2-40B4-BE49-F238E27FC236}">
                <a16:creationId xmlns:a16="http://schemas.microsoft.com/office/drawing/2014/main" id="{90255156-E20F-ADAA-E752-E96CA674D1EB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6501898" y="1492101"/>
            <a:ext cx="36864" cy="57534"/>
          </a:xfrm>
          <a:prstGeom prst="rect">
            <a:avLst/>
          </a:prstGeom>
        </p:spPr>
      </p:pic>
      <p:pic>
        <p:nvPicPr>
          <p:cNvPr id="251" name="Image 200" descr=" ">
            <a:extLst>
              <a:ext uri="{FF2B5EF4-FFF2-40B4-BE49-F238E27FC236}">
                <a16:creationId xmlns:a16="http://schemas.microsoft.com/office/drawing/2014/main" id="{8938F28E-7B2C-07E0-EF33-CF39B823533F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04"/>
              </a:ext>
            </a:extLst>
          </a:blip>
          <a:stretch>
            <a:fillRect/>
          </a:stretch>
        </p:blipFill>
        <p:spPr>
          <a:xfrm>
            <a:off x="6543029" y="1475569"/>
            <a:ext cx="41206" cy="53938"/>
          </a:xfrm>
          <a:prstGeom prst="rect">
            <a:avLst/>
          </a:prstGeom>
        </p:spPr>
      </p:pic>
      <p:pic>
        <p:nvPicPr>
          <p:cNvPr id="252" name="Image 201" descr=" ">
            <a:extLst>
              <a:ext uri="{FF2B5EF4-FFF2-40B4-BE49-F238E27FC236}">
                <a16:creationId xmlns:a16="http://schemas.microsoft.com/office/drawing/2014/main" id="{05BFEC79-4EB8-FAFC-11D4-B8030A6D5429}"/>
              </a:ext>
            </a:extLst>
          </p:cNvPr>
          <p:cNvPicPr>
            <a:picLocks noChangeAspect="1"/>
          </p:cNvPicPr>
          <p:nvPr userDrawn="1"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6588998" y="1455862"/>
            <a:ext cx="38402" cy="62396"/>
          </a:xfrm>
          <a:prstGeom prst="rect">
            <a:avLst/>
          </a:prstGeom>
        </p:spPr>
      </p:pic>
      <p:pic>
        <p:nvPicPr>
          <p:cNvPr id="253" name="Image 202" descr=" ">
            <a:extLst>
              <a:ext uri="{FF2B5EF4-FFF2-40B4-BE49-F238E27FC236}">
                <a16:creationId xmlns:a16="http://schemas.microsoft.com/office/drawing/2014/main" id="{2BE77944-0301-01E7-82AA-9C8A0ACE9F56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6632908" y="1440334"/>
            <a:ext cx="37584" cy="57770"/>
          </a:xfrm>
          <a:prstGeom prst="rect">
            <a:avLst/>
          </a:prstGeom>
        </p:spPr>
      </p:pic>
      <p:pic>
        <p:nvPicPr>
          <p:cNvPr id="254" name="Image 203" descr=" ">
            <a:extLst>
              <a:ext uri="{FF2B5EF4-FFF2-40B4-BE49-F238E27FC236}">
                <a16:creationId xmlns:a16="http://schemas.microsoft.com/office/drawing/2014/main" id="{5D0BAFDF-6CD5-9A6D-4A86-E718641836F1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6674982" y="1426208"/>
            <a:ext cx="34632" cy="61082"/>
          </a:xfrm>
          <a:prstGeom prst="rect">
            <a:avLst/>
          </a:prstGeom>
        </p:spPr>
      </p:pic>
      <p:pic>
        <p:nvPicPr>
          <p:cNvPr id="255" name="Image 204" descr=" ">
            <a:extLst>
              <a:ext uri="{FF2B5EF4-FFF2-40B4-BE49-F238E27FC236}">
                <a16:creationId xmlns:a16="http://schemas.microsoft.com/office/drawing/2014/main" id="{AAC8E962-0981-617C-7841-C58097BEF864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6714302" y="1411300"/>
            <a:ext cx="37584" cy="57758"/>
          </a:xfrm>
          <a:prstGeom prst="rect">
            <a:avLst/>
          </a:prstGeom>
        </p:spPr>
      </p:pic>
      <p:pic>
        <p:nvPicPr>
          <p:cNvPr id="256" name="Image 205" descr=" ">
            <a:extLst>
              <a:ext uri="{FF2B5EF4-FFF2-40B4-BE49-F238E27FC236}">
                <a16:creationId xmlns:a16="http://schemas.microsoft.com/office/drawing/2014/main" id="{97B713AE-AA44-0B3D-DFB6-1E7555DC14BB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6753920" y="1401130"/>
            <a:ext cx="41206" cy="53950"/>
          </a:xfrm>
          <a:prstGeom prst="rect">
            <a:avLst/>
          </a:prstGeom>
        </p:spPr>
      </p:pic>
      <p:pic>
        <p:nvPicPr>
          <p:cNvPr id="257" name="Image 206" descr=" ">
            <a:extLst>
              <a:ext uri="{FF2B5EF4-FFF2-40B4-BE49-F238E27FC236}">
                <a16:creationId xmlns:a16="http://schemas.microsoft.com/office/drawing/2014/main" id="{FF57AA51-C829-4C25-9851-B694098A634F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6800311" y="1380071"/>
            <a:ext cx="41900" cy="63599"/>
          </a:xfrm>
          <a:prstGeom prst="rect">
            <a:avLst/>
          </a:prstGeom>
        </p:spPr>
      </p:pic>
      <p:pic>
        <p:nvPicPr>
          <p:cNvPr id="258" name="Image 207" descr=" ">
            <a:extLst>
              <a:ext uri="{FF2B5EF4-FFF2-40B4-BE49-F238E27FC236}">
                <a16:creationId xmlns:a16="http://schemas.microsoft.com/office/drawing/2014/main" id="{CFC4FA6F-B934-E2EA-5119-7552EFBE0F80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13"/>
              </a:ext>
            </a:extLst>
          </a:blip>
          <a:stretch>
            <a:fillRect/>
          </a:stretch>
        </p:blipFill>
        <p:spPr>
          <a:xfrm>
            <a:off x="6840227" y="1370447"/>
            <a:ext cx="43612" cy="53975"/>
          </a:xfrm>
          <a:prstGeom prst="rect">
            <a:avLst/>
          </a:prstGeom>
        </p:spPr>
      </p:pic>
      <p:pic>
        <p:nvPicPr>
          <p:cNvPr id="259" name="Image 208" descr=" ">
            <a:extLst>
              <a:ext uri="{FF2B5EF4-FFF2-40B4-BE49-F238E27FC236}">
                <a16:creationId xmlns:a16="http://schemas.microsoft.com/office/drawing/2014/main" id="{12953CD5-CCE6-41E5-01DF-46457ACF0443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6889991" y="1351868"/>
            <a:ext cx="32846" cy="60461"/>
          </a:xfrm>
          <a:prstGeom prst="rect">
            <a:avLst/>
          </a:prstGeom>
        </p:spPr>
      </p:pic>
      <p:pic>
        <p:nvPicPr>
          <p:cNvPr id="260" name="Image 209" descr=" ">
            <a:extLst>
              <a:ext uri="{FF2B5EF4-FFF2-40B4-BE49-F238E27FC236}">
                <a16:creationId xmlns:a16="http://schemas.microsoft.com/office/drawing/2014/main" id="{9C596E48-8596-F859-DB58-96ED5EE4F930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6924672" y="1341239"/>
            <a:ext cx="43612" cy="53975"/>
          </a:xfrm>
          <a:prstGeom prst="rect">
            <a:avLst/>
          </a:prstGeom>
        </p:spPr>
      </p:pic>
      <p:pic>
        <p:nvPicPr>
          <p:cNvPr id="261" name="Image 210" descr=" ">
            <a:extLst>
              <a:ext uri="{FF2B5EF4-FFF2-40B4-BE49-F238E27FC236}">
                <a16:creationId xmlns:a16="http://schemas.microsoft.com/office/drawing/2014/main" id="{64CF5E9D-AD26-6F8D-0D74-6E70282D61E8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6286294" y="1631727"/>
            <a:ext cx="37584" cy="57770"/>
          </a:xfrm>
          <a:prstGeom prst="rect">
            <a:avLst/>
          </a:prstGeom>
        </p:spPr>
      </p:pic>
      <p:pic>
        <p:nvPicPr>
          <p:cNvPr id="262" name="Image 211" descr=" ">
            <a:extLst>
              <a:ext uri="{FF2B5EF4-FFF2-40B4-BE49-F238E27FC236}">
                <a16:creationId xmlns:a16="http://schemas.microsoft.com/office/drawing/2014/main" id="{3554BBA6-1EDA-1B22-D725-E5B62E7BCC14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6327574" y="1617551"/>
            <a:ext cx="34632" cy="61082"/>
          </a:xfrm>
          <a:prstGeom prst="rect">
            <a:avLst/>
          </a:prstGeom>
        </p:spPr>
      </p:pic>
      <p:pic>
        <p:nvPicPr>
          <p:cNvPr id="263" name="Image 212" descr=" ">
            <a:extLst>
              <a:ext uri="{FF2B5EF4-FFF2-40B4-BE49-F238E27FC236}">
                <a16:creationId xmlns:a16="http://schemas.microsoft.com/office/drawing/2014/main" id="{911C3745-9012-F2F6-7C04-72EE9908FAB7}"/>
              </a:ext>
            </a:extLst>
          </p:cNvPr>
          <p:cNvPicPr>
            <a:picLocks noChangeAspect="1"/>
          </p:cNvPicPr>
          <p:nvPr userDrawn="1"/>
        </p:nvPicPr>
        <p:blipFill>
          <a:blip r:embed="rId219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6365356" y="1601229"/>
            <a:ext cx="45051" cy="64703"/>
          </a:xfrm>
          <a:prstGeom prst="rect">
            <a:avLst/>
          </a:prstGeom>
        </p:spPr>
      </p:pic>
      <p:pic>
        <p:nvPicPr>
          <p:cNvPr id="264" name="Image 213" descr=" ">
            <a:extLst>
              <a:ext uri="{FF2B5EF4-FFF2-40B4-BE49-F238E27FC236}">
                <a16:creationId xmlns:a16="http://schemas.microsoft.com/office/drawing/2014/main" id="{22807FD4-55BB-F98A-E213-70E1E03BE572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6414847" y="1586123"/>
            <a:ext cx="38378" cy="62396"/>
          </a:xfrm>
          <a:prstGeom prst="rect">
            <a:avLst/>
          </a:prstGeom>
        </p:spPr>
      </p:pic>
      <p:pic>
        <p:nvPicPr>
          <p:cNvPr id="265" name="Image 214" descr=" ">
            <a:extLst>
              <a:ext uri="{FF2B5EF4-FFF2-40B4-BE49-F238E27FC236}">
                <a16:creationId xmlns:a16="http://schemas.microsoft.com/office/drawing/2014/main" id="{D18ED3A1-3C3A-B800-5CA9-6FA7911753FE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6458211" y="1574105"/>
            <a:ext cx="43612" cy="53975"/>
          </a:xfrm>
          <a:prstGeom prst="rect">
            <a:avLst/>
          </a:prstGeom>
        </p:spPr>
      </p:pic>
      <p:pic>
        <p:nvPicPr>
          <p:cNvPr id="266" name="Image 215" descr=" ">
            <a:extLst>
              <a:ext uri="{FF2B5EF4-FFF2-40B4-BE49-F238E27FC236}">
                <a16:creationId xmlns:a16="http://schemas.microsoft.com/office/drawing/2014/main" id="{0DDC1F6C-3E51-8127-B25B-B44ED7CE5B99}"/>
              </a:ext>
            </a:extLst>
          </p:cNvPr>
          <p:cNvPicPr>
            <a:picLocks noChangeAspect="1"/>
          </p:cNvPicPr>
          <p:nvPr userDrawn="1"/>
        </p:nvPicPr>
        <p:blipFill>
          <a:blip r:embed="rId176">
            <a:extLst>
              <a:ext uri="{96DAC541-7B7A-43D3-8B79-37D633B846F1}">
                <asvg:svgBlip xmlns=""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6502915" y="1554361"/>
            <a:ext cx="41231" cy="62793"/>
          </a:xfrm>
          <a:prstGeom prst="rect">
            <a:avLst/>
          </a:prstGeom>
        </p:spPr>
      </p:pic>
      <p:pic>
        <p:nvPicPr>
          <p:cNvPr id="267" name="Image 216" descr=" ">
            <a:extLst>
              <a:ext uri="{FF2B5EF4-FFF2-40B4-BE49-F238E27FC236}">
                <a16:creationId xmlns:a16="http://schemas.microsoft.com/office/drawing/2014/main" id="{3BAF39FC-786D-792C-E210-A2E4E289C97F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24"/>
              </a:ext>
            </a:extLst>
          </a:blip>
          <a:stretch>
            <a:fillRect/>
          </a:stretch>
        </p:blipFill>
        <p:spPr>
          <a:xfrm>
            <a:off x="6549157" y="1542331"/>
            <a:ext cx="43612" cy="53975"/>
          </a:xfrm>
          <a:prstGeom prst="rect">
            <a:avLst/>
          </a:prstGeom>
        </p:spPr>
      </p:pic>
      <p:pic>
        <p:nvPicPr>
          <p:cNvPr id="268" name="Image 217" descr=" ">
            <a:extLst>
              <a:ext uri="{FF2B5EF4-FFF2-40B4-BE49-F238E27FC236}">
                <a16:creationId xmlns:a16="http://schemas.microsoft.com/office/drawing/2014/main" id="{4452ADF6-45AA-7028-DC7F-2B81F3DE0C97}"/>
              </a:ext>
            </a:extLst>
          </p:cNvPr>
          <p:cNvPicPr>
            <a:picLocks noChangeAspect="1"/>
          </p:cNvPicPr>
          <p:nvPr userDrawn="1"/>
        </p:nvPicPr>
        <p:blipFill>
          <a:blip r:embed="rId225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6598053" y="1523715"/>
            <a:ext cx="32846" cy="60461"/>
          </a:xfrm>
          <a:prstGeom prst="rect">
            <a:avLst/>
          </a:prstGeom>
        </p:spPr>
      </p:pic>
      <p:pic>
        <p:nvPicPr>
          <p:cNvPr id="269" name="Image 218" descr=" ">
            <a:extLst>
              <a:ext uri="{FF2B5EF4-FFF2-40B4-BE49-F238E27FC236}">
                <a16:creationId xmlns:a16="http://schemas.microsoft.com/office/drawing/2014/main" id="{0017A684-62AC-E90E-DC3C-B695744FA6F0}"/>
              </a:ext>
            </a:extLst>
          </p:cNvPr>
          <p:cNvPicPr>
            <a:picLocks noChangeAspect="1"/>
          </p:cNvPicPr>
          <p:nvPr userDrawn="1"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27"/>
              </a:ext>
            </a:extLst>
          </a:blip>
          <a:stretch>
            <a:fillRect/>
          </a:stretch>
        </p:blipFill>
        <p:spPr>
          <a:xfrm>
            <a:off x="6636009" y="1508385"/>
            <a:ext cx="38402" cy="62384"/>
          </a:xfrm>
          <a:prstGeom prst="rect">
            <a:avLst/>
          </a:prstGeom>
        </p:spPr>
      </p:pic>
      <p:pic>
        <p:nvPicPr>
          <p:cNvPr id="270" name="Image 219" descr=" ">
            <a:extLst>
              <a:ext uri="{FF2B5EF4-FFF2-40B4-BE49-F238E27FC236}">
                <a16:creationId xmlns:a16="http://schemas.microsoft.com/office/drawing/2014/main" id="{459184AD-B026-DC2F-E470-83A6F8279D1F}"/>
              </a:ext>
            </a:extLst>
          </p:cNvPr>
          <p:cNvPicPr>
            <a:picLocks noChangeAspect="1"/>
          </p:cNvPicPr>
          <p:nvPr userDrawn="1"/>
        </p:nvPicPr>
        <p:blipFill>
          <a:blip r:embed="rId228">
            <a:extLst>
              <a:ext uri="{96DAC541-7B7A-43D3-8B79-37D633B846F1}">
                <asvg:svgBlip xmlns="" xmlns:asvg="http://schemas.microsoft.com/office/drawing/2016/SVG/main" r:embed="rId229"/>
              </a:ext>
            </a:extLst>
          </a:blip>
          <a:stretch>
            <a:fillRect/>
          </a:stretch>
        </p:blipFill>
        <p:spPr>
          <a:xfrm>
            <a:off x="6680564" y="1494172"/>
            <a:ext cx="36691" cy="53070"/>
          </a:xfrm>
          <a:prstGeom prst="rect">
            <a:avLst/>
          </a:prstGeom>
        </p:spPr>
      </p:pic>
      <p:pic>
        <p:nvPicPr>
          <p:cNvPr id="271" name="Image 220" descr=" ">
            <a:extLst>
              <a:ext uri="{FF2B5EF4-FFF2-40B4-BE49-F238E27FC236}">
                <a16:creationId xmlns:a16="http://schemas.microsoft.com/office/drawing/2014/main" id="{4426E357-54FA-3756-98AD-C40BE23F6847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6722787" y="1479637"/>
            <a:ext cx="34632" cy="61082"/>
          </a:xfrm>
          <a:prstGeom prst="rect">
            <a:avLst/>
          </a:prstGeom>
        </p:spPr>
      </p:pic>
      <p:pic>
        <p:nvPicPr>
          <p:cNvPr id="272" name="Image 221" descr=" ">
            <a:extLst>
              <a:ext uri="{FF2B5EF4-FFF2-40B4-BE49-F238E27FC236}">
                <a16:creationId xmlns:a16="http://schemas.microsoft.com/office/drawing/2014/main" id="{A92096D1-2102-8606-4EFE-77732C67D9F2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31"/>
              </a:ext>
            </a:extLst>
          </a:blip>
          <a:stretch>
            <a:fillRect/>
          </a:stretch>
        </p:blipFill>
        <p:spPr>
          <a:xfrm>
            <a:off x="6760991" y="1467358"/>
            <a:ext cx="41206" cy="53950"/>
          </a:xfrm>
          <a:prstGeom prst="rect">
            <a:avLst/>
          </a:prstGeom>
        </p:spPr>
      </p:pic>
      <p:pic>
        <p:nvPicPr>
          <p:cNvPr id="273" name="Image 222" descr=" ">
            <a:extLst>
              <a:ext uri="{FF2B5EF4-FFF2-40B4-BE49-F238E27FC236}">
                <a16:creationId xmlns:a16="http://schemas.microsoft.com/office/drawing/2014/main" id="{CD6E6431-C0A2-C2F9-DF22-AE69AD193210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6807183" y="1446349"/>
            <a:ext cx="41900" cy="63599"/>
          </a:xfrm>
          <a:prstGeom prst="rect">
            <a:avLst/>
          </a:prstGeom>
        </p:spPr>
      </p:pic>
      <p:pic>
        <p:nvPicPr>
          <p:cNvPr id="274" name="Image 223" descr=" ">
            <a:extLst>
              <a:ext uri="{FF2B5EF4-FFF2-40B4-BE49-F238E27FC236}">
                <a16:creationId xmlns:a16="http://schemas.microsoft.com/office/drawing/2014/main" id="{1625E0AC-205B-5DEE-74AA-AB20363BCC61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33"/>
              </a:ext>
            </a:extLst>
          </a:blip>
          <a:stretch>
            <a:fillRect/>
          </a:stretch>
        </p:blipFill>
        <p:spPr>
          <a:xfrm>
            <a:off x="6847322" y="1436650"/>
            <a:ext cx="43612" cy="53975"/>
          </a:xfrm>
          <a:prstGeom prst="rect">
            <a:avLst/>
          </a:prstGeom>
        </p:spPr>
      </p:pic>
      <p:pic>
        <p:nvPicPr>
          <p:cNvPr id="275" name="Image 224" descr=" ">
            <a:extLst>
              <a:ext uri="{FF2B5EF4-FFF2-40B4-BE49-F238E27FC236}">
                <a16:creationId xmlns:a16="http://schemas.microsoft.com/office/drawing/2014/main" id="{A954A01A-CA5F-2CC4-C51F-EDC7EC9F7896}"/>
              </a:ext>
            </a:extLst>
          </p:cNvPr>
          <p:cNvPicPr>
            <a:picLocks noChangeAspect="1"/>
          </p:cNvPicPr>
          <p:nvPr userDrawn="1"/>
        </p:nvPicPr>
        <p:blipFill>
          <a:blip r:embed="rId234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6896119" y="1419014"/>
            <a:ext cx="32846" cy="60461"/>
          </a:xfrm>
          <a:prstGeom prst="rect">
            <a:avLst/>
          </a:prstGeom>
        </p:spPr>
      </p:pic>
      <p:pic>
        <p:nvPicPr>
          <p:cNvPr id="276" name="Image 225" descr=" ">
            <a:extLst>
              <a:ext uri="{FF2B5EF4-FFF2-40B4-BE49-F238E27FC236}">
                <a16:creationId xmlns:a16="http://schemas.microsoft.com/office/drawing/2014/main" id="{A4497356-FC59-5F93-C970-952523AF911C}"/>
              </a:ext>
            </a:extLst>
          </p:cNvPr>
          <p:cNvPicPr>
            <a:picLocks noChangeAspect="1"/>
          </p:cNvPicPr>
          <p:nvPr userDrawn="1"/>
        </p:nvPicPr>
        <p:blipFill>
          <a:blip r:embed="rId184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6932660" y="1409340"/>
            <a:ext cx="43612" cy="53975"/>
          </a:xfrm>
          <a:prstGeom prst="rect">
            <a:avLst/>
          </a:prstGeom>
        </p:spPr>
      </p:pic>
      <p:pic>
        <p:nvPicPr>
          <p:cNvPr id="277" name="Image 226" descr=" ">
            <a:extLst>
              <a:ext uri="{FF2B5EF4-FFF2-40B4-BE49-F238E27FC236}">
                <a16:creationId xmlns:a16="http://schemas.microsoft.com/office/drawing/2014/main" id="{70C3164A-5634-8DCA-C7C9-585863771A77}"/>
              </a:ext>
            </a:extLst>
          </p:cNvPr>
          <p:cNvPicPr>
            <a:picLocks noChangeAspect="1"/>
          </p:cNvPicPr>
          <p:nvPr userDrawn="1"/>
        </p:nvPicPr>
        <p:blipFill>
          <a:blip r:embed="rId174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6289345" y="1693118"/>
            <a:ext cx="38378" cy="62384"/>
          </a:xfrm>
          <a:prstGeom prst="rect">
            <a:avLst/>
          </a:prstGeom>
        </p:spPr>
      </p:pic>
      <p:pic>
        <p:nvPicPr>
          <p:cNvPr id="278" name="Image 227" descr=" ">
            <a:extLst>
              <a:ext uri="{FF2B5EF4-FFF2-40B4-BE49-F238E27FC236}">
                <a16:creationId xmlns:a16="http://schemas.microsoft.com/office/drawing/2014/main" id="{6F4CEA21-41EA-5686-8528-1B3E1730EA61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6334396" y="1682068"/>
            <a:ext cx="36864" cy="57534"/>
          </a:xfrm>
          <a:prstGeom prst="rect">
            <a:avLst/>
          </a:prstGeom>
        </p:spPr>
      </p:pic>
      <p:pic>
        <p:nvPicPr>
          <p:cNvPr id="279" name="Image 228" descr=" ">
            <a:extLst>
              <a:ext uri="{FF2B5EF4-FFF2-40B4-BE49-F238E27FC236}">
                <a16:creationId xmlns:a16="http://schemas.microsoft.com/office/drawing/2014/main" id="{5D4BC538-165B-3DD3-9EB8-76F30A8FC9E4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39"/>
              </a:ext>
            </a:extLst>
          </a:blip>
          <a:stretch>
            <a:fillRect/>
          </a:stretch>
        </p:blipFill>
        <p:spPr>
          <a:xfrm>
            <a:off x="6375850" y="1663849"/>
            <a:ext cx="34632" cy="61082"/>
          </a:xfrm>
          <a:prstGeom prst="rect">
            <a:avLst/>
          </a:prstGeom>
        </p:spPr>
      </p:pic>
      <p:pic>
        <p:nvPicPr>
          <p:cNvPr id="280" name="Image 229" descr=" ">
            <a:extLst>
              <a:ext uri="{FF2B5EF4-FFF2-40B4-BE49-F238E27FC236}">
                <a16:creationId xmlns:a16="http://schemas.microsoft.com/office/drawing/2014/main" id="{3448EA6B-B269-83DF-B345-22FCE263A6AB}"/>
              </a:ext>
            </a:extLst>
          </p:cNvPr>
          <p:cNvPicPr>
            <a:picLocks noChangeAspect="1"/>
          </p:cNvPicPr>
          <p:nvPr userDrawn="1"/>
        </p:nvPicPr>
        <p:blipFill>
          <a:blip r:embed="rId240">
            <a:extLst>
              <a:ext uri="{96DAC541-7B7A-43D3-8B79-37D633B846F1}">
                <asvg:svgBlip xmlns="" xmlns:asvg="http://schemas.microsoft.com/office/drawing/2016/SVG/main" r:embed="rId241"/>
              </a:ext>
            </a:extLst>
          </a:blip>
          <a:stretch>
            <a:fillRect/>
          </a:stretch>
        </p:blipFill>
        <p:spPr>
          <a:xfrm>
            <a:off x="6414599" y="1647130"/>
            <a:ext cx="45448" cy="74985"/>
          </a:xfrm>
          <a:prstGeom prst="rect">
            <a:avLst/>
          </a:prstGeom>
        </p:spPr>
      </p:pic>
      <p:pic>
        <p:nvPicPr>
          <p:cNvPr id="281" name="Image 230" descr=" ">
            <a:extLst>
              <a:ext uri="{FF2B5EF4-FFF2-40B4-BE49-F238E27FC236}">
                <a16:creationId xmlns:a16="http://schemas.microsoft.com/office/drawing/2014/main" id="{77ACCF46-821A-3B80-B77F-DA99888A3A50}"/>
              </a:ext>
            </a:extLst>
          </p:cNvPr>
          <p:cNvPicPr>
            <a:picLocks noChangeAspect="1"/>
          </p:cNvPicPr>
          <p:nvPr userDrawn="1"/>
        </p:nvPicPr>
        <p:blipFill>
          <a:blip r:embed="rId174">
            <a:extLst>
              <a:ext uri="{96DAC541-7B7A-43D3-8B79-37D633B846F1}">
                <asvg:svgBlip xmlns=""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6464761" y="1630896"/>
            <a:ext cx="38378" cy="62396"/>
          </a:xfrm>
          <a:prstGeom prst="rect">
            <a:avLst/>
          </a:prstGeom>
        </p:spPr>
      </p:pic>
      <p:pic>
        <p:nvPicPr>
          <p:cNvPr id="282" name="Image 231" descr=" ">
            <a:extLst>
              <a:ext uri="{FF2B5EF4-FFF2-40B4-BE49-F238E27FC236}">
                <a16:creationId xmlns:a16="http://schemas.microsoft.com/office/drawing/2014/main" id="{43095BF3-599E-9FA5-B3B3-DAE8CA4FC892}"/>
              </a:ext>
            </a:extLst>
          </p:cNvPr>
          <p:cNvPicPr>
            <a:picLocks noChangeAspect="1"/>
          </p:cNvPicPr>
          <p:nvPr userDrawn="1"/>
        </p:nvPicPr>
        <p:blipFill>
          <a:blip r:embed="rId243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6509117" y="1620689"/>
            <a:ext cx="36864" cy="57534"/>
          </a:xfrm>
          <a:prstGeom prst="rect">
            <a:avLst/>
          </a:prstGeom>
        </p:spPr>
      </p:pic>
      <p:pic>
        <p:nvPicPr>
          <p:cNvPr id="283" name="Image 232" descr=" ">
            <a:extLst>
              <a:ext uri="{FF2B5EF4-FFF2-40B4-BE49-F238E27FC236}">
                <a16:creationId xmlns:a16="http://schemas.microsoft.com/office/drawing/2014/main" id="{E2EAB09C-2BBA-2746-5302-1C83A28E6F0A}"/>
              </a:ext>
            </a:extLst>
          </p:cNvPr>
          <p:cNvPicPr>
            <a:picLocks noChangeAspect="1"/>
          </p:cNvPicPr>
          <p:nvPr userDrawn="1"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6550372" y="1601254"/>
            <a:ext cx="38402" cy="62396"/>
          </a:xfrm>
          <a:prstGeom prst="rect">
            <a:avLst/>
          </a:prstGeom>
        </p:spPr>
      </p:pic>
      <p:pic>
        <p:nvPicPr>
          <p:cNvPr id="284" name="Image 233" descr=" ">
            <a:extLst>
              <a:ext uri="{FF2B5EF4-FFF2-40B4-BE49-F238E27FC236}">
                <a16:creationId xmlns:a16="http://schemas.microsoft.com/office/drawing/2014/main" id="{5B97354A-4460-B03B-31E8-E7389D435948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6593364" y="1586347"/>
            <a:ext cx="38378" cy="62396"/>
          </a:xfrm>
          <a:prstGeom prst="rect">
            <a:avLst/>
          </a:prstGeom>
        </p:spPr>
      </p:pic>
      <p:pic>
        <p:nvPicPr>
          <p:cNvPr id="285" name="Image 234" descr=" ">
            <a:extLst>
              <a:ext uri="{FF2B5EF4-FFF2-40B4-BE49-F238E27FC236}">
                <a16:creationId xmlns:a16="http://schemas.microsoft.com/office/drawing/2014/main" id="{084B333F-513D-8812-580D-0E1BD8E21816}"/>
              </a:ext>
            </a:extLst>
          </p:cNvPr>
          <p:cNvPicPr>
            <a:picLocks noChangeAspect="1"/>
          </p:cNvPicPr>
          <p:nvPr userDrawn="1"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6637373" y="1570484"/>
            <a:ext cx="38402" cy="62384"/>
          </a:xfrm>
          <a:prstGeom prst="rect">
            <a:avLst/>
          </a:prstGeom>
        </p:spPr>
      </p:pic>
      <p:pic>
        <p:nvPicPr>
          <p:cNvPr id="286" name="Image 235" descr=" ">
            <a:extLst>
              <a:ext uri="{FF2B5EF4-FFF2-40B4-BE49-F238E27FC236}">
                <a16:creationId xmlns:a16="http://schemas.microsoft.com/office/drawing/2014/main" id="{DFD6CA87-803C-1A40-E02E-684E32135A11}"/>
              </a:ext>
            </a:extLst>
          </p:cNvPr>
          <p:cNvPicPr>
            <a:picLocks noChangeAspect="1"/>
          </p:cNvPicPr>
          <p:nvPr userDrawn="1"/>
        </p:nvPicPr>
        <p:blipFill>
          <a:blip r:embed="rId188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6680688" y="1552079"/>
            <a:ext cx="48152" cy="65782"/>
          </a:xfrm>
          <a:prstGeom prst="rect">
            <a:avLst/>
          </a:prstGeom>
        </p:spPr>
      </p:pic>
      <p:pic>
        <p:nvPicPr>
          <p:cNvPr id="287" name="Image 236" descr=" ">
            <a:extLst>
              <a:ext uri="{FF2B5EF4-FFF2-40B4-BE49-F238E27FC236}">
                <a16:creationId xmlns:a16="http://schemas.microsoft.com/office/drawing/2014/main" id="{D184E7DE-DBDC-B1F0-E793-A9C55E45E0FC}"/>
              </a:ext>
            </a:extLst>
          </p:cNvPr>
          <p:cNvPicPr>
            <a:picLocks noChangeAspect="1"/>
          </p:cNvPicPr>
          <p:nvPr userDrawn="1"/>
        </p:nvPicPr>
        <p:blipFill>
          <a:blip r:embed="rId178">
            <a:extLst>
              <a:ext uri="{96DAC541-7B7A-43D3-8B79-37D633B846F1}">
                <asvg:svgBlip xmlns=""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6731742" y="1540532"/>
            <a:ext cx="44778" cy="59035"/>
          </a:xfrm>
          <a:prstGeom prst="rect">
            <a:avLst/>
          </a:prstGeom>
        </p:spPr>
      </p:pic>
      <p:pic>
        <p:nvPicPr>
          <p:cNvPr id="288" name="Image 237" descr=" ">
            <a:extLst>
              <a:ext uri="{FF2B5EF4-FFF2-40B4-BE49-F238E27FC236}">
                <a16:creationId xmlns:a16="http://schemas.microsoft.com/office/drawing/2014/main" id="{7B1AE3C5-40CB-EC13-C3E0-87FDC7EDFD96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6771509" y="1523715"/>
            <a:ext cx="37584" cy="57758"/>
          </a:xfrm>
          <a:prstGeom prst="rect">
            <a:avLst/>
          </a:prstGeom>
        </p:spPr>
      </p:pic>
      <p:pic>
        <p:nvPicPr>
          <p:cNvPr id="289" name="Image 238" descr=" ">
            <a:extLst>
              <a:ext uri="{FF2B5EF4-FFF2-40B4-BE49-F238E27FC236}">
                <a16:creationId xmlns:a16="http://schemas.microsoft.com/office/drawing/2014/main" id="{C2B98F85-6E0D-71EE-6E24-B509BEBA3013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6813434" y="1510568"/>
            <a:ext cx="34632" cy="61082"/>
          </a:xfrm>
          <a:prstGeom prst="rect">
            <a:avLst/>
          </a:prstGeom>
        </p:spPr>
      </p:pic>
      <p:pic>
        <p:nvPicPr>
          <p:cNvPr id="290" name="Image 239" descr=" ">
            <a:extLst>
              <a:ext uri="{FF2B5EF4-FFF2-40B4-BE49-F238E27FC236}">
                <a16:creationId xmlns:a16="http://schemas.microsoft.com/office/drawing/2014/main" id="{C68F4DA1-EF1B-F47D-6CF9-BD4A16E80814}"/>
              </a:ext>
            </a:extLst>
          </p:cNvPr>
          <p:cNvPicPr>
            <a:picLocks noChangeAspect="1"/>
          </p:cNvPicPr>
          <p:nvPr userDrawn="1"/>
        </p:nvPicPr>
        <p:blipFill>
          <a:blip r:embed="rId176">
            <a:extLst>
              <a:ext uri="{96DAC541-7B7A-43D3-8B79-37D633B846F1}">
                <asvg:svgBlip xmlns=""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6851886" y="1494693"/>
            <a:ext cx="41255" cy="62793"/>
          </a:xfrm>
          <a:prstGeom prst="rect">
            <a:avLst/>
          </a:prstGeom>
        </p:spPr>
      </p:pic>
      <p:pic>
        <p:nvPicPr>
          <p:cNvPr id="291" name="Image 240" descr=" ">
            <a:extLst>
              <a:ext uri="{FF2B5EF4-FFF2-40B4-BE49-F238E27FC236}">
                <a16:creationId xmlns:a16="http://schemas.microsoft.com/office/drawing/2014/main" id="{65E50C81-048E-307A-B5C0-1DC07DF7B126}"/>
              </a:ext>
            </a:extLst>
          </p:cNvPr>
          <p:cNvPicPr>
            <a:picLocks noChangeAspect="1"/>
          </p:cNvPicPr>
          <p:nvPr userDrawn="1"/>
        </p:nvPicPr>
        <p:blipFill>
          <a:blip r:embed="rId253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6897880" y="1489050"/>
            <a:ext cx="36492" cy="53070"/>
          </a:xfrm>
          <a:prstGeom prst="rect">
            <a:avLst/>
          </a:prstGeom>
        </p:spPr>
      </p:pic>
      <p:pic>
        <p:nvPicPr>
          <p:cNvPr id="292" name="Image 241" descr=" ">
            <a:extLst>
              <a:ext uri="{FF2B5EF4-FFF2-40B4-BE49-F238E27FC236}">
                <a16:creationId xmlns:a16="http://schemas.microsoft.com/office/drawing/2014/main" id="{D085D002-DA8E-F8B6-2B28-4F4118D7F262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6937126" y="1469938"/>
            <a:ext cx="41206" cy="53950"/>
          </a:xfrm>
          <a:prstGeom prst="rect">
            <a:avLst/>
          </a:prstGeom>
        </p:spPr>
      </p:pic>
      <p:pic>
        <p:nvPicPr>
          <p:cNvPr id="293" name="Image 242" descr=" ">
            <a:extLst>
              <a:ext uri="{FF2B5EF4-FFF2-40B4-BE49-F238E27FC236}">
                <a16:creationId xmlns:a16="http://schemas.microsoft.com/office/drawing/2014/main" id="{C2E6B8BD-F9CE-FFD9-0512-F3BD14F5A470}"/>
              </a:ext>
            </a:extLst>
          </p:cNvPr>
          <p:cNvPicPr>
            <a:picLocks noChangeAspect="1"/>
          </p:cNvPicPr>
          <p:nvPr userDrawn="1"/>
        </p:nvPicPr>
        <p:blipFill>
          <a:blip r:embed="rId180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6980217" y="1450888"/>
            <a:ext cx="37584" cy="57770"/>
          </a:xfrm>
          <a:prstGeom prst="rect">
            <a:avLst/>
          </a:prstGeom>
        </p:spPr>
      </p:pic>
      <p:pic>
        <p:nvPicPr>
          <p:cNvPr id="294" name="Image 243" descr=" ">
            <a:extLst>
              <a:ext uri="{FF2B5EF4-FFF2-40B4-BE49-F238E27FC236}">
                <a16:creationId xmlns:a16="http://schemas.microsoft.com/office/drawing/2014/main" id="{BA9BEFAF-EA40-E16C-44DC-85D3D601D54C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7021323" y="1439999"/>
            <a:ext cx="38254" cy="57857"/>
          </a:xfrm>
          <a:prstGeom prst="rect">
            <a:avLst/>
          </a:prstGeom>
        </p:spPr>
      </p:pic>
      <p:pic>
        <p:nvPicPr>
          <p:cNvPr id="295" name="Image 244" descr=" ">
            <a:extLst>
              <a:ext uri="{FF2B5EF4-FFF2-40B4-BE49-F238E27FC236}">
                <a16:creationId xmlns:a16="http://schemas.microsoft.com/office/drawing/2014/main" id="{5720FC2B-E888-0615-7D79-2155CA04D7F1}"/>
              </a:ext>
            </a:extLst>
          </p:cNvPr>
          <p:cNvPicPr>
            <a:picLocks noChangeAspect="1"/>
          </p:cNvPicPr>
          <p:nvPr userDrawn="1"/>
        </p:nvPicPr>
        <p:blipFill>
          <a:blip r:embed="rId178">
            <a:extLst>
              <a:ext uri="{96DAC541-7B7A-43D3-8B79-37D633B846F1}">
                <asvg:svgBlip xmlns=""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7060470" y="1426220"/>
            <a:ext cx="44753" cy="59035"/>
          </a:xfrm>
          <a:prstGeom prst="rect">
            <a:avLst/>
          </a:prstGeom>
        </p:spPr>
      </p:pic>
      <p:pic>
        <p:nvPicPr>
          <p:cNvPr id="296" name="Image 245" descr=" ">
            <a:extLst>
              <a:ext uri="{FF2B5EF4-FFF2-40B4-BE49-F238E27FC236}">
                <a16:creationId xmlns:a16="http://schemas.microsoft.com/office/drawing/2014/main" id="{8BA88E65-4C0A-39E1-2578-58B57EB8360E}"/>
              </a:ext>
            </a:extLst>
          </p:cNvPr>
          <p:cNvPicPr>
            <a:picLocks noChangeAspect="1"/>
          </p:cNvPicPr>
          <p:nvPr userDrawn="1"/>
        </p:nvPicPr>
        <p:blipFill>
          <a:blip r:embed="rId259"/>
          <a:stretch>
            <a:fillRect/>
          </a:stretch>
        </p:blipFill>
        <p:spPr>
          <a:xfrm>
            <a:off x="7951467" y="1216124"/>
            <a:ext cx="1547097" cy="615758"/>
          </a:xfrm>
          <a:prstGeom prst="rect">
            <a:avLst/>
          </a:prstGeom>
        </p:spPr>
      </p:pic>
      <p:pic>
        <p:nvPicPr>
          <p:cNvPr id="297" name="Image 246" descr=" ">
            <a:extLst>
              <a:ext uri="{FF2B5EF4-FFF2-40B4-BE49-F238E27FC236}">
                <a16:creationId xmlns:a16="http://schemas.microsoft.com/office/drawing/2014/main" id="{D71DA477-F11D-0CCE-8C76-5AA4AD386E24}"/>
              </a:ext>
            </a:extLst>
          </p:cNvPr>
          <p:cNvPicPr>
            <a:picLocks noChangeAspect="1"/>
          </p:cNvPicPr>
          <p:nvPr userDrawn="1"/>
        </p:nvPicPr>
        <p:blipFill>
          <a:blip r:embed="rId260"/>
          <a:stretch>
            <a:fillRect/>
          </a:stretch>
        </p:blipFill>
        <p:spPr>
          <a:xfrm>
            <a:off x="3432356" y="1026083"/>
            <a:ext cx="1983606" cy="841896"/>
          </a:xfrm>
          <a:prstGeom prst="rect">
            <a:avLst/>
          </a:prstGeom>
        </p:spPr>
      </p:pic>
      <p:pic>
        <p:nvPicPr>
          <p:cNvPr id="298" name="Image 247" descr=" ">
            <a:extLst>
              <a:ext uri="{FF2B5EF4-FFF2-40B4-BE49-F238E27FC236}">
                <a16:creationId xmlns:a16="http://schemas.microsoft.com/office/drawing/2014/main" id="{0C7A4A94-5E18-2463-3DDE-D5064C9F3A82}"/>
              </a:ext>
            </a:extLst>
          </p:cNvPr>
          <p:cNvPicPr>
            <a:picLocks noChangeAspect="1"/>
          </p:cNvPicPr>
          <p:nvPr userDrawn="1"/>
        </p:nvPicPr>
        <p:blipFill>
          <a:blip r:embed="rId261">
            <a:extLst>
              <a:ext uri="{96DAC541-7B7A-43D3-8B79-37D633B846F1}">
                <asvg:svgBlip xmlns="" xmlns:asvg="http://schemas.microsoft.com/office/drawing/2016/SVG/main" r:embed="rId262"/>
              </a:ext>
            </a:extLst>
          </a:blip>
          <a:stretch>
            <a:fillRect/>
          </a:stretch>
        </p:blipFill>
        <p:spPr>
          <a:xfrm>
            <a:off x="3467732" y="1080988"/>
            <a:ext cx="1912879" cy="73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38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673132-F72C-E1E3-6E1A-CC63208DE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0F3BEB-0542-757F-4ED4-B7F427DE4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97CDB6-D1DB-5155-2B47-616F8B5F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553A2D-B274-3DCE-7602-8A263F7C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454" name="Image 85" descr=" ">
            <a:extLst>
              <a:ext uri="{FF2B5EF4-FFF2-40B4-BE49-F238E27FC236}">
                <a16:creationId xmlns:a16="http://schemas.microsoft.com/office/drawing/2014/main" id="{2BAC443B-A8E9-6924-E7C5-7939B4279B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127" y="1536700"/>
            <a:ext cx="2970658" cy="1143000"/>
          </a:xfrm>
          <a:prstGeom prst="rect">
            <a:avLst/>
          </a:prstGeom>
        </p:spPr>
      </p:pic>
      <p:pic>
        <p:nvPicPr>
          <p:cNvPr id="455" name="Image 86" descr=" ">
            <a:extLst>
              <a:ext uri="{FF2B5EF4-FFF2-40B4-BE49-F238E27FC236}">
                <a16:creationId xmlns:a16="http://schemas.microsoft.com/office/drawing/2014/main" id="{6915AD58-5B81-2C2D-DE0A-6409AF9A85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2403" y="1919350"/>
            <a:ext cx="138527" cy="138621"/>
          </a:xfrm>
          <a:prstGeom prst="rect">
            <a:avLst/>
          </a:prstGeom>
        </p:spPr>
      </p:pic>
      <p:pic>
        <p:nvPicPr>
          <p:cNvPr id="456" name="Image 87" descr=" ">
            <a:extLst>
              <a:ext uri="{FF2B5EF4-FFF2-40B4-BE49-F238E27FC236}">
                <a16:creationId xmlns:a16="http://schemas.microsoft.com/office/drawing/2014/main" id="{6D60960F-5397-DA23-FA19-C8F0F8B69CD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07373" y="1919350"/>
            <a:ext cx="121459" cy="138621"/>
          </a:xfrm>
          <a:prstGeom prst="rect">
            <a:avLst/>
          </a:prstGeom>
        </p:spPr>
      </p:pic>
      <p:pic>
        <p:nvPicPr>
          <p:cNvPr id="457" name="Image 88" descr=" ">
            <a:extLst>
              <a:ext uri="{FF2B5EF4-FFF2-40B4-BE49-F238E27FC236}">
                <a16:creationId xmlns:a16="http://schemas.microsoft.com/office/drawing/2014/main" id="{2A2F1D32-A960-5769-2CF0-BA33BAB077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5299" y="1919350"/>
            <a:ext cx="120219" cy="138621"/>
          </a:xfrm>
          <a:prstGeom prst="rect">
            <a:avLst/>
          </a:prstGeom>
        </p:spPr>
      </p:pic>
      <p:pic>
        <p:nvPicPr>
          <p:cNvPr id="458" name="Image 89" descr=" ">
            <a:extLst>
              <a:ext uri="{FF2B5EF4-FFF2-40B4-BE49-F238E27FC236}">
                <a16:creationId xmlns:a16="http://schemas.microsoft.com/office/drawing/2014/main" id="{43E4855C-98EF-B7C4-4323-06F92F27C39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15312" y="1916782"/>
            <a:ext cx="146937" cy="143756"/>
          </a:xfrm>
          <a:prstGeom prst="rect">
            <a:avLst/>
          </a:prstGeom>
        </p:spPr>
      </p:pic>
      <p:pic>
        <p:nvPicPr>
          <p:cNvPr id="459" name="Image 90" descr=" ">
            <a:extLst>
              <a:ext uri="{FF2B5EF4-FFF2-40B4-BE49-F238E27FC236}">
                <a16:creationId xmlns:a16="http://schemas.microsoft.com/office/drawing/2014/main" id="{6BA095E9-8F27-E6C5-6FD6-C669519AB0B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91918" y="1919350"/>
            <a:ext cx="113644" cy="138621"/>
          </a:xfrm>
          <a:prstGeom prst="rect">
            <a:avLst/>
          </a:prstGeom>
        </p:spPr>
      </p:pic>
      <p:pic>
        <p:nvPicPr>
          <p:cNvPr id="460" name="Image 91" descr=" ">
            <a:extLst>
              <a:ext uri="{FF2B5EF4-FFF2-40B4-BE49-F238E27FC236}">
                <a16:creationId xmlns:a16="http://schemas.microsoft.com/office/drawing/2014/main" id="{E310D02D-F26D-7F65-E45D-AFA40B6510A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33000" y="1919350"/>
            <a:ext cx="109948" cy="138621"/>
          </a:xfrm>
          <a:prstGeom prst="rect">
            <a:avLst/>
          </a:prstGeom>
        </p:spPr>
      </p:pic>
      <p:pic>
        <p:nvPicPr>
          <p:cNvPr id="461" name="Image 92" descr=" ">
            <a:extLst>
              <a:ext uri="{FF2B5EF4-FFF2-40B4-BE49-F238E27FC236}">
                <a16:creationId xmlns:a16="http://schemas.microsoft.com/office/drawing/2014/main" id="{9FF50A73-BBEB-AD43-D8E8-A12732CFF81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68649" y="1919350"/>
            <a:ext cx="120219" cy="138621"/>
          </a:xfrm>
          <a:prstGeom prst="rect">
            <a:avLst/>
          </a:prstGeom>
        </p:spPr>
      </p:pic>
      <p:pic>
        <p:nvPicPr>
          <p:cNvPr id="462" name="Image 93" descr=" ">
            <a:extLst>
              <a:ext uri="{FF2B5EF4-FFF2-40B4-BE49-F238E27FC236}">
                <a16:creationId xmlns:a16="http://schemas.microsoft.com/office/drawing/2014/main" id="{EC1030CD-4B26-DD75-EBDF-DD5509510BE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12857" y="1918568"/>
            <a:ext cx="147557" cy="139402"/>
          </a:xfrm>
          <a:prstGeom prst="rect">
            <a:avLst/>
          </a:prstGeom>
        </p:spPr>
      </p:pic>
      <p:pic>
        <p:nvPicPr>
          <p:cNvPr id="463" name="Image 94" descr=" ">
            <a:extLst>
              <a:ext uri="{FF2B5EF4-FFF2-40B4-BE49-F238E27FC236}">
                <a16:creationId xmlns:a16="http://schemas.microsoft.com/office/drawing/2014/main" id="{38CC9276-52C2-E91A-C7D4-A36754529B9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570833" y="1919350"/>
            <a:ext cx="127611" cy="141188"/>
          </a:xfrm>
          <a:prstGeom prst="rect">
            <a:avLst/>
          </a:prstGeom>
        </p:spPr>
      </p:pic>
      <p:pic>
        <p:nvPicPr>
          <p:cNvPr id="464" name="Image 95" descr=" ">
            <a:extLst>
              <a:ext uri="{FF2B5EF4-FFF2-40B4-BE49-F238E27FC236}">
                <a16:creationId xmlns:a16="http://schemas.microsoft.com/office/drawing/2014/main" id="{9A484BEB-35AA-513B-C31A-8B71C6C51B3A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721937" y="1919350"/>
            <a:ext cx="121260" cy="138621"/>
          </a:xfrm>
          <a:prstGeom prst="rect">
            <a:avLst/>
          </a:prstGeom>
        </p:spPr>
      </p:pic>
      <p:pic>
        <p:nvPicPr>
          <p:cNvPr id="465" name="Image 96" descr=" ">
            <a:extLst>
              <a:ext uri="{FF2B5EF4-FFF2-40B4-BE49-F238E27FC236}">
                <a16:creationId xmlns:a16="http://schemas.microsoft.com/office/drawing/2014/main" id="{A66229C1-3A50-7D42-817B-D46F3CA8956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32403" y="2158429"/>
            <a:ext cx="109948" cy="138621"/>
          </a:xfrm>
          <a:prstGeom prst="rect">
            <a:avLst/>
          </a:prstGeom>
        </p:spPr>
      </p:pic>
      <p:pic>
        <p:nvPicPr>
          <p:cNvPr id="466" name="Image 97" descr=" ">
            <a:extLst>
              <a:ext uri="{FF2B5EF4-FFF2-40B4-BE49-F238E27FC236}">
                <a16:creationId xmlns:a16="http://schemas.microsoft.com/office/drawing/2014/main" id="{59296136-B362-B346-01EB-925B72EFC10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464282" y="2155850"/>
            <a:ext cx="146937" cy="143756"/>
          </a:xfrm>
          <a:prstGeom prst="rect">
            <a:avLst/>
          </a:prstGeom>
        </p:spPr>
      </p:pic>
      <p:pic>
        <p:nvPicPr>
          <p:cNvPr id="467" name="Image 98" descr=" ">
            <a:extLst>
              <a:ext uri="{FF2B5EF4-FFF2-40B4-BE49-F238E27FC236}">
                <a16:creationId xmlns:a16="http://schemas.microsoft.com/office/drawing/2014/main" id="{21578179-2747-1E21-9097-20ABA25A35FC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636646" y="2155850"/>
            <a:ext cx="117961" cy="143756"/>
          </a:xfrm>
          <a:prstGeom prst="rect">
            <a:avLst/>
          </a:prstGeom>
        </p:spPr>
      </p:pic>
      <p:pic>
        <p:nvPicPr>
          <p:cNvPr id="468" name="Image 99" descr=" ">
            <a:extLst>
              <a:ext uri="{FF2B5EF4-FFF2-40B4-BE49-F238E27FC236}">
                <a16:creationId xmlns:a16="http://schemas.microsoft.com/office/drawing/2014/main" id="{5A706EF2-CB55-7036-4F02-351B13D1B72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774131" y="2155850"/>
            <a:ext cx="117961" cy="143756"/>
          </a:xfrm>
          <a:prstGeom prst="rect">
            <a:avLst/>
          </a:prstGeom>
        </p:spPr>
      </p:pic>
      <p:pic>
        <p:nvPicPr>
          <p:cNvPr id="469" name="Image 100" descr=" ">
            <a:extLst>
              <a:ext uri="{FF2B5EF4-FFF2-40B4-BE49-F238E27FC236}">
                <a16:creationId xmlns:a16="http://schemas.microsoft.com/office/drawing/2014/main" id="{C7B67ECB-EC42-DC45-1873-2954AAE4AE0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920422" y="2158429"/>
            <a:ext cx="121459" cy="138621"/>
          </a:xfrm>
          <a:prstGeom prst="rect">
            <a:avLst/>
          </a:prstGeom>
        </p:spPr>
      </p:pic>
      <p:pic>
        <p:nvPicPr>
          <p:cNvPr id="470" name="Image 101" descr=" ">
            <a:extLst>
              <a:ext uri="{FF2B5EF4-FFF2-40B4-BE49-F238E27FC236}">
                <a16:creationId xmlns:a16="http://schemas.microsoft.com/office/drawing/2014/main" id="{E580DE26-C399-17CC-5F3E-955C4558CA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078349" y="2158429"/>
            <a:ext cx="121459" cy="138621"/>
          </a:xfrm>
          <a:prstGeom prst="rect">
            <a:avLst/>
          </a:prstGeom>
        </p:spPr>
      </p:pic>
      <p:pic>
        <p:nvPicPr>
          <p:cNvPr id="471" name="Image 102" descr=" ">
            <a:extLst>
              <a:ext uri="{FF2B5EF4-FFF2-40B4-BE49-F238E27FC236}">
                <a16:creationId xmlns:a16="http://schemas.microsoft.com/office/drawing/2014/main" id="{73F97E49-A765-D14A-95FB-71FD9543986C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13549" y="2389386"/>
            <a:ext cx="12454" cy="12737"/>
          </a:xfrm>
          <a:prstGeom prst="rect">
            <a:avLst/>
          </a:prstGeom>
        </p:spPr>
      </p:pic>
      <p:pic>
        <p:nvPicPr>
          <p:cNvPr id="472" name="Image 103" descr=" ">
            <a:extLst>
              <a:ext uri="{FF2B5EF4-FFF2-40B4-BE49-F238E27FC236}">
                <a16:creationId xmlns:a16="http://schemas.microsoft.com/office/drawing/2014/main" id="{45423C32-D4C2-DF45-5FD2-48FD13F88870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839870" y="2441327"/>
            <a:ext cx="12454" cy="12737"/>
          </a:xfrm>
          <a:prstGeom prst="rect">
            <a:avLst/>
          </a:prstGeom>
        </p:spPr>
      </p:pic>
      <p:pic>
        <p:nvPicPr>
          <p:cNvPr id="473" name="Image 104" descr=" ">
            <a:extLst>
              <a:ext uri="{FF2B5EF4-FFF2-40B4-BE49-F238E27FC236}">
                <a16:creationId xmlns:a16="http://schemas.microsoft.com/office/drawing/2014/main" id="{FEB7305C-5EE8-546C-F508-E4CAE8267A8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813549" y="2441327"/>
            <a:ext cx="12454" cy="12737"/>
          </a:xfrm>
          <a:prstGeom prst="rect">
            <a:avLst/>
          </a:prstGeom>
        </p:spPr>
      </p:pic>
      <p:pic>
        <p:nvPicPr>
          <p:cNvPr id="474" name="Image 105" descr=" ">
            <a:extLst>
              <a:ext uri="{FF2B5EF4-FFF2-40B4-BE49-F238E27FC236}">
                <a16:creationId xmlns:a16="http://schemas.microsoft.com/office/drawing/2014/main" id="{9247CFA0-A954-D283-BB0A-A9078B93C64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865943" y="2441327"/>
            <a:ext cx="12454" cy="12737"/>
          </a:xfrm>
          <a:prstGeom prst="rect">
            <a:avLst/>
          </a:prstGeom>
        </p:spPr>
      </p:pic>
      <p:pic>
        <p:nvPicPr>
          <p:cNvPr id="475" name="Image 106" descr=" ">
            <a:extLst>
              <a:ext uri="{FF2B5EF4-FFF2-40B4-BE49-F238E27FC236}">
                <a16:creationId xmlns:a16="http://schemas.microsoft.com/office/drawing/2014/main" id="{F47FADD9-8BF4-F89D-ABCE-D13A91F1F0FC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799755" y="2331343"/>
            <a:ext cx="39990" cy="44041"/>
          </a:xfrm>
          <a:prstGeom prst="rect">
            <a:avLst/>
          </a:prstGeom>
        </p:spPr>
      </p:pic>
      <p:pic>
        <p:nvPicPr>
          <p:cNvPr id="476" name="Image 107" descr=" ">
            <a:extLst>
              <a:ext uri="{FF2B5EF4-FFF2-40B4-BE49-F238E27FC236}">
                <a16:creationId xmlns:a16="http://schemas.microsoft.com/office/drawing/2014/main" id="{544EB171-CF6D-774F-43AD-5D9D10AE32A4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830591" y="2384289"/>
            <a:ext cx="51749" cy="53094"/>
          </a:xfrm>
          <a:prstGeom prst="rect">
            <a:avLst/>
          </a:prstGeom>
        </p:spPr>
      </p:pic>
      <p:pic>
        <p:nvPicPr>
          <p:cNvPr id="477" name="Image 108" descr=" ">
            <a:extLst>
              <a:ext uri="{FF2B5EF4-FFF2-40B4-BE49-F238E27FC236}">
                <a16:creationId xmlns:a16="http://schemas.microsoft.com/office/drawing/2014/main" id="{54935A66-00AD-FF24-4328-F17746C16A86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813549" y="2415170"/>
            <a:ext cx="12454" cy="12737"/>
          </a:xfrm>
          <a:prstGeom prst="rect">
            <a:avLst/>
          </a:prstGeom>
        </p:spPr>
      </p:pic>
      <p:pic>
        <p:nvPicPr>
          <p:cNvPr id="478" name="Image 109" descr=" ">
            <a:extLst>
              <a:ext uri="{FF2B5EF4-FFF2-40B4-BE49-F238E27FC236}">
                <a16:creationId xmlns:a16="http://schemas.microsoft.com/office/drawing/2014/main" id="{65F802AD-A718-303E-A533-2705697647A7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838108" y="2483445"/>
            <a:ext cx="18779" cy="29146"/>
          </a:xfrm>
          <a:prstGeom prst="rect">
            <a:avLst/>
          </a:prstGeom>
        </p:spPr>
      </p:pic>
      <p:pic>
        <p:nvPicPr>
          <p:cNvPr id="479" name="Image 110" descr=" ">
            <a:extLst>
              <a:ext uri="{FF2B5EF4-FFF2-40B4-BE49-F238E27FC236}">
                <a16:creationId xmlns:a16="http://schemas.microsoft.com/office/drawing/2014/main" id="{4DBD1185-004E-D55D-36B6-47F5E1D32E2B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=""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782638" y="2483445"/>
            <a:ext cx="18779" cy="29146"/>
          </a:xfrm>
          <a:prstGeom prst="rect">
            <a:avLst/>
          </a:prstGeom>
        </p:spPr>
      </p:pic>
      <p:pic>
        <p:nvPicPr>
          <p:cNvPr id="480" name="Image 111" descr=" ">
            <a:extLst>
              <a:ext uri="{FF2B5EF4-FFF2-40B4-BE49-F238E27FC236}">
                <a16:creationId xmlns:a16="http://schemas.microsoft.com/office/drawing/2014/main" id="{176291BA-E349-69BE-2C50-FE337820F40B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=""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807570" y="2476351"/>
            <a:ext cx="24411" cy="44834"/>
          </a:xfrm>
          <a:prstGeom prst="rect">
            <a:avLst/>
          </a:prstGeom>
        </p:spPr>
      </p:pic>
      <p:pic>
        <p:nvPicPr>
          <p:cNvPr id="481" name="Image 112" descr=" ">
            <a:extLst>
              <a:ext uri="{FF2B5EF4-FFF2-40B4-BE49-F238E27FC236}">
                <a16:creationId xmlns:a16="http://schemas.microsoft.com/office/drawing/2014/main" id="{EDAFA8FD-BB89-70E3-596C-6A3FF696811A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645203" y="2334493"/>
            <a:ext cx="237262" cy="161354"/>
          </a:xfrm>
          <a:prstGeom prst="rect">
            <a:avLst/>
          </a:prstGeom>
        </p:spPr>
      </p:pic>
      <p:pic>
        <p:nvPicPr>
          <p:cNvPr id="482" name="Image 113" descr=" ">
            <a:extLst>
              <a:ext uri="{FF2B5EF4-FFF2-40B4-BE49-F238E27FC236}">
                <a16:creationId xmlns:a16="http://schemas.microsoft.com/office/drawing/2014/main" id="{1D8AED82-D5F4-D08A-6015-765ED1F971D9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787872" y="2441327"/>
            <a:ext cx="12454" cy="12737"/>
          </a:xfrm>
          <a:prstGeom prst="rect">
            <a:avLst/>
          </a:prstGeom>
        </p:spPr>
      </p:pic>
      <p:pic>
        <p:nvPicPr>
          <p:cNvPr id="483" name="Image 114" descr=" ">
            <a:extLst>
              <a:ext uri="{FF2B5EF4-FFF2-40B4-BE49-F238E27FC236}">
                <a16:creationId xmlns:a16="http://schemas.microsoft.com/office/drawing/2014/main" id="{5128C381-F3CB-D0C3-5E7E-719AF54CC3DC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762444" y="2441327"/>
            <a:ext cx="12454" cy="12737"/>
          </a:xfrm>
          <a:prstGeom prst="rect">
            <a:avLst/>
          </a:prstGeom>
        </p:spPr>
      </p:pic>
      <p:pic>
        <p:nvPicPr>
          <p:cNvPr id="484" name="Image 115" descr=" ">
            <a:extLst>
              <a:ext uri="{FF2B5EF4-FFF2-40B4-BE49-F238E27FC236}">
                <a16:creationId xmlns:a16="http://schemas.microsoft.com/office/drawing/2014/main" id="{4B6AE0D1-CA81-3800-72DA-529058C5BD49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=""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264254" y="2473635"/>
            <a:ext cx="12726" cy="28786"/>
          </a:xfrm>
          <a:prstGeom prst="rect">
            <a:avLst/>
          </a:prstGeom>
        </p:spPr>
      </p:pic>
      <p:pic>
        <p:nvPicPr>
          <p:cNvPr id="485" name="Image 116" descr=" ">
            <a:extLst>
              <a:ext uri="{FF2B5EF4-FFF2-40B4-BE49-F238E27FC236}">
                <a16:creationId xmlns:a16="http://schemas.microsoft.com/office/drawing/2014/main" id="{F1F1EF32-2223-5138-0841-003B5D9E914E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=""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306577" y="2503140"/>
            <a:ext cx="16696" cy="17363"/>
          </a:xfrm>
          <a:prstGeom prst="rect">
            <a:avLst/>
          </a:prstGeom>
        </p:spPr>
      </p:pic>
      <p:pic>
        <p:nvPicPr>
          <p:cNvPr id="486" name="Image 117" descr=" ">
            <a:extLst>
              <a:ext uri="{FF2B5EF4-FFF2-40B4-BE49-F238E27FC236}">
                <a16:creationId xmlns:a16="http://schemas.microsoft.com/office/drawing/2014/main" id="{3FCB9CDD-29E5-2209-0781-CD0AB09FD1EA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=""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276311" y="2456904"/>
            <a:ext cx="26172" cy="42987"/>
          </a:xfrm>
          <a:prstGeom prst="rect">
            <a:avLst/>
          </a:prstGeom>
        </p:spPr>
      </p:pic>
      <p:pic>
        <p:nvPicPr>
          <p:cNvPr id="487" name="Image 118" descr=" ">
            <a:extLst>
              <a:ext uri="{FF2B5EF4-FFF2-40B4-BE49-F238E27FC236}">
                <a16:creationId xmlns:a16="http://schemas.microsoft.com/office/drawing/2014/main" id="{4D8DC47C-1E70-ACB2-1D6B-6BB4422BD071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=""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293801" y="2490229"/>
            <a:ext cx="20293" cy="21382"/>
          </a:xfrm>
          <a:prstGeom prst="rect">
            <a:avLst/>
          </a:prstGeom>
        </p:spPr>
      </p:pic>
      <p:pic>
        <p:nvPicPr>
          <p:cNvPr id="488" name="Image 119" descr=" ">
            <a:extLst>
              <a:ext uri="{FF2B5EF4-FFF2-40B4-BE49-F238E27FC236}">
                <a16:creationId xmlns:a16="http://schemas.microsoft.com/office/drawing/2014/main" id="{E3106512-FA1E-5E2C-1AD6-DD03AF5ED4FA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=""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232401" y="2428453"/>
            <a:ext cx="8608" cy="8781"/>
          </a:xfrm>
          <a:prstGeom prst="rect">
            <a:avLst/>
          </a:prstGeom>
        </p:spPr>
      </p:pic>
      <p:pic>
        <p:nvPicPr>
          <p:cNvPr id="489" name="Image 120" descr=" ">
            <a:extLst>
              <a:ext uri="{FF2B5EF4-FFF2-40B4-BE49-F238E27FC236}">
                <a16:creationId xmlns:a16="http://schemas.microsoft.com/office/drawing/2014/main" id="{A646B5C2-A638-0D6B-2A88-7808CD012F95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=""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250709" y="2334493"/>
            <a:ext cx="161598" cy="132842"/>
          </a:xfrm>
          <a:prstGeom prst="rect">
            <a:avLst/>
          </a:prstGeom>
        </p:spPr>
      </p:pic>
      <p:pic>
        <p:nvPicPr>
          <p:cNvPr id="490" name="Image 121" descr=" ">
            <a:extLst>
              <a:ext uri="{FF2B5EF4-FFF2-40B4-BE49-F238E27FC236}">
                <a16:creationId xmlns:a16="http://schemas.microsoft.com/office/drawing/2014/main" id="{23AAD91F-18DB-7795-0179-A07E8F42B6DB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140116" y="2338251"/>
            <a:ext cx="99703" cy="99504"/>
          </a:xfrm>
          <a:prstGeom prst="rect">
            <a:avLst/>
          </a:prstGeom>
        </p:spPr>
      </p:pic>
      <p:pic>
        <p:nvPicPr>
          <p:cNvPr id="491" name="Image 122" descr=" ">
            <a:extLst>
              <a:ext uri="{FF2B5EF4-FFF2-40B4-BE49-F238E27FC236}">
                <a16:creationId xmlns:a16="http://schemas.microsoft.com/office/drawing/2014/main" id="{AF240BCF-9BC9-1B3C-AA0E-0235807FA788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=""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1212629" y="2445866"/>
            <a:ext cx="35674" cy="22151"/>
          </a:xfrm>
          <a:prstGeom prst="rect">
            <a:avLst/>
          </a:prstGeom>
        </p:spPr>
      </p:pic>
      <p:pic>
        <p:nvPicPr>
          <p:cNvPr id="492" name="Image 123" descr=" ">
            <a:extLst>
              <a:ext uri="{FF2B5EF4-FFF2-40B4-BE49-F238E27FC236}">
                <a16:creationId xmlns:a16="http://schemas.microsoft.com/office/drawing/2014/main" id="{6B8D3C65-366E-256D-0D58-1CA4C623FCE1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=""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1232575" y="2463664"/>
            <a:ext cx="26817" cy="33871"/>
          </a:xfrm>
          <a:prstGeom prst="rect">
            <a:avLst/>
          </a:prstGeom>
        </p:spPr>
      </p:pic>
      <p:pic>
        <p:nvPicPr>
          <p:cNvPr id="493" name="Image 124" descr=" ">
            <a:extLst>
              <a:ext uri="{FF2B5EF4-FFF2-40B4-BE49-F238E27FC236}">
                <a16:creationId xmlns:a16="http://schemas.microsoft.com/office/drawing/2014/main" id="{2EFFD399-E309-74AA-EC1E-D9A10E0A4846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=""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034261" y="2230958"/>
            <a:ext cx="89184" cy="92149"/>
          </a:xfrm>
          <a:prstGeom prst="rect">
            <a:avLst/>
          </a:prstGeom>
        </p:spPr>
      </p:pic>
      <p:pic>
        <p:nvPicPr>
          <p:cNvPr id="494" name="Image 125" descr=" ">
            <a:extLst>
              <a:ext uri="{FF2B5EF4-FFF2-40B4-BE49-F238E27FC236}">
                <a16:creationId xmlns:a16="http://schemas.microsoft.com/office/drawing/2014/main" id="{7C1268C6-8113-CA2D-4D02-C5F713298360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=""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117740" y="2315716"/>
            <a:ext cx="18730" cy="19050"/>
          </a:xfrm>
          <a:prstGeom prst="rect">
            <a:avLst/>
          </a:prstGeom>
        </p:spPr>
      </p:pic>
      <p:pic>
        <p:nvPicPr>
          <p:cNvPr id="495" name="Image 126" descr=" ">
            <a:extLst>
              <a:ext uri="{FF2B5EF4-FFF2-40B4-BE49-F238E27FC236}">
                <a16:creationId xmlns:a16="http://schemas.microsoft.com/office/drawing/2014/main" id="{D82B4918-5128-D120-A1A6-D2135C18E5A8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=""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078345" y="2276215"/>
            <a:ext cx="13992" cy="14325"/>
          </a:xfrm>
          <a:prstGeom prst="rect">
            <a:avLst/>
          </a:prstGeom>
        </p:spPr>
      </p:pic>
      <p:pic>
        <p:nvPicPr>
          <p:cNvPr id="496" name="Image 127" descr=" ">
            <a:extLst>
              <a:ext uri="{FF2B5EF4-FFF2-40B4-BE49-F238E27FC236}">
                <a16:creationId xmlns:a16="http://schemas.microsoft.com/office/drawing/2014/main" id="{06506ACF-13CC-5EAB-85FA-8999D6EEE978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=""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1744087" y="2212330"/>
            <a:ext cx="81469" cy="61193"/>
          </a:xfrm>
          <a:prstGeom prst="rect">
            <a:avLst/>
          </a:prstGeom>
        </p:spPr>
      </p:pic>
      <p:pic>
        <p:nvPicPr>
          <p:cNvPr id="497" name="Image 128" descr=" ">
            <a:extLst>
              <a:ext uri="{FF2B5EF4-FFF2-40B4-BE49-F238E27FC236}">
                <a16:creationId xmlns:a16="http://schemas.microsoft.com/office/drawing/2014/main" id="{8D556AD0-4CA4-E33D-7C61-45B112F4D1E1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782216" y="2212330"/>
            <a:ext cx="0" cy="0"/>
          </a:xfrm>
          <a:prstGeom prst="rect">
            <a:avLst/>
          </a:prstGeom>
        </p:spPr>
      </p:pic>
      <p:pic>
        <p:nvPicPr>
          <p:cNvPr id="498" name="Image 129" descr=" ">
            <a:extLst>
              <a:ext uri="{FF2B5EF4-FFF2-40B4-BE49-F238E27FC236}">
                <a16:creationId xmlns:a16="http://schemas.microsoft.com/office/drawing/2014/main" id="{D3686C76-3674-B4F4-821C-52DB39A2E931}"/>
              </a:ext>
            </a:extLst>
          </p:cNvPr>
          <p:cNvPicPr>
            <a:picLocks noChangeAspect="1"/>
          </p:cNvPicPr>
          <p:nvPr userDrawn="1"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1901145" y="1880245"/>
            <a:ext cx="139494" cy="146000"/>
          </a:xfrm>
          <a:prstGeom prst="rect">
            <a:avLst/>
          </a:prstGeom>
        </p:spPr>
      </p:pic>
      <p:pic>
        <p:nvPicPr>
          <p:cNvPr id="499" name="Image 130" descr=" ">
            <a:extLst>
              <a:ext uri="{FF2B5EF4-FFF2-40B4-BE49-F238E27FC236}">
                <a16:creationId xmlns:a16="http://schemas.microsoft.com/office/drawing/2014/main" id="{45751992-C410-616D-A390-260502EE64E6}"/>
              </a:ext>
            </a:extLst>
          </p:cNvPr>
          <p:cNvPicPr>
            <a:picLocks noChangeAspect="1"/>
          </p:cNvPicPr>
          <p:nvPr userDrawn="1"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1901145" y="1745617"/>
            <a:ext cx="105036" cy="215205"/>
          </a:xfrm>
          <a:prstGeom prst="rect">
            <a:avLst/>
          </a:prstGeom>
        </p:spPr>
      </p:pic>
      <p:pic>
        <p:nvPicPr>
          <p:cNvPr id="500" name="Image 131" descr=" ">
            <a:extLst>
              <a:ext uri="{FF2B5EF4-FFF2-40B4-BE49-F238E27FC236}">
                <a16:creationId xmlns:a16="http://schemas.microsoft.com/office/drawing/2014/main" id="{C9CCA933-FFCE-5024-7AA8-25D4F566DBC9}"/>
              </a:ext>
            </a:extLst>
          </p:cNvPr>
          <p:cNvPicPr>
            <a:picLocks noChangeAspect="1"/>
          </p:cNvPicPr>
          <p:nvPr userDrawn="1"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1871772" y="2092114"/>
            <a:ext cx="139544" cy="58266"/>
          </a:xfrm>
          <a:prstGeom prst="rect">
            <a:avLst/>
          </a:prstGeom>
        </p:spPr>
      </p:pic>
      <p:pic>
        <p:nvPicPr>
          <p:cNvPr id="501" name="Image 132" descr=" ">
            <a:extLst>
              <a:ext uri="{FF2B5EF4-FFF2-40B4-BE49-F238E27FC236}">
                <a16:creationId xmlns:a16="http://schemas.microsoft.com/office/drawing/2014/main" id="{34773DF8-56D6-D596-8BBE-87BF5865D1E8}"/>
              </a:ext>
            </a:extLst>
          </p:cNvPr>
          <p:cNvPicPr>
            <a:picLocks noChangeAspect="1"/>
          </p:cNvPicPr>
          <p:nvPr userDrawn="1"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1898490" y="2001379"/>
            <a:ext cx="142868" cy="85601"/>
          </a:xfrm>
          <a:prstGeom prst="rect">
            <a:avLst/>
          </a:prstGeom>
        </p:spPr>
      </p:pic>
      <p:pic>
        <p:nvPicPr>
          <p:cNvPr id="502" name="Image 133" descr=" ">
            <a:extLst>
              <a:ext uri="{FF2B5EF4-FFF2-40B4-BE49-F238E27FC236}">
                <a16:creationId xmlns:a16="http://schemas.microsoft.com/office/drawing/2014/main" id="{29CF417A-260C-CF17-4DDD-E5D38EFE9759}"/>
              </a:ext>
            </a:extLst>
          </p:cNvPr>
          <p:cNvPicPr>
            <a:picLocks noChangeAspect="1"/>
          </p:cNvPicPr>
          <p:nvPr userDrawn="1"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834710" y="2139838"/>
            <a:ext cx="136418" cy="68622"/>
          </a:xfrm>
          <a:prstGeom prst="rect">
            <a:avLst/>
          </a:prstGeom>
        </p:spPr>
      </p:pic>
      <p:pic>
        <p:nvPicPr>
          <p:cNvPr id="503" name="Image 134" descr=" ">
            <a:extLst>
              <a:ext uri="{FF2B5EF4-FFF2-40B4-BE49-F238E27FC236}">
                <a16:creationId xmlns:a16="http://schemas.microsoft.com/office/drawing/2014/main" id="{F66742E8-3475-12C4-A60B-626A39C7208D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790229" y="2179848"/>
            <a:ext cx="122203" cy="71239"/>
          </a:xfrm>
          <a:prstGeom prst="rect">
            <a:avLst/>
          </a:prstGeom>
        </p:spPr>
      </p:pic>
      <p:pic>
        <p:nvPicPr>
          <p:cNvPr id="504" name="Image 135" descr=" ">
            <a:extLst>
              <a:ext uri="{FF2B5EF4-FFF2-40B4-BE49-F238E27FC236}">
                <a16:creationId xmlns:a16="http://schemas.microsoft.com/office/drawing/2014/main" id="{4F832A44-9F78-24F8-8A74-495077A5AE9F}"/>
              </a:ext>
            </a:extLst>
          </p:cNvPr>
          <p:cNvPicPr>
            <a:picLocks noChangeAspect="1"/>
          </p:cNvPicPr>
          <p:nvPr userDrawn="1"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365272" y="2469344"/>
            <a:ext cx="326967" cy="210356"/>
          </a:xfrm>
          <a:prstGeom prst="rect">
            <a:avLst/>
          </a:prstGeom>
        </p:spPr>
      </p:pic>
      <p:pic>
        <p:nvPicPr>
          <p:cNvPr id="505" name="Image 136" descr=" ">
            <a:extLst>
              <a:ext uri="{FF2B5EF4-FFF2-40B4-BE49-F238E27FC236}">
                <a16:creationId xmlns:a16="http://schemas.microsoft.com/office/drawing/2014/main" id="{3F8D8ECA-8B32-20C2-673B-DACEC4BAB2CE}"/>
              </a:ext>
            </a:extLst>
          </p:cNvPr>
          <p:cNvPicPr>
            <a:picLocks noChangeAspect="1"/>
          </p:cNvPicPr>
          <p:nvPr userDrawn="1"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231930" y="2212330"/>
            <a:ext cx="81469" cy="61193"/>
          </a:xfrm>
          <a:prstGeom prst="rect">
            <a:avLst/>
          </a:prstGeom>
        </p:spPr>
      </p:pic>
      <p:pic>
        <p:nvPicPr>
          <p:cNvPr id="506" name="Image 137" descr=" ">
            <a:extLst>
              <a:ext uri="{FF2B5EF4-FFF2-40B4-BE49-F238E27FC236}">
                <a16:creationId xmlns:a16="http://schemas.microsoft.com/office/drawing/2014/main" id="{257386CF-9E7D-8C65-8F55-4535ADAC275D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275269" y="2212330"/>
            <a:ext cx="0" cy="0"/>
          </a:xfrm>
          <a:prstGeom prst="rect">
            <a:avLst/>
          </a:prstGeom>
        </p:spPr>
      </p:pic>
      <p:pic>
        <p:nvPicPr>
          <p:cNvPr id="507" name="Image 138" descr=" ">
            <a:extLst>
              <a:ext uri="{FF2B5EF4-FFF2-40B4-BE49-F238E27FC236}">
                <a16:creationId xmlns:a16="http://schemas.microsoft.com/office/drawing/2014/main" id="{C8A090E0-37A4-DC6C-5036-8AA49C5222FC}"/>
              </a:ext>
            </a:extLst>
          </p:cNvPr>
          <p:cNvPicPr>
            <a:picLocks noChangeAspect="1"/>
          </p:cNvPicPr>
          <p:nvPr userDrawn="1"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016846" y="1880245"/>
            <a:ext cx="139494" cy="146000"/>
          </a:xfrm>
          <a:prstGeom prst="rect">
            <a:avLst/>
          </a:prstGeom>
        </p:spPr>
      </p:pic>
      <p:pic>
        <p:nvPicPr>
          <p:cNvPr id="508" name="Image 139" descr=" ">
            <a:extLst>
              <a:ext uri="{FF2B5EF4-FFF2-40B4-BE49-F238E27FC236}">
                <a16:creationId xmlns:a16="http://schemas.microsoft.com/office/drawing/2014/main" id="{4B8CCCF0-9BF4-9072-E054-28D3033B99B7}"/>
              </a:ext>
            </a:extLst>
          </p:cNvPr>
          <p:cNvPicPr>
            <a:picLocks noChangeAspect="1"/>
          </p:cNvPicPr>
          <p:nvPr userDrawn="1"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51304" y="1745617"/>
            <a:ext cx="105036" cy="215205"/>
          </a:xfrm>
          <a:prstGeom prst="rect">
            <a:avLst/>
          </a:prstGeom>
        </p:spPr>
      </p:pic>
      <p:pic>
        <p:nvPicPr>
          <p:cNvPr id="509" name="Image 140" descr=" ">
            <a:extLst>
              <a:ext uri="{FF2B5EF4-FFF2-40B4-BE49-F238E27FC236}">
                <a16:creationId xmlns:a16="http://schemas.microsoft.com/office/drawing/2014/main" id="{644511F9-A603-6228-1D01-7D09F21DBF90}"/>
              </a:ext>
            </a:extLst>
          </p:cNvPr>
          <p:cNvPicPr>
            <a:picLocks noChangeAspect="1"/>
          </p:cNvPicPr>
          <p:nvPr userDrawn="1"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046169" y="2092114"/>
            <a:ext cx="139544" cy="58266"/>
          </a:xfrm>
          <a:prstGeom prst="rect">
            <a:avLst/>
          </a:prstGeom>
        </p:spPr>
      </p:pic>
      <p:pic>
        <p:nvPicPr>
          <p:cNvPr id="510" name="Image 141" descr=" ">
            <a:extLst>
              <a:ext uri="{FF2B5EF4-FFF2-40B4-BE49-F238E27FC236}">
                <a16:creationId xmlns:a16="http://schemas.microsoft.com/office/drawing/2014/main" id="{6F10B30A-500C-9A91-6F88-3867F5E87EED}"/>
              </a:ext>
            </a:extLst>
          </p:cNvPr>
          <p:cNvPicPr>
            <a:picLocks noChangeAspect="1"/>
          </p:cNvPicPr>
          <p:nvPr userDrawn="1"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086358" y="2139838"/>
            <a:ext cx="136418" cy="68622"/>
          </a:xfrm>
          <a:prstGeom prst="rect">
            <a:avLst/>
          </a:prstGeom>
        </p:spPr>
      </p:pic>
      <p:pic>
        <p:nvPicPr>
          <p:cNvPr id="511" name="Image 142" descr=" ">
            <a:extLst>
              <a:ext uri="{FF2B5EF4-FFF2-40B4-BE49-F238E27FC236}">
                <a16:creationId xmlns:a16="http://schemas.microsoft.com/office/drawing/2014/main" id="{21AE6355-2C06-B29C-5966-4FF37DB211BF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145053" y="2179848"/>
            <a:ext cx="122203" cy="71239"/>
          </a:xfrm>
          <a:prstGeom prst="rect">
            <a:avLst/>
          </a:prstGeom>
        </p:spPr>
      </p:pic>
      <p:pic>
        <p:nvPicPr>
          <p:cNvPr id="512" name="Image 143" descr=" ">
            <a:extLst>
              <a:ext uri="{FF2B5EF4-FFF2-40B4-BE49-F238E27FC236}">
                <a16:creationId xmlns:a16="http://schemas.microsoft.com/office/drawing/2014/main" id="{AEC150D3-CA9C-68D7-5B64-8D7D0FE5EC64}"/>
              </a:ext>
            </a:extLst>
          </p:cNvPr>
          <p:cNvPicPr>
            <a:picLocks noChangeAspect="1"/>
          </p:cNvPicPr>
          <p:nvPr userDrawn="1"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519006" y="1589484"/>
            <a:ext cx="19400" cy="20042"/>
          </a:xfrm>
          <a:prstGeom prst="rect">
            <a:avLst/>
          </a:prstGeom>
        </p:spPr>
      </p:pic>
      <p:pic>
        <p:nvPicPr>
          <p:cNvPr id="513" name="Image 144" descr=" ">
            <a:extLst>
              <a:ext uri="{FF2B5EF4-FFF2-40B4-BE49-F238E27FC236}">
                <a16:creationId xmlns:a16="http://schemas.microsoft.com/office/drawing/2014/main" id="{70C637B9-9B2D-8ABA-1340-9F709543C0F3}"/>
              </a:ext>
            </a:extLst>
          </p:cNvPr>
          <p:cNvPicPr>
            <a:picLocks noChangeAspect="1"/>
          </p:cNvPicPr>
          <p:nvPr userDrawn="1"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1470556" y="1728936"/>
            <a:ext cx="116299" cy="7888"/>
          </a:xfrm>
          <a:prstGeom prst="rect">
            <a:avLst/>
          </a:prstGeom>
        </p:spPr>
      </p:pic>
      <p:pic>
        <p:nvPicPr>
          <p:cNvPr id="514" name="Image 145" descr=" ">
            <a:extLst>
              <a:ext uri="{FF2B5EF4-FFF2-40B4-BE49-F238E27FC236}">
                <a16:creationId xmlns:a16="http://schemas.microsoft.com/office/drawing/2014/main" id="{A571D65C-7F9E-939B-5753-CBB8F064F395}"/>
              </a:ext>
            </a:extLst>
          </p:cNvPr>
          <p:cNvPicPr>
            <a:picLocks noChangeAspect="1"/>
          </p:cNvPicPr>
          <p:nvPr userDrawn="1"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1475046" y="1710866"/>
            <a:ext cx="107467" cy="10654"/>
          </a:xfrm>
          <a:prstGeom prst="rect">
            <a:avLst/>
          </a:prstGeom>
        </p:spPr>
      </p:pic>
      <p:pic>
        <p:nvPicPr>
          <p:cNvPr id="515" name="Image 146" descr=" ">
            <a:extLst>
              <a:ext uri="{FF2B5EF4-FFF2-40B4-BE49-F238E27FC236}">
                <a16:creationId xmlns:a16="http://schemas.microsoft.com/office/drawing/2014/main" id="{6B2A652A-D835-FA88-1BE5-D8ED05E8229E}"/>
              </a:ext>
            </a:extLst>
          </p:cNvPr>
          <p:cNvPicPr>
            <a:picLocks noChangeAspect="1"/>
          </p:cNvPicPr>
          <p:nvPr userDrawn="1"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1449742" y="1611325"/>
            <a:ext cx="157951" cy="92211"/>
          </a:xfrm>
          <a:prstGeom prst="rect">
            <a:avLst/>
          </a:prstGeom>
        </p:spPr>
      </p:pic>
      <p:pic>
        <p:nvPicPr>
          <p:cNvPr id="516" name="Image 147" descr=" ">
            <a:extLst>
              <a:ext uri="{FF2B5EF4-FFF2-40B4-BE49-F238E27FC236}">
                <a16:creationId xmlns:a16="http://schemas.microsoft.com/office/drawing/2014/main" id="{8622A901-2433-4A75-EBAE-F104D7337CC9}"/>
              </a:ext>
            </a:extLst>
          </p:cNvPr>
          <p:cNvPicPr>
            <a:picLocks noChangeAspect="1"/>
          </p:cNvPicPr>
          <p:nvPr userDrawn="1"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1507743" y="1618518"/>
            <a:ext cx="41950" cy="62297"/>
          </a:xfrm>
          <a:prstGeom prst="rect">
            <a:avLst/>
          </a:prstGeom>
        </p:spPr>
      </p:pic>
      <p:pic>
        <p:nvPicPr>
          <p:cNvPr id="517" name="Image 148" descr=" ">
            <a:extLst>
              <a:ext uri="{FF2B5EF4-FFF2-40B4-BE49-F238E27FC236}">
                <a16:creationId xmlns:a16="http://schemas.microsoft.com/office/drawing/2014/main" id="{6D0C6701-13D3-DE3B-411F-B3ECCC61D0CF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725729" y="1789286"/>
            <a:ext cx="0" cy="0"/>
          </a:xfrm>
          <a:prstGeom prst="rect">
            <a:avLst/>
          </a:prstGeom>
        </p:spPr>
      </p:pic>
      <p:pic>
        <p:nvPicPr>
          <p:cNvPr id="518" name="Image 149" descr=" ">
            <a:extLst>
              <a:ext uri="{FF2B5EF4-FFF2-40B4-BE49-F238E27FC236}">
                <a16:creationId xmlns:a16="http://schemas.microsoft.com/office/drawing/2014/main" id="{656995C6-C256-7DFE-444F-AD26125B7CB3}"/>
              </a:ext>
            </a:extLst>
          </p:cNvPr>
          <p:cNvPicPr>
            <a:picLocks noChangeAspect="1"/>
          </p:cNvPicPr>
          <p:nvPr userDrawn="1"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1378296" y="2065933"/>
            <a:ext cx="301514" cy="334392"/>
          </a:xfrm>
          <a:prstGeom prst="rect">
            <a:avLst/>
          </a:prstGeom>
        </p:spPr>
      </p:pic>
      <p:pic>
        <p:nvPicPr>
          <p:cNvPr id="519" name="Image 150" descr=" ">
            <a:extLst>
              <a:ext uri="{FF2B5EF4-FFF2-40B4-BE49-F238E27FC236}">
                <a16:creationId xmlns:a16="http://schemas.microsoft.com/office/drawing/2014/main" id="{6CD32BC3-5897-8BCA-1359-38EE59D24FE7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541258" y="2268079"/>
            <a:ext cx="0" cy="0"/>
          </a:xfrm>
          <a:prstGeom prst="rect">
            <a:avLst/>
          </a:prstGeom>
        </p:spPr>
      </p:pic>
      <p:pic>
        <p:nvPicPr>
          <p:cNvPr id="520" name="Image 151" descr=" ">
            <a:extLst>
              <a:ext uri="{FF2B5EF4-FFF2-40B4-BE49-F238E27FC236}">
                <a16:creationId xmlns:a16="http://schemas.microsoft.com/office/drawing/2014/main" id="{776DCFDE-1E46-D3EF-4EDC-CCF9EA677EB6}"/>
              </a:ext>
            </a:extLst>
          </p:cNvPr>
          <p:cNvPicPr>
            <a:picLocks noChangeAspect="1"/>
          </p:cNvPicPr>
          <p:nvPr userDrawn="1"/>
        </p:nvPicPr>
        <p:blipFill>
          <a:blip r:embed="rId113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1120915" y="1852228"/>
            <a:ext cx="815630" cy="648320"/>
          </a:xfrm>
          <a:prstGeom prst="rect">
            <a:avLst/>
          </a:prstGeom>
        </p:spPr>
      </p:pic>
      <p:pic>
        <p:nvPicPr>
          <p:cNvPr id="521" name="Image 152" descr=" ">
            <a:extLst>
              <a:ext uri="{FF2B5EF4-FFF2-40B4-BE49-F238E27FC236}">
                <a16:creationId xmlns:a16="http://schemas.microsoft.com/office/drawing/2014/main" id="{01024ABD-80DA-AC39-645F-61A01621D063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672243" y="1698650"/>
            <a:ext cx="0" cy="0"/>
          </a:xfrm>
          <a:prstGeom prst="rect">
            <a:avLst/>
          </a:prstGeom>
        </p:spPr>
      </p:pic>
      <p:pic>
        <p:nvPicPr>
          <p:cNvPr id="522" name="Image 153" descr=" ">
            <a:extLst>
              <a:ext uri="{FF2B5EF4-FFF2-40B4-BE49-F238E27FC236}">
                <a16:creationId xmlns:a16="http://schemas.microsoft.com/office/drawing/2014/main" id="{7A426340-DE15-2D68-8E46-F0B7E5819B75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1669713" y="1711375"/>
            <a:ext cx="15232" cy="15639"/>
          </a:xfrm>
          <a:prstGeom prst="rect">
            <a:avLst/>
          </a:prstGeom>
        </p:spPr>
      </p:pic>
      <p:pic>
        <p:nvPicPr>
          <p:cNvPr id="523" name="Image 154" descr=" ">
            <a:extLst>
              <a:ext uri="{FF2B5EF4-FFF2-40B4-BE49-F238E27FC236}">
                <a16:creationId xmlns:a16="http://schemas.microsoft.com/office/drawing/2014/main" id="{85FBF53C-3F57-CD74-21A9-933023ABBF48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1667803" y="1732359"/>
            <a:ext cx="19028" cy="39142"/>
          </a:xfrm>
          <a:prstGeom prst="rect">
            <a:avLst/>
          </a:prstGeom>
        </p:spPr>
      </p:pic>
      <p:pic>
        <p:nvPicPr>
          <p:cNvPr id="524" name="Image 155" descr=" ">
            <a:extLst>
              <a:ext uri="{FF2B5EF4-FFF2-40B4-BE49-F238E27FC236}">
                <a16:creationId xmlns:a16="http://schemas.microsoft.com/office/drawing/2014/main" id="{A1276078-9FF3-FB69-763C-29A0340D6B3E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1660832" y="1664754"/>
            <a:ext cx="32994" cy="33896"/>
          </a:xfrm>
          <a:prstGeom prst="rect">
            <a:avLst/>
          </a:prstGeom>
        </p:spPr>
      </p:pic>
      <p:pic>
        <p:nvPicPr>
          <p:cNvPr id="525" name="Image 156" descr=" ">
            <a:extLst>
              <a:ext uri="{FF2B5EF4-FFF2-40B4-BE49-F238E27FC236}">
                <a16:creationId xmlns:a16="http://schemas.microsoft.com/office/drawing/2014/main" id="{4C854C9D-2E3D-2012-B7A4-0DED710A163A}"/>
              </a:ext>
            </a:extLst>
          </p:cNvPr>
          <p:cNvPicPr>
            <a:picLocks noChangeAspect="1"/>
          </p:cNvPicPr>
          <p:nvPr userDrawn="1"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623074" y="1723988"/>
            <a:ext cx="108807" cy="74116"/>
          </a:xfrm>
          <a:prstGeom prst="rect">
            <a:avLst/>
          </a:prstGeom>
        </p:spPr>
      </p:pic>
      <p:pic>
        <p:nvPicPr>
          <p:cNvPr id="526" name="Image 157" descr=" ">
            <a:extLst>
              <a:ext uri="{FF2B5EF4-FFF2-40B4-BE49-F238E27FC236}">
                <a16:creationId xmlns:a16="http://schemas.microsoft.com/office/drawing/2014/main" id="{13F2B349-3815-BC19-7E9A-85BD2AD538EA}"/>
              </a:ext>
            </a:extLst>
          </p:cNvPr>
          <p:cNvPicPr>
            <a:picLocks noChangeAspect="1"/>
          </p:cNvPicPr>
          <p:nvPr userDrawn="1"/>
        </p:nvPicPr>
        <p:blipFill>
          <a:blip r:embed="rId123">
            <a:extLst>
              <a:ext uri="{96DAC541-7B7A-43D3-8B79-37D633B846F1}">
                <asvg:svgBlip xmlns=""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757433" y="1632434"/>
            <a:ext cx="61598" cy="87647"/>
          </a:xfrm>
          <a:prstGeom prst="rect">
            <a:avLst/>
          </a:prstGeom>
        </p:spPr>
      </p:pic>
      <p:pic>
        <p:nvPicPr>
          <p:cNvPr id="527" name="Image 158" descr=" ">
            <a:extLst>
              <a:ext uri="{FF2B5EF4-FFF2-40B4-BE49-F238E27FC236}">
                <a16:creationId xmlns:a16="http://schemas.microsoft.com/office/drawing/2014/main" id="{DB674985-F50F-1B95-4D9B-74CF29B7D5A9}"/>
              </a:ext>
            </a:extLst>
          </p:cNvPr>
          <p:cNvPicPr>
            <a:picLocks noChangeAspect="1"/>
          </p:cNvPicPr>
          <p:nvPr userDrawn="1"/>
        </p:nvPicPr>
        <p:blipFill>
          <a:blip r:embed="rId125">
            <a:extLst>
              <a:ext uri="{96DAC541-7B7A-43D3-8B79-37D633B846F1}">
                <asvg:svgBlip xmlns=""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1790651" y="1621458"/>
            <a:ext cx="135525" cy="107913"/>
          </a:xfrm>
          <a:prstGeom prst="rect">
            <a:avLst/>
          </a:prstGeom>
        </p:spPr>
      </p:pic>
      <p:pic>
        <p:nvPicPr>
          <p:cNvPr id="528" name="Image 159" descr=" ">
            <a:extLst>
              <a:ext uri="{FF2B5EF4-FFF2-40B4-BE49-F238E27FC236}">
                <a16:creationId xmlns:a16="http://schemas.microsoft.com/office/drawing/2014/main" id="{C67939B7-6478-A271-D76D-67EB59C964E8}"/>
              </a:ext>
            </a:extLst>
          </p:cNvPr>
          <p:cNvPicPr>
            <a:picLocks noChangeAspect="1"/>
          </p:cNvPicPr>
          <p:nvPr userDrawn="1"/>
        </p:nvPicPr>
        <p:blipFill>
          <a:blip r:embed="rId127">
            <a:extLst>
              <a:ext uri="{96DAC541-7B7A-43D3-8B79-37D633B846F1}">
                <asvg:svgBlip xmlns=""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1735181" y="1698923"/>
            <a:ext cx="93897" cy="86680"/>
          </a:xfrm>
          <a:prstGeom prst="rect">
            <a:avLst/>
          </a:prstGeom>
        </p:spPr>
      </p:pic>
      <p:pic>
        <p:nvPicPr>
          <p:cNvPr id="529" name="Image 160" descr=" ">
            <a:extLst>
              <a:ext uri="{FF2B5EF4-FFF2-40B4-BE49-F238E27FC236}">
                <a16:creationId xmlns:a16="http://schemas.microsoft.com/office/drawing/2014/main" id="{B3850940-D9C4-21E9-5406-A0A05AE9A029}"/>
              </a:ext>
            </a:extLst>
          </p:cNvPr>
          <p:cNvPicPr>
            <a:picLocks noChangeAspect="1"/>
          </p:cNvPicPr>
          <p:nvPr userDrawn="1"/>
        </p:nvPicPr>
        <p:blipFill>
          <a:blip r:embed="rId129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554084" y="1746572"/>
            <a:ext cx="69015" cy="47092"/>
          </a:xfrm>
          <a:prstGeom prst="rect">
            <a:avLst/>
          </a:prstGeom>
        </p:spPr>
      </p:pic>
      <p:pic>
        <p:nvPicPr>
          <p:cNvPr id="530" name="Image 161" descr=" ">
            <a:extLst>
              <a:ext uri="{FF2B5EF4-FFF2-40B4-BE49-F238E27FC236}">
                <a16:creationId xmlns:a16="http://schemas.microsoft.com/office/drawing/2014/main" id="{F1075CBA-9E1C-8854-764D-B70CCC7EABEB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372565" y="1711375"/>
            <a:ext cx="15232" cy="15639"/>
          </a:xfrm>
          <a:prstGeom prst="rect">
            <a:avLst/>
          </a:prstGeom>
        </p:spPr>
      </p:pic>
      <p:pic>
        <p:nvPicPr>
          <p:cNvPr id="531" name="Image 162" descr=" ">
            <a:extLst>
              <a:ext uri="{FF2B5EF4-FFF2-40B4-BE49-F238E27FC236}">
                <a16:creationId xmlns:a16="http://schemas.microsoft.com/office/drawing/2014/main" id="{ECC48652-D02B-A022-378F-65AD19F0AD56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370655" y="1732359"/>
            <a:ext cx="19028" cy="39142"/>
          </a:xfrm>
          <a:prstGeom prst="rect">
            <a:avLst/>
          </a:prstGeom>
        </p:spPr>
      </p:pic>
      <p:pic>
        <p:nvPicPr>
          <p:cNvPr id="532" name="Image 163" descr=" ">
            <a:extLst>
              <a:ext uri="{FF2B5EF4-FFF2-40B4-BE49-F238E27FC236}">
                <a16:creationId xmlns:a16="http://schemas.microsoft.com/office/drawing/2014/main" id="{5EFB7680-C41F-FDCE-B1DF-A351C6149333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363684" y="1664754"/>
            <a:ext cx="32994" cy="33896"/>
          </a:xfrm>
          <a:prstGeom prst="rect">
            <a:avLst/>
          </a:prstGeom>
        </p:spPr>
      </p:pic>
      <p:pic>
        <p:nvPicPr>
          <p:cNvPr id="533" name="Image 164" descr=" ">
            <a:extLst>
              <a:ext uri="{FF2B5EF4-FFF2-40B4-BE49-F238E27FC236}">
                <a16:creationId xmlns:a16="http://schemas.microsoft.com/office/drawing/2014/main" id="{A9DB68C1-832B-F42B-0276-121A69658FDF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385242" y="1698650"/>
            <a:ext cx="0" cy="0"/>
          </a:xfrm>
          <a:prstGeom prst="rect">
            <a:avLst/>
          </a:prstGeom>
        </p:spPr>
      </p:pic>
      <p:pic>
        <p:nvPicPr>
          <p:cNvPr id="534" name="Image 165" descr=" ">
            <a:extLst>
              <a:ext uri="{FF2B5EF4-FFF2-40B4-BE49-F238E27FC236}">
                <a16:creationId xmlns:a16="http://schemas.microsoft.com/office/drawing/2014/main" id="{BABD197E-D8A4-572B-FE6C-3B3EDEDDCECB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325604" y="1723988"/>
            <a:ext cx="108807" cy="74116"/>
          </a:xfrm>
          <a:prstGeom prst="rect">
            <a:avLst/>
          </a:prstGeom>
        </p:spPr>
      </p:pic>
      <p:pic>
        <p:nvPicPr>
          <p:cNvPr id="535" name="Image 166" descr=" ">
            <a:extLst>
              <a:ext uri="{FF2B5EF4-FFF2-40B4-BE49-F238E27FC236}">
                <a16:creationId xmlns:a16="http://schemas.microsoft.com/office/drawing/2014/main" id="{EEB999D9-4C40-47F4-A2ED-AFF6D59D193E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238454" y="1632434"/>
            <a:ext cx="61598" cy="87647"/>
          </a:xfrm>
          <a:prstGeom prst="rect">
            <a:avLst/>
          </a:prstGeom>
        </p:spPr>
      </p:pic>
      <p:pic>
        <p:nvPicPr>
          <p:cNvPr id="536" name="Image 167" descr=" ">
            <a:extLst>
              <a:ext uri="{FF2B5EF4-FFF2-40B4-BE49-F238E27FC236}">
                <a16:creationId xmlns:a16="http://schemas.microsoft.com/office/drawing/2014/main" id="{AB40F6F0-649D-2023-E590-839178246E09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131310" y="1621458"/>
            <a:ext cx="135525" cy="107913"/>
          </a:xfrm>
          <a:prstGeom prst="rect">
            <a:avLst/>
          </a:prstGeom>
        </p:spPr>
      </p:pic>
      <p:pic>
        <p:nvPicPr>
          <p:cNvPr id="537" name="Image 168" descr=" ">
            <a:extLst>
              <a:ext uri="{FF2B5EF4-FFF2-40B4-BE49-F238E27FC236}">
                <a16:creationId xmlns:a16="http://schemas.microsoft.com/office/drawing/2014/main" id="{F6B4640A-F4A1-BB3D-EC07-97E460E055DE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228407" y="1698923"/>
            <a:ext cx="93897" cy="86680"/>
          </a:xfrm>
          <a:prstGeom prst="rect">
            <a:avLst/>
          </a:prstGeom>
        </p:spPr>
      </p:pic>
      <p:pic>
        <p:nvPicPr>
          <p:cNvPr id="538" name="Image 169" descr=" ">
            <a:extLst>
              <a:ext uri="{FF2B5EF4-FFF2-40B4-BE49-F238E27FC236}">
                <a16:creationId xmlns:a16="http://schemas.microsoft.com/office/drawing/2014/main" id="{21745435-4AFF-5AE8-FF28-2FF60272333C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434411" y="1746572"/>
            <a:ext cx="69015" cy="47092"/>
          </a:xfrm>
          <a:prstGeom prst="rect">
            <a:avLst/>
          </a:prstGeom>
        </p:spPr>
      </p:pic>
      <p:pic>
        <p:nvPicPr>
          <p:cNvPr id="539" name="Image 170" descr=" ">
            <a:extLst>
              <a:ext uri="{FF2B5EF4-FFF2-40B4-BE49-F238E27FC236}">
                <a16:creationId xmlns:a16="http://schemas.microsoft.com/office/drawing/2014/main" id="{D702F088-493C-BDCE-A353-3275E3540176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542201" y="1827733"/>
            <a:ext cx="181494" cy="174811"/>
          </a:xfrm>
          <a:prstGeom prst="rect">
            <a:avLst/>
          </a:prstGeom>
        </p:spPr>
      </p:pic>
      <p:pic>
        <p:nvPicPr>
          <p:cNvPr id="540" name="Image 171" descr=" ">
            <a:extLst>
              <a:ext uri="{FF2B5EF4-FFF2-40B4-BE49-F238E27FC236}">
                <a16:creationId xmlns:a16="http://schemas.microsoft.com/office/drawing/2014/main" id="{5E73D178-39B2-C492-1A7E-A9C61150406A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701641" y="1825687"/>
            <a:ext cx="13421" cy="16036"/>
          </a:xfrm>
          <a:prstGeom prst="rect">
            <a:avLst/>
          </a:prstGeom>
        </p:spPr>
      </p:pic>
      <p:pic>
        <p:nvPicPr>
          <p:cNvPr id="541" name="Image 172" descr=" ">
            <a:extLst>
              <a:ext uri="{FF2B5EF4-FFF2-40B4-BE49-F238E27FC236}">
                <a16:creationId xmlns:a16="http://schemas.microsoft.com/office/drawing/2014/main" id="{621C6939-17E5-F5DA-9807-8876DE7E77EC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598192" y="1794098"/>
            <a:ext cx="155272" cy="33387"/>
          </a:xfrm>
          <a:prstGeom prst="rect">
            <a:avLst/>
          </a:prstGeom>
        </p:spPr>
      </p:pic>
      <p:pic>
        <p:nvPicPr>
          <p:cNvPr id="542" name="Image 173" descr=" ">
            <a:extLst>
              <a:ext uri="{FF2B5EF4-FFF2-40B4-BE49-F238E27FC236}">
                <a16:creationId xmlns:a16="http://schemas.microsoft.com/office/drawing/2014/main" id="{C1AEE336-CDF9-CAD5-D91D-292CD42F9B5D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706056" y="1865499"/>
            <a:ext cx="101960" cy="41077"/>
          </a:xfrm>
          <a:prstGeom prst="rect">
            <a:avLst/>
          </a:prstGeom>
        </p:spPr>
      </p:pic>
      <p:pic>
        <p:nvPicPr>
          <p:cNvPr id="543" name="Image 174" descr=" ">
            <a:extLst>
              <a:ext uri="{FF2B5EF4-FFF2-40B4-BE49-F238E27FC236}">
                <a16:creationId xmlns:a16="http://schemas.microsoft.com/office/drawing/2014/main" id="{C7E850F1-7122-A92A-A5AC-F9045B223EE9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666066" y="1827163"/>
            <a:ext cx="74696" cy="22014"/>
          </a:xfrm>
          <a:prstGeom prst="rect">
            <a:avLst/>
          </a:prstGeom>
        </p:spPr>
      </p:pic>
      <p:pic>
        <p:nvPicPr>
          <p:cNvPr id="544" name="Image 175" descr=" ">
            <a:extLst>
              <a:ext uri="{FF2B5EF4-FFF2-40B4-BE49-F238E27FC236}">
                <a16:creationId xmlns:a16="http://schemas.microsoft.com/office/drawing/2014/main" id="{2B972354-973A-2FB1-3EFB-C9824490CE7C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731286" y="1820478"/>
            <a:ext cx="74671" cy="55141"/>
          </a:xfrm>
          <a:prstGeom prst="rect">
            <a:avLst/>
          </a:prstGeom>
        </p:spPr>
      </p:pic>
      <p:pic>
        <p:nvPicPr>
          <p:cNvPr id="545" name="Image 176" descr=" ">
            <a:extLst>
              <a:ext uri="{FF2B5EF4-FFF2-40B4-BE49-F238E27FC236}">
                <a16:creationId xmlns:a16="http://schemas.microsoft.com/office/drawing/2014/main" id="{4E92806A-58D4-D771-D568-472A344C44D7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342325" y="1825687"/>
            <a:ext cx="13421" cy="16036"/>
          </a:xfrm>
          <a:prstGeom prst="rect">
            <a:avLst/>
          </a:prstGeom>
        </p:spPr>
      </p:pic>
      <p:pic>
        <p:nvPicPr>
          <p:cNvPr id="546" name="Image 177" descr=" ">
            <a:extLst>
              <a:ext uri="{FF2B5EF4-FFF2-40B4-BE49-F238E27FC236}">
                <a16:creationId xmlns:a16="http://schemas.microsoft.com/office/drawing/2014/main" id="{F2E10F1C-BCDF-BB41-E7E2-E6C1560A6E15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303922" y="1794098"/>
            <a:ext cx="155272" cy="33387"/>
          </a:xfrm>
          <a:prstGeom prst="rect">
            <a:avLst/>
          </a:prstGeom>
        </p:spPr>
      </p:pic>
      <p:pic>
        <p:nvPicPr>
          <p:cNvPr id="547" name="Image 178" descr=" ">
            <a:extLst>
              <a:ext uri="{FF2B5EF4-FFF2-40B4-BE49-F238E27FC236}">
                <a16:creationId xmlns:a16="http://schemas.microsoft.com/office/drawing/2014/main" id="{B083B2C5-F61F-1BD9-B51D-99A6D0E9CBF6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249345" y="1865499"/>
            <a:ext cx="101960" cy="41077"/>
          </a:xfrm>
          <a:prstGeom prst="rect">
            <a:avLst/>
          </a:prstGeom>
        </p:spPr>
      </p:pic>
      <p:pic>
        <p:nvPicPr>
          <p:cNvPr id="548" name="Image 179" descr=" ">
            <a:extLst>
              <a:ext uri="{FF2B5EF4-FFF2-40B4-BE49-F238E27FC236}">
                <a16:creationId xmlns:a16="http://schemas.microsoft.com/office/drawing/2014/main" id="{E91AD62A-85AB-640E-54C2-B043C1974271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316624" y="1827163"/>
            <a:ext cx="74696" cy="22014"/>
          </a:xfrm>
          <a:prstGeom prst="rect">
            <a:avLst/>
          </a:prstGeom>
        </p:spPr>
      </p:pic>
      <p:pic>
        <p:nvPicPr>
          <p:cNvPr id="549" name="Image 180" descr=" ">
            <a:extLst>
              <a:ext uri="{FF2B5EF4-FFF2-40B4-BE49-F238E27FC236}">
                <a16:creationId xmlns:a16="http://schemas.microsoft.com/office/drawing/2014/main" id="{5808358E-E24E-73D1-24F7-B4EB796D95A4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251429" y="1820478"/>
            <a:ext cx="74671" cy="55141"/>
          </a:xfrm>
          <a:prstGeom prst="rect">
            <a:avLst/>
          </a:prstGeom>
        </p:spPr>
      </p:pic>
      <p:pic>
        <p:nvPicPr>
          <p:cNvPr id="550" name="Image 181" descr=" ">
            <a:extLst>
              <a:ext uri="{FF2B5EF4-FFF2-40B4-BE49-F238E27FC236}">
                <a16:creationId xmlns:a16="http://schemas.microsoft.com/office/drawing/2014/main" id="{1765B5B4-19D2-7CA0-7250-FE44AEE114EC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333691" y="1827733"/>
            <a:ext cx="181494" cy="174811"/>
          </a:xfrm>
          <a:prstGeom prst="rect">
            <a:avLst/>
          </a:prstGeom>
        </p:spPr>
      </p:pic>
      <p:pic>
        <p:nvPicPr>
          <p:cNvPr id="551" name="Image 182" descr=" ">
            <a:extLst>
              <a:ext uri="{FF2B5EF4-FFF2-40B4-BE49-F238E27FC236}">
                <a16:creationId xmlns:a16="http://schemas.microsoft.com/office/drawing/2014/main" id="{786D1B78-E06F-033A-1B94-2622CF635B47}"/>
              </a:ext>
            </a:extLst>
          </p:cNvPr>
          <p:cNvPicPr>
            <a:picLocks noChangeAspect="1"/>
          </p:cNvPicPr>
          <p:nvPr userDrawn="1"/>
        </p:nvPicPr>
        <p:blipFill>
          <a:blip r:embed="rId168"/>
          <a:stretch>
            <a:fillRect/>
          </a:stretch>
        </p:blipFill>
        <p:spPr>
          <a:xfrm>
            <a:off x="9291980" y="1270000"/>
            <a:ext cx="2151312" cy="1676400"/>
          </a:xfrm>
          <a:prstGeom prst="rect">
            <a:avLst/>
          </a:prstGeom>
        </p:spPr>
      </p:pic>
      <p:pic>
        <p:nvPicPr>
          <p:cNvPr id="552" name="Image 183" descr=" ">
            <a:extLst>
              <a:ext uri="{FF2B5EF4-FFF2-40B4-BE49-F238E27FC236}">
                <a16:creationId xmlns:a16="http://schemas.microsoft.com/office/drawing/2014/main" id="{58005996-F383-E597-BC1D-E1FF28F0B6EC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=""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9427505" y="1682242"/>
            <a:ext cx="319276" cy="1133103"/>
          </a:xfrm>
          <a:prstGeom prst="rect">
            <a:avLst/>
          </a:prstGeom>
        </p:spPr>
      </p:pic>
      <p:pic>
        <p:nvPicPr>
          <p:cNvPr id="553" name="Image 184" descr=" ">
            <a:extLst>
              <a:ext uri="{FF2B5EF4-FFF2-40B4-BE49-F238E27FC236}">
                <a16:creationId xmlns:a16="http://schemas.microsoft.com/office/drawing/2014/main" id="{26C1F744-7280-F6A4-B1C4-6A9902D5D335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10979877" y="1359917"/>
            <a:ext cx="319276" cy="1133103"/>
          </a:xfrm>
          <a:prstGeom prst="rect">
            <a:avLst/>
          </a:prstGeom>
        </p:spPr>
      </p:pic>
      <p:pic>
        <p:nvPicPr>
          <p:cNvPr id="554" name="Image 185" descr=" ">
            <a:extLst>
              <a:ext uri="{FF2B5EF4-FFF2-40B4-BE49-F238E27FC236}">
                <a16:creationId xmlns:a16="http://schemas.microsoft.com/office/drawing/2014/main" id="{3A3C8399-2C64-DC95-CB0F-9515295A8E6A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9712274" y="2058243"/>
            <a:ext cx="63334" cy="102939"/>
          </a:xfrm>
          <a:prstGeom prst="rect">
            <a:avLst/>
          </a:prstGeom>
        </p:spPr>
      </p:pic>
      <p:pic>
        <p:nvPicPr>
          <p:cNvPr id="555" name="Image 186" descr=" ">
            <a:extLst>
              <a:ext uri="{FF2B5EF4-FFF2-40B4-BE49-F238E27FC236}">
                <a16:creationId xmlns:a16="http://schemas.microsoft.com/office/drawing/2014/main" id="{04243769-271C-33DE-9145-A06DB97AC691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9784415" y="2031194"/>
            <a:ext cx="68048" cy="103622"/>
          </a:xfrm>
          <a:prstGeom prst="rect">
            <a:avLst/>
          </a:prstGeom>
        </p:spPr>
      </p:pic>
      <p:pic>
        <p:nvPicPr>
          <p:cNvPr id="556" name="Image 187" descr=" ">
            <a:extLst>
              <a:ext uri="{FF2B5EF4-FFF2-40B4-BE49-F238E27FC236}">
                <a16:creationId xmlns:a16="http://schemas.microsoft.com/office/drawing/2014/main" id="{4CCEF879-7D83-4B55-3DEA-5B50FF8200B7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9858565" y="2013769"/>
            <a:ext cx="73853" cy="97408"/>
          </a:xfrm>
          <a:prstGeom prst="rect">
            <a:avLst/>
          </a:prstGeom>
        </p:spPr>
      </p:pic>
      <p:pic>
        <p:nvPicPr>
          <p:cNvPr id="557" name="Image 188" descr=" ">
            <a:extLst>
              <a:ext uri="{FF2B5EF4-FFF2-40B4-BE49-F238E27FC236}">
                <a16:creationId xmlns:a16="http://schemas.microsoft.com/office/drawing/2014/main" id="{25996C96-7578-7D22-9590-A90421D19CC4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9922594" y="1986025"/>
            <a:ext cx="62044" cy="95300"/>
          </a:xfrm>
          <a:prstGeom prst="rect">
            <a:avLst/>
          </a:prstGeom>
        </p:spPr>
      </p:pic>
      <p:pic>
        <p:nvPicPr>
          <p:cNvPr id="558" name="Image 189" descr=" ">
            <a:extLst>
              <a:ext uri="{FF2B5EF4-FFF2-40B4-BE49-F238E27FC236}">
                <a16:creationId xmlns:a16="http://schemas.microsoft.com/office/drawing/2014/main" id="{4047C1C4-6FD3-DCEC-3A5D-14D421CF1C70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9987665" y="1966330"/>
            <a:ext cx="77351" cy="87548"/>
          </a:xfrm>
          <a:prstGeom prst="rect">
            <a:avLst/>
          </a:prstGeom>
        </p:spPr>
      </p:pic>
      <p:pic>
        <p:nvPicPr>
          <p:cNvPr id="559" name="Image 190" descr=" ">
            <a:extLst>
              <a:ext uri="{FF2B5EF4-FFF2-40B4-BE49-F238E27FC236}">
                <a16:creationId xmlns:a16="http://schemas.microsoft.com/office/drawing/2014/main" id="{FC7E45B9-34EF-A9DE-C57B-EE16C788C5A6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10071912" y="1934245"/>
            <a:ext cx="71943" cy="89061"/>
          </a:xfrm>
          <a:prstGeom prst="rect">
            <a:avLst/>
          </a:prstGeom>
        </p:spPr>
      </p:pic>
      <p:pic>
        <p:nvPicPr>
          <p:cNvPr id="560" name="Image 191" descr=" ">
            <a:extLst>
              <a:ext uri="{FF2B5EF4-FFF2-40B4-BE49-F238E27FC236}">
                <a16:creationId xmlns:a16="http://schemas.microsoft.com/office/drawing/2014/main" id="{163ACA43-C8C2-3078-612C-61E126B6891F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10152811" y="1911387"/>
            <a:ext cx="60829" cy="94940"/>
          </a:xfrm>
          <a:prstGeom prst="rect">
            <a:avLst/>
          </a:prstGeom>
        </p:spPr>
      </p:pic>
      <p:pic>
        <p:nvPicPr>
          <p:cNvPr id="561" name="Image 192" descr=" ">
            <a:extLst>
              <a:ext uri="{FF2B5EF4-FFF2-40B4-BE49-F238E27FC236}">
                <a16:creationId xmlns:a16="http://schemas.microsoft.com/office/drawing/2014/main" id="{D41DF255-55DC-AFAD-6F12-77952C9A4198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10221230" y="1875148"/>
            <a:ext cx="79459" cy="108533"/>
          </a:xfrm>
          <a:prstGeom prst="rect">
            <a:avLst/>
          </a:prstGeom>
        </p:spPr>
      </p:pic>
      <p:pic>
        <p:nvPicPr>
          <p:cNvPr id="562" name="Image 193" descr=" ">
            <a:extLst>
              <a:ext uri="{FF2B5EF4-FFF2-40B4-BE49-F238E27FC236}">
                <a16:creationId xmlns:a16="http://schemas.microsoft.com/office/drawing/2014/main" id="{94E6DD80-1A1A-8234-FF7A-4DFDD7D11055}"/>
              </a:ext>
            </a:extLst>
          </p:cNvPr>
          <p:cNvPicPr>
            <a:picLocks noChangeAspect="1"/>
          </p:cNvPicPr>
          <p:nvPr userDrawn="1"/>
        </p:nvPicPr>
        <p:blipFill>
          <a:blip r:embed="rId189">
            <a:extLst>
              <a:ext uri="{96DAC541-7B7A-43D3-8B79-37D633B846F1}">
                <asvg:svgBlip xmlns=""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10306892" y="1857697"/>
            <a:ext cx="73853" cy="97408"/>
          </a:xfrm>
          <a:prstGeom prst="rect">
            <a:avLst/>
          </a:prstGeom>
        </p:spPr>
      </p:pic>
      <p:pic>
        <p:nvPicPr>
          <p:cNvPr id="563" name="Image 194" descr=" ">
            <a:extLst>
              <a:ext uri="{FF2B5EF4-FFF2-40B4-BE49-F238E27FC236}">
                <a16:creationId xmlns:a16="http://schemas.microsoft.com/office/drawing/2014/main" id="{5780FD18-4E68-7EEF-1910-4161B5BB5A0F}"/>
              </a:ext>
            </a:extLst>
          </p:cNvPr>
          <p:cNvPicPr>
            <a:picLocks noChangeAspect="1"/>
          </p:cNvPicPr>
          <p:nvPr userDrawn="1"/>
        </p:nvPicPr>
        <p:blipFill>
          <a:blip r:embed="rId191">
            <a:extLst>
              <a:ext uri="{96DAC541-7B7A-43D3-8B79-37D633B846F1}">
                <asvg:svgBlip xmlns=""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9710339" y="2174627"/>
            <a:ext cx="68395" cy="102171"/>
          </a:xfrm>
          <a:prstGeom prst="rect">
            <a:avLst/>
          </a:prstGeom>
        </p:spPr>
      </p:pic>
      <p:pic>
        <p:nvPicPr>
          <p:cNvPr id="564" name="Image 195" descr=" ">
            <a:extLst>
              <a:ext uri="{FF2B5EF4-FFF2-40B4-BE49-F238E27FC236}">
                <a16:creationId xmlns:a16="http://schemas.microsoft.com/office/drawing/2014/main" id="{AC7FDE32-DD18-00EA-C539-C89AF38D7708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9786027" y="2148694"/>
            <a:ext cx="63359" cy="102952"/>
          </a:xfrm>
          <a:prstGeom prst="rect">
            <a:avLst/>
          </a:prstGeom>
        </p:spPr>
      </p:pic>
      <p:pic>
        <p:nvPicPr>
          <p:cNvPr id="565" name="Image 196" descr=" ">
            <a:extLst>
              <a:ext uri="{FF2B5EF4-FFF2-40B4-BE49-F238E27FC236}">
                <a16:creationId xmlns:a16="http://schemas.microsoft.com/office/drawing/2014/main" id="{018AC4E0-B106-29A5-20B6-D42B4DDBF6CA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9858689" y="2122500"/>
            <a:ext cx="63334" cy="102952"/>
          </a:xfrm>
          <a:prstGeom prst="rect">
            <a:avLst/>
          </a:prstGeom>
        </p:spPr>
      </p:pic>
      <p:pic>
        <p:nvPicPr>
          <p:cNvPr id="566" name="Image 197" descr=" ">
            <a:extLst>
              <a:ext uri="{FF2B5EF4-FFF2-40B4-BE49-F238E27FC236}">
                <a16:creationId xmlns:a16="http://schemas.microsoft.com/office/drawing/2014/main" id="{4808B6D9-1EB7-71CF-7A10-38A0AA6B0B52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9931302" y="2103785"/>
            <a:ext cx="63111" cy="95473"/>
          </a:xfrm>
          <a:prstGeom prst="rect">
            <a:avLst/>
          </a:prstGeom>
        </p:spPr>
      </p:pic>
      <p:pic>
        <p:nvPicPr>
          <p:cNvPr id="567" name="Image 198" descr=" ">
            <a:extLst>
              <a:ext uri="{FF2B5EF4-FFF2-40B4-BE49-F238E27FC236}">
                <a16:creationId xmlns:a16="http://schemas.microsoft.com/office/drawing/2014/main" id="{316AD573-72C0-D51F-5C73-0FC56A8A1EB7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10002178" y="2072891"/>
            <a:ext cx="57157" cy="100781"/>
          </a:xfrm>
          <a:prstGeom prst="rect">
            <a:avLst/>
          </a:prstGeom>
        </p:spPr>
      </p:pic>
      <p:pic>
        <p:nvPicPr>
          <p:cNvPr id="568" name="Image 199" descr=" ">
            <a:extLst>
              <a:ext uri="{FF2B5EF4-FFF2-40B4-BE49-F238E27FC236}">
                <a16:creationId xmlns:a16="http://schemas.microsoft.com/office/drawing/2014/main" id="{7AD898A1-7965-B2B2-5506-1FF5B0F63515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10067645" y="2055577"/>
            <a:ext cx="60829" cy="94940"/>
          </a:xfrm>
          <a:prstGeom prst="rect">
            <a:avLst/>
          </a:prstGeom>
        </p:spPr>
      </p:pic>
      <p:pic>
        <p:nvPicPr>
          <p:cNvPr id="569" name="Image 200" descr=" ">
            <a:extLst>
              <a:ext uri="{FF2B5EF4-FFF2-40B4-BE49-F238E27FC236}">
                <a16:creationId xmlns:a16="http://schemas.microsoft.com/office/drawing/2014/main" id="{9C9B9701-296E-8235-6273-39A7829E1260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04"/>
              </a:ext>
            </a:extLst>
          </a:blip>
          <a:stretch>
            <a:fillRect/>
          </a:stretch>
        </p:blipFill>
        <p:spPr>
          <a:xfrm>
            <a:off x="10135520" y="2028304"/>
            <a:ext cx="67973" cy="89012"/>
          </a:xfrm>
          <a:prstGeom prst="rect">
            <a:avLst/>
          </a:prstGeom>
        </p:spPr>
      </p:pic>
      <p:pic>
        <p:nvPicPr>
          <p:cNvPr id="570" name="Image 201" descr=" ">
            <a:extLst>
              <a:ext uri="{FF2B5EF4-FFF2-40B4-BE49-F238E27FC236}">
                <a16:creationId xmlns:a16="http://schemas.microsoft.com/office/drawing/2014/main" id="{E1DB901B-C9A4-B7FA-FB86-B18FD8159790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10211357" y="1995785"/>
            <a:ext cx="63359" cy="102952"/>
          </a:xfrm>
          <a:prstGeom prst="rect">
            <a:avLst/>
          </a:prstGeom>
        </p:spPr>
      </p:pic>
      <p:pic>
        <p:nvPicPr>
          <p:cNvPr id="571" name="Image 202" descr=" ">
            <a:extLst>
              <a:ext uri="{FF2B5EF4-FFF2-40B4-BE49-F238E27FC236}">
                <a16:creationId xmlns:a16="http://schemas.microsoft.com/office/drawing/2014/main" id="{21784357-359D-9414-A589-0870B9275683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10283820" y="1970162"/>
            <a:ext cx="62019" cy="95312"/>
          </a:xfrm>
          <a:prstGeom prst="rect">
            <a:avLst/>
          </a:prstGeom>
        </p:spPr>
      </p:pic>
      <p:pic>
        <p:nvPicPr>
          <p:cNvPr id="572" name="Image 203" descr=" ">
            <a:extLst>
              <a:ext uri="{FF2B5EF4-FFF2-40B4-BE49-F238E27FC236}">
                <a16:creationId xmlns:a16="http://schemas.microsoft.com/office/drawing/2014/main" id="{7E5F0EFB-AE95-FD08-7881-AFFD2ABB722E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10353233" y="1946846"/>
            <a:ext cx="57132" cy="100794"/>
          </a:xfrm>
          <a:prstGeom prst="rect">
            <a:avLst/>
          </a:prstGeom>
        </p:spPr>
      </p:pic>
      <p:pic>
        <p:nvPicPr>
          <p:cNvPr id="573" name="Image 204" descr=" ">
            <a:extLst>
              <a:ext uri="{FF2B5EF4-FFF2-40B4-BE49-F238E27FC236}">
                <a16:creationId xmlns:a16="http://schemas.microsoft.com/office/drawing/2014/main" id="{E428303A-816A-D78B-6BA8-27887E0ED39B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10418105" y="1922252"/>
            <a:ext cx="62044" cy="95300"/>
          </a:xfrm>
          <a:prstGeom prst="rect">
            <a:avLst/>
          </a:prstGeom>
        </p:spPr>
      </p:pic>
      <p:pic>
        <p:nvPicPr>
          <p:cNvPr id="574" name="Image 205" descr=" ">
            <a:extLst>
              <a:ext uri="{FF2B5EF4-FFF2-40B4-BE49-F238E27FC236}">
                <a16:creationId xmlns:a16="http://schemas.microsoft.com/office/drawing/2014/main" id="{72B7E6E7-52DD-665A-2394-E57794CB23E2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10483498" y="1905471"/>
            <a:ext cx="67998" cy="89012"/>
          </a:xfrm>
          <a:prstGeom prst="rect">
            <a:avLst/>
          </a:prstGeom>
        </p:spPr>
      </p:pic>
      <p:pic>
        <p:nvPicPr>
          <p:cNvPr id="575" name="Image 206" descr=" ">
            <a:extLst>
              <a:ext uri="{FF2B5EF4-FFF2-40B4-BE49-F238E27FC236}">
                <a16:creationId xmlns:a16="http://schemas.microsoft.com/office/drawing/2014/main" id="{9941A49F-A3FC-B5CB-0049-014EA9CD2CCC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10560006" y="1870720"/>
            <a:ext cx="69114" cy="104949"/>
          </a:xfrm>
          <a:prstGeom prst="rect">
            <a:avLst/>
          </a:prstGeom>
        </p:spPr>
      </p:pic>
      <p:pic>
        <p:nvPicPr>
          <p:cNvPr id="576" name="Image 207" descr=" ">
            <a:extLst>
              <a:ext uri="{FF2B5EF4-FFF2-40B4-BE49-F238E27FC236}">
                <a16:creationId xmlns:a16="http://schemas.microsoft.com/office/drawing/2014/main" id="{FAFB2D65-0A2D-8E8E-71B3-74B5D58E158C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3"/>
              </a:ext>
            </a:extLst>
          </a:blip>
          <a:stretch>
            <a:fillRect/>
          </a:stretch>
        </p:blipFill>
        <p:spPr>
          <a:xfrm>
            <a:off x="10625895" y="1854845"/>
            <a:ext cx="71943" cy="89061"/>
          </a:xfrm>
          <a:prstGeom prst="rect">
            <a:avLst/>
          </a:prstGeom>
        </p:spPr>
      </p:pic>
      <p:pic>
        <p:nvPicPr>
          <p:cNvPr id="577" name="Image 208" descr=" ">
            <a:extLst>
              <a:ext uri="{FF2B5EF4-FFF2-40B4-BE49-F238E27FC236}">
                <a16:creationId xmlns:a16="http://schemas.microsoft.com/office/drawing/2014/main" id="{9A39B66C-6CE9-0450-C416-1FE5C6878731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10707984" y="1824186"/>
            <a:ext cx="54205" cy="99764"/>
          </a:xfrm>
          <a:prstGeom prst="rect">
            <a:avLst/>
          </a:prstGeom>
        </p:spPr>
      </p:pic>
      <p:pic>
        <p:nvPicPr>
          <p:cNvPr id="578" name="Image 209" descr=" ">
            <a:extLst>
              <a:ext uri="{FF2B5EF4-FFF2-40B4-BE49-F238E27FC236}">
                <a16:creationId xmlns:a16="http://schemas.microsoft.com/office/drawing/2014/main" id="{741FDB4D-C32A-5A15-FDC1-9808E3C1CA2C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10765240" y="1806649"/>
            <a:ext cx="71943" cy="89061"/>
          </a:xfrm>
          <a:prstGeom prst="rect">
            <a:avLst/>
          </a:prstGeom>
        </p:spPr>
      </p:pic>
      <p:pic>
        <p:nvPicPr>
          <p:cNvPr id="579" name="Image 210" descr=" ">
            <a:extLst>
              <a:ext uri="{FF2B5EF4-FFF2-40B4-BE49-F238E27FC236}">
                <a16:creationId xmlns:a16="http://schemas.microsoft.com/office/drawing/2014/main" id="{F49F1D65-E5B9-A273-E67B-AC932ED08043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9711877" y="2285938"/>
            <a:ext cx="62044" cy="95312"/>
          </a:xfrm>
          <a:prstGeom prst="rect">
            <a:avLst/>
          </a:prstGeom>
        </p:spPr>
      </p:pic>
      <p:pic>
        <p:nvPicPr>
          <p:cNvPr id="580" name="Image 211" descr=" ">
            <a:extLst>
              <a:ext uri="{FF2B5EF4-FFF2-40B4-BE49-F238E27FC236}">
                <a16:creationId xmlns:a16="http://schemas.microsoft.com/office/drawing/2014/main" id="{05BFAB25-2292-641C-8C6D-C8ABD342D758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9779999" y="2262547"/>
            <a:ext cx="57157" cy="100794"/>
          </a:xfrm>
          <a:prstGeom prst="rect">
            <a:avLst/>
          </a:prstGeom>
        </p:spPr>
      </p:pic>
      <p:pic>
        <p:nvPicPr>
          <p:cNvPr id="581" name="Image 212" descr=" ">
            <a:extLst>
              <a:ext uri="{FF2B5EF4-FFF2-40B4-BE49-F238E27FC236}">
                <a16:creationId xmlns:a16="http://schemas.microsoft.com/office/drawing/2014/main" id="{C0488216-7942-DDEB-ED92-7D6EF58AB8B8}"/>
              </a:ext>
            </a:extLst>
          </p:cNvPr>
          <p:cNvPicPr>
            <a:picLocks noChangeAspect="1"/>
          </p:cNvPicPr>
          <p:nvPr userDrawn="1"/>
        </p:nvPicPr>
        <p:blipFill>
          <a:blip r:embed="rId219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9842341" y="2235622"/>
            <a:ext cx="74324" cy="106759"/>
          </a:xfrm>
          <a:prstGeom prst="rect">
            <a:avLst/>
          </a:prstGeom>
        </p:spPr>
      </p:pic>
      <p:pic>
        <p:nvPicPr>
          <p:cNvPr id="582" name="Image 213" descr=" ">
            <a:extLst>
              <a:ext uri="{FF2B5EF4-FFF2-40B4-BE49-F238E27FC236}">
                <a16:creationId xmlns:a16="http://schemas.microsoft.com/office/drawing/2014/main" id="{63CB27C3-C632-37AD-2FDA-791EA0891CD2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9924008" y="2210705"/>
            <a:ext cx="63334" cy="102952"/>
          </a:xfrm>
          <a:prstGeom prst="rect">
            <a:avLst/>
          </a:prstGeom>
        </p:spPr>
      </p:pic>
      <p:pic>
        <p:nvPicPr>
          <p:cNvPr id="583" name="Image 214" descr=" ">
            <a:extLst>
              <a:ext uri="{FF2B5EF4-FFF2-40B4-BE49-F238E27FC236}">
                <a16:creationId xmlns:a16="http://schemas.microsoft.com/office/drawing/2014/main" id="{014D15C7-6D37-D894-FBF4-22F4BE7D1B29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9995554" y="2190862"/>
            <a:ext cx="71943" cy="89061"/>
          </a:xfrm>
          <a:prstGeom prst="rect">
            <a:avLst/>
          </a:prstGeom>
        </p:spPr>
      </p:pic>
      <p:pic>
        <p:nvPicPr>
          <p:cNvPr id="584" name="Image 215" descr=" ">
            <a:extLst>
              <a:ext uri="{FF2B5EF4-FFF2-40B4-BE49-F238E27FC236}">
                <a16:creationId xmlns:a16="http://schemas.microsoft.com/office/drawing/2014/main" id="{81A889CA-96A6-2765-89C1-5DCC8AA6BE04}"/>
              </a:ext>
            </a:extLst>
          </p:cNvPr>
          <p:cNvPicPr>
            <a:picLocks noChangeAspect="1"/>
          </p:cNvPicPr>
          <p:nvPr userDrawn="1"/>
        </p:nvPicPr>
        <p:blipFill>
          <a:blip r:embed="rId223">
            <a:extLst>
              <a:ext uri="{96DAC541-7B7A-43D3-8B79-37D633B846F1}">
                <asvg:svgBlip xmlns="" xmlns:asvg="http://schemas.microsoft.com/office/drawing/2016/SVG/main" r:embed="rId224"/>
              </a:ext>
            </a:extLst>
          </a:blip>
          <a:stretch>
            <a:fillRect/>
          </a:stretch>
        </p:blipFill>
        <p:spPr>
          <a:xfrm>
            <a:off x="10069308" y="2158293"/>
            <a:ext cx="68048" cy="103609"/>
          </a:xfrm>
          <a:prstGeom prst="rect">
            <a:avLst/>
          </a:prstGeom>
        </p:spPr>
      </p:pic>
      <p:pic>
        <p:nvPicPr>
          <p:cNvPr id="585" name="Image 216" descr=" ">
            <a:extLst>
              <a:ext uri="{FF2B5EF4-FFF2-40B4-BE49-F238E27FC236}">
                <a16:creationId xmlns:a16="http://schemas.microsoft.com/office/drawing/2014/main" id="{493B1AAE-7F10-6028-2C9E-B7D08E4C4D49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10145616" y="2138425"/>
            <a:ext cx="71943" cy="89061"/>
          </a:xfrm>
          <a:prstGeom prst="rect">
            <a:avLst/>
          </a:prstGeom>
        </p:spPr>
      </p:pic>
      <p:pic>
        <p:nvPicPr>
          <p:cNvPr id="586" name="Image 217" descr=" ">
            <a:extLst>
              <a:ext uri="{FF2B5EF4-FFF2-40B4-BE49-F238E27FC236}">
                <a16:creationId xmlns:a16="http://schemas.microsoft.com/office/drawing/2014/main" id="{8F9F3A50-D3B4-95D5-CDDC-DC28AA814C08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10226266" y="2107729"/>
            <a:ext cx="54205" cy="99764"/>
          </a:xfrm>
          <a:prstGeom prst="rect">
            <a:avLst/>
          </a:prstGeom>
        </p:spPr>
      </p:pic>
      <p:pic>
        <p:nvPicPr>
          <p:cNvPr id="587" name="Image 218" descr=" ">
            <a:extLst>
              <a:ext uri="{FF2B5EF4-FFF2-40B4-BE49-F238E27FC236}">
                <a16:creationId xmlns:a16="http://schemas.microsoft.com/office/drawing/2014/main" id="{0CF0492D-5AB8-A6ED-91C3-A577270334F2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10288906" y="2082428"/>
            <a:ext cx="63334" cy="102939"/>
          </a:xfrm>
          <a:prstGeom prst="rect">
            <a:avLst/>
          </a:prstGeom>
        </p:spPr>
      </p:pic>
      <p:pic>
        <p:nvPicPr>
          <p:cNvPr id="588" name="Image 219" descr=" ">
            <a:extLst>
              <a:ext uri="{FF2B5EF4-FFF2-40B4-BE49-F238E27FC236}">
                <a16:creationId xmlns:a16="http://schemas.microsoft.com/office/drawing/2014/main" id="{69330315-3199-600C-9C7A-334FD74DEBC1}"/>
              </a:ext>
            </a:extLst>
          </p:cNvPr>
          <p:cNvPicPr>
            <a:picLocks noChangeAspect="1"/>
          </p:cNvPicPr>
          <p:nvPr userDrawn="1"/>
        </p:nvPicPr>
        <p:blipFill>
          <a:blip r:embed="rId229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10362436" y="2058975"/>
            <a:ext cx="60531" cy="87561"/>
          </a:xfrm>
          <a:prstGeom prst="rect">
            <a:avLst/>
          </a:prstGeom>
        </p:spPr>
      </p:pic>
      <p:pic>
        <p:nvPicPr>
          <p:cNvPr id="589" name="Image 220" descr=" ">
            <a:extLst>
              <a:ext uri="{FF2B5EF4-FFF2-40B4-BE49-F238E27FC236}">
                <a16:creationId xmlns:a16="http://schemas.microsoft.com/office/drawing/2014/main" id="{17EEDF80-AAF4-1A1B-346A-DF5894AA4079}"/>
              </a:ext>
            </a:extLst>
          </p:cNvPr>
          <p:cNvPicPr>
            <a:picLocks noChangeAspect="1"/>
          </p:cNvPicPr>
          <p:nvPr userDrawn="1"/>
        </p:nvPicPr>
        <p:blipFill>
          <a:blip r:embed="rId231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10432097" y="2034989"/>
            <a:ext cx="57157" cy="100794"/>
          </a:xfrm>
          <a:prstGeom prst="rect">
            <a:avLst/>
          </a:prstGeom>
        </p:spPr>
      </p:pic>
      <p:pic>
        <p:nvPicPr>
          <p:cNvPr id="590" name="Image 221" descr=" ">
            <a:extLst>
              <a:ext uri="{FF2B5EF4-FFF2-40B4-BE49-F238E27FC236}">
                <a16:creationId xmlns:a16="http://schemas.microsoft.com/office/drawing/2014/main" id="{219CDDED-E255-B005-205C-860C56A4F1C6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33"/>
              </a:ext>
            </a:extLst>
          </a:blip>
          <a:stretch>
            <a:fillRect/>
          </a:stretch>
        </p:blipFill>
        <p:spPr>
          <a:xfrm>
            <a:off x="10495133" y="2014724"/>
            <a:ext cx="67973" cy="89012"/>
          </a:xfrm>
          <a:prstGeom prst="rect">
            <a:avLst/>
          </a:prstGeom>
        </p:spPr>
      </p:pic>
      <p:pic>
        <p:nvPicPr>
          <p:cNvPr id="591" name="Image 222" descr=" ">
            <a:extLst>
              <a:ext uri="{FF2B5EF4-FFF2-40B4-BE49-F238E27FC236}">
                <a16:creationId xmlns:a16="http://schemas.microsoft.com/office/drawing/2014/main" id="{472A156A-6E4D-47F9-50EB-D928C20FCCB0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10571343" y="1980071"/>
            <a:ext cx="69114" cy="104949"/>
          </a:xfrm>
          <a:prstGeom prst="rect">
            <a:avLst/>
          </a:prstGeom>
        </p:spPr>
      </p:pic>
      <p:pic>
        <p:nvPicPr>
          <p:cNvPr id="592" name="Image 223" descr=" ">
            <a:extLst>
              <a:ext uri="{FF2B5EF4-FFF2-40B4-BE49-F238E27FC236}">
                <a16:creationId xmlns:a16="http://schemas.microsoft.com/office/drawing/2014/main" id="{F0FAA814-FA1A-1A2B-3025-091BC6CF9C55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10637580" y="1964072"/>
            <a:ext cx="71943" cy="89061"/>
          </a:xfrm>
          <a:prstGeom prst="rect">
            <a:avLst/>
          </a:prstGeom>
        </p:spPr>
      </p:pic>
      <p:pic>
        <p:nvPicPr>
          <p:cNvPr id="593" name="Image 224" descr=" ">
            <a:extLst>
              <a:ext uri="{FF2B5EF4-FFF2-40B4-BE49-F238E27FC236}">
                <a16:creationId xmlns:a16="http://schemas.microsoft.com/office/drawing/2014/main" id="{7866E178-0ADF-C2D9-B7C3-77F6AC9D906C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10718106" y="1934964"/>
            <a:ext cx="54180" cy="99764"/>
          </a:xfrm>
          <a:prstGeom prst="rect">
            <a:avLst/>
          </a:prstGeom>
        </p:spPr>
      </p:pic>
      <p:pic>
        <p:nvPicPr>
          <p:cNvPr id="594" name="Image 225" descr=" ">
            <a:extLst>
              <a:ext uri="{FF2B5EF4-FFF2-40B4-BE49-F238E27FC236}">
                <a16:creationId xmlns:a16="http://schemas.microsoft.com/office/drawing/2014/main" id="{81CC9623-EA7C-14A8-3694-D542F7892917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10778364" y="1919002"/>
            <a:ext cx="71943" cy="89061"/>
          </a:xfrm>
          <a:prstGeom prst="rect">
            <a:avLst/>
          </a:prstGeom>
        </p:spPr>
      </p:pic>
      <p:pic>
        <p:nvPicPr>
          <p:cNvPr id="595" name="Image 226" descr=" ">
            <a:extLst>
              <a:ext uri="{FF2B5EF4-FFF2-40B4-BE49-F238E27FC236}">
                <a16:creationId xmlns:a16="http://schemas.microsoft.com/office/drawing/2014/main" id="{F1647060-CAA7-1BED-E651-A5FB8782C406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9716913" y="2387240"/>
            <a:ext cx="63334" cy="102939"/>
          </a:xfrm>
          <a:prstGeom prst="rect">
            <a:avLst/>
          </a:prstGeom>
        </p:spPr>
      </p:pic>
      <p:pic>
        <p:nvPicPr>
          <p:cNvPr id="596" name="Image 227" descr=" ">
            <a:extLst>
              <a:ext uri="{FF2B5EF4-FFF2-40B4-BE49-F238E27FC236}">
                <a16:creationId xmlns:a16="http://schemas.microsoft.com/office/drawing/2014/main" id="{3B228719-D7C2-A314-1C5B-44D013BFBA58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39"/>
              </a:ext>
            </a:extLst>
          </a:blip>
          <a:stretch>
            <a:fillRect/>
          </a:stretch>
        </p:blipFill>
        <p:spPr>
          <a:xfrm>
            <a:off x="9791237" y="2369009"/>
            <a:ext cx="60829" cy="94940"/>
          </a:xfrm>
          <a:prstGeom prst="rect">
            <a:avLst/>
          </a:prstGeom>
        </p:spPr>
      </p:pic>
      <p:pic>
        <p:nvPicPr>
          <p:cNvPr id="597" name="Image 228" descr=" ">
            <a:extLst>
              <a:ext uri="{FF2B5EF4-FFF2-40B4-BE49-F238E27FC236}">
                <a16:creationId xmlns:a16="http://schemas.microsoft.com/office/drawing/2014/main" id="{D42B9DE2-7BA0-5B9D-77BC-0C94C5B161E0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9859657" y="2338958"/>
            <a:ext cx="57157" cy="100781"/>
          </a:xfrm>
          <a:prstGeom prst="rect">
            <a:avLst/>
          </a:prstGeom>
        </p:spPr>
      </p:pic>
      <p:pic>
        <p:nvPicPr>
          <p:cNvPr id="598" name="Image 229" descr=" ">
            <a:extLst>
              <a:ext uri="{FF2B5EF4-FFF2-40B4-BE49-F238E27FC236}">
                <a16:creationId xmlns:a16="http://schemas.microsoft.com/office/drawing/2014/main" id="{778F30DB-19B8-5A6A-5D31-EC7674094D7A}"/>
              </a:ext>
            </a:extLst>
          </p:cNvPr>
          <p:cNvPicPr>
            <a:picLocks noChangeAspect="1"/>
          </p:cNvPicPr>
          <p:nvPr userDrawn="1"/>
        </p:nvPicPr>
        <p:blipFill>
          <a:blip r:embed="rId241">
            <a:extLst>
              <a:ext uri="{96DAC541-7B7A-43D3-8B79-37D633B846F1}">
                <asvg:svgBlip xmlns=""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9923587" y="2311363"/>
            <a:ext cx="74994" cy="123713"/>
          </a:xfrm>
          <a:prstGeom prst="rect">
            <a:avLst/>
          </a:prstGeom>
        </p:spPr>
      </p:pic>
      <p:pic>
        <p:nvPicPr>
          <p:cNvPr id="599" name="Image 230" descr=" ">
            <a:extLst>
              <a:ext uri="{FF2B5EF4-FFF2-40B4-BE49-F238E27FC236}">
                <a16:creationId xmlns:a16="http://schemas.microsoft.com/office/drawing/2014/main" id="{6A699015-40FD-39EC-92AC-4D262803F84D}"/>
              </a:ext>
            </a:extLst>
          </p:cNvPr>
          <p:cNvPicPr>
            <a:picLocks noChangeAspect="1"/>
          </p:cNvPicPr>
          <p:nvPr userDrawn="1"/>
        </p:nvPicPr>
        <p:blipFill>
          <a:blip r:embed="rId243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10006345" y="2284574"/>
            <a:ext cx="63334" cy="102952"/>
          </a:xfrm>
          <a:prstGeom prst="rect">
            <a:avLst/>
          </a:prstGeom>
        </p:spPr>
      </p:pic>
      <p:pic>
        <p:nvPicPr>
          <p:cNvPr id="600" name="Image 231" descr=" ">
            <a:extLst>
              <a:ext uri="{FF2B5EF4-FFF2-40B4-BE49-F238E27FC236}">
                <a16:creationId xmlns:a16="http://schemas.microsoft.com/office/drawing/2014/main" id="{CD19DDDA-4D82-E75D-33E9-550AA30C408F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10079553" y="2267731"/>
            <a:ext cx="60829" cy="94940"/>
          </a:xfrm>
          <a:prstGeom prst="rect">
            <a:avLst/>
          </a:prstGeom>
        </p:spPr>
      </p:pic>
      <p:pic>
        <p:nvPicPr>
          <p:cNvPr id="601" name="Image 232" descr=" ">
            <a:extLst>
              <a:ext uri="{FF2B5EF4-FFF2-40B4-BE49-F238E27FC236}">
                <a16:creationId xmlns:a16="http://schemas.microsoft.com/office/drawing/2014/main" id="{AFF878F2-4C19-BCC3-6580-F824A1771EB7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10147626" y="2235659"/>
            <a:ext cx="63359" cy="102952"/>
          </a:xfrm>
          <a:prstGeom prst="rect">
            <a:avLst/>
          </a:prstGeom>
        </p:spPr>
      </p:pic>
      <p:pic>
        <p:nvPicPr>
          <p:cNvPr id="602" name="Image 233" descr=" ">
            <a:extLst>
              <a:ext uri="{FF2B5EF4-FFF2-40B4-BE49-F238E27FC236}">
                <a16:creationId xmlns:a16="http://schemas.microsoft.com/office/drawing/2014/main" id="{A6BCB407-B160-A8FD-DF10-914013A27DDC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10218551" y="2211065"/>
            <a:ext cx="63334" cy="102952"/>
          </a:xfrm>
          <a:prstGeom prst="rect">
            <a:avLst/>
          </a:prstGeom>
        </p:spPr>
      </p:pic>
      <p:pic>
        <p:nvPicPr>
          <p:cNvPr id="603" name="Image 234" descr=" ">
            <a:extLst>
              <a:ext uri="{FF2B5EF4-FFF2-40B4-BE49-F238E27FC236}">
                <a16:creationId xmlns:a16="http://schemas.microsoft.com/office/drawing/2014/main" id="{9968A517-CEEE-BABC-F243-FD48668F061A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10291139" y="2184896"/>
            <a:ext cx="63334" cy="102939"/>
          </a:xfrm>
          <a:prstGeom prst="rect">
            <a:avLst/>
          </a:prstGeom>
        </p:spPr>
      </p:pic>
      <p:pic>
        <p:nvPicPr>
          <p:cNvPr id="604" name="Image 235" descr=" ">
            <a:extLst>
              <a:ext uri="{FF2B5EF4-FFF2-40B4-BE49-F238E27FC236}">
                <a16:creationId xmlns:a16="http://schemas.microsoft.com/office/drawing/2014/main" id="{DC7DC5E5-7792-E25B-A696-71225ECF1B2F}"/>
              </a:ext>
            </a:extLst>
          </p:cNvPr>
          <p:cNvPicPr>
            <a:picLocks noChangeAspect="1"/>
          </p:cNvPicPr>
          <p:nvPr userDrawn="1"/>
        </p:nvPicPr>
        <p:blipFill>
          <a:blip r:embed="rId249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10362610" y="2154535"/>
            <a:ext cx="79459" cy="108533"/>
          </a:xfrm>
          <a:prstGeom prst="rect">
            <a:avLst/>
          </a:prstGeom>
        </p:spPr>
      </p:pic>
      <p:pic>
        <p:nvPicPr>
          <p:cNvPr id="605" name="Image 236" descr=" ">
            <a:extLst>
              <a:ext uri="{FF2B5EF4-FFF2-40B4-BE49-F238E27FC236}">
                <a16:creationId xmlns:a16="http://schemas.microsoft.com/office/drawing/2014/main" id="{4BF4793D-85AC-146E-AD83-846A42E3E546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10446882" y="2135485"/>
            <a:ext cx="73853" cy="97408"/>
          </a:xfrm>
          <a:prstGeom prst="rect">
            <a:avLst/>
          </a:prstGeom>
        </p:spPr>
      </p:pic>
      <p:pic>
        <p:nvPicPr>
          <p:cNvPr id="606" name="Image 237" descr=" ">
            <a:extLst>
              <a:ext uri="{FF2B5EF4-FFF2-40B4-BE49-F238E27FC236}">
                <a16:creationId xmlns:a16="http://schemas.microsoft.com/office/drawing/2014/main" id="{C819D509-5DFA-DBCC-CABD-3641A3A14F81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10512499" y="2107716"/>
            <a:ext cx="62044" cy="95300"/>
          </a:xfrm>
          <a:prstGeom prst="rect">
            <a:avLst/>
          </a:prstGeom>
        </p:spPr>
      </p:pic>
      <p:pic>
        <p:nvPicPr>
          <p:cNvPr id="607" name="Image 238" descr=" ">
            <a:extLst>
              <a:ext uri="{FF2B5EF4-FFF2-40B4-BE49-F238E27FC236}">
                <a16:creationId xmlns:a16="http://schemas.microsoft.com/office/drawing/2014/main" id="{FFC6A47A-4A3E-F94F-B200-DDBE07B3CCAD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10581663" y="2086037"/>
            <a:ext cx="57157" cy="100781"/>
          </a:xfrm>
          <a:prstGeom prst="rect">
            <a:avLst/>
          </a:prstGeom>
        </p:spPr>
      </p:pic>
      <p:pic>
        <p:nvPicPr>
          <p:cNvPr id="608" name="Image 239" descr=" ">
            <a:extLst>
              <a:ext uri="{FF2B5EF4-FFF2-40B4-BE49-F238E27FC236}">
                <a16:creationId xmlns:a16="http://schemas.microsoft.com/office/drawing/2014/main" id="{4E09350C-9071-F0F2-5E04-AF3E02E5E518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10645121" y="2059843"/>
            <a:ext cx="68048" cy="103609"/>
          </a:xfrm>
          <a:prstGeom prst="rect">
            <a:avLst/>
          </a:prstGeom>
        </p:spPr>
      </p:pic>
      <p:pic>
        <p:nvPicPr>
          <p:cNvPr id="609" name="Image 240" descr=" ">
            <a:extLst>
              <a:ext uri="{FF2B5EF4-FFF2-40B4-BE49-F238E27FC236}">
                <a16:creationId xmlns:a16="http://schemas.microsoft.com/office/drawing/2014/main" id="{C4E26C06-A1D7-8955-B168-A326DA5D2831}"/>
              </a:ext>
            </a:extLst>
          </p:cNvPr>
          <p:cNvPicPr>
            <a:picLocks noChangeAspect="1"/>
          </p:cNvPicPr>
          <p:nvPr userDrawn="1"/>
        </p:nvPicPr>
        <p:blipFill>
          <a:blip r:embed="rId255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10720983" y="2050529"/>
            <a:ext cx="60209" cy="87561"/>
          </a:xfrm>
          <a:prstGeom prst="rect">
            <a:avLst/>
          </a:prstGeom>
        </p:spPr>
      </p:pic>
      <p:pic>
        <p:nvPicPr>
          <p:cNvPr id="610" name="Image 241" descr=" ">
            <a:extLst>
              <a:ext uri="{FF2B5EF4-FFF2-40B4-BE49-F238E27FC236}">
                <a16:creationId xmlns:a16="http://schemas.microsoft.com/office/drawing/2014/main" id="{41FE4390-69F3-F9B5-2936-C92AE9F8E34C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10785756" y="2019002"/>
            <a:ext cx="67973" cy="89012"/>
          </a:xfrm>
          <a:prstGeom prst="rect">
            <a:avLst/>
          </a:prstGeom>
        </p:spPr>
      </p:pic>
      <p:pic>
        <p:nvPicPr>
          <p:cNvPr id="611" name="Image 242" descr=" ">
            <a:extLst>
              <a:ext uri="{FF2B5EF4-FFF2-40B4-BE49-F238E27FC236}">
                <a16:creationId xmlns:a16="http://schemas.microsoft.com/office/drawing/2014/main" id="{47066F43-8919-1B70-5E29-D0D12C307869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10856856" y="1987562"/>
            <a:ext cx="62019" cy="95312"/>
          </a:xfrm>
          <a:prstGeom prst="rect">
            <a:avLst/>
          </a:prstGeom>
        </p:spPr>
      </p:pic>
      <p:pic>
        <p:nvPicPr>
          <p:cNvPr id="612" name="Image 243" descr=" ">
            <a:extLst>
              <a:ext uri="{FF2B5EF4-FFF2-40B4-BE49-F238E27FC236}">
                <a16:creationId xmlns:a16="http://schemas.microsoft.com/office/drawing/2014/main" id="{6AE60D26-79F0-E370-6F62-4F506D02CC44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259"/>
              </a:ext>
            </a:extLst>
          </a:blip>
          <a:stretch>
            <a:fillRect/>
          </a:stretch>
        </p:blipFill>
        <p:spPr>
          <a:xfrm>
            <a:off x="10924655" y="1969591"/>
            <a:ext cx="63111" cy="95473"/>
          </a:xfrm>
          <a:prstGeom prst="rect">
            <a:avLst/>
          </a:prstGeom>
        </p:spPr>
      </p:pic>
      <p:pic>
        <p:nvPicPr>
          <p:cNvPr id="613" name="Image 244" descr=" ">
            <a:extLst>
              <a:ext uri="{FF2B5EF4-FFF2-40B4-BE49-F238E27FC236}">
                <a16:creationId xmlns:a16="http://schemas.microsoft.com/office/drawing/2014/main" id="{259BF976-1183-5B3D-6141-ED1C42385B16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60"/>
              </a:ext>
            </a:extLst>
          </a:blip>
          <a:stretch>
            <a:fillRect/>
          </a:stretch>
        </p:blipFill>
        <p:spPr>
          <a:xfrm>
            <a:off x="10989255" y="1946858"/>
            <a:ext cx="73853" cy="97408"/>
          </a:xfrm>
          <a:prstGeom prst="rect">
            <a:avLst/>
          </a:prstGeom>
        </p:spPr>
      </p:pic>
      <p:pic>
        <p:nvPicPr>
          <p:cNvPr id="614" name="Image 245" descr=" ">
            <a:extLst>
              <a:ext uri="{FF2B5EF4-FFF2-40B4-BE49-F238E27FC236}">
                <a16:creationId xmlns:a16="http://schemas.microsoft.com/office/drawing/2014/main" id="{BABA153B-3AAD-99E1-B609-C57B1CA201F8}"/>
              </a:ext>
            </a:extLst>
          </p:cNvPr>
          <p:cNvPicPr>
            <a:picLocks noChangeAspect="1"/>
          </p:cNvPicPr>
          <p:nvPr userDrawn="1"/>
        </p:nvPicPr>
        <p:blipFill>
          <a:blip r:embed="rId261"/>
          <a:stretch>
            <a:fillRect/>
          </a:stretch>
        </p:blipFill>
        <p:spPr>
          <a:xfrm>
            <a:off x="12459439" y="1600200"/>
            <a:ext cx="2552721" cy="1016000"/>
          </a:xfrm>
          <a:prstGeom prst="rect">
            <a:avLst/>
          </a:prstGeom>
        </p:spPr>
      </p:pic>
      <p:pic>
        <p:nvPicPr>
          <p:cNvPr id="615" name="Image 246" descr=" ">
            <a:extLst>
              <a:ext uri="{FF2B5EF4-FFF2-40B4-BE49-F238E27FC236}">
                <a16:creationId xmlns:a16="http://schemas.microsoft.com/office/drawing/2014/main" id="{D1F94B1C-D848-FBAA-66BA-2BCDAA9CB06A}"/>
              </a:ext>
            </a:extLst>
          </p:cNvPr>
          <p:cNvPicPr>
            <a:picLocks noChangeAspect="1"/>
          </p:cNvPicPr>
          <p:nvPr userDrawn="1"/>
        </p:nvPicPr>
        <p:blipFill>
          <a:blip r:embed="rId262"/>
          <a:stretch>
            <a:fillRect/>
          </a:stretch>
        </p:blipFill>
        <p:spPr>
          <a:xfrm>
            <a:off x="5002912" y="1286644"/>
            <a:ext cx="3272949" cy="1389125"/>
          </a:xfrm>
          <a:prstGeom prst="rect">
            <a:avLst/>
          </a:prstGeom>
        </p:spPr>
      </p:pic>
      <p:pic>
        <p:nvPicPr>
          <p:cNvPr id="616" name="Image 247" descr=" ">
            <a:extLst>
              <a:ext uri="{FF2B5EF4-FFF2-40B4-BE49-F238E27FC236}">
                <a16:creationId xmlns:a16="http://schemas.microsoft.com/office/drawing/2014/main" id="{7E782431-570C-2EF9-B3A4-D9A8A8F82016}"/>
              </a:ext>
            </a:extLst>
          </p:cNvPr>
          <p:cNvPicPr>
            <a:picLocks noChangeAspect="1"/>
          </p:cNvPicPr>
          <p:nvPr userDrawn="1"/>
        </p:nvPicPr>
        <p:blipFill>
          <a:blip r:embed="rId263">
            <a:extLst>
              <a:ext uri="{96DAC541-7B7A-43D3-8B79-37D633B846F1}">
                <asvg:svgBlip xmlns="" xmlns:asvg="http://schemas.microsoft.com/office/drawing/2016/SVG/main" r:embed="rId264"/>
              </a:ext>
            </a:extLst>
          </a:blip>
          <a:stretch>
            <a:fillRect/>
          </a:stretch>
        </p:blipFill>
        <p:spPr>
          <a:xfrm>
            <a:off x="5061260" y="1377243"/>
            <a:ext cx="3156270" cy="1207901"/>
          </a:xfrm>
          <a:prstGeom prst="rect">
            <a:avLst/>
          </a:prstGeom>
        </p:spPr>
      </p:pic>
      <p:pic>
        <p:nvPicPr>
          <p:cNvPr id="2" name="Image 84" descr=" ">
            <a:extLst>
              <a:ext uri="{FF2B5EF4-FFF2-40B4-BE49-F238E27FC236}">
                <a16:creationId xmlns:a16="http://schemas.microsoft.com/office/drawing/2014/main" id="{43E04EEF-3A9F-C739-B7B0-84482E1DFD84}"/>
              </a:ext>
            </a:extLst>
          </p:cNvPr>
          <p:cNvPicPr>
            <a:picLocks noChangeAspect="1"/>
          </p:cNvPicPr>
          <p:nvPr userDrawn="1"/>
        </p:nvPicPr>
        <p:blipFill>
          <a:blip r:embed="rId265">
            <a:duotone>
              <a:prstClr val="black"/>
              <a:srgbClr val="98024C">
                <a:tint val="45000"/>
                <a:satMod val="400000"/>
              </a:srgbClr>
            </a:duotone>
            <a:alphaModFix amt="50000"/>
          </a:blip>
          <a:stretch>
            <a:fillRect/>
          </a:stretch>
        </p:blipFill>
        <p:spPr>
          <a:xfrm>
            <a:off x="10165648" y="0"/>
            <a:ext cx="142214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673132-F72C-E1E3-6E1A-CC63208DE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0F3BEB-0542-757F-4ED4-B7F427DE4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97CDB6-D1DB-5155-2B47-616F8B5F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553A2D-B274-3DCE-7602-8A263F7C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Image 85" descr=" ">
            <a:extLst>
              <a:ext uri="{FF2B5EF4-FFF2-40B4-BE49-F238E27FC236}">
                <a16:creationId xmlns:a16="http://schemas.microsoft.com/office/drawing/2014/main" id="{0B4D719F-9C79-E13D-8BC6-6CE9E868EC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127" y="1177640"/>
            <a:ext cx="1800400" cy="692733"/>
          </a:xfrm>
          <a:prstGeom prst="rect">
            <a:avLst/>
          </a:prstGeom>
        </p:spPr>
      </p:pic>
      <p:pic>
        <p:nvPicPr>
          <p:cNvPr id="8" name="Image 86" descr=" ">
            <a:extLst>
              <a:ext uri="{FF2B5EF4-FFF2-40B4-BE49-F238E27FC236}">
                <a16:creationId xmlns:a16="http://schemas.microsoft.com/office/drawing/2014/main" id="{DB898A46-4E88-C792-E057-198563C458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871" y="1409551"/>
            <a:ext cx="83950" cy="84013"/>
          </a:xfrm>
          <a:prstGeom prst="rect">
            <a:avLst/>
          </a:prstGeom>
        </p:spPr>
      </p:pic>
      <p:pic>
        <p:nvPicPr>
          <p:cNvPr id="9" name="Image 87" descr=" ">
            <a:extLst>
              <a:ext uri="{FF2B5EF4-FFF2-40B4-BE49-F238E27FC236}">
                <a16:creationId xmlns:a16="http://schemas.microsoft.com/office/drawing/2014/main" id="{E5B6B2F8-DDDF-6464-4070-77B74C9995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9924" y="1409551"/>
            <a:ext cx="73605" cy="84013"/>
          </a:xfrm>
          <a:prstGeom prst="rect">
            <a:avLst/>
          </a:prstGeom>
        </p:spPr>
      </p:pic>
      <p:pic>
        <p:nvPicPr>
          <p:cNvPr id="10" name="Image 88" descr=" ">
            <a:extLst>
              <a:ext uri="{FF2B5EF4-FFF2-40B4-BE49-F238E27FC236}">
                <a16:creationId xmlns:a16="http://schemas.microsoft.com/office/drawing/2014/main" id="{654E85AE-85DB-5585-937C-2E02D45D913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15633" y="1409551"/>
            <a:ext cx="72860" cy="84013"/>
          </a:xfrm>
          <a:prstGeom prst="rect">
            <a:avLst/>
          </a:prstGeom>
        </p:spPr>
      </p:pic>
      <p:pic>
        <p:nvPicPr>
          <p:cNvPr id="11" name="Image 89" descr=" ">
            <a:extLst>
              <a:ext uri="{FF2B5EF4-FFF2-40B4-BE49-F238E27FC236}">
                <a16:creationId xmlns:a16="http://schemas.microsoft.com/office/drawing/2014/main" id="{A8EFA86D-B21F-9EB1-455B-150338AF3E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06553" y="1407988"/>
            <a:ext cx="89060" cy="87126"/>
          </a:xfrm>
          <a:prstGeom prst="rect">
            <a:avLst/>
          </a:prstGeom>
        </p:spPr>
      </p:pic>
      <p:pic>
        <p:nvPicPr>
          <p:cNvPr id="12" name="Image 90" descr=" ">
            <a:extLst>
              <a:ext uri="{FF2B5EF4-FFF2-40B4-BE49-F238E27FC236}">
                <a16:creationId xmlns:a16="http://schemas.microsoft.com/office/drawing/2014/main" id="{FFCFF8A4-D220-8533-0548-CA65716721A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13574" y="1409551"/>
            <a:ext cx="68866" cy="84013"/>
          </a:xfrm>
          <a:prstGeom prst="rect">
            <a:avLst/>
          </a:prstGeom>
        </p:spPr>
      </p:pic>
      <p:pic>
        <p:nvPicPr>
          <p:cNvPr id="13" name="Image 91" descr=" ">
            <a:extLst>
              <a:ext uri="{FF2B5EF4-FFF2-40B4-BE49-F238E27FC236}">
                <a16:creationId xmlns:a16="http://schemas.microsoft.com/office/drawing/2014/main" id="{242306D8-EFBE-EB1E-C4F2-C96B41543BB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9087" y="1409551"/>
            <a:ext cx="66634" cy="84013"/>
          </a:xfrm>
          <a:prstGeom prst="rect">
            <a:avLst/>
          </a:prstGeom>
        </p:spPr>
      </p:pic>
      <p:pic>
        <p:nvPicPr>
          <p:cNvPr id="14" name="Image 92" descr=" ">
            <a:extLst>
              <a:ext uri="{FF2B5EF4-FFF2-40B4-BE49-F238E27FC236}">
                <a16:creationId xmlns:a16="http://schemas.microsoft.com/office/drawing/2014/main" id="{93C8FEAA-CE7A-8D21-EE3C-E704A17ABA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1300" y="1409551"/>
            <a:ext cx="72860" cy="84013"/>
          </a:xfrm>
          <a:prstGeom prst="rect">
            <a:avLst/>
          </a:prstGeom>
        </p:spPr>
      </p:pic>
      <p:pic>
        <p:nvPicPr>
          <p:cNvPr id="15" name="Image 93" descr=" ">
            <a:extLst>
              <a:ext uri="{FF2B5EF4-FFF2-40B4-BE49-F238E27FC236}">
                <a16:creationId xmlns:a16="http://schemas.microsoft.com/office/drawing/2014/main" id="{57ABAD60-578B-DC36-2BB4-C6A20448D0D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468697" y="1409067"/>
            <a:ext cx="89432" cy="84485"/>
          </a:xfrm>
          <a:prstGeom prst="rect">
            <a:avLst/>
          </a:prstGeom>
        </p:spPr>
      </p:pic>
      <p:pic>
        <p:nvPicPr>
          <p:cNvPr id="16" name="Image 94" descr=" ">
            <a:extLst>
              <a:ext uri="{FF2B5EF4-FFF2-40B4-BE49-F238E27FC236}">
                <a16:creationId xmlns:a16="http://schemas.microsoft.com/office/drawing/2014/main" id="{D055C31F-3856-7C2B-634A-BF28EA7D0EE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64431" y="1409551"/>
            <a:ext cx="77351" cy="85564"/>
          </a:xfrm>
          <a:prstGeom prst="rect">
            <a:avLst/>
          </a:prstGeom>
        </p:spPr>
      </p:pic>
      <p:pic>
        <p:nvPicPr>
          <p:cNvPr id="17" name="Image 95" descr=" ">
            <a:extLst>
              <a:ext uri="{FF2B5EF4-FFF2-40B4-BE49-F238E27FC236}">
                <a16:creationId xmlns:a16="http://schemas.microsoft.com/office/drawing/2014/main" id="{4D905DB0-50C9-ACCC-01B3-CF5724EA431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656021" y="1409551"/>
            <a:ext cx="73481" cy="84013"/>
          </a:xfrm>
          <a:prstGeom prst="rect">
            <a:avLst/>
          </a:prstGeom>
        </p:spPr>
      </p:pic>
      <p:pic>
        <p:nvPicPr>
          <p:cNvPr id="18" name="Image 96" descr=" ">
            <a:extLst>
              <a:ext uri="{FF2B5EF4-FFF2-40B4-BE49-F238E27FC236}">
                <a16:creationId xmlns:a16="http://schemas.microsoft.com/office/drawing/2014/main" id="{0DC4EB76-B4F8-EBDE-63AD-30544C952C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813871" y="1554435"/>
            <a:ext cx="66634" cy="84013"/>
          </a:xfrm>
          <a:prstGeom prst="rect">
            <a:avLst/>
          </a:prstGeom>
        </p:spPr>
      </p:pic>
      <p:pic>
        <p:nvPicPr>
          <p:cNvPr id="19" name="Image 97" descr=" ">
            <a:extLst>
              <a:ext uri="{FF2B5EF4-FFF2-40B4-BE49-F238E27FC236}">
                <a16:creationId xmlns:a16="http://schemas.microsoft.com/office/drawing/2014/main" id="{DBF9D921-656E-3250-836C-7670E507859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893802" y="1552885"/>
            <a:ext cx="89060" cy="87126"/>
          </a:xfrm>
          <a:prstGeom prst="rect">
            <a:avLst/>
          </a:prstGeom>
        </p:spPr>
      </p:pic>
      <p:pic>
        <p:nvPicPr>
          <p:cNvPr id="20" name="Image 98" descr=" ">
            <a:extLst>
              <a:ext uri="{FF2B5EF4-FFF2-40B4-BE49-F238E27FC236}">
                <a16:creationId xmlns:a16="http://schemas.microsoft.com/office/drawing/2014/main" id="{BAADF27B-F4C4-3027-DD9B-0C3AB61F381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98267" y="1552885"/>
            <a:ext cx="71496" cy="87126"/>
          </a:xfrm>
          <a:prstGeom prst="rect">
            <a:avLst/>
          </a:prstGeom>
        </p:spPr>
      </p:pic>
      <p:pic>
        <p:nvPicPr>
          <p:cNvPr id="21" name="Image 99" descr=" ">
            <a:extLst>
              <a:ext uri="{FF2B5EF4-FFF2-40B4-BE49-F238E27FC236}">
                <a16:creationId xmlns:a16="http://schemas.microsoft.com/office/drawing/2014/main" id="{C38937B7-F5E6-A36A-B480-12E8F679698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081572" y="1552885"/>
            <a:ext cx="71496" cy="87126"/>
          </a:xfrm>
          <a:prstGeom prst="rect">
            <a:avLst/>
          </a:prstGeom>
        </p:spPr>
      </p:pic>
      <p:pic>
        <p:nvPicPr>
          <p:cNvPr id="22" name="Image 100" descr=" ">
            <a:extLst>
              <a:ext uri="{FF2B5EF4-FFF2-40B4-BE49-F238E27FC236}">
                <a16:creationId xmlns:a16="http://schemas.microsoft.com/office/drawing/2014/main" id="{46151F9C-54BC-D333-A7B5-64CAE46CAC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170235" y="1554435"/>
            <a:ext cx="73605" cy="84013"/>
          </a:xfrm>
          <a:prstGeom prst="rect">
            <a:avLst/>
          </a:prstGeom>
        </p:spPr>
      </p:pic>
      <p:pic>
        <p:nvPicPr>
          <p:cNvPr id="23" name="Image 101" descr=" ">
            <a:extLst>
              <a:ext uri="{FF2B5EF4-FFF2-40B4-BE49-F238E27FC236}">
                <a16:creationId xmlns:a16="http://schemas.microsoft.com/office/drawing/2014/main" id="{1CF3DC60-CC17-0BD5-9AC9-5066E342CA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265968" y="1554435"/>
            <a:ext cx="73605" cy="84013"/>
          </a:xfrm>
          <a:prstGeom prst="rect">
            <a:avLst/>
          </a:prstGeom>
        </p:spPr>
      </p:pic>
      <p:pic>
        <p:nvPicPr>
          <p:cNvPr id="24" name="Image 102" descr=" ">
            <a:extLst>
              <a:ext uri="{FF2B5EF4-FFF2-40B4-BE49-F238E27FC236}">
                <a16:creationId xmlns:a16="http://schemas.microsoft.com/office/drawing/2014/main" id="{3DCF291E-CDEE-D176-FAA1-4CA3EB239C8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499408" y="1694421"/>
            <a:ext cx="7542" cy="7714"/>
          </a:xfrm>
          <a:prstGeom prst="rect">
            <a:avLst/>
          </a:prstGeom>
        </p:spPr>
      </p:pic>
      <p:pic>
        <p:nvPicPr>
          <p:cNvPr id="25" name="Image 103" descr=" ">
            <a:extLst>
              <a:ext uri="{FF2B5EF4-FFF2-40B4-BE49-F238E27FC236}">
                <a16:creationId xmlns:a16="http://schemas.microsoft.com/office/drawing/2014/main" id="{D730552E-E1BD-3028-053E-CB3FA3C7900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515359" y="1725898"/>
            <a:ext cx="7542" cy="7727"/>
          </a:xfrm>
          <a:prstGeom prst="rect">
            <a:avLst/>
          </a:prstGeom>
        </p:spPr>
      </p:pic>
      <p:pic>
        <p:nvPicPr>
          <p:cNvPr id="26" name="Image 104" descr=" ">
            <a:extLst>
              <a:ext uri="{FF2B5EF4-FFF2-40B4-BE49-F238E27FC236}">
                <a16:creationId xmlns:a16="http://schemas.microsoft.com/office/drawing/2014/main" id="{6C805EF8-8197-CFD3-D88F-D9E9141E9342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99408" y="1725898"/>
            <a:ext cx="7542" cy="7727"/>
          </a:xfrm>
          <a:prstGeom prst="rect">
            <a:avLst/>
          </a:prstGeom>
        </p:spPr>
      </p:pic>
      <p:pic>
        <p:nvPicPr>
          <p:cNvPr id="27" name="Image 105" descr=" ">
            <a:extLst>
              <a:ext uri="{FF2B5EF4-FFF2-40B4-BE49-F238E27FC236}">
                <a16:creationId xmlns:a16="http://schemas.microsoft.com/office/drawing/2014/main" id="{5DC209A0-4BD5-96B5-F154-E0474769E8E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531161" y="1725898"/>
            <a:ext cx="7542" cy="7727"/>
          </a:xfrm>
          <a:prstGeom prst="rect">
            <a:avLst/>
          </a:prstGeom>
        </p:spPr>
      </p:pic>
      <p:pic>
        <p:nvPicPr>
          <p:cNvPr id="28" name="Image 106" descr=" ">
            <a:extLst>
              <a:ext uri="{FF2B5EF4-FFF2-40B4-BE49-F238E27FC236}">
                <a16:creationId xmlns:a16="http://schemas.microsoft.com/office/drawing/2014/main" id="{4C14DB16-A9A1-5FB1-56DC-6C0F32708789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491047" y="1659248"/>
            <a:ext cx="24237" cy="26690"/>
          </a:xfrm>
          <a:prstGeom prst="rect">
            <a:avLst/>
          </a:prstGeom>
        </p:spPr>
      </p:pic>
      <p:pic>
        <p:nvPicPr>
          <p:cNvPr id="29" name="Image 107" descr=" ">
            <a:extLst>
              <a:ext uri="{FF2B5EF4-FFF2-40B4-BE49-F238E27FC236}">
                <a16:creationId xmlns:a16="http://schemas.microsoft.com/office/drawing/2014/main" id="{73404F42-391E-A5C1-2805-A0876B8FDD7F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509752" y="1691332"/>
            <a:ext cx="31357" cy="32172"/>
          </a:xfrm>
          <a:prstGeom prst="rect">
            <a:avLst/>
          </a:prstGeom>
        </p:spPr>
      </p:pic>
      <p:pic>
        <p:nvPicPr>
          <p:cNvPr id="30" name="Image 108" descr=" ">
            <a:extLst>
              <a:ext uri="{FF2B5EF4-FFF2-40B4-BE49-F238E27FC236}">
                <a16:creationId xmlns:a16="http://schemas.microsoft.com/office/drawing/2014/main" id="{66ADA912-DEE6-68E4-0511-2973F3B445A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499408" y="1710048"/>
            <a:ext cx="7542" cy="7727"/>
          </a:xfrm>
          <a:prstGeom prst="rect">
            <a:avLst/>
          </a:prstGeom>
        </p:spPr>
      </p:pic>
      <p:pic>
        <p:nvPicPr>
          <p:cNvPr id="31" name="Image 109" descr=" ">
            <a:extLst>
              <a:ext uri="{FF2B5EF4-FFF2-40B4-BE49-F238E27FC236}">
                <a16:creationId xmlns:a16="http://schemas.microsoft.com/office/drawing/2014/main" id="{FC7C4ADC-E60E-3739-A5E0-CD49014185CF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514292" y="1751422"/>
            <a:ext cx="11387" cy="17661"/>
          </a:xfrm>
          <a:prstGeom prst="rect">
            <a:avLst/>
          </a:prstGeom>
        </p:spPr>
      </p:pic>
      <p:pic>
        <p:nvPicPr>
          <p:cNvPr id="32" name="Image 110" descr=" ">
            <a:extLst>
              <a:ext uri="{FF2B5EF4-FFF2-40B4-BE49-F238E27FC236}">
                <a16:creationId xmlns:a16="http://schemas.microsoft.com/office/drawing/2014/main" id="{7927C44A-13AD-5FF9-A61D-1E4ECF55EEA7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480678" y="1751422"/>
            <a:ext cx="11387" cy="17661"/>
          </a:xfrm>
          <a:prstGeom prst="rect">
            <a:avLst/>
          </a:prstGeom>
        </p:spPr>
      </p:pic>
      <p:pic>
        <p:nvPicPr>
          <p:cNvPr id="33" name="Image 111" descr=" ">
            <a:extLst>
              <a:ext uri="{FF2B5EF4-FFF2-40B4-BE49-F238E27FC236}">
                <a16:creationId xmlns:a16="http://schemas.microsoft.com/office/drawing/2014/main" id="{C1F528E5-EF18-8CE5-6219-88ECB53A8D50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495786" y="1747131"/>
            <a:ext cx="14785" cy="27174"/>
          </a:xfrm>
          <a:prstGeom prst="rect">
            <a:avLst/>
          </a:prstGeom>
        </p:spPr>
      </p:pic>
      <p:pic>
        <p:nvPicPr>
          <p:cNvPr id="34" name="Image 112" descr=" ">
            <a:extLst>
              <a:ext uri="{FF2B5EF4-FFF2-40B4-BE49-F238E27FC236}">
                <a16:creationId xmlns:a16="http://schemas.microsoft.com/office/drawing/2014/main" id="{A6EF4E60-409E-9649-B9DC-E4F2255A5EE7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397373" y="1661145"/>
            <a:ext cx="143786" cy="97792"/>
          </a:xfrm>
          <a:prstGeom prst="rect">
            <a:avLst/>
          </a:prstGeom>
        </p:spPr>
      </p:pic>
      <p:pic>
        <p:nvPicPr>
          <p:cNvPr id="35" name="Image 113" descr=" ">
            <a:extLst>
              <a:ext uri="{FF2B5EF4-FFF2-40B4-BE49-F238E27FC236}">
                <a16:creationId xmlns:a16="http://schemas.microsoft.com/office/drawing/2014/main" id="{9C6ABD33-136B-1029-22AD-30552CF756E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483853" y="1725898"/>
            <a:ext cx="7542" cy="7727"/>
          </a:xfrm>
          <a:prstGeom prst="rect">
            <a:avLst/>
          </a:prstGeom>
        </p:spPr>
      </p:pic>
      <p:pic>
        <p:nvPicPr>
          <p:cNvPr id="36" name="Image 114" descr=" ">
            <a:extLst>
              <a:ext uri="{FF2B5EF4-FFF2-40B4-BE49-F238E27FC236}">
                <a16:creationId xmlns:a16="http://schemas.microsoft.com/office/drawing/2014/main" id="{10BE470F-8F86-FA44-6509-A623F99A31DE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468447" y="1725898"/>
            <a:ext cx="7542" cy="7727"/>
          </a:xfrm>
          <a:prstGeom prst="rect">
            <a:avLst/>
          </a:prstGeom>
        </p:spPr>
      </p:pic>
      <p:pic>
        <p:nvPicPr>
          <p:cNvPr id="37" name="Image 115" descr=" ">
            <a:extLst>
              <a:ext uri="{FF2B5EF4-FFF2-40B4-BE49-F238E27FC236}">
                <a16:creationId xmlns:a16="http://schemas.microsoft.com/office/drawing/2014/main" id="{A5B89A19-E26B-888F-12A4-A0326320BA2F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166512" y="1745481"/>
            <a:ext cx="7715" cy="17450"/>
          </a:xfrm>
          <a:prstGeom prst="rect">
            <a:avLst/>
          </a:prstGeom>
        </p:spPr>
      </p:pic>
      <p:pic>
        <p:nvPicPr>
          <p:cNvPr id="38" name="Image 116" descr=" ">
            <a:extLst>
              <a:ext uri="{FF2B5EF4-FFF2-40B4-BE49-F238E27FC236}">
                <a16:creationId xmlns:a16="http://schemas.microsoft.com/office/drawing/2014/main" id="{86484F97-ACA8-2C2B-9720-9771B60966D2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192163" y="1763365"/>
            <a:ext cx="10122" cy="10517"/>
          </a:xfrm>
          <a:prstGeom prst="rect">
            <a:avLst/>
          </a:prstGeom>
        </p:spPr>
      </p:pic>
      <p:pic>
        <p:nvPicPr>
          <p:cNvPr id="39" name="Image 117" descr=" ">
            <a:extLst>
              <a:ext uri="{FF2B5EF4-FFF2-40B4-BE49-F238E27FC236}">
                <a16:creationId xmlns:a16="http://schemas.microsoft.com/office/drawing/2014/main" id="{F7955735-62E0-8923-B906-5696C135E5AB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173805" y="1735348"/>
            <a:ext cx="15852" cy="26057"/>
          </a:xfrm>
          <a:prstGeom prst="rect">
            <a:avLst/>
          </a:prstGeom>
        </p:spPr>
      </p:pic>
      <p:pic>
        <p:nvPicPr>
          <p:cNvPr id="40" name="Image 118" descr=" ">
            <a:extLst>
              <a:ext uri="{FF2B5EF4-FFF2-40B4-BE49-F238E27FC236}">
                <a16:creationId xmlns:a16="http://schemas.microsoft.com/office/drawing/2014/main" id="{E1FF76E3-CF9A-59D7-3435-F08E84AD6C85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184423" y="1755539"/>
            <a:ext cx="12305" cy="12960"/>
          </a:xfrm>
          <a:prstGeom prst="rect">
            <a:avLst/>
          </a:prstGeom>
        </p:spPr>
      </p:pic>
      <p:pic>
        <p:nvPicPr>
          <p:cNvPr id="41" name="Image 119" descr=" ">
            <a:extLst>
              <a:ext uri="{FF2B5EF4-FFF2-40B4-BE49-F238E27FC236}">
                <a16:creationId xmlns:a16="http://schemas.microsoft.com/office/drawing/2014/main" id="{12B126DC-629B-02D9-D3EE-C03DEA8C1AFE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147211" y="1718097"/>
            <a:ext cx="5210" cy="5321"/>
          </a:xfrm>
          <a:prstGeom prst="rect">
            <a:avLst/>
          </a:prstGeom>
        </p:spPr>
      </p:pic>
      <p:pic>
        <p:nvPicPr>
          <p:cNvPr id="42" name="Image 120" descr=" ">
            <a:extLst>
              <a:ext uri="{FF2B5EF4-FFF2-40B4-BE49-F238E27FC236}">
                <a16:creationId xmlns:a16="http://schemas.microsoft.com/office/drawing/2014/main" id="{FA7AE257-E737-E486-C111-3F46F28E6874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158300" y="1661158"/>
            <a:ext cx="97941" cy="80504"/>
          </a:xfrm>
          <a:prstGeom prst="rect">
            <a:avLst/>
          </a:prstGeom>
        </p:spPr>
      </p:pic>
      <p:pic>
        <p:nvPicPr>
          <p:cNvPr id="43" name="Image 121" descr=" ">
            <a:extLst>
              <a:ext uri="{FF2B5EF4-FFF2-40B4-BE49-F238E27FC236}">
                <a16:creationId xmlns:a16="http://schemas.microsoft.com/office/drawing/2014/main" id="{472D89C2-2843-D1A1-B222-B0B84CAC5C54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091270" y="1663427"/>
            <a:ext cx="60432" cy="60300"/>
          </a:xfrm>
          <a:prstGeom prst="rect">
            <a:avLst/>
          </a:prstGeom>
        </p:spPr>
      </p:pic>
      <p:pic>
        <p:nvPicPr>
          <p:cNvPr id="44" name="Image 122" descr=" ">
            <a:extLst>
              <a:ext uri="{FF2B5EF4-FFF2-40B4-BE49-F238E27FC236}">
                <a16:creationId xmlns:a16="http://schemas.microsoft.com/office/drawing/2014/main" id="{7D0A52D3-3620-F99B-D9BE-C32D30C225D1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135229" y="1728651"/>
            <a:ext cx="21632" cy="13419"/>
          </a:xfrm>
          <a:prstGeom prst="rect">
            <a:avLst/>
          </a:prstGeom>
        </p:spPr>
      </p:pic>
      <p:pic>
        <p:nvPicPr>
          <p:cNvPr id="45" name="Image 123" descr=" ">
            <a:extLst>
              <a:ext uri="{FF2B5EF4-FFF2-40B4-BE49-F238E27FC236}">
                <a16:creationId xmlns:a16="http://schemas.microsoft.com/office/drawing/2014/main" id="{DF673281-CA25-5EEE-570C-E1957904F102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147311" y="1739441"/>
            <a:ext cx="16249" cy="20526"/>
          </a:xfrm>
          <a:prstGeom prst="rect">
            <a:avLst/>
          </a:prstGeom>
        </p:spPr>
      </p:pic>
      <p:pic>
        <p:nvPicPr>
          <p:cNvPr id="46" name="Image 124" descr=" ">
            <a:extLst>
              <a:ext uri="{FF2B5EF4-FFF2-40B4-BE49-F238E27FC236}">
                <a16:creationId xmlns:a16="http://schemas.microsoft.com/office/drawing/2014/main" id="{20DE3E11-7935-68D0-D4FA-6713D6FB544C}"/>
              </a:ext>
            </a:extLst>
          </p:cNvPr>
          <p:cNvPicPr>
            <a:picLocks noChangeAspect="1"/>
          </p:cNvPicPr>
          <p:nvPr userDrawn="1"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027117" y="1598402"/>
            <a:ext cx="54056" cy="55848"/>
          </a:xfrm>
          <a:prstGeom prst="rect">
            <a:avLst/>
          </a:prstGeom>
        </p:spPr>
      </p:pic>
      <p:pic>
        <p:nvPicPr>
          <p:cNvPr id="47" name="Image 125" descr=" ">
            <a:extLst>
              <a:ext uri="{FF2B5EF4-FFF2-40B4-BE49-F238E27FC236}">
                <a16:creationId xmlns:a16="http://schemas.microsoft.com/office/drawing/2014/main" id="{EEE4F215-37C6-261B-2DAC-A3EEF33475EE}"/>
              </a:ext>
            </a:extLst>
          </p:cNvPr>
          <p:cNvPicPr>
            <a:picLocks noChangeAspect="1"/>
          </p:cNvPicPr>
          <p:nvPr userDrawn="1"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1077700" y="1649772"/>
            <a:ext cx="11362" cy="11547"/>
          </a:xfrm>
          <a:prstGeom prst="rect">
            <a:avLst/>
          </a:prstGeom>
        </p:spPr>
      </p:pic>
      <p:pic>
        <p:nvPicPr>
          <p:cNvPr id="48" name="Image 126" descr=" ">
            <a:extLst>
              <a:ext uri="{FF2B5EF4-FFF2-40B4-BE49-F238E27FC236}">
                <a16:creationId xmlns:a16="http://schemas.microsoft.com/office/drawing/2014/main" id="{CBAC10D1-27C6-4E1D-0E30-014304781304}"/>
              </a:ext>
            </a:extLst>
          </p:cNvPr>
          <p:cNvPicPr>
            <a:picLocks noChangeAspect="1"/>
          </p:cNvPicPr>
          <p:nvPr userDrawn="1"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1053835" y="1625836"/>
            <a:ext cx="8484" cy="8682"/>
          </a:xfrm>
          <a:prstGeom prst="rect">
            <a:avLst/>
          </a:prstGeom>
        </p:spPr>
      </p:pic>
      <p:pic>
        <p:nvPicPr>
          <p:cNvPr id="49" name="Image 127" descr=" ">
            <a:extLst>
              <a:ext uri="{FF2B5EF4-FFF2-40B4-BE49-F238E27FC236}">
                <a16:creationId xmlns:a16="http://schemas.microsoft.com/office/drawing/2014/main" id="{9C24D71D-5153-8650-AF57-ADE2845DA3B4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1457309" y="1587116"/>
            <a:ext cx="49367" cy="37095"/>
          </a:xfrm>
          <a:prstGeom prst="rect">
            <a:avLst/>
          </a:prstGeom>
        </p:spPr>
      </p:pic>
      <p:pic>
        <p:nvPicPr>
          <p:cNvPr id="50" name="Image 128" descr=" ">
            <a:extLst>
              <a:ext uri="{FF2B5EF4-FFF2-40B4-BE49-F238E27FC236}">
                <a16:creationId xmlns:a16="http://schemas.microsoft.com/office/drawing/2014/main" id="{180BB410-B9BF-85B2-D792-454CCFA51738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80430" y="1587116"/>
            <a:ext cx="0" cy="0"/>
          </a:xfrm>
          <a:prstGeom prst="rect">
            <a:avLst/>
          </a:prstGeom>
        </p:spPr>
      </p:pic>
      <p:pic>
        <p:nvPicPr>
          <p:cNvPr id="51" name="Image 129" descr=" ">
            <a:extLst>
              <a:ext uri="{FF2B5EF4-FFF2-40B4-BE49-F238E27FC236}">
                <a16:creationId xmlns:a16="http://schemas.microsoft.com/office/drawing/2014/main" id="{6A758ACA-C918-BE07-F779-CB726156D8F8}"/>
              </a:ext>
            </a:extLst>
          </p:cNvPr>
          <p:cNvPicPr>
            <a:picLocks noChangeAspect="1"/>
          </p:cNvPicPr>
          <p:nvPr userDrawn="1"/>
        </p:nvPicPr>
        <p:blipFill>
          <a:blip r:embed="rId74">
            <a:extLst>
              <a:ext uri="{96DAC541-7B7A-43D3-8B79-37D633B846F1}">
                <asvg:svgBlip xmlns=""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1552496" y="1385850"/>
            <a:ext cx="84545" cy="88491"/>
          </a:xfrm>
          <a:prstGeom prst="rect">
            <a:avLst/>
          </a:prstGeom>
        </p:spPr>
      </p:pic>
      <p:pic>
        <p:nvPicPr>
          <p:cNvPr id="52" name="Image 130" descr=" ">
            <a:extLst>
              <a:ext uri="{FF2B5EF4-FFF2-40B4-BE49-F238E27FC236}">
                <a16:creationId xmlns:a16="http://schemas.microsoft.com/office/drawing/2014/main" id="{E382F4D7-BB1D-1C2C-7769-58F4145FC590}"/>
              </a:ext>
            </a:extLst>
          </p:cNvPr>
          <p:cNvPicPr>
            <a:picLocks noChangeAspect="1"/>
          </p:cNvPicPr>
          <p:nvPr userDrawn="1"/>
        </p:nvPicPr>
        <p:blipFill>
          <a:blip r:embed="rId76">
            <a:extLst>
              <a:ext uri="{96DAC541-7B7A-43D3-8B79-37D633B846F1}">
                <asvg:svgBlip xmlns=""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552496" y="1304255"/>
            <a:ext cx="63657" cy="130423"/>
          </a:xfrm>
          <a:prstGeom prst="rect">
            <a:avLst/>
          </a:prstGeom>
        </p:spPr>
      </p:pic>
      <p:pic>
        <p:nvPicPr>
          <p:cNvPr id="53" name="Image 131" descr=" ">
            <a:extLst>
              <a:ext uri="{FF2B5EF4-FFF2-40B4-BE49-F238E27FC236}">
                <a16:creationId xmlns:a16="http://schemas.microsoft.com/office/drawing/2014/main" id="{0E395B34-01F2-E78B-C499-7EBA5EBB1D5A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96DAC541-7B7A-43D3-8B79-37D633B846F1}">
                <asvg:svgBlip xmlns=""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534709" y="1514252"/>
            <a:ext cx="84570" cy="35309"/>
          </a:xfrm>
          <a:prstGeom prst="rect">
            <a:avLst/>
          </a:prstGeom>
        </p:spPr>
      </p:pic>
      <p:pic>
        <p:nvPicPr>
          <p:cNvPr id="54" name="Image 132" descr=" ">
            <a:extLst>
              <a:ext uri="{FF2B5EF4-FFF2-40B4-BE49-F238E27FC236}">
                <a16:creationId xmlns:a16="http://schemas.microsoft.com/office/drawing/2014/main" id="{BB769075-9D45-247A-C46B-5B1765037B97}"/>
              </a:ext>
            </a:extLst>
          </p:cNvPr>
          <p:cNvPicPr>
            <a:picLocks noChangeAspect="1"/>
          </p:cNvPicPr>
          <p:nvPr userDrawn="1"/>
        </p:nvPicPr>
        <p:blipFill>
          <a:blip r:embed="rId80">
            <a:extLst>
              <a:ext uri="{96DAC541-7B7A-43D3-8B79-37D633B846F1}">
                <asvg:svgBlip xmlns=""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1550884" y="1459272"/>
            <a:ext cx="86604" cy="51879"/>
          </a:xfrm>
          <a:prstGeom prst="rect">
            <a:avLst/>
          </a:prstGeom>
        </p:spPr>
      </p:pic>
      <p:pic>
        <p:nvPicPr>
          <p:cNvPr id="55" name="Image 133" descr=" ">
            <a:extLst>
              <a:ext uri="{FF2B5EF4-FFF2-40B4-BE49-F238E27FC236}">
                <a16:creationId xmlns:a16="http://schemas.microsoft.com/office/drawing/2014/main" id="{F24419C1-60E8-0BD0-DB74-2AF700CB1A62}"/>
              </a:ext>
            </a:extLst>
          </p:cNvPr>
          <p:cNvPicPr>
            <a:picLocks noChangeAspect="1"/>
          </p:cNvPicPr>
          <p:nvPr userDrawn="1"/>
        </p:nvPicPr>
        <p:blipFill>
          <a:blip r:embed="rId82">
            <a:extLst>
              <a:ext uri="{96DAC541-7B7A-43D3-8B79-37D633B846F1}">
                <asvg:svgBlip xmlns=""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1512233" y="1543186"/>
            <a:ext cx="82684" cy="41585"/>
          </a:xfrm>
          <a:prstGeom prst="rect">
            <a:avLst/>
          </a:prstGeom>
        </p:spPr>
      </p:pic>
      <p:pic>
        <p:nvPicPr>
          <p:cNvPr id="56" name="Image 134" descr=" ">
            <a:extLst>
              <a:ext uri="{FF2B5EF4-FFF2-40B4-BE49-F238E27FC236}">
                <a16:creationId xmlns:a16="http://schemas.microsoft.com/office/drawing/2014/main" id="{7F2FAF6A-1091-0928-DB61-30697DE84A1D}"/>
              </a:ext>
            </a:extLst>
          </p:cNvPr>
          <p:cNvPicPr>
            <a:picLocks noChangeAspect="1"/>
          </p:cNvPicPr>
          <p:nvPr userDrawn="1"/>
        </p:nvPicPr>
        <p:blipFill>
          <a:blip r:embed="rId84">
            <a:extLst>
              <a:ext uri="{96DAC541-7B7A-43D3-8B79-37D633B846F1}">
                <asvg:svgBlip xmlns=""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1485292" y="1567421"/>
            <a:ext cx="74051" cy="43173"/>
          </a:xfrm>
          <a:prstGeom prst="rect">
            <a:avLst/>
          </a:prstGeom>
        </p:spPr>
      </p:pic>
      <p:pic>
        <p:nvPicPr>
          <p:cNvPr id="57" name="Image 135" descr=" ">
            <a:extLst>
              <a:ext uri="{FF2B5EF4-FFF2-40B4-BE49-F238E27FC236}">
                <a16:creationId xmlns:a16="http://schemas.microsoft.com/office/drawing/2014/main" id="{996700D6-5E1A-47C5-FA42-F6C41EFEB5DE}"/>
              </a:ext>
            </a:extLst>
          </p:cNvPr>
          <p:cNvPicPr>
            <a:picLocks noChangeAspect="1"/>
          </p:cNvPicPr>
          <p:nvPr userDrawn="1"/>
        </p:nvPicPr>
        <p:blipFill>
          <a:blip r:embed="rId86">
            <a:extLst>
              <a:ext uri="{96DAC541-7B7A-43D3-8B79-37D633B846F1}">
                <asvg:svgBlip xmlns=""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1227737" y="1742877"/>
            <a:ext cx="198165" cy="127484"/>
          </a:xfrm>
          <a:prstGeom prst="rect">
            <a:avLst/>
          </a:prstGeom>
        </p:spPr>
      </p:pic>
      <p:pic>
        <p:nvPicPr>
          <p:cNvPr id="58" name="Image 136" descr=" ">
            <a:extLst>
              <a:ext uri="{FF2B5EF4-FFF2-40B4-BE49-F238E27FC236}">
                <a16:creationId xmlns:a16="http://schemas.microsoft.com/office/drawing/2014/main" id="{60C4E5D5-F1A2-8AE6-35C9-42878899B338}"/>
              </a:ext>
            </a:extLst>
          </p:cNvPr>
          <p:cNvPicPr>
            <a:picLocks noChangeAspect="1"/>
          </p:cNvPicPr>
          <p:nvPr userDrawn="1"/>
        </p:nvPicPr>
        <p:blipFill>
          <a:blip r:embed="rId88">
            <a:extLst>
              <a:ext uri="{96DAC541-7B7A-43D3-8B79-37D633B846F1}">
                <asvg:svgBlip xmlns=""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1146914" y="1587116"/>
            <a:ext cx="49367" cy="37095"/>
          </a:xfrm>
          <a:prstGeom prst="rect">
            <a:avLst/>
          </a:prstGeom>
        </p:spPr>
      </p:pic>
      <p:pic>
        <p:nvPicPr>
          <p:cNvPr id="59" name="Image 137" descr=" ">
            <a:extLst>
              <a:ext uri="{FF2B5EF4-FFF2-40B4-BE49-F238E27FC236}">
                <a16:creationId xmlns:a16="http://schemas.microsoft.com/office/drawing/2014/main" id="{FC91191F-71F7-1BF2-1E1B-FA62F582FBA1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173185" y="1587116"/>
            <a:ext cx="0" cy="0"/>
          </a:xfrm>
          <a:prstGeom prst="rect">
            <a:avLst/>
          </a:prstGeom>
        </p:spPr>
      </p:pic>
      <p:pic>
        <p:nvPicPr>
          <p:cNvPr id="60" name="Image 138" descr=" ">
            <a:extLst>
              <a:ext uri="{FF2B5EF4-FFF2-40B4-BE49-F238E27FC236}">
                <a16:creationId xmlns:a16="http://schemas.microsoft.com/office/drawing/2014/main" id="{28107725-7BC5-8EEA-17C2-7860DFDFD78A}"/>
              </a:ext>
            </a:extLst>
          </p:cNvPr>
          <p:cNvPicPr>
            <a:picLocks noChangeAspect="1"/>
          </p:cNvPicPr>
          <p:nvPr userDrawn="1"/>
        </p:nvPicPr>
        <p:blipFill>
          <a:blip r:embed="rId90">
            <a:extLst>
              <a:ext uri="{96DAC541-7B7A-43D3-8B79-37D633B846F1}">
                <asvg:svgBlip xmlns=""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1016574" y="1385850"/>
            <a:ext cx="84545" cy="88491"/>
          </a:xfrm>
          <a:prstGeom prst="rect">
            <a:avLst/>
          </a:prstGeom>
        </p:spPr>
      </p:pic>
      <p:pic>
        <p:nvPicPr>
          <p:cNvPr id="61" name="Image 139" descr=" ">
            <a:extLst>
              <a:ext uri="{FF2B5EF4-FFF2-40B4-BE49-F238E27FC236}">
                <a16:creationId xmlns:a16="http://schemas.microsoft.com/office/drawing/2014/main" id="{996C7BB9-BDA9-FF56-8AF1-BEB6F83E40FF}"/>
              </a:ext>
            </a:extLst>
          </p:cNvPr>
          <p:cNvPicPr>
            <a:picLocks noChangeAspect="1"/>
          </p:cNvPicPr>
          <p:nvPr userDrawn="1"/>
        </p:nvPicPr>
        <p:blipFill>
          <a:blip r:embed="rId92">
            <a:extLst>
              <a:ext uri="{96DAC541-7B7A-43D3-8B79-37D633B846F1}">
                <asvg:svgBlip xmlns=""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1037437" y="1304255"/>
            <a:ext cx="63657" cy="130423"/>
          </a:xfrm>
          <a:prstGeom prst="rect">
            <a:avLst/>
          </a:prstGeom>
        </p:spPr>
      </p:pic>
      <p:pic>
        <p:nvPicPr>
          <p:cNvPr id="62" name="Image 140" descr=" ">
            <a:extLst>
              <a:ext uri="{FF2B5EF4-FFF2-40B4-BE49-F238E27FC236}">
                <a16:creationId xmlns:a16="http://schemas.microsoft.com/office/drawing/2014/main" id="{8D344898-441E-4EA3-1B94-CF5F4C22D156}"/>
              </a:ext>
            </a:extLst>
          </p:cNvPr>
          <p:cNvPicPr>
            <a:picLocks noChangeAspect="1"/>
          </p:cNvPicPr>
          <p:nvPr userDrawn="1"/>
        </p:nvPicPr>
        <p:blipFill>
          <a:blip r:embed="rId94">
            <a:extLst>
              <a:ext uri="{96DAC541-7B7A-43D3-8B79-37D633B846F1}">
                <asvg:svgBlip xmlns=""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1034336" y="1514252"/>
            <a:ext cx="84570" cy="35309"/>
          </a:xfrm>
          <a:prstGeom prst="rect">
            <a:avLst/>
          </a:prstGeom>
        </p:spPr>
      </p:pic>
      <p:pic>
        <p:nvPicPr>
          <p:cNvPr id="63" name="Image 141" descr=" ">
            <a:extLst>
              <a:ext uri="{FF2B5EF4-FFF2-40B4-BE49-F238E27FC236}">
                <a16:creationId xmlns:a16="http://schemas.microsoft.com/office/drawing/2014/main" id="{69EF43AB-2415-6279-B5D5-FB1AD7980ED0}"/>
              </a:ext>
            </a:extLst>
          </p:cNvPr>
          <p:cNvPicPr>
            <a:picLocks noChangeAspect="1"/>
          </p:cNvPicPr>
          <p:nvPr userDrawn="1"/>
        </p:nvPicPr>
        <p:blipFill>
          <a:blip r:embed="rId96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1058697" y="1543186"/>
            <a:ext cx="82684" cy="41585"/>
          </a:xfrm>
          <a:prstGeom prst="rect">
            <a:avLst/>
          </a:prstGeom>
        </p:spPr>
      </p:pic>
      <p:pic>
        <p:nvPicPr>
          <p:cNvPr id="192" name="Image 142" descr=" ">
            <a:extLst>
              <a:ext uri="{FF2B5EF4-FFF2-40B4-BE49-F238E27FC236}">
                <a16:creationId xmlns:a16="http://schemas.microsoft.com/office/drawing/2014/main" id="{1A9D1640-DAF0-CDC0-73D8-FC4BA8F2577F}"/>
              </a:ext>
            </a:extLst>
          </p:cNvPr>
          <p:cNvPicPr>
            <a:picLocks noChangeAspect="1"/>
          </p:cNvPicPr>
          <p:nvPr userDrawn="1"/>
        </p:nvPicPr>
        <p:blipFill>
          <a:blip r:embed="rId98">
            <a:extLst>
              <a:ext uri="{96DAC541-7B7A-43D3-8B79-37D633B846F1}">
                <asvg:svgBlip xmlns=""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1094272" y="1567421"/>
            <a:ext cx="74051" cy="43173"/>
          </a:xfrm>
          <a:prstGeom prst="rect">
            <a:avLst/>
          </a:prstGeom>
        </p:spPr>
      </p:pic>
      <p:pic>
        <p:nvPicPr>
          <p:cNvPr id="193" name="Image 143" descr=" ">
            <a:extLst>
              <a:ext uri="{FF2B5EF4-FFF2-40B4-BE49-F238E27FC236}">
                <a16:creationId xmlns:a16="http://schemas.microsoft.com/office/drawing/2014/main" id="{F8017180-4C4F-2AF6-F5E3-72D7E58D93EA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96DAC541-7B7A-43D3-8B79-37D633B846F1}">
                <asvg:svgBlip xmlns=""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20891" y="1209638"/>
            <a:ext cx="11759" cy="12154"/>
          </a:xfrm>
          <a:prstGeom prst="rect">
            <a:avLst/>
          </a:prstGeom>
        </p:spPr>
      </p:pic>
      <p:pic>
        <p:nvPicPr>
          <p:cNvPr id="194" name="Image 144" descr=" ">
            <a:extLst>
              <a:ext uri="{FF2B5EF4-FFF2-40B4-BE49-F238E27FC236}">
                <a16:creationId xmlns:a16="http://schemas.microsoft.com/office/drawing/2014/main" id="{312A4AB3-7DDC-212C-EB8C-C6A15DEABF33}"/>
              </a:ext>
            </a:extLst>
          </p:cNvPr>
          <p:cNvPicPr>
            <a:picLocks noChangeAspect="1"/>
          </p:cNvPicPr>
          <p:nvPr userDrawn="1"/>
        </p:nvPicPr>
        <p:blipFill>
          <a:blip r:embed="rId102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1291543" y="1294147"/>
            <a:ext cx="70479" cy="4775"/>
          </a:xfrm>
          <a:prstGeom prst="rect">
            <a:avLst/>
          </a:prstGeom>
        </p:spPr>
      </p:pic>
      <p:pic>
        <p:nvPicPr>
          <p:cNvPr id="195" name="Image 145" descr=" ">
            <a:extLst>
              <a:ext uri="{FF2B5EF4-FFF2-40B4-BE49-F238E27FC236}">
                <a16:creationId xmlns:a16="http://schemas.microsoft.com/office/drawing/2014/main" id="{76E0B559-4FD4-9E86-FA89-8E65F5B7C343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96DAC541-7B7A-43D3-8B79-37D633B846F1}">
                <asvg:svgBlip xmlns=""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1294272" y="1283196"/>
            <a:ext cx="65120" cy="6462"/>
          </a:xfrm>
          <a:prstGeom prst="rect">
            <a:avLst/>
          </a:prstGeom>
        </p:spPr>
      </p:pic>
      <p:pic>
        <p:nvPicPr>
          <p:cNvPr id="196" name="Image 146" descr=" ">
            <a:extLst>
              <a:ext uri="{FF2B5EF4-FFF2-40B4-BE49-F238E27FC236}">
                <a16:creationId xmlns:a16="http://schemas.microsoft.com/office/drawing/2014/main" id="{87323971-14B9-8B50-3405-A9942A54DF57}"/>
              </a:ext>
            </a:extLst>
          </p:cNvPr>
          <p:cNvPicPr>
            <a:picLocks noChangeAspect="1"/>
          </p:cNvPicPr>
          <p:nvPr userDrawn="1"/>
        </p:nvPicPr>
        <p:blipFill>
          <a:blip r:embed="rId106">
            <a:extLst>
              <a:ext uri="{96DAC541-7B7A-43D3-8B79-37D633B846F1}">
                <asvg:svgBlip xmlns=""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1278916" y="1222859"/>
            <a:ext cx="95733" cy="55885"/>
          </a:xfrm>
          <a:prstGeom prst="rect">
            <a:avLst/>
          </a:prstGeom>
        </p:spPr>
      </p:pic>
      <p:pic>
        <p:nvPicPr>
          <p:cNvPr id="197" name="Image 147" descr=" ">
            <a:extLst>
              <a:ext uri="{FF2B5EF4-FFF2-40B4-BE49-F238E27FC236}">
                <a16:creationId xmlns:a16="http://schemas.microsoft.com/office/drawing/2014/main" id="{D1FBDCE8-C63B-7EF1-0B73-9E098D3D83CC}"/>
              </a:ext>
            </a:extLst>
          </p:cNvPr>
          <p:cNvPicPr>
            <a:picLocks noChangeAspect="1"/>
          </p:cNvPicPr>
          <p:nvPr userDrawn="1"/>
        </p:nvPicPr>
        <p:blipFill>
          <a:blip r:embed="rId108">
            <a:extLst>
              <a:ext uri="{96DAC541-7B7A-43D3-8B79-37D633B846F1}">
                <asvg:svgBlip xmlns=""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1314069" y="1227224"/>
            <a:ext cx="25428" cy="37753"/>
          </a:xfrm>
          <a:prstGeom prst="rect">
            <a:avLst/>
          </a:prstGeom>
        </p:spPr>
      </p:pic>
      <p:pic>
        <p:nvPicPr>
          <p:cNvPr id="198" name="Image 148" descr=" ">
            <a:extLst>
              <a:ext uri="{FF2B5EF4-FFF2-40B4-BE49-F238E27FC236}">
                <a16:creationId xmlns:a16="http://schemas.microsoft.com/office/drawing/2014/main" id="{065047A3-8514-64D5-EBD0-3390F94C389C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46195" y="1330722"/>
            <a:ext cx="0" cy="0"/>
          </a:xfrm>
          <a:prstGeom prst="rect">
            <a:avLst/>
          </a:prstGeom>
        </p:spPr>
      </p:pic>
      <p:pic>
        <p:nvPicPr>
          <p:cNvPr id="199" name="Image 149" descr=" ">
            <a:extLst>
              <a:ext uri="{FF2B5EF4-FFF2-40B4-BE49-F238E27FC236}">
                <a16:creationId xmlns:a16="http://schemas.microsoft.com/office/drawing/2014/main" id="{9DB4C3F9-3A56-651D-64E7-2B7A15AE3C75}"/>
              </a:ext>
            </a:extLst>
          </p:cNvPr>
          <p:cNvPicPr>
            <a:picLocks noChangeAspect="1"/>
          </p:cNvPicPr>
          <p:nvPr userDrawn="1"/>
        </p:nvPicPr>
        <p:blipFill>
          <a:blip r:embed="rId110">
            <a:extLst>
              <a:ext uri="{96DAC541-7B7A-43D3-8B79-37D633B846F1}">
                <asvg:svgBlip xmlns=""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1235626" y="1498389"/>
            <a:ext cx="182734" cy="202667"/>
          </a:xfrm>
          <a:prstGeom prst="rect">
            <a:avLst/>
          </a:prstGeom>
        </p:spPr>
      </p:pic>
      <p:pic>
        <p:nvPicPr>
          <p:cNvPr id="200" name="Image 150" descr=" ">
            <a:extLst>
              <a:ext uri="{FF2B5EF4-FFF2-40B4-BE49-F238E27FC236}">
                <a16:creationId xmlns:a16="http://schemas.microsoft.com/office/drawing/2014/main" id="{FADD3A40-C434-738C-1E5F-34F127600EDD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334386" y="1620900"/>
            <a:ext cx="0" cy="0"/>
          </a:xfrm>
          <a:prstGeom prst="rect">
            <a:avLst/>
          </a:prstGeom>
        </p:spPr>
      </p:pic>
      <p:pic>
        <p:nvPicPr>
          <p:cNvPr id="201" name="Image 151" descr=" ">
            <a:extLst>
              <a:ext uri="{FF2B5EF4-FFF2-40B4-BE49-F238E27FC236}">
                <a16:creationId xmlns:a16="http://schemas.microsoft.com/office/drawing/2014/main" id="{C06DFA3D-92C5-E269-1FCE-5A6643D96674}"/>
              </a:ext>
            </a:extLst>
          </p:cNvPr>
          <p:cNvPicPr>
            <a:picLocks noChangeAspect="1"/>
          </p:cNvPicPr>
          <p:nvPr userDrawn="1"/>
        </p:nvPicPr>
        <p:blipFill>
          <a:blip r:embed="rId112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1079635" y="1368871"/>
            <a:ext cx="494320" cy="392919"/>
          </a:xfrm>
          <a:prstGeom prst="rect">
            <a:avLst/>
          </a:prstGeom>
        </p:spPr>
      </p:pic>
      <p:pic>
        <p:nvPicPr>
          <p:cNvPr id="202" name="Image 152" descr=" ">
            <a:extLst>
              <a:ext uri="{FF2B5EF4-FFF2-40B4-BE49-F238E27FC236}">
                <a16:creationId xmlns:a16="http://schemas.microsoft.com/office/drawing/2014/main" id="{C533E9F9-7338-2009-1BC1-E339430AD918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13771" y="1275792"/>
            <a:ext cx="0" cy="0"/>
          </a:xfrm>
          <a:prstGeom prst="rect">
            <a:avLst/>
          </a:prstGeom>
        </p:spPr>
      </p:pic>
      <p:pic>
        <p:nvPicPr>
          <p:cNvPr id="203" name="Image 153" descr=" ">
            <a:extLst>
              <a:ext uri="{FF2B5EF4-FFF2-40B4-BE49-F238E27FC236}">
                <a16:creationId xmlns:a16="http://schemas.microsoft.com/office/drawing/2014/main" id="{20E0A0F0-5545-1C82-E019-FBB5941179E2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1412233" y="1283506"/>
            <a:ext cx="9228" cy="9475"/>
          </a:xfrm>
          <a:prstGeom prst="rect">
            <a:avLst/>
          </a:prstGeom>
        </p:spPr>
      </p:pic>
      <p:pic>
        <p:nvPicPr>
          <p:cNvPr id="204" name="Image 154" descr=" ">
            <a:extLst>
              <a:ext uri="{FF2B5EF4-FFF2-40B4-BE49-F238E27FC236}">
                <a16:creationId xmlns:a16="http://schemas.microsoft.com/office/drawing/2014/main" id="{AC3C2EEF-32F7-D038-A92B-8CE24ABEDF86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1411092" y="1296219"/>
            <a:ext cx="11536" cy="23713"/>
          </a:xfrm>
          <a:prstGeom prst="rect">
            <a:avLst/>
          </a:prstGeom>
        </p:spPr>
      </p:pic>
      <p:pic>
        <p:nvPicPr>
          <p:cNvPr id="205" name="Image 155" descr=" ">
            <a:extLst>
              <a:ext uri="{FF2B5EF4-FFF2-40B4-BE49-F238E27FC236}">
                <a16:creationId xmlns:a16="http://schemas.microsoft.com/office/drawing/2014/main" id="{3D448177-2E3A-2CC8-5D19-6F58121E370C}"/>
              </a:ext>
            </a:extLst>
          </p:cNvPr>
          <p:cNvPicPr>
            <a:picLocks noChangeAspect="1"/>
          </p:cNvPicPr>
          <p:nvPr userDrawn="1"/>
        </p:nvPicPr>
        <p:blipFill>
          <a:blip r:embed="rId118">
            <a:extLst>
              <a:ext uri="{96DAC541-7B7A-43D3-8B79-37D633B846F1}">
                <asvg:svgBlip xmlns=""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1406850" y="1255241"/>
            <a:ext cx="19995" cy="20538"/>
          </a:xfrm>
          <a:prstGeom prst="rect">
            <a:avLst/>
          </a:prstGeom>
        </p:spPr>
      </p:pic>
      <p:pic>
        <p:nvPicPr>
          <p:cNvPr id="206" name="Image 156" descr=" ">
            <a:extLst>
              <a:ext uri="{FF2B5EF4-FFF2-40B4-BE49-F238E27FC236}">
                <a16:creationId xmlns:a16="http://schemas.microsoft.com/office/drawing/2014/main" id="{062BA4E5-367B-1F86-9BB5-0D84FC753314}"/>
              </a:ext>
            </a:extLst>
          </p:cNvPr>
          <p:cNvPicPr>
            <a:picLocks noChangeAspect="1"/>
          </p:cNvPicPr>
          <p:nvPr userDrawn="1"/>
        </p:nvPicPr>
        <p:blipFill>
          <a:blip r:embed="rId120">
            <a:extLst>
              <a:ext uri="{96DAC541-7B7A-43D3-8B79-37D633B846F1}">
                <asvg:svgBlip xmlns=""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1383977" y="1291146"/>
            <a:ext cx="65939" cy="44921"/>
          </a:xfrm>
          <a:prstGeom prst="rect">
            <a:avLst/>
          </a:prstGeom>
        </p:spPr>
      </p:pic>
      <p:pic>
        <p:nvPicPr>
          <p:cNvPr id="207" name="Image 157" descr=" ">
            <a:extLst>
              <a:ext uri="{FF2B5EF4-FFF2-40B4-BE49-F238E27FC236}">
                <a16:creationId xmlns:a16="http://schemas.microsoft.com/office/drawing/2014/main" id="{4337A5D3-525E-C019-1AB9-A0180A7C4A6B}"/>
              </a:ext>
            </a:extLst>
          </p:cNvPr>
          <p:cNvPicPr>
            <a:picLocks noChangeAspect="1"/>
          </p:cNvPicPr>
          <p:nvPr userDrawn="1"/>
        </p:nvPicPr>
        <p:blipFill>
          <a:blip r:embed="rId122">
            <a:extLst>
              <a:ext uri="{96DAC541-7B7A-43D3-8B79-37D633B846F1}">
                <asvg:svgBlip xmlns=""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1465396" y="1235658"/>
            <a:ext cx="37336" cy="53119"/>
          </a:xfrm>
          <a:prstGeom prst="rect">
            <a:avLst/>
          </a:prstGeom>
        </p:spPr>
      </p:pic>
      <p:pic>
        <p:nvPicPr>
          <p:cNvPr id="208" name="Image 158" descr=" ">
            <a:extLst>
              <a:ext uri="{FF2B5EF4-FFF2-40B4-BE49-F238E27FC236}">
                <a16:creationId xmlns:a16="http://schemas.microsoft.com/office/drawing/2014/main" id="{C9BAC862-9016-F84E-5328-52990C9BF07A}"/>
              </a:ext>
            </a:extLst>
          </p:cNvPr>
          <p:cNvPicPr>
            <a:picLocks noChangeAspect="1"/>
          </p:cNvPicPr>
          <p:nvPr userDrawn="1"/>
        </p:nvPicPr>
        <p:blipFill>
          <a:blip r:embed="rId124">
            <a:extLst>
              <a:ext uri="{96DAC541-7B7A-43D3-8B79-37D633B846F1}">
                <asvg:svgBlip xmlns=""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485540" y="1229010"/>
            <a:ext cx="82139" cy="65410"/>
          </a:xfrm>
          <a:prstGeom prst="rect">
            <a:avLst/>
          </a:prstGeom>
        </p:spPr>
      </p:pic>
      <p:pic>
        <p:nvPicPr>
          <p:cNvPr id="209" name="Image 159" descr=" ">
            <a:extLst>
              <a:ext uri="{FF2B5EF4-FFF2-40B4-BE49-F238E27FC236}">
                <a16:creationId xmlns:a16="http://schemas.microsoft.com/office/drawing/2014/main" id="{39BB79AA-B133-0133-A4EB-8468FD38E19E}"/>
              </a:ext>
            </a:extLst>
          </p:cNvPr>
          <p:cNvPicPr>
            <a:picLocks noChangeAspect="1"/>
          </p:cNvPicPr>
          <p:nvPr userDrawn="1"/>
        </p:nvPicPr>
        <p:blipFill>
          <a:blip r:embed="rId126">
            <a:extLst>
              <a:ext uri="{96DAC541-7B7A-43D3-8B79-37D633B846F1}">
                <asvg:svgBlip xmlns=""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1451925" y="1275953"/>
            <a:ext cx="56909" cy="52536"/>
          </a:xfrm>
          <a:prstGeom prst="rect">
            <a:avLst/>
          </a:prstGeom>
        </p:spPr>
      </p:pic>
      <p:pic>
        <p:nvPicPr>
          <p:cNvPr id="210" name="Image 160" descr=" ">
            <a:extLst>
              <a:ext uri="{FF2B5EF4-FFF2-40B4-BE49-F238E27FC236}">
                <a16:creationId xmlns:a16="http://schemas.microsoft.com/office/drawing/2014/main" id="{0C9AC979-6586-4E3A-6D1B-910765886C19}"/>
              </a:ext>
            </a:extLst>
          </p:cNvPr>
          <p:cNvPicPr>
            <a:picLocks noChangeAspect="1"/>
          </p:cNvPicPr>
          <p:nvPr userDrawn="1"/>
        </p:nvPicPr>
        <p:blipFill>
          <a:blip r:embed="rId128">
            <a:extLst>
              <a:ext uri="{96DAC541-7B7A-43D3-8B79-37D633B846F1}">
                <asvg:svgBlip xmlns=""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1342151" y="1304838"/>
            <a:ext cx="41826" cy="28538"/>
          </a:xfrm>
          <a:prstGeom prst="rect">
            <a:avLst/>
          </a:prstGeom>
        </p:spPr>
      </p:pic>
      <p:pic>
        <p:nvPicPr>
          <p:cNvPr id="211" name="Image 161" descr=" ">
            <a:extLst>
              <a:ext uri="{FF2B5EF4-FFF2-40B4-BE49-F238E27FC236}">
                <a16:creationId xmlns:a16="http://schemas.microsoft.com/office/drawing/2014/main" id="{FC3023D5-D36F-234E-DA02-4084F366A96A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232153" y="1283506"/>
            <a:ext cx="9228" cy="9475"/>
          </a:xfrm>
          <a:prstGeom prst="rect">
            <a:avLst/>
          </a:prstGeom>
        </p:spPr>
      </p:pic>
      <p:pic>
        <p:nvPicPr>
          <p:cNvPr id="212" name="Image 162" descr=" ">
            <a:extLst>
              <a:ext uri="{FF2B5EF4-FFF2-40B4-BE49-F238E27FC236}">
                <a16:creationId xmlns:a16="http://schemas.microsoft.com/office/drawing/2014/main" id="{07C84272-B23D-4205-71B0-03B2A94CAE39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230987" y="1296219"/>
            <a:ext cx="11536" cy="23713"/>
          </a:xfrm>
          <a:prstGeom prst="rect">
            <a:avLst/>
          </a:prstGeom>
        </p:spPr>
      </p:pic>
      <p:pic>
        <p:nvPicPr>
          <p:cNvPr id="213" name="Image 163" descr=" ">
            <a:extLst>
              <a:ext uri="{FF2B5EF4-FFF2-40B4-BE49-F238E27FC236}">
                <a16:creationId xmlns:a16="http://schemas.microsoft.com/office/drawing/2014/main" id="{0ADC33BA-986E-D513-CF55-7DFF7AD96761}"/>
              </a:ext>
            </a:extLst>
          </p:cNvPr>
          <p:cNvPicPr>
            <a:picLocks noChangeAspect="1"/>
          </p:cNvPicPr>
          <p:nvPr userDrawn="1"/>
        </p:nvPicPr>
        <p:blipFill>
          <a:blip r:embed="rId132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226770" y="1255241"/>
            <a:ext cx="19995" cy="20538"/>
          </a:xfrm>
          <a:prstGeom prst="rect">
            <a:avLst/>
          </a:prstGeom>
        </p:spPr>
      </p:pic>
      <p:pic>
        <p:nvPicPr>
          <p:cNvPr id="214" name="Image 164" descr=" ">
            <a:extLst>
              <a:ext uri="{FF2B5EF4-FFF2-40B4-BE49-F238E27FC236}">
                <a16:creationId xmlns:a16="http://schemas.microsoft.com/office/drawing/2014/main" id="{36E35CB1-B61B-D63C-F820-4FD8CF33B8FE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239844" y="1275792"/>
            <a:ext cx="0" cy="0"/>
          </a:xfrm>
          <a:prstGeom prst="rect">
            <a:avLst/>
          </a:prstGeom>
        </p:spPr>
      </p:pic>
      <p:pic>
        <p:nvPicPr>
          <p:cNvPr id="215" name="Image 165" descr=" ">
            <a:extLst>
              <a:ext uri="{FF2B5EF4-FFF2-40B4-BE49-F238E27FC236}">
                <a16:creationId xmlns:a16="http://schemas.microsoft.com/office/drawing/2014/main" id="{8E42E95A-3A83-9399-0D64-8FF6169ADBFF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203699" y="1291146"/>
            <a:ext cx="65939" cy="44921"/>
          </a:xfrm>
          <a:prstGeom prst="rect">
            <a:avLst/>
          </a:prstGeom>
        </p:spPr>
      </p:pic>
      <p:pic>
        <p:nvPicPr>
          <p:cNvPr id="216" name="Image 166" descr=" ">
            <a:extLst>
              <a:ext uri="{FF2B5EF4-FFF2-40B4-BE49-F238E27FC236}">
                <a16:creationId xmlns:a16="http://schemas.microsoft.com/office/drawing/2014/main" id="{5D89CE47-04F4-66E3-9A4D-157FB50968A8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150883" y="1235658"/>
            <a:ext cx="37336" cy="53119"/>
          </a:xfrm>
          <a:prstGeom prst="rect">
            <a:avLst/>
          </a:prstGeom>
        </p:spPr>
      </p:pic>
      <p:pic>
        <p:nvPicPr>
          <p:cNvPr id="217" name="Image 167" descr=" ">
            <a:extLst>
              <a:ext uri="{FF2B5EF4-FFF2-40B4-BE49-F238E27FC236}">
                <a16:creationId xmlns:a16="http://schemas.microsoft.com/office/drawing/2014/main" id="{865B3793-B92B-F0B9-45AA-915962BE59BF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085936" y="1229010"/>
            <a:ext cx="82139" cy="65410"/>
          </a:xfrm>
          <a:prstGeom prst="rect">
            <a:avLst/>
          </a:prstGeom>
        </p:spPr>
      </p:pic>
      <p:pic>
        <p:nvPicPr>
          <p:cNvPr id="218" name="Image 168" descr=" ">
            <a:extLst>
              <a:ext uri="{FF2B5EF4-FFF2-40B4-BE49-F238E27FC236}">
                <a16:creationId xmlns:a16="http://schemas.microsoft.com/office/drawing/2014/main" id="{851C89EC-EB0F-98D7-B1C8-4D15A41F1E2D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144780" y="1275953"/>
            <a:ext cx="56909" cy="52536"/>
          </a:xfrm>
          <a:prstGeom prst="rect">
            <a:avLst/>
          </a:prstGeom>
        </p:spPr>
      </p:pic>
      <p:pic>
        <p:nvPicPr>
          <p:cNvPr id="219" name="Image 169" descr=" ">
            <a:extLst>
              <a:ext uri="{FF2B5EF4-FFF2-40B4-BE49-F238E27FC236}">
                <a16:creationId xmlns:a16="http://schemas.microsoft.com/office/drawing/2014/main" id="{25B3C163-F45F-601F-3455-4EF0759B045D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269638" y="1304838"/>
            <a:ext cx="41826" cy="28538"/>
          </a:xfrm>
          <a:prstGeom prst="rect">
            <a:avLst/>
          </a:prstGeom>
        </p:spPr>
      </p:pic>
      <p:pic>
        <p:nvPicPr>
          <p:cNvPr id="220" name="Image 170" descr=" ">
            <a:extLst>
              <a:ext uri="{FF2B5EF4-FFF2-40B4-BE49-F238E27FC236}">
                <a16:creationId xmlns:a16="http://schemas.microsoft.com/office/drawing/2014/main" id="{25B6E30E-746B-2682-06B9-4E22FE4BCFEC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334957" y="1354026"/>
            <a:ext cx="109998" cy="105941"/>
          </a:xfrm>
          <a:prstGeom prst="rect">
            <a:avLst/>
          </a:prstGeom>
        </p:spPr>
      </p:pic>
      <p:pic>
        <p:nvPicPr>
          <p:cNvPr id="221" name="Image 171" descr=" ">
            <a:extLst>
              <a:ext uri="{FF2B5EF4-FFF2-40B4-BE49-F238E27FC236}">
                <a16:creationId xmlns:a16="http://schemas.microsoft.com/office/drawing/2014/main" id="{A4EE3D76-EDFF-F435-F934-7A7FABB07D52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431583" y="1352786"/>
            <a:ext cx="8137" cy="9723"/>
          </a:xfrm>
          <a:prstGeom prst="rect">
            <a:avLst/>
          </a:prstGeom>
        </p:spPr>
      </p:pic>
      <p:pic>
        <p:nvPicPr>
          <p:cNvPr id="222" name="Image 172" descr=" ">
            <a:extLst>
              <a:ext uri="{FF2B5EF4-FFF2-40B4-BE49-F238E27FC236}">
                <a16:creationId xmlns:a16="http://schemas.microsoft.com/office/drawing/2014/main" id="{0AD8B39B-AC8B-BF7D-2569-E7B3F9122C76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68894" y="1333636"/>
            <a:ext cx="94096" cy="20241"/>
          </a:xfrm>
          <a:prstGeom prst="rect">
            <a:avLst/>
          </a:prstGeom>
        </p:spPr>
      </p:pic>
      <p:pic>
        <p:nvPicPr>
          <p:cNvPr id="223" name="Image 173" descr=" ">
            <a:extLst>
              <a:ext uri="{FF2B5EF4-FFF2-40B4-BE49-F238E27FC236}">
                <a16:creationId xmlns:a16="http://schemas.microsoft.com/office/drawing/2014/main" id="{3207EB0D-8E92-287E-88C7-5E443C53A9C0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434262" y="1376921"/>
            <a:ext cx="61796" cy="24892"/>
          </a:xfrm>
          <a:prstGeom prst="rect">
            <a:avLst/>
          </a:prstGeom>
        </p:spPr>
      </p:pic>
      <p:pic>
        <p:nvPicPr>
          <p:cNvPr id="224" name="Image 174" descr=" ">
            <a:extLst>
              <a:ext uri="{FF2B5EF4-FFF2-40B4-BE49-F238E27FC236}">
                <a16:creationId xmlns:a16="http://schemas.microsoft.com/office/drawing/2014/main" id="{4A8DC9A2-7224-7A8D-3C94-B613E46E9BFF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410025" y="1353679"/>
            <a:ext cx="45274" cy="13345"/>
          </a:xfrm>
          <a:prstGeom prst="rect">
            <a:avLst/>
          </a:prstGeom>
        </p:spPr>
      </p:pic>
      <p:pic>
        <p:nvPicPr>
          <p:cNvPr id="225" name="Image 175" descr=" ">
            <a:extLst>
              <a:ext uri="{FF2B5EF4-FFF2-40B4-BE49-F238E27FC236}">
                <a16:creationId xmlns:a16="http://schemas.microsoft.com/office/drawing/2014/main" id="{9DFD1941-A6A1-CD83-3AD2-61454381C345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449569" y="1349623"/>
            <a:ext cx="45249" cy="33424"/>
          </a:xfrm>
          <a:prstGeom prst="rect">
            <a:avLst/>
          </a:prstGeom>
        </p:spPr>
      </p:pic>
      <p:pic>
        <p:nvPicPr>
          <p:cNvPr id="226" name="Image 176" descr=" ">
            <a:extLst>
              <a:ext uri="{FF2B5EF4-FFF2-40B4-BE49-F238E27FC236}">
                <a16:creationId xmlns:a16="http://schemas.microsoft.com/office/drawing/2014/main" id="{664B62EE-4569-2A3C-A65C-C7178181B4DA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213820" y="1352786"/>
            <a:ext cx="8137" cy="9723"/>
          </a:xfrm>
          <a:prstGeom prst="rect">
            <a:avLst/>
          </a:prstGeom>
        </p:spPr>
      </p:pic>
      <p:pic>
        <p:nvPicPr>
          <p:cNvPr id="227" name="Image 177" descr=" ">
            <a:extLst>
              <a:ext uri="{FF2B5EF4-FFF2-40B4-BE49-F238E27FC236}">
                <a16:creationId xmlns:a16="http://schemas.microsoft.com/office/drawing/2014/main" id="{9DC967AC-1998-189A-BA7F-FD9BD7A2CA05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190551" y="1333636"/>
            <a:ext cx="94096" cy="20241"/>
          </a:xfrm>
          <a:prstGeom prst="rect">
            <a:avLst/>
          </a:prstGeom>
        </p:spPr>
      </p:pic>
      <p:pic>
        <p:nvPicPr>
          <p:cNvPr id="228" name="Image 178" descr=" ">
            <a:extLst>
              <a:ext uri="{FF2B5EF4-FFF2-40B4-BE49-F238E27FC236}">
                <a16:creationId xmlns:a16="http://schemas.microsoft.com/office/drawing/2014/main" id="{3BCA9B34-4C56-D714-691A-A8CB5952A8E4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157482" y="1376921"/>
            <a:ext cx="61796" cy="24892"/>
          </a:xfrm>
          <a:prstGeom prst="rect">
            <a:avLst/>
          </a:prstGeom>
        </p:spPr>
      </p:pic>
      <p:pic>
        <p:nvPicPr>
          <p:cNvPr id="229" name="Image 179" descr=" ">
            <a:extLst>
              <a:ext uri="{FF2B5EF4-FFF2-40B4-BE49-F238E27FC236}">
                <a16:creationId xmlns:a16="http://schemas.microsoft.com/office/drawing/2014/main" id="{E3AD4D5A-BCCB-F6BB-D8A8-668DE0CFCB31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198241" y="1353679"/>
            <a:ext cx="45274" cy="13345"/>
          </a:xfrm>
          <a:prstGeom prst="rect">
            <a:avLst/>
          </a:prstGeom>
        </p:spPr>
      </p:pic>
      <p:pic>
        <p:nvPicPr>
          <p:cNvPr id="230" name="Image 180" descr=" ">
            <a:extLst>
              <a:ext uri="{FF2B5EF4-FFF2-40B4-BE49-F238E27FC236}">
                <a16:creationId xmlns:a16="http://schemas.microsoft.com/office/drawing/2014/main" id="{2EDE7BEE-97FF-7332-AFD8-3BCE98405E20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158722" y="1349623"/>
            <a:ext cx="45249" cy="33424"/>
          </a:xfrm>
          <a:prstGeom prst="rect">
            <a:avLst/>
          </a:prstGeom>
        </p:spPr>
      </p:pic>
      <p:pic>
        <p:nvPicPr>
          <p:cNvPr id="231" name="Image 181" descr=" ">
            <a:extLst>
              <a:ext uri="{FF2B5EF4-FFF2-40B4-BE49-F238E27FC236}">
                <a16:creationId xmlns:a16="http://schemas.microsoft.com/office/drawing/2014/main" id="{7630B846-C1AA-EFF6-FB54-E25B9AC5F7E2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208586" y="1354026"/>
            <a:ext cx="109998" cy="105941"/>
          </a:xfrm>
          <a:prstGeom prst="rect">
            <a:avLst/>
          </a:prstGeom>
        </p:spPr>
      </p:pic>
      <p:pic>
        <p:nvPicPr>
          <p:cNvPr id="232" name="Image 182" descr=" ">
            <a:extLst>
              <a:ext uri="{FF2B5EF4-FFF2-40B4-BE49-F238E27FC236}">
                <a16:creationId xmlns:a16="http://schemas.microsoft.com/office/drawing/2014/main" id="{DC2A9E25-4053-FDEF-5506-F8AC7DA360CB}"/>
              </a:ext>
            </a:extLst>
          </p:cNvPr>
          <p:cNvPicPr>
            <a:picLocks noChangeAspect="1"/>
          </p:cNvPicPr>
          <p:nvPr userDrawn="1"/>
        </p:nvPicPr>
        <p:blipFill>
          <a:blip r:embed="rId168"/>
          <a:stretch>
            <a:fillRect/>
          </a:stretch>
        </p:blipFill>
        <p:spPr>
          <a:xfrm>
            <a:off x="6031790" y="1016000"/>
            <a:ext cx="1303826" cy="1016000"/>
          </a:xfrm>
          <a:prstGeom prst="rect">
            <a:avLst/>
          </a:prstGeom>
        </p:spPr>
      </p:pic>
      <p:pic>
        <p:nvPicPr>
          <p:cNvPr id="234" name="Image 183" descr=" ">
            <a:extLst>
              <a:ext uri="{FF2B5EF4-FFF2-40B4-BE49-F238E27FC236}">
                <a16:creationId xmlns:a16="http://schemas.microsoft.com/office/drawing/2014/main" id="{B5AAFE5F-C8BE-9D29-C1B1-88F571B5FEB4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=""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6113929" y="1265845"/>
            <a:ext cx="193501" cy="686730"/>
          </a:xfrm>
          <a:prstGeom prst="rect">
            <a:avLst/>
          </a:prstGeom>
        </p:spPr>
      </p:pic>
      <p:pic>
        <p:nvPicPr>
          <p:cNvPr id="235" name="Image 184" descr=" ">
            <a:extLst>
              <a:ext uri="{FF2B5EF4-FFF2-40B4-BE49-F238E27FC236}">
                <a16:creationId xmlns:a16="http://schemas.microsoft.com/office/drawing/2014/main" id="{25C09DE4-4AC7-880E-15AE-906CAC4B94FB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7054764" y="1070496"/>
            <a:ext cx="193501" cy="686730"/>
          </a:xfrm>
          <a:prstGeom prst="rect">
            <a:avLst/>
          </a:prstGeom>
        </p:spPr>
      </p:pic>
      <p:pic>
        <p:nvPicPr>
          <p:cNvPr id="236" name="Image 185" descr=" ">
            <a:extLst>
              <a:ext uri="{FF2B5EF4-FFF2-40B4-BE49-F238E27FC236}">
                <a16:creationId xmlns:a16="http://schemas.microsoft.com/office/drawing/2014/main" id="{F4005FFC-FDFD-5FB6-3E2C-CB8A5D11E985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6286517" y="1493726"/>
            <a:ext cx="38378" cy="62384"/>
          </a:xfrm>
          <a:prstGeom prst="rect">
            <a:avLst/>
          </a:prstGeom>
        </p:spPr>
      </p:pic>
      <p:pic>
        <p:nvPicPr>
          <p:cNvPr id="237" name="Image 186" descr=" ">
            <a:extLst>
              <a:ext uri="{FF2B5EF4-FFF2-40B4-BE49-F238E27FC236}">
                <a16:creationId xmlns:a16="http://schemas.microsoft.com/office/drawing/2014/main" id="{7C5A666D-29E9-63D6-6E49-94A8070F574B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6330228" y="1477330"/>
            <a:ext cx="41231" cy="62793"/>
          </a:xfrm>
          <a:prstGeom prst="rect">
            <a:avLst/>
          </a:prstGeom>
        </p:spPr>
      </p:pic>
      <p:pic>
        <p:nvPicPr>
          <p:cNvPr id="238" name="Image 187" descr=" ">
            <a:extLst>
              <a:ext uri="{FF2B5EF4-FFF2-40B4-BE49-F238E27FC236}">
                <a16:creationId xmlns:a16="http://schemas.microsoft.com/office/drawing/2014/main" id="{7FEA3469-70D0-2530-945C-1A3245C8124A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6375180" y="1466776"/>
            <a:ext cx="44753" cy="59035"/>
          </a:xfrm>
          <a:prstGeom prst="rect">
            <a:avLst/>
          </a:prstGeom>
        </p:spPr>
      </p:pic>
      <p:pic>
        <p:nvPicPr>
          <p:cNvPr id="239" name="Image 188" descr=" ">
            <a:extLst>
              <a:ext uri="{FF2B5EF4-FFF2-40B4-BE49-F238E27FC236}">
                <a16:creationId xmlns:a16="http://schemas.microsoft.com/office/drawing/2014/main" id="{D583382A-CBDC-8949-8AD4-A45D8CB9CC51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6413979" y="1449958"/>
            <a:ext cx="37584" cy="57758"/>
          </a:xfrm>
          <a:prstGeom prst="rect">
            <a:avLst/>
          </a:prstGeom>
        </p:spPr>
      </p:pic>
      <p:pic>
        <p:nvPicPr>
          <p:cNvPr id="240" name="Image 189" descr=" ">
            <a:extLst>
              <a:ext uri="{FF2B5EF4-FFF2-40B4-BE49-F238E27FC236}">
                <a16:creationId xmlns:a16="http://schemas.microsoft.com/office/drawing/2014/main" id="{873FE79D-08F4-E0E2-4F7B-F422E2FC25DA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6453424" y="1438015"/>
            <a:ext cx="46862" cy="53057"/>
          </a:xfrm>
          <a:prstGeom prst="rect">
            <a:avLst/>
          </a:prstGeom>
        </p:spPr>
      </p:pic>
      <p:pic>
        <p:nvPicPr>
          <p:cNvPr id="241" name="Image 190" descr=" ">
            <a:extLst>
              <a:ext uri="{FF2B5EF4-FFF2-40B4-BE49-F238E27FC236}">
                <a16:creationId xmlns:a16="http://schemas.microsoft.com/office/drawing/2014/main" id="{C86A7B6F-AB0C-E801-B53F-31EAEE4C8D4E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6504478" y="1418580"/>
            <a:ext cx="43612" cy="53975"/>
          </a:xfrm>
          <a:prstGeom prst="rect">
            <a:avLst/>
          </a:prstGeom>
        </p:spPr>
      </p:pic>
      <p:pic>
        <p:nvPicPr>
          <p:cNvPr id="242" name="Image 191" descr=" ">
            <a:extLst>
              <a:ext uri="{FF2B5EF4-FFF2-40B4-BE49-F238E27FC236}">
                <a16:creationId xmlns:a16="http://schemas.microsoft.com/office/drawing/2014/main" id="{E03B4463-3ED7-2657-BA05-C799AE8389FE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6553498" y="1404727"/>
            <a:ext cx="36864" cy="57534"/>
          </a:xfrm>
          <a:prstGeom prst="rect">
            <a:avLst/>
          </a:prstGeom>
        </p:spPr>
      </p:pic>
      <p:pic>
        <p:nvPicPr>
          <p:cNvPr id="243" name="Image 192" descr=" ">
            <a:extLst>
              <a:ext uri="{FF2B5EF4-FFF2-40B4-BE49-F238E27FC236}">
                <a16:creationId xmlns:a16="http://schemas.microsoft.com/office/drawing/2014/main" id="{711E6D04-0927-4AA0-6EA1-9F4B8E9B80B4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6594977" y="1382762"/>
            <a:ext cx="48152" cy="65782"/>
          </a:xfrm>
          <a:prstGeom prst="rect">
            <a:avLst/>
          </a:prstGeom>
        </p:spPr>
      </p:pic>
      <p:pic>
        <p:nvPicPr>
          <p:cNvPr id="244" name="Image 193" descr=" ">
            <a:extLst>
              <a:ext uri="{FF2B5EF4-FFF2-40B4-BE49-F238E27FC236}">
                <a16:creationId xmlns:a16="http://schemas.microsoft.com/office/drawing/2014/main" id="{36B73869-9B36-40CF-3722-833C958068C7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646900" y="1372183"/>
            <a:ext cx="44753" cy="59035"/>
          </a:xfrm>
          <a:prstGeom prst="rect">
            <a:avLst/>
          </a:prstGeom>
        </p:spPr>
      </p:pic>
      <p:pic>
        <p:nvPicPr>
          <p:cNvPr id="245" name="Image 194" descr=" ">
            <a:extLst>
              <a:ext uri="{FF2B5EF4-FFF2-40B4-BE49-F238E27FC236}">
                <a16:creationId xmlns:a16="http://schemas.microsoft.com/office/drawing/2014/main" id="{1AFB3F0C-3B49-CA59-3951-2EC1A94994F3}"/>
              </a:ext>
            </a:extLst>
          </p:cNvPr>
          <p:cNvPicPr>
            <a:picLocks noChangeAspect="1"/>
          </p:cNvPicPr>
          <p:nvPr userDrawn="1"/>
        </p:nvPicPr>
        <p:blipFill>
          <a:blip r:embed="rId190">
            <a:extLst>
              <a:ext uri="{96DAC541-7B7A-43D3-8B79-37D633B846F1}">
                <asvg:svgBlip xmlns=""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6285351" y="1564258"/>
            <a:ext cx="41454" cy="61925"/>
          </a:xfrm>
          <a:prstGeom prst="rect">
            <a:avLst/>
          </a:prstGeom>
        </p:spPr>
      </p:pic>
      <p:pic>
        <p:nvPicPr>
          <p:cNvPr id="246" name="Image 195" descr=" ">
            <a:extLst>
              <a:ext uri="{FF2B5EF4-FFF2-40B4-BE49-F238E27FC236}">
                <a16:creationId xmlns:a16="http://schemas.microsoft.com/office/drawing/2014/main" id="{C8EF01AB-AF6D-25A1-103A-82F5ADF3635C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6331220" y="1548544"/>
            <a:ext cx="38402" cy="62396"/>
          </a:xfrm>
          <a:prstGeom prst="rect">
            <a:avLst/>
          </a:prstGeom>
        </p:spPr>
      </p:pic>
      <p:pic>
        <p:nvPicPr>
          <p:cNvPr id="247" name="Image 196" descr=" ">
            <a:extLst>
              <a:ext uri="{FF2B5EF4-FFF2-40B4-BE49-F238E27FC236}">
                <a16:creationId xmlns:a16="http://schemas.microsoft.com/office/drawing/2014/main" id="{7A692598-283B-DD9B-8D67-795FB9412364}"/>
              </a:ext>
            </a:extLst>
          </p:cNvPr>
          <p:cNvPicPr>
            <a:picLocks noChangeAspect="1"/>
          </p:cNvPicPr>
          <p:nvPr userDrawn="1"/>
        </p:nvPicPr>
        <p:blipFill>
          <a:blip r:embed="rId194">
            <a:extLst>
              <a:ext uri="{96DAC541-7B7A-43D3-8B79-37D633B846F1}">
                <asvg:svgBlip xmlns="" xmlns:asvg="http://schemas.microsoft.com/office/drawing/2016/SVG/main" r:embed="rId195"/>
              </a:ext>
            </a:extLst>
          </a:blip>
          <a:stretch>
            <a:fillRect/>
          </a:stretch>
        </p:blipFill>
        <p:spPr>
          <a:xfrm>
            <a:off x="6375254" y="1532669"/>
            <a:ext cx="38378" cy="62396"/>
          </a:xfrm>
          <a:prstGeom prst="rect">
            <a:avLst/>
          </a:prstGeom>
        </p:spPr>
      </p:pic>
      <p:pic>
        <p:nvPicPr>
          <p:cNvPr id="248" name="Image 197" descr=" ">
            <a:extLst>
              <a:ext uri="{FF2B5EF4-FFF2-40B4-BE49-F238E27FC236}">
                <a16:creationId xmlns:a16="http://schemas.microsoft.com/office/drawing/2014/main" id="{64E47A37-E535-7947-3642-8639617EAB6E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197"/>
              </a:ext>
            </a:extLst>
          </a:blip>
          <a:stretch>
            <a:fillRect/>
          </a:stretch>
        </p:blipFill>
        <p:spPr>
          <a:xfrm>
            <a:off x="6419263" y="1521321"/>
            <a:ext cx="38254" cy="57857"/>
          </a:xfrm>
          <a:prstGeom prst="rect">
            <a:avLst/>
          </a:prstGeom>
        </p:spPr>
      </p:pic>
      <p:pic>
        <p:nvPicPr>
          <p:cNvPr id="249" name="Image 198" descr=" ">
            <a:extLst>
              <a:ext uri="{FF2B5EF4-FFF2-40B4-BE49-F238E27FC236}">
                <a16:creationId xmlns:a16="http://schemas.microsoft.com/office/drawing/2014/main" id="{EDE5FFF3-57AF-C2D8-CF97-A0013A517A76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199"/>
              </a:ext>
            </a:extLst>
          </a:blip>
          <a:stretch>
            <a:fillRect/>
          </a:stretch>
        </p:blipFill>
        <p:spPr>
          <a:xfrm>
            <a:off x="6462230" y="1502606"/>
            <a:ext cx="34632" cy="61082"/>
          </a:xfrm>
          <a:prstGeom prst="rect">
            <a:avLst/>
          </a:prstGeom>
        </p:spPr>
      </p:pic>
      <p:pic>
        <p:nvPicPr>
          <p:cNvPr id="250" name="Image 199" descr=" ">
            <a:extLst>
              <a:ext uri="{FF2B5EF4-FFF2-40B4-BE49-F238E27FC236}">
                <a16:creationId xmlns:a16="http://schemas.microsoft.com/office/drawing/2014/main" id="{90255156-E20F-ADAA-E752-E96CA674D1EB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01"/>
              </a:ext>
            </a:extLst>
          </a:blip>
          <a:stretch>
            <a:fillRect/>
          </a:stretch>
        </p:blipFill>
        <p:spPr>
          <a:xfrm>
            <a:off x="6501898" y="1492101"/>
            <a:ext cx="36864" cy="57534"/>
          </a:xfrm>
          <a:prstGeom prst="rect">
            <a:avLst/>
          </a:prstGeom>
        </p:spPr>
      </p:pic>
      <p:pic>
        <p:nvPicPr>
          <p:cNvPr id="251" name="Image 200" descr=" ">
            <a:extLst>
              <a:ext uri="{FF2B5EF4-FFF2-40B4-BE49-F238E27FC236}">
                <a16:creationId xmlns:a16="http://schemas.microsoft.com/office/drawing/2014/main" id="{8938F28E-7B2C-07E0-EF33-CF39B823533F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3"/>
              </a:ext>
            </a:extLst>
          </a:blip>
          <a:stretch>
            <a:fillRect/>
          </a:stretch>
        </p:blipFill>
        <p:spPr>
          <a:xfrm>
            <a:off x="6543029" y="1475569"/>
            <a:ext cx="41206" cy="53938"/>
          </a:xfrm>
          <a:prstGeom prst="rect">
            <a:avLst/>
          </a:prstGeom>
        </p:spPr>
      </p:pic>
      <p:pic>
        <p:nvPicPr>
          <p:cNvPr id="252" name="Image 201" descr=" ">
            <a:extLst>
              <a:ext uri="{FF2B5EF4-FFF2-40B4-BE49-F238E27FC236}">
                <a16:creationId xmlns:a16="http://schemas.microsoft.com/office/drawing/2014/main" id="{05BFEC79-4EB8-FAFC-11D4-B8030A6D5429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6588998" y="1455862"/>
            <a:ext cx="38402" cy="62396"/>
          </a:xfrm>
          <a:prstGeom prst="rect">
            <a:avLst/>
          </a:prstGeom>
        </p:spPr>
      </p:pic>
      <p:pic>
        <p:nvPicPr>
          <p:cNvPr id="253" name="Image 202" descr=" ">
            <a:extLst>
              <a:ext uri="{FF2B5EF4-FFF2-40B4-BE49-F238E27FC236}">
                <a16:creationId xmlns:a16="http://schemas.microsoft.com/office/drawing/2014/main" id="{2BE77944-0301-01E7-82AA-9C8A0ACE9F56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6632908" y="1440334"/>
            <a:ext cx="37584" cy="57770"/>
          </a:xfrm>
          <a:prstGeom prst="rect">
            <a:avLst/>
          </a:prstGeom>
        </p:spPr>
      </p:pic>
      <p:pic>
        <p:nvPicPr>
          <p:cNvPr id="254" name="Image 203" descr=" ">
            <a:extLst>
              <a:ext uri="{FF2B5EF4-FFF2-40B4-BE49-F238E27FC236}">
                <a16:creationId xmlns:a16="http://schemas.microsoft.com/office/drawing/2014/main" id="{5D0BAFDF-6CD5-9A6D-4A86-E718641836F1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6674982" y="1426208"/>
            <a:ext cx="34632" cy="61082"/>
          </a:xfrm>
          <a:prstGeom prst="rect">
            <a:avLst/>
          </a:prstGeom>
        </p:spPr>
      </p:pic>
      <p:pic>
        <p:nvPicPr>
          <p:cNvPr id="255" name="Image 204" descr=" ">
            <a:extLst>
              <a:ext uri="{FF2B5EF4-FFF2-40B4-BE49-F238E27FC236}">
                <a16:creationId xmlns:a16="http://schemas.microsoft.com/office/drawing/2014/main" id="{AAC8E962-0981-617C-7841-C58097BEF864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6714302" y="1411300"/>
            <a:ext cx="37584" cy="57758"/>
          </a:xfrm>
          <a:prstGeom prst="rect">
            <a:avLst/>
          </a:prstGeom>
        </p:spPr>
      </p:pic>
      <p:pic>
        <p:nvPicPr>
          <p:cNvPr id="256" name="Image 205" descr=" ">
            <a:extLst>
              <a:ext uri="{FF2B5EF4-FFF2-40B4-BE49-F238E27FC236}">
                <a16:creationId xmlns:a16="http://schemas.microsoft.com/office/drawing/2014/main" id="{97B713AE-AA44-0B3D-DFB6-1E7555DC14BB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6753920" y="1401130"/>
            <a:ext cx="41206" cy="53950"/>
          </a:xfrm>
          <a:prstGeom prst="rect">
            <a:avLst/>
          </a:prstGeom>
        </p:spPr>
      </p:pic>
      <p:pic>
        <p:nvPicPr>
          <p:cNvPr id="257" name="Image 206" descr=" ">
            <a:extLst>
              <a:ext uri="{FF2B5EF4-FFF2-40B4-BE49-F238E27FC236}">
                <a16:creationId xmlns:a16="http://schemas.microsoft.com/office/drawing/2014/main" id="{FF57AA51-C829-4C25-9851-B694098A634F}"/>
              </a:ext>
            </a:extLst>
          </p:cNvPr>
          <p:cNvPicPr>
            <a:picLocks noChangeAspect="1"/>
          </p:cNvPicPr>
          <p:nvPr userDrawn="1"/>
        </p:nvPicPr>
        <p:blipFill>
          <a:blip r:embed="rId210">
            <a:extLst>
              <a:ext uri="{96DAC541-7B7A-43D3-8B79-37D633B846F1}">
                <asvg:svgBlip xmlns="" xmlns:asvg="http://schemas.microsoft.com/office/drawing/2016/SVG/main" r:embed="rId211"/>
              </a:ext>
            </a:extLst>
          </a:blip>
          <a:stretch>
            <a:fillRect/>
          </a:stretch>
        </p:blipFill>
        <p:spPr>
          <a:xfrm>
            <a:off x="6800311" y="1380071"/>
            <a:ext cx="41900" cy="63599"/>
          </a:xfrm>
          <a:prstGeom prst="rect">
            <a:avLst/>
          </a:prstGeom>
        </p:spPr>
      </p:pic>
      <p:pic>
        <p:nvPicPr>
          <p:cNvPr id="258" name="Image 207" descr=" ">
            <a:extLst>
              <a:ext uri="{FF2B5EF4-FFF2-40B4-BE49-F238E27FC236}">
                <a16:creationId xmlns:a16="http://schemas.microsoft.com/office/drawing/2014/main" id="{CFC4FA6F-B934-E2EA-5119-7552EFBE0F80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6840227" y="1370447"/>
            <a:ext cx="43612" cy="53975"/>
          </a:xfrm>
          <a:prstGeom prst="rect">
            <a:avLst/>
          </a:prstGeom>
        </p:spPr>
      </p:pic>
      <p:pic>
        <p:nvPicPr>
          <p:cNvPr id="259" name="Image 208" descr=" ">
            <a:extLst>
              <a:ext uri="{FF2B5EF4-FFF2-40B4-BE49-F238E27FC236}">
                <a16:creationId xmlns:a16="http://schemas.microsoft.com/office/drawing/2014/main" id="{12953CD5-CCE6-41E5-01DF-46457ACF0443}"/>
              </a:ext>
            </a:extLst>
          </p:cNvPr>
          <p:cNvPicPr>
            <a:picLocks noChangeAspect="1"/>
          </p:cNvPicPr>
          <p:nvPr userDrawn="1"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6889991" y="1351868"/>
            <a:ext cx="32846" cy="60461"/>
          </a:xfrm>
          <a:prstGeom prst="rect">
            <a:avLst/>
          </a:prstGeom>
        </p:spPr>
      </p:pic>
      <p:pic>
        <p:nvPicPr>
          <p:cNvPr id="260" name="Image 209" descr=" ">
            <a:extLst>
              <a:ext uri="{FF2B5EF4-FFF2-40B4-BE49-F238E27FC236}">
                <a16:creationId xmlns:a16="http://schemas.microsoft.com/office/drawing/2014/main" id="{9C596E48-8596-F859-DB58-96ED5EE4F930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6924672" y="1341239"/>
            <a:ext cx="43612" cy="53975"/>
          </a:xfrm>
          <a:prstGeom prst="rect">
            <a:avLst/>
          </a:prstGeom>
        </p:spPr>
      </p:pic>
      <p:pic>
        <p:nvPicPr>
          <p:cNvPr id="261" name="Image 210" descr=" ">
            <a:extLst>
              <a:ext uri="{FF2B5EF4-FFF2-40B4-BE49-F238E27FC236}">
                <a16:creationId xmlns:a16="http://schemas.microsoft.com/office/drawing/2014/main" id="{64CF5E9D-AD26-6F8D-0D74-6E70282D61E8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6286294" y="1631727"/>
            <a:ext cx="37584" cy="57770"/>
          </a:xfrm>
          <a:prstGeom prst="rect">
            <a:avLst/>
          </a:prstGeom>
        </p:spPr>
      </p:pic>
      <p:pic>
        <p:nvPicPr>
          <p:cNvPr id="262" name="Image 211" descr=" ">
            <a:extLst>
              <a:ext uri="{FF2B5EF4-FFF2-40B4-BE49-F238E27FC236}">
                <a16:creationId xmlns:a16="http://schemas.microsoft.com/office/drawing/2014/main" id="{3554BBA6-1EDA-1B22-D725-E5B62E7BCC14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6327574" y="1617551"/>
            <a:ext cx="34632" cy="61082"/>
          </a:xfrm>
          <a:prstGeom prst="rect">
            <a:avLst/>
          </a:prstGeom>
        </p:spPr>
      </p:pic>
      <p:pic>
        <p:nvPicPr>
          <p:cNvPr id="263" name="Image 212" descr=" ">
            <a:extLst>
              <a:ext uri="{FF2B5EF4-FFF2-40B4-BE49-F238E27FC236}">
                <a16:creationId xmlns:a16="http://schemas.microsoft.com/office/drawing/2014/main" id="{911C3745-9012-F2F6-7C04-72EE9908FAB7}"/>
              </a:ext>
            </a:extLst>
          </p:cNvPr>
          <p:cNvPicPr>
            <a:picLocks noChangeAspect="1"/>
          </p:cNvPicPr>
          <p:nvPr userDrawn="1"/>
        </p:nvPicPr>
        <p:blipFill>
          <a:blip r:embed="rId218">
            <a:extLst>
              <a:ext uri="{96DAC541-7B7A-43D3-8B79-37D633B846F1}">
                <asvg:svgBlip xmlns="" xmlns:asvg="http://schemas.microsoft.com/office/drawing/2016/SVG/main" r:embed="rId219"/>
              </a:ext>
            </a:extLst>
          </a:blip>
          <a:stretch>
            <a:fillRect/>
          </a:stretch>
        </p:blipFill>
        <p:spPr>
          <a:xfrm>
            <a:off x="6365356" y="1601229"/>
            <a:ext cx="45051" cy="64703"/>
          </a:xfrm>
          <a:prstGeom prst="rect">
            <a:avLst/>
          </a:prstGeom>
        </p:spPr>
      </p:pic>
      <p:pic>
        <p:nvPicPr>
          <p:cNvPr id="264" name="Image 213" descr=" ">
            <a:extLst>
              <a:ext uri="{FF2B5EF4-FFF2-40B4-BE49-F238E27FC236}">
                <a16:creationId xmlns:a16="http://schemas.microsoft.com/office/drawing/2014/main" id="{22807FD4-55BB-F98A-E213-70E1E03BE572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6414847" y="1586123"/>
            <a:ext cx="38378" cy="62396"/>
          </a:xfrm>
          <a:prstGeom prst="rect">
            <a:avLst/>
          </a:prstGeom>
        </p:spPr>
      </p:pic>
      <p:pic>
        <p:nvPicPr>
          <p:cNvPr id="265" name="Image 214" descr=" ">
            <a:extLst>
              <a:ext uri="{FF2B5EF4-FFF2-40B4-BE49-F238E27FC236}">
                <a16:creationId xmlns:a16="http://schemas.microsoft.com/office/drawing/2014/main" id="{D18ED3A1-3C3A-B800-5CA9-6FA7911753FE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6458211" y="1574105"/>
            <a:ext cx="43612" cy="53975"/>
          </a:xfrm>
          <a:prstGeom prst="rect">
            <a:avLst/>
          </a:prstGeom>
        </p:spPr>
      </p:pic>
      <p:pic>
        <p:nvPicPr>
          <p:cNvPr id="266" name="Image 215" descr=" ">
            <a:extLst>
              <a:ext uri="{FF2B5EF4-FFF2-40B4-BE49-F238E27FC236}">
                <a16:creationId xmlns:a16="http://schemas.microsoft.com/office/drawing/2014/main" id="{0DDC1F6C-3E51-8127-B25B-B44ED7CE5B99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6502915" y="1554361"/>
            <a:ext cx="41231" cy="62793"/>
          </a:xfrm>
          <a:prstGeom prst="rect">
            <a:avLst/>
          </a:prstGeom>
        </p:spPr>
      </p:pic>
      <p:pic>
        <p:nvPicPr>
          <p:cNvPr id="267" name="Image 216" descr=" ">
            <a:extLst>
              <a:ext uri="{FF2B5EF4-FFF2-40B4-BE49-F238E27FC236}">
                <a16:creationId xmlns:a16="http://schemas.microsoft.com/office/drawing/2014/main" id="{3BAF39FC-786D-792C-E210-A2E4E289C97F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6549157" y="1542331"/>
            <a:ext cx="43612" cy="53975"/>
          </a:xfrm>
          <a:prstGeom prst="rect">
            <a:avLst/>
          </a:prstGeom>
        </p:spPr>
      </p:pic>
      <p:pic>
        <p:nvPicPr>
          <p:cNvPr id="268" name="Image 217" descr=" ">
            <a:extLst>
              <a:ext uri="{FF2B5EF4-FFF2-40B4-BE49-F238E27FC236}">
                <a16:creationId xmlns:a16="http://schemas.microsoft.com/office/drawing/2014/main" id="{4452ADF6-45AA-7028-DC7F-2B81F3DE0C97}"/>
              </a:ext>
            </a:extLst>
          </p:cNvPr>
          <p:cNvPicPr>
            <a:picLocks noChangeAspect="1"/>
          </p:cNvPicPr>
          <p:nvPr userDrawn="1"/>
        </p:nvPicPr>
        <p:blipFill>
          <a:blip r:embed="rId224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6598053" y="1523715"/>
            <a:ext cx="32846" cy="60461"/>
          </a:xfrm>
          <a:prstGeom prst="rect">
            <a:avLst/>
          </a:prstGeom>
        </p:spPr>
      </p:pic>
      <p:pic>
        <p:nvPicPr>
          <p:cNvPr id="269" name="Image 218" descr=" ">
            <a:extLst>
              <a:ext uri="{FF2B5EF4-FFF2-40B4-BE49-F238E27FC236}">
                <a16:creationId xmlns:a16="http://schemas.microsoft.com/office/drawing/2014/main" id="{0017A684-62AC-E90E-DC3C-B695744FA6F0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6636009" y="1508385"/>
            <a:ext cx="38402" cy="62384"/>
          </a:xfrm>
          <a:prstGeom prst="rect">
            <a:avLst/>
          </a:prstGeom>
        </p:spPr>
      </p:pic>
      <p:pic>
        <p:nvPicPr>
          <p:cNvPr id="270" name="Image 219" descr=" ">
            <a:extLst>
              <a:ext uri="{FF2B5EF4-FFF2-40B4-BE49-F238E27FC236}">
                <a16:creationId xmlns:a16="http://schemas.microsoft.com/office/drawing/2014/main" id="{459184AD-B026-DC2F-E470-83A6F8279D1F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6680564" y="1494172"/>
            <a:ext cx="36691" cy="53070"/>
          </a:xfrm>
          <a:prstGeom prst="rect">
            <a:avLst/>
          </a:prstGeom>
        </p:spPr>
      </p:pic>
      <p:pic>
        <p:nvPicPr>
          <p:cNvPr id="271" name="Image 220" descr=" ">
            <a:extLst>
              <a:ext uri="{FF2B5EF4-FFF2-40B4-BE49-F238E27FC236}">
                <a16:creationId xmlns:a16="http://schemas.microsoft.com/office/drawing/2014/main" id="{4426E357-54FA-3756-98AD-C40BE23F6847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29"/>
              </a:ext>
            </a:extLst>
          </a:blip>
          <a:stretch>
            <a:fillRect/>
          </a:stretch>
        </p:blipFill>
        <p:spPr>
          <a:xfrm>
            <a:off x="6722787" y="1479637"/>
            <a:ext cx="34632" cy="61082"/>
          </a:xfrm>
          <a:prstGeom prst="rect">
            <a:avLst/>
          </a:prstGeom>
        </p:spPr>
      </p:pic>
      <p:pic>
        <p:nvPicPr>
          <p:cNvPr id="272" name="Image 221" descr=" ">
            <a:extLst>
              <a:ext uri="{FF2B5EF4-FFF2-40B4-BE49-F238E27FC236}">
                <a16:creationId xmlns:a16="http://schemas.microsoft.com/office/drawing/2014/main" id="{A92096D1-2102-8606-4EFE-77732C67D9F2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6760991" y="1467358"/>
            <a:ext cx="41206" cy="53950"/>
          </a:xfrm>
          <a:prstGeom prst="rect">
            <a:avLst/>
          </a:prstGeom>
        </p:spPr>
      </p:pic>
      <p:pic>
        <p:nvPicPr>
          <p:cNvPr id="273" name="Image 222" descr=" ">
            <a:extLst>
              <a:ext uri="{FF2B5EF4-FFF2-40B4-BE49-F238E27FC236}">
                <a16:creationId xmlns:a16="http://schemas.microsoft.com/office/drawing/2014/main" id="{CD6E6431-C0A2-C2F9-DF22-AE69AD193210}"/>
              </a:ext>
            </a:extLst>
          </p:cNvPr>
          <p:cNvPicPr>
            <a:picLocks noChangeAspect="1"/>
          </p:cNvPicPr>
          <p:nvPr userDrawn="1"/>
        </p:nvPicPr>
        <p:blipFill>
          <a:blip r:embed="rId210">
            <a:extLst>
              <a:ext uri="{96DAC541-7B7A-43D3-8B79-37D633B846F1}">
                <asvg:svgBlip xmlns="" xmlns:asvg="http://schemas.microsoft.com/office/drawing/2016/SVG/main" r:embed="rId231"/>
              </a:ext>
            </a:extLst>
          </a:blip>
          <a:stretch>
            <a:fillRect/>
          </a:stretch>
        </p:blipFill>
        <p:spPr>
          <a:xfrm>
            <a:off x="6807183" y="1446349"/>
            <a:ext cx="41900" cy="63599"/>
          </a:xfrm>
          <a:prstGeom prst="rect">
            <a:avLst/>
          </a:prstGeom>
        </p:spPr>
      </p:pic>
      <p:pic>
        <p:nvPicPr>
          <p:cNvPr id="274" name="Image 223" descr=" ">
            <a:extLst>
              <a:ext uri="{FF2B5EF4-FFF2-40B4-BE49-F238E27FC236}">
                <a16:creationId xmlns:a16="http://schemas.microsoft.com/office/drawing/2014/main" id="{1625E0AC-205B-5DEE-74AA-AB20363BCC61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6847322" y="1436650"/>
            <a:ext cx="43612" cy="53975"/>
          </a:xfrm>
          <a:prstGeom prst="rect">
            <a:avLst/>
          </a:prstGeom>
        </p:spPr>
      </p:pic>
      <p:pic>
        <p:nvPicPr>
          <p:cNvPr id="275" name="Image 224" descr=" ">
            <a:extLst>
              <a:ext uri="{FF2B5EF4-FFF2-40B4-BE49-F238E27FC236}">
                <a16:creationId xmlns:a16="http://schemas.microsoft.com/office/drawing/2014/main" id="{A954A01A-CA5F-2CC4-C51F-EDC7EC9F7896}"/>
              </a:ext>
            </a:extLst>
          </p:cNvPr>
          <p:cNvPicPr>
            <a:picLocks noChangeAspect="1"/>
          </p:cNvPicPr>
          <p:nvPr userDrawn="1"/>
        </p:nvPicPr>
        <p:blipFill>
          <a:blip r:embed="rId233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6896119" y="1419014"/>
            <a:ext cx="32846" cy="60461"/>
          </a:xfrm>
          <a:prstGeom prst="rect">
            <a:avLst/>
          </a:prstGeom>
        </p:spPr>
      </p:pic>
      <p:pic>
        <p:nvPicPr>
          <p:cNvPr id="276" name="Image 225" descr=" ">
            <a:extLst>
              <a:ext uri="{FF2B5EF4-FFF2-40B4-BE49-F238E27FC236}">
                <a16:creationId xmlns:a16="http://schemas.microsoft.com/office/drawing/2014/main" id="{A4497356-FC59-5F93-C970-952523AF911C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6932660" y="1409340"/>
            <a:ext cx="43612" cy="53975"/>
          </a:xfrm>
          <a:prstGeom prst="rect">
            <a:avLst/>
          </a:prstGeom>
        </p:spPr>
      </p:pic>
      <p:pic>
        <p:nvPicPr>
          <p:cNvPr id="277" name="Image 226" descr=" ">
            <a:extLst>
              <a:ext uri="{FF2B5EF4-FFF2-40B4-BE49-F238E27FC236}">
                <a16:creationId xmlns:a16="http://schemas.microsoft.com/office/drawing/2014/main" id="{70C3164A-5634-8DCA-C7C9-585863771A77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6289345" y="1693118"/>
            <a:ext cx="38378" cy="62384"/>
          </a:xfrm>
          <a:prstGeom prst="rect">
            <a:avLst/>
          </a:prstGeom>
        </p:spPr>
      </p:pic>
      <p:pic>
        <p:nvPicPr>
          <p:cNvPr id="278" name="Image 227" descr=" ">
            <a:extLst>
              <a:ext uri="{FF2B5EF4-FFF2-40B4-BE49-F238E27FC236}">
                <a16:creationId xmlns:a16="http://schemas.microsoft.com/office/drawing/2014/main" id="{6F4CEA21-41EA-5686-8528-1B3E1730EA61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6334396" y="1682068"/>
            <a:ext cx="36864" cy="57534"/>
          </a:xfrm>
          <a:prstGeom prst="rect">
            <a:avLst/>
          </a:prstGeom>
        </p:spPr>
      </p:pic>
      <p:pic>
        <p:nvPicPr>
          <p:cNvPr id="279" name="Image 228" descr=" ">
            <a:extLst>
              <a:ext uri="{FF2B5EF4-FFF2-40B4-BE49-F238E27FC236}">
                <a16:creationId xmlns:a16="http://schemas.microsoft.com/office/drawing/2014/main" id="{5D4BC538-165B-3DD3-9EB8-76F30A8FC9E4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6375850" y="1663849"/>
            <a:ext cx="34632" cy="61082"/>
          </a:xfrm>
          <a:prstGeom prst="rect">
            <a:avLst/>
          </a:prstGeom>
        </p:spPr>
      </p:pic>
      <p:pic>
        <p:nvPicPr>
          <p:cNvPr id="280" name="Image 229" descr=" ">
            <a:extLst>
              <a:ext uri="{FF2B5EF4-FFF2-40B4-BE49-F238E27FC236}">
                <a16:creationId xmlns:a16="http://schemas.microsoft.com/office/drawing/2014/main" id="{3448EA6B-B269-83DF-B345-22FCE263A6AB}"/>
              </a:ext>
            </a:extLst>
          </p:cNvPr>
          <p:cNvPicPr>
            <a:picLocks noChangeAspect="1"/>
          </p:cNvPicPr>
          <p:nvPr userDrawn="1"/>
        </p:nvPicPr>
        <p:blipFill>
          <a:blip r:embed="rId23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6414599" y="1647130"/>
            <a:ext cx="45448" cy="74985"/>
          </a:xfrm>
          <a:prstGeom prst="rect">
            <a:avLst/>
          </a:prstGeom>
        </p:spPr>
      </p:pic>
      <p:pic>
        <p:nvPicPr>
          <p:cNvPr id="281" name="Image 230" descr=" ">
            <a:extLst>
              <a:ext uri="{FF2B5EF4-FFF2-40B4-BE49-F238E27FC236}">
                <a16:creationId xmlns:a16="http://schemas.microsoft.com/office/drawing/2014/main" id="{77ACCF46-821A-3B80-B77F-DA99888A3A50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41"/>
              </a:ext>
            </a:extLst>
          </a:blip>
          <a:stretch>
            <a:fillRect/>
          </a:stretch>
        </p:blipFill>
        <p:spPr>
          <a:xfrm>
            <a:off x="6464761" y="1630896"/>
            <a:ext cx="38378" cy="62396"/>
          </a:xfrm>
          <a:prstGeom prst="rect">
            <a:avLst/>
          </a:prstGeom>
        </p:spPr>
      </p:pic>
      <p:pic>
        <p:nvPicPr>
          <p:cNvPr id="282" name="Image 231" descr=" ">
            <a:extLst>
              <a:ext uri="{FF2B5EF4-FFF2-40B4-BE49-F238E27FC236}">
                <a16:creationId xmlns:a16="http://schemas.microsoft.com/office/drawing/2014/main" id="{43095BF3-599E-9FA5-B3B3-DAE8CA4FC892}"/>
              </a:ext>
            </a:extLst>
          </p:cNvPr>
          <p:cNvPicPr>
            <a:picLocks noChangeAspect="1"/>
          </p:cNvPicPr>
          <p:nvPr userDrawn="1"/>
        </p:nvPicPr>
        <p:blipFill>
          <a:blip r:embed="rId242">
            <a:extLst>
              <a:ext uri="{96DAC541-7B7A-43D3-8B79-37D633B846F1}">
                <asvg:svgBlip xmlns="" xmlns:asvg="http://schemas.microsoft.com/office/drawing/2016/SVG/main" r:embed="rId243"/>
              </a:ext>
            </a:extLst>
          </a:blip>
          <a:stretch>
            <a:fillRect/>
          </a:stretch>
        </p:blipFill>
        <p:spPr>
          <a:xfrm>
            <a:off x="6509117" y="1620689"/>
            <a:ext cx="36864" cy="57534"/>
          </a:xfrm>
          <a:prstGeom prst="rect">
            <a:avLst/>
          </a:prstGeom>
        </p:spPr>
      </p:pic>
      <p:pic>
        <p:nvPicPr>
          <p:cNvPr id="283" name="Image 232" descr=" ">
            <a:extLst>
              <a:ext uri="{FF2B5EF4-FFF2-40B4-BE49-F238E27FC236}">
                <a16:creationId xmlns:a16="http://schemas.microsoft.com/office/drawing/2014/main" id="{E2EAB09C-2BBA-2746-5302-1C83A28E6F0A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6550372" y="1601254"/>
            <a:ext cx="38402" cy="62396"/>
          </a:xfrm>
          <a:prstGeom prst="rect">
            <a:avLst/>
          </a:prstGeom>
        </p:spPr>
      </p:pic>
      <p:pic>
        <p:nvPicPr>
          <p:cNvPr id="284" name="Image 233" descr=" ">
            <a:extLst>
              <a:ext uri="{FF2B5EF4-FFF2-40B4-BE49-F238E27FC236}">
                <a16:creationId xmlns:a16="http://schemas.microsoft.com/office/drawing/2014/main" id="{5B97354A-4460-B03B-31E8-E7389D435948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6593364" y="1586347"/>
            <a:ext cx="38378" cy="62396"/>
          </a:xfrm>
          <a:prstGeom prst="rect">
            <a:avLst/>
          </a:prstGeom>
        </p:spPr>
      </p:pic>
      <p:pic>
        <p:nvPicPr>
          <p:cNvPr id="285" name="Image 234" descr=" ">
            <a:extLst>
              <a:ext uri="{FF2B5EF4-FFF2-40B4-BE49-F238E27FC236}">
                <a16:creationId xmlns:a16="http://schemas.microsoft.com/office/drawing/2014/main" id="{084B333F-513D-8812-580D-0E1BD8E21816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6637373" y="1570484"/>
            <a:ext cx="38402" cy="62384"/>
          </a:xfrm>
          <a:prstGeom prst="rect">
            <a:avLst/>
          </a:prstGeom>
        </p:spPr>
      </p:pic>
      <p:pic>
        <p:nvPicPr>
          <p:cNvPr id="286" name="Image 235" descr=" ">
            <a:extLst>
              <a:ext uri="{FF2B5EF4-FFF2-40B4-BE49-F238E27FC236}">
                <a16:creationId xmlns:a16="http://schemas.microsoft.com/office/drawing/2014/main" id="{DFD6CA87-803C-1A40-E02E-684E32135A11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6680688" y="1552079"/>
            <a:ext cx="48152" cy="65782"/>
          </a:xfrm>
          <a:prstGeom prst="rect">
            <a:avLst/>
          </a:prstGeom>
        </p:spPr>
      </p:pic>
      <p:pic>
        <p:nvPicPr>
          <p:cNvPr id="287" name="Image 236" descr=" ">
            <a:extLst>
              <a:ext uri="{FF2B5EF4-FFF2-40B4-BE49-F238E27FC236}">
                <a16:creationId xmlns:a16="http://schemas.microsoft.com/office/drawing/2014/main" id="{D184E7DE-DBDC-B1F0-E793-A9C55E45E0FC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6731742" y="1540532"/>
            <a:ext cx="44778" cy="59035"/>
          </a:xfrm>
          <a:prstGeom prst="rect">
            <a:avLst/>
          </a:prstGeom>
        </p:spPr>
      </p:pic>
      <p:pic>
        <p:nvPicPr>
          <p:cNvPr id="288" name="Image 237" descr=" ">
            <a:extLst>
              <a:ext uri="{FF2B5EF4-FFF2-40B4-BE49-F238E27FC236}">
                <a16:creationId xmlns:a16="http://schemas.microsoft.com/office/drawing/2014/main" id="{7B1AE3C5-40CB-EC13-C3E0-87FDC7EDFD96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6771509" y="1523715"/>
            <a:ext cx="37584" cy="57758"/>
          </a:xfrm>
          <a:prstGeom prst="rect">
            <a:avLst/>
          </a:prstGeom>
        </p:spPr>
      </p:pic>
      <p:pic>
        <p:nvPicPr>
          <p:cNvPr id="289" name="Image 238" descr=" ">
            <a:extLst>
              <a:ext uri="{FF2B5EF4-FFF2-40B4-BE49-F238E27FC236}">
                <a16:creationId xmlns:a16="http://schemas.microsoft.com/office/drawing/2014/main" id="{C2B98F85-6E0D-71EE-6E24-B509BEBA3013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6813434" y="1510568"/>
            <a:ext cx="34632" cy="61082"/>
          </a:xfrm>
          <a:prstGeom prst="rect">
            <a:avLst/>
          </a:prstGeom>
        </p:spPr>
      </p:pic>
      <p:pic>
        <p:nvPicPr>
          <p:cNvPr id="290" name="Image 239" descr=" ">
            <a:extLst>
              <a:ext uri="{FF2B5EF4-FFF2-40B4-BE49-F238E27FC236}">
                <a16:creationId xmlns:a16="http://schemas.microsoft.com/office/drawing/2014/main" id="{C68F4DA1-EF1B-F47D-6CF9-BD4A16E80814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6851886" y="1494693"/>
            <a:ext cx="41255" cy="62793"/>
          </a:xfrm>
          <a:prstGeom prst="rect">
            <a:avLst/>
          </a:prstGeom>
        </p:spPr>
      </p:pic>
      <p:pic>
        <p:nvPicPr>
          <p:cNvPr id="291" name="Image 240" descr=" ">
            <a:extLst>
              <a:ext uri="{FF2B5EF4-FFF2-40B4-BE49-F238E27FC236}">
                <a16:creationId xmlns:a16="http://schemas.microsoft.com/office/drawing/2014/main" id="{65E50C81-048E-307A-B5C0-1DC07DF7B126}"/>
              </a:ext>
            </a:extLst>
          </p:cNvPr>
          <p:cNvPicPr>
            <a:picLocks noChangeAspect="1"/>
          </p:cNvPicPr>
          <p:nvPr userDrawn="1"/>
        </p:nvPicPr>
        <p:blipFill>
          <a:blip r:embed="rId252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6897880" y="1489050"/>
            <a:ext cx="36492" cy="53070"/>
          </a:xfrm>
          <a:prstGeom prst="rect">
            <a:avLst/>
          </a:prstGeom>
        </p:spPr>
      </p:pic>
      <p:pic>
        <p:nvPicPr>
          <p:cNvPr id="292" name="Image 241" descr=" ">
            <a:extLst>
              <a:ext uri="{FF2B5EF4-FFF2-40B4-BE49-F238E27FC236}">
                <a16:creationId xmlns:a16="http://schemas.microsoft.com/office/drawing/2014/main" id="{D085D002-DA8E-F8B6-2B28-4F4118D7F262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6937126" y="1469938"/>
            <a:ext cx="41206" cy="53950"/>
          </a:xfrm>
          <a:prstGeom prst="rect">
            <a:avLst/>
          </a:prstGeom>
        </p:spPr>
      </p:pic>
      <p:pic>
        <p:nvPicPr>
          <p:cNvPr id="293" name="Image 242" descr=" ">
            <a:extLst>
              <a:ext uri="{FF2B5EF4-FFF2-40B4-BE49-F238E27FC236}">
                <a16:creationId xmlns:a16="http://schemas.microsoft.com/office/drawing/2014/main" id="{C2E6B8BD-F9CE-FFD9-0512-F3BD14F5A470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6980217" y="1450888"/>
            <a:ext cx="37584" cy="57770"/>
          </a:xfrm>
          <a:prstGeom prst="rect">
            <a:avLst/>
          </a:prstGeom>
        </p:spPr>
      </p:pic>
      <p:pic>
        <p:nvPicPr>
          <p:cNvPr id="294" name="Image 243" descr=" ">
            <a:extLst>
              <a:ext uri="{FF2B5EF4-FFF2-40B4-BE49-F238E27FC236}">
                <a16:creationId xmlns:a16="http://schemas.microsoft.com/office/drawing/2014/main" id="{BA9BEFAF-EA40-E16C-44DC-85D3D601D54C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7021323" y="1439999"/>
            <a:ext cx="38254" cy="57857"/>
          </a:xfrm>
          <a:prstGeom prst="rect">
            <a:avLst/>
          </a:prstGeom>
        </p:spPr>
      </p:pic>
      <p:pic>
        <p:nvPicPr>
          <p:cNvPr id="295" name="Image 244" descr=" ">
            <a:extLst>
              <a:ext uri="{FF2B5EF4-FFF2-40B4-BE49-F238E27FC236}">
                <a16:creationId xmlns:a16="http://schemas.microsoft.com/office/drawing/2014/main" id="{5720FC2B-E888-0615-7D79-2155CA04D7F1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7060470" y="1426220"/>
            <a:ext cx="44753" cy="59035"/>
          </a:xfrm>
          <a:prstGeom prst="rect">
            <a:avLst/>
          </a:prstGeom>
        </p:spPr>
      </p:pic>
      <p:pic>
        <p:nvPicPr>
          <p:cNvPr id="296" name="Image 245" descr=" ">
            <a:extLst>
              <a:ext uri="{FF2B5EF4-FFF2-40B4-BE49-F238E27FC236}">
                <a16:creationId xmlns:a16="http://schemas.microsoft.com/office/drawing/2014/main" id="{8BA88E65-4C0A-39E1-2578-58B57EB8360E}"/>
              </a:ext>
            </a:extLst>
          </p:cNvPr>
          <p:cNvPicPr>
            <a:picLocks noChangeAspect="1"/>
          </p:cNvPicPr>
          <p:nvPr userDrawn="1"/>
        </p:nvPicPr>
        <p:blipFill>
          <a:blip r:embed="rId258"/>
          <a:stretch>
            <a:fillRect/>
          </a:stretch>
        </p:blipFill>
        <p:spPr>
          <a:xfrm>
            <a:off x="7951467" y="1216124"/>
            <a:ext cx="1547097" cy="615758"/>
          </a:xfrm>
          <a:prstGeom prst="rect">
            <a:avLst/>
          </a:prstGeom>
        </p:spPr>
      </p:pic>
      <p:pic>
        <p:nvPicPr>
          <p:cNvPr id="297" name="Image 246" descr=" ">
            <a:extLst>
              <a:ext uri="{FF2B5EF4-FFF2-40B4-BE49-F238E27FC236}">
                <a16:creationId xmlns:a16="http://schemas.microsoft.com/office/drawing/2014/main" id="{D71DA477-F11D-0CCE-8C76-5AA4AD386E24}"/>
              </a:ext>
            </a:extLst>
          </p:cNvPr>
          <p:cNvPicPr>
            <a:picLocks noChangeAspect="1"/>
          </p:cNvPicPr>
          <p:nvPr userDrawn="1"/>
        </p:nvPicPr>
        <p:blipFill>
          <a:blip r:embed="rId259"/>
          <a:stretch>
            <a:fillRect/>
          </a:stretch>
        </p:blipFill>
        <p:spPr>
          <a:xfrm>
            <a:off x="3432356" y="1026083"/>
            <a:ext cx="1983606" cy="841896"/>
          </a:xfrm>
          <a:prstGeom prst="rect">
            <a:avLst/>
          </a:prstGeom>
        </p:spPr>
      </p:pic>
      <p:pic>
        <p:nvPicPr>
          <p:cNvPr id="298" name="Image 247" descr=" ">
            <a:extLst>
              <a:ext uri="{FF2B5EF4-FFF2-40B4-BE49-F238E27FC236}">
                <a16:creationId xmlns:a16="http://schemas.microsoft.com/office/drawing/2014/main" id="{0C7A4A94-5E18-2463-3DDE-D5064C9F3A82}"/>
              </a:ext>
            </a:extLst>
          </p:cNvPr>
          <p:cNvPicPr>
            <a:picLocks noChangeAspect="1"/>
          </p:cNvPicPr>
          <p:nvPr userDrawn="1"/>
        </p:nvPicPr>
        <p:blipFill>
          <a:blip r:embed="rId260">
            <a:extLst>
              <a:ext uri="{96DAC541-7B7A-43D3-8B79-37D633B846F1}">
                <asvg:svgBlip xmlns=""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3467732" y="1080988"/>
            <a:ext cx="1912879" cy="732061"/>
          </a:xfrm>
          <a:prstGeom prst="rect">
            <a:avLst/>
          </a:prstGeom>
        </p:spPr>
      </p:pic>
      <p:pic>
        <p:nvPicPr>
          <p:cNvPr id="2" name="Image 84" descr=" ">
            <a:extLst>
              <a:ext uri="{FF2B5EF4-FFF2-40B4-BE49-F238E27FC236}">
                <a16:creationId xmlns:a16="http://schemas.microsoft.com/office/drawing/2014/main" id="{DD408E9C-2075-ACC9-A5E8-3ECF93B78E61}"/>
              </a:ext>
            </a:extLst>
          </p:cNvPr>
          <p:cNvPicPr>
            <a:picLocks noChangeAspect="1"/>
          </p:cNvPicPr>
          <p:nvPr userDrawn="1"/>
        </p:nvPicPr>
        <p:blipFill>
          <a:blip r:embed="rId262">
            <a:duotone>
              <a:prstClr val="black"/>
              <a:srgbClr val="98024C">
                <a:tint val="45000"/>
                <a:satMod val="400000"/>
              </a:srgbClr>
            </a:duotone>
            <a:alphaModFix amt="50000"/>
          </a:blip>
          <a:stretch>
            <a:fillRect/>
          </a:stretch>
        </p:blipFill>
        <p:spPr>
          <a:xfrm>
            <a:off x="10165648" y="0"/>
            <a:ext cx="142214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94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E695B-64C1-01AB-2DBE-D55B0E12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4375" cy="5705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F44677-7A7C-D2A6-9F55-38167950E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4375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DDD93A-3DA7-9280-426A-C022F718A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E4061D-7F5B-5433-410A-7F0BBA70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D1DC78-358C-4E2C-5D8E-8229236A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Image 85" descr=" ">
            <a:extLst>
              <a:ext uri="{FF2B5EF4-FFF2-40B4-BE49-F238E27FC236}">
                <a16:creationId xmlns:a16="http://schemas.microsoft.com/office/drawing/2014/main" id="{E1E6C474-C17B-4D2C-5879-94B7BE7165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127" y="1536700"/>
            <a:ext cx="2970658" cy="1143000"/>
          </a:xfrm>
          <a:prstGeom prst="rect">
            <a:avLst/>
          </a:prstGeom>
        </p:spPr>
      </p:pic>
      <p:pic>
        <p:nvPicPr>
          <p:cNvPr id="8" name="Image 86" descr=" ">
            <a:extLst>
              <a:ext uri="{FF2B5EF4-FFF2-40B4-BE49-F238E27FC236}">
                <a16:creationId xmlns:a16="http://schemas.microsoft.com/office/drawing/2014/main" id="{2B4F1E5A-C2F5-1392-055E-31A0F32654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2403" y="1919350"/>
            <a:ext cx="138527" cy="138621"/>
          </a:xfrm>
          <a:prstGeom prst="rect">
            <a:avLst/>
          </a:prstGeom>
        </p:spPr>
      </p:pic>
      <p:pic>
        <p:nvPicPr>
          <p:cNvPr id="9" name="Image 87" descr=" ">
            <a:extLst>
              <a:ext uri="{FF2B5EF4-FFF2-40B4-BE49-F238E27FC236}">
                <a16:creationId xmlns:a16="http://schemas.microsoft.com/office/drawing/2014/main" id="{7D22414E-A4CD-2E09-7104-48FAEC8671A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07373" y="1919350"/>
            <a:ext cx="121459" cy="138621"/>
          </a:xfrm>
          <a:prstGeom prst="rect">
            <a:avLst/>
          </a:prstGeom>
        </p:spPr>
      </p:pic>
      <p:pic>
        <p:nvPicPr>
          <p:cNvPr id="10" name="Image 88" descr=" ">
            <a:extLst>
              <a:ext uri="{FF2B5EF4-FFF2-40B4-BE49-F238E27FC236}">
                <a16:creationId xmlns:a16="http://schemas.microsoft.com/office/drawing/2014/main" id="{47463BE7-EB70-BCD2-35B2-985A70FE55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5299" y="1919350"/>
            <a:ext cx="120219" cy="138621"/>
          </a:xfrm>
          <a:prstGeom prst="rect">
            <a:avLst/>
          </a:prstGeom>
        </p:spPr>
      </p:pic>
      <p:pic>
        <p:nvPicPr>
          <p:cNvPr id="11" name="Image 89" descr=" ">
            <a:extLst>
              <a:ext uri="{FF2B5EF4-FFF2-40B4-BE49-F238E27FC236}">
                <a16:creationId xmlns:a16="http://schemas.microsoft.com/office/drawing/2014/main" id="{BF5E8015-FAC0-D113-5AD2-3B731E2861D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15312" y="1916782"/>
            <a:ext cx="146937" cy="143756"/>
          </a:xfrm>
          <a:prstGeom prst="rect">
            <a:avLst/>
          </a:prstGeom>
        </p:spPr>
      </p:pic>
      <p:pic>
        <p:nvPicPr>
          <p:cNvPr id="12" name="Image 90" descr=" ">
            <a:extLst>
              <a:ext uri="{FF2B5EF4-FFF2-40B4-BE49-F238E27FC236}">
                <a16:creationId xmlns:a16="http://schemas.microsoft.com/office/drawing/2014/main" id="{66695CC2-EFF6-0677-2D4B-104E65CC634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91918" y="1919350"/>
            <a:ext cx="113644" cy="138621"/>
          </a:xfrm>
          <a:prstGeom prst="rect">
            <a:avLst/>
          </a:prstGeom>
        </p:spPr>
      </p:pic>
      <p:pic>
        <p:nvPicPr>
          <p:cNvPr id="13" name="Image 91" descr=" ">
            <a:extLst>
              <a:ext uri="{FF2B5EF4-FFF2-40B4-BE49-F238E27FC236}">
                <a16:creationId xmlns:a16="http://schemas.microsoft.com/office/drawing/2014/main" id="{9226D394-EC9F-9413-0FAF-1C9B6FFFE4C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33000" y="1919350"/>
            <a:ext cx="109948" cy="138621"/>
          </a:xfrm>
          <a:prstGeom prst="rect">
            <a:avLst/>
          </a:prstGeom>
        </p:spPr>
      </p:pic>
      <p:pic>
        <p:nvPicPr>
          <p:cNvPr id="14" name="Image 92" descr=" ">
            <a:extLst>
              <a:ext uri="{FF2B5EF4-FFF2-40B4-BE49-F238E27FC236}">
                <a16:creationId xmlns:a16="http://schemas.microsoft.com/office/drawing/2014/main" id="{60901D56-F46C-4AC2-C3D8-FD0A57F5B4D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68649" y="1919350"/>
            <a:ext cx="120219" cy="138621"/>
          </a:xfrm>
          <a:prstGeom prst="rect">
            <a:avLst/>
          </a:prstGeom>
        </p:spPr>
      </p:pic>
      <p:pic>
        <p:nvPicPr>
          <p:cNvPr id="15" name="Image 93" descr=" ">
            <a:extLst>
              <a:ext uri="{FF2B5EF4-FFF2-40B4-BE49-F238E27FC236}">
                <a16:creationId xmlns:a16="http://schemas.microsoft.com/office/drawing/2014/main" id="{A6936CFC-AA64-10F1-A957-4BC3FFAF734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12857" y="1918568"/>
            <a:ext cx="147557" cy="139402"/>
          </a:xfrm>
          <a:prstGeom prst="rect">
            <a:avLst/>
          </a:prstGeom>
        </p:spPr>
      </p:pic>
      <p:pic>
        <p:nvPicPr>
          <p:cNvPr id="16" name="Image 94" descr=" ">
            <a:extLst>
              <a:ext uri="{FF2B5EF4-FFF2-40B4-BE49-F238E27FC236}">
                <a16:creationId xmlns:a16="http://schemas.microsoft.com/office/drawing/2014/main" id="{4BCF1DF8-3344-6A3D-95E4-7E5ADD5DBAB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570833" y="1919350"/>
            <a:ext cx="127611" cy="141188"/>
          </a:xfrm>
          <a:prstGeom prst="rect">
            <a:avLst/>
          </a:prstGeom>
        </p:spPr>
      </p:pic>
      <p:pic>
        <p:nvPicPr>
          <p:cNvPr id="17" name="Image 95" descr=" ">
            <a:extLst>
              <a:ext uri="{FF2B5EF4-FFF2-40B4-BE49-F238E27FC236}">
                <a16:creationId xmlns:a16="http://schemas.microsoft.com/office/drawing/2014/main" id="{1CDDD0D1-6FC0-4EDD-FBC9-E158C92CD95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721937" y="1919350"/>
            <a:ext cx="121260" cy="138621"/>
          </a:xfrm>
          <a:prstGeom prst="rect">
            <a:avLst/>
          </a:prstGeom>
        </p:spPr>
      </p:pic>
      <p:pic>
        <p:nvPicPr>
          <p:cNvPr id="18" name="Image 96" descr=" ">
            <a:extLst>
              <a:ext uri="{FF2B5EF4-FFF2-40B4-BE49-F238E27FC236}">
                <a16:creationId xmlns:a16="http://schemas.microsoft.com/office/drawing/2014/main" id="{259C6EF3-7636-C332-8A07-AE47185BA1A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32403" y="2158429"/>
            <a:ext cx="109948" cy="138621"/>
          </a:xfrm>
          <a:prstGeom prst="rect">
            <a:avLst/>
          </a:prstGeom>
        </p:spPr>
      </p:pic>
      <p:pic>
        <p:nvPicPr>
          <p:cNvPr id="19" name="Image 97" descr=" ">
            <a:extLst>
              <a:ext uri="{FF2B5EF4-FFF2-40B4-BE49-F238E27FC236}">
                <a16:creationId xmlns:a16="http://schemas.microsoft.com/office/drawing/2014/main" id="{E966C0AB-6F1B-DD12-F425-AD35E015DF0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464282" y="2155850"/>
            <a:ext cx="146937" cy="143756"/>
          </a:xfrm>
          <a:prstGeom prst="rect">
            <a:avLst/>
          </a:prstGeom>
        </p:spPr>
      </p:pic>
      <p:pic>
        <p:nvPicPr>
          <p:cNvPr id="20" name="Image 98" descr=" ">
            <a:extLst>
              <a:ext uri="{FF2B5EF4-FFF2-40B4-BE49-F238E27FC236}">
                <a16:creationId xmlns:a16="http://schemas.microsoft.com/office/drawing/2014/main" id="{4B240945-9BAD-95D0-92E8-18D0D77C5BEC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636646" y="2155850"/>
            <a:ext cx="117961" cy="143756"/>
          </a:xfrm>
          <a:prstGeom prst="rect">
            <a:avLst/>
          </a:prstGeom>
        </p:spPr>
      </p:pic>
      <p:pic>
        <p:nvPicPr>
          <p:cNvPr id="21" name="Image 99" descr=" ">
            <a:extLst>
              <a:ext uri="{FF2B5EF4-FFF2-40B4-BE49-F238E27FC236}">
                <a16:creationId xmlns:a16="http://schemas.microsoft.com/office/drawing/2014/main" id="{B37CA465-30D1-F88E-2F92-BF95292B77D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774131" y="2155850"/>
            <a:ext cx="117961" cy="143756"/>
          </a:xfrm>
          <a:prstGeom prst="rect">
            <a:avLst/>
          </a:prstGeom>
        </p:spPr>
      </p:pic>
      <p:pic>
        <p:nvPicPr>
          <p:cNvPr id="22" name="Image 100" descr=" ">
            <a:extLst>
              <a:ext uri="{FF2B5EF4-FFF2-40B4-BE49-F238E27FC236}">
                <a16:creationId xmlns:a16="http://schemas.microsoft.com/office/drawing/2014/main" id="{036EEF8B-462B-44C0-5DE1-8C324629B21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920422" y="2158429"/>
            <a:ext cx="121459" cy="138621"/>
          </a:xfrm>
          <a:prstGeom prst="rect">
            <a:avLst/>
          </a:prstGeom>
        </p:spPr>
      </p:pic>
      <p:pic>
        <p:nvPicPr>
          <p:cNvPr id="23" name="Image 101" descr=" ">
            <a:extLst>
              <a:ext uri="{FF2B5EF4-FFF2-40B4-BE49-F238E27FC236}">
                <a16:creationId xmlns:a16="http://schemas.microsoft.com/office/drawing/2014/main" id="{5271D600-479C-F7D7-9F30-C7745DACE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078349" y="2158429"/>
            <a:ext cx="121459" cy="138621"/>
          </a:xfrm>
          <a:prstGeom prst="rect">
            <a:avLst/>
          </a:prstGeom>
        </p:spPr>
      </p:pic>
      <p:pic>
        <p:nvPicPr>
          <p:cNvPr id="24" name="Image 102" descr=" ">
            <a:extLst>
              <a:ext uri="{FF2B5EF4-FFF2-40B4-BE49-F238E27FC236}">
                <a16:creationId xmlns:a16="http://schemas.microsoft.com/office/drawing/2014/main" id="{B54FD666-0A5A-197D-5F6C-3BCD2B888371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13549" y="2389386"/>
            <a:ext cx="12454" cy="12737"/>
          </a:xfrm>
          <a:prstGeom prst="rect">
            <a:avLst/>
          </a:prstGeom>
        </p:spPr>
      </p:pic>
      <p:pic>
        <p:nvPicPr>
          <p:cNvPr id="25" name="Image 103" descr=" ">
            <a:extLst>
              <a:ext uri="{FF2B5EF4-FFF2-40B4-BE49-F238E27FC236}">
                <a16:creationId xmlns:a16="http://schemas.microsoft.com/office/drawing/2014/main" id="{00096EDA-37AF-772F-DBDD-CEF70AC1B3B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839870" y="2441327"/>
            <a:ext cx="12454" cy="12737"/>
          </a:xfrm>
          <a:prstGeom prst="rect">
            <a:avLst/>
          </a:prstGeom>
        </p:spPr>
      </p:pic>
      <p:pic>
        <p:nvPicPr>
          <p:cNvPr id="26" name="Image 104" descr=" ">
            <a:extLst>
              <a:ext uri="{FF2B5EF4-FFF2-40B4-BE49-F238E27FC236}">
                <a16:creationId xmlns:a16="http://schemas.microsoft.com/office/drawing/2014/main" id="{8F806B43-F117-CF42-21B6-B604EF07441B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813549" y="2441327"/>
            <a:ext cx="12454" cy="12737"/>
          </a:xfrm>
          <a:prstGeom prst="rect">
            <a:avLst/>
          </a:prstGeom>
        </p:spPr>
      </p:pic>
      <p:pic>
        <p:nvPicPr>
          <p:cNvPr id="27" name="Image 105" descr=" ">
            <a:extLst>
              <a:ext uri="{FF2B5EF4-FFF2-40B4-BE49-F238E27FC236}">
                <a16:creationId xmlns:a16="http://schemas.microsoft.com/office/drawing/2014/main" id="{7FF3A4A0-B22F-D2A1-73F2-7187F77226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865943" y="2441327"/>
            <a:ext cx="12454" cy="12737"/>
          </a:xfrm>
          <a:prstGeom prst="rect">
            <a:avLst/>
          </a:prstGeom>
        </p:spPr>
      </p:pic>
      <p:pic>
        <p:nvPicPr>
          <p:cNvPr id="28" name="Image 106" descr=" ">
            <a:extLst>
              <a:ext uri="{FF2B5EF4-FFF2-40B4-BE49-F238E27FC236}">
                <a16:creationId xmlns:a16="http://schemas.microsoft.com/office/drawing/2014/main" id="{B163E55E-99EA-3005-4CB3-15AFA7161546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799755" y="2331343"/>
            <a:ext cx="39990" cy="44041"/>
          </a:xfrm>
          <a:prstGeom prst="rect">
            <a:avLst/>
          </a:prstGeom>
        </p:spPr>
      </p:pic>
      <p:pic>
        <p:nvPicPr>
          <p:cNvPr id="29" name="Image 107" descr=" ">
            <a:extLst>
              <a:ext uri="{FF2B5EF4-FFF2-40B4-BE49-F238E27FC236}">
                <a16:creationId xmlns:a16="http://schemas.microsoft.com/office/drawing/2014/main" id="{C4AE6AA5-643D-0286-D400-5113E6FAC2B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830591" y="2384289"/>
            <a:ext cx="51749" cy="53094"/>
          </a:xfrm>
          <a:prstGeom prst="rect">
            <a:avLst/>
          </a:prstGeom>
        </p:spPr>
      </p:pic>
      <p:pic>
        <p:nvPicPr>
          <p:cNvPr id="30" name="Image 108" descr=" ">
            <a:extLst>
              <a:ext uri="{FF2B5EF4-FFF2-40B4-BE49-F238E27FC236}">
                <a16:creationId xmlns:a16="http://schemas.microsoft.com/office/drawing/2014/main" id="{055F1961-D269-51C8-9CF8-3A79F98CAD4B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813549" y="2415170"/>
            <a:ext cx="12454" cy="12737"/>
          </a:xfrm>
          <a:prstGeom prst="rect">
            <a:avLst/>
          </a:prstGeom>
        </p:spPr>
      </p:pic>
      <p:pic>
        <p:nvPicPr>
          <p:cNvPr id="31" name="Image 109" descr=" ">
            <a:extLst>
              <a:ext uri="{FF2B5EF4-FFF2-40B4-BE49-F238E27FC236}">
                <a16:creationId xmlns:a16="http://schemas.microsoft.com/office/drawing/2014/main" id="{25CC16F0-76E1-312F-C0E8-507DCAA05B70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838108" y="2483445"/>
            <a:ext cx="18779" cy="29146"/>
          </a:xfrm>
          <a:prstGeom prst="rect">
            <a:avLst/>
          </a:prstGeom>
        </p:spPr>
      </p:pic>
      <p:pic>
        <p:nvPicPr>
          <p:cNvPr id="32" name="Image 110" descr=" ">
            <a:extLst>
              <a:ext uri="{FF2B5EF4-FFF2-40B4-BE49-F238E27FC236}">
                <a16:creationId xmlns:a16="http://schemas.microsoft.com/office/drawing/2014/main" id="{848E93F6-053B-CA6F-839F-ADEE91ACCC0A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=""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782638" y="2483445"/>
            <a:ext cx="18779" cy="29146"/>
          </a:xfrm>
          <a:prstGeom prst="rect">
            <a:avLst/>
          </a:prstGeom>
        </p:spPr>
      </p:pic>
      <p:pic>
        <p:nvPicPr>
          <p:cNvPr id="33" name="Image 111" descr=" ">
            <a:extLst>
              <a:ext uri="{FF2B5EF4-FFF2-40B4-BE49-F238E27FC236}">
                <a16:creationId xmlns:a16="http://schemas.microsoft.com/office/drawing/2014/main" id="{FBA682EB-7D5A-FA5D-287E-143908B75703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=""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807570" y="2476351"/>
            <a:ext cx="24411" cy="44834"/>
          </a:xfrm>
          <a:prstGeom prst="rect">
            <a:avLst/>
          </a:prstGeom>
        </p:spPr>
      </p:pic>
      <p:pic>
        <p:nvPicPr>
          <p:cNvPr id="34" name="Image 112" descr=" ">
            <a:extLst>
              <a:ext uri="{FF2B5EF4-FFF2-40B4-BE49-F238E27FC236}">
                <a16:creationId xmlns:a16="http://schemas.microsoft.com/office/drawing/2014/main" id="{2BDB4664-5830-10D3-E2F4-B6BC10550747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645203" y="2334493"/>
            <a:ext cx="237262" cy="161354"/>
          </a:xfrm>
          <a:prstGeom prst="rect">
            <a:avLst/>
          </a:prstGeom>
        </p:spPr>
      </p:pic>
      <p:pic>
        <p:nvPicPr>
          <p:cNvPr id="35" name="Image 113" descr=" ">
            <a:extLst>
              <a:ext uri="{FF2B5EF4-FFF2-40B4-BE49-F238E27FC236}">
                <a16:creationId xmlns:a16="http://schemas.microsoft.com/office/drawing/2014/main" id="{157EB3BB-1335-7B58-10FF-745112B00EB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787872" y="2441327"/>
            <a:ext cx="12454" cy="12737"/>
          </a:xfrm>
          <a:prstGeom prst="rect">
            <a:avLst/>
          </a:prstGeom>
        </p:spPr>
      </p:pic>
      <p:pic>
        <p:nvPicPr>
          <p:cNvPr id="36" name="Image 114" descr=" ">
            <a:extLst>
              <a:ext uri="{FF2B5EF4-FFF2-40B4-BE49-F238E27FC236}">
                <a16:creationId xmlns:a16="http://schemas.microsoft.com/office/drawing/2014/main" id="{096CEF69-F07E-FD77-3BE0-53DCC2F5EE7A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762444" y="2441327"/>
            <a:ext cx="12454" cy="12737"/>
          </a:xfrm>
          <a:prstGeom prst="rect">
            <a:avLst/>
          </a:prstGeom>
        </p:spPr>
      </p:pic>
      <p:pic>
        <p:nvPicPr>
          <p:cNvPr id="37" name="Image 115" descr=" ">
            <a:extLst>
              <a:ext uri="{FF2B5EF4-FFF2-40B4-BE49-F238E27FC236}">
                <a16:creationId xmlns:a16="http://schemas.microsoft.com/office/drawing/2014/main" id="{04BB69A5-3582-AB7B-8AB3-65AE27C2E431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=""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264254" y="2473635"/>
            <a:ext cx="12726" cy="28786"/>
          </a:xfrm>
          <a:prstGeom prst="rect">
            <a:avLst/>
          </a:prstGeom>
        </p:spPr>
      </p:pic>
      <p:pic>
        <p:nvPicPr>
          <p:cNvPr id="38" name="Image 116" descr=" ">
            <a:extLst>
              <a:ext uri="{FF2B5EF4-FFF2-40B4-BE49-F238E27FC236}">
                <a16:creationId xmlns:a16="http://schemas.microsoft.com/office/drawing/2014/main" id="{E7B2E6E6-B5DD-C12C-3E7A-6DCC0FC6A835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=""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306577" y="2503140"/>
            <a:ext cx="16696" cy="17363"/>
          </a:xfrm>
          <a:prstGeom prst="rect">
            <a:avLst/>
          </a:prstGeom>
        </p:spPr>
      </p:pic>
      <p:pic>
        <p:nvPicPr>
          <p:cNvPr id="39" name="Image 117" descr=" ">
            <a:extLst>
              <a:ext uri="{FF2B5EF4-FFF2-40B4-BE49-F238E27FC236}">
                <a16:creationId xmlns:a16="http://schemas.microsoft.com/office/drawing/2014/main" id="{E5FCD608-F0BF-6B9D-D965-415214EC7881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=""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276311" y="2456904"/>
            <a:ext cx="26172" cy="42987"/>
          </a:xfrm>
          <a:prstGeom prst="rect">
            <a:avLst/>
          </a:prstGeom>
        </p:spPr>
      </p:pic>
      <p:pic>
        <p:nvPicPr>
          <p:cNvPr id="40" name="Image 118" descr=" ">
            <a:extLst>
              <a:ext uri="{FF2B5EF4-FFF2-40B4-BE49-F238E27FC236}">
                <a16:creationId xmlns:a16="http://schemas.microsoft.com/office/drawing/2014/main" id="{28D27B8A-E1CD-9C16-56CF-626817A369FE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=""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293801" y="2490229"/>
            <a:ext cx="20293" cy="21382"/>
          </a:xfrm>
          <a:prstGeom prst="rect">
            <a:avLst/>
          </a:prstGeom>
        </p:spPr>
      </p:pic>
      <p:pic>
        <p:nvPicPr>
          <p:cNvPr id="41" name="Image 119" descr=" ">
            <a:extLst>
              <a:ext uri="{FF2B5EF4-FFF2-40B4-BE49-F238E27FC236}">
                <a16:creationId xmlns:a16="http://schemas.microsoft.com/office/drawing/2014/main" id="{14424EE4-6FB9-B876-90B4-55AF4F025CE6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=""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232401" y="2428453"/>
            <a:ext cx="8608" cy="8781"/>
          </a:xfrm>
          <a:prstGeom prst="rect">
            <a:avLst/>
          </a:prstGeom>
        </p:spPr>
      </p:pic>
      <p:pic>
        <p:nvPicPr>
          <p:cNvPr id="42" name="Image 120" descr=" ">
            <a:extLst>
              <a:ext uri="{FF2B5EF4-FFF2-40B4-BE49-F238E27FC236}">
                <a16:creationId xmlns:a16="http://schemas.microsoft.com/office/drawing/2014/main" id="{EBD34177-5E30-3D71-17AB-241B4EF65030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=""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250709" y="2334493"/>
            <a:ext cx="161598" cy="132842"/>
          </a:xfrm>
          <a:prstGeom prst="rect">
            <a:avLst/>
          </a:prstGeom>
        </p:spPr>
      </p:pic>
      <p:pic>
        <p:nvPicPr>
          <p:cNvPr id="43" name="Image 121" descr=" ">
            <a:extLst>
              <a:ext uri="{FF2B5EF4-FFF2-40B4-BE49-F238E27FC236}">
                <a16:creationId xmlns:a16="http://schemas.microsoft.com/office/drawing/2014/main" id="{E335A1BB-3EE0-464F-CEF6-65BE01F74377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140116" y="2338251"/>
            <a:ext cx="99703" cy="99504"/>
          </a:xfrm>
          <a:prstGeom prst="rect">
            <a:avLst/>
          </a:prstGeom>
        </p:spPr>
      </p:pic>
      <p:pic>
        <p:nvPicPr>
          <p:cNvPr id="44" name="Image 122" descr=" ">
            <a:extLst>
              <a:ext uri="{FF2B5EF4-FFF2-40B4-BE49-F238E27FC236}">
                <a16:creationId xmlns:a16="http://schemas.microsoft.com/office/drawing/2014/main" id="{F4BC3510-12C5-D0EA-3388-8C7171455E53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=""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1212629" y="2445866"/>
            <a:ext cx="35674" cy="22151"/>
          </a:xfrm>
          <a:prstGeom prst="rect">
            <a:avLst/>
          </a:prstGeom>
        </p:spPr>
      </p:pic>
      <p:pic>
        <p:nvPicPr>
          <p:cNvPr id="45" name="Image 123" descr=" ">
            <a:extLst>
              <a:ext uri="{FF2B5EF4-FFF2-40B4-BE49-F238E27FC236}">
                <a16:creationId xmlns:a16="http://schemas.microsoft.com/office/drawing/2014/main" id="{275C24F8-9F91-5132-05FE-FF47AC073240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=""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1232575" y="2463664"/>
            <a:ext cx="26817" cy="33871"/>
          </a:xfrm>
          <a:prstGeom prst="rect">
            <a:avLst/>
          </a:prstGeom>
        </p:spPr>
      </p:pic>
      <p:pic>
        <p:nvPicPr>
          <p:cNvPr id="46" name="Image 124" descr=" ">
            <a:extLst>
              <a:ext uri="{FF2B5EF4-FFF2-40B4-BE49-F238E27FC236}">
                <a16:creationId xmlns:a16="http://schemas.microsoft.com/office/drawing/2014/main" id="{2E1E7C1D-8523-936C-B282-996AE17C35D5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=""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034261" y="2230958"/>
            <a:ext cx="89184" cy="92149"/>
          </a:xfrm>
          <a:prstGeom prst="rect">
            <a:avLst/>
          </a:prstGeom>
        </p:spPr>
      </p:pic>
      <p:pic>
        <p:nvPicPr>
          <p:cNvPr id="47" name="Image 125" descr=" ">
            <a:extLst>
              <a:ext uri="{FF2B5EF4-FFF2-40B4-BE49-F238E27FC236}">
                <a16:creationId xmlns:a16="http://schemas.microsoft.com/office/drawing/2014/main" id="{B438B675-A610-83E6-9F77-7180E985CAB1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=""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117740" y="2315716"/>
            <a:ext cx="18730" cy="19050"/>
          </a:xfrm>
          <a:prstGeom prst="rect">
            <a:avLst/>
          </a:prstGeom>
        </p:spPr>
      </p:pic>
      <p:pic>
        <p:nvPicPr>
          <p:cNvPr id="48" name="Image 126" descr=" ">
            <a:extLst>
              <a:ext uri="{FF2B5EF4-FFF2-40B4-BE49-F238E27FC236}">
                <a16:creationId xmlns:a16="http://schemas.microsoft.com/office/drawing/2014/main" id="{17E08ED7-AD84-E7FB-C34D-C68A7903D416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=""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078345" y="2276215"/>
            <a:ext cx="13992" cy="14325"/>
          </a:xfrm>
          <a:prstGeom prst="rect">
            <a:avLst/>
          </a:prstGeom>
        </p:spPr>
      </p:pic>
      <p:pic>
        <p:nvPicPr>
          <p:cNvPr id="49" name="Image 127" descr=" ">
            <a:extLst>
              <a:ext uri="{FF2B5EF4-FFF2-40B4-BE49-F238E27FC236}">
                <a16:creationId xmlns:a16="http://schemas.microsoft.com/office/drawing/2014/main" id="{ABEFC4F4-74F0-6C5D-B42C-BD47F5C779DA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=""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1744087" y="2212330"/>
            <a:ext cx="81469" cy="61193"/>
          </a:xfrm>
          <a:prstGeom prst="rect">
            <a:avLst/>
          </a:prstGeom>
        </p:spPr>
      </p:pic>
      <p:pic>
        <p:nvPicPr>
          <p:cNvPr id="50" name="Image 128" descr=" ">
            <a:extLst>
              <a:ext uri="{FF2B5EF4-FFF2-40B4-BE49-F238E27FC236}">
                <a16:creationId xmlns:a16="http://schemas.microsoft.com/office/drawing/2014/main" id="{9E98AEF1-32A6-A74D-CEAF-B2932ECC3FB0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782216" y="2212330"/>
            <a:ext cx="0" cy="0"/>
          </a:xfrm>
          <a:prstGeom prst="rect">
            <a:avLst/>
          </a:prstGeom>
        </p:spPr>
      </p:pic>
      <p:pic>
        <p:nvPicPr>
          <p:cNvPr id="51" name="Image 129" descr=" ">
            <a:extLst>
              <a:ext uri="{FF2B5EF4-FFF2-40B4-BE49-F238E27FC236}">
                <a16:creationId xmlns:a16="http://schemas.microsoft.com/office/drawing/2014/main" id="{34C88588-51FF-A83D-5A64-CED8F2CCDB91}"/>
              </a:ext>
            </a:extLst>
          </p:cNvPr>
          <p:cNvPicPr>
            <a:picLocks noChangeAspect="1"/>
          </p:cNvPicPr>
          <p:nvPr userDrawn="1"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1901145" y="1880245"/>
            <a:ext cx="139494" cy="146000"/>
          </a:xfrm>
          <a:prstGeom prst="rect">
            <a:avLst/>
          </a:prstGeom>
        </p:spPr>
      </p:pic>
      <p:pic>
        <p:nvPicPr>
          <p:cNvPr id="52" name="Image 130" descr=" ">
            <a:extLst>
              <a:ext uri="{FF2B5EF4-FFF2-40B4-BE49-F238E27FC236}">
                <a16:creationId xmlns:a16="http://schemas.microsoft.com/office/drawing/2014/main" id="{175D11C9-490B-8C22-DEC7-CFA77F7FDD9E}"/>
              </a:ext>
            </a:extLst>
          </p:cNvPr>
          <p:cNvPicPr>
            <a:picLocks noChangeAspect="1"/>
          </p:cNvPicPr>
          <p:nvPr userDrawn="1"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1901145" y="1745617"/>
            <a:ext cx="105036" cy="215205"/>
          </a:xfrm>
          <a:prstGeom prst="rect">
            <a:avLst/>
          </a:prstGeom>
        </p:spPr>
      </p:pic>
      <p:pic>
        <p:nvPicPr>
          <p:cNvPr id="53" name="Image 131" descr=" ">
            <a:extLst>
              <a:ext uri="{FF2B5EF4-FFF2-40B4-BE49-F238E27FC236}">
                <a16:creationId xmlns:a16="http://schemas.microsoft.com/office/drawing/2014/main" id="{6A2516C7-7339-8CEC-3553-BAA34C3C3A71}"/>
              </a:ext>
            </a:extLst>
          </p:cNvPr>
          <p:cNvPicPr>
            <a:picLocks noChangeAspect="1"/>
          </p:cNvPicPr>
          <p:nvPr userDrawn="1"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1871772" y="2092114"/>
            <a:ext cx="139544" cy="58266"/>
          </a:xfrm>
          <a:prstGeom prst="rect">
            <a:avLst/>
          </a:prstGeom>
        </p:spPr>
      </p:pic>
      <p:pic>
        <p:nvPicPr>
          <p:cNvPr id="54" name="Image 132" descr=" ">
            <a:extLst>
              <a:ext uri="{FF2B5EF4-FFF2-40B4-BE49-F238E27FC236}">
                <a16:creationId xmlns:a16="http://schemas.microsoft.com/office/drawing/2014/main" id="{40172B73-9037-30FE-5F64-C1FB0E9250BA}"/>
              </a:ext>
            </a:extLst>
          </p:cNvPr>
          <p:cNvPicPr>
            <a:picLocks noChangeAspect="1"/>
          </p:cNvPicPr>
          <p:nvPr userDrawn="1"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1898490" y="2001379"/>
            <a:ext cx="142868" cy="85601"/>
          </a:xfrm>
          <a:prstGeom prst="rect">
            <a:avLst/>
          </a:prstGeom>
        </p:spPr>
      </p:pic>
      <p:pic>
        <p:nvPicPr>
          <p:cNvPr id="55" name="Image 133" descr=" ">
            <a:extLst>
              <a:ext uri="{FF2B5EF4-FFF2-40B4-BE49-F238E27FC236}">
                <a16:creationId xmlns:a16="http://schemas.microsoft.com/office/drawing/2014/main" id="{89F9B9F6-0422-BBA4-141A-895BD3D1F53A}"/>
              </a:ext>
            </a:extLst>
          </p:cNvPr>
          <p:cNvPicPr>
            <a:picLocks noChangeAspect="1"/>
          </p:cNvPicPr>
          <p:nvPr userDrawn="1"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834710" y="2139838"/>
            <a:ext cx="136418" cy="68622"/>
          </a:xfrm>
          <a:prstGeom prst="rect">
            <a:avLst/>
          </a:prstGeom>
        </p:spPr>
      </p:pic>
      <p:pic>
        <p:nvPicPr>
          <p:cNvPr id="56" name="Image 134" descr=" ">
            <a:extLst>
              <a:ext uri="{FF2B5EF4-FFF2-40B4-BE49-F238E27FC236}">
                <a16:creationId xmlns:a16="http://schemas.microsoft.com/office/drawing/2014/main" id="{5AD26EB0-F4A7-F4EA-4E1A-DE15B6D13F74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790229" y="2179848"/>
            <a:ext cx="122203" cy="71239"/>
          </a:xfrm>
          <a:prstGeom prst="rect">
            <a:avLst/>
          </a:prstGeom>
        </p:spPr>
      </p:pic>
      <p:pic>
        <p:nvPicPr>
          <p:cNvPr id="57" name="Image 135" descr=" ">
            <a:extLst>
              <a:ext uri="{FF2B5EF4-FFF2-40B4-BE49-F238E27FC236}">
                <a16:creationId xmlns:a16="http://schemas.microsoft.com/office/drawing/2014/main" id="{F914E4E4-64F4-2091-91F6-B75FA46D9E67}"/>
              </a:ext>
            </a:extLst>
          </p:cNvPr>
          <p:cNvPicPr>
            <a:picLocks noChangeAspect="1"/>
          </p:cNvPicPr>
          <p:nvPr userDrawn="1"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365272" y="2469344"/>
            <a:ext cx="326967" cy="210356"/>
          </a:xfrm>
          <a:prstGeom prst="rect">
            <a:avLst/>
          </a:prstGeom>
        </p:spPr>
      </p:pic>
      <p:pic>
        <p:nvPicPr>
          <p:cNvPr id="58" name="Image 136" descr=" ">
            <a:extLst>
              <a:ext uri="{FF2B5EF4-FFF2-40B4-BE49-F238E27FC236}">
                <a16:creationId xmlns:a16="http://schemas.microsoft.com/office/drawing/2014/main" id="{9484DB07-3398-196A-3617-38BFDDB30E7D}"/>
              </a:ext>
            </a:extLst>
          </p:cNvPr>
          <p:cNvPicPr>
            <a:picLocks noChangeAspect="1"/>
          </p:cNvPicPr>
          <p:nvPr userDrawn="1"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231930" y="2212330"/>
            <a:ext cx="81469" cy="61193"/>
          </a:xfrm>
          <a:prstGeom prst="rect">
            <a:avLst/>
          </a:prstGeom>
        </p:spPr>
      </p:pic>
      <p:pic>
        <p:nvPicPr>
          <p:cNvPr id="59" name="Image 137" descr=" ">
            <a:extLst>
              <a:ext uri="{FF2B5EF4-FFF2-40B4-BE49-F238E27FC236}">
                <a16:creationId xmlns:a16="http://schemas.microsoft.com/office/drawing/2014/main" id="{822CE776-B3AF-9285-C897-02531D4C7983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275269" y="2212330"/>
            <a:ext cx="0" cy="0"/>
          </a:xfrm>
          <a:prstGeom prst="rect">
            <a:avLst/>
          </a:prstGeom>
        </p:spPr>
      </p:pic>
      <p:pic>
        <p:nvPicPr>
          <p:cNvPr id="60" name="Image 138" descr=" ">
            <a:extLst>
              <a:ext uri="{FF2B5EF4-FFF2-40B4-BE49-F238E27FC236}">
                <a16:creationId xmlns:a16="http://schemas.microsoft.com/office/drawing/2014/main" id="{6F5F2BAC-E7CA-74C6-B415-BFF40A2A7151}"/>
              </a:ext>
            </a:extLst>
          </p:cNvPr>
          <p:cNvPicPr>
            <a:picLocks noChangeAspect="1"/>
          </p:cNvPicPr>
          <p:nvPr userDrawn="1"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016846" y="1880245"/>
            <a:ext cx="139494" cy="146000"/>
          </a:xfrm>
          <a:prstGeom prst="rect">
            <a:avLst/>
          </a:prstGeom>
        </p:spPr>
      </p:pic>
      <p:pic>
        <p:nvPicPr>
          <p:cNvPr id="61" name="Image 139" descr=" ">
            <a:extLst>
              <a:ext uri="{FF2B5EF4-FFF2-40B4-BE49-F238E27FC236}">
                <a16:creationId xmlns:a16="http://schemas.microsoft.com/office/drawing/2014/main" id="{E460EE7A-880F-02F8-F0DC-7A73A02F56F8}"/>
              </a:ext>
            </a:extLst>
          </p:cNvPr>
          <p:cNvPicPr>
            <a:picLocks noChangeAspect="1"/>
          </p:cNvPicPr>
          <p:nvPr userDrawn="1"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51304" y="1745617"/>
            <a:ext cx="105036" cy="215205"/>
          </a:xfrm>
          <a:prstGeom prst="rect">
            <a:avLst/>
          </a:prstGeom>
        </p:spPr>
      </p:pic>
      <p:pic>
        <p:nvPicPr>
          <p:cNvPr id="62" name="Image 140" descr=" ">
            <a:extLst>
              <a:ext uri="{FF2B5EF4-FFF2-40B4-BE49-F238E27FC236}">
                <a16:creationId xmlns:a16="http://schemas.microsoft.com/office/drawing/2014/main" id="{3F0B0A42-94A5-9B83-B3D4-026992535AD7}"/>
              </a:ext>
            </a:extLst>
          </p:cNvPr>
          <p:cNvPicPr>
            <a:picLocks noChangeAspect="1"/>
          </p:cNvPicPr>
          <p:nvPr userDrawn="1"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046169" y="2092114"/>
            <a:ext cx="139544" cy="58266"/>
          </a:xfrm>
          <a:prstGeom prst="rect">
            <a:avLst/>
          </a:prstGeom>
        </p:spPr>
      </p:pic>
      <p:pic>
        <p:nvPicPr>
          <p:cNvPr id="63" name="Image 141" descr=" ">
            <a:extLst>
              <a:ext uri="{FF2B5EF4-FFF2-40B4-BE49-F238E27FC236}">
                <a16:creationId xmlns:a16="http://schemas.microsoft.com/office/drawing/2014/main" id="{297F00AA-8D9B-645A-58E8-1C823B1ED83F}"/>
              </a:ext>
            </a:extLst>
          </p:cNvPr>
          <p:cNvPicPr>
            <a:picLocks noChangeAspect="1"/>
          </p:cNvPicPr>
          <p:nvPr userDrawn="1"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086358" y="2139838"/>
            <a:ext cx="136418" cy="68622"/>
          </a:xfrm>
          <a:prstGeom prst="rect">
            <a:avLst/>
          </a:prstGeom>
        </p:spPr>
      </p:pic>
      <p:pic>
        <p:nvPicPr>
          <p:cNvPr id="64" name="Image 142" descr=" ">
            <a:extLst>
              <a:ext uri="{FF2B5EF4-FFF2-40B4-BE49-F238E27FC236}">
                <a16:creationId xmlns:a16="http://schemas.microsoft.com/office/drawing/2014/main" id="{B8C60C78-7F52-0D92-B8B0-D03124D2C33F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145053" y="2179848"/>
            <a:ext cx="122203" cy="71239"/>
          </a:xfrm>
          <a:prstGeom prst="rect">
            <a:avLst/>
          </a:prstGeom>
        </p:spPr>
      </p:pic>
      <p:pic>
        <p:nvPicPr>
          <p:cNvPr id="65" name="Image 143" descr=" ">
            <a:extLst>
              <a:ext uri="{FF2B5EF4-FFF2-40B4-BE49-F238E27FC236}">
                <a16:creationId xmlns:a16="http://schemas.microsoft.com/office/drawing/2014/main" id="{C8295DB9-B7A1-75C5-30F6-9980FF8093A3}"/>
              </a:ext>
            </a:extLst>
          </p:cNvPr>
          <p:cNvPicPr>
            <a:picLocks noChangeAspect="1"/>
          </p:cNvPicPr>
          <p:nvPr userDrawn="1"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519006" y="1589484"/>
            <a:ext cx="19400" cy="20042"/>
          </a:xfrm>
          <a:prstGeom prst="rect">
            <a:avLst/>
          </a:prstGeom>
        </p:spPr>
      </p:pic>
      <p:pic>
        <p:nvPicPr>
          <p:cNvPr id="66" name="Image 144" descr=" ">
            <a:extLst>
              <a:ext uri="{FF2B5EF4-FFF2-40B4-BE49-F238E27FC236}">
                <a16:creationId xmlns:a16="http://schemas.microsoft.com/office/drawing/2014/main" id="{A305E96C-F9E9-AB73-308A-0CF33B06611F}"/>
              </a:ext>
            </a:extLst>
          </p:cNvPr>
          <p:cNvPicPr>
            <a:picLocks noChangeAspect="1"/>
          </p:cNvPicPr>
          <p:nvPr userDrawn="1"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1470556" y="1728936"/>
            <a:ext cx="116299" cy="7888"/>
          </a:xfrm>
          <a:prstGeom prst="rect">
            <a:avLst/>
          </a:prstGeom>
        </p:spPr>
      </p:pic>
      <p:pic>
        <p:nvPicPr>
          <p:cNvPr id="67" name="Image 145" descr=" ">
            <a:extLst>
              <a:ext uri="{FF2B5EF4-FFF2-40B4-BE49-F238E27FC236}">
                <a16:creationId xmlns:a16="http://schemas.microsoft.com/office/drawing/2014/main" id="{DB54E601-3209-8FE2-8BCD-21BB2EA1254B}"/>
              </a:ext>
            </a:extLst>
          </p:cNvPr>
          <p:cNvPicPr>
            <a:picLocks noChangeAspect="1"/>
          </p:cNvPicPr>
          <p:nvPr userDrawn="1"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1475046" y="1710866"/>
            <a:ext cx="107467" cy="10654"/>
          </a:xfrm>
          <a:prstGeom prst="rect">
            <a:avLst/>
          </a:prstGeom>
        </p:spPr>
      </p:pic>
      <p:pic>
        <p:nvPicPr>
          <p:cNvPr id="68" name="Image 146" descr=" ">
            <a:extLst>
              <a:ext uri="{FF2B5EF4-FFF2-40B4-BE49-F238E27FC236}">
                <a16:creationId xmlns:a16="http://schemas.microsoft.com/office/drawing/2014/main" id="{6583027E-CD8E-2225-5051-710EA07529FB}"/>
              </a:ext>
            </a:extLst>
          </p:cNvPr>
          <p:cNvPicPr>
            <a:picLocks noChangeAspect="1"/>
          </p:cNvPicPr>
          <p:nvPr userDrawn="1"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1449742" y="1611325"/>
            <a:ext cx="157951" cy="92211"/>
          </a:xfrm>
          <a:prstGeom prst="rect">
            <a:avLst/>
          </a:prstGeom>
        </p:spPr>
      </p:pic>
      <p:pic>
        <p:nvPicPr>
          <p:cNvPr id="69" name="Image 147" descr=" ">
            <a:extLst>
              <a:ext uri="{FF2B5EF4-FFF2-40B4-BE49-F238E27FC236}">
                <a16:creationId xmlns:a16="http://schemas.microsoft.com/office/drawing/2014/main" id="{719E2320-1A91-657F-DD48-D31EE50A177B}"/>
              </a:ext>
            </a:extLst>
          </p:cNvPr>
          <p:cNvPicPr>
            <a:picLocks noChangeAspect="1"/>
          </p:cNvPicPr>
          <p:nvPr userDrawn="1"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1507743" y="1618518"/>
            <a:ext cx="41950" cy="62297"/>
          </a:xfrm>
          <a:prstGeom prst="rect">
            <a:avLst/>
          </a:prstGeom>
        </p:spPr>
      </p:pic>
      <p:pic>
        <p:nvPicPr>
          <p:cNvPr id="70" name="Image 148" descr=" ">
            <a:extLst>
              <a:ext uri="{FF2B5EF4-FFF2-40B4-BE49-F238E27FC236}">
                <a16:creationId xmlns:a16="http://schemas.microsoft.com/office/drawing/2014/main" id="{28E22BA6-37FF-53B7-DA50-8B03370FC881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725729" y="1789286"/>
            <a:ext cx="0" cy="0"/>
          </a:xfrm>
          <a:prstGeom prst="rect">
            <a:avLst/>
          </a:prstGeom>
        </p:spPr>
      </p:pic>
      <p:pic>
        <p:nvPicPr>
          <p:cNvPr id="71" name="Image 149" descr=" ">
            <a:extLst>
              <a:ext uri="{FF2B5EF4-FFF2-40B4-BE49-F238E27FC236}">
                <a16:creationId xmlns:a16="http://schemas.microsoft.com/office/drawing/2014/main" id="{977EB0CC-68AA-FE44-6CCE-F3F5BC490061}"/>
              </a:ext>
            </a:extLst>
          </p:cNvPr>
          <p:cNvPicPr>
            <a:picLocks noChangeAspect="1"/>
          </p:cNvPicPr>
          <p:nvPr userDrawn="1"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1378296" y="2065933"/>
            <a:ext cx="301514" cy="334392"/>
          </a:xfrm>
          <a:prstGeom prst="rect">
            <a:avLst/>
          </a:prstGeom>
        </p:spPr>
      </p:pic>
      <p:pic>
        <p:nvPicPr>
          <p:cNvPr id="72" name="Image 150" descr=" ">
            <a:extLst>
              <a:ext uri="{FF2B5EF4-FFF2-40B4-BE49-F238E27FC236}">
                <a16:creationId xmlns:a16="http://schemas.microsoft.com/office/drawing/2014/main" id="{3D382A8E-538F-4F46-DAA9-79D35E037D0D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541258" y="2268079"/>
            <a:ext cx="0" cy="0"/>
          </a:xfrm>
          <a:prstGeom prst="rect">
            <a:avLst/>
          </a:prstGeom>
        </p:spPr>
      </p:pic>
      <p:pic>
        <p:nvPicPr>
          <p:cNvPr id="73" name="Image 151" descr=" ">
            <a:extLst>
              <a:ext uri="{FF2B5EF4-FFF2-40B4-BE49-F238E27FC236}">
                <a16:creationId xmlns:a16="http://schemas.microsoft.com/office/drawing/2014/main" id="{E1149408-5A00-BB09-B653-8244F913DDE9}"/>
              </a:ext>
            </a:extLst>
          </p:cNvPr>
          <p:cNvPicPr>
            <a:picLocks noChangeAspect="1"/>
          </p:cNvPicPr>
          <p:nvPr userDrawn="1"/>
        </p:nvPicPr>
        <p:blipFill>
          <a:blip r:embed="rId113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1120915" y="1852228"/>
            <a:ext cx="815630" cy="648320"/>
          </a:xfrm>
          <a:prstGeom prst="rect">
            <a:avLst/>
          </a:prstGeom>
        </p:spPr>
      </p:pic>
      <p:pic>
        <p:nvPicPr>
          <p:cNvPr id="74" name="Image 152" descr=" ">
            <a:extLst>
              <a:ext uri="{FF2B5EF4-FFF2-40B4-BE49-F238E27FC236}">
                <a16:creationId xmlns:a16="http://schemas.microsoft.com/office/drawing/2014/main" id="{2184E531-A802-D179-E064-9DD685C663F2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672243" y="1698650"/>
            <a:ext cx="0" cy="0"/>
          </a:xfrm>
          <a:prstGeom prst="rect">
            <a:avLst/>
          </a:prstGeom>
        </p:spPr>
      </p:pic>
      <p:pic>
        <p:nvPicPr>
          <p:cNvPr id="75" name="Image 153" descr=" ">
            <a:extLst>
              <a:ext uri="{FF2B5EF4-FFF2-40B4-BE49-F238E27FC236}">
                <a16:creationId xmlns:a16="http://schemas.microsoft.com/office/drawing/2014/main" id="{0CB81FB3-5D4A-5A0C-2536-49A775B18F32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1669713" y="1711375"/>
            <a:ext cx="15232" cy="15639"/>
          </a:xfrm>
          <a:prstGeom prst="rect">
            <a:avLst/>
          </a:prstGeom>
        </p:spPr>
      </p:pic>
      <p:pic>
        <p:nvPicPr>
          <p:cNvPr id="76" name="Image 154" descr=" ">
            <a:extLst>
              <a:ext uri="{FF2B5EF4-FFF2-40B4-BE49-F238E27FC236}">
                <a16:creationId xmlns:a16="http://schemas.microsoft.com/office/drawing/2014/main" id="{DC86DBED-1200-FC74-DEE1-092002B0A435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1667803" y="1732359"/>
            <a:ext cx="19028" cy="39142"/>
          </a:xfrm>
          <a:prstGeom prst="rect">
            <a:avLst/>
          </a:prstGeom>
        </p:spPr>
      </p:pic>
      <p:pic>
        <p:nvPicPr>
          <p:cNvPr id="77" name="Image 155" descr=" ">
            <a:extLst>
              <a:ext uri="{FF2B5EF4-FFF2-40B4-BE49-F238E27FC236}">
                <a16:creationId xmlns:a16="http://schemas.microsoft.com/office/drawing/2014/main" id="{B5EBFE97-D056-0AF9-FB32-187FA55FD2F7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1660832" y="1664754"/>
            <a:ext cx="32994" cy="33896"/>
          </a:xfrm>
          <a:prstGeom prst="rect">
            <a:avLst/>
          </a:prstGeom>
        </p:spPr>
      </p:pic>
      <p:pic>
        <p:nvPicPr>
          <p:cNvPr id="78" name="Image 156" descr=" ">
            <a:extLst>
              <a:ext uri="{FF2B5EF4-FFF2-40B4-BE49-F238E27FC236}">
                <a16:creationId xmlns:a16="http://schemas.microsoft.com/office/drawing/2014/main" id="{94C12BAE-734F-3404-FCFD-8CDA56C68629}"/>
              </a:ext>
            </a:extLst>
          </p:cNvPr>
          <p:cNvPicPr>
            <a:picLocks noChangeAspect="1"/>
          </p:cNvPicPr>
          <p:nvPr userDrawn="1"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623074" y="1723988"/>
            <a:ext cx="108807" cy="74116"/>
          </a:xfrm>
          <a:prstGeom prst="rect">
            <a:avLst/>
          </a:prstGeom>
        </p:spPr>
      </p:pic>
      <p:pic>
        <p:nvPicPr>
          <p:cNvPr id="79" name="Image 157" descr=" ">
            <a:extLst>
              <a:ext uri="{FF2B5EF4-FFF2-40B4-BE49-F238E27FC236}">
                <a16:creationId xmlns:a16="http://schemas.microsoft.com/office/drawing/2014/main" id="{8E0A812B-D748-60BD-E901-130BA4B2EC09}"/>
              </a:ext>
            </a:extLst>
          </p:cNvPr>
          <p:cNvPicPr>
            <a:picLocks noChangeAspect="1"/>
          </p:cNvPicPr>
          <p:nvPr userDrawn="1"/>
        </p:nvPicPr>
        <p:blipFill>
          <a:blip r:embed="rId123">
            <a:extLst>
              <a:ext uri="{96DAC541-7B7A-43D3-8B79-37D633B846F1}">
                <asvg:svgBlip xmlns=""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757433" y="1632434"/>
            <a:ext cx="61598" cy="87647"/>
          </a:xfrm>
          <a:prstGeom prst="rect">
            <a:avLst/>
          </a:prstGeom>
        </p:spPr>
      </p:pic>
      <p:pic>
        <p:nvPicPr>
          <p:cNvPr id="80" name="Image 158" descr=" ">
            <a:extLst>
              <a:ext uri="{FF2B5EF4-FFF2-40B4-BE49-F238E27FC236}">
                <a16:creationId xmlns:a16="http://schemas.microsoft.com/office/drawing/2014/main" id="{DB1846C6-D6E0-CDD1-274B-1BBEBD0E1376}"/>
              </a:ext>
            </a:extLst>
          </p:cNvPr>
          <p:cNvPicPr>
            <a:picLocks noChangeAspect="1"/>
          </p:cNvPicPr>
          <p:nvPr userDrawn="1"/>
        </p:nvPicPr>
        <p:blipFill>
          <a:blip r:embed="rId125">
            <a:extLst>
              <a:ext uri="{96DAC541-7B7A-43D3-8B79-37D633B846F1}">
                <asvg:svgBlip xmlns=""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1790651" y="1621458"/>
            <a:ext cx="135525" cy="107913"/>
          </a:xfrm>
          <a:prstGeom prst="rect">
            <a:avLst/>
          </a:prstGeom>
        </p:spPr>
      </p:pic>
      <p:pic>
        <p:nvPicPr>
          <p:cNvPr id="81" name="Image 159" descr=" ">
            <a:extLst>
              <a:ext uri="{FF2B5EF4-FFF2-40B4-BE49-F238E27FC236}">
                <a16:creationId xmlns:a16="http://schemas.microsoft.com/office/drawing/2014/main" id="{4D8D0ABC-7CFF-63E7-5538-BA36C724A9C4}"/>
              </a:ext>
            </a:extLst>
          </p:cNvPr>
          <p:cNvPicPr>
            <a:picLocks noChangeAspect="1"/>
          </p:cNvPicPr>
          <p:nvPr userDrawn="1"/>
        </p:nvPicPr>
        <p:blipFill>
          <a:blip r:embed="rId127">
            <a:extLst>
              <a:ext uri="{96DAC541-7B7A-43D3-8B79-37D633B846F1}">
                <asvg:svgBlip xmlns=""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1735181" y="1698923"/>
            <a:ext cx="93897" cy="86680"/>
          </a:xfrm>
          <a:prstGeom prst="rect">
            <a:avLst/>
          </a:prstGeom>
        </p:spPr>
      </p:pic>
      <p:pic>
        <p:nvPicPr>
          <p:cNvPr id="82" name="Image 160" descr=" ">
            <a:extLst>
              <a:ext uri="{FF2B5EF4-FFF2-40B4-BE49-F238E27FC236}">
                <a16:creationId xmlns:a16="http://schemas.microsoft.com/office/drawing/2014/main" id="{D14C23CD-DF3F-B523-38A0-4A8BE8CD6481}"/>
              </a:ext>
            </a:extLst>
          </p:cNvPr>
          <p:cNvPicPr>
            <a:picLocks noChangeAspect="1"/>
          </p:cNvPicPr>
          <p:nvPr userDrawn="1"/>
        </p:nvPicPr>
        <p:blipFill>
          <a:blip r:embed="rId129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554084" y="1746572"/>
            <a:ext cx="69015" cy="47092"/>
          </a:xfrm>
          <a:prstGeom prst="rect">
            <a:avLst/>
          </a:prstGeom>
        </p:spPr>
      </p:pic>
      <p:pic>
        <p:nvPicPr>
          <p:cNvPr id="83" name="Image 161" descr=" ">
            <a:extLst>
              <a:ext uri="{FF2B5EF4-FFF2-40B4-BE49-F238E27FC236}">
                <a16:creationId xmlns:a16="http://schemas.microsoft.com/office/drawing/2014/main" id="{9FBE047C-7151-B573-75D9-8B5F06658B52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372565" y="1711375"/>
            <a:ext cx="15232" cy="15639"/>
          </a:xfrm>
          <a:prstGeom prst="rect">
            <a:avLst/>
          </a:prstGeom>
        </p:spPr>
      </p:pic>
      <p:pic>
        <p:nvPicPr>
          <p:cNvPr id="84" name="Image 162" descr=" ">
            <a:extLst>
              <a:ext uri="{FF2B5EF4-FFF2-40B4-BE49-F238E27FC236}">
                <a16:creationId xmlns:a16="http://schemas.microsoft.com/office/drawing/2014/main" id="{D8C83860-F205-56D0-FE06-398B7D4B8F24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370655" y="1732359"/>
            <a:ext cx="19028" cy="39142"/>
          </a:xfrm>
          <a:prstGeom prst="rect">
            <a:avLst/>
          </a:prstGeom>
        </p:spPr>
      </p:pic>
      <p:pic>
        <p:nvPicPr>
          <p:cNvPr id="85" name="Image 163" descr=" ">
            <a:extLst>
              <a:ext uri="{FF2B5EF4-FFF2-40B4-BE49-F238E27FC236}">
                <a16:creationId xmlns:a16="http://schemas.microsoft.com/office/drawing/2014/main" id="{6B28E8F5-B802-A2FC-5539-94858D0704B6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363684" y="1664754"/>
            <a:ext cx="32994" cy="33896"/>
          </a:xfrm>
          <a:prstGeom prst="rect">
            <a:avLst/>
          </a:prstGeom>
        </p:spPr>
      </p:pic>
      <p:pic>
        <p:nvPicPr>
          <p:cNvPr id="86" name="Image 164" descr=" ">
            <a:extLst>
              <a:ext uri="{FF2B5EF4-FFF2-40B4-BE49-F238E27FC236}">
                <a16:creationId xmlns:a16="http://schemas.microsoft.com/office/drawing/2014/main" id="{32E07246-8171-0DF2-E4A0-9E1C48DE0689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385242" y="1698650"/>
            <a:ext cx="0" cy="0"/>
          </a:xfrm>
          <a:prstGeom prst="rect">
            <a:avLst/>
          </a:prstGeom>
        </p:spPr>
      </p:pic>
      <p:pic>
        <p:nvPicPr>
          <p:cNvPr id="87" name="Image 165" descr=" ">
            <a:extLst>
              <a:ext uri="{FF2B5EF4-FFF2-40B4-BE49-F238E27FC236}">
                <a16:creationId xmlns:a16="http://schemas.microsoft.com/office/drawing/2014/main" id="{27EA4FC8-F7E5-EDAF-32A9-0EB26AAA04D6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325604" y="1723988"/>
            <a:ext cx="108807" cy="74116"/>
          </a:xfrm>
          <a:prstGeom prst="rect">
            <a:avLst/>
          </a:prstGeom>
        </p:spPr>
      </p:pic>
      <p:pic>
        <p:nvPicPr>
          <p:cNvPr id="88" name="Image 166" descr=" ">
            <a:extLst>
              <a:ext uri="{FF2B5EF4-FFF2-40B4-BE49-F238E27FC236}">
                <a16:creationId xmlns:a16="http://schemas.microsoft.com/office/drawing/2014/main" id="{9B4CE42C-B7E4-A2AC-8253-4869FF5C2BC7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238454" y="1632434"/>
            <a:ext cx="61598" cy="87647"/>
          </a:xfrm>
          <a:prstGeom prst="rect">
            <a:avLst/>
          </a:prstGeom>
        </p:spPr>
      </p:pic>
      <p:pic>
        <p:nvPicPr>
          <p:cNvPr id="89" name="Image 167" descr=" ">
            <a:extLst>
              <a:ext uri="{FF2B5EF4-FFF2-40B4-BE49-F238E27FC236}">
                <a16:creationId xmlns:a16="http://schemas.microsoft.com/office/drawing/2014/main" id="{46E25154-0849-325E-6E0E-48BCC91F6988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131310" y="1621458"/>
            <a:ext cx="135525" cy="107913"/>
          </a:xfrm>
          <a:prstGeom prst="rect">
            <a:avLst/>
          </a:prstGeom>
        </p:spPr>
      </p:pic>
      <p:pic>
        <p:nvPicPr>
          <p:cNvPr id="90" name="Image 168" descr=" ">
            <a:extLst>
              <a:ext uri="{FF2B5EF4-FFF2-40B4-BE49-F238E27FC236}">
                <a16:creationId xmlns:a16="http://schemas.microsoft.com/office/drawing/2014/main" id="{8B353ABA-A84D-849F-766B-29C34BD90C77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228407" y="1698923"/>
            <a:ext cx="93897" cy="86680"/>
          </a:xfrm>
          <a:prstGeom prst="rect">
            <a:avLst/>
          </a:prstGeom>
        </p:spPr>
      </p:pic>
      <p:pic>
        <p:nvPicPr>
          <p:cNvPr id="91" name="Image 169" descr=" ">
            <a:extLst>
              <a:ext uri="{FF2B5EF4-FFF2-40B4-BE49-F238E27FC236}">
                <a16:creationId xmlns:a16="http://schemas.microsoft.com/office/drawing/2014/main" id="{F44CF86F-D241-59C8-E956-231F74FC3507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434411" y="1746572"/>
            <a:ext cx="69015" cy="47092"/>
          </a:xfrm>
          <a:prstGeom prst="rect">
            <a:avLst/>
          </a:prstGeom>
        </p:spPr>
      </p:pic>
      <p:pic>
        <p:nvPicPr>
          <p:cNvPr id="92" name="Image 170" descr=" ">
            <a:extLst>
              <a:ext uri="{FF2B5EF4-FFF2-40B4-BE49-F238E27FC236}">
                <a16:creationId xmlns:a16="http://schemas.microsoft.com/office/drawing/2014/main" id="{0D58467E-E35B-67C2-7A4E-D5742D857CBE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542201" y="1827733"/>
            <a:ext cx="181494" cy="174811"/>
          </a:xfrm>
          <a:prstGeom prst="rect">
            <a:avLst/>
          </a:prstGeom>
        </p:spPr>
      </p:pic>
      <p:pic>
        <p:nvPicPr>
          <p:cNvPr id="93" name="Image 171" descr=" ">
            <a:extLst>
              <a:ext uri="{FF2B5EF4-FFF2-40B4-BE49-F238E27FC236}">
                <a16:creationId xmlns:a16="http://schemas.microsoft.com/office/drawing/2014/main" id="{218E7FCC-F2E5-2A9C-3456-8602901A386B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701641" y="1825687"/>
            <a:ext cx="13421" cy="16036"/>
          </a:xfrm>
          <a:prstGeom prst="rect">
            <a:avLst/>
          </a:prstGeom>
        </p:spPr>
      </p:pic>
      <p:pic>
        <p:nvPicPr>
          <p:cNvPr id="94" name="Image 172" descr=" ">
            <a:extLst>
              <a:ext uri="{FF2B5EF4-FFF2-40B4-BE49-F238E27FC236}">
                <a16:creationId xmlns:a16="http://schemas.microsoft.com/office/drawing/2014/main" id="{D34F4FDE-07AB-A497-C714-495F93DBE5A9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598192" y="1794098"/>
            <a:ext cx="155272" cy="33387"/>
          </a:xfrm>
          <a:prstGeom prst="rect">
            <a:avLst/>
          </a:prstGeom>
        </p:spPr>
      </p:pic>
      <p:pic>
        <p:nvPicPr>
          <p:cNvPr id="95" name="Image 173" descr=" ">
            <a:extLst>
              <a:ext uri="{FF2B5EF4-FFF2-40B4-BE49-F238E27FC236}">
                <a16:creationId xmlns:a16="http://schemas.microsoft.com/office/drawing/2014/main" id="{74A67406-6EBA-629D-ABC5-D67B4843E365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706056" y="1865499"/>
            <a:ext cx="101960" cy="41077"/>
          </a:xfrm>
          <a:prstGeom prst="rect">
            <a:avLst/>
          </a:prstGeom>
        </p:spPr>
      </p:pic>
      <p:pic>
        <p:nvPicPr>
          <p:cNvPr id="96" name="Image 174" descr=" ">
            <a:extLst>
              <a:ext uri="{FF2B5EF4-FFF2-40B4-BE49-F238E27FC236}">
                <a16:creationId xmlns:a16="http://schemas.microsoft.com/office/drawing/2014/main" id="{A729F732-7794-7A6E-B6B3-95523629B9D6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666066" y="1827163"/>
            <a:ext cx="74696" cy="22014"/>
          </a:xfrm>
          <a:prstGeom prst="rect">
            <a:avLst/>
          </a:prstGeom>
        </p:spPr>
      </p:pic>
      <p:pic>
        <p:nvPicPr>
          <p:cNvPr id="97" name="Image 175" descr=" ">
            <a:extLst>
              <a:ext uri="{FF2B5EF4-FFF2-40B4-BE49-F238E27FC236}">
                <a16:creationId xmlns:a16="http://schemas.microsoft.com/office/drawing/2014/main" id="{29DD2487-1476-F906-73EC-DEC3269F81EC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731286" y="1820478"/>
            <a:ext cx="74671" cy="55141"/>
          </a:xfrm>
          <a:prstGeom prst="rect">
            <a:avLst/>
          </a:prstGeom>
        </p:spPr>
      </p:pic>
      <p:pic>
        <p:nvPicPr>
          <p:cNvPr id="98" name="Image 176" descr=" ">
            <a:extLst>
              <a:ext uri="{FF2B5EF4-FFF2-40B4-BE49-F238E27FC236}">
                <a16:creationId xmlns:a16="http://schemas.microsoft.com/office/drawing/2014/main" id="{A8A8AA3E-A651-8771-C3A1-10B52937D6AF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342325" y="1825687"/>
            <a:ext cx="13421" cy="16036"/>
          </a:xfrm>
          <a:prstGeom prst="rect">
            <a:avLst/>
          </a:prstGeom>
        </p:spPr>
      </p:pic>
      <p:pic>
        <p:nvPicPr>
          <p:cNvPr id="99" name="Image 177" descr=" ">
            <a:extLst>
              <a:ext uri="{FF2B5EF4-FFF2-40B4-BE49-F238E27FC236}">
                <a16:creationId xmlns:a16="http://schemas.microsoft.com/office/drawing/2014/main" id="{9E3B4136-6A1D-BD74-9C2E-A5C723BC41CA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303922" y="1794098"/>
            <a:ext cx="155272" cy="33387"/>
          </a:xfrm>
          <a:prstGeom prst="rect">
            <a:avLst/>
          </a:prstGeom>
        </p:spPr>
      </p:pic>
      <p:pic>
        <p:nvPicPr>
          <p:cNvPr id="100" name="Image 178" descr=" ">
            <a:extLst>
              <a:ext uri="{FF2B5EF4-FFF2-40B4-BE49-F238E27FC236}">
                <a16:creationId xmlns:a16="http://schemas.microsoft.com/office/drawing/2014/main" id="{7106D223-527C-C85A-6E48-CB816E12C5E9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249345" y="1865499"/>
            <a:ext cx="101960" cy="41077"/>
          </a:xfrm>
          <a:prstGeom prst="rect">
            <a:avLst/>
          </a:prstGeom>
        </p:spPr>
      </p:pic>
      <p:pic>
        <p:nvPicPr>
          <p:cNvPr id="101" name="Image 179" descr=" ">
            <a:extLst>
              <a:ext uri="{FF2B5EF4-FFF2-40B4-BE49-F238E27FC236}">
                <a16:creationId xmlns:a16="http://schemas.microsoft.com/office/drawing/2014/main" id="{BF5099BF-FD77-77C2-9DCF-FD9027C2F857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316624" y="1827163"/>
            <a:ext cx="74696" cy="22014"/>
          </a:xfrm>
          <a:prstGeom prst="rect">
            <a:avLst/>
          </a:prstGeom>
        </p:spPr>
      </p:pic>
      <p:pic>
        <p:nvPicPr>
          <p:cNvPr id="102" name="Image 180" descr=" ">
            <a:extLst>
              <a:ext uri="{FF2B5EF4-FFF2-40B4-BE49-F238E27FC236}">
                <a16:creationId xmlns:a16="http://schemas.microsoft.com/office/drawing/2014/main" id="{5331FF69-9594-D7B7-BE3A-4C5557E8FEB5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251429" y="1820478"/>
            <a:ext cx="74671" cy="55141"/>
          </a:xfrm>
          <a:prstGeom prst="rect">
            <a:avLst/>
          </a:prstGeom>
        </p:spPr>
      </p:pic>
      <p:pic>
        <p:nvPicPr>
          <p:cNvPr id="103" name="Image 181" descr=" ">
            <a:extLst>
              <a:ext uri="{FF2B5EF4-FFF2-40B4-BE49-F238E27FC236}">
                <a16:creationId xmlns:a16="http://schemas.microsoft.com/office/drawing/2014/main" id="{B0A94815-C9D5-66C4-E17A-47434737A288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333691" y="1827733"/>
            <a:ext cx="181494" cy="174811"/>
          </a:xfrm>
          <a:prstGeom prst="rect">
            <a:avLst/>
          </a:prstGeom>
        </p:spPr>
      </p:pic>
      <p:pic>
        <p:nvPicPr>
          <p:cNvPr id="104" name="Image 182" descr=" ">
            <a:extLst>
              <a:ext uri="{FF2B5EF4-FFF2-40B4-BE49-F238E27FC236}">
                <a16:creationId xmlns:a16="http://schemas.microsoft.com/office/drawing/2014/main" id="{E220E97A-B693-CD10-6970-77D599368B04}"/>
              </a:ext>
            </a:extLst>
          </p:cNvPr>
          <p:cNvPicPr>
            <a:picLocks noChangeAspect="1"/>
          </p:cNvPicPr>
          <p:nvPr userDrawn="1"/>
        </p:nvPicPr>
        <p:blipFill>
          <a:blip r:embed="rId168"/>
          <a:stretch>
            <a:fillRect/>
          </a:stretch>
        </p:blipFill>
        <p:spPr>
          <a:xfrm>
            <a:off x="9291980" y="1270000"/>
            <a:ext cx="2151312" cy="1676400"/>
          </a:xfrm>
          <a:prstGeom prst="rect">
            <a:avLst/>
          </a:prstGeom>
        </p:spPr>
      </p:pic>
      <p:pic>
        <p:nvPicPr>
          <p:cNvPr id="105" name="Image 183" descr=" ">
            <a:extLst>
              <a:ext uri="{FF2B5EF4-FFF2-40B4-BE49-F238E27FC236}">
                <a16:creationId xmlns:a16="http://schemas.microsoft.com/office/drawing/2014/main" id="{F387F454-2513-93DC-9515-83FF0BADA109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=""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9427505" y="1682242"/>
            <a:ext cx="319276" cy="1133103"/>
          </a:xfrm>
          <a:prstGeom prst="rect">
            <a:avLst/>
          </a:prstGeom>
        </p:spPr>
      </p:pic>
      <p:pic>
        <p:nvPicPr>
          <p:cNvPr id="106" name="Image 184" descr=" ">
            <a:extLst>
              <a:ext uri="{FF2B5EF4-FFF2-40B4-BE49-F238E27FC236}">
                <a16:creationId xmlns:a16="http://schemas.microsoft.com/office/drawing/2014/main" id="{0C8E96F7-9154-F5A9-5D84-94F37E5BD239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10979877" y="1359917"/>
            <a:ext cx="319276" cy="1133103"/>
          </a:xfrm>
          <a:prstGeom prst="rect">
            <a:avLst/>
          </a:prstGeom>
        </p:spPr>
      </p:pic>
      <p:pic>
        <p:nvPicPr>
          <p:cNvPr id="107" name="Image 185" descr=" ">
            <a:extLst>
              <a:ext uri="{FF2B5EF4-FFF2-40B4-BE49-F238E27FC236}">
                <a16:creationId xmlns:a16="http://schemas.microsoft.com/office/drawing/2014/main" id="{5C204F35-2CA8-B8C7-EDE6-3A3A36F547A5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9712274" y="2058243"/>
            <a:ext cx="63334" cy="102939"/>
          </a:xfrm>
          <a:prstGeom prst="rect">
            <a:avLst/>
          </a:prstGeom>
        </p:spPr>
      </p:pic>
      <p:pic>
        <p:nvPicPr>
          <p:cNvPr id="108" name="Image 186" descr=" ">
            <a:extLst>
              <a:ext uri="{FF2B5EF4-FFF2-40B4-BE49-F238E27FC236}">
                <a16:creationId xmlns:a16="http://schemas.microsoft.com/office/drawing/2014/main" id="{1A022A49-1997-07B1-E288-35991369157D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9784415" y="2031194"/>
            <a:ext cx="68048" cy="103622"/>
          </a:xfrm>
          <a:prstGeom prst="rect">
            <a:avLst/>
          </a:prstGeom>
        </p:spPr>
      </p:pic>
      <p:pic>
        <p:nvPicPr>
          <p:cNvPr id="109" name="Image 187" descr=" ">
            <a:extLst>
              <a:ext uri="{FF2B5EF4-FFF2-40B4-BE49-F238E27FC236}">
                <a16:creationId xmlns:a16="http://schemas.microsoft.com/office/drawing/2014/main" id="{F2A4F221-6B0D-41E8-B5A6-E04104AAF94D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9858565" y="2013769"/>
            <a:ext cx="73853" cy="97408"/>
          </a:xfrm>
          <a:prstGeom prst="rect">
            <a:avLst/>
          </a:prstGeom>
        </p:spPr>
      </p:pic>
      <p:pic>
        <p:nvPicPr>
          <p:cNvPr id="110" name="Image 188" descr=" ">
            <a:extLst>
              <a:ext uri="{FF2B5EF4-FFF2-40B4-BE49-F238E27FC236}">
                <a16:creationId xmlns:a16="http://schemas.microsoft.com/office/drawing/2014/main" id="{DB19CB24-5524-850D-F553-409CAA4FD09F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9922594" y="1986025"/>
            <a:ext cx="62044" cy="95300"/>
          </a:xfrm>
          <a:prstGeom prst="rect">
            <a:avLst/>
          </a:prstGeom>
        </p:spPr>
      </p:pic>
      <p:pic>
        <p:nvPicPr>
          <p:cNvPr id="111" name="Image 189" descr=" ">
            <a:extLst>
              <a:ext uri="{FF2B5EF4-FFF2-40B4-BE49-F238E27FC236}">
                <a16:creationId xmlns:a16="http://schemas.microsoft.com/office/drawing/2014/main" id="{922A8FEB-7C79-34F0-EFCF-3905D0148460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9987665" y="1966330"/>
            <a:ext cx="77351" cy="87548"/>
          </a:xfrm>
          <a:prstGeom prst="rect">
            <a:avLst/>
          </a:prstGeom>
        </p:spPr>
      </p:pic>
      <p:pic>
        <p:nvPicPr>
          <p:cNvPr id="112" name="Image 190" descr=" ">
            <a:extLst>
              <a:ext uri="{FF2B5EF4-FFF2-40B4-BE49-F238E27FC236}">
                <a16:creationId xmlns:a16="http://schemas.microsoft.com/office/drawing/2014/main" id="{5A139731-B6E0-1D7F-4966-DDC874121C59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10071912" y="1934245"/>
            <a:ext cx="71943" cy="89061"/>
          </a:xfrm>
          <a:prstGeom prst="rect">
            <a:avLst/>
          </a:prstGeom>
        </p:spPr>
      </p:pic>
      <p:pic>
        <p:nvPicPr>
          <p:cNvPr id="113" name="Image 191" descr=" ">
            <a:extLst>
              <a:ext uri="{FF2B5EF4-FFF2-40B4-BE49-F238E27FC236}">
                <a16:creationId xmlns:a16="http://schemas.microsoft.com/office/drawing/2014/main" id="{7BFC45C2-A5AD-C5EA-2411-64A33204A91F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10152811" y="1911387"/>
            <a:ext cx="60829" cy="94940"/>
          </a:xfrm>
          <a:prstGeom prst="rect">
            <a:avLst/>
          </a:prstGeom>
        </p:spPr>
      </p:pic>
      <p:pic>
        <p:nvPicPr>
          <p:cNvPr id="114" name="Image 192" descr=" ">
            <a:extLst>
              <a:ext uri="{FF2B5EF4-FFF2-40B4-BE49-F238E27FC236}">
                <a16:creationId xmlns:a16="http://schemas.microsoft.com/office/drawing/2014/main" id="{40C0B5ED-9378-E3E1-0C44-483A1909D79D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10221230" y="1875148"/>
            <a:ext cx="79459" cy="108533"/>
          </a:xfrm>
          <a:prstGeom prst="rect">
            <a:avLst/>
          </a:prstGeom>
        </p:spPr>
      </p:pic>
      <p:pic>
        <p:nvPicPr>
          <p:cNvPr id="115" name="Image 193" descr=" ">
            <a:extLst>
              <a:ext uri="{FF2B5EF4-FFF2-40B4-BE49-F238E27FC236}">
                <a16:creationId xmlns:a16="http://schemas.microsoft.com/office/drawing/2014/main" id="{C95E8D96-7658-F5CD-737B-9FAB730A92EE}"/>
              </a:ext>
            </a:extLst>
          </p:cNvPr>
          <p:cNvPicPr>
            <a:picLocks noChangeAspect="1"/>
          </p:cNvPicPr>
          <p:nvPr userDrawn="1"/>
        </p:nvPicPr>
        <p:blipFill>
          <a:blip r:embed="rId189">
            <a:extLst>
              <a:ext uri="{96DAC541-7B7A-43D3-8B79-37D633B846F1}">
                <asvg:svgBlip xmlns=""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10306892" y="1857697"/>
            <a:ext cx="73853" cy="97408"/>
          </a:xfrm>
          <a:prstGeom prst="rect">
            <a:avLst/>
          </a:prstGeom>
        </p:spPr>
      </p:pic>
      <p:pic>
        <p:nvPicPr>
          <p:cNvPr id="116" name="Image 194" descr=" ">
            <a:extLst>
              <a:ext uri="{FF2B5EF4-FFF2-40B4-BE49-F238E27FC236}">
                <a16:creationId xmlns:a16="http://schemas.microsoft.com/office/drawing/2014/main" id="{7F5E8DEF-52C5-2BD6-A333-4FD11265C869}"/>
              </a:ext>
            </a:extLst>
          </p:cNvPr>
          <p:cNvPicPr>
            <a:picLocks noChangeAspect="1"/>
          </p:cNvPicPr>
          <p:nvPr userDrawn="1"/>
        </p:nvPicPr>
        <p:blipFill>
          <a:blip r:embed="rId191">
            <a:extLst>
              <a:ext uri="{96DAC541-7B7A-43D3-8B79-37D633B846F1}">
                <asvg:svgBlip xmlns=""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9710339" y="2174627"/>
            <a:ext cx="68395" cy="102171"/>
          </a:xfrm>
          <a:prstGeom prst="rect">
            <a:avLst/>
          </a:prstGeom>
        </p:spPr>
      </p:pic>
      <p:pic>
        <p:nvPicPr>
          <p:cNvPr id="117" name="Image 195" descr=" ">
            <a:extLst>
              <a:ext uri="{FF2B5EF4-FFF2-40B4-BE49-F238E27FC236}">
                <a16:creationId xmlns:a16="http://schemas.microsoft.com/office/drawing/2014/main" id="{49E4D65D-F76C-FE32-E194-AAE3E8B3B745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9786027" y="2148694"/>
            <a:ext cx="63359" cy="102952"/>
          </a:xfrm>
          <a:prstGeom prst="rect">
            <a:avLst/>
          </a:prstGeom>
        </p:spPr>
      </p:pic>
      <p:pic>
        <p:nvPicPr>
          <p:cNvPr id="118" name="Image 196" descr=" ">
            <a:extLst>
              <a:ext uri="{FF2B5EF4-FFF2-40B4-BE49-F238E27FC236}">
                <a16:creationId xmlns:a16="http://schemas.microsoft.com/office/drawing/2014/main" id="{21C785F1-C989-A4BA-DFC8-9B247840F285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9858689" y="2122500"/>
            <a:ext cx="63334" cy="102952"/>
          </a:xfrm>
          <a:prstGeom prst="rect">
            <a:avLst/>
          </a:prstGeom>
        </p:spPr>
      </p:pic>
      <p:pic>
        <p:nvPicPr>
          <p:cNvPr id="119" name="Image 197" descr=" ">
            <a:extLst>
              <a:ext uri="{FF2B5EF4-FFF2-40B4-BE49-F238E27FC236}">
                <a16:creationId xmlns:a16="http://schemas.microsoft.com/office/drawing/2014/main" id="{817826AC-392B-6D8E-8C79-2807E7317A17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9931302" y="2103785"/>
            <a:ext cx="63111" cy="95473"/>
          </a:xfrm>
          <a:prstGeom prst="rect">
            <a:avLst/>
          </a:prstGeom>
        </p:spPr>
      </p:pic>
      <p:pic>
        <p:nvPicPr>
          <p:cNvPr id="120" name="Image 198" descr=" ">
            <a:extLst>
              <a:ext uri="{FF2B5EF4-FFF2-40B4-BE49-F238E27FC236}">
                <a16:creationId xmlns:a16="http://schemas.microsoft.com/office/drawing/2014/main" id="{A68BC967-F32A-27DF-B1FF-7AC17A271566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10002178" y="2072891"/>
            <a:ext cx="57157" cy="100781"/>
          </a:xfrm>
          <a:prstGeom prst="rect">
            <a:avLst/>
          </a:prstGeom>
        </p:spPr>
      </p:pic>
      <p:pic>
        <p:nvPicPr>
          <p:cNvPr id="121" name="Image 199" descr=" ">
            <a:extLst>
              <a:ext uri="{FF2B5EF4-FFF2-40B4-BE49-F238E27FC236}">
                <a16:creationId xmlns:a16="http://schemas.microsoft.com/office/drawing/2014/main" id="{B2F6547C-1289-7229-41F6-7B9AADA369F6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10067645" y="2055577"/>
            <a:ext cx="60829" cy="94940"/>
          </a:xfrm>
          <a:prstGeom prst="rect">
            <a:avLst/>
          </a:prstGeom>
        </p:spPr>
      </p:pic>
      <p:pic>
        <p:nvPicPr>
          <p:cNvPr id="122" name="Image 200" descr=" ">
            <a:extLst>
              <a:ext uri="{FF2B5EF4-FFF2-40B4-BE49-F238E27FC236}">
                <a16:creationId xmlns:a16="http://schemas.microsoft.com/office/drawing/2014/main" id="{45EBA31C-DED9-031B-AFAD-8A973F7FCA42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04"/>
              </a:ext>
            </a:extLst>
          </a:blip>
          <a:stretch>
            <a:fillRect/>
          </a:stretch>
        </p:blipFill>
        <p:spPr>
          <a:xfrm>
            <a:off x="10135520" y="2028304"/>
            <a:ext cx="67973" cy="89012"/>
          </a:xfrm>
          <a:prstGeom prst="rect">
            <a:avLst/>
          </a:prstGeom>
        </p:spPr>
      </p:pic>
      <p:pic>
        <p:nvPicPr>
          <p:cNvPr id="123" name="Image 201" descr=" ">
            <a:extLst>
              <a:ext uri="{FF2B5EF4-FFF2-40B4-BE49-F238E27FC236}">
                <a16:creationId xmlns:a16="http://schemas.microsoft.com/office/drawing/2014/main" id="{8DA374ED-8FDF-8AD0-3C8A-9647B1B3F887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10211357" y="1995785"/>
            <a:ext cx="63359" cy="102952"/>
          </a:xfrm>
          <a:prstGeom prst="rect">
            <a:avLst/>
          </a:prstGeom>
        </p:spPr>
      </p:pic>
      <p:pic>
        <p:nvPicPr>
          <p:cNvPr id="124" name="Image 202" descr=" ">
            <a:extLst>
              <a:ext uri="{FF2B5EF4-FFF2-40B4-BE49-F238E27FC236}">
                <a16:creationId xmlns:a16="http://schemas.microsoft.com/office/drawing/2014/main" id="{43476290-9033-C8EF-F338-BEE8C39EDADB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10283820" y="1970162"/>
            <a:ext cx="62019" cy="95312"/>
          </a:xfrm>
          <a:prstGeom prst="rect">
            <a:avLst/>
          </a:prstGeom>
        </p:spPr>
      </p:pic>
      <p:pic>
        <p:nvPicPr>
          <p:cNvPr id="125" name="Image 203" descr=" ">
            <a:extLst>
              <a:ext uri="{FF2B5EF4-FFF2-40B4-BE49-F238E27FC236}">
                <a16:creationId xmlns:a16="http://schemas.microsoft.com/office/drawing/2014/main" id="{AA4EDFAF-CE2B-D552-74FB-F4D6E8149655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10353233" y="1946846"/>
            <a:ext cx="57132" cy="100794"/>
          </a:xfrm>
          <a:prstGeom prst="rect">
            <a:avLst/>
          </a:prstGeom>
        </p:spPr>
      </p:pic>
      <p:pic>
        <p:nvPicPr>
          <p:cNvPr id="126" name="Image 204" descr=" ">
            <a:extLst>
              <a:ext uri="{FF2B5EF4-FFF2-40B4-BE49-F238E27FC236}">
                <a16:creationId xmlns:a16="http://schemas.microsoft.com/office/drawing/2014/main" id="{C134299A-828C-AEFD-4B1C-FCABF8DB8DE1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10418105" y="1922252"/>
            <a:ext cx="62044" cy="95300"/>
          </a:xfrm>
          <a:prstGeom prst="rect">
            <a:avLst/>
          </a:prstGeom>
        </p:spPr>
      </p:pic>
      <p:pic>
        <p:nvPicPr>
          <p:cNvPr id="127" name="Image 205" descr=" ">
            <a:extLst>
              <a:ext uri="{FF2B5EF4-FFF2-40B4-BE49-F238E27FC236}">
                <a16:creationId xmlns:a16="http://schemas.microsoft.com/office/drawing/2014/main" id="{2E12DF35-6642-0BC4-3DBD-B0D9C4AF13F9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10483498" y="1905471"/>
            <a:ext cx="67998" cy="89012"/>
          </a:xfrm>
          <a:prstGeom prst="rect">
            <a:avLst/>
          </a:prstGeom>
        </p:spPr>
      </p:pic>
      <p:pic>
        <p:nvPicPr>
          <p:cNvPr id="128" name="Image 206" descr=" ">
            <a:extLst>
              <a:ext uri="{FF2B5EF4-FFF2-40B4-BE49-F238E27FC236}">
                <a16:creationId xmlns:a16="http://schemas.microsoft.com/office/drawing/2014/main" id="{A1991D77-2482-C53C-2AF2-298959D2426A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10560006" y="1870720"/>
            <a:ext cx="69114" cy="104949"/>
          </a:xfrm>
          <a:prstGeom prst="rect">
            <a:avLst/>
          </a:prstGeom>
        </p:spPr>
      </p:pic>
      <p:pic>
        <p:nvPicPr>
          <p:cNvPr id="129" name="Image 207" descr=" ">
            <a:extLst>
              <a:ext uri="{FF2B5EF4-FFF2-40B4-BE49-F238E27FC236}">
                <a16:creationId xmlns:a16="http://schemas.microsoft.com/office/drawing/2014/main" id="{C104CE93-3405-BF14-FB14-0666FB517109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3"/>
              </a:ext>
            </a:extLst>
          </a:blip>
          <a:stretch>
            <a:fillRect/>
          </a:stretch>
        </p:blipFill>
        <p:spPr>
          <a:xfrm>
            <a:off x="10625895" y="1854845"/>
            <a:ext cx="71943" cy="89061"/>
          </a:xfrm>
          <a:prstGeom prst="rect">
            <a:avLst/>
          </a:prstGeom>
        </p:spPr>
      </p:pic>
      <p:pic>
        <p:nvPicPr>
          <p:cNvPr id="130" name="Image 208" descr=" ">
            <a:extLst>
              <a:ext uri="{FF2B5EF4-FFF2-40B4-BE49-F238E27FC236}">
                <a16:creationId xmlns:a16="http://schemas.microsoft.com/office/drawing/2014/main" id="{D4C1B745-84BA-4F45-6B3A-1BDAF4647384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10707984" y="1824186"/>
            <a:ext cx="54205" cy="99764"/>
          </a:xfrm>
          <a:prstGeom prst="rect">
            <a:avLst/>
          </a:prstGeom>
        </p:spPr>
      </p:pic>
      <p:pic>
        <p:nvPicPr>
          <p:cNvPr id="131" name="Image 209" descr=" ">
            <a:extLst>
              <a:ext uri="{FF2B5EF4-FFF2-40B4-BE49-F238E27FC236}">
                <a16:creationId xmlns:a16="http://schemas.microsoft.com/office/drawing/2014/main" id="{99D8FD36-FE83-650D-002E-728323600D7F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10765240" y="1806649"/>
            <a:ext cx="71943" cy="89061"/>
          </a:xfrm>
          <a:prstGeom prst="rect">
            <a:avLst/>
          </a:prstGeom>
        </p:spPr>
      </p:pic>
      <p:pic>
        <p:nvPicPr>
          <p:cNvPr id="132" name="Image 210" descr=" ">
            <a:extLst>
              <a:ext uri="{FF2B5EF4-FFF2-40B4-BE49-F238E27FC236}">
                <a16:creationId xmlns:a16="http://schemas.microsoft.com/office/drawing/2014/main" id="{B72B7CF6-5780-CA65-F77B-7D04DA6F9D1C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9711877" y="2285938"/>
            <a:ext cx="62044" cy="95312"/>
          </a:xfrm>
          <a:prstGeom prst="rect">
            <a:avLst/>
          </a:prstGeom>
        </p:spPr>
      </p:pic>
      <p:pic>
        <p:nvPicPr>
          <p:cNvPr id="133" name="Image 211" descr=" ">
            <a:extLst>
              <a:ext uri="{FF2B5EF4-FFF2-40B4-BE49-F238E27FC236}">
                <a16:creationId xmlns:a16="http://schemas.microsoft.com/office/drawing/2014/main" id="{2CEE452A-4E29-0253-B3BA-14E8FBE3A6DF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9779999" y="2262547"/>
            <a:ext cx="57157" cy="100794"/>
          </a:xfrm>
          <a:prstGeom prst="rect">
            <a:avLst/>
          </a:prstGeom>
        </p:spPr>
      </p:pic>
      <p:pic>
        <p:nvPicPr>
          <p:cNvPr id="134" name="Image 212" descr=" ">
            <a:extLst>
              <a:ext uri="{FF2B5EF4-FFF2-40B4-BE49-F238E27FC236}">
                <a16:creationId xmlns:a16="http://schemas.microsoft.com/office/drawing/2014/main" id="{B42AE1F0-FBE3-66EB-8682-D1D274D354C2}"/>
              </a:ext>
            </a:extLst>
          </p:cNvPr>
          <p:cNvPicPr>
            <a:picLocks noChangeAspect="1"/>
          </p:cNvPicPr>
          <p:nvPr userDrawn="1"/>
        </p:nvPicPr>
        <p:blipFill>
          <a:blip r:embed="rId219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9842341" y="2235622"/>
            <a:ext cx="74324" cy="106759"/>
          </a:xfrm>
          <a:prstGeom prst="rect">
            <a:avLst/>
          </a:prstGeom>
        </p:spPr>
      </p:pic>
      <p:pic>
        <p:nvPicPr>
          <p:cNvPr id="135" name="Image 213" descr=" ">
            <a:extLst>
              <a:ext uri="{FF2B5EF4-FFF2-40B4-BE49-F238E27FC236}">
                <a16:creationId xmlns:a16="http://schemas.microsoft.com/office/drawing/2014/main" id="{46EC967C-697A-4034-A08A-BD655947BB6F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9924008" y="2210705"/>
            <a:ext cx="63334" cy="102952"/>
          </a:xfrm>
          <a:prstGeom prst="rect">
            <a:avLst/>
          </a:prstGeom>
        </p:spPr>
      </p:pic>
      <p:pic>
        <p:nvPicPr>
          <p:cNvPr id="136" name="Image 214" descr=" ">
            <a:extLst>
              <a:ext uri="{FF2B5EF4-FFF2-40B4-BE49-F238E27FC236}">
                <a16:creationId xmlns:a16="http://schemas.microsoft.com/office/drawing/2014/main" id="{B6D245E4-47BB-F870-2A35-9EC715C8E1C9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9995554" y="2190862"/>
            <a:ext cx="71943" cy="89061"/>
          </a:xfrm>
          <a:prstGeom prst="rect">
            <a:avLst/>
          </a:prstGeom>
        </p:spPr>
      </p:pic>
      <p:pic>
        <p:nvPicPr>
          <p:cNvPr id="137" name="Image 215" descr=" ">
            <a:extLst>
              <a:ext uri="{FF2B5EF4-FFF2-40B4-BE49-F238E27FC236}">
                <a16:creationId xmlns:a16="http://schemas.microsoft.com/office/drawing/2014/main" id="{B4A3DCA1-015E-B884-D678-1C3F2C23942A}"/>
              </a:ext>
            </a:extLst>
          </p:cNvPr>
          <p:cNvPicPr>
            <a:picLocks noChangeAspect="1"/>
          </p:cNvPicPr>
          <p:nvPr userDrawn="1"/>
        </p:nvPicPr>
        <p:blipFill>
          <a:blip r:embed="rId223">
            <a:extLst>
              <a:ext uri="{96DAC541-7B7A-43D3-8B79-37D633B846F1}">
                <asvg:svgBlip xmlns="" xmlns:asvg="http://schemas.microsoft.com/office/drawing/2016/SVG/main" r:embed="rId224"/>
              </a:ext>
            </a:extLst>
          </a:blip>
          <a:stretch>
            <a:fillRect/>
          </a:stretch>
        </p:blipFill>
        <p:spPr>
          <a:xfrm>
            <a:off x="10069308" y="2158293"/>
            <a:ext cx="68048" cy="103609"/>
          </a:xfrm>
          <a:prstGeom prst="rect">
            <a:avLst/>
          </a:prstGeom>
        </p:spPr>
      </p:pic>
      <p:pic>
        <p:nvPicPr>
          <p:cNvPr id="138" name="Image 216" descr=" ">
            <a:extLst>
              <a:ext uri="{FF2B5EF4-FFF2-40B4-BE49-F238E27FC236}">
                <a16:creationId xmlns:a16="http://schemas.microsoft.com/office/drawing/2014/main" id="{15E08C66-D91E-4EC2-CC0E-817A424C6B0B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10145616" y="2138425"/>
            <a:ext cx="71943" cy="89061"/>
          </a:xfrm>
          <a:prstGeom prst="rect">
            <a:avLst/>
          </a:prstGeom>
        </p:spPr>
      </p:pic>
      <p:pic>
        <p:nvPicPr>
          <p:cNvPr id="139" name="Image 217" descr=" ">
            <a:extLst>
              <a:ext uri="{FF2B5EF4-FFF2-40B4-BE49-F238E27FC236}">
                <a16:creationId xmlns:a16="http://schemas.microsoft.com/office/drawing/2014/main" id="{E0423FCE-1AAC-7DAE-A7EC-2BB61934D269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10226266" y="2107729"/>
            <a:ext cx="54205" cy="99764"/>
          </a:xfrm>
          <a:prstGeom prst="rect">
            <a:avLst/>
          </a:prstGeom>
        </p:spPr>
      </p:pic>
      <p:pic>
        <p:nvPicPr>
          <p:cNvPr id="140" name="Image 218" descr=" ">
            <a:extLst>
              <a:ext uri="{FF2B5EF4-FFF2-40B4-BE49-F238E27FC236}">
                <a16:creationId xmlns:a16="http://schemas.microsoft.com/office/drawing/2014/main" id="{4957CF70-DEA6-D088-19B3-5096EBC5B73E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10288906" y="2082428"/>
            <a:ext cx="63334" cy="102939"/>
          </a:xfrm>
          <a:prstGeom prst="rect">
            <a:avLst/>
          </a:prstGeom>
        </p:spPr>
      </p:pic>
      <p:pic>
        <p:nvPicPr>
          <p:cNvPr id="141" name="Image 219" descr=" ">
            <a:extLst>
              <a:ext uri="{FF2B5EF4-FFF2-40B4-BE49-F238E27FC236}">
                <a16:creationId xmlns:a16="http://schemas.microsoft.com/office/drawing/2014/main" id="{DC31EAD3-B187-5B3A-58AD-5E47664F22C8}"/>
              </a:ext>
            </a:extLst>
          </p:cNvPr>
          <p:cNvPicPr>
            <a:picLocks noChangeAspect="1"/>
          </p:cNvPicPr>
          <p:nvPr userDrawn="1"/>
        </p:nvPicPr>
        <p:blipFill>
          <a:blip r:embed="rId229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10362436" y="2058975"/>
            <a:ext cx="60531" cy="87561"/>
          </a:xfrm>
          <a:prstGeom prst="rect">
            <a:avLst/>
          </a:prstGeom>
        </p:spPr>
      </p:pic>
      <p:pic>
        <p:nvPicPr>
          <p:cNvPr id="142" name="Image 220" descr=" ">
            <a:extLst>
              <a:ext uri="{FF2B5EF4-FFF2-40B4-BE49-F238E27FC236}">
                <a16:creationId xmlns:a16="http://schemas.microsoft.com/office/drawing/2014/main" id="{F4B56264-A0E0-4EA4-CC8F-3324C7C4FE1F}"/>
              </a:ext>
            </a:extLst>
          </p:cNvPr>
          <p:cNvPicPr>
            <a:picLocks noChangeAspect="1"/>
          </p:cNvPicPr>
          <p:nvPr userDrawn="1"/>
        </p:nvPicPr>
        <p:blipFill>
          <a:blip r:embed="rId231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10432097" y="2034989"/>
            <a:ext cx="57157" cy="100794"/>
          </a:xfrm>
          <a:prstGeom prst="rect">
            <a:avLst/>
          </a:prstGeom>
        </p:spPr>
      </p:pic>
      <p:pic>
        <p:nvPicPr>
          <p:cNvPr id="143" name="Image 221" descr=" ">
            <a:extLst>
              <a:ext uri="{FF2B5EF4-FFF2-40B4-BE49-F238E27FC236}">
                <a16:creationId xmlns:a16="http://schemas.microsoft.com/office/drawing/2014/main" id="{AFBE8A7B-84D1-891A-5672-223B33DD4B17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33"/>
              </a:ext>
            </a:extLst>
          </a:blip>
          <a:stretch>
            <a:fillRect/>
          </a:stretch>
        </p:blipFill>
        <p:spPr>
          <a:xfrm>
            <a:off x="10495133" y="2014724"/>
            <a:ext cx="67973" cy="89012"/>
          </a:xfrm>
          <a:prstGeom prst="rect">
            <a:avLst/>
          </a:prstGeom>
        </p:spPr>
      </p:pic>
      <p:pic>
        <p:nvPicPr>
          <p:cNvPr id="144" name="Image 222" descr=" ">
            <a:extLst>
              <a:ext uri="{FF2B5EF4-FFF2-40B4-BE49-F238E27FC236}">
                <a16:creationId xmlns:a16="http://schemas.microsoft.com/office/drawing/2014/main" id="{2156DC74-81A3-CEB9-6807-2B579BC3C6E6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10571343" y="1980071"/>
            <a:ext cx="69114" cy="104949"/>
          </a:xfrm>
          <a:prstGeom prst="rect">
            <a:avLst/>
          </a:prstGeom>
        </p:spPr>
      </p:pic>
      <p:pic>
        <p:nvPicPr>
          <p:cNvPr id="145" name="Image 223" descr=" ">
            <a:extLst>
              <a:ext uri="{FF2B5EF4-FFF2-40B4-BE49-F238E27FC236}">
                <a16:creationId xmlns:a16="http://schemas.microsoft.com/office/drawing/2014/main" id="{BABA934D-8DBD-BE54-8EB3-8D4BC9078659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10637580" y="1964072"/>
            <a:ext cx="71943" cy="89061"/>
          </a:xfrm>
          <a:prstGeom prst="rect">
            <a:avLst/>
          </a:prstGeom>
        </p:spPr>
      </p:pic>
      <p:pic>
        <p:nvPicPr>
          <p:cNvPr id="146" name="Image 224" descr=" ">
            <a:extLst>
              <a:ext uri="{FF2B5EF4-FFF2-40B4-BE49-F238E27FC236}">
                <a16:creationId xmlns:a16="http://schemas.microsoft.com/office/drawing/2014/main" id="{668729C0-7691-097A-7169-82CA512FC182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10718106" y="1934964"/>
            <a:ext cx="54180" cy="99764"/>
          </a:xfrm>
          <a:prstGeom prst="rect">
            <a:avLst/>
          </a:prstGeom>
        </p:spPr>
      </p:pic>
      <p:pic>
        <p:nvPicPr>
          <p:cNvPr id="147" name="Image 225" descr=" ">
            <a:extLst>
              <a:ext uri="{FF2B5EF4-FFF2-40B4-BE49-F238E27FC236}">
                <a16:creationId xmlns:a16="http://schemas.microsoft.com/office/drawing/2014/main" id="{0209A310-38EB-3125-645E-ECDF2EBF02A5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10778364" y="1919002"/>
            <a:ext cx="71943" cy="89061"/>
          </a:xfrm>
          <a:prstGeom prst="rect">
            <a:avLst/>
          </a:prstGeom>
        </p:spPr>
      </p:pic>
      <p:pic>
        <p:nvPicPr>
          <p:cNvPr id="148" name="Image 226" descr=" ">
            <a:extLst>
              <a:ext uri="{FF2B5EF4-FFF2-40B4-BE49-F238E27FC236}">
                <a16:creationId xmlns:a16="http://schemas.microsoft.com/office/drawing/2014/main" id="{0C8CA2C6-3556-47C8-9EBD-E27682F8C601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9716913" y="2387240"/>
            <a:ext cx="63334" cy="102939"/>
          </a:xfrm>
          <a:prstGeom prst="rect">
            <a:avLst/>
          </a:prstGeom>
        </p:spPr>
      </p:pic>
      <p:pic>
        <p:nvPicPr>
          <p:cNvPr id="149" name="Image 227" descr=" ">
            <a:extLst>
              <a:ext uri="{FF2B5EF4-FFF2-40B4-BE49-F238E27FC236}">
                <a16:creationId xmlns:a16="http://schemas.microsoft.com/office/drawing/2014/main" id="{BB34FC68-D56B-AC3D-C486-56184CB334F6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39"/>
              </a:ext>
            </a:extLst>
          </a:blip>
          <a:stretch>
            <a:fillRect/>
          </a:stretch>
        </p:blipFill>
        <p:spPr>
          <a:xfrm>
            <a:off x="9791237" y="2369009"/>
            <a:ext cx="60829" cy="94940"/>
          </a:xfrm>
          <a:prstGeom prst="rect">
            <a:avLst/>
          </a:prstGeom>
        </p:spPr>
      </p:pic>
      <p:pic>
        <p:nvPicPr>
          <p:cNvPr id="150" name="Image 228" descr=" ">
            <a:extLst>
              <a:ext uri="{FF2B5EF4-FFF2-40B4-BE49-F238E27FC236}">
                <a16:creationId xmlns:a16="http://schemas.microsoft.com/office/drawing/2014/main" id="{A52292CD-6BDA-6EA5-5040-3E62F39B707D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9859657" y="2338958"/>
            <a:ext cx="57157" cy="100781"/>
          </a:xfrm>
          <a:prstGeom prst="rect">
            <a:avLst/>
          </a:prstGeom>
        </p:spPr>
      </p:pic>
      <p:pic>
        <p:nvPicPr>
          <p:cNvPr id="151" name="Image 229" descr=" ">
            <a:extLst>
              <a:ext uri="{FF2B5EF4-FFF2-40B4-BE49-F238E27FC236}">
                <a16:creationId xmlns:a16="http://schemas.microsoft.com/office/drawing/2014/main" id="{5C6B1DF8-65E3-FC08-46D6-A0F273E9E9E3}"/>
              </a:ext>
            </a:extLst>
          </p:cNvPr>
          <p:cNvPicPr>
            <a:picLocks noChangeAspect="1"/>
          </p:cNvPicPr>
          <p:nvPr userDrawn="1"/>
        </p:nvPicPr>
        <p:blipFill>
          <a:blip r:embed="rId241">
            <a:extLst>
              <a:ext uri="{96DAC541-7B7A-43D3-8B79-37D633B846F1}">
                <asvg:svgBlip xmlns=""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9923587" y="2311363"/>
            <a:ext cx="74994" cy="123713"/>
          </a:xfrm>
          <a:prstGeom prst="rect">
            <a:avLst/>
          </a:prstGeom>
        </p:spPr>
      </p:pic>
      <p:pic>
        <p:nvPicPr>
          <p:cNvPr id="152" name="Image 230" descr=" ">
            <a:extLst>
              <a:ext uri="{FF2B5EF4-FFF2-40B4-BE49-F238E27FC236}">
                <a16:creationId xmlns:a16="http://schemas.microsoft.com/office/drawing/2014/main" id="{5D600C2C-135D-92CB-67B9-8083852258C5}"/>
              </a:ext>
            </a:extLst>
          </p:cNvPr>
          <p:cNvPicPr>
            <a:picLocks noChangeAspect="1"/>
          </p:cNvPicPr>
          <p:nvPr userDrawn="1"/>
        </p:nvPicPr>
        <p:blipFill>
          <a:blip r:embed="rId243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10006345" y="2284574"/>
            <a:ext cx="63334" cy="102952"/>
          </a:xfrm>
          <a:prstGeom prst="rect">
            <a:avLst/>
          </a:prstGeom>
        </p:spPr>
      </p:pic>
      <p:pic>
        <p:nvPicPr>
          <p:cNvPr id="153" name="Image 231" descr=" ">
            <a:extLst>
              <a:ext uri="{FF2B5EF4-FFF2-40B4-BE49-F238E27FC236}">
                <a16:creationId xmlns:a16="http://schemas.microsoft.com/office/drawing/2014/main" id="{F27BD457-51C9-E8CC-062B-6681BC8E84B8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10079553" y="2267731"/>
            <a:ext cx="60829" cy="94940"/>
          </a:xfrm>
          <a:prstGeom prst="rect">
            <a:avLst/>
          </a:prstGeom>
        </p:spPr>
      </p:pic>
      <p:pic>
        <p:nvPicPr>
          <p:cNvPr id="154" name="Image 232" descr=" ">
            <a:extLst>
              <a:ext uri="{FF2B5EF4-FFF2-40B4-BE49-F238E27FC236}">
                <a16:creationId xmlns:a16="http://schemas.microsoft.com/office/drawing/2014/main" id="{F533D2E3-8929-756D-0EF6-3BCB08819F66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10147626" y="2235659"/>
            <a:ext cx="63359" cy="102952"/>
          </a:xfrm>
          <a:prstGeom prst="rect">
            <a:avLst/>
          </a:prstGeom>
        </p:spPr>
      </p:pic>
      <p:pic>
        <p:nvPicPr>
          <p:cNvPr id="155" name="Image 233" descr=" ">
            <a:extLst>
              <a:ext uri="{FF2B5EF4-FFF2-40B4-BE49-F238E27FC236}">
                <a16:creationId xmlns:a16="http://schemas.microsoft.com/office/drawing/2014/main" id="{F30A2A52-090D-CA57-B84C-761F78AF505D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10218551" y="2211065"/>
            <a:ext cx="63334" cy="102952"/>
          </a:xfrm>
          <a:prstGeom prst="rect">
            <a:avLst/>
          </a:prstGeom>
        </p:spPr>
      </p:pic>
      <p:pic>
        <p:nvPicPr>
          <p:cNvPr id="156" name="Image 234" descr=" ">
            <a:extLst>
              <a:ext uri="{FF2B5EF4-FFF2-40B4-BE49-F238E27FC236}">
                <a16:creationId xmlns:a16="http://schemas.microsoft.com/office/drawing/2014/main" id="{C1FF771E-FCF2-9F92-0EF9-D981856EFE66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10291139" y="2184896"/>
            <a:ext cx="63334" cy="102939"/>
          </a:xfrm>
          <a:prstGeom prst="rect">
            <a:avLst/>
          </a:prstGeom>
        </p:spPr>
      </p:pic>
      <p:pic>
        <p:nvPicPr>
          <p:cNvPr id="157" name="Image 235" descr=" ">
            <a:extLst>
              <a:ext uri="{FF2B5EF4-FFF2-40B4-BE49-F238E27FC236}">
                <a16:creationId xmlns:a16="http://schemas.microsoft.com/office/drawing/2014/main" id="{2C152D82-938D-0B8E-7C7E-FF53142D38BA}"/>
              </a:ext>
            </a:extLst>
          </p:cNvPr>
          <p:cNvPicPr>
            <a:picLocks noChangeAspect="1"/>
          </p:cNvPicPr>
          <p:nvPr userDrawn="1"/>
        </p:nvPicPr>
        <p:blipFill>
          <a:blip r:embed="rId249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10362610" y="2154535"/>
            <a:ext cx="79459" cy="108533"/>
          </a:xfrm>
          <a:prstGeom prst="rect">
            <a:avLst/>
          </a:prstGeom>
        </p:spPr>
      </p:pic>
      <p:pic>
        <p:nvPicPr>
          <p:cNvPr id="158" name="Image 236" descr=" ">
            <a:extLst>
              <a:ext uri="{FF2B5EF4-FFF2-40B4-BE49-F238E27FC236}">
                <a16:creationId xmlns:a16="http://schemas.microsoft.com/office/drawing/2014/main" id="{DD00C904-4374-A6E6-88A1-3EBEE272B118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10446882" y="2135485"/>
            <a:ext cx="73853" cy="97408"/>
          </a:xfrm>
          <a:prstGeom prst="rect">
            <a:avLst/>
          </a:prstGeom>
        </p:spPr>
      </p:pic>
      <p:pic>
        <p:nvPicPr>
          <p:cNvPr id="159" name="Image 237" descr=" ">
            <a:extLst>
              <a:ext uri="{FF2B5EF4-FFF2-40B4-BE49-F238E27FC236}">
                <a16:creationId xmlns:a16="http://schemas.microsoft.com/office/drawing/2014/main" id="{98152FD0-6D51-644D-B5F2-C4155FD55A03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10512499" y="2107716"/>
            <a:ext cx="62044" cy="95300"/>
          </a:xfrm>
          <a:prstGeom prst="rect">
            <a:avLst/>
          </a:prstGeom>
        </p:spPr>
      </p:pic>
      <p:pic>
        <p:nvPicPr>
          <p:cNvPr id="160" name="Image 238" descr=" ">
            <a:extLst>
              <a:ext uri="{FF2B5EF4-FFF2-40B4-BE49-F238E27FC236}">
                <a16:creationId xmlns:a16="http://schemas.microsoft.com/office/drawing/2014/main" id="{D9157A03-2A4C-B8B6-75F5-9B054354D19A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10581663" y="2086037"/>
            <a:ext cx="57157" cy="100781"/>
          </a:xfrm>
          <a:prstGeom prst="rect">
            <a:avLst/>
          </a:prstGeom>
        </p:spPr>
      </p:pic>
      <p:pic>
        <p:nvPicPr>
          <p:cNvPr id="161" name="Image 239" descr=" ">
            <a:extLst>
              <a:ext uri="{FF2B5EF4-FFF2-40B4-BE49-F238E27FC236}">
                <a16:creationId xmlns:a16="http://schemas.microsoft.com/office/drawing/2014/main" id="{430741CB-2697-F669-5A80-27968CF5F164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10645121" y="2059843"/>
            <a:ext cx="68048" cy="103609"/>
          </a:xfrm>
          <a:prstGeom prst="rect">
            <a:avLst/>
          </a:prstGeom>
        </p:spPr>
      </p:pic>
      <p:pic>
        <p:nvPicPr>
          <p:cNvPr id="162" name="Image 240" descr=" ">
            <a:extLst>
              <a:ext uri="{FF2B5EF4-FFF2-40B4-BE49-F238E27FC236}">
                <a16:creationId xmlns:a16="http://schemas.microsoft.com/office/drawing/2014/main" id="{228E970F-9F06-5A8F-C017-6C1B6ADF470C}"/>
              </a:ext>
            </a:extLst>
          </p:cNvPr>
          <p:cNvPicPr>
            <a:picLocks noChangeAspect="1"/>
          </p:cNvPicPr>
          <p:nvPr userDrawn="1"/>
        </p:nvPicPr>
        <p:blipFill>
          <a:blip r:embed="rId255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10720983" y="2050529"/>
            <a:ext cx="60209" cy="87561"/>
          </a:xfrm>
          <a:prstGeom prst="rect">
            <a:avLst/>
          </a:prstGeom>
        </p:spPr>
      </p:pic>
      <p:pic>
        <p:nvPicPr>
          <p:cNvPr id="163" name="Image 241" descr=" ">
            <a:extLst>
              <a:ext uri="{FF2B5EF4-FFF2-40B4-BE49-F238E27FC236}">
                <a16:creationId xmlns:a16="http://schemas.microsoft.com/office/drawing/2014/main" id="{FE1CA383-CAB0-79F7-17B1-6EDB09D1360D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10785756" y="2019002"/>
            <a:ext cx="67973" cy="89012"/>
          </a:xfrm>
          <a:prstGeom prst="rect">
            <a:avLst/>
          </a:prstGeom>
        </p:spPr>
      </p:pic>
      <p:pic>
        <p:nvPicPr>
          <p:cNvPr id="164" name="Image 242" descr=" ">
            <a:extLst>
              <a:ext uri="{FF2B5EF4-FFF2-40B4-BE49-F238E27FC236}">
                <a16:creationId xmlns:a16="http://schemas.microsoft.com/office/drawing/2014/main" id="{7DC23A3E-864A-338A-485B-96CC7D59DA98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10856856" y="1987562"/>
            <a:ext cx="62019" cy="95312"/>
          </a:xfrm>
          <a:prstGeom prst="rect">
            <a:avLst/>
          </a:prstGeom>
        </p:spPr>
      </p:pic>
      <p:pic>
        <p:nvPicPr>
          <p:cNvPr id="165" name="Image 243" descr=" ">
            <a:extLst>
              <a:ext uri="{FF2B5EF4-FFF2-40B4-BE49-F238E27FC236}">
                <a16:creationId xmlns:a16="http://schemas.microsoft.com/office/drawing/2014/main" id="{016CCD37-8739-5D09-BFA1-69EE13AE269D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259"/>
              </a:ext>
            </a:extLst>
          </a:blip>
          <a:stretch>
            <a:fillRect/>
          </a:stretch>
        </p:blipFill>
        <p:spPr>
          <a:xfrm>
            <a:off x="10924655" y="1969591"/>
            <a:ext cx="63111" cy="95473"/>
          </a:xfrm>
          <a:prstGeom prst="rect">
            <a:avLst/>
          </a:prstGeom>
        </p:spPr>
      </p:pic>
      <p:pic>
        <p:nvPicPr>
          <p:cNvPr id="166" name="Image 244" descr=" ">
            <a:extLst>
              <a:ext uri="{FF2B5EF4-FFF2-40B4-BE49-F238E27FC236}">
                <a16:creationId xmlns:a16="http://schemas.microsoft.com/office/drawing/2014/main" id="{F9F440D6-A8EA-111E-8C59-E3CA91BC84CE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60"/>
              </a:ext>
            </a:extLst>
          </a:blip>
          <a:stretch>
            <a:fillRect/>
          </a:stretch>
        </p:blipFill>
        <p:spPr>
          <a:xfrm>
            <a:off x="10989255" y="1946858"/>
            <a:ext cx="73853" cy="97408"/>
          </a:xfrm>
          <a:prstGeom prst="rect">
            <a:avLst/>
          </a:prstGeom>
        </p:spPr>
      </p:pic>
      <p:pic>
        <p:nvPicPr>
          <p:cNvPr id="167" name="Image 245" descr=" ">
            <a:extLst>
              <a:ext uri="{FF2B5EF4-FFF2-40B4-BE49-F238E27FC236}">
                <a16:creationId xmlns:a16="http://schemas.microsoft.com/office/drawing/2014/main" id="{9A771D85-D9CD-8BF3-4387-767B6F7B6A7D}"/>
              </a:ext>
            </a:extLst>
          </p:cNvPr>
          <p:cNvPicPr>
            <a:picLocks noChangeAspect="1"/>
          </p:cNvPicPr>
          <p:nvPr userDrawn="1"/>
        </p:nvPicPr>
        <p:blipFill>
          <a:blip r:embed="rId261"/>
          <a:stretch>
            <a:fillRect/>
          </a:stretch>
        </p:blipFill>
        <p:spPr>
          <a:xfrm>
            <a:off x="12459439" y="1600200"/>
            <a:ext cx="2552721" cy="1016000"/>
          </a:xfrm>
          <a:prstGeom prst="rect">
            <a:avLst/>
          </a:prstGeom>
        </p:spPr>
      </p:pic>
      <p:pic>
        <p:nvPicPr>
          <p:cNvPr id="168" name="Image 246" descr=" ">
            <a:extLst>
              <a:ext uri="{FF2B5EF4-FFF2-40B4-BE49-F238E27FC236}">
                <a16:creationId xmlns:a16="http://schemas.microsoft.com/office/drawing/2014/main" id="{3EDAB5A9-BBA3-5FB5-DD55-B92DC4137E4F}"/>
              </a:ext>
            </a:extLst>
          </p:cNvPr>
          <p:cNvPicPr>
            <a:picLocks noChangeAspect="1"/>
          </p:cNvPicPr>
          <p:nvPr userDrawn="1"/>
        </p:nvPicPr>
        <p:blipFill>
          <a:blip r:embed="rId262"/>
          <a:stretch>
            <a:fillRect/>
          </a:stretch>
        </p:blipFill>
        <p:spPr>
          <a:xfrm>
            <a:off x="5002912" y="1286644"/>
            <a:ext cx="3272949" cy="1389125"/>
          </a:xfrm>
          <a:prstGeom prst="rect">
            <a:avLst/>
          </a:prstGeom>
        </p:spPr>
      </p:pic>
      <p:pic>
        <p:nvPicPr>
          <p:cNvPr id="169" name="Image 247" descr=" ">
            <a:extLst>
              <a:ext uri="{FF2B5EF4-FFF2-40B4-BE49-F238E27FC236}">
                <a16:creationId xmlns:a16="http://schemas.microsoft.com/office/drawing/2014/main" id="{7BE56445-DAFA-5613-5EF5-40001C024CB7}"/>
              </a:ext>
            </a:extLst>
          </p:cNvPr>
          <p:cNvPicPr>
            <a:picLocks noChangeAspect="1"/>
          </p:cNvPicPr>
          <p:nvPr userDrawn="1"/>
        </p:nvPicPr>
        <p:blipFill>
          <a:blip r:embed="rId263">
            <a:extLst>
              <a:ext uri="{96DAC541-7B7A-43D3-8B79-37D633B846F1}">
                <asvg:svgBlip xmlns="" xmlns:asvg="http://schemas.microsoft.com/office/drawing/2016/SVG/main" r:embed="rId264"/>
              </a:ext>
            </a:extLst>
          </a:blip>
          <a:stretch>
            <a:fillRect/>
          </a:stretch>
        </p:blipFill>
        <p:spPr>
          <a:xfrm>
            <a:off x="5061260" y="1377243"/>
            <a:ext cx="3156270" cy="120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86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E695B-64C1-01AB-2DBE-D55B0E12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34375" cy="570547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F44677-7A7C-D2A6-9F55-38167950E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34375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DDD93A-3DA7-9280-426A-C022F718A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E4061D-7F5B-5433-410A-7F0BBA70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D1DC78-358C-4E2C-5D8E-8229236A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170" name="Image 85" descr=" ">
            <a:extLst>
              <a:ext uri="{FF2B5EF4-FFF2-40B4-BE49-F238E27FC236}">
                <a16:creationId xmlns:a16="http://schemas.microsoft.com/office/drawing/2014/main" id="{90D1A78F-255B-57B3-2E6B-F4766AA545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127" y="1177640"/>
            <a:ext cx="1800400" cy="692733"/>
          </a:xfrm>
          <a:prstGeom prst="rect">
            <a:avLst/>
          </a:prstGeom>
        </p:spPr>
      </p:pic>
      <p:pic>
        <p:nvPicPr>
          <p:cNvPr id="171" name="Image 86" descr=" ">
            <a:extLst>
              <a:ext uri="{FF2B5EF4-FFF2-40B4-BE49-F238E27FC236}">
                <a16:creationId xmlns:a16="http://schemas.microsoft.com/office/drawing/2014/main" id="{BB36CF31-D68F-4EAA-B610-160E5D4D07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871" y="1409551"/>
            <a:ext cx="83950" cy="84013"/>
          </a:xfrm>
          <a:prstGeom prst="rect">
            <a:avLst/>
          </a:prstGeom>
        </p:spPr>
      </p:pic>
      <p:pic>
        <p:nvPicPr>
          <p:cNvPr id="172" name="Image 87" descr=" ">
            <a:extLst>
              <a:ext uri="{FF2B5EF4-FFF2-40B4-BE49-F238E27FC236}">
                <a16:creationId xmlns:a16="http://schemas.microsoft.com/office/drawing/2014/main" id="{D4BD4E0F-ADB4-2019-B55D-26003F844E9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9924" y="1409551"/>
            <a:ext cx="73605" cy="84013"/>
          </a:xfrm>
          <a:prstGeom prst="rect">
            <a:avLst/>
          </a:prstGeom>
        </p:spPr>
      </p:pic>
      <p:pic>
        <p:nvPicPr>
          <p:cNvPr id="173" name="Image 88" descr=" ">
            <a:extLst>
              <a:ext uri="{FF2B5EF4-FFF2-40B4-BE49-F238E27FC236}">
                <a16:creationId xmlns:a16="http://schemas.microsoft.com/office/drawing/2014/main" id="{228A907C-4AA4-01CB-069F-ACD4066B2A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15633" y="1409551"/>
            <a:ext cx="72860" cy="84013"/>
          </a:xfrm>
          <a:prstGeom prst="rect">
            <a:avLst/>
          </a:prstGeom>
        </p:spPr>
      </p:pic>
      <p:pic>
        <p:nvPicPr>
          <p:cNvPr id="174" name="Image 89" descr=" ">
            <a:extLst>
              <a:ext uri="{FF2B5EF4-FFF2-40B4-BE49-F238E27FC236}">
                <a16:creationId xmlns:a16="http://schemas.microsoft.com/office/drawing/2014/main" id="{D951B7DC-2D9C-0028-B2A7-9CC4BB0A0CC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06553" y="1407988"/>
            <a:ext cx="89060" cy="87126"/>
          </a:xfrm>
          <a:prstGeom prst="rect">
            <a:avLst/>
          </a:prstGeom>
        </p:spPr>
      </p:pic>
      <p:pic>
        <p:nvPicPr>
          <p:cNvPr id="175" name="Image 90" descr=" ">
            <a:extLst>
              <a:ext uri="{FF2B5EF4-FFF2-40B4-BE49-F238E27FC236}">
                <a16:creationId xmlns:a16="http://schemas.microsoft.com/office/drawing/2014/main" id="{0B645541-1C46-7D0B-EF97-1EF9ECBD3BF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13574" y="1409551"/>
            <a:ext cx="68866" cy="84013"/>
          </a:xfrm>
          <a:prstGeom prst="rect">
            <a:avLst/>
          </a:prstGeom>
        </p:spPr>
      </p:pic>
      <p:pic>
        <p:nvPicPr>
          <p:cNvPr id="176" name="Image 91" descr=" ">
            <a:extLst>
              <a:ext uri="{FF2B5EF4-FFF2-40B4-BE49-F238E27FC236}">
                <a16:creationId xmlns:a16="http://schemas.microsoft.com/office/drawing/2014/main" id="{F99A3C85-48BB-509D-29B4-E344B157C9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9087" y="1409551"/>
            <a:ext cx="66634" cy="84013"/>
          </a:xfrm>
          <a:prstGeom prst="rect">
            <a:avLst/>
          </a:prstGeom>
        </p:spPr>
      </p:pic>
      <p:pic>
        <p:nvPicPr>
          <p:cNvPr id="177" name="Image 92" descr=" ">
            <a:extLst>
              <a:ext uri="{FF2B5EF4-FFF2-40B4-BE49-F238E27FC236}">
                <a16:creationId xmlns:a16="http://schemas.microsoft.com/office/drawing/2014/main" id="{76C3EDA7-41F2-6C07-7D90-67CE5A25F41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1300" y="1409551"/>
            <a:ext cx="72860" cy="84013"/>
          </a:xfrm>
          <a:prstGeom prst="rect">
            <a:avLst/>
          </a:prstGeom>
        </p:spPr>
      </p:pic>
      <p:pic>
        <p:nvPicPr>
          <p:cNvPr id="178" name="Image 93" descr=" ">
            <a:extLst>
              <a:ext uri="{FF2B5EF4-FFF2-40B4-BE49-F238E27FC236}">
                <a16:creationId xmlns:a16="http://schemas.microsoft.com/office/drawing/2014/main" id="{84EF9148-B655-9FB3-0F6D-AFF4C3BF892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468697" y="1409067"/>
            <a:ext cx="89432" cy="84485"/>
          </a:xfrm>
          <a:prstGeom prst="rect">
            <a:avLst/>
          </a:prstGeom>
        </p:spPr>
      </p:pic>
      <p:pic>
        <p:nvPicPr>
          <p:cNvPr id="179" name="Image 94" descr=" ">
            <a:extLst>
              <a:ext uri="{FF2B5EF4-FFF2-40B4-BE49-F238E27FC236}">
                <a16:creationId xmlns:a16="http://schemas.microsoft.com/office/drawing/2014/main" id="{C79B33BB-BEB0-3491-0329-C79E1F29A98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64431" y="1409551"/>
            <a:ext cx="77351" cy="85564"/>
          </a:xfrm>
          <a:prstGeom prst="rect">
            <a:avLst/>
          </a:prstGeom>
        </p:spPr>
      </p:pic>
      <p:pic>
        <p:nvPicPr>
          <p:cNvPr id="180" name="Image 95" descr=" ">
            <a:extLst>
              <a:ext uri="{FF2B5EF4-FFF2-40B4-BE49-F238E27FC236}">
                <a16:creationId xmlns:a16="http://schemas.microsoft.com/office/drawing/2014/main" id="{404C5FBA-26BD-8350-3978-D965FA63F66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656021" y="1409551"/>
            <a:ext cx="73481" cy="84013"/>
          </a:xfrm>
          <a:prstGeom prst="rect">
            <a:avLst/>
          </a:prstGeom>
        </p:spPr>
      </p:pic>
      <p:pic>
        <p:nvPicPr>
          <p:cNvPr id="181" name="Image 96" descr=" ">
            <a:extLst>
              <a:ext uri="{FF2B5EF4-FFF2-40B4-BE49-F238E27FC236}">
                <a16:creationId xmlns:a16="http://schemas.microsoft.com/office/drawing/2014/main" id="{098F6AB1-9F37-5213-8E7C-77D81A255AF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813871" y="1554435"/>
            <a:ext cx="66634" cy="84013"/>
          </a:xfrm>
          <a:prstGeom prst="rect">
            <a:avLst/>
          </a:prstGeom>
        </p:spPr>
      </p:pic>
      <p:pic>
        <p:nvPicPr>
          <p:cNvPr id="182" name="Image 97" descr=" ">
            <a:extLst>
              <a:ext uri="{FF2B5EF4-FFF2-40B4-BE49-F238E27FC236}">
                <a16:creationId xmlns:a16="http://schemas.microsoft.com/office/drawing/2014/main" id="{99FE714B-A750-61B2-8724-7E4AB986F09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893802" y="1552885"/>
            <a:ext cx="89060" cy="87126"/>
          </a:xfrm>
          <a:prstGeom prst="rect">
            <a:avLst/>
          </a:prstGeom>
        </p:spPr>
      </p:pic>
      <p:pic>
        <p:nvPicPr>
          <p:cNvPr id="183" name="Image 98" descr=" ">
            <a:extLst>
              <a:ext uri="{FF2B5EF4-FFF2-40B4-BE49-F238E27FC236}">
                <a16:creationId xmlns:a16="http://schemas.microsoft.com/office/drawing/2014/main" id="{06BE8C5D-7E58-FAF5-D5AE-BCCE50679FE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98267" y="1552885"/>
            <a:ext cx="71496" cy="87126"/>
          </a:xfrm>
          <a:prstGeom prst="rect">
            <a:avLst/>
          </a:prstGeom>
        </p:spPr>
      </p:pic>
      <p:pic>
        <p:nvPicPr>
          <p:cNvPr id="184" name="Image 99" descr=" ">
            <a:extLst>
              <a:ext uri="{FF2B5EF4-FFF2-40B4-BE49-F238E27FC236}">
                <a16:creationId xmlns:a16="http://schemas.microsoft.com/office/drawing/2014/main" id="{9631042A-BADC-F5B3-3A09-DB5BBBFB5B0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081572" y="1552885"/>
            <a:ext cx="71496" cy="87126"/>
          </a:xfrm>
          <a:prstGeom prst="rect">
            <a:avLst/>
          </a:prstGeom>
        </p:spPr>
      </p:pic>
      <p:pic>
        <p:nvPicPr>
          <p:cNvPr id="185" name="Image 100" descr=" ">
            <a:extLst>
              <a:ext uri="{FF2B5EF4-FFF2-40B4-BE49-F238E27FC236}">
                <a16:creationId xmlns:a16="http://schemas.microsoft.com/office/drawing/2014/main" id="{37BF8D53-0757-05EE-16F3-AD872BD6FC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170235" y="1554435"/>
            <a:ext cx="73605" cy="84013"/>
          </a:xfrm>
          <a:prstGeom prst="rect">
            <a:avLst/>
          </a:prstGeom>
        </p:spPr>
      </p:pic>
      <p:pic>
        <p:nvPicPr>
          <p:cNvPr id="186" name="Image 101" descr=" ">
            <a:extLst>
              <a:ext uri="{FF2B5EF4-FFF2-40B4-BE49-F238E27FC236}">
                <a16:creationId xmlns:a16="http://schemas.microsoft.com/office/drawing/2014/main" id="{A60E5D55-5061-5C21-760D-C3DD70EAF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265968" y="1554435"/>
            <a:ext cx="73605" cy="84013"/>
          </a:xfrm>
          <a:prstGeom prst="rect">
            <a:avLst/>
          </a:prstGeom>
        </p:spPr>
      </p:pic>
      <p:pic>
        <p:nvPicPr>
          <p:cNvPr id="187" name="Image 102" descr=" ">
            <a:extLst>
              <a:ext uri="{FF2B5EF4-FFF2-40B4-BE49-F238E27FC236}">
                <a16:creationId xmlns:a16="http://schemas.microsoft.com/office/drawing/2014/main" id="{768F1B73-A231-7E5A-9D57-4A4379CA726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499408" y="1694421"/>
            <a:ext cx="7542" cy="7714"/>
          </a:xfrm>
          <a:prstGeom prst="rect">
            <a:avLst/>
          </a:prstGeom>
        </p:spPr>
      </p:pic>
      <p:pic>
        <p:nvPicPr>
          <p:cNvPr id="188" name="Image 103" descr=" ">
            <a:extLst>
              <a:ext uri="{FF2B5EF4-FFF2-40B4-BE49-F238E27FC236}">
                <a16:creationId xmlns:a16="http://schemas.microsoft.com/office/drawing/2014/main" id="{F7124C1E-DB53-2EB8-7A37-2D3A4DD60702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515359" y="1725898"/>
            <a:ext cx="7542" cy="7727"/>
          </a:xfrm>
          <a:prstGeom prst="rect">
            <a:avLst/>
          </a:prstGeom>
        </p:spPr>
      </p:pic>
      <p:pic>
        <p:nvPicPr>
          <p:cNvPr id="189" name="Image 104" descr=" ">
            <a:extLst>
              <a:ext uri="{FF2B5EF4-FFF2-40B4-BE49-F238E27FC236}">
                <a16:creationId xmlns:a16="http://schemas.microsoft.com/office/drawing/2014/main" id="{9068A4FA-6AF9-D0CC-32B7-6373826C96E2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99408" y="1725898"/>
            <a:ext cx="7542" cy="7727"/>
          </a:xfrm>
          <a:prstGeom prst="rect">
            <a:avLst/>
          </a:prstGeom>
        </p:spPr>
      </p:pic>
      <p:pic>
        <p:nvPicPr>
          <p:cNvPr id="190" name="Image 105" descr=" ">
            <a:extLst>
              <a:ext uri="{FF2B5EF4-FFF2-40B4-BE49-F238E27FC236}">
                <a16:creationId xmlns:a16="http://schemas.microsoft.com/office/drawing/2014/main" id="{42E953E4-A1F0-27EA-2498-10FC68C1415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531161" y="1725898"/>
            <a:ext cx="7542" cy="7727"/>
          </a:xfrm>
          <a:prstGeom prst="rect">
            <a:avLst/>
          </a:prstGeom>
        </p:spPr>
      </p:pic>
      <p:pic>
        <p:nvPicPr>
          <p:cNvPr id="191" name="Image 106" descr=" ">
            <a:extLst>
              <a:ext uri="{FF2B5EF4-FFF2-40B4-BE49-F238E27FC236}">
                <a16:creationId xmlns:a16="http://schemas.microsoft.com/office/drawing/2014/main" id="{CD333806-0F77-7A82-2AE2-9A7C4F64F108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491047" y="1659248"/>
            <a:ext cx="24237" cy="26690"/>
          </a:xfrm>
          <a:prstGeom prst="rect">
            <a:avLst/>
          </a:prstGeom>
        </p:spPr>
      </p:pic>
      <p:pic>
        <p:nvPicPr>
          <p:cNvPr id="192" name="Image 107" descr=" ">
            <a:extLst>
              <a:ext uri="{FF2B5EF4-FFF2-40B4-BE49-F238E27FC236}">
                <a16:creationId xmlns:a16="http://schemas.microsoft.com/office/drawing/2014/main" id="{0D3BFDC5-5CFB-59FE-2AC9-D8AA68301888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509752" y="1691332"/>
            <a:ext cx="31357" cy="32172"/>
          </a:xfrm>
          <a:prstGeom prst="rect">
            <a:avLst/>
          </a:prstGeom>
        </p:spPr>
      </p:pic>
      <p:pic>
        <p:nvPicPr>
          <p:cNvPr id="193" name="Image 108" descr=" ">
            <a:extLst>
              <a:ext uri="{FF2B5EF4-FFF2-40B4-BE49-F238E27FC236}">
                <a16:creationId xmlns:a16="http://schemas.microsoft.com/office/drawing/2014/main" id="{FAA38AFA-0129-F7D7-7B33-72433E6BB147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499408" y="1710048"/>
            <a:ext cx="7542" cy="7727"/>
          </a:xfrm>
          <a:prstGeom prst="rect">
            <a:avLst/>
          </a:prstGeom>
        </p:spPr>
      </p:pic>
      <p:pic>
        <p:nvPicPr>
          <p:cNvPr id="194" name="Image 109" descr=" ">
            <a:extLst>
              <a:ext uri="{FF2B5EF4-FFF2-40B4-BE49-F238E27FC236}">
                <a16:creationId xmlns:a16="http://schemas.microsoft.com/office/drawing/2014/main" id="{4C3CC9A5-4B4B-20B7-0725-72C5DB9DB5F9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514292" y="1751422"/>
            <a:ext cx="11387" cy="17661"/>
          </a:xfrm>
          <a:prstGeom prst="rect">
            <a:avLst/>
          </a:prstGeom>
        </p:spPr>
      </p:pic>
      <p:pic>
        <p:nvPicPr>
          <p:cNvPr id="195" name="Image 110" descr=" ">
            <a:extLst>
              <a:ext uri="{FF2B5EF4-FFF2-40B4-BE49-F238E27FC236}">
                <a16:creationId xmlns:a16="http://schemas.microsoft.com/office/drawing/2014/main" id="{1A5A6156-A426-0341-3FDE-6D5404662DDD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480678" y="1751422"/>
            <a:ext cx="11387" cy="17661"/>
          </a:xfrm>
          <a:prstGeom prst="rect">
            <a:avLst/>
          </a:prstGeom>
        </p:spPr>
      </p:pic>
      <p:pic>
        <p:nvPicPr>
          <p:cNvPr id="196" name="Image 111" descr=" ">
            <a:extLst>
              <a:ext uri="{FF2B5EF4-FFF2-40B4-BE49-F238E27FC236}">
                <a16:creationId xmlns:a16="http://schemas.microsoft.com/office/drawing/2014/main" id="{541C8A83-622B-0AFD-7082-D58ECB48AF94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495786" y="1747131"/>
            <a:ext cx="14785" cy="27174"/>
          </a:xfrm>
          <a:prstGeom prst="rect">
            <a:avLst/>
          </a:prstGeom>
        </p:spPr>
      </p:pic>
      <p:pic>
        <p:nvPicPr>
          <p:cNvPr id="197" name="Image 112" descr=" ">
            <a:extLst>
              <a:ext uri="{FF2B5EF4-FFF2-40B4-BE49-F238E27FC236}">
                <a16:creationId xmlns:a16="http://schemas.microsoft.com/office/drawing/2014/main" id="{25FA795F-8A8A-0F6A-7CEF-19B6FB3157BC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397373" y="1661145"/>
            <a:ext cx="143786" cy="97792"/>
          </a:xfrm>
          <a:prstGeom prst="rect">
            <a:avLst/>
          </a:prstGeom>
        </p:spPr>
      </p:pic>
      <p:pic>
        <p:nvPicPr>
          <p:cNvPr id="198" name="Image 113" descr=" ">
            <a:extLst>
              <a:ext uri="{FF2B5EF4-FFF2-40B4-BE49-F238E27FC236}">
                <a16:creationId xmlns:a16="http://schemas.microsoft.com/office/drawing/2014/main" id="{8154F8CE-F187-5749-696E-5F587D8292AD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483853" y="1725898"/>
            <a:ext cx="7542" cy="7727"/>
          </a:xfrm>
          <a:prstGeom prst="rect">
            <a:avLst/>
          </a:prstGeom>
        </p:spPr>
      </p:pic>
      <p:pic>
        <p:nvPicPr>
          <p:cNvPr id="199" name="Image 114" descr=" ">
            <a:extLst>
              <a:ext uri="{FF2B5EF4-FFF2-40B4-BE49-F238E27FC236}">
                <a16:creationId xmlns:a16="http://schemas.microsoft.com/office/drawing/2014/main" id="{FE495961-C36B-1466-BE8D-3CEA7D53831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468447" y="1725898"/>
            <a:ext cx="7542" cy="7727"/>
          </a:xfrm>
          <a:prstGeom prst="rect">
            <a:avLst/>
          </a:prstGeom>
        </p:spPr>
      </p:pic>
      <p:pic>
        <p:nvPicPr>
          <p:cNvPr id="200" name="Image 115" descr=" ">
            <a:extLst>
              <a:ext uri="{FF2B5EF4-FFF2-40B4-BE49-F238E27FC236}">
                <a16:creationId xmlns:a16="http://schemas.microsoft.com/office/drawing/2014/main" id="{C9211C53-3027-1A91-A366-BEAE397E19E7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166512" y="1745481"/>
            <a:ext cx="7715" cy="17450"/>
          </a:xfrm>
          <a:prstGeom prst="rect">
            <a:avLst/>
          </a:prstGeom>
        </p:spPr>
      </p:pic>
      <p:pic>
        <p:nvPicPr>
          <p:cNvPr id="201" name="Image 116" descr=" ">
            <a:extLst>
              <a:ext uri="{FF2B5EF4-FFF2-40B4-BE49-F238E27FC236}">
                <a16:creationId xmlns:a16="http://schemas.microsoft.com/office/drawing/2014/main" id="{018C6AEE-102A-AAFE-5B03-862222A69BAF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192163" y="1763365"/>
            <a:ext cx="10122" cy="10517"/>
          </a:xfrm>
          <a:prstGeom prst="rect">
            <a:avLst/>
          </a:prstGeom>
        </p:spPr>
      </p:pic>
      <p:pic>
        <p:nvPicPr>
          <p:cNvPr id="202" name="Image 117" descr=" ">
            <a:extLst>
              <a:ext uri="{FF2B5EF4-FFF2-40B4-BE49-F238E27FC236}">
                <a16:creationId xmlns:a16="http://schemas.microsoft.com/office/drawing/2014/main" id="{07E14410-53B1-4DCD-FB2D-8B0430EE7CCA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173805" y="1735348"/>
            <a:ext cx="15852" cy="26057"/>
          </a:xfrm>
          <a:prstGeom prst="rect">
            <a:avLst/>
          </a:prstGeom>
        </p:spPr>
      </p:pic>
      <p:pic>
        <p:nvPicPr>
          <p:cNvPr id="203" name="Image 118" descr=" ">
            <a:extLst>
              <a:ext uri="{FF2B5EF4-FFF2-40B4-BE49-F238E27FC236}">
                <a16:creationId xmlns:a16="http://schemas.microsoft.com/office/drawing/2014/main" id="{21E79E63-5606-C8CB-61DB-F7000FD7D328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184423" y="1755539"/>
            <a:ext cx="12305" cy="12960"/>
          </a:xfrm>
          <a:prstGeom prst="rect">
            <a:avLst/>
          </a:prstGeom>
        </p:spPr>
      </p:pic>
      <p:pic>
        <p:nvPicPr>
          <p:cNvPr id="204" name="Image 119" descr=" ">
            <a:extLst>
              <a:ext uri="{FF2B5EF4-FFF2-40B4-BE49-F238E27FC236}">
                <a16:creationId xmlns:a16="http://schemas.microsoft.com/office/drawing/2014/main" id="{9AA2B028-436E-023C-E822-B22E8F8D1D81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147211" y="1718097"/>
            <a:ext cx="5210" cy="5321"/>
          </a:xfrm>
          <a:prstGeom prst="rect">
            <a:avLst/>
          </a:prstGeom>
        </p:spPr>
      </p:pic>
      <p:pic>
        <p:nvPicPr>
          <p:cNvPr id="205" name="Image 120" descr=" ">
            <a:extLst>
              <a:ext uri="{FF2B5EF4-FFF2-40B4-BE49-F238E27FC236}">
                <a16:creationId xmlns:a16="http://schemas.microsoft.com/office/drawing/2014/main" id="{13CFDCE6-62AF-73FC-F039-BE7FE4BD3292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158300" y="1661158"/>
            <a:ext cx="97941" cy="80504"/>
          </a:xfrm>
          <a:prstGeom prst="rect">
            <a:avLst/>
          </a:prstGeom>
        </p:spPr>
      </p:pic>
      <p:pic>
        <p:nvPicPr>
          <p:cNvPr id="206" name="Image 121" descr=" ">
            <a:extLst>
              <a:ext uri="{FF2B5EF4-FFF2-40B4-BE49-F238E27FC236}">
                <a16:creationId xmlns:a16="http://schemas.microsoft.com/office/drawing/2014/main" id="{35121EB8-1488-50E8-3140-85813A713E91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091270" y="1663427"/>
            <a:ext cx="60432" cy="60300"/>
          </a:xfrm>
          <a:prstGeom prst="rect">
            <a:avLst/>
          </a:prstGeom>
        </p:spPr>
      </p:pic>
      <p:pic>
        <p:nvPicPr>
          <p:cNvPr id="207" name="Image 122" descr=" ">
            <a:extLst>
              <a:ext uri="{FF2B5EF4-FFF2-40B4-BE49-F238E27FC236}">
                <a16:creationId xmlns:a16="http://schemas.microsoft.com/office/drawing/2014/main" id="{E4DE05C3-5852-2CE5-8B99-3D7850E53731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135229" y="1728651"/>
            <a:ext cx="21632" cy="13419"/>
          </a:xfrm>
          <a:prstGeom prst="rect">
            <a:avLst/>
          </a:prstGeom>
        </p:spPr>
      </p:pic>
      <p:pic>
        <p:nvPicPr>
          <p:cNvPr id="208" name="Image 123" descr=" ">
            <a:extLst>
              <a:ext uri="{FF2B5EF4-FFF2-40B4-BE49-F238E27FC236}">
                <a16:creationId xmlns:a16="http://schemas.microsoft.com/office/drawing/2014/main" id="{D365833A-4B87-DAC1-4AC7-20BAC0939F10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147311" y="1739441"/>
            <a:ext cx="16249" cy="20526"/>
          </a:xfrm>
          <a:prstGeom prst="rect">
            <a:avLst/>
          </a:prstGeom>
        </p:spPr>
      </p:pic>
      <p:pic>
        <p:nvPicPr>
          <p:cNvPr id="209" name="Image 124" descr=" ">
            <a:extLst>
              <a:ext uri="{FF2B5EF4-FFF2-40B4-BE49-F238E27FC236}">
                <a16:creationId xmlns:a16="http://schemas.microsoft.com/office/drawing/2014/main" id="{1612CC8C-E9B5-9664-0814-E0949D5DD5AC}"/>
              </a:ext>
            </a:extLst>
          </p:cNvPr>
          <p:cNvPicPr>
            <a:picLocks noChangeAspect="1"/>
          </p:cNvPicPr>
          <p:nvPr userDrawn="1"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027117" y="1598402"/>
            <a:ext cx="54056" cy="55848"/>
          </a:xfrm>
          <a:prstGeom prst="rect">
            <a:avLst/>
          </a:prstGeom>
        </p:spPr>
      </p:pic>
      <p:pic>
        <p:nvPicPr>
          <p:cNvPr id="210" name="Image 125" descr=" ">
            <a:extLst>
              <a:ext uri="{FF2B5EF4-FFF2-40B4-BE49-F238E27FC236}">
                <a16:creationId xmlns:a16="http://schemas.microsoft.com/office/drawing/2014/main" id="{6726BC3D-7BA4-4DCD-4069-6761C7A3BA46}"/>
              </a:ext>
            </a:extLst>
          </p:cNvPr>
          <p:cNvPicPr>
            <a:picLocks noChangeAspect="1"/>
          </p:cNvPicPr>
          <p:nvPr userDrawn="1"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1077700" y="1649772"/>
            <a:ext cx="11362" cy="11547"/>
          </a:xfrm>
          <a:prstGeom prst="rect">
            <a:avLst/>
          </a:prstGeom>
        </p:spPr>
      </p:pic>
      <p:pic>
        <p:nvPicPr>
          <p:cNvPr id="211" name="Image 126" descr=" ">
            <a:extLst>
              <a:ext uri="{FF2B5EF4-FFF2-40B4-BE49-F238E27FC236}">
                <a16:creationId xmlns:a16="http://schemas.microsoft.com/office/drawing/2014/main" id="{3E37F736-192E-2279-44A5-7085C475E971}"/>
              </a:ext>
            </a:extLst>
          </p:cNvPr>
          <p:cNvPicPr>
            <a:picLocks noChangeAspect="1"/>
          </p:cNvPicPr>
          <p:nvPr userDrawn="1"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1053835" y="1625836"/>
            <a:ext cx="8484" cy="8682"/>
          </a:xfrm>
          <a:prstGeom prst="rect">
            <a:avLst/>
          </a:prstGeom>
        </p:spPr>
      </p:pic>
      <p:pic>
        <p:nvPicPr>
          <p:cNvPr id="212" name="Image 127" descr=" ">
            <a:extLst>
              <a:ext uri="{FF2B5EF4-FFF2-40B4-BE49-F238E27FC236}">
                <a16:creationId xmlns:a16="http://schemas.microsoft.com/office/drawing/2014/main" id="{0D72FED0-347B-579C-2D06-64D4E13BB2A4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1457309" y="1587116"/>
            <a:ext cx="49367" cy="37095"/>
          </a:xfrm>
          <a:prstGeom prst="rect">
            <a:avLst/>
          </a:prstGeom>
        </p:spPr>
      </p:pic>
      <p:pic>
        <p:nvPicPr>
          <p:cNvPr id="213" name="Image 128" descr=" ">
            <a:extLst>
              <a:ext uri="{FF2B5EF4-FFF2-40B4-BE49-F238E27FC236}">
                <a16:creationId xmlns:a16="http://schemas.microsoft.com/office/drawing/2014/main" id="{FC9A584A-D0D7-E48B-6391-B5B683628DB9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80430" y="1587116"/>
            <a:ext cx="0" cy="0"/>
          </a:xfrm>
          <a:prstGeom prst="rect">
            <a:avLst/>
          </a:prstGeom>
        </p:spPr>
      </p:pic>
      <p:pic>
        <p:nvPicPr>
          <p:cNvPr id="214" name="Image 129" descr=" ">
            <a:extLst>
              <a:ext uri="{FF2B5EF4-FFF2-40B4-BE49-F238E27FC236}">
                <a16:creationId xmlns:a16="http://schemas.microsoft.com/office/drawing/2014/main" id="{F7B3AE6E-44F5-2637-3ACF-30DE655FCE6E}"/>
              </a:ext>
            </a:extLst>
          </p:cNvPr>
          <p:cNvPicPr>
            <a:picLocks noChangeAspect="1"/>
          </p:cNvPicPr>
          <p:nvPr userDrawn="1"/>
        </p:nvPicPr>
        <p:blipFill>
          <a:blip r:embed="rId74">
            <a:extLst>
              <a:ext uri="{96DAC541-7B7A-43D3-8B79-37D633B846F1}">
                <asvg:svgBlip xmlns=""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1552496" y="1385850"/>
            <a:ext cx="84545" cy="88491"/>
          </a:xfrm>
          <a:prstGeom prst="rect">
            <a:avLst/>
          </a:prstGeom>
        </p:spPr>
      </p:pic>
      <p:pic>
        <p:nvPicPr>
          <p:cNvPr id="215" name="Image 130" descr=" ">
            <a:extLst>
              <a:ext uri="{FF2B5EF4-FFF2-40B4-BE49-F238E27FC236}">
                <a16:creationId xmlns:a16="http://schemas.microsoft.com/office/drawing/2014/main" id="{62CFBE9B-F9E5-7059-C7B7-36B3B1343B8F}"/>
              </a:ext>
            </a:extLst>
          </p:cNvPr>
          <p:cNvPicPr>
            <a:picLocks noChangeAspect="1"/>
          </p:cNvPicPr>
          <p:nvPr userDrawn="1"/>
        </p:nvPicPr>
        <p:blipFill>
          <a:blip r:embed="rId76">
            <a:extLst>
              <a:ext uri="{96DAC541-7B7A-43D3-8B79-37D633B846F1}">
                <asvg:svgBlip xmlns=""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552496" y="1304255"/>
            <a:ext cx="63657" cy="130423"/>
          </a:xfrm>
          <a:prstGeom prst="rect">
            <a:avLst/>
          </a:prstGeom>
        </p:spPr>
      </p:pic>
      <p:pic>
        <p:nvPicPr>
          <p:cNvPr id="216" name="Image 131" descr=" ">
            <a:extLst>
              <a:ext uri="{FF2B5EF4-FFF2-40B4-BE49-F238E27FC236}">
                <a16:creationId xmlns:a16="http://schemas.microsoft.com/office/drawing/2014/main" id="{13FBA37C-3845-6F6D-F2D2-646F5D45FC9C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96DAC541-7B7A-43D3-8B79-37D633B846F1}">
                <asvg:svgBlip xmlns=""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534709" y="1514252"/>
            <a:ext cx="84570" cy="35309"/>
          </a:xfrm>
          <a:prstGeom prst="rect">
            <a:avLst/>
          </a:prstGeom>
        </p:spPr>
      </p:pic>
      <p:pic>
        <p:nvPicPr>
          <p:cNvPr id="217" name="Image 132" descr=" ">
            <a:extLst>
              <a:ext uri="{FF2B5EF4-FFF2-40B4-BE49-F238E27FC236}">
                <a16:creationId xmlns:a16="http://schemas.microsoft.com/office/drawing/2014/main" id="{C92734D9-D758-B45E-8084-0028F99BB117}"/>
              </a:ext>
            </a:extLst>
          </p:cNvPr>
          <p:cNvPicPr>
            <a:picLocks noChangeAspect="1"/>
          </p:cNvPicPr>
          <p:nvPr userDrawn="1"/>
        </p:nvPicPr>
        <p:blipFill>
          <a:blip r:embed="rId80">
            <a:extLst>
              <a:ext uri="{96DAC541-7B7A-43D3-8B79-37D633B846F1}">
                <asvg:svgBlip xmlns=""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1550884" y="1459272"/>
            <a:ext cx="86604" cy="51879"/>
          </a:xfrm>
          <a:prstGeom prst="rect">
            <a:avLst/>
          </a:prstGeom>
        </p:spPr>
      </p:pic>
      <p:pic>
        <p:nvPicPr>
          <p:cNvPr id="218" name="Image 133" descr=" ">
            <a:extLst>
              <a:ext uri="{FF2B5EF4-FFF2-40B4-BE49-F238E27FC236}">
                <a16:creationId xmlns:a16="http://schemas.microsoft.com/office/drawing/2014/main" id="{77384BA8-1C93-65AB-EF90-565E2251F066}"/>
              </a:ext>
            </a:extLst>
          </p:cNvPr>
          <p:cNvPicPr>
            <a:picLocks noChangeAspect="1"/>
          </p:cNvPicPr>
          <p:nvPr userDrawn="1"/>
        </p:nvPicPr>
        <p:blipFill>
          <a:blip r:embed="rId82">
            <a:extLst>
              <a:ext uri="{96DAC541-7B7A-43D3-8B79-37D633B846F1}">
                <asvg:svgBlip xmlns=""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1512233" y="1543186"/>
            <a:ext cx="82684" cy="41585"/>
          </a:xfrm>
          <a:prstGeom prst="rect">
            <a:avLst/>
          </a:prstGeom>
        </p:spPr>
      </p:pic>
      <p:pic>
        <p:nvPicPr>
          <p:cNvPr id="219" name="Image 134" descr=" ">
            <a:extLst>
              <a:ext uri="{FF2B5EF4-FFF2-40B4-BE49-F238E27FC236}">
                <a16:creationId xmlns:a16="http://schemas.microsoft.com/office/drawing/2014/main" id="{89763F54-B4F2-7427-477D-7C18DCA21AEC}"/>
              </a:ext>
            </a:extLst>
          </p:cNvPr>
          <p:cNvPicPr>
            <a:picLocks noChangeAspect="1"/>
          </p:cNvPicPr>
          <p:nvPr userDrawn="1"/>
        </p:nvPicPr>
        <p:blipFill>
          <a:blip r:embed="rId84">
            <a:extLst>
              <a:ext uri="{96DAC541-7B7A-43D3-8B79-37D633B846F1}">
                <asvg:svgBlip xmlns=""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1485292" y="1567421"/>
            <a:ext cx="74051" cy="43173"/>
          </a:xfrm>
          <a:prstGeom prst="rect">
            <a:avLst/>
          </a:prstGeom>
        </p:spPr>
      </p:pic>
      <p:pic>
        <p:nvPicPr>
          <p:cNvPr id="220" name="Image 135" descr=" ">
            <a:extLst>
              <a:ext uri="{FF2B5EF4-FFF2-40B4-BE49-F238E27FC236}">
                <a16:creationId xmlns:a16="http://schemas.microsoft.com/office/drawing/2014/main" id="{A5879937-F8BB-F34F-BE80-2F074D2B7CF7}"/>
              </a:ext>
            </a:extLst>
          </p:cNvPr>
          <p:cNvPicPr>
            <a:picLocks noChangeAspect="1"/>
          </p:cNvPicPr>
          <p:nvPr userDrawn="1"/>
        </p:nvPicPr>
        <p:blipFill>
          <a:blip r:embed="rId86">
            <a:extLst>
              <a:ext uri="{96DAC541-7B7A-43D3-8B79-37D633B846F1}">
                <asvg:svgBlip xmlns=""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1227737" y="1742877"/>
            <a:ext cx="198165" cy="127484"/>
          </a:xfrm>
          <a:prstGeom prst="rect">
            <a:avLst/>
          </a:prstGeom>
        </p:spPr>
      </p:pic>
      <p:pic>
        <p:nvPicPr>
          <p:cNvPr id="221" name="Image 136" descr=" ">
            <a:extLst>
              <a:ext uri="{FF2B5EF4-FFF2-40B4-BE49-F238E27FC236}">
                <a16:creationId xmlns:a16="http://schemas.microsoft.com/office/drawing/2014/main" id="{D9029205-D802-C8BC-9C71-80879F2195E2}"/>
              </a:ext>
            </a:extLst>
          </p:cNvPr>
          <p:cNvPicPr>
            <a:picLocks noChangeAspect="1"/>
          </p:cNvPicPr>
          <p:nvPr userDrawn="1"/>
        </p:nvPicPr>
        <p:blipFill>
          <a:blip r:embed="rId88">
            <a:extLst>
              <a:ext uri="{96DAC541-7B7A-43D3-8B79-37D633B846F1}">
                <asvg:svgBlip xmlns=""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1146914" y="1587116"/>
            <a:ext cx="49367" cy="37095"/>
          </a:xfrm>
          <a:prstGeom prst="rect">
            <a:avLst/>
          </a:prstGeom>
        </p:spPr>
      </p:pic>
      <p:pic>
        <p:nvPicPr>
          <p:cNvPr id="222" name="Image 137" descr=" ">
            <a:extLst>
              <a:ext uri="{FF2B5EF4-FFF2-40B4-BE49-F238E27FC236}">
                <a16:creationId xmlns:a16="http://schemas.microsoft.com/office/drawing/2014/main" id="{D3559999-99BC-E31C-B341-CA4EE8A10D0C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173185" y="1587116"/>
            <a:ext cx="0" cy="0"/>
          </a:xfrm>
          <a:prstGeom prst="rect">
            <a:avLst/>
          </a:prstGeom>
        </p:spPr>
      </p:pic>
      <p:pic>
        <p:nvPicPr>
          <p:cNvPr id="223" name="Image 138" descr=" ">
            <a:extLst>
              <a:ext uri="{FF2B5EF4-FFF2-40B4-BE49-F238E27FC236}">
                <a16:creationId xmlns:a16="http://schemas.microsoft.com/office/drawing/2014/main" id="{CFF7F58C-B9DC-517F-8585-408D6B378CBD}"/>
              </a:ext>
            </a:extLst>
          </p:cNvPr>
          <p:cNvPicPr>
            <a:picLocks noChangeAspect="1"/>
          </p:cNvPicPr>
          <p:nvPr userDrawn="1"/>
        </p:nvPicPr>
        <p:blipFill>
          <a:blip r:embed="rId90">
            <a:extLst>
              <a:ext uri="{96DAC541-7B7A-43D3-8B79-37D633B846F1}">
                <asvg:svgBlip xmlns=""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1016574" y="1385850"/>
            <a:ext cx="84545" cy="88491"/>
          </a:xfrm>
          <a:prstGeom prst="rect">
            <a:avLst/>
          </a:prstGeom>
        </p:spPr>
      </p:pic>
      <p:pic>
        <p:nvPicPr>
          <p:cNvPr id="224" name="Image 139" descr=" ">
            <a:extLst>
              <a:ext uri="{FF2B5EF4-FFF2-40B4-BE49-F238E27FC236}">
                <a16:creationId xmlns:a16="http://schemas.microsoft.com/office/drawing/2014/main" id="{392E940B-03FB-7121-E6C3-FE92A5F8DF21}"/>
              </a:ext>
            </a:extLst>
          </p:cNvPr>
          <p:cNvPicPr>
            <a:picLocks noChangeAspect="1"/>
          </p:cNvPicPr>
          <p:nvPr userDrawn="1"/>
        </p:nvPicPr>
        <p:blipFill>
          <a:blip r:embed="rId92">
            <a:extLst>
              <a:ext uri="{96DAC541-7B7A-43D3-8B79-37D633B846F1}">
                <asvg:svgBlip xmlns=""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1037437" y="1304255"/>
            <a:ext cx="63657" cy="130423"/>
          </a:xfrm>
          <a:prstGeom prst="rect">
            <a:avLst/>
          </a:prstGeom>
        </p:spPr>
      </p:pic>
      <p:pic>
        <p:nvPicPr>
          <p:cNvPr id="225" name="Image 140" descr=" ">
            <a:extLst>
              <a:ext uri="{FF2B5EF4-FFF2-40B4-BE49-F238E27FC236}">
                <a16:creationId xmlns:a16="http://schemas.microsoft.com/office/drawing/2014/main" id="{754259BA-BD75-1E64-3028-54FD85D88B86}"/>
              </a:ext>
            </a:extLst>
          </p:cNvPr>
          <p:cNvPicPr>
            <a:picLocks noChangeAspect="1"/>
          </p:cNvPicPr>
          <p:nvPr userDrawn="1"/>
        </p:nvPicPr>
        <p:blipFill>
          <a:blip r:embed="rId94">
            <a:extLst>
              <a:ext uri="{96DAC541-7B7A-43D3-8B79-37D633B846F1}">
                <asvg:svgBlip xmlns=""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1034336" y="1514252"/>
            <a:ext cx="84570" cy="35309"/>
          </a:xfrm>
          <a:prstGeom prst="rect">
            <a:avLst/>
          </a:prstGeom>
        </p:spPr>
      </p:pic>
      <p:pic>
        <p:nvPicPr>
          <p:cNvPr id="226" name="Image 141" descr=" ">
            <a:extLst>
              <a:ext uri="{FF2B5EF4-FFF2-40B4-BE49-F238E27FC236}">
                <a16:creationId xmlns:a16="http://schemas.microsoft.com/office/drawing/2014/main" id="{32BCFCA8-0AF0-5419-8D57-7F8C34251581}"/>
              </a:ext>
            </a:extLst>
          </p:cNvPr>
          <p:cNvPicPr>
            <a:picLocks noChangeAspect="1"/>
          </p:cNvPicPr>
          <p:nvPr userDrawn="1"/>
        </p:nvPicPr>
        <p:blipFill>
          <a:blip r:embed="rId96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1058697" y="1543186"/>
            <a:ext cx="82684" cy="41585"/>
          </a:xfrm>
          <a:prstGeom prst="rect">
            <a:avLst/>
          </a:prstGeom>
        </p:spPr>
      </p:pic>
      <p:pic>
        <p:nvPicPr>
          <p:cNvPr id="227" name="Image 142" descr=" ">
            <a:extLst>
              <a:ext uri="{FF2B5EF4-FFF2-40B4-BE49-F238E27FC236}">
                <a16:creationId xmlns:a16="http://schemas.microsoft.com/office/drawing/2014/main" id="{9084735A-0052-EEC7-422C-E95CED2B744E}"/>
              </a:ext>
            </a:extLst>
          </p:cNvPr>
          <p:cNvPicPr>
            <a:picLocks noChangeAspect="1"/>
          </p:cNvPicPr>
          <p:nvPr userDrawn="1"/>
        </p:nvPicPr>
        <p:blipFill>
          <a:blip r:embed="rId98">
            <a:extLst>
              <a:ext uri="{96DAC541-7B7A-43D3-8B79-37D633B846F1}">
                <asvg:svgBlip xmlns=""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1094272" y="1567421"/>
            <a:ext cx="74051" cy="43173"/>
          </a:xfrm>
          <a:prstGeom prst="rect">
            <a:avLst/>
          </a:prstGeom>
        </p:spPr>
      </p:pic>
      <p:pic>
        <p:nvPicPr>
          <p:cNvPr id="228" name="Image 143" descr=" ">
            <a:extLst>
              <a:ext uri="{FF2B5EF4-FFF2-40B4-BE49-F238E27FC236}">
                <a16:creationId xmlns:a16="http://schemas.microsoft.com/office/drawing/2014/main" id="{5136253A-7546-98B2-BF2A-18D7B110F5F7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96DAC541-7B7A-43D3-8B79-37D633B846F1}">
                <asvg:svgBlip xmlns=""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20891" y="1209638"/>
            <a:ext cx="11759" cy="12154"/>
          </a:xfrm>
          <a:prstGeom prst="rect">
            <a:avLst/>
          </a:prstGeom>
        </p:spPr>
      </p:pic>
      <p:pic>
        <p:nvPicPr>
          <p:cNvPr id="229" name="Image 144" descr=" ">
            <a:extLst>
              <a:ext uri="{FF2B5EF4-FFF2-40B4-BE49-F238E27FC236}">
                <a16:creationId xmlns:a16="http://schemas.microsoft.com/office/drawing/2014/main" id="{07C3ACF2-190B-1408-3B81-32C05C5DEB8F}"/>
              </a:ext>
            </a:extLst>
          </p:cNvPr>
          <p:cNvPicPr>
            <a:picLocks noChangeAspect="1"/>
          </p:cNvPicPr>
          <p:nvPr userDrawn="1"/>
        </p:nvPicPr>
        <p:blipFill>
          <a:blip r:embed="rId102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1291543" y="1294147"/>
            <a:ext cx="70479" cy="4775"/>
          </a:xfrm>
          <a:prstGeom prst="rect">
            <a:avLst/>
          </a:prstGeom>
        </p:spPr>
      </p:pic>
      <p:pic>
        <p:nvPicPr>
          <p:cNvPr id="230" name="Image 145" descr=" ">
            <a:extLst>
              <a:ext uri="{FF2B5EF4-FFF2-40B4-BE49-F238E27FC236}">
                <a16:creationId xmlns:a16="http://schemas.microsoft.com/office/drawing/2014/main" id="{D3A0543C-5F08-C559-E4D7-1932B7D0FEBF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96DAC541-7B7A-43D3-8B79-37D633B846F1}">
                <asvg:svgBlip xmlns=""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1294272" y="1283196"/>
            <a:ext cx="65120" cy="6462"/>
          </a:xfrm>
          <a:prstGeom prst="rect">
            <a:avLst/>
          </a:prstGeom>
        </p:spPr>
      </p:pic>
      <p:pic>
        <p:nvPicPr>
          <p:cNvPr id="231" name="Image 146" descr=" ">
            <a:extLst>
              <a:ext uri="{FF2B5EF4-FFF2-40B4-BE49-F238E27FC236}">
                <a16:creationId xmlns:a16="http://schemas.microsoft.com/office/drawing/2014/main" id="{DF9C5B7B-71E2-B9E4-417A-9F6314F06083}"/>
              </a:ext>
            </a:extLst>
          </p:cNvPr>
          <p:cNvPicPr>
            <a:picLocks noChangeAspect="1"/>
          </p:cNvPicPr>
          <p:nvPr userDrawn="1"/>
        </p:nvPicPr>
        <p:blipFill>
          <a:blip r:embed="rId106">
            <a:extLst>
              <a:ext uri="{96DAC541-7B7A-43D3-8B79-37D633B846F1}">
                <asvg:svgBlip xmlns=""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1278916" y="1222859"/>
            <a:ext cx="95733" cy="55885"/>
          </a:xfrm>
          <a:prstGeom prst="rect">
            <a:avLst/>
          </a:prstGeom>
        </p:spPr>
      </p:pic>
      <p:pic>
        <p:nvPicPr>
          <p:cNvPr id="232" name="Image 147" descr=" ">
            <a:extLst>
              <a:ext uri="{FF2B5EF4-FFF2-40B4-BE49-F238E27FC236}">
                <a16:creationId xmlns:a16="http://schemas.microsoft.com/office/drawing/2014/main" id="{E5A14BDB-F9A1-191A-2011-B405D6853BF0}"/>
              </a:ext>
            </a:extLst>
          </p:cNvPr>
          <p:cNvPicPr>
            <a:picLocks noChangeAspect="1"/>
          </p:cNvPicPr>
          <p:nvPr userDrawn="1"/>
        </p:nvPicPr>
        <p:blipFill>
          <a:blip r:embed="rId108">
            <a:extLst>
              <a:ext uri="{96DAC541-7B7A-43D3-8B79-37D633B846F1}">
                <asvg:svgBlip xmlns=""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1314069" y="1227224"/>
            <a:ext cx="25428" cy="37753"/>
          </a:xfrm>
          <a:prstGeom prst="rect">
            <a:avLst/>
          </a:prstGeom>
        </p:spPr>
      </p:pic>
      <p:pic>
        <p:nvPicPr>
          <p:cNvPr id="233" name="Image 148" descr=" ">
            <a:extLst>
              <a:ext uri="{FF2B5EF4-FFF2-40B4-BE49-F238E27FC236}">
                <a16:creationId xmlns:a16="http://schemas.microsoft.com/office/drawing/2014/main" id="{75C0D19C-F398-6630-D218-1A6891E730B6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46195" y="1330722"/>
            <a:ext cx="0" cy="0"/>
          </a:xfrm>
          <a:prstGeom prst="rect">
            <a:avLst/>
          </a:prstGeom>
        </p:spPr>
      </p:pic>
      <p:pic>
        <p:nvPicPr>
          <p:cNvPr id="234" name="Image 149" descr=" ">
            <a:extLst>
              <a:ext uri="{FF2B5EF4-FFF2-40B4-BE49-F238E27FC236}">
                <a16:creationId xmlns:a16="http://schemas.microsoft.com/office/drawing/2014/main" id="{F3E0C208-8B06-8901-F30D-5AEE9CA5531F}"/>
              </a:ext>
            </a:extLst>
          </p:cNvPr>
          <p:cNvPicPr>
            <a:picLocks noChangeAspect="1"/>
          </p:cNvPicPr>
          <p:nvPr userDrawn="1"/>
        </p:nvPicPr>
        <p:blipFill>
          <a:blip r:embed="rId110">
            <a:extLst>
              <a:ext uri="{96DAC541-7B7A-43D3-8B79-37D633B846F1}">
                <asvg:svgBlip xmlns=""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1235626" y="1498389"/>
            <a:ext cx="182734" cy="202667"/>
          </a:xfrm>
          <a:prstGeom prst="rect">
            <a:avLst/>
          </a:prstGeom>
        </p:spPr>
      </p:pic>
      <p:pic>
        <p:nvPicPr>
          <p:cNvPr id="235" name="Image 150" descr=" ">
            <a:extLst>
              <a:ext uri="{FF2B5EF4-FFF2-40B4-BE49-F238E27FC236}">
                <a16:creationId xmlns:a16="http://schemas.microsoft.com/office/drawing/2014/main" id="{CAB64EDA-115B-9010-18F4-359AEA106E43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334386" y="1620900"/>
            <a:ext cx="0" cy="0"/>
          </a:xfrm>
          <a:prstGeom prst="rect">
            <a:avLst/>
          </a:prstGeom>
        </p:spPr>
      </p:pic>
      <p:pic>
        <p:nvPicPr>
          <p:cNvPr id="236" name="Image 151" descr=" ">
            <a:extLst>
              <a:ext uri="{FF2B5EF4-FFF2-40B4-BE49-F238E27FC236}">
                <a16:creationId xmlns:a16="http://schemas.microsoft.com/office/drawing/2014/main" id="{09434577-CEF5-E6BD-8D45-5D4BB110724F}"/>
              </a:ext>
            </a:extLst>
          </p:cNvPr>
          <p:cNvPicPr>
            <a:picLocks noChangeAspect="1"/>
          </p:cNvPicPr>
          <p:nvPr userDrawn="1"/>
        </p:nvPicPr>
        <p:blipFill>
          <a:blip r:embed="rId112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1079635" y="1368871"/>
            <a:ext cx="494320" cy="392919"/>
          </a:xfrm>
          <a:prstGeom prst="rect">
            <a:avLst/>
          </a:prstGeom>
        </p:spPr>
      </p:pic>
      <p:pic>
        <p:nvPicPr>
          <p:cNvPr id="237" name="Image 152" descr=" ">
            <a:extLst>
              <a:ext uri="{FF2B5EF4-FFF2-40B4-BE49-F238E27FC236}">
                <a16:creationId xmlns:a16="http://schemas.microsoft.com/office/drawing/2014/main" id="{95763F62-0EAC-3766-B1AE-38D5DD6FB06B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13771" y="1275792"/>
            <a:ext cx="0" cy="0"/>
          </a:xfrm>
          <a:prstGeom prst="rect">
            <a:avLst/>
          </a:prstGeom>
        </p:spPr>
      </p:pic>
      <p:pic>
        <p:nvPicPr>
          <p:cNvPr id="238" name="Image 153" descr=" ">
            <a:extLst>
              <a:ext uri="{FF2B5EF4-FFF2-40B4-BE49-F238E27FC236}">
                <a16:creationId xmlns:a16="http://schemas.microsoft.com/office/drawing/2014/main" id="{053A8D55-41DB-F951-6D74-548E4C626C08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1412233" y="1283506"/>
            <a:ext cx="9228" cy="9475"/>
          </a:xfrm>
          <a:prstGeom prst="rect">
            <a:avLst/>
          </a:prstGeom>
        </p:spPr>
      </p:pic>
      <p:pic>
        <p:nvPicPr>
          <p:cNvPr id="239" name="Image 154" descr=" ">
            <a:extLst>
              <a:ext uri="{FF2B5EF4-FFF2-40B4-BE49-F238E27FC236}">
                <a16:creationId xmlns:a16="http://schemas.microsoft.com/office/drawing/2014/main" id="{41D213A7-4E0C-2306-9583-BCC9C6EF64B7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1411092" y="1296219"/>
            <a:ext cx="11536" cy="23713"/>
          </a:xfrm>
          <a:prstGeom prst="rect">
            <a:avLst/>
          </a:prstGeom>
        </p:spPr>
      </p:pic>
      <p:pic>
        <p:nvPicPr>
          <p:cNvPr id="240" name="Image 155" descr=" ">
            <a:extLst>
              <a:ext uri="{FF2B5EF4-FFF2-40B4-BE49-F238E27FC236}">
                <a16:creationId xmlns:a16="http://schemas.microsoft.com/office/drawing/2014/main" id="{CE7206F3-6A3C-0002-CAEA-92FD133EE218}"/>
              </a:ext>
            </a:extLst>
          </p:cNvPr>
          <p:cNvPicPr>
            <a:picLocks noChangeAspect="1"/>
          </p:cNvPicPr>
          <p:nvPr userDrawn="1"/>
        </p:nvPicPr>
        <p:blipFill>
          <a:blip r:embed="rId118">
            <a:extLst>
              <a:ext uri="{96DAC541-7B7A-43D3-8B79-37D633B846F1}">
                <asvg:svgBlip xmlns=""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1406850" y="1255241"/>
            <a:ext cx="19995" cy="20538"/>
          </a:xfrm>
          <a:prstGeom prst="rect">
            <a:avLst/>
          </a:prstGeom>
        </p:spPr>
      </p:pic>
      <p:pic>
        <p:nvPicPr>
          <p:cNvPr id="241" name="Image 156" descr=" ">
            <a:extLst>
              <a:ext uri="{FF2B5EF4-FFF2-40B4-BE49-F238E27FC236}">
                <a16:creationId xmlns:a16="http://schemas.microsoft.com/office/drawing/2014/main" id="{48FF8FF7-80A2-87DA-5E77-CE51B153E698}"/>
              </a:ext>
            </a:extLst>
          </p:cNvPr>
          <p:cNvPicPr>
            <a:picLocks noChangeAspect="1"/>
          </p:cNvPicPr>
          <p:nvPr userDrawn="1"/>
        </p:nvPicPr>
        <p:blipFill>
          <a:blip r:embed="rId120">
            <a:extLst>
              <a:ext uri="{96DAC541-7B7A-43D3-8B79-37D633B846F1}">
                <asvg:svgBlip xmlns=""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1383977" y="1291146"/>
            <a:ext cx="65939" cy="44921"/>
          </a:xfrm>
          <a:prstGeom prst="rect">
            <a:avLst/>
          </a:prstGeom>
        </p:spPr>
      </p:pic>
      <p:pic>
        <p:nvPicPr>
          <p:cNvPr id="242" name="Image 157" descr=" ">
            <a:extLst>
              <a:ext uri="{FF2B5EF4-FFF2-40B4-BE49-F238E27FC236}">
                <a16:creationId xmlns:a16="http://schemas.microsoft.com/office/drawing/2014/main" id="{CA6F3D7E-5962-71BF-AB0D-A3684AD6D592}"/>
              </a:ext>
            </a:extLst>
          </p:cNvPr>
          <p:cNvPicPr>
            <a:picLocks noChangeAspect="1"/>
          </p:cNvPicPr>
          <p:nvPr userDrawn="1"/>
        </p:nvPicPr>
        <p:blipFill>
          <a:blip r:embed="rId122">
            <a:extLst>
              <a:ext uri="{96DAC541-7B7A-43D3-8B79-37D633B846F1}">
                <asvg:svgBlip xmlns=""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1465396" y="1235658"/>
            <a:ext cx="37336" cy="53119"/>
          </a:xfrm>
          <a:prstGeom prst="rect">
            <a:avLst/>
          </a:prstGeom>
        </p:spPr>
      </p:pic>
      <p:pic>
        <p:nvPicPr>
          <p:cNvPr id="243" name="Image 158" descr=" ">
            <a:extLst>
              <a:ext uri="{FF2B5EF4-FFF2-40B4-BE49-F238E27FC236}">
                <a16:creationId xmlns:a16="http://schemas.microsoft.com/office/drawing/2014/main" id="{A09D5B71-CB44-3DFF-6CDC-91D6D43311D2}"/>
              </a:ext>
            </a:extLst>
          </p:cNvPr>
          <p:cNvPicPr>
            <a:picLocks noChangeAspect="1"/>
          </p:cNvPicPr>
          <p:nvPr userDrawn="1"/>
        </p:nvPicPr>
        <p:blipFill>
          <a:blip r:embed="rId124">
            <a:extLst>
              <a:ext uri="{96DAC541-7B7A-43D3-8B79-37D633B846F1}">
                <asvg:svgBlip xmlns=""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485540" y="1229010"/>
            <a:ext cx="82139" cy="65410"/>
          </a:xfrm>
          <a:prstGeom prst="rect">
            <a:avLst/>
          </a:prstGeom>
        </p:spPr>
      </p:pic>
      <p:pic>
        <p:nvPicPr>
          <p:cNvPr id="244" name="Image 159" descr=" ">
            <a:extLst>
              <a:ext uri="{FF2B5EF4-FFF2-40B4-BE49-F238E27FC236}">
                <a16:creationId xmlns:a16="http://schemas.microsoft.com/office/drawing/2014/main" id="{D947369B-498C-01C1-2629-E5F90B3597A6}"/>
              </a:ext>
            </a:extLst>
          </p:cNvPr>
          <p:cNvPicPr>
            <a:picLocks noChangeAspect="1"/>
          </p:cNvPicPr>
          <p:nvPr userDrawn="1"/>
        </p:nvPicPr>
        <p:blipFill>
          <a:blip r:embed="rId126">
            <a:extLst>
              <a:ext uri="{96DAC541-7B7A-43D3-8B79-37D633B846F1}">
                <asvg:svgBlip xmlns=""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1451925" y="1275953"/>
            <a:ext cx="56909" cy="52536"/>
          </a:xfrm>
          <a:prstGeom prst="rect">
            <a:avLst/>
          </a:prstGeom>
        </p:spPr>
      </p:pic>
      <p:pic>
        <p:nvPicPr>
          <p:cNvPr id="245" name="Image 160" descr=" ">
            <a:extLst>
              <a:ext uri="{FF2B5EF4-FFF2-40B4-BE49-F238E27FC236}">
                <a16:creationId xmlns:a16="http://schemas.microsoft.com/office/drawing/2014/main" id="{3DC34FBF-0BA0-5EF5-E2B4-3F9166C96105}"/>
              </a:ext>
            </a:extLst>
          </p:cNvPr>
          <p:cNvPicPr>
            <a:picLocks noChangeAspect="1"/>
          </p:cNvPicPr>
          <p:nvPr userDrawn="1"/>
        </p:nvPicPr>
        <p:blipFill>
          <a:blip r:embed="rId128">
            <a:extLst>
              <a:ext uri="{96DAC541-7B7A-43D3-8B79-37D633B846F1}">
                <asvg:svgBlip xmlns=""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1342151" y="1304838"/>
            <a:ext cx="41826" cy="28538"/>
          </a:xfrm>
          <a:prstGeom prst="rect">
            <a:avLst/>
          </a:prstGeom>
        </p:spPr>
      </p:pic>
      <p:pic>
        <p:nvPicPr>
          <p:cNvPr id="246" name="Image 161" descr=" ">
            <a:extLst>
              <a:ext uri="{FF2B5EF4-FFF2-40B4-BE49-F238E27FC236}">
                <a16:creationId xmlns:a16="http://schemas.microsoft.com/office/drawing/2014/main" id="{F84919D3-619F-E522-FA65-931D0E67AB26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232153" y="1283506"/>
            <a:ext cx="9228" cy="9475"/>
          </a:xfrm>
          <a:prstGeom prst="rect">
            <a:avLst/>
          </a:prstGeom>
        </p:spPr>
      </p:pic>
      <p:pic>
        <p:nvPicPr>
          <p:cNvPr id="247" name="Image 162" descr=" ">
            <a:extLst>
              <a:ext uri="{FF2B5EF4-FFF2-40B4-BE49-F238E27FC236}">
                <a16:creationId xmlns:a16="http://schemas.microsoft.com/office/drawing/2014/main" id="{0658FA36-BBE6-4194-EFDA-2FCAC6E0C568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230987" y="1296219"/>
            <a:ext cx="11536" cy="23713"/>
          </a:xfrm>
          <a:prstGeom prst="rect">
            <a:avLst/>
          </a:prstGeom>
        </p:spPr>
      </p:pic>
      <p:pic>
        <p:nvPicPr>
          <p:cNvPr id="248" name="Image 163" descr=" ">
            <a:extLst>
              <a:ext uri="{FF2B5EF4-FFF2-40B4-BE49-F238E27FC236}">
                <a16:creationId xmlns:a16="http://schemas.microsoft.com/office/drawing/2014/main" id="{3D5EC67B-1198-7653-F4BA-EBDBE4404255}"/>
              </a:ext>
            </a:extLst>
          </p:cNvPr>
          <p:cNvPicPr>
            <a:picLocks noChangeAspect="1"/>
          </p:cNvPicPr>
          <p:nvPr userDrawn="1"/>
        </p:nvPicPr>
        <p:blipFill>
          <a:blip r:embed="rId132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226770" y="1255241"/>
            <a:ext cx="19995" cy="20538"/>
          </a:xfrm>
          <a:prstGeom prst="rect">
            <a:avLst/>
          </a:prstGeom>
        </p:spPr>
      </p:pic>
      <p:pic>
        <p:nvPicPr>
          <p:cNvPr id="249" name="Image 164" descr=" ">
            <a:extLst>
              <a:ext uri="{FF2B5EF4-FFF2-40B4-BE49-F238E27FC236}">
                <a16:creationId xmlns:a16="http://schemas.microsoft.com/office/drawing/2014/main" id="{55CA462B-5E30-B025-37E7-8ECE92F94F17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239844" y="1275792"/>
            <a:ext cx="0" cy="0"/>
          </a:xfrm>
          <a:prstGeom prst="rect">
            <a:avLst/>
          </a:prstGeom>
        </p:spPr>
      </p:pic>
      <p:pic>
        <p:nvPicPr>
          <p:cNvPr id="250" name="Image 165" descr=" ">
            <a:extLst>
              <a:ext uri="{FF2B5EF4-FFF2-40B4-BE49-F238E27FC236}">
                <a16:creationId xmlns:a16="http://schemas.microsoft.com/office/drawing/2014/main" id="{C34F2954-1DED-E374-4CE4-7EBBDBDC4704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203699" y="1291146"/>
            <a:ext cx="65939" cy="44921"/>
          </a:xfrm>
          <a:prstGeom prst="rect">
            <a:avLst/>
          </a:prstGeom>
        </p:spPr>
      </p:pic>
      <p:pic>
        <p:nvPicPr>
          <p:cNvPr id="251" name="Image 166" descr=" ">
            <a:extLst>
              <a:ext uri="{FF2B5EF4-FFF2-40B4-BE49-F238E27FC236}">
                <a16:creationId xmlns:a16="http://schemas.microsoft.com/office/drawing/2014/main" id="{4079C055-4C7D-A2C7-42BD-B7AE88AAC93D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150883" y="1235658"/>
            <a:ext cx="37336" cy="53119"/>
          </a:xfrm>
          <a:prstGeom prst="rect">
            <a:avLst/>
          </a:prstGeom>
        </p:spPr>
      </p:pic>
      <p:pic>
        <p:nvPicPr>
          <p:cNvPr id="252" name="Image 167" descr=" ">
            <a:extLst>
              <a:ext uri="{FF2B5EF4-FFF2-40B4-BE49-F238E27FC236}">
                <a16:creationId xmlns:a16="http://schemas.microsoft.com/office/drawing/2014/main" id="{AAFB1327-8A74-F292-BF53-6D94FD65C65C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085936" y="1229010"/>
            <a:ext cx="82139" cy="65410"/>
          </a:xfrm>
          <a:prstGeom prst="rect">
            <a:avLst/>
          </a:prstGeom>
        </p:spPr>
      </p:pic>
      <p:pic>
        <p:nvPicPr>
          <p:cNvPr id="253" name="Image 168" descr=" ">
            <a:extLst>
              <a:ext uri="{FF2B5EF4-FFF2-40B4-BE49-F238E27FC236}">
                <a16:creationId xmlns:a16="http://schemas.microsoft.com/office/drawing/2014/main" id="{6390558D-FB95-E816-BAEB-265AC2DD2E62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144780" y="1275953"/>
            <a:ext cx="56909" cy="52536"/>
          </a:xfrm>
          <a:prstGeom prst="rect">
            <a:avLst/>
          </a:prstGeom>
        </p:spPr>
      </p:pic>
      <p:pic>
        <p:nvPicPr>
          <p:cNvPr id="254" name="Image 169" descr=" ">
            <a:extLst>
              <a:ext uri="{FF2B5EF4-FFF2-40B4-BE49-F238E27FC236}">
                <a16:creationId xmlns:a16="http://schemas.microsoft.com/office/drawing/2014/main" id="{80D13603-C41C-5C8B-4658-5868B93D9C90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269638" y="1304838"/>
            <a:ext cx="41826" cy="28538"/>
          </a:xfrm>
          <a:prstGeom prst="rect">
            <a:avLst/>
          </a:prstGeom>
        </p:spPr>
      </p:pic>
      <p:pic>
        <p:nvPicPr>
          <p:cNvPr id="255" name="Image 170" descr=" ">
            <a:extLst>
              <a:ext uri="{FF2B5EF4-FFF2-40B4-BE49-F238E27FC236}">
                <a16:creationId xmlns:a16="http://schemas.microsoft.com/office/drawing/2014/main" id="{07A626FB-6985-0A96-03A2-7E7B846E7C80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334957" y="1354026"/>
            <a:ext cx="109998" cy="105941"/>
          </a:xfrm>
          <a:prstGeom prst="rect">
            <a:avLst/>
          </a:prstGeom>
        </p:spPr>
      </p:pic>
      <p:pic>
        <p:nvPicPr>
          <p:cNvPr id="256" name="Image 171" descr=" ">
            <a:extLst>
              <a:ext uri="{FF2B5EF4-FFF2-40B4-BE49-F238E27FC236}">
                <a16:creationId xmlns:a16="http://schemas.microsoft.com/office/drawing/2014/main" id="{B7A3535D-A704-A392-50E2-1EBBE23A075D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431583" y="1352786"/>
            <a:ext cx="8137" cy="9723"/>
          </a:xfrm>
          <a:prstGeom prst="rect">
            <a:avLst/>
          </a:prstGeom>
        </p:spPr>
      </p:pic>
      <p:pic>
        <p:nvPicPr>
          <p:cNvPr id="257" name="Image 172" descr=" ">
            <a:extLst>
              <a:ext uri="{FF2B5EF4-FFF2-40B4-BE49-F238E27FC236}">
                <a16:creationId xmlns:a16="http://schemas.microsoft.com/office/drawing/2014/main" id="{2FFF4EAD-414A-F4CE-6F04-B5FE9C7B9EA6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68894" y="1333636"/>
            <a:ext cx="94096" cy="20241"/>
          </a:xfrm>
          <a:prstGeom prst="rect">
            <a:avLst/>
          </a:prstGeom>
        </p:spPr>
      </p:pic>
      <p:pic>
        <p:nvPicPr>
          <p:cNvPr id="258" name="Image 173" descr=" ">
            <a:extLst>
              <a:ext uri="{FF2B5EF4-FFF2-40B4-BE49-F238E27FC236}">
                <a16:creationId xmlns:a16="http://schemas.microsoft.com/office/drawing/2014/main" id="{F2005AD6-9487-5D4B-6BCC-EAA8257A8EEF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434262" y="1376921"/>
            <a:ext cx="61796" cy="24892"/>
          </a:xfrm>
          <a:prstGeom prst="rect">
            <a:avLst/>
          </a:prstGeom>
        </p:spPr>
      </p:pic>
      <p:pic>
        <p:nvPicPr>
          <p:cNvPr id="259" name="Image 174" descr=" ">
            <a:extLst>
              <a:ext uri="{FF2B5EF4-FFF2-40B4-BE49-F238E27FC236}">
                <a16:creationId xmlns:a16="http://schemas.microsoft.com/office/drawing/2014/main" id="{CEB849D9-9F58-355A-AA05-B013F27126D6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410025" y="1353679"/>
            <a:ext cx="45274" cy="13345"/>
          </a:xfrm>
          <a:prstGeom prst="rect">
            <a:avLst/>
          </a:prstGeom>
        </p:spPr>
      </p:pic>
      <p:pic>
        <p:nvPicPr>
          <p:cNvPr id="260" name="Image 175" descr=" ">
            <a:extLst>
              <a:ext uri="{FF2B5EF4-FFF2-40B4-BE49-F238E27FC236}">
                <a16:creationId xmlns:a16="http://schemas.microsoft.com/office/drawing/2014/main" id="{72CA62CA-03BC-6F17-56F9-050347EFCA79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449569" y="1349623"/>
            <a:ext cx="45249" cy="33424"/>
          </a:xfrm>
          <a:prstGeom prst="rect">
            <a:avLst/>
          </a:prstGeom>
        </p:spPr>
      </p:pic>
      <p:pic>
        <p:nvPicPr>
          <p:cNvPr id="261" name="Image 176" descr=" ">
            <a:extLst>
              <a:ext uri="{FF2B5EF4-FFF2-40B4-BE49-F238E27FC236}">
                <a16:creationId xmlns:a16="http://schemas.microsoft.com/office/drawing/2014/main" id="{C36F5D09-822A-74A0-DAED-D146D936C0B6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213820" y="1352786"/>
            <a:ext cx="8137" cy="9723"/>
          </a:xfrm>
          <a:prstGeom prst="rect">
            <a:avLst/>
          </a:prstGeom>
        </p:spPr>
      </p:pic>
      <p:pic>
        <p:nvPicPr>
          <p:cNvPr id="262" name="Image 177" descr=" ">
            <a:extLst>
              <a:ext uri="{FF2B5EF4-FFF2-40B4-BE49-F238E27FC236}">
                <a16:creationId xmlns:a16="http://schemas.microsoft.com/office/drawing/2014/main" id="{C928130C-100C-CE4F-1645-DDD17166B25F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190551" y="1333636"/>
            <a:ext cx="94096" cy="20241"/>
          </a:xfrm>
          <a:prstGeom prst="rect">
            <a:avLst/>
          </a:prstGeom>
        </p:spPr>
      </p:pic>
      <p:pic>
        <p:nvPicPr>
          <p:cNvPr id="263" name="Image 178" descr=" ">
            <a:extLst>
              <a:ext uri="{FF2B5EF4-FFF2-40B4-BE49-F238E27FC236}">
                <a16:creationId xmlns:a16="http://schemas.microsoft.com/office/drawing/2014/main" id="{4FD137B1-3CE0-F596-1305-3527E3EEDC53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157482" y="1376921"/>
            <a:ext cx="61796" cy="24892"/>
          </a:xfrm>
          <a:prstGeom prst="rect">
            <a:avLst/>
          </a:prstGeom>
        </p:spPr>
      </p:pic>
      <p:pic>
        <p:nvPicPr>
          <p:cNvPr id="264" name="Image 179" descr=" ">
            <a:extLst>
              <a:ext uri="{FF2B5EF4-FFF2-40B4-BE49-F238E27FC236}">
                <a16:creationId xmlns:a16="http://schemas.microsoft.com/office/drawing/2014/main" id="{15A2E236-86A1-0C8E-1E0E-B7DFB042EF5D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198241" y="1353679"/>
            <a:ext cx="45274" cy="13345"/>
          </a:xfrm>
          <a:prstGeom prst="rect">
            <a:avLst/>
          </a:prstGeom>
        </p:spPr>
      </p:pic>
      <p:pic>
        <p:nvPicPr>
          <p:cNvPr id="265" name="Image 180" descr=" ">
            <a:extLst>
              <a:ext uri="{FF2B5EF4-FFF2-40B4-BE49-F238E27FC236}">
                <a16:creationId xmlns:a16="http://schemas.microsoft.com/office/drawing/2014/main" id="{889DC508-6A2F-97BE-BBCC-A02F2D7BE865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158722" y="1349623"/>
            <a:ext cx="45249" cy="33424"/>
          </a:xfrm>
          <a:prstGeom prst="rect">
            <a:avLst/>
          </a:prstGeom>
        </p:spPr>
      </p:pic>
      <p:pic>
        <p:nvPicPr>
          <p:cNvPr id="266" name="Image 181" descr=" ">
            <a:extLst>
              <a:ext uri="{FF2B5EF4-FFF2-40B4-BE49-F238E27FC236}">
                <a16:creationId xmlns:a16="http://schemas.microsoft.com/office/drawing/2014/main" id="{3F076782-4668-A32D-D8E2-7223977460BB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208586" y="1354026"/>
            <a:ext cx="109998" cy="105941"/>
          </a:xfrm>
          <a:prstGeom prst="rect">
            <a:avLst/>
          </a:prstGeom>
        </p:spPr>
      </p:pic>
      <p:pic>
        <p:nvPicPr>
          <p:cNvPr id="267" name="Image 182" descr=" ">
            <a:extLst>
              <a:ext uri="{FF2B5EF4-FFF2-40B4-BE49-F238E27FC236}">
                <a16:creationId xmlns:a16="http://schemas.microsoft.com/office/drawing/2014/main" id="{CCC50826-A545-E504-C317-676D91675354}"/>
              </a:ext>
            </a:extLst>
          </p:cNvPr>
          <p:cNvPicPr>
            <a:picLocks noChangeAspect="1"/>
          </p:cNvPicPr>
          <p:nvPr userDrawn="1"/>
        </p:nvPicPr>
        <p:blipFill>
          <a:blip r:embed="rId168"/>
          <a:stretch>
            <a:fillRect/>
          </a:stretch>
        </p:blipFill>
        <p:spPr>
          <a:xfrm>
            <a:off x="6031790" y="1016000"/>
            <a:ext cx="1303826" cy="1016000"/>
          </a:xfrm>
          <a:prstGeom prst="rect">
            <a:avLst/>
          </a:prstGeom>
        </p:spPr>
      </p:pic>
      <p:pic>
        <p:nvPicPr>
          <p:cNvPr id="268" name="Image 183" descr=" ">
            <a:extLst>
              <a:ext uri="{FF2B5EF4-FFF2-40B4-BE49-F238E27FC236}">
                <a16:creationId xmlns:a16="http://schemas.microsoft.com/office/drawing/2014/main" id="{6E52EBAC-D4E5-B5FB-F48E-B952F501AFAB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=""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6113929" y="1265845"/>
            <a:ext cx="193501" cy="686730"/>
          </a:xfrm>
          <a:prstGeom prst="rect">
            <a:avLst/>
          </a:prstGeom>
        </p:spPr>
      </p:pic>
      <p:pic>
        <p:nvPicPr>
          <p:cNvPr id="269" name="Image 184" descr=" ">
            <a:extLst>
              <a:ext uri="{FF2B5EF4-FFF2-40B4-BE49-F238E27FC236}">
                <a16:creationId xmlns:a16="http://schemas.microsoft.com/office/drawing/2014/main" id="{1D0CBE15-0BDB-8282-E125-7280E5AF71C0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7054764" y="1070496"/>
            <a:ext cx="193501" cy="686730"/>
          </a:xfrm>
          <a:prstGeom prst="rect">
            <a:avLst/>
          </a:prstGeom>
        </p:spPr>
      </p:pic>
      <p:pic>
        <p:nvPicPr>
          <p:cNvPr id="270" name="Image 185" descr=" ">
            <a:extLst>
              <a:ext uri="{FF2B5EF4-FFF2-40B4-BE49-F238E27FC236}">
                <a16:creationId xmlns:a16="http://schemas.microsoft.com/office/drawing/2014/main" id="{418911BE-22AC-23C0-3B17-5ED591BCEB79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6286517" y="1493726"/>
            <a:ext cx="38378" cy="62384"/>
          </a:xfrm>
          <a:prstGeom prst="rect">
            <a:avLst/>
          </a:prstGeom>
        </p:spPr>
      </p:pic>
      <p:pic>
        <p:nvPicPr>
          <p:cNvPr id="271" name="Image 186" descr=" ">
            <a:extLst>
              <a:ext uri="{FF2B5EF4-FFF2-40B4-BE49-F238E27FC236}">
                <a16:creationId xmlns:a16="http://schemas.microsoft.com/office/drawing/2014/main" id="{92D8C860-CB20-A0DC-A074-A5C11669FB62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6330228" y="1477330"/>
            <a:ext cx="41231" cy="62793"/>
          </a:xfrm>
          <a:prstGeom prst="rect">
            <a:avLst/>
          </a:prstGeom>
        </p:spPr>
      </p:pic>
      <p:pic>
        <p:nvPicPr>
          <p:cNvPr id="272" name="Image 187" descr=" ">
            <a:extLst>
              <a:ext uri="{FF2B5EF4-FFF2-40B4-BE49-F238E27FC236}">
                <a16:creationId xmlns:a16="http://schemas.microsoft.com/office/drawing/2014/main" id="{178B9C5E-5D93-2171-BA83-58F513CE97C8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6375180" y="1466776"/>
            <a:ext cx="44753" cy="59035"/>
          </a:xfrm>
          <a:prstGeom prst="rect">
            <a:avLst/>
          </a:prstGeom>
        </p:spPr>
      </p:pic>
      <p:pic>
        <p:nvPicPr>
          <p:cNvPr id="273" name="Image 188" descr=" ">
            <a:extLst>
              <a:ext uri="{FF2B5EF4-FFF2-40B4-BE49-F238E27FC236}">
                <a16:creationId xmlns:a16="http://schemas.microsoft.com/office/drawing/2014/main" id="{A2948663-2023-9C55-B60F-0587E843407F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6413979" y="1449958"/>
            <a:ext cx="37584" cy="57758"/>
          </a:xfrm>
          <a:prstGeom prst="rect">
            <a:avLst/>
          </a:prstGeom>
        </p:spPr>
      </p:pic>
      <p:pic>
        <p:nvPicPr>
          <p:cNvPr id="274" name="Image 189" descr=" ">
            <a:extLst>
              <a:ext uri="{FF2B5EF4-FFF2-40B4-BE49-F238E27FC236}">
                <a16:creationId xmlns:a16="http://schemas.microsoft.com/office/drawing/2014/main" id="{565DF64E-523C-2AD3-CA52-09DE182E35E8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6453424" y="1438015"/>
            <a:ext cx="46862" cy="53057"/>
          </a:xfrm>
          <a:prstGeom prst="rect">
            <a:avLst/>
          </a:prstGeom>
        </p:spPr>
      </p:pic>
      <p:pic>
        <p:nvPicPr>
          <p:cNvPr id="275" name="Image 190" descr=" ">
            <a:extLst>
              <a:ext uri="{FF2B5EF4-FFF2-40B4-BE49-F238E27FC236}">
                <a16:creationId xmlns:a16="http://schemas.microsoft.com/office/drawing/2014/main" id="{634427FC-7ECD-A5B8-1804-0A4675FB02C2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6504478" y="1418580"/>
            <a:ext cx="43612" cy="53975"/>
          </a:xfrm>
          <a:prstGeom prst="rect">
            <a:avLst/>
          </a:prstGeom>
        </p:spPr>
      </p:pic>
      <p:pic>
        <p:nvPicPr>
          <p:cNvPr id="276" name="Image 191" descr=" ">
            <a:extLst>
              <a:ext uri="{FF2B5EF4-FFF2-40B4-BE49-F238E27FC236}">
                <a16:creationId xmlns:a16="http://schemas.microsoft.com/office/drawing/2014/main" id="{962A1F76-90A3-BD52-DDF9-D9DFE7D1CADE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6553498" y="1404727"/>
            <a:ext cx="36864" cy="57534"/>
          </a:xfrm>
          <a:prstGeom prst="rect">
            <a:avLst/>
          </a:prstGeom>
        </p:spPr>
      </p:pic>
      <p:pic>
        <p:nvPicPr>
          <p:cNvPr id="277" name="Image 192" descr=" ">
            <a:extLst>
              <a:ext uri="{FF2B5EF4-FFF2-40B4-BE49-F238E27FC236}">
                <a16:creationId xmlns:a16="http://schemas.microsoft.com/office/drawing/2014/main" id="{A5C50131-BA7D-5E12-69E9-35DB5A616D26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6594977" y="1382762"/>
            <a:ext cx="48152" cy="65782"/>
          </a:xfrm>
          <a:prstGeom prst="rect">
            <a:avLst/>
          </a:prstGeom>
        </p:spPr>
      </p:pic>
      <p:pic>
        <p:nvPicPr>
          <p:cNvPr id="278" name="Image 193" descr=" ">
            <a:extLst>
              <a:ext uri="{FF2B5EF4-FFF2-40B4-BE49-F238E27FC236}">
                <a16:creationId xmlns:a16="http://schemas.microsoft.com/office/drawing/2014/main" id="{B45EDF0A-7093-EC75-7484-AD7E2D30A892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646900" y="1372183"/>
            <a:ext cx="44753" cy="59035"/>
          </a:xfrm>
          <a:prstGeom prst="rect">
            <a:avLst/>
          </a:prstGeom>
        </p:spPr>
      </p:pic>
      <p:pic>
        <p:nvPicPr>
          <p:cNvPr id="279" name="Image 194" descr=" ">
            <a:extLst>
              <a:ext uri="{FF2B5EF4-FFF2-40B4-BE49-F238E27FC236}">
                <a16:creationId xmlns:a16="http://schemas.microsoft.com/office/drawing/2014/main" id="{A5760EAF-87DC-D521-0957-356D2853D047}"/>
              </a:ext>
            </a:extLst>
          </p:cNvPr>
          <p:cNvPicPr>
            <a:picLocks noChangeAspect="1"/>
          </p:cNvPicPr>
          <p:nvPr userDrawn="1"/>
        </p:nvPicPr>
        <p:blipFill>
          <a:blip r:embed="rId190">
            <a:extLst>
              <a:ext uri="{96DAC541-7B7A-43D3-8B79-37D633B846F1}">
                <asvg:svgBlip xmlns=""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6285351" y="1564258"/>
            <a:ext cx="41454" cy="61925"/>
          </a:xfrm>
          <a:prstGeom prst="rect">
            <a:avLst/>
          </a:prstGeom>
        </p:spPr>
      </p:pic>
      <p:pic>
        <p:nvPicPr>
          <p:cNvPr id="280" name="Image 195" descr=" ">
            <a:extLst>
              <a:ext uri="{FF2B5EF4-FFF2-40B4-BE49-F238E27FC236}">
                <a16:creationId xmlns:a16="http://schemas.microsoft.com/office/drawing/2014/main" id="{E1B2342D-4F74-D315-F8FB-24546212EAD0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6331220" y="1548544"/>
            <a:ext cx="38402" cy="62396"/>
          </a:xfrm>
          <a:prstGeom prst="rect">
            <a:avLst/>
          </a:prstGeom>
        </p:spPr>
      </p:pic>
      <p:pic>
        <p:nvPicPr>
          <p:cNvPr id="281" name="Image 196" descr=" ">
            <a:extLst>
              <a:ext uri="{FF2B5EF4-FFF2-40B4-BE49-F238E27FC236}">
                <a16:creationId xmlns:a16="http://schemas.microsoft.com/office/drawing/2014/main" id="{C7876D46-0DC5-DB8B-F816-3B8C87A3F3BF}"/>
              </a:ext>
            </a:extLst>
          </p:cNvPr>
          <p:cNvPicPr>
            <a:picLocks noChangeAspect="1"/>
          </p:cNvPicPr>
          <p:nvPr userDrawn="1"/>
        </p:nvPicPr>
        <p:blipFill>
          <a:blip r:embed="rId194">
            <a:extLst>
              <a:ext uri="{96DAC541-7B7A-43D3-8B79-37D633B846F1}">
                <asvg:svgBlip xmlns="" xmlns:asvg="http://schemas.microsoft.com/office/drawing/2016/SVG/main" r:embed="rId195"/>
              </a:ext>
            </a:extLst>
          </a:blip>
          <a:stretch>
            <a:fillRect/>
          </a:stretch>
        </p:blipFill>
        <p:spPr>
          <a:xfrm>
            <a:off x="6375254" y="1532669"/>
            <a:ext cx="38378" cy="62396"/>
          </a:xfrm>
          <a:prstGeom prst="rect">
            <a:avLst/>
          </a:prstGeom>
        </p:spPr>
      </p:pic>
      <p:pic>
        <p:nvPicPr>
          <p:cNvPr id="282" name="Image 197" descr=" ">
            <a:extLst>
              <a:ext uri="{FF2B5EF4-FFF2-40B4-BE49-F238E27FC236}">
                <a16:creationId xmlns:a16="http://schemas.microsoft.com/office/drawing/2014/main" id="{A47F423E-BD89-D1E5-FD15-6EAF1047AD35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197"/>
              </a:ext>
            </a:extLst>
          </a:blip>
          <a:stretch>
            <a:fillRect/>
          </a:stretch>
        </p:blipFill>
        <p:spPr>
          <a:xfrm>
            <a:off x="6419263" y="1521321"/>
            <a:ext cx="38254" cy="57857"/>
          </a:xfrm>
          <a:prstGeom prst="rect">
            <a:avLst/>
          </a:prstGeom>
        </p:spPr>
      </p:pic>
      <p:pic>
        <p:nvPicPr>
          <p:cNvPr id="283" name="Image 198" descr=" ">
            <a:extLst>
              <a:ext uri="{FF2B5EF4-FFF2-40B4-BE49-F238E27FC236}">
                <a16:creationId xmlns:a16="http://schemas.microsoft.com/office/drawing/2014/main" id="{27908E5A-0F9A-03AF-0D5A-6C7FE5001826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199"/>
              </a:ext>
            </a:extLst>
          </a:blip>
          <a:stretch>
            <a:fillRect/>
          </a:stretch>
        </p:blipFill>
        <p:spPr>
          <a:xfrm>
            <a:off x="6462230" y="1502606"/>
            <a:ext cx="34632" cy="61082"/>
          </a:xfrm>
          <a:prstGeom prst="rect">
            <a:avLst/>
          </a:prstGeom>
        </p:spPr>
      </p:pic>
      <p:pic>
        <p:nvPicPr>
          <p:cNvPr id="284" name="Image 199" descr=" ">
            <a:extLst>
              <a:ext uri="{FF2B5EF4-FFF2-40B4-BE49-F238E27FC236}">
                <a16:creationId xmlns:a16="http://schemas.microsoft.com/office/drawing/2014/main" id="{08108A2C-A9AF-CFA4-D1DA-AB33A5171FCF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01"/>
              </a:ext>
            </a:extLst>
          </a:blip>
          <a:stretch>
            <a:fillRect/>
          </a:stretch>
        </p:blipFill>
        <p:spPr>
          <a:xfrm>
            <a:off x="6501898" y="1492101"/>
            <a:ext cx="36864" cy="57534"/>
          </a:xfrm>
          <a:prstGeom prst="rect">
            <a:avLst/>
          </a:prstGeom>
        </p:spPr>
      </p:pic>
      <p:pic>
        <p:nvPicPr>
          <p:cNvPr id="285" name="Image 200" descr=" ">
            <a:extLst>
              <a:ext uri="{FF2B5EF4-FFF2-40B4-BE49-F238E27FC236}">
                <a16:creationId xmlns:a16="http://schemas.microsoft.com/office/drawing/2014/main" id="{B3FE12A2-17CE-725B-2A90-C33F616A9F34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3"/>
              </a:ext>
            </a:extLst>
          </a:blip>
          <a:stretch>
            <a:fillRect/>
          </a:stretch>
        </p:blipFill>
        <p:spPr>
          <a:xfrm>
            <a:off x="6543029" y="1475569"/>
            <a:ext cx="41206" cy="53938"/>
          </a:xfrm>
          <a:prstGeom prst="rect">
            <a:avLst/>
          </a:prstGeom>
        </p:spPr>
      </p:pic>
      <p:pic>
        <p:nvPicPr>
          <p:cNvPr id="286" name="Image 201" descr=" ">
            <a:extLst>
              <a:ext uri="{FF2B5EF4-FFF2-40B4-BE49-F238E27FC236}">
                <a16:creationId xmlns:a16="http://schemas.microsoft.com/office/drawing/2014/main" id="{7AC1EB3B-CEFF-2579-4DE9-0A0FA85B41A0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6588998" y="1455862"/>
            <a:ext cx="38402" cy="62396"/>
          </a:xfrm>
          <a:prstGeom prst="rect">
            <a:avLst/>
          </a:prstGeom>
        </p:spPr>
      </p:pic>
      <p:pic>
        <p:nvPicPr>
          <p:cNvPr id="287" name="Image 202" descr=" ">
            <a:extLst>
              <a:ext uri="{FF2B5EF4-FFF2-40B4-BE49-F238E27FC236}">
                <a16:creationId xmlns:a16="http://schemas.microsoft.com/office/drawing/2014/main" id="{22347CC1-695D-8FDE-B1AC-F51C93CAD9DD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6632908" y="1440334"/>
            <a:ext cx="37584" cy="57770"/>
          </a:xfrm>
          <a:prstGeom prst="rect">
            <a:avLst/>
          </a:prstGeom>
        </p:spPr>
      </p:pic>
      <p:pic>
        <p:nvPicPr>
          <p:cNvPr id="288" name="Image 203" descr=" ">
            <a:extLst>
              <a:ext uri="{FF2B5EF4-FFF2-40B4-BE49-F238E27FC236}">
                <a16:creationId xmlns:a16="http://schemas.microsoft.com/office/drawing/2014/main" id="{E06A7221-EE8E-83C1-AC7B-A45AC0AF56BB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6674982" y="1426208"/>
            <a:ext cx="34632" cy="61082"/>
          </a:xfrm>
          <a:prstGeom prst="rect">
            <a:avLst/>
          </a:prstGeom>
        </p:spPr>
      </p:pic>
      <p:pic>
        <p:nvPicPr>
          <p:cNvPr id="289" name="Image 204" descr=" ">
            <a:extLst>
              <a:ext uri="{FF2B5EF4-FFF2-40B4-BE49-F238E27FC236}">
                <a16:creationId xmlns:a16="http://schemas.microsoft.com/office/drawing/2014/main" id="{B1F28DAF-9592-4A21-3687-C00D68952F04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6714302" y="1411300"/>
            <a:ext cx="37584" cy="57758"/>
          </a:xfrm>
          <a:prstGeom prst="rect">
            <a:avLst/>
          </a:prstGeom>
        </p:spPr>
      </p:pic>
      <p:pic>
        <p:nvPicPr>
          <p:cNvPr id="290" name="Image 205" descr=" ">
            <a:extLst>
              <a:ext uri="{FF2B5EF4-FFF2-40B4-BE49-F238E27FC236}">
                <a16:creationId xmlns:a16="http://schemas.microsoft.com/office/drawing/2014/main" id="{1F751FCC-A9CD-951B-495B-AB4C2BAECCC1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6753920" y="1401130"/>
            <a:ext cx="41206" cy="53950"/>
          </a:xfrm>
          <a:prstGeom prst="rect">
            <a:avLst/>
          </a:prstGeom>
        </p:spPr>
      </p:pic>
      <p:pic>
        <p:nvPicPr>
          <p:cNvPr id="291" name="Image 206" descr=" ">
            <a:extLst>
              <a:ext uri="{FF2B5EF4-FFF2-40B4-BE49-F238E27FC236}">
                <a16:creationId xmlns:a16="http://schemas.microsoft.com/office/drawing/2014/main" id="{6FE7E664-D21F-39B2-D16A-1F27457CA4C6}"/>
              </a:ext>
            </a:extLst>
          </p:cNvPr>
          <p:cNvPicPr>
            <a:picLocks noChangeAspect="1"/>
          </p:cNvPicPr>
          <p:nvPr userDrawn="1"/>
        </p:nvPicPr>
        <p:blipFill>
          <a:blip r:embed="rId210">
            <a:extLst>
              <a:ext uri="{96DAC541-7B7A-43D3-8B79-37D633B846F1}">
                <asvg:svgBlip xmlns="" xmlns:asvg="http://schemas.microsoft.com/office/drawing/2016/SVG/main" r:embed="rId211"/>
              </a:ext>
            </a:extLst>
          </a:blip>
          <a:stretch>
            <a:fillRect/>
          </a:stretch>
        </p:blipFill>
        <p:spPr>
          <a:xfrm>
            <a:off x="6800311" y="1380071"/>
            <a:ext cx="41900" cy="63599"/>
          </a:xfrm>
          <a:prstGeom prst="rect">
            <a:avLst/>
          </a:prstGeom>
        </p:spPr>
      </p:pic>
      <p:pic>
        <p:nvPicPr>
          <p:cNvPr id="292" name="Image 207" descr=" ">
            <a:extLst>
              <a:ext uri="{FF2B5EF4-FFF2-40B4-BE49-F238E27FC236}">
                <a16:creationId xmlns:a16="http://schemas.microsoft.com/office/drawing/2014/main" id="{BF71818A-050C-CFF8-19F3-DFAFD2E21FC4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6840227" y="1370447"/>
            <a:ext cx="43612" cy="53975"/>
          </a:xfrm>
          <a:prstGeom prst="rect">
            <a:avLst/>
          </a:prstGeom>
        </p:spPr>
      </p:pic>
      <p:pic>
        <p:nvPicPr>
          <p:cNvPr id="293" name="Image 208" descr=" ">
            <a:extLst>
              <a:ext uri="{FF2B5EF4-FFF2-40B4-BE49-F238E27FC236}">
                <a16:creationId xmlns:a16="http://schemas.microsoft.com/office/drawing/2014/main" id="{67B87EDE-CF00-8D6A-88B1-767D1D4DFA90}"/>
              </a:ext>
            </a:extLst>
          </p:cNvPr>
          <p:cNvPicPr>
            <a:picLocks noChangeAspect="1"/>
          </p:cNvPicPr>
          <p:nvPr userDrawn="1"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6889991" y="1351868"/>
            <a:ext cx="32846" cy="60461"/>
          </a:xfrm>
          <a:prstGeom prst="rect">
            <a:avLst/>
          </a:prstGeom>
        </p:spPr>
      </p:pic>
      <p:pic>
        <p:nvPicPr>
          <p:cNvPr id="294" name="Image 209" descr=" ">
            <a:extLst>
              <a:ext uri="{FF2B5EF4-FFF2-40B4-BE49-F238E27FC236}">
                <a16:creationId xmlns:a16="http://schemas.microsoft.com/office/drawing/2014/main" id="{C1C10012-42D4-68EF-F6E1-F1036EFBFCE3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6924672" y="1341239"/>
            <a:ext cx="43612" cy="53975"/>
          </a:xfrm>
          <a:prstGeom prst="rect">
            <a:avLst/>
          </a:prstGeom>
        </p:spPr>
      </p:pic>
      <p:pic>
        <p:nvPicPr>
          <p:cNvPr id="295" name="Image 210" descr=" ">
            <a:extLst>
              <a:ext uri="{FF2B5EF4-FFF2-40B4-BE49-F238E27FC236}">
                <a16:creationId xmlns:a16="http://schemas.microsoft.com/office/drawing/2014/main" id="{9BB22933-348B-84BC-D69D-1D98D153C32E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6286294" y="1631727"/>
            <a:ext cx="37584" cy="57770"/>
          </a:xfrm>
          <a:prstGeom prst="rect">
            <a:avLst/>
          </a:prstGeom>
        </p:spPr>
      </p:pic>
      <p:pic>
        <p:nvPicPr>
          <p:cNvPr id="296" name="Image 211" descr=" ">
            <a:extLst>
              <a:ext uri="{FF2B5EF4-FFF2-40B4-BE49-F238E27FC236}">
                <a16:creationId xmlns:a16="http://schemas.microsoft.com/office/drawing/2014/main" id="{115EC682-72D0-9649-1983-D63B938FEB30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6327574" y="1617551"/>
            <a:ext cx="34632" cy="61082"/>
          </a:xfrm>
          <a:prstGeom prst="rect">
            <a:avLst/>
          </a:prstGeom>
        </p:spPr>
      </p:pic>
      <p:pic>
        <p:nvPicPr>
          <p:cNvPr id="297" name="Image 212" descr=" ">
            <a:extLst>
              <a:ext uri="{FF2B5EF4-FFF2-40B4-BE49-F238E27FC236}">
                <a16:creationId xmlns:a16="http://schemas.microsoft.com/office/drawing/2014/main" id="{5CC49659-1AD0-16BE-1AFF-4D5D578A0CC8}"/>
              </a:ext>
            </a:extLst>
          </p:cNvPr>
          <p:cNvPicPr>
            <a:picLocks noChangeAspect="1"/>
          </p:cNvPicPr>
          <p:nvPr userDrawn="1"/>
        </p:nvPicPr>
        <p:blipFill>
          <a:blip r:embed="rId218">
            <a:extLst>
              <a:ext uri="{96DAC541-7B7A-43D3-8B79-37D633B846F1}">
                <asvg:svgBlip xmlns="" xmlns:asvg="http://schemas.microsoft.com/office/drawing/2016/SVG/main" r:embed="rId219"/>
              </a:ext>
            </a:extLst>
          </a:blip>
          <a:stretch>
            <a:fillRect/>
          </a:stretch>
        </p:blipFill>
        <p:spPr>
          <a:xfrm>
            <a:off x="6365356" y="1601229"/>
            <a:ext cx="45051" cy="64703"/>
          </a:xfrm>
          <a:prstGeom prst="rect">
            <a:avLst/>
          </a:prstGeom>
        </p:spPr>
      </p:pic>
      <p:pic>
        <p:nvPicPr>
          <p:cNvPr id="298" name="Image 213" descr=" ">
            <a:extLst>
              <a:ext uri="{FF2B5EF4-FFF2-40B4-BE49-F238E27FC236}">
                <a16:creationId xmlns:a16="http://schemas.microsoft.com/office/drawing/2014/main" id="{33500201-5F3E-78CE-9CA9-E5DC9744DD57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6414847" y="1586123"/>
            <a:ext cx="38378" cy="62396"/>
          </a:xfrm>
          <a:prstGeom prst="rect">
            <a:avLst/>
          </a:prstGeom>
        </p:spPr>
      </p:pic>
      <p:pic>
        <p:nvPicPr>
          <p:cNvPr id="299" name="Image 214" descr=" ">
            <a:extLst>
              <a:ext uri="{FF2B5EF4-FFF2-40B4-BE49-F238E27FC236}">
                <a16:creationId xmlns:a16="http://schemas.microsoft.com/office/drawing/2014/main" id="{35AFB2CD-8618-6DC1-BB19-15D74DC78848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6458211" y="1574105"/>
            <a:ext cx="43612" cy="53975"/>
          </a:xfrm>
          <a:prstGeom prst="rect">
            <a:avLst/>
          </a:prstGeom>
        </p:spPr>
      </p:pic>
      <p:pic>
        <p:nvPicPr>
          <p:cNvPr id="300" name="Image 215" descr=" ">
            <a:extLst>
              <a:ext uri="{FF2B5EF4-FFF2-40B4-BE49-F238E27FC236}">
                <a16:creationId xmlns:a16="http://schemas.microsoft.com/office/drawing/2014/main" id="{C9064EF8-3C6B-D4C8-8E03-52B6B2E5408B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6502915" y="1554361"/>
            <a:ext cx="41231" cy="62793"/>
          </a:xfrm>
          <a:prstGeom prst="rect">
            <a:avLst/>
          </a:prstGeom>
        </p:spPr>
      </p:pic>
      <p:pic>
        <p:nvPicPr>
          <p:cNvPr id="301" name="Image 216" descr=" ">
            <a:extLst>
              <a:ext uri="{FF2B5EF4-FFF2-40B4-BE49-F238E27FC236}">
                <a16:creationId xmlns:a16="http://schemas.microsoft.com/office/drawing/2014/main" id="{DC392680-1BE1-7B04-E3DC-C3AB24E69554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6549157" y="1542331"/>
            <a:ext cx="43612" cy="53975"/>
          </a:xfrm>
          <a:prstGeom prst="rect">
            <a:avLst/>
          </a:prstGeom>
        </p:spPr>
      </p:pic>
      <p:pic>
        <p:nvPicPr>
          <p:cNvPr id="302" name="Image 217" descr=" ">
            <a:extLst>
              <a:ext uri="{FF2B5EF4-FFF2-40B4-BE49-F238E27FC236}">
                <a16:creationId xmlns:a16="http://schemas.microsoft.com/office/drawing/2014/main" id="{C909B323-5EFE-EE74-7F72-CBD75E43BE8A}"/>
              </a:ext>
            </a:extLst>
          </p:cNvPr>
          <p:cNvPicPr>
            <a:picLocks noChangeAspect="1"/>
          </p:cNvPicPr>
          <p:nvPr userDrawn="1"/>
        </p:nvPicPr>
        <p:blipFill>
          <a:blip r:embed="rId224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6598053" y="1523715"/>
            <a:ext cx="32846" cy="60461"/>
          </a:xfrm>
          <a:prstGeom prst="rect">
            <a:avLst/>
          </a:prstGeom>
        </p:spPr>
      </p:pic>
      <p:pic>
        <p:nvPicPr>
          <p:cNvPr id="303" name="Image 218" descr=" ">
            <a:extLst>
              <a:ext uri="{FF2B5EF4-FFF2-40B4-BE49-F238E27FC236}">
                <a16:creationId xmlns:a16="http://schemas.microsoft.com/office/drawing/2014/main" id="{67807021-FC91-0CDF-F461-77E21857104F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6636009" y="1508385"/>
            <a:ext cx="38402" cy="62384"/>
          </a:xfrm>
          <a:prstGeom prst="rect">
            <a:avLst/>
          </a:prstGeom>
        </p:spPr>
      </p:pic>
      <p:pic>
        <p:nvPicPr>
          <p:cNvPr id="304" name="Image 219" descr=" ">
            <a:extLst>
              <a:ext uri="{FF2B5EF4-FFF2-40B4-BE49-F238E27FC236}">
                <a16:creationId xmlns:a16="http://schemas.microsoft.com/office/drawing/2014/main" id="{339926A5-D250-7CAE-1256-1FE0C3999D57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6680564" y="1494172"/>
            <a:ext cx="36691" cy="53070"/>
          </a:xfrm>
          <a:prstGeom prst="rect">
            <a:avLst/>
          </a:prstGeom>
        </p:spPr>
      </p:pic>
      <p:pic>
        <p:nvPicPr>
          <p:cNvPr id="305" name="Image 220" descr=" ">
            <a:extLst>
              <a:ext uri="{FF2B5EF4-FFF2-40B4-BE49-F238E27FC236}">
                <a16:creationId xmlns:a16="http://schemas.microsoft.com/office/drawing/2014/main" id="{5D8137EA-91AD-E304-32D2-097E780A2DF8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29"/>
              </a:ext>
            </a:extLst>
          </a:blip>
          <a:stretch>
            <a:fillRect/>
          </a:stretch>
        </p:blipFill>
        <p:spPr>
          <a:xfrm>
            <a:off x="6722787" y="1479637"/>
            <a:ext cx="34632" cy="61082"/>
          </a:xfrm>
          <a:prstGeom prst="rect">
            <a:avLst/>
          </a:prstGeom>
        </p:spPr>
      </p:pic>
      <p:pic>
        <p:nvPicPr>
          <p:cNvPr id="306" name="Image 221" descr=" ">
            <a:extLst>
              <a:ext uri="{FF2B5EF4-FFF2-40B4-BE49-F238E27FC236}">
                <a16:creationId xmlns:a16="http://schemas.microsoft.com/office/drawing/2014/main" id="{BAEDD2E1-8F72-3621-918E-D58A70982E48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6760991" y="1467358"/>
            <a:ext cx="41206" cy="53950"/>
          </a:xfrm>
          <a:prstGeom prst="rect">
            <a:avLst/>
          </a:prstGeom>
        </p:spPr>
      </p:pic>
      <p:pic>
        <p:nvPicPr>
          <p:cNvPr id="307" name="Image 222" descr=" ">
            <a:extLst>
              <a:ext uri="{FF2B5EF4-FFF2-40B4-BE49-F238E27FC236}">
                <a16:creationId xmlns:a16="http://schemas.microsoft.com/office/drawing/2014/main" id="{216EB65E-CEA0-C597-351B-065A783DFAD1}"/>
              </a:ext>
            </a:extLst>
          </p:cNvPr>
          <p:cNvPicPr>
            <a:picLocks noChangeAspect="1"/>
          </p:cNvPicPr>
          <p:nvPr userDrawn="1"/>
        </p:nvPicPr>
        <p:blipFill>
          <a:blip r:embed="rId210">
            <a:extLst>
              <a:ext uri="{96DAC541-7B7A-43D3-8B79-37D633B846F1}">
                <asvg:svgBlip xmlns="" xmlns:asvg="http://schemas.microsoft.com/office/drawing/2016/SVG/main" r:embed="rId231"/>
              </a:ext>
            </a:extLst>
          </a:blip>
          <a:stretch>
            <a:fillRect/>
          </a:stretch>
        </p:blipFill>
        <p:spPr>
          <a:xfrm>
            <a:off x="6807183" y="1446349"/>
            <a:ext cx="41900" cy="63599"/>
          </a:xfrm>
          <a:prstGeom prst="rect">
            <a:avLst/>
          </a:prstGeom>
        </p:spPr>
      </p:pic>
      <p:pic>
        <p:nvPicPr>
          <p:cNvPr id="308" name="Image 223" descr=" ">
            <a:extLst>
              <a:ext uri="{FF2B5EF4-FFF2-40B4-BE49-F238E27FC236}">
                <a16:creationId xmlns:a16="http://schemas.microsoft.com/office/drawing/2014/main" id="{35BD3834-58E5-5352-3B87-B522274B777E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6847322" y="1436650"/>
            <a:ext cx="43612" cy="53975"/>
          </a:xfrm>
          <a:prstGeom prst="rect">
            <a:avLst/>
          </a:prstGeom>
        </p:spPr>
      </p:pic>
      <p:pic>
        <p:nvPicPr>
          <p:cNvPr id="309" name="Image 224" descr=" ">
            <a:extLst>
              <a:ext uri="{FF2B5EF4-FFF2-40B4-BE49-F238E27FC236}">
                <a16:creationId xmlns:a16="http://schemas.microsoft.com/office/drawing/2014/main" id="{9B61838D-15CA-B2D5-2B46-663D920F16E5}"/>
              </a:ext>
            </a:extLst>
          </p:cNvPr>
          <p:cNvPicPr>
            <a:picLocks noChangeAspect="1"/>
          </p:cNvPicPr>
          <p:nvPr userDrawn="1"/>
        </p:nvPicPr>
        <p:blipFill>
          <a:blip r:embed="rId233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6896119" y="1419014"/>
            <a:ext cx="32846" cy="60461"/>
          </a:xfrm>
          <a:prstGeom prst="rect">
            <a:avLst/>
          </a:prstGeom>
        </p:spPr>
      </p:pic>
      <p:pic>
        <p:nvPicPr>
          <p:cNvPr id="310" name="Image 225" descr=" ">
            <a:extLst>
              <a:ext uri="{FF2B5EF4-FFF2-40B4-BE49-F238E27FC236}">
                <a16:creationId xmlns:a16="http://schemas.microsoft.com/office/drawing/2014/main" id="{12ABEF5E-6A54-5F22-933E-E3ADC2CE6A47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6932660" y="1409340"/>
            <a:ext cx="43612" cy="53975"/>
          </a:xfrm>
          <a:prstGeom prst="rect">
            <a:avLst/>
          </a:prstGeom>
        </p:spPr>
      </p:pic>
      <p:pic>
        <p:nvPicPr>
          <p:cNvPr id="311" name="Image 226" descr=" ">
            <a:extLst>
              <a:ext uri="{FF2B5EF4-FFF2-40B4-BE49-F238E27FC236}">
                <a16:creationId xmlns:a16="http://schemas.microsoft.com/office/drawing/2014/main" id="{B250AAC9-4ACD-2582-6BDB-3FB8FE26A6C6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6289345" y="1693118"/>
            <a:ext cx="38378" cy="62384"/>
          </a:xfrm>
          <a:prstGeom prst="rect">
            <a:avLst/>
          </a:prstGeom>
        </p:spPr>
      </p:pic>
      <p:pic>
        <p:nvPicPr>
          <p:cNvPr id="312" name="Image 227" descr=" ">
            <a:extLst>
              <a:ext uri="{FF2B5EF4-FFF2-40B4-BE49-F238E27FC236}">
                <a16:creationId xmlns:a16="http://schemas.microsoft.com/office/drawing/2014/main" id="{19936E8E-6CBF-C5B8-D9ED-A595E78BA24E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6334396" y="1682068"/>
            <a:ext cx="36864" cy="57534"/>
          </a:xfrm>
          <a:prstGeom prst="rect">
            <a:avLst/>
          </a:prstGeom>
        </p:spPr>
      </p:pic>
      <p:pic>
        <p:nvPicPr>
          <p:cNvPr id="313" name="Image 228" descr=" ">
            <a:extLst>
              <a:ext uri="{FF2B5EF4-FFF2-40B4-BE49-F238E27FC236}">
                <a16:creationId xmlns:a16="http://schemas.microsoft.com/office/drawing/2014/main" id="{9DF92937-7D68-8C31-6DF9-EDE5256BD3A5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6375850" y="1663849"/>
            <a:ext cx="34632" cy="61082"/>
          </a:xfrm>
          <a:prstGeom prst="rect">
            <a:avLst/>
          </a:prstGeom>
        </p:spPr>
      </p:pic>
      <p:pic>
        <p:nvPicPr>
          <p:cNvPr id="314" name="Image 229" descr=" ">
            <a:extLst>
              <a:ext uri="{FF2B5EF4-FFF2-40B4-BE49-F238E27FC236}">
                <a16:creationId xmlns:a16="http://schemas.microsoft.com/office/drawing/2014/main" id="{46A02795-4169-41A2-84A7-E863713E8EA3}"/>
              </a:ext>
            </a:extLst>
          </p:cNvPr>
          <p:cNvPicPr>
            <a:picLocks noChangeAspect="1"/>
          </p:cNvPicPr>
          <p:nvPr userDrawn="1"/>
        </p:nvPicPr>
        <p:blipFill>
          <a:blip r:embed="rId23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6414599" y="1647130"/>
            <a:ext cx="45448" cy="74985"/>
          </a:xfrm>
          <a:prstGeom prst="rect">
            <a:avLst/>
          </a:prstGeom>
        </p:spPr>
      </p:pic>
      <p:pic>
        <p:nvPicPr>
          <p:cNvPr id="315" name="Image 230" descr=" ">
            <a:extLst>
              <a:ext uri="{FF2B5EF4-FFF2-40B4-BE49-F238E27FC236}">
                <a16:creationId xmlns:a16="http://schemas.microsoft.com/office/drawing/2014/main" id="{BE1D7BAE-76CF-9906-CBF9-24447AC84976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41"/>
              </a:ext>
            </a:extLst>
          </a:blip>
          <a:stretch>
            <a:fillRect/>
          </a:stretch>
        </p:blipFill>
        <p:spPr>
          <a:xfrm>
            <a:off x="6464761" y="1630896"/>
            <a:ext cx="38378" cy="62396"/>
          </a:xfrm>
          <a:prstGeom prst="rect">
            <a:avLst/>
          </a:prstGeom>
        </p:spPr>
      </p:pic>
      <p:pic>
        <p:nvPicPr>
          <p:cNvPr id="316" name="Image 231" descr=" ">
            <a:extLst>
              <a:ext uri="{FF2B5EF4-FFF2-40B4-BE49-F238E27FC236}">
                <a16:creationId xmlns:a16="http://schemas.microsoft.com/office/drawing/2014/main" id="{F3C4085F-C20E-51D3-7FF3-488A8DBE4779}"/>
              </a:ext>
            </a:extLst>
          </p:cNvPr>
          <p:cNvPicPr>
            <a:picLocks noChangeAspect="1"/>
          </p:cNvPicPr>
          <p:nvPr userDrawn="1"/>
        </p:nvPicPr>
        <p:blipFill>
          <a:blip r:embed="rId242">
            <a:extLst>
              <a:ext uri="{96DAC541-7B7A-43D3-8B79-37D633B846F1}">
                <asvg:svgBlip xmlns="" xmlns:asvg="http://schemas.microsoft.com/office/drawing/2016/SVG/main" r:embed="rId243"/>
              </a:ext>
            </a:extLst>
          </a:blip>
          <a:stretch>
            <a:fillRect/>
          </a:stretch>
        </p:blipFill>
        <p:spPr>
          <a:xfrm>
            <a:off x="6509117" y="1620689"/>
            <a:ext cx="36864" cy="57534"/>
          </a:xfrm>
          <a:prstGeom prst="rect">
            <a:avLst/>
          </a:prstGeom>
        </p:spPr>
      </p:pic>
      <p:pic>
        <p:nvPicPr>
          <p:cNvPr id="317" name="Image 232" descr=" ">
            <a:extLst>
              <a:ext uri="{FF2B5EF4-FFF2-40B4-BE49-F238E27FC236}">
                <a16:creationId xmlns:a16="http://schemas.microsoft.com/office/drawing/2014/main" id="{C8E05413-3BB4-4925-2181-AE343E7DA0BE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6550372" y="1601254"/>
            <a:ext cx="38402" cy="62396"/>
          </a:xfrm>
          <a:prstGeom prst="rect">
            <a:avLst/>
          </a:prstGeom>
        </p:spPr>
      </p:pic>
      <p:pic>
        <p:nvPicPr>
          <p:cNvPr id="318" name="Image 233" descr=" ">
            <a:extLst>
              <a:ext uri="{FF2B5EF4-FFF2-40B4-BE49-F238E27FC236}">
                <a16:creationId xmlns:a16="http://schemas.microsoft.com/office/drawing/2014/main" id="{570296D6-6FA3-EC88-027C-DBD3405B647A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6593364" y="1586347"/>
            <a:ext cx="38378" cy="62396"/>
          </a:xfrm>
          <a:prstGeom prst="rect">
            <a:avLst/>
          </a:prstGeom>
        </p:spPr>
      </p:pic>
      <p:pic>
        <p:nvPicPr>
          <p:cNvPr id="319" name="Image 234" descr=" ">
            <a:extLst>
              <a:ext uri="{FF2B5EF4-FFF2-40B4-BE49-F238E27FC236}">
                <a16:creationId xmlns:a16="http://schemas.microsoft.com/office/drawing/2014/main" id="{6F154058-7A19-0DFF-E064-6C1D918B84B4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6637373" y="1570484"/>
            <a:ext cx="38402" cy="62384"/>
          </a:xfrm>
          <a:prstGeom prst="rect">
            <a:avLst/>
          </a:prstGeom>
        </p:spPr>
      </p:pic>
      <p:pic>
        <p:nvPicPr>
          <p:cNvPr id="320" name="Image 235" descr=" ">
            <a:extLst>
              <a:ext uri="{FF2B5EF4-FFF2-40B4-BE49-F238E27FC236}">
                <a16:creationId xmlns:a16="http://schemas.microsoft.com/office/drawing/2014/main" id="{F71AC9A6-00C3-1B05-F730-E2C2317C6AE5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6680688" y="1552079"/>
            <a:ext cx="48152" cy="65782"/>
          </a:xfrm>
          <a:prstGeom prst="rect">
            <a:avLst/>
          </a:prstGeom>
        </p:spPr>
      </p:pic>
      <p:pic>
        <p:nvPicPr>
          <p:cNvPr id="321" name="Image 236" descr=" ">
            <a:extLst>
              <a:ext uri="{FF2B5EF4-FFF2-40B4-BE49-F238E27FC236}">
                <a16:creationId xmlns:a16="http://schemas.microsoft.com/office/drawing/2014/main" id="{2DFEC956-EAFD-817F-EA30-5ADA5B89B46B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6731742" y="1540532"/>
            <a:ext cx="44778" cy="59035"/>
          </a:xfrm>
          <a:prstGeom prst="rect">
            <a:avLst/>
          </a:prstGeom>
        </p:spPr>
      </p:pic>
      <p:pic>
        <p:nvPicPr>
          <p:cNvPr id="322" name="Image 237" descr=" ">
            <a:extLst>
              <a:ext uri="{FF2B5EF4-FFF2-40B4-BE49-F238E27FC236}">
                <a16:creationId xmlns:a16="http://schemas.microsoft.com/office/drawing/2014/main" id="{91C9AC08-521F-1207-1B46-268AC9B492AF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6771509" y="1523715"/>
            <a:ext cx="37584" cy="57758"/>
          </a:xfrm>
          <a:prstGeom prst="rect">
            <a:avLst/>
          </a:prstGeom>
        </p:spPr>
      </p:pic>
      <p:pic>
        <p:nvPicPr>
          <p:cNvPr id="323" name="Image 238" descr=" ">
            <a:extLst>
              <a:ext uri="{FF2B5EF4-FFF2-40B4-BE49-F238E27FC236}">
                <a16:creationId xmlns:a16="http://schemas.microsoft.com/office/drawing/2014/main" id="{727F8DE9-94FF-50CC-F124-4E00FEB22529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6813434" y="1510568"/>
            <a:ext cx="34632" cy="61082"/>
          </a:xfrm>
          <a:prstGeom prst="rect">
            <a:avLst/>
          </a:prstGeom>
        </p:spPr>
      </p:pic>
      <p:pic>
        <p:nvPicPr>
          <p:cNvPr id="324" name="Image 239" descr=" ">
            <a:extLst>
              <a:ext uri="{FF2B5EF4-FFF2-40B4-BE49-F238E27FC236}">
                <a16:creationId xmlns:a16="http://schemas.microsoft.com/office/drawing/2014/main" id="{2536F568-19DE-256B-4F6E-C3B694327637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6851886" y="1494693"/>
            <a:ext cx="41255" cy="62793"/>
          </a:xfrm>
          <a:prstGeom prst="rect">
            <a:avLst/>
          </a:prstGeom>
        </p:spPr>
      </p:pic>
      <p:pic>
        <p:nvPicPr>
          <p:cNvPr id="325" name="Image 240" descr=" ">
            <a:extLst>
              <a:ext uri="{FF2B5EF4-FFF2-40B4-BE49-F238E27FC236}">
                <a16:creationId xmlns:a16="http://schemas.microsoft.com/office/drawing/2014/main" id="{A05E028E-A2DE-C455-3ABD-8F5322882F6B}"/>
              </a:ext>
            </a:extLst>
          </p:cNvPr>
          <p:cNvPicPr>
            <a:picLocks noChangeAspect="1"/>
          </p:cNvPicPr>
          <p:nvPr userDrawn="1"/>
        </p:nvPicPr>
        <p:blipFill>
          <a:blip r:embed="rId252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6897880" y="1489050"/>
            <a:ext cx="36492" cy="53070"/>
          </a:xfrm>
          <a:prstGeom prst="rect">
            <a:avLst/>
          </a:prstGeom>
        </p:spPr>
      </p:pic>
      <p:pic>
        <p:nvPicPr>
          <p:cNvPr id="326" name="Image 241" descr=" ">
            <a:extLst>
              <a:ext uri="{FF2B5EF4-FFF2-40B4-BE49-F238E27FC236}">
                <a16:creationId xmlns:a16="http://schemas.microsoft.com/office/drawing/2014/main" id="{44C49D66-1416-6779-D03D-A04123746616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6937126" y="1469938"/>
            <a:ext cx="41206" cy="53950"/>
          </a:xfrm>
          <a:prstGeom prst="rect">
            <a:avLst/>
          </a:prstGeom>
        </p:spPr>
      </p:pic>
      <p:pic>
        <p:nvPicPr>
          <p:cNvPr id="327" name="Image 242" descr=" ">
            <a:extLst>
              <a:ext uri="{FF2B5EF4-FFF2-40B4-BE49-F238E27FC236}">
                <a16:creationId xmlns:a16="http://schemas.microsoft.com/office/drawing/2014/main" id="{BF5EED15-9BDF-80CA-15B4-0CB176928094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6980217" y="1450888"/>
            <a:ext cx="37584" cy="57770"/>
          </a:xfrm>
          <a:prstGeom prst="rect">
            <a:avLst/>
          </a:prstGeom>
        </p:spPr>
      </p:pic>
      <p:pic>
        <p:nvPicPr>
          <p:cNvPr id="328" name="Image 243" descr=" ">
            <a:extLst>
              <a:ext uri="{FF2B5EF4-FFF2-40B4-BE49-F238E27FC236}">
                <a16:creationId xmlns:a16="http://schemas.microsoft.com/office/drawing/2014/main" id="{7ABDAFCA-EE08-5F8C-EA32-56980C7FBA0F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7021323" y="1439999"/>
            <a:ext cx="38254" cy="57857"/>
          </a:xfrm>
          <a:prstGeom prst="rect">
            <a:avLst/>
          </a:prstGeom>
        </p:spPr>
      </p:pic>
      <p:pic>
        <p:nvPicPr>
          <p:cNvPr id="329" name="Image 244" descr=" ">
            <a:extLst>
              <a:ext uri="{FF2B5EF4-FFF2-40B4-BE49-F238E27FC236}">
                <a16:creationId xmlns:a16="http://schemas.microsoft.com/office/drawing/2014/main" id="{10E88EA1-CE67-9A90-07BC-7CB1313C7968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7060470" y="1426220"/>
            <a:ext cx="44753" cy="59035"/>
          </a:xfrm>
          <a:prstGeom prst="rect">
            <a:avLst/>
          </a:prstGeom>
        </p:spPr>
      </p:pic>
      <p:pic>
        <p:nvPicPr>
          <p:cNvPr id="330" name="Image 245" descr=" ">
            <a:extLst>
              <a:ext uri="{FF2B5EF4-FFF2-40B4-BE49-F238E27FC236}">
                <a16:creationId xmlns:a16="http://schemas.microsoft.com/office/drawing/2014/main" id="{5D2396D8-AA0A-E94D-9545-68D7C9A18F5C}"/>
              </a:ext>
            </a:extLst>
          </p:cNvPr>
          <p:cNvPicPr>
            <a:picLocks noChangeAspect="1"/>
          </p:cNvPicPr>
          <p:nvPr userDrawn="1"/>
        </p:nvPicPr>
        <p:blipFill>
          <a:blip r:embed="rId258"/>
          <a:stretch>
            <a:fillRect/>
          </a:stretch>
        </p:blipFill>
        <p:spPr>
          <a:xfrm>
            <a:off x="7951467" y="1216124"/>
            <a:ext cx="1547097" cy="615758"/>
          </a:xfrm>
          <a:prstGeom prst="rect">
            <a:avLst/>
          </a:prstGeom>
        </p:spPr>
      </p:pic>
      <p:pic>
        <p:nvPicPr>
          <p:cNvPr id="331" name="Image 246" descr=" ">
            <a:extLst>
              <a:ext uri="{FF2B5EF4-FFF2-40B4-BE49-F238E27FC236}">
                <a16:creationId xmlns:a16="http://schemas.microsoft.com/office/drawing/2014/main" id="{8C7CF77A-9808-F9CF-F65E-D3FBAEFC010A}"/>
              </a:ext>
            </a:extLst>
          </p:cNvPr>
          <p:cNvPicPr>
            <a:picLocks noChangeAspect="1"/>
          </p:cNvPicPr>
          <p:nvPr userDrawn="1"/>
        </p:nvPicPr>
        <p:blipFill>
          <a:blip r:embed="rId259"/>
          <a:stretch>
            <a:fillRect/>
          </a:stretch>
        </p:blipFill>
        <p:spPr>
          <a:xfrm>
            <a:off x="3432356" y="1026083"/>
            <a:ext cx="1983606" cy="841896"/>
          </a:xfrm>
          <a:prstGeom prst="rect">
            <a:avLst/>
          </a:prstGeom>
        </p:spPr>
      </p:pic>
      <p:pic>
        <p:nvPicPr>
          <p:cNvPr id="332" name="Image 247" descr=" ">
            <a:extLst>
              <a:ext uri="{FF2B5EF4-FFF2-40B4-BE49-F238E27FC236}">
                <a16:creationId xmlns:a16="http://schemas.microsoft.com/office/drawing/2014/main" id="{11274960-68FB-2757-1EF6-6FB738807913}"/>
              </a:ext>
            </a:extLst>
          </p:cNvPr>
          <p:cNvPicPr>
            <a:picLocks noChangeAspect="1"/>
          </p:cNvPicPr>
          <p:nvPr userDrawn="1"/>
        </p:nvPicPr>
        <p:blipFill>
          <a:blip r:embed="rId260">
            <a:extLst>
              <a:ext uri="{96DAC541-7B7A-43D3-8B79-37D633B846F1}">
                <asvg:svgBlip xmlns=""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3467732" y="1080988"/>
            <a:ext cx="1912879" cy="732061"/>
          </a:xfrm>
          <a:prstGeom prst="rect">
            <a:avLst/>
          </a:prstGeom>
        </p:spPr>
      </p:pic>
      <p:pic>
        <p:nvPicPr>
          <p:cNvPr id="333" name="Рисунок 332">
            <a:extLst>
              <a:ext uri="{FF2B5EF4-FFF2-40B4-BE49-F238E27FC236}">
                <a16:creationId xmlns:a16="http://schemas.microsoft.com/office/drawing/2014/main" id="{0D0F4E31-8EF6-C4A4-0725-79D71F1A6E1F}"/>
              </a:ext>
            </a:extLst>
          </p:cNvPr>
          <p:cNvPicPr>
            <a:picLocks noChangeAspect="1"/>
          </p:cNvPicPr>
          <p:nvPr userDrawn="1"/>
        </p:nvPicPr>
        <p:blipFill>
          <a:blip r:embed="rId262">
            <a:duotone>
              <a:prstClr val="black"/>
              <a:srgbClr val="98024C">
                <a:tint val="45000"/>
                <a:satMod val="400000"/>
              </a:srgbClr>
            </a:duotone>
            <a:alphaModFix amt="50000"/>
          </a:blip>
          <a:stretch>
            <a:fillRect/>
          </a:stretch>
        </p:blipFill>
        <p:spPr>
          <a:xfrm>
            <a:off x="5102225" y="0"/>
            <a:ext cx="1928495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33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770F60-AFC3-3FE3-6CF8-6156D717A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40988" cy="8702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FD8BB3-964E-98F8-E405-056963C27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9788" y="3651250"/>
            <a:ext cx="10440987" cy="8702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AA4207-8DB0-50D6-10DF-4220F4695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FA48BE-6C74-B096-E061-C6060F932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F79E96-0521-6FE1-81D3-ADE097CD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Image 85" descr=" ">
            <a:extLst>
              <a:ext uri="{FF2B5EF4-FFF2-40B4-BE49-F238E27FC236}">
                <a16:creationId xmlns:a16="http://schemas.microsoft.com/office/drawing/2014/main" id="{0E852C08-A9E4-35D5-1EB9-0626892BFD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127" y="1536700"/>
            <a:ext cx="2970658" cy="1143000"/>
          </a:xfrm>
          <a:prstGeom prst="rect">
            <a:avLst/>
          </a:prstGeom>
        </p:spPr>
      </p:pic>
      <p:pic>
        <p:nvPicPr>
          <p:cNvPr id="9" name="Image 86" descr=" ">
            <a:extLst>
              <a:ext uri="{FF2B5EF4-FFF2-40B4-BE49-F238E27FC236}">
                <a16:creationId xmlns:a16="http://schemas.microsoft.com/office/drawing/2014/main" id="{919F4BAC-ADAB-17E6-0C86-180CE61AB4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32403" y="1919350"/>
            <a:ext cx="138527" cy="138621"/>
          </a:xfrm>
          <a:prstGeom prst="rect">
            <a:avLst/>
          </a:prstGeom>
        </p:spPr>
      </p:pic>
      <p:pic>
        <p:nvPicPr>
          <p:cNvPr id="10" name="Image 87" descr=" ">
            <a:extLst>
              <a:ext uri="{FF2B5EF4-FFF2-40B4-BE49-F238E27FC236}">
                <a16:creationId xmlns:a16="http://schemas.microsoft.com/office/drawing/2014/main" id="{916DF83F-F179-ED99-3CCD-7DC172B616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07373" y="1919350"/>
            <a:ext cx="121459" cy="138621"/>
          </a:xfrm>
          <a:prstGeom prst="rect">
            <a:avLst/>
          </a:prstGeom>
        </p:spPr>
      </p:pic>
      <p:pic>
        <p:nvPicPr>
          <p:cNvPr id="11" name="Image 88" descr=" ">
            <a:extLst>
              <a:ext uri="{FF2B5EF4-FFF2-40B4-BE49-F238E27FC236}">
                <a16:creationId xmlns:a16="http://schemas.microsoft.com/office/drawing/2014/main" id="{DB2CFD0B-F43D-C838-17E8-0965BC6814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5299" y="1919350"/>
            <a:ext cx="120219" cy="138621"/>
          </a:xfrm>
          <a:prstGeom prst="rect">
            <a:avLst/>
          </a:prstGeom>
        </p:spPr>
      </p:pic>
      <p:pic>
        <p:nvPicPr>
          <p:cNvPr id="12" name="Image 89" descr=" ">
            <a:extLst>
              <a:ext uri="{FF2B5EF4-FFF2-40B4-BE49-F238E27FC236}">
                <a16:creationId xmlns:a16="http://schemas.microsoft.com/office/drawing/2014/main" id="{EB86E9DC-F8BC-A909-241D-A9BFA125C6A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15312" y="1916782"/>
            <a:ext cx="146937" cy="143756"/>
          </a:xfrm>
          <a:prstGeom prst="rect">
            <a:avLst/>
          </a:prstGeom>
        </p:spPr>
      </p:pic>
      <p:pic>
        <p:nvPicPr>
          <p:cNvPr id="13" name="Image 90" descr=" ">
            <a:extLst>
              <a:ext uri="{FF2B5EF4-FFF2-40B4-BE49-F238E27FC236}">
                <a16:creationId xmlns:a16="http://schemas.microsoft.com/office/drawing/2014/main" id="{46BA69A7-8EFA-595E-8263-AE1E055280A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91918" y="1919350"/>
            <a:ext cx="113644" cy="138621"/>
          </a:xfrm>
          <a:prstGeom prst="rect">
            <a:avLst/>
          </a:prstGeom>
        </p:spPr>
      </p:pic>
      <p:pic>
        <p:nvPicPr>
          <p:cNvPr id="14" name="Image 91" descr=" ">
            <a:extLst>
              <a:ext uri="{FF2B5EF4-FFF2-40B4-BE49-F238E27FC236}">
                <a16:creationId xmlns:a16="http://schemas.microsoft.com/office/drawing/2014/main" id="{76D7C057-84B6-95B7-1ECB-96AA189405A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33000" y="1919350"/>
            <a:ext cx="109948" cy="138621"/>
          </a:xfrm>
          <a:prstGeom prst="rect">
            <a:avLst/>
          </a:prstGeom>
        </p:spPr>
      </p:pic>
      <p:pic>
        <p:nvPicPr>
          <p:cNvPr id="15" name="Image 92" descr=" ">
            <a:extLst>
              <a:ext uri="{FF2B5EF4-FFF2-40B4-BE49-F238E27FC236}">
                <a16:creationId xmlns:a16="http://schemas.microsoft.com/office/drawing/2014/main" id="{F08021BA-3FC2-11DF-102E-57CABAB2BD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268649" y="1919350"/>
            <a:ext cx="120219" cy="138621"/>
          </a:xfrm>
          <a:prstGeom prst="rect">
            <a:avLst/>
          </a:prstGeom>
        </p:spPr>
      </p:pic>
      <p:pic>
        <p:nvPicPr>
          <p:cNvPr id="16" name="Image 93" descr=" ">
            <a:extLst>
              <a:ext uri="{FF2B5EF4-FFF2-40B4-BE49-F238E27FC236}">
                <a16:creationId xmlns:a16="http://schemas.microsoft.com/office/drawing/2014/main" id="{ED47826B-FC7F-78BF-E925-38D927BF20BF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412857" y="1918568"/>
            <a:ext cx="147557" cy="139402"/>
          </a:xfrm>
          <a:prstGeom prst="rect">
            <a:avLst/>
          </a:prstGeom>
        </p:spPr>
      </p:pic>
      <p:pic>
        <p:nvPicPr>
          <p:cNvPr id="17" name="Image 94" descr=" ">
            <a:extLst>
              <a:ext uri="{FF2B5EF4-FFF2-40B4-BE49-F238E27FC236}">
                <a16:creationId xmlns:a16="http://schemas.microsoft.com/office/drawing/2014/main" id="{F1251D29-27AF-A5E6-5F91-61C52643857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570833" y="1919350"/>
            <a:ext cx="127611" cy="141188"/>
          </a:xfrm>
          <a:prstGeom prst="rect">
            <a:avLst/>
          </a:prstGeom>
        </p:spPr>
      </p:pic>
      <p:pic>
        <p:nvPicPr>
          <p:cNvPr id="18" name="Image 95" descr=" ">
            <a:extLst>
              <a:ext uri="{FF2B5EF4-FFF2-40B4-BE49-F238E27FC236}">
                <a16:creationId xmlns:a16="http://schemas.microsoft.com/office/drawing/2014/main" id="{835EE452-981B-AB16-D921-0AF5771D86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721937" y="1919350"/>
            <a:ext cx="121260" cy="138621"/>
          </a:xfrm>
          <a:prstGeom prst="rect">
            <a:avLst/>
          </a:prstGeom>
        </p:spPr>
      </p:pic>
      <p:pic>
        <p:nvPicPr>
          <p:cNvPr id="19" name="Image 96" descr=" ">
            <a:extLst>
              <a:ext uri="{FF2B5EF4-FFF2-40B4-BE49-F238E27FC236}">
                <a16:creationId xmlns:a16="http://schemas.microsoft.com/office/drawing/2014/main" id="{826306E0-637B-49A2-EBD7-E6E8F68A53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32403" y="2158429"/>
            <a:ext cx="109948" cy="138621"/>
          </a:xfrm>
          <a:prstGeom prst="rect">
            <a:avLst/>
          </a:prstGeom>
        </p:spPr>
      </p:pic>
      <p:pic>
        <p:nvPicPr>
          <p:cNvPr id="20" name="Image 97" descr=" ">
            <a:extLst>
              <a:ext uri="{FF2B5EF4-FFF2-40B4-BE49-F238E27FC236}">
                <a16:creationId xmlns:a16="http://schemas.microsoft.com/office/drawing/2014/main" id="{B8CAB90D-43F9-7ED8-9149-858E82E5079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464282" y="2155850"/>
            <a:ext cx="146937" cy="143756"/>
          </a:xfrm>
          <a:prstGeom prst="rect">
            <a:avLst/>
          </a:prstGeom>
        </p:spPr>
      </p:pic>
      <p:pic>
        <p:nvPicPr>
          <p:cNvPr id="21" name="Image 98" descr=" ">
            <a:extLst>
              <a:ext uri="{FF2B5EF4-FFF2-40B4-BE49-F238E27FC236}">
                <a16:creationId xmlns:a16="http://schemas.microsoft.com/office/drawing/2014/main" id="{5F950BFF-41E7-06BC-0B3A-40A21E5F20BE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636646" y="2155850"/>
            <a:ext cx="117961" cy="143756"/>
          </a:xfrm>
          <a:prstGeom prst="rect">
            <a:avLst/>
          </a:prstGeom>
        </p:spPr>
      </p:pic>
      <p:pic>
        <p:nvPicPr>
          <p:cNvPr id="22" name="Image 99" descr=" ">
            <a:extLst>
              <a:ext uri="{FF2B5EF4-FFF2-40B4-BE49-F238E27FC236}">
                <a16:creationId xmlns:a16="http://schemas.microsoft.com/office/drawing/2014/main" id="{308FA9CB-3B04-5F30-6D6B-18026DD23943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774131" y="2155850"/>
            <a:ext cx="117961" cy="143756"/>
          </a:xfrm>
          <a:prstGeom prst="rect">
            <a:avLst/>
          </a:prstGeom>
        </p:spPr>
      </p:pic>
      <p:pic>
        <p:nvPicPr>
          <p:cNvPr id="23" name="Image 100" descr=" ">
            <a:extLst>
              <a:ext uri="{FF2B5EF4-FFF2-40B4-BE49-F238E27FC236}">
                <a16:creationId xmlns:a16="http://schemas.microsoft.com/office/drawing/2014/main" id="{94A62CEE-081A-9BD0-DA42-57EC8D21AD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2920422" y="2158429"/>
            <a:ext cx="121459" cy="138621"/>
          </a:xfrm>
          <a:prstGeom prst="rect">
            <a:avLst/>
          </a:prstGeom>
        </p:spPr>
      </p:pic>
      <p:pic>
        <p:nvPicPr>
          <p:cNvPr id="24" name="Image 101" descr=" ">
            <a:extLst>
              <a:ext uri="{FF2B5EF4-FFF2-40B4-BE49-F238E27FC236}">
                <a16:creationId xmlns:a16="http://schemas.microsoft.com/office/drawing/2014/main" id="{9597557E-C788-B4E0-D917-313584C239D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078349" y="2158429"/>
            <a:ext cx="121459" cy="138621"/>
          </a:xfrm>
          <a:prstGeom prst="rect">
            <a:avLst/>
          </a:prstGeom>
        </p:spPr>
      </p:pic>
      <p:pic>
        <p:nvPicPr>
          <p:cNvPr id="25" name="Image 102" descr=" ">
            <a:extLst>
              <a:ext uri="{FF2B5EF4-FFF2-40B4-BE49-F238E27FC236}">
                <a16:creationId xmlns:a16="http://schemas.microsoft.com/office/drawing/2014/main" id="{29C5D0BA-E9EB-1682-8A4A-501C9DD4A941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13549" y="2389386"/>
            <a:ext cx="12454" cy="12737"/>
          </a:xfrm>
          <a:prstGeom prst="rect">
            <a:avLst/>
          </a:prstGeom>
        </p:spPr>
      </p:pic>
      <p:pic>
        <p:nvPicPr>
          <p:cNvPr id="26" name="Image 103" descr=" ">
            <a:extLst>
              <a:ext uri="{FF2B5EF4-FFF2-40B4-BE49-F238E27FC236}">
                <a16:creationId xmlns:a16="http://schemas.microsoft.com/office/drawing/2014/main" id="{F634CD67-8B73-523A-2D5C-ECC5933D88BA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839870" y="2441327"/>
            <a:ext cx="12454" cy="12737"/>
          </a:xfrm>
          <a:prstGeom prst="rect">
            <a:avLst/>
          </a:prstGeom>
        </p:spPr>
      </p:pic>
      <p:pic>
        <p:nvPicPr>
          <p:cNvPr id="27" name="Image 104" descr=" ">
            <a:extLst>
              <a:ext uri="{FF2B5EF4-FFF2-40B4-BE49-F238E27FC236}">
                <a16:creationId xmlns:a16="http://schemas.microsoft.com/office/drawing/2014/main" id="{45EE40FE-DB20-07E0-FCBB-4A93C895DA13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813549" y="2441327"/>
            <a:ext cx="12454" cy="12737"/>
          </a:xfrm>
          <a:prstGeom prst="rect">
            <a:avLst/>
          </a:prstGeom>
        </p:spPr>
      </p:pic>
      <p:pic>
        <p:nvPicPr>
          <p:cNvPr id="28" name="Image 105" descr=" ">
            <a:extLst>
              <a:ext uri="{FF2B5EF4-FFF2-40B4-BE49-F238E27FC236}">
                <a16:creationId xmlns:a16="http://schemas.microsoft.com/office/drawing/2014/main" id="{4A5473E2-249B-29A1-A36B-7A26029E6868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865943" y="2441327"/>
            <a:ext cx="12454" cy="12737"/>
          </a:xfrm>
          <a:prstGeom prst="rect">
            <a:avLst/>
          </a:prstGeom>
        </p:spPr>
      </p:pic>
      <p:pic>
        <p:nvPicPr>
          <p:cNvPr id="29" name="Image 106" descr=" ">
            <a:extLst>
              <a:ext uri="{FF2B5EF4-FFF2-40B4-BE49-F238E27FC236}">
                <a16:creationId xmlns:a16="http://schemas.microsoft.com/office/drawing/2014/main" id="{C1926908-4C68-0353-1D46-2FAC6243C112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799755" y="2331343"/>
            <a:ext cx="39990" cy="44041"/>
          </a:xfrm>
          <a:prstGeom prst="rect">
            <a:avLst/>
          </a:prstGeom>
        </p:spPr>
      </p:pic>
      <p:pic>
        <p:nvPicPr>
          <p:cNvPr id="30" name="Image 107" descr=" ">
            <a:extLst>
              <a:ext uri="{FF2B5EF4-FFF2-40B4-BE49-F238E27FC236}">
                <a16:creationId xmlns:a16="http://schemas.microsoft.com/office/drawing/2014/main" id="{329675AC-A2B3-A22C-E3B7-F3A36885ABBE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830591" y="2384289"/>
            <a:ext cx="51749" cy="53094"/>
          </a:xfrm>
          <a:prstGeom prst="rect">
            <a:avLst/>
          </a:prstGeom>
        </p:spPr>
      </p:pic>
      <p:pic>
        <p:nvPicPr>
          <p:cNvPr id="31" name="Image 108" descr=" ">
            <a:extLst>
              <a:ext uri="{FF2B5EF4-FFF2-40B4-BE49-F238E27FC236}">
                <a16:creationId xmlns:a16="http://schemas.microsoft.com/office/drawing/2014/main" id="{D9B10E6E-908B-918B-31CE-C6E79FD9B1B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813549" y="2415170"/>
            <a:ext cx="12454" cy="12737"/>
          </a:xfrm>
          <a:prstGeom prst="rect">
            <a:avLst/>
          </a:prstGeom>
        </p:spPr>
      </p:pic>
      <p:pic>
        <p:nvPicPr>
          <p:cNvPr id="32" name="Image 109" descr=" ">
            <a:extLst>
              <a:ext uri="{FF2B5EF4-FFF2-40B4-BE49-F238E27FC236}">
                <a16:creationId xmlns:a16="http://schemas.microsoft.com/office/drawing/2014/main" id="{AE69A24D-DF52-4C00-A9F0-A4A329C8FEAB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838108" y="2483445"/>
            <a:ext cx="18779" cy="29146"/>
          </a:xfrm>
          <a:prstGeom prst="rect">
            <a:avLst/>
          </a:prstGeom>
        </p:spPr>
      </p:pic>
      <p:pic>
        <p:nvPicPr>
          <p:cNvPr id="33" name="Image 110" descr=" ">
            <a:extLst>
              <a:ext uri="{FF2B5EF4-FFF2-40B4-BE49-F238E27FC236}">
                <a16:creationId xmlns:a16="http://schemas.microsoft.com/office/drawing/2014/main" id="{B829F476-1F76-A027-52D3-B6ECDE05A87A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=""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782638" y="2483445"/>
            <a:ext cx="18779" cy="29146"/>
          </a:xfrm>
          <a:prstGeom prst="rect">
            <a:avLst/>
          </a:prstGeom>
        </p:spPr>
      </p:pic>
      <p:pic>
        <p:nvPicPr>
          <p:cNvPr id="34" name="Image 111" descr=" ">
            <a:extLst>
              <a:ext uri="{FF2B5EF4-FFF2-40B4-BE49-F238E27FC236}">
                <a16:creationId xmlns:a16="http://schemas.microsoft.com/office/drawing/2014/main" id="{3C407E7D-7ABE-A945-17BC-1AD00C558201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=""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807570" y="2476351"/>
            <a:ext cx="24411" cy="44834"/>
          </a:xfrm>
          <a:prstGeom prst="rect">
            <a:avLst/>
          </a:prstGeom>
        </p:spPr>
      </p:pic>
      <p:pic>
        <p:nvPicPr>
          <p:cNvPr id="35" name="Image 112" descr=" ">
            <a:extLst>
              <a:ext uri="{FF2B5EF4-FFF2-40B4-BE49-F238E27FC236}">
                <a16:creationId xmlns:a16="http://schemas.microsoft.com/office/drawing/2014/main" id="{F4B0C1D2-36E4-D2D3-020F-1688151CC9B4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645203" y="2334493"/>
            <a:ext cx="237262" cy="161354"/>
          </a:xfrm>
          <a:prstGeom prst="rect">
            <a:avLst/>
          </a:prstGeom>
        </p:spPr>
      </p:pic>
      <p:pic>
        <p:nvPicPr>
          <p:cNvPr id="36" name="Image 113" descr=" ">
            <a:extLst>
              <a:ext uri="{FF2B5EF4-FFF2-40B4-BE49-F238E27FC236}">
                <a16:creationId xmlns:a16="http://schemas.microsoft.com/office/drawing/2014/main" id="{790C8E98-338C-7A6B-A7BF-8CBD5309D53A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787872" y="2441327"/>
            <a:ext cx="12454" cy="12737"/>
          </a:xfrm>
          <a:prstGeom prst="rect">
            <a:avLst/>
          </a:prstGeom>
        </p:spPr>
      </p:pic>
      <p:pic>
        <p:nvPicPr>
          <p:cNvPr id="37" name="Image 114" descr=" ">
            <a:extLst>
              <a:ext uri="{FF2B5EF4-FFF2-40B4-BE49-F238E27FC236}">
                <a16:creationId xmlns:a16="http://schemas.microsoft.com/office/drawing/2014/main" id="{0FBD9A0A-93DA-7619-87B5-B15EB9ECB86C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762444" y="2441327"/>
            <a:ext cx="12454" cy="12737"/>
          </a:xfrm>
          <a:prstGeom prst="rect">
            <a:avLst/>
          </a:prstGeom>
        </p:spPr>
      </p:pic>
      <p:pic>
        <p:nvPicPr>
          <p:cNvPr id="38" name="Image 115" descr=" ">
            <a:extLst>
              <a:ext uri="{FF2B5EF4-FFF2-40B4-BE49-F238E27FC236}">
                <a16:creationId xmlns:a16="http://schemas.microsoft.com/office/drawing/2014/main" id="{A0426983-C41A-86BA-2CAB-6CFAD5890371}"/>
              </a:ext>
            </a:extLst>
          </p:cNvPr>
          <p:cNvPicPr>
            <a:picLocks noChangeAspect="1"/>
          </p:cNvPicPr>
          <p:nvPr userDrawn="1"/>
        </p:nvPicPr>
        <p:blipFill>
          <a:blip r:embed="rId48">
            <a:extLst>
              <a:ext uri="{96DAC541-7B7A-43D3-8B79-37D633B846F1}">
                <asvg:svgBlip xmlns=""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264254" y="2473635"/>
            <a:ext cx="12726" cy="28786"/>
          </a:xfrm>
          <a:prstGeom prst="rect">
            <a:avLst/>
          </a:prstGeom>
        </p:spPr>
      </p:pic>
      <p:pic>
        <p:nvPicPr>
          <p:cNvPr id="39" name="Image 116" descr=" ">
            <a:extLst>
              <a:ext uri="{FF2B5EF4-FFF2-40B4-BE49-F238E27FC236}">
                <a16:creationId xmlns:a16="http://schemas.microsoft.com/office/drawing/2014/main" id="{F646452E-922A-63A4-02A5-275D4F7EC07C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96DAC541-7B7A-43D3-8B79-37D633B846F1}">
                <asvg:svgBlip xmlns=""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306577" y="2503140"/>
            <a:ext cx="16696" cy="17363"/>
          </a:xfrm>
          <a:prstGeom prst="rect">
            <a:avLst/>
          </a:prstGeom>
        </p:spPr>
      </p:pic>
      <p:pic>
        <p:nvPicPr>
          <p:cNvPr id="40" name="Image 117" descr=" ">
            <a:extLst>
              <a:ext uri="{FF2B5EF4-FFF2-40B4-BE49-F238E27FC236}">
                <a16:creationId xmlns:a16="http://schemas.microsoft.com/office/drawing/2014/main" id="{18620CC9-DEF7-DD48-46CE-D1D4D069485E}"/>
              </a:ext>
            </a:extLst>
          </p:cNvPr>
          <p:cNvPicPr>
            <a:picLocks noChangeAspect="1"/>
          </p:cNvPicPr>
          <p:nvPr userDrawn="1"/>
        </p:nvPicPr>
        <p:blipFill>
          <a:blip r:embed="rId52">
            <a:extLst>
              <a:ext uri="{96DAC541-7B7A-43D3-8B79-37D633B846F1}">
                <asvg:svgBlip xmlns=""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276311" y="2456904"/>
            <a:ext cx="26172" cy="42987"/>
          </a:xfrm>
          <a:prstGeom prst="rect">
            <a:avLst/>
          </a:prstGeom>
        </p:spPr>
      </p:pic>
      <p:pic>
        <p:nvPicPr>
          <p:cNvPr id="41" name="Image 118" descr=" ">
            <a:extLst>
              <a:ext uri="{FF2B5EF4-FFF2-40B4-BE49-F238E27FC236}">
                <a16:creationId xmlns:a16="http://schemas.microsoft.com/office/drawing/2014/main" id="{97A4334B-5CD3-F165-A9AA-3B9216A6CF3F}"/>
              </a:ext>
            </a:extLst>
          </p:cNvPr>
          <p:cNvPicPr>
            <a:picLocks noChangeAspect="1"/>
          </p:cNvPicPr>
          <p:nvPr userDrawn="1"/>
        </p:nvPicPr>
        <p:blipFill>
          <a:blip r:embed="rId54">
            <a:extLst>
              <a:ext uri="{96DAC541-7B7A-43D3-8B79-37D633B846F1}">
                <asvg:svgBlip xmlns=""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293801" y="2490229"/>
            <a:ext cx="20293" cy="21382"/>
          </a:xfrm>
          <a:prstGeom prst="rect">
            <a:avLst/>
          </a:prstGeom>
        </p:spPr>
      </p:pic>
      <p:pic>
        <p:nvPicPr>
          <p:cNvPr id="42" name="Image 119" descr=" ">
            <a:extLst>
              <a:ext uri="{FF2B5EF4-FFF2-40B4-BE49-F238E27FC236}">
                <a16:creationId xmlns:a16="http://schemas.microsoft.com/office/drawing/2014/main" id="{56449BF3-0900-D04E-4F93-52F5A405F1FA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96DAC541-7B7A-43D3-8B79-37D633B846F1}">
                <asvg:svgBlip xmlns=""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232401" y="2428453"/>
            <a:ext cx="8608" cy="8781"/>
          </a:xfrm>
          <a:prstGeom prst="rect">
            <a:avLst/>
          </a:prstGeom>
        </p:spPr>
      </p:pic>
      <p:pic>
        <p:nvPicPr>
          <p:cNvPr id="43" name="Image 120" descr=" ">
            <a:extLst>
              <a:ext uri="{FF2B5EF4-FFF2-40B4-BE49-F238E27FC236}">
                <a16:creationId xmlns:a16="http://schemas.microsoft.com/office/drawing/2014/main" id="{E0C09C7F-9E9D-B946-4B6F-C7EB6D8F968B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96DAC541-7B7A-43D3-8B79-37D633B846F1}">
                <asvg:svgBlip xmlns=""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250709" y="2334493"/>
            <a:ext cx="161598" cy="132842"/>
          </a:xfrm>
          <a:prstGeom prst="rect">
            <a:avLst/>
          </a:prstGeom>
        </p:spPr>
      </p:pic>
      <p:pic>
        <p:nvPicPr>
          <p:cNvPr id="44" name="Image 121" descr=" ">
            <a:extLst>
              <a:ext uri="{FF2B5EF4-FFF2-40B4-BE49-F238E27FC236}">
                <a16:creationId xmlns:a16="http://schemas.microsoft.com/office/drawing/2014/main" id="{30188A65-F43C-AAD5-9CB6-A152B8C47F26}"/>
              </a:ext>
            </a:extLst>
          </p:cNvPr>
          <p:cNvPicPr>
            <a:picLocks noChangeAspect="1"/>
          </p:cNvPicPr>
          <p:nvPr userDrawn="1"/>
        </p:nvPicPr>
        <p:blipFill>
          <a:blip r:embed="rId6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140116" y="2338251"/>
            <a:ext cx="99703" cy="99504"/>
          </a:xfrm>
          <a:prstGeom prst="rect">
            <a:avLst/>
          </a:prstGeom>
        </p:spPr>
      </p:pic>
      <p:pic>
        <p:nvPicPr>
          <p:cNvPr id="45" name="Image 122" descr=" ">
            <a:extLst>
              <a:ext uri="{FF2B5EF4-FFF2-40B4-BE49-F238E27FC236}">
                <a16:creationId xmlns:a16="http://schemas.microsoft.com/office/drawing/2014/main" id="{91D8936E-980C-BCF0-770E-48A9C073A492}"/>
              </a:ext>
            </a:extLst>
          </p:cNvPr>
          <p:cNvPicPr>
            <a:picLocks noChangeAspect="1"/>
          </p:cNvPicPr>
          <p:nvPr userDrawn="1"/>
        </p:nvPicPr>
        <p:blipFill>
          <a:blip r:embed="rId62">
            <a:extLst>
              <a:ext uri="{96DAC541-7B7A-43D3-8B79-37D633B846F1}">
                <asvg:svgBlip xmlns=""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1212629" y="2445866"/>
            <a:ext cx="35674" cy="22151"/>
          </a:xfrm>
          <a:prstGeom prst="rect">
            <a:avLst/>
          </a:prstGeom>
        </p:spPr>
      </p:pic>
      <p:pic>
        <p:nvPicPr>
          <p:cNvPr id="46" name="Image 123" descr=" ">
            <a:extLst>
              <a:ext uri="{FF2B5EF4-FFF2-40B4-BE49-F238E27FC236}">
                <a16:creationId xmlns:a16="http://schemas.microsoft.com/office/drawing/2014/main" id="{BA265BC9-AFC4-C6C8-8813-F9A488FEB837}"/>
              </a:ext>
            </a:extLst>
          </p:cNvPr>
          <p:cNvPicPr>
            <a:picLocks noChangeAspect="1"/>
          </p:cNvPicPr>
          <p:nvPr userDrawn="1"/>
        </p:nvPicPr>
        <p:blipFill>
          <a:blip r:embed="rId64">
            <a:extLst>
              <a:ext uri="{96DAC541-7B7A-43D3-8B79-37D633B846F1}">
                <asvg:svgBlip xmlns=""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1232575" y="2463664"/>
            <a:ext cx="26817" cy="33871"/>
          </a:xfrm>
          <a:prstGeom prst="rect">
            <a:avLst/>
          </a:prstGeom>
        </p:spPr>
      </p:pic>
      <p:pic>
        <p:nvPicPr>
          <p:cNvPr id="47" name="Image 124" descr=" ">
            <a:extLst>
              <a:ext uri="{FF2B5EF4-FFF2-40B4-BE49-F238E27FC236}">
                <a16:creationId xmlns:a16="http://schemas.microsoft.com/office/drawing/2014/main" id="{D769D42D-B314-5CB3-2CEB-E100E5779115}"/>
              </a:ext>
            </a:extLst>
          </p:cNvPr>
          <p:cNvPicPr>
            <a:picLocks noChangeAspect="1"/>
          </p:cNvPicPr>
          <p:nvPr userDrawn="1"/>
        </p:nvPicPr>
        <p:blipFill>
          <a:blip r:embed="rId66">
            <a:extLst>
              <a:ext uri="{96DAC541-7B7A-43D3-8B79-37D633B846F1}">
                <asvg:svgBlip xmlns=""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034261" y="2230958"/>
            <a:ext cx="89184" cy="92149"/>
          </a:xfrm>
          <a:prstGeom prst="rect">
            <a:avLst/>
          </a:prstGeom>
        </p:spPr>
      </p:pic>
      <p:pic>
        <p:nvPicPr>
          <p:cNvPr id="48" name="Image 125" descr=" ">
            <a:extLst>
              <a:ext uri="{FF2B5EF4-FFF2-40B4-BE49-F238E27FC236}">
                <a16:creationId xmlns:a16="http://schemas.microsoft.com/office/drawing/2014/main" id="{C73531DD-C787-8CD7-2825-D0EE37B90ACF}"/>
              </a:ext>
            </a:extLst>
          </p:cNvPr>
          <p:cNvPicPr>
            <a:picLocks noChangeAspect="1"/>
          </p:cNvPicPr>
          <p:nvPr userDrawn="1"/>
        </p:nvPicPr>
        <p:blipFill>
          <a:blip r:embed="rId68">
            <a:extLst>
              <a:ext uri="{96DAC541-7B7A-43D3-8B79-37D633B846F1}">
                <asvg:svgBlip xmlns=""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117740" y="2315716"/>
            <a:ext cx="18730" cy="19050"/>
          </a:xfrm>
          <a:prstGeom prst="rect">
            <a:avLst/>
          </a:prstGeom>
        </p:spPr>
      </p:pic>
      <p:pic>
        <p:nvPicPr>
          <p:cNvPr id="49" name="Image 126" descr=" ">
            <a:extLst>
              <a:ext uri="{FF2B5EF4-FFF2-40B4-BE49-F238E27FC236}">
                <a16:creationId xmlns:a16="http://schemas.microsoft.com/office/drawing/2014/main" id="{0A35BFCD-F0F6-6743-8831-DF9E562C0575}"/>
              </a:ext>
            </a:extLst>
          </p:cNvPr>
          <p:cNvPicPr>
            <a:picLocks noChangeAspect="1"/>
          </p:cNvPicPr>
          <p:nvPr userDrawn="1"/>
        </p:nvPicPr>
        <p:blipFill>
          <a:blip r:embed="rId70">
            <a:extLst>
              <a:ext uri="{96DAC541-7B7A-43D3-8B79-37D633B846F1}">
                <asvg:svgBlip xmlns=""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078345" y="2276215"/>
            <a:ext cx="13992" cy="14325"/>
          </a:xfrm>
          <a:prstGeom prst="rect">
            <a:avLst/>
          </a:prstGeom>
        </p:spPr>
      </p:pic>
      <p:pic>
        <p:nvPicPr>
          <p:cNvPr id="50" name="Image 127" descr=" ">
            <a:extLst>
              <a:ext uri="{FF2B5EF4-FFF2-40B4-BE49-F238E27FC236}">
                <a16:creationId xmlns:a16="http://schemas.microsoft.com/office/drawing/2014/main" id="{D225E63F-6352-B364-E82C-273C70768772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96DAC541-7B7A-43D3-8B79-37D633B846F1}">
                <asvg:svgBlip xmlns=""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1744087" y="2212330"/>
            <a:ext cx="81469" cy="61193"/>
          </a:xfrm>
          <a:prstGeom prst="rect">
            <a:avLst/>
          </a:prstGeom>
        </p:spPr>
      </p:pic>
      <p:pic>
        <p:nvPicPr>
          <p:cNvPr id="51" name="Image 128" descr=" ">
            <a:extLst>
              <a:ext uri="{FF2B5EF4-FFF2-40B4-BE49-F238E27FC236}">
                <a16:creationId xmlns:a16="http://schemas.microsoft.com/office/drawing/2014/main" id="{826B449D-76E9-8425-2E76-F0D6CC65AA0A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782216" y="2212330"/>
            <a:ext cx="0" cy="0"/>
          </a:xfrm>
          <a:prstGeom prst="rect">
            <a:avLst/>
          </a:prstGeom>
        </p:spPr>
      </p:pic>
      <p:pic>
        <p:nvPicPr>
          <p:cNvPr id="52" name="Image 129" descr=" ">
            <a:extLst>
              <a:ext uri="{FF2B5EF4-FFF2-40B4-BE49-F238E27FC236}">
                <a16:creationId xmlns:a16="http://schemas.microsoft.com/office/drawing/2014/main" id="{E799B6C4-6511-0E1F-FFEB-6E98288A9A8A}"/>
              </a:ext>
            </a:extLst>
          </p:cNvPr>
          <p:cNvPicPr>
            <a:picLocks noChangeAspect="1"/>
          </p:cNvPicPr>
          <p:nvPr userDrawn="1"/>
        </p:nvPicPr>
        <p:blipFill>
          <a:blip r:embed="rId75">
            <a:extLst>
              <a:ext uri="{96DAC541-7B7A-43D3-8B79-37D633B846F1}">
                <asvg:svgBlip xmlns="" xmlns:asvg="http://schemas.microsoft.com/office/drawing/2016/SVG/main" r:embed="rId76"/>
              </a:ext>
            </a:extLst>
          </a:blip>
          <a:stretch>
            <a:fillRect/>
          </a:stretch>
        </p:blipFill>
        <p:spPr>
          <a:xfrm>
            <a:off x="1901145" y="1880245"/>
            <a:ext cx="139494" cy="146000"/>
          </a:xfrm>
          <a:prstGeom prst="rect">
            <a:avLst/>
          </a:prstGeom>
        </p:spPr>
      </p:pic>
      <p:pic>
        <p:nvPicPr>
          <p:cNvPr id="53" name="Image 130" descr=" ">
            <a:extLst>
              <a:ext uri="{FF2B5EF4-FFF2-40B4-BE49-F238E27FC236}">
                <a16:creationId xmlns:a16="http://schemas.microsoft.com/office/drawing/2014/main" id="{653D59C3-E547-1141-F4D6-FE596CFA0F37}"/>
              </a:ext>
            </a:extLst>
          </p:cNvPr>
          <p:cNvPicPr>
            <a:picLocks noChangeAspect="1"/>
          </p:cNvPicPr>
          <p:nvPr userDrawn="1"/>
        </p:nvPicPr>
        <p:blipFill>
          <a:blip r:embed="rId77">
            <a:extLst>
              <a:ext uri="{96DAC541-7B7A-43D3-8B79-37D633B846F1}">
                <asvg:svgBlip xmlns="" xmlns:asvg="http://schemas.microsoft.com/office/drawing/2016/SVG/main" r:embed="rId78"/>
              </a:ext>
            </a:extLst>
          </a:blip>
          <a:stretch>
            <a:fillRect/>
          </a:stretch>
        </p:blipFill>
        <p:spPr>
          <a:xfrm>
            <a:off x="1901145" y="1745617"/>
            <a:ext cx="105036" cy="215205"/>
          </a:xfrm>
          <a:prstGeom prst="rect">
            <a:avLst/>
          </a:prstGeom>
        </p:spPr>
      </p:pic>
      <p:pic>
        <p:nvPicPr>
          <p:cNvPr id="54" name="Image 131" descr=" ">
            <a:extLst>
              <a:ext uri="{FF2B5EF4-FFF2-40B4-BE49-F238E27FC236}">
                <a16:creationId xmlns:a16="http://schemas.microsoft.com/office/drawing/2014/main" id="{6E0374BA-16AC-C9AB-95BC-797F87218BCB}"/>
              </a:ext>
            </a:extLst>
          </p:cNvPr>
          <p:cNvPicPr>
            <a:picLocks noChangeAspect="1"/>
          </p:cNvPicPr>
          <p:nvPr userDrawn="1"/>
        </p:nvPicPr>
        <p:blipFill>
          <a:blip r:embed="rId79">
            <a:extLst>
              <a:ext uri="{96DAC541-7B7A-43D3-8B79-37D633B846F1}">
                <asvg:svgBlip xmlns="" xmlns:asvg="http://schemas.microsoft.com/office/drawing/2016/SVG/main" r:embed="rId80"/>
              </a:ext>
            </a:extLst>
          </a:blip>
          <a:stretch>
            <a:fillRect/>
          </a:stretch>
        </p:blipFill>
        <p:spPr>
          <a:xfrm>
            <a:off x="1871772" y="2092114"/>
            <a:ext cx="139544" cy="58266"/>
          </a:xfrm>
          <a:prstGeom prst="rect">
            <a:avLst/>
          </a:prstGeom>
        </p:spPr>
      </p:pic>
      <p:pic>
        <p:nvPicPr>
          <p:cNvPr id="55" name="Image 132" descr=" ">
            <a:extLst>
              <a:ext uri="{FF2B5EF4-FFF2-40B4-BE49-F238E27FC236}">
                <a16:creationId xmlns:a16="http://schemas.microsoft.com/office/drawing/2014/main" id="{9D50D136-4524-7AC6-B086-9C89A4960A35}"/>
              </a:ext>
            </a:extLst>
          </p:cNvPr>
          <p:cNvPicPr>
            <a:picLocks noChangeAspect="1"/>
          </p:cNvPicPr>
          <p:nvPr userDrawn="1"/>
        </p:nvPicPr>
        <p:blipFill>
          <a:blip r:embed="rId81">
            <a:extLst>
              <a:ext uri="{96DAC541-7B7A-43D3-8B79-37D633B846F1}">
                <asvg:svgBlip xmlns="" xmlns:asvg="http://schemas.microsoft.com/office/drawing/2016/SVG/main" r:embed="rId82"/>
              </a:ext>
            </a:extLst>
          </a:blip>
          <a:stretch>
            <a:fillRect/>
          </a:stretch>
        </p:blipFill>
        <p:spPr>
          <a:xfrm>
            <a:off x="1898490" y="2001379"/>
            <a:ext cx="142868" cy="85601"/>
          </a:xfrm>
          <a:prstGeom prst="rect">
            <a:avLst/>
          </a:prstGeom>
        </p:spPr>
      </p:pic>
      <p:pic>
        <p:nvPicPr>
          <p:cNvPr id="56" name="Image 133" descr=" ">
            <a:extLst>
              <a:ext uri="{FF2B5EF4-FFF2-40B4-BE49-F238E27FC236}">
                <a16:creationId xmlns:a16="http://schemas.microsoft.com/office/drawing/2014/main" id="{15F4EC59-16D9-B34A-CA8B-6E036C3D7DB7}"/>
              </a:ext>
            </a:extLst>
          </p:cNvPr>
          <p:cNvPicPr>
            <a:picLocks noChangeAspect="1"/>
          </p:cNvPicPr>
          <p:nvPr userDrawn="1"/>
        </p:nvPicPr>
        <p:blipFill>
          <a:blip r:embed="rId83">
            <a:extLst>
              <a:ext uri="{96DAC541-7B7A-43D3-8B79-37D633B846F1}">
                <asvg:svgBlip xmlns="" xmlns:asvg="http://schemas.microsoft.com/office/drawing/2016/SVG/main" r:embed="rId84"/>
              </a:ext>
            </a:extLst>
          </a:blip>
          <a:stretch>
            <a:fillRect/>
          </a:stretch>
        </p:blipFill>
        <p:spPr>
          <a:xfrm>
            <a:off x="1834710" y="2139838"/>
            <a:ext cx="136418" cy="68622"/>
          </a:xfrm>
          <a:prstGeom prst="rect">
            <a:avLst/>
          </a:prstGeom>
        </p:spPr>
      </p:pic>
      <p:pic>
        <p:nvPicPr>
          <p:cNvPr id="57" name="Image 134" descr=" ">
            <a:extLst>
              <a:ext uri="{FF2B5EF4-FFF2-40B4-BE49-F238E27FC236}">
                <a16:creationId xmlns:a16="http://schemas.microsoft.com/office/drawing/2014/main" id="{693ACCF2-0CDC-0BCD-E8F8-08807EB2611E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790229" y="2179848"/>
            <a:ext cx="122203" cy="71239"/>
          </a:xfrm>
          <a:prstGeom prst="rect">
            <a:avLst/>
          </a:prstGeom>
        </p:spPr>
      </p:pic>
      <p:pic>
        <p:nvPicPr>
          <p:cNvPr id="58" name="Image 135" descr=" ">
            <a:extLst>
              <a:ext uri="{FF2B5EF4-FFF2-40B4-BE49-F238E27FC236}">
                <a16:creationId xmlns:a16="http://schemas.microsoft.com/office/drawing/2014/main" id="{CAAF7FD4-EB51-8D8D-D23F-E92F253AF969}"/>
              </a:ext>
            </a:extLst>
          </p:cNvPr>
          <p:cNvPicPr>
            <a:picLocks noChangeAspect="1"/>
          </p:cNvPicPr>
          <p:nvPr userDrawn="1"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365272" y="2469344"/>
            <a:ext cx="326967" cy="210356"/>
          </a:xfrm>
          <a:prstGeom prst="rect">
            <a:avLst/>
          </a:prstGeom>
        </p:spPr>
      </p:pic>
      <p:pic>
        <p:nvPicPr>
          <p:cNvPr id="59" name="Image 136" descr=" ">
            <a:extLst>
              <a:ext uri="{FF2B5EF4-FFF2-40B4-BE49-F238E27FC236}">
                <a16:creationId xmlns:a16="http://schemas.microsoft.com/office/drawing/2014/main" id="{8269F29F-A832-69F4-8FCA-7B101D3F17EC}"/>
              </a:ext>
            </a:extLst>
          </p:cNvPr>
          <p:cNvPicPr>
            <a:picLocks noChangeAspect="1"/>
          </p:cNvPicPr>
          <p:nvPr userDrawn="1"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231930" y="2212330"/>
            <a:ext cx="81469" cy="61193"/>
          </a:xfrm>
          <a:prstGeom prst="rect">
            <a:avLst/>
          </a:prstGeom>
        </p:spPr>
      </p:pic>
      <p:pic>
        <p:nvPicPr>
          <p:cNvPr id="60" name="Image 137" descr=" ">
            <a:extLst>
              <a:ext uri="{FF2B5EF4-FFF2-40B4-BE49-F238E27FC236}">
                <a16:creationId xmlns:a16="http://schemas.microsoft.com/office/drawing/2014/main" id="{1CFBCFBD-D113-688B-100B-2C706873376E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275269" y="2212330"/>
            <a:ext cx="0" cy="0"/>
          </a:xfrm>
          <a:prstGeom prst="rect">
            <a:avLst/>
          </a:prstGeom>
        </p:spPr>
      </p:pic>
      <p:pic>
        <p:nvPicPr>
          <p:cNvPr id="61" name="Image 138" descr=" ">
            <a:extLst>
              <a:ext uri="{FF2B5EF4-FFF2-40B4-BE49-F238E27FC236}">
                <a16:creationId xmlns:a16="http://schemas.microsoft.com/office/drawing/2014/main" id="{D6984AA6-F266-4558-B2EF-559ED3CFD3AB}"/>
              </a:ext>
            </a:extLst>
          </p:cNvPr>
          <p:cNvPicPr>
            <a:picLocks noChangeAspect="1"/>
          </p:cNvPicPr>
          <p:nvPr userDrawn="1"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016846" y="1880245"/>
            <a:ext cx="139494" cy="146000"/>
          </a:xfrm>
          <a:prstGeom prst="rect">
            <a:avLst/>
          </a:prstGeom>
        </p:spPr>
      </p:pic>
      <p:pic>
        <p:nvPicPr>
          <p:cNvPr id="62" name="Image 139" descr=" ">
            <a:extLst>
              <a:ext uri="{FF2B5EF4-FFF2-40B4-BE49-F238E27FC236}">
                <a16:creationId xmlns:a16="http://schemas.microsoft.com/office/drawing/2014/main" id="{EB265596-CE8A-AC0E-9905-68653037D199}"/>
              </a:ext>
            </a:extLst>
          </p:cNvPr>
          <p:cNvPicPr>
            <a:picLocks noChangeAspect="1"/>
          </p:cNvPicPr>
          <p:nvPr userDrawn="1"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051304" y="1745617"/>
            <a:ext cx="105036" cy="215205"/>
          </a:xfrm>
          <a:prstGeom prst="rect">
            <a:avLst/>
          </a:prstGeom>
        </p:spPr>
      </p:pic>
      <p:pic>
        <p:nvPicPr>
          <p:cNvPr id="63" name="Image 140" descr=" ">
            <a:extLst>
              <a:ext uri="{FF2B5EF4-FFF2-40B4-BE49-F238E27FC236}">
                <a16:creationId xmlns:a16="http://schemas.microsoft.com/office/drawing/2014/main" id="{729A9A42-B394-A1CF-07E8-F2CB73559FFF}"/>
              </a:ext>
            </a:extLst>
          </p:cNvPr>
          <p:cNvPicPr>
            <a:picLocks noChangeAspect="1"/>
          </p:cNvPicPr>
          <p:nvPr userDrawn="1"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046169" y="2092114"/>
            <a:ext cx="139544" cy="58266"/>
          </a:xfrm>
          <a:prstGeom prst="rect">
            <a:avLst/>
          </a:prstGeom>
        </p:spPr>
      </p:pic>
      <p:pic>
        <p:nvPicPr>
          <p:cNvPr id="64" name="Image 141" descr=" ">
            <a:extLst>
              <a:ext uri="{FF2B5EF4-FFF2-40B4-BE49-F238E27FC236}">
                <a16:creationId xmlns:a16="http://schemas.microsoft.com/office/drawing/2014/main" id="{828944D2-C305-157A-116E-56DE0D7B3CB9}"/>
              </a:ext>
            </a:extLst>
          </p:cNvPr>
          <p:cNvPicPr>
            <a:picLocks noChangeAspect="1"/>
          </p:cNvPicPr>
          <p:nvPr userDrawn="1"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086358" y="2139838"/>
            <a:ext cx="136418" cy="68622"/>
          </a:xfrm>
          <a:prstGeom prst="rect">
            <a:avLst/>
          </a:prstGeom>
        </p:spPr>
      </p:pic>
      <p:pic>
        <p:nvPicPr>
          <p:cNvPr id="65" name="Image 142" descr=" ">
            <a:extLst>
              <a:ext uri="{FF2B5EF4-FFF2-40B4-BE49-F238E27FC236}">
                <a16:creationId xmlns:a16="http://schemas.microsoft.com/office/drawing/2014/main" id="{7EAF2AB0-6B0D-6665-B9C0-39C22913A66F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145053" y="2179848"/>
            <a:ext cx="122203" cy="71239"/>
          </a:xfrm>
          <a:prstGeom prst="rect">
            <a:avLst/>
          </a:prstGeom>
        </p:spPr>
      </p:pic>
      <p:pic>
        <p:nvPicPr>
          <p:cNvPr id="66" name="Image 143" descr=" ">
            <a:extLst>
              <a:ext uri="{FF2B5EF4-FFF2-40B4-BE49-F238E27FC236}">
                <a16:creationId xmlns:a16="http://schemas.microsoft.com/office/drawing/2014/main" id="{E3979D77-19DA-4E16-6820-6BBFAD10E8B5}"/>
              </a:ext>
            </a:extLst>
          </p:cNvPr>
          <p:cNvPicPr>
            <a:picLocks noChangeAspect="1"/>
          </p:cNvPicPr>
          <p:nvPr userDrawn="1"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519006" y="1589484"/>
            <a:ext cx="19400" cy="20042"/>
          </a:xfrm>
          <a:prstGeom prst="rect">
            <a:avLst/>
          </a:prstGeom>
        </p:spPr>
      </p:pic>
      <p:pic>
        <p:nvPicPr>
          <p:cNvPr id="67" name="Image 144" descr=" ">
            <a:extLst>
              <a:ext uri="{FF2B5EF4-FFF2-40B4-BE49-F238E27FC236}">
                <a16:creationId xmlns:a16="http://schemas.microsoft.com/office/drawing/2014/main" id="{198856CC-AC5D-D89B-2595-62B9B540C031}"/>
              </a:ext>
            </a:extLst>
          </p:cNvPr>
          <p:cNvPicPr>
            <a:picLocks noChangeAspect="1"/>
          </p:cNvPicPr>
          <p:nvPr userDrawn="1"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1470556" y="1728936"/>
            <a:ext cx="116299" cy="7888"/>
          </a:xfrm>
          <a:prstGeom prst="rect">
            <a:avLst/>
          </a:prstGeom>
        </p:spPr>
      </p:pic>
      <p:pic>
        <p:nvPicPr>
          <p:cNvPr id="68" name="Image 145" descr=" ">
            <a:extLst>
              <a:ext uri="{FF2B5EF4-FFF2-40B4-BE49-F238E27FC236}">
                <a16:creationId xmlns:a16="http://schemas.microsoft.com/office/drawing/2014/main" id="{013D9AC3-3D3B-7902-9F4E-F2D8070985BF}"/>
              </a:ext>
            </a:extLst>
          </p:cNvPr>
          <p:cNvPicPr>
            <a:picLocks noChangeAspect="1"/>
          </p:cNvPicPr>
          <p:nvPr userDrawn="1"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1475046" y="1710866"/>
            <a:ext cx="107467" cy="10654"/>
          </a:xfrm>
          <a:prstGeom prst="rect">
            <a:avLst/>
          </a:prstGeom>
        </p:spPr>
      </p:pic>
      <p:pic>
        <p:nvPicPr>
          <p:cNvPr id="69" name="Image 146" descr=" ">
            <a:extLst>
              <a:ext uri="{FF2B5EF4-FFF2-40B4-BE49-F238E27FC236}">
                <a16:creationId xmlns:a16="http://schemas.microsoft.com/office/drawing/2014/main" id="{CCF71857-DE87-774D-FD22-534D49F7AD43}"/>
              </a:ext>
            </a:extLst>
          </p:cNvPr>
          <p:cNvPicPr>
            <a:picLocks noChangeAspect="1"/>
          </p:cNvPicPr>
          <p:nvPr userDrawn="1"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1449742" y="1611325"/>
            <a:ext cx="157951" cy="92211"/>
          </a:xfrm>
          <a:prstGeom prst="rect">
            <a:avLst/>
          </a:prstGeom>
        </p:spPr>
      </p:pic>
      <p:pic>
        <p:nvPicPr>
          <p:cNvPr id="70" name="Image 147" descr=" ">
            <a:extLst>
              <a:ext uri="{FF2B5EF4-FFF2-40B4-BE49-F238E27FC236}">
                <a16:creationId xmlns:a16="http://schemas.microsoft.com/office/drawing/2014/main" id="{6FF192E0-B358-0ABE-2164-C83C0326CC03}"/>
              </a:ext>
            </a:extLst>
          </p:cNvPr>
          <p:cNvPicPr>
            <a:picLocks noChangeAspect="1"/>
          </p:cNvPicPr>
          <p:nvPr userDrawn="1"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1507743" y="1618518"/>
            <a:ext cx="41950" cy="62297"/>
          </a:xfrm>
          <a:prstGeom prst="rect">
            <a:avLst/>
          </a:prstGeom>
        </p:spPr>
      </p:pic>
      <p:pic>
        <p:nvPicPr>
          <p:cNvPr id="71" name="Image 148" descr=" ">
            <a:extLst>
              <a:ext uri="{FF2B5EF4-FFF2-40B4-BE49-F238E27FC236}">
                <a16:creationId xmlns:a16="http://schemas.microsoft.com/office/drawing/2014/main" id="{D2EFE184-238F-B7D5-93D9-73795077B4C0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725729" y="1789286"/>
            <a:ext cx="0" cy="0"/>
          </a:xfrm>
          <a:prstGeom prst="rect">
            <a:avLst/>
          </a:prstGeom>
        </p:spPr>
      </p:pic>
      <p:pic>
        <p:nvPicPr>
          <p:cNvPr id="72" name="Image 149" descr=" ">
            <a:extLst>
              <a:ext uri="{FF2B5EF4-FFF2-40B4-BE49-F238E27FC236}">
                <a16:creationId xmlns:a16="http://schemas.microsoft.com/office/drawing/2014/main" id="{00D98A6A-2BE9-50DD-9BCE-B8A686A948A4}"/>
              </a:ext>
            </a:extLst>
          </p:cNvPr>
          <p:cNvPicPr>
            <a:picLocks noChangeAspect="1"/>
          </p:cNvPicPr>
          <p:nvPr userDrawn="1"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1378296" y="2065933"/>
            <a:ext cx="301514" cy="334392"/>
          </a:xfrm>
          <a:prstGeom prst="rect">
            <a:avLst/>
          </a:prstGeom>
        </p:spPr>
      </p:pic>
      <p:pic>
        <p:nvPicPr>
          <p:cNvPr id="73" name="Image 150" descr=" ">
            <a:extLst>
              <a:ext uri="{FF2B5EF4-FFF2-40B4-BE49-F238E27FC236}">
                <a16:creationId xmlns:a16="http://schemas.microsoft.com/office/drawing/2014/main" id="{D86D33DB-EA95-05A0-8349-DF9E99D1A461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541258" y="2268079"/>
            <a:ext cx="0" cy="0"/>
          </a:xfrm>
          <a:prstGeom prst="rect">
            <a:avLst/>
          </a:prstGeom>
        </p:spPr>
      </p:pic>
      <p:pic>
        <p:nvPicPr>
          <p:cNvPr id="74" name="Image 151" descr=" ">
            <a:extLst>
              <a:ext uri="{FF2B5EF4-FFF2-40B4-BE49-F238E27FC236}">
                <a16:creationId xmlns:a16="http://schemas.microsoft.com/office/drawing/2014/main" id="{3C9F0248-B4E4-3AE8-61EF-7400D93D4780}"/>
              </a:ext>
            </a:extLst>
          </p:cNvPr>
          <p:cNvPicPr>
            <a:picLocks noChangeAspect="1"/>
          </p:cNvPicPr>
          <p:nvPr userDrawn="1"/>
        </p:nvPicPr>
        <p:blipFill>
          <a:blip r:embed="rId113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1120915" y="1852228"/>
            <a:ext cx="815630" cy="648320"/>
          </a:xfrm>
          <a:prstGeom prst="rect">
            <a:avLst/>
          </a:prstGeom>
        </p:spPr>
      </p:pic>
      <p:pic>
        <p:nvPicPr>
          <p:cNvPr id="75" name="Image 152" descr=" ">
            <a:extLst>
              <a:ext uri="{FF2B5EF4-FFF2-40B4-BE49-F238E27FC236}">
                <a16:creationId xmlns:a16="http://schemas.microsoft.com/office/drawing/2014/main" id="{64791217-AA39-6C3D-5CAD-B1A10086BA58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672243" y="1698650"/>
            <a:ext cx="0" cy="0"/>
          </a:xfrm>
          <a:prstGeom prst="rect">
            <a:avLst/>
          </a:prstGeom>
        </p:spPr>
      </p:pic>
      <p:pic>
        <p:nvPicPr>
          <p:cNvPr id="76" name="Image 153" descr=" ">
            <a:extLst>
              <a:ext uri="{FF2B5EF4-FFF2-40B4-BE49-F238E27FC236}">
                <a16:creationId xmlns:a16="http://schemas.microsoft.com/office/drawing/2014/main" id="{95C03155-1AA1-D8DA-FECB-83CEDDE91798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1669713" y="1711375"/>
            <a:ext cx="15232" cy="15639"/>
          </a:xfrm>
          <a:prstGeom prst="rect">
            <a:avLst/>
          </a:prstGeom>
        </p:spPr>
      </p:pic>
      <p:pic>
        <p:nvPicPr>
          <p:cNvPr id="77" name="Image 154" descr=" ">
            <a:extLst>
              <a:ext uri="{FF2B5EF4-FFF2-40B4-BE49-F238E27FC236}">
                <a16:creationId xmlns:a16="http://schemas.microsoft.com/office/drawing/2014/main" id="{285BEA53-FB28-ED9B-2C2C-8E71F3A174A3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1667803" y="1732359"/>
            <a:ext cx="19028" cy="39142"/>
          </a:xfrm>
          <a:prstGeom prst="rect">
            <a:avLst/>
          </a:prstGeom>
        </p:spPr>
      </p:pic>
      <p:pic>
        <p:nvPicPr>
          <p:cNvPr id="78" name="Image 155" descr=" ">
            <a:extLst>
              <a:ext uri="{FF2B5EF4-FFF2-40B4-BE49-F238E27FC236}">
                <a16:creationId xmlns:a16="http://schemas.microsoft.com/office/drawing/2014/main" id="{32E16B20-1BDD-81F9-F32F-A917D8CB310C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1660832" y="1664754"/>
            <a:ext cx="32994" cy="33896"/>
          </a:xfrm>
          <a:prstGeom prst="rect">
            <a:avLst/>
          </a:prstGeom>
        </p:spPr>
      </p:pic>
      <p:pic>
        <p:nvPicPr>
          <p:cNvPr id="79" name="Image 156" descr=" ">
            <a:extLst>
              <a:ext uri="{FF2B5EF4-FFF2-40B4-BE49-F238E27FC236}">
                <a16:creationId xmlns:a16="http://schemas.microsoft.com/office/drawing/2014/main" id="{32D6ED73-9A93-821D-1511-9C8691F5A0CC}"/>
              </a:ext>
            </a:extLst>
          </p:cNvPr>
          <p:cNvPicPr>
            <a:picLocks noChangeAspect="1"/>
          </p:cNvPicPr>
          <p:nvPr userDrawn="1"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623074" y="1723988"/>
            <a:ext cx="108807" cy="74116"/>
          </a:xfrm>
          <a:prstGeom prst="rect">
            <a:avLst/>
          </a:prstGeom>
        </p:spPr>
      </p:pic>
      <p:pic>
        <p:nvPicPr>
          <p:cNvPr id="80" name="Image 157" descr=" ">
            <a:extLst>
              <a:ext uri="{FF2B5EF4-FFF2-40B4-BE49-F238E27FC236}">
                <a16:creationId xmlns:a16="http://schemas.microsoft.com/office/drawing/2014/main" id="{E8056F45-D687-A1C5-C15A-F7D522F6E4C8}"/>
              </a:ext>
            </a:extLst>
          </p:cNvPr>
          <p:cNvPicPr>
            <a:picLocks noChangeAspect="1"/>
          </p:cNvPicPr>
          <p:nvPr userDrawn="1"/>
        </p:nvPicPr>
        <p:blipFill>
          <a:blip r:embed="rId123">
            <a:extLst>
              <a:ext uri="{96DAC541-7B7A-43D3-8B79-37D633B846F1}">
                <asvg:svgBlip xmlns=""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757433" y="1632434"/>
            <a:ext cx="61598" cy="87647"/>
          </a:xfrm>
          <a:prstGeom prst="rect">
            <a:avLst/>
          </a:prstGeom>
        </p:spPr>
      </p:pic>
      <p:pic>
        <p:nvPicPr>
          <p:cNvPr id="81" name="Image 158" descr=" ">
            <a:extLst>
              <a:ext uri="{FF2B5EF4-FFF2-40B4-BE49-F238E27FC236}">
                <a16:creationId xmlns:a16="http://schemas.microsoft.com/office/drawing/2014/main" id="{B3072FC0-6A5A-1E99-3FAE-38E5CF92C123}"/>
              </a:ext>
            </a:extLst>
          </p:cNvPr>
          <p:cNvPicPr>
            <a:picLocks noChangeAspect="1"/>
          </p:cNvPicPr>
          <p:nvPr userDrawn="1"/>
        </p:nvPicPr>
        <p:blipFill>
          <a:blip r:embed="rId125">
            <a:extLst>
              <a:ext uri="{96DAC541-7B7A-43D3-8B79-37D633B846F1}">
                <asvg:svgBlip xmlns=""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1790651" y="1621458"/>
            <a:ext cx="135525" cy="107913"/>
          </a:xfrm>
          <a:prstGeom prst="rect">
            <a:avLst/>
          </a:prstGeom>
        </p:spPr>
      </p:pic>
      <p:pic>
        <p:nvPicPr>
          <p:cNvPr id="82" name="Image 159" descr=" ">
            <a:extLst>
              <a:ext uri="{FF2B5EF4-FFF2-40B4-BE49-F238E27FC236}">
                <a16:creationId xmlns:a16="http://schemas.microsoft.com/office/drawing/2014/main" id="{DB68ED9C-6E41-D738-6770-59BFB42C2CB9}"/>
              </a:ext>
            </a:extLst>
          </p:cNvPr>
          <p:cNvPicPr>
            <a:picLocks noChangeAspect="1"/>
          </p:cNvPicPr>
          <p:nvPr userDrawn="1"/>
        </p:nvPicPr>
        <p:blipFill>
          <a:blip r:embed="rId127">
            <a:extLst>
              <a:ext uri="{96DAC541-7B7A-43D3-8B79-37D633B846F1}">
                <asvg:svgBlip xmlns=""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1735181" y="1698923"/>
            <a:ext cx="93897" cy="86680"/>
          </a:xfrm>
          <a:prstGeom prst="rect">
            <a:avLst/>
          </a:prstGeom>
        </p:spPr>
      </p:pic>
      <p:pic>
        <p:nvPicPr>
          <p:cNvPr id="83" name="Image 160" descr=" ">
            <a:extLst>
              <a:ext uri="{FF2B5EF4-FFF2-40B4-BE49-F238E27FC236}">
                <a16:creationId xmlns:a16="http://schemas.microsoft.com/office/drawing/2014/main" id="{82DE7A12-A0FA-D955-6DD7-0A9B9BA5BDC5}"/>
              </a:ext>
            </a:extLst>
          </p:cNvPr>
          <p:cNvPicPr>
            <a:picLocks noChangeAspect="1"/>
          </p:cNvPicPr>
          <p:nvPr userDrawn="1"/>
        </p:nvPicPr>
        <p:blipFill>
          <a:blip r:embed="rId129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554084" y="1746572"/>
            <a:ext cx="69015" cy="47092"/>
          </a:xfrm>
          <a:prstGeom prst="rect">
            <a:avLst/>
          </a:prstGeom>
        </p:spPr>
      </p:pic>
      <p:pic>
        <p:nvPicPr>
          <p:cNvPr id="84" name="Image 161" descr=" ">
            <a:extLst>
              <a:ext uri="{FF2B5EF4-FFF2-40B4-BE49-F238E27FC236}">
                <a16:creationId xmlns:a16="http://schemas.microsoft.com/office/drawing/2014/main" id="{D79C080C-5017-B8E8-4429-0ABED4006AED}"/>
              </a:ext>
            </a:extLst>
          </p:cNvPr>
          <p:cNvPicPr>
            <a:picLocks noChangeAspect="1"/>
          </p:cNvPicPr>
          <p:nvPr userDrawn="1"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372565" y="1711375"/>
            <a:ext cx="15232" cy="15639"/>
          </a:xfrm>
          <a:prstGeom prst="rect">
            <a:avLst/>
          </a:prstGeom>
        </p:spPr>
      </p:pic>
      <p:pic>
        <p:nvPicPr>
          <p:cNvPr id="85" name="Image 162" descr=" ">
            <a:extLst>
              <a:ext uri="{FF2B5EF4-FFF2-40B4-BE49-F238E27FC236}">
                <a16:creationId xmlns:a16="http://schemas.microsoft.com/office/drawing/2014/main" id="{7005520C-DE99-93D3-19EE-46A5F4534400}"/>
              </a:ext>
            </a:extLst>
          </p:cNvPr>
          <p:cNvPicPr>
            <a:picLocks noChangeAspect="1"/>
          </p:cNvPicPr>
          <p:nvPr userDrawn="1"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370655" y="1732359"/>
            <a:ext cx="19028" cy="39142"/>
          </a:xfrm>
          <a:prstGeom prst="rect">
            <a:avLst/>
          </a:prstGeom>
        </p:spPr>
      </p:pic>
      <p:pic>
        <p:nvPicPr>
          <p:cNvPr id="86" name="Image 163" descr=" ">
            <a:extLst>
              <a:ext uri="{FF2B5EF4-FFF2-40B4-BE49-F238E27FC236}">
                <a16:creationId xmlns:a16="http://schemas.microsoft.com/office/drawing/2014/main" id="{DDDBC930-1F6E-1026-2117-2A3D1F97600B}"/>
              </a:ext>
            </a:extLst>
          </p:cNvPr>
          <p:cNvPicPr>
            <a:picLocks noChangeAspect="1"/>
          </p:cNvPicPr>
          <p:nvPr userDrawn="1"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363684" y="1664754"/>
            <a:ext cx="32994" cy="33896"/>
          </a:xfrm>
          <a:prstGeom prst="rect">
            <a:avLst/>
          </a:prstGeom>
        </p:spPr>
      </p:pic>
      <p:pic>
        <p:nvPicPr>
          <p:cNvPr id="87" name="Image 164" descr=" ">
            <a:extLst>
              <a:ext uri="{FF2B5EF4-FFF2-40B4-BE49-F238E27FC236}">
                <a16:creationId xmlns:a16="http://schemas.microsoft.com/office/drawing/2014/main" id="{AA7262E6-E902-0ABD-48A9-341AE995FE27}"/>
              </a:ext>
            </a:extLst>
          </p:cNvPr>
          <p:cNvPicPr>
            <a:picLocks noChangeAspect="1"/>
          </p:cNvPicPr>
          <p:nvPr userDrawn="1"/>
        </p:nvPicPr>
        <p:blipFill>
          <a:blip r:embed="rId74"/>
          <a:stretch>
            <a:fillRect/>
          </a:stretch>
        </p:blipFill>
        <p:spPr>
          <a:xfrm>
            <a:off x="1385242" y="1698650"/>
            <a:ext cx="0" cy="0"/>
          </a:xfrm>
          <a:prstGeom prst="rect">
            <a:avLst/>
          </a:prstGeom>
        </p:spPr>
      </p:pic>
      <p:pic>
        <p:nvPicPr>
          <p:cNvPr id="88" name="Image 165" descr=" ">
            <a:extLst>
              <a:ext uri="{FF2B5EF4-FFF2-40B4-BE49-F238E27FC236}">
                <a16:creationId xmlns:a16="http://schemas.microsoft.com/office/drawing/2014/main" id="{CAB467D5-810B-2FFE-565E-552B1585DCCE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325604" y="1723988"/>
            <a:ext cx="108807" cy="74116"/>
          </a:xfrm>
          <a:prstGeom prst="rect">
            <a:avLst/>
          </a:prstGeom>
        </p:spPr>
      </p:pic>
      <p:pic>
        <p:nvPicPr>
          <p:cNvPr id="89" name="Image 166" descr=" ">
            <a:extLst>
              <a:ext uri="{FF2B5EF4-FFF2-40B4-BE49-F238E27FC236}">
                <a16:creationId xmlns:a16="http://schemas.microsoft.com/office/drawing/2014/main" id="{9FCE18AB-A6A6-42A3-DB49-5327C5CC0910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238454" y="1632434"/>
            <a:ext cx="61598" cy="87647"/>
          </a:xfrm>
          <a:prstGeom prst="rect">
            <a:avLst/>
          </a:prstGeom>
        </p:spPr>
      </p:pic>
      <p:pic>
        <p:nvPicPr>
          <p:cNvPr id="90" name="Image 167" descr=" ">
            <a:extLst>
              <a:ext uri="{FF2B5EF4-FFF2-40B4-BE49-F238E27FC236}">
                <a16:creationId xmlns:a16="http://schemas.microsoft.com/office/drawing/2014/main" id="{3824A559-4CE8-A105-62E4-4EB5699E7152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131310" y="1621458"/>
            <a:ext cx="135525" cy="107913"/>
          </a:xfrm>
          <a:prstGeom prst="rect">
            <a:avLst/>
          </a:prstGeom>
        </p:spPr>
      </p:pic>
      <p:pic>
        <p:nvPicPr>
          <p:cNvPr id="91" name="Image 168" descr=" ">
            <a:extLst>
              <a:ext uri="{FF2B5EF4-FFF2-40B4-BE49-F238E27FC236}">
                <a16:creationId xmlns:a16="http://schemas.microsoft.com/office/drawing/2014/main" id="{9B850374-0FE8-595A-7824-F020AEFB50D6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228407" y="1698923"/>
            <a:ext cx="93897" cy="86680"/>
          </a:xfrm>
          <a:prstGeom prst="rect">
            <a:avLst/>
          </a:prstGeom>
        </p:spPr>
      </p:pic>
      <p:pic>
        <p:nvPicPr>
          <p:cNvPr id="92" name="Image 169" descr=" ">
            <a:extLst>
              <a:ext uri="{FF2B5EF4-FFF2-40B4-BE49-F238E27FC236}">
                <a16:creationId xmlns:a16="http://schemas.microsoft.com/office/drawing/2014/main" id="{0C58E0F2-4749-65F6-10A0-4AE5509EC6B3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434411" y="1746572"/>
            <a:ext cx="69015" cy="47092"/>
          </a:xfrm>
          <a:prstGeom prst="rect">
            <a:avLst/>
          </a:prstGeom>
        </p:spPr>
      </p:pic>
      <p:pic>
        <p:nvPicPr>
          <p:cNvPr id="93" name="Image 170" descr=" ">
            <a:extLst>
              <a:ext uri="{FF2B5EF4-FFF2-40B4-BE49-F238E27FC236}">
                <a16:creationId xmlns:a16="http://schemas.microsoft.com/office/drawing/2014/main" id="{6858DDA9-F286-2A24-F5F8-7CD61C432394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542201" y="1827733"/>
            <a:ext cx="181494" cy="174811"/>
          </a:xfrm>
          <a:prstGeom prst="rect">
            <a:avLst/>
          </a:prstGeom>
        </p:spPr>
      </p:pic>
      <p:pic>
        <p:nvPicPr>
          <p:cNvPr id="94" name="Image 171" descr=" ">
            <a:extLst>
              <a:ext uri="{FF2B5EF4-FFF2-40B4-BE49-F238E27FC236}">
                <a16:creationId xmlns:a16="http://schemas.microsoft.com/office/drawing/2014/main" id="{D957DD82-5B74-3C25-3CFD-82301B9DD3D5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701641" y="1825687"/>
            <a:ext cx="13421" cy="16036"/>
          </a:xfrm>
          <a:prstGeom prst="rect">
            <a:avLst/>
          </a:prstGeom>
        </p:spPr>
      </p:pic>
      <p:pic>
        <p:nvPicPr>
          <p:cNvPr id="95" name="Image 172" descr=" ">
            <a:extLst>
              <a:ext uri="{FF2B5EF4-FFF2-40B4-BE49-F238E27FC236}">
                <a16:creationId xmlns:a16="http://schemas.microsoft.com/office/drawing/2014/main" id="{938CC1C4-B44F-3D51-CDDA-A826F1936BE9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598192" y="1794098"/>
            <a:ext cx="155272" cy="33387"/>
          </a:xfrm>
          <a:prstGeom prst="rect">
            <a:avLst/>
          </a:prstGeom>
        </p:spPr>
      </p:pic>
      <p:pic>
        <p:nvPicPr>
          <p:cNvPr id="96" name="Image 173" descr=" ">
            <a:extLst>
              <a:ext uri="{FF2B5EF4-FFF2-40B4-BE49-F238E27FC236}">
                <a16:creationId xmlns:a16="http://schemas.microsoft.com/office/drawing/2014/main" id="{C10ED2D4-8E91-A481-4D3D-4B2F6D4AAAAB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706056" y="1865499"/>
            <a:ext cx="101960" cy="41077"/>
          </a:xfrm>
          <a:prstGeom prst="rect">
            <a:avLst/>
          </a:prstGeom>
        </p:spPr>
      </p:pic>
      <p:pic>
        <p:nvPicPr>
          <p:cNvPr id="97" name="Image 174" descr=" ">
            <a:extLst>
              <a:ext uri="{FF2B5EF4-FFF2-40B4-BE49-F238E27FC236}">
                <a16:creationId xmlns:a16="http://schemas.microsoft.com/office/drawing/2014/main" id="{E97932FA-9FA5-7F11-5EDA-829B86D6E01E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666066" y="1827163"/>
            <a:ext cx="74696" cy="22014"/>
          </a:xfrm>
          <a:prstGeom prst="rect">
            <a:avLst/>
          </a:prstGeom>
        </p:spPr>
      </p:pic>
      <p:pic>
        <p:nvPicPr>
          <p:cNvPr id="98" name="Image 175" descr=" ">
            <a:extLst>
              <a:ext uri="{FF2B5EF4-FFF2-40B4-BE49-F238E27FC236}">
                <a16:creationId xmlns:a16="http://schemas.microsoft.com/office/drawing/2014/main" id="{D6C67548-5299-1369-82BC-33C17A8D1C22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731286" y="1820478"/>
            <a:ext cx="74671" cy="55141"/>
          </a:xfrm>
          <a:prstGeom prst="rect">
            <a:avLst/>
          </a:prstGeom>
        </p:spPr>
      </p:pic>
      <p:pic>
        <p:nvPicPr>
          <p:cNvPr id="99" name="Image 176" descr=" ">
            <a:extLst>
              <a:ext uri="{FF2B5EF4-FFF2-40B4-BE49-F238E27FC236}">
                <a16:creationId xmlns:a16="http://schemas.microsoft.com/office/drawing/2014/main" id="{CF2F9635-0EAD-943D-FD27-4B33B5B93022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342325" y="1825687"/>
            <a:ext cx="13421" cy="16036"/>
          </a:xfrm>
          <a:prstGeom prst="rect">
            <a:avLst/>
          </a:prstGeom>
        </p:spPr>
      </p:pic>
      <p:pic>
        <p:nvPicPr>
          <p:cNvPr id="100" name="Image 177" descr=" ">
            <a:extLst>
              <a:ext uri="{FF2B5EF4-FFF2-40B4-BE49-F238E27FC236}">
                <a16:creationId xmlns:a16="http://schemas.microsoft.com/office/drawing/2014/main" id="{5AB5C6D3-9731-5DD1-37F5-CBEAC1866F06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303922" y="1794098"/>
            <a:ext cx="155272" cy="33387"/>
          </a:xfrm>
          <a:prstGeom prst="rect">
            <a:avLst/>
          </a:prstGeom>
        </p:spPr>
      </p:pic>
      <p:pic>
        <p:nvPicPr>
          <p:cNvPr id="101" name="Image 178" descr=" ">
            <a:extLst>
              <a:ext uri="{FF2B5EF4-FFF2-40B4-BE49-F238E27FC236}">
                <a16:creationId xmlns:a16="http://schemas.microsoft.com/office/drawing/2014/main" id="{611468BB-787B-34B5-BF03-A6026D55B956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249345" y="1865499"/>
            <a:ext cx="101960" cy="41077"/>
          </a:xfrm>
          <a:prstGeom prst="rect">
            <a:avLst/>
          </a:prstGeom>
        </p:spPr>
      </p:pic>
      <p:pic>
        <p:nvPicPr>
          <p:cNvPr id="102" name="Image 179" descr=" ">
            <a:extLst>
              <a:ext uri="{FF2B5EF4-FFF2-40B4-BE49-F238E27FC236}">
                <a16:creationId xmlns:a16="http://schemas.microsoft.com/office/drawing/2014/main" id="{CD8DDD82-6C58-7A75-61F0-7F4071E502DB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316624" y="1827163"/>
            <a:ext cx="74696" cy="22014"/>
          </a:xfrm>
          <a:prstGeom prst="rect">
            <a:avLst/>
          </a:prstGeom>
        </p:spPr>
      </p:pic>
      <p:pic>
        <p:nvPicPr>
          <p:cNvPr id="103" name="Image 180" descr=" ">
            <a:extLst>
              <a:ext uri="{FF2B5EF4-FFF2-40B4-BE49-F238E27FC236}">
                <a16:creationId xmlns:a16="http://schemas.microsoft.com/office/drawing/2014/main" id="{37064FCF-CD33-D391-4CE6-27EBCCFDC986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251429" y="1820478"/>
            <a:ext cx="74671" cy="55141"/>
          </a:xfrm>
          <a:prstGeom prst="rect">
            <a:avLst/>
          </a:prstGeom>
        </p:spPr>
      </p:pic>
      <p:pic>
        <p:nvPicPr>
          <p:cNvPr id="104" name="Image 181" descr=" ">
            <a:extLst>
              <a:ext uri="{FF2B5EF4-FFF2-40B4-BE49-F238E27FC236}">
                <a16:creationId xmlns:a16="http://schemas.microsoft.com/office/drawing/2014/main" id="{82D4CF82-9236-0305-3151-CC3FC5C67C97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333691" y="1827733"/>
            <a:ext cx="181494" cy="174811"/>
          </a:xfrm>
          <a:prstGeom prst="rect">
            <a:avLst/>
          </a:prstGeom>
        </p:spPr>
      </p:pic>
      <p:pic>
        <p:nvPicPr>
          <p:cNvPr id="105" name="Image 182" descr=" ">
            <a:extLst>
              <a:ext uri="{FF2B5EF4-FFF2-40B4-BE49-F238E27FC236}">
                <a16:creationId xmlns:a16="http://schemas.microsoft.com/office/drawing/2014/main" id="{C171A48D-DDDB-07B6-431B-3C022622D13A}"/>
              </a:ext>
            </a:extLst>
          </p:cNvPr>
          <p:cNvPicPr>
            <a:picLocks noChangeAspect="1"/>
          </p:cNvPicPr>
          <p:nvPr userDrawn="1"/>
        </p:nvPicPr>
        <p:blipFill>
          <a:blip r:embed="rId168"/>
          <a:stretch>
            <a:fillRect/>
          </a:stretch>
        </p:blipFill>
        <p:spPr>
          <a:xfrm>
            <a:off x="9291980" y="1270000"/>
            <a:ext cx="2151312" cy="1676400"/>
          </a:xfrm>
          <a:prstGeom prst="rect">
            <a:avLst/>
          </a:prstGeom>
        </p:spPr>
      </p:pic>
      <p:pic>
        <p:nvPicPr>
          <p:cNvPr id="106" name="Image 183" descr=" ">
            <a:extLst>
              <a:ext uri="{FF2B5EF4-FFF2-40B4-BE49-F238E27FC236}">
                <a16:creationId xmlns:a16="http://schemas.microsoft.com/office/drawing/2014/main" id="{628F2E3F-2A13-BF3F-9354-1B01DAF3F186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=""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9427505" y="1682242"/>
            <a:ext cx="319276" cy="1133103"/>
          </a:xfrm>
          <a:prstGeom prst="rect">
            <a:avLst/>
          </a:prstGeom>
        </p:spPr>
      </p:pic>
      <p:pic>
        <p:nvPicPr>
          <p:cNvPr id="107" name="Image 184" descr=" ">
            <a:extLst>
              <a:ext uri="{FF2B5EF4-FFF2-40B4-BE49-F238E27FC236}">
                <a16:creationId xmlns:a16="http://schemas.microsoft.com/office/drawing/2014/main" id="{3FB50ABE-2114-28AE-87EB-423C16B846F1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10979877" y="1359917"/>
            <a:ext cx="319276" cy="1133103"/>
          </a:xfrm>
          <a:prstGeom prst="rect">
            <a:avLst/>
          </a:prstGeom>
        </p:spPr>
      </p:pic>
      <p:pic>
        <p:nvPicPr>
          <p:cNvPr id="108" name="Image 185" descr=" ">
            <a:extLst>
              <a:ext uri="{FF2B5EF4-FFF2-40B4-BE49-F238E27FC236}">
                <a16:creationId xmlns:a16="http://schemas.microsoft.com/office/drawing/2014/main" id="{BBABBE92-8B3C-B9E2-8E25-1DF182EE478E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9712274" y="2058243"/>
            <a:ext cx="63334" cy="102939"/>
          </a:xfrm>
          <a:prstGeom prst="rect">
            <a:avLst/>
          </a:prstGeom>
        </p:spPr>
      </p:pic>
      <p:pic>
        <p:nvPicPr>
          <p:cNvPr id="109" name="Image 186" descr=" ">
            <a:extLst>
              <a:ext uri="{FF2B5EF4-FFF2-40B4-BE49-F238E27FC236}">
                <a16:creationId xmlns:a16="http://schemas.microsoft.com/office/drawing/2014/main" id="{55A1A025-8F29-7DB8-0BD4-28BEC0F49FAA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9784415" y="2031194"/>
            <a:ext cx="68048" cy="103622"/>
          </a:xfrm>
          <a:prstGeom prst="rect">
            <a:avLst/>
          </a:prstGeom>
        </p:spPr>
      </p:pic>
      <p:pic>
        <p:nvPicPr>
          <p:cNvPr id="110" name="Image 187" descr=" ">
            <a:extLst>
              <a:ext uri="{FF2B5EF4-FFF2-40B4-BE49-F238E27FC236}">
                <a16:creationId xmlns:a16="http://schemas.microsoft.com/office/drawing/2014/main" id="{B243DF3B-37BB-5FD0-52D1-BF8B207986D4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9858565" y="2013769"/>
            <a:ext cx="73853" cy="97408"/>
          </a:xfrm>
          <a:prstGeom prst="rect">
            <a:avLst/>
          </a:prstGeom>
        </p:spPr>
      </p:pic>
      <p:pic>
        <p:nvPicPr>
          <p:cNvPr id="111" name="Image 188" descr=" ">
            <a:extLst>
              <a:ext uri="{FF2B5EF4-FFF2-40B4-BE49-F238E27FC236}">
                <a16:creationId xmlns:a16="http://schemas.microsoft.com/office/drawing/2014/main" id="{444715E6-FD38-2688-0359-D81C61F8E8BA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9922594" y="1986025"/>
            <a:ext cx="62044" cy="95300"/>
          </a:xfrm>
          <a:prstGeom prst="rect">
            <a:avLst/>
          </a:prstGeom>
        </p:spPr>
      </p:pic>
      <p:pic>
        <p:nvPicPr>
          <p:cNvPr id="112" name="Image 189" descr=" ">
            <a:extLst>
              <a:ext uri="{FF2B5EF4-FFF2-40B4-BE49-F238E27FC236}">
                <a16:creationId xmlns:a16="http://schemas.microsoft.com/office/drawing/2014/main" id="{51D40349-89E4-6406-7EA8-819255B74653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9987665" y="1966330"/>
            <a:ext cx="77351" cy="87548"/>
          </a:xfrm>
          <a:prstGeom prst="rect">
            <a:avLst/>
          </a:prstGeom>
        </p:spPr>
      </p:pic>
      <p:pic>
        <p:nvPicPr>
          <p:cNvPr id="113" name="Image 190" descr=" ">
            <a:extLst>
              <a:ext uri="{FF2B5EF4-FFF2-40B4-BE49-F238E27FC236}">
                <a16:creationId xmlns:a16="http://schemas.microsoft.com/office/drawing/2014/main" id="{C412B886-EDC1-A9F3-043C-C961D7F14075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10071912" y="1934245"/>
            <a:ext cx="71943" cy="89061"/>
          </a:xfrm>
          <a:prstGeom prst="rect">
            <a:avLst/>
          </a:prstGeom>
        </p:spPr>
      </p:pic>
      <p:pic>
        <p:nvPicPr>
          <p:cNvPr id="114" name="Image 191" descr=" ">
            <a:extLst>
              <a:ext uri="{FF2B5EF4-FFF2-40B4-BE49-F238E27FC236}">
                <a16:creationId xmlns:a16="http://schemas.microsoft.com/office/drawing/2014/main" id="{E278E263-9B38-457F-FE9E-D0628D160E7E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10152811" y="1911387"/>
            <a:ext cx="60829" cy="94940"/>
          </a:xfrm>
          <a:prstGeom prst="rect">
            <a:avLst/>
          </a:prstGeom>
        </p:spPr>
      </p:pic>
      <p:pic>
        <p:nvPicPr>
          <p:cNvPr id="115" name="Image 192" descr=" ">
            <a:extLst>
              <a:ext uri="{FF2B5EF4-FFF2-40B4-BE49-F238E27FC236}">
                <a16:creationId xmlns:a16="http://schemas.microsoft.com/office/drawing/2014/main" id="{21F4A46B-C5D0-AA33-B12B-89D39C85F8BA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10221230" y="1875148"/>
            <a:ext cx="79459" cy="108533"/>
          </a:xfrm>
          <a:prstGeom prst="rect">
            <a:avLst/>
          </a:prstGeom>
        </p:spPr>
      </p:pic>
      <p:pic>
        <p:nvPicPr>
          <p:cNvPr id="116" name="Image 193" descr=" ">
            <a:extLst>
              <a:ext uri="{FF2B5EF4-FFF2-40B4-BE49-F238E27FC236}">
                <a16:creationId xmlns:a16="http://schemas.microsoft.com/office/drawing/2014/main" id="{A0FD535C-5156-078E-C4B9-E04C44A1D067}"/>
              </a:ext>
            </a:extLst>
          </p:cNvPr>
          <p:cNvPicPr>
            <a:picLocks noChangeAspect="1"/>
          </p:cNvPicPr>
          <p:nvPr userDrawn="1"/>
        </p:nvPicPr>
        <p:blipFill>
          <a:blip r:embed="rId189">
            <a:extLst>
              <a:ext uri="{96DAC541-7B7A-43D3-8B79-37D633B846F1}">
                <asvg:svgBlip xmlns=""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10306892" y="1857697"/>
            <a:ext cx="73853" cy="97408"/>
          </a:xfrm>
          <a:prstGeom prst="rect">
            <a:avLst/>
          </a:prstGeom>
        </p:spPr>
      </p:pic>
      <p:pic>
        <p:nvPicPr>
          <p:cNvPr id="117" name="Image 194" descr=" ">
            <a:extLst>
              <a:ext uri="{FF2B5EF4-FFF2-40B4-BE49-F238E27FC236}">
                <a16:creationId xmlns:a16="http://schemas.microsoft.com/office/drawing/2014/main" id="{FE8C9AEB-5112-A2E0-3810-84468BF8C4EF}"/>
              </a:ext>
            </a:extLst>
          </p:cNvPr>
          <p:cNvPicPr>
            <a:picLocks noChangeAspect="1"/>
          </p:cNvPicPr>
          <p:nvPr userDrawn="1"/>
        </p:nvPicPr>
        <p:blipFill>
          <a:blip r:embed="rId191">
            <a:extLst>
              <a:ext uri="{96DAC541-7B7A-43D3-8B79-37D633B846F1}">
                <asvg:svgBlip xmlns=""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9710339" y="2174627"/>
            <a:ext cx="68395" cy="102171"/>
          </a:xfrm>
          <a:prstGeom prst="rect">
            <a:avLst/>
          </a:prstGeom>
        </p:spPr>
      </p:pic>
      <p:pic>
        <p:nvPicPr>
          <p:cNvPr id="118" name="Image 195" descr=" ">
            <a:extLst>
              <a:ext uri="{FF2B5EF4-FFF2-40B4-BE49-F238E27FC236}">
                <a16:creationId xmlns:a16="http://schemas.microsoft.com/office/drawing/2014/main" id="{F28D2863-2E16-1A65-2DEA-27AAFCB0049D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9786027" y="2148694"/>
            <a:ext cx="63359" cy="102952"/>
          </a:xfrm>
          <a:prstGeom prst="rect">
            <a:avLst/>
          </a:prstGeom>
        </p:spPr>
      </p:pic>
      <p:pic>
        <p:nvPicPr>
          <p:cNvPr id="119" name="Image 196" descr=" ">
            <a:extLst>
              <a:ext uri="{FF2B5EF4-FFF2-40B4-BE49-F238E27FC236}">
                <a16:creationId xmlns:a16="http://schemas.microsoft.com/office/drawing/2014/main" id="{17377F9B-C89F-ADC7-C1D1-E791B5B3D12D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9858689" y="2122500"/>
            <a:ext cx="63334" cy="102952"/>
          </a:xfrm>
          <a:prstGeom prst="rect">
            <a:avLst/>
          </a:prstGeom>
        </p:spPr>
      </p:pic>
      <p:pic>
        <p:nvPicPr>
          <p:cNvPr id="120" name="Image 197" descr=" ">
            <a:extLst>
              <a:ext uri="{FF2B5EF4-FFF2-40B4-BE49-F238E27FC236}">
                <a16:creationId xmlns:a16="http://schemas.microsoft.com/office/drawing/2014/main" id="{01CF5A8C-3600-407A-4639-0BEF95968D63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9931302" y="2103785"/>
            <a:ext cx="63111" cy="95473"/>
          </a:xfrm>
          <a:prstGeom prst="rect">
            <a:avLst/>
          </a:prstGeom>
        </p:spPr>
      </p:pic>
      <p:pic>
        <p:nvPicPr>
          <p:cNvPr id="121" name="Image 198" descr=" ">
            <a:extLst>
              <a:ext uri="{FF2B5EF4-FFF2-40B4-BE49-F238E27FC236}">
                <a16:creationId xmlns:a16="http://schemas.microsoft.com/office/drawing/2014/main" id="{38634A9D-167F-7749-EC02-8057B0BDFC12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10002178" y="2072891"/>
            <a:ext cx="57157" cy="100781"/>
          </a:xfrm>
          <a:prstGeom prst="rect">
            <a:avLst/>
          </a:prstGeom>
        </p:spPr>
      </p:pic>
      <p:pic>
        <p:nvPicPr>
          <p:cNvPr id="122" name="Image 199" descr=" ">
            <a:extLst>
              <a:ext uri="{FF2B5EF4-FFF2-40B4-BE49-F238E27FC236}">
                <a16:creationId xmlns:a16="http://schemas.microsoft.com/office/drawing/2014/main" id="{3D05CF83-E9CB-B7CB-FFC3-CD1F293E2EA3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10067645" y="2055577"/>
            <a:ext cx="60829" cy="94940"/>
          </a:xfrm>
          <a:prstGeom prst="rect">
            <a:avLst/>
          </a:prstGeom>
        </p:spPr>
      </p:pic>
      <p:pic>
        <p:nvPicPr>
          <p:cNvPr id="123" name="Image 200" descr=" ">
            <a:extLst>
              <a:ext uri="{FF2B5EF4-FFF2-40B4-BE49-F238E27FC236}">
                <a16:creationId xmlns:a16="http://schemas.microsoft.com/office/drawing/2014/main" id="{EAE80EE8-2356-1EEC-ABB4-73D18E991FD8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04"/>
              </a:ext>
            </a:extLst>
          </a:blip>
          <a:stretch>
            <a:fillRect/>
          </a:stretch>
        </p:blipFill>
        <p:spPr>
          <a:xfrm>
            <a:off x="10135520" y="2028304"/>
            <a:ext cx="67973" cy="89012"/>
          </a:xfrm>
          <a:prstGeom prst="rect">
            <a:avLst/>
          </a:prstGeom>
        </p:spPr>
      </p:pic>
      <p:pic>
        <p:nvPicPr>
          <p:cNvPr id="124" name="Image 201" descr=" ">
            <a:extLst>
              <a:ext uri="{FF2B5EF4-FFF2-40B4-BE49-F238E27FC236}">
                <a16:creationId xmlns:a16="http://schemas.microsoft.com/office/drawing/2014/main" id="{F7FE8A31-C755-6D05-F8FA-586A213E529B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10211357" y="1995785"/>
            <a:ext cx="63359" cy="102952"/>
          </a:xfrm>
          <a:prstGeom prst="rect">
            <a:avLst/>
          </a:prstGeom>
        </p:spPr>
      </p:pic>
      <p:pic>
        <p:nvPicPr>
          <p:cNvPr id="125" name="Image 202" descr=" ">
            <a:extLst>
              <a:ext uri="{FF2B5EF4-FFF2-40B4-BE49-F238E27FC236}">
                <a16:creationId xmlns:a16="http://schemas.microsoft.com/office/drawing/2014/main" id="{3624F724-F08B-04AF-D4CD-8A2B98C9D4A1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10283820" y="1970162"/>
            <a:ext cx="62019" cy="95312"/>
          </a:xfrm>
          <a:prstGeom prst="rect">
            <a:avLst/>
          </a:prstGeom>
        </p:spPr>
      </p:pic>
      <p:pic>
        <p:nvPicPr>
          <p:cNvPr id="126" name="Image 203" descr=" ">
            <a:extLst>
              <a:ext uri="{FF2B5EF4-FFF2-40B4-BE49-F238E27FC236}">
                <a16:creationId xmlns:a16="http://schemas.microsoft.com/office/drawing/2014/main" id="{95A9D198-8E43-2ACD-9B91-5300C97A5430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10353233" y="1946846"/>
            <a:ext cx="57132" cy="100794"/>
          </a:xfrm>
          <a:prstGeom prst="rect">
            <a:avLst/>
          </a:prstGeom>
        </p:spPr>
      </p:pic>
      <p:pic>
        <p:nvPicPr>
          <p:cNvPr id="127" name="Image 204" descr=" ">
            <a:extLst>
              <a:ext uri="{FF2B5EF4-FFF2-40B4-BE49-F238E27FC236}">
                <a16:creationId xmlns:a16="http://schemas.microsoft.com/office/drawing/2014/main" id="{A45A0E2B-FC76-2AAB-B285-4BBA70E0D65B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10418105" y="1922252"/>
            <a:ext cx="62044" cy="95300"/>
          </a:xfrm>
          <a:prstGeom prst="rect">
            <a:avLst/>
          </a:prstGeom>
        </p:spPr>
      </p:pic>
      <p:pic>
        <p:nvPicPr>
          <p:cNvPr id="128" name="Image 205" descr=" ">
            <a:extLst>
              <a:ext uri="{FF2B5EF4-FFF2-40B4-BE49-F238E27FC236}">
                <a16:creationId xmlns:a16="http://schemas.microsoft.com/office/drawing/2014/main" id="{EBAD8B35-AC16-F4F5-DF58-C9EFA9AE621C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10483498" y="1905471"/>
            <a:ext cx="67998" cy="89012"/>
          </a:xfrm>
          <a:prstGeom prst="rect">
            <a:avLst/>
          </a:prstGeom>
        </p:spPr>
      </p:pic>
      <p:pic>
        <p:nvPicPr>
          <p:cNvPr id="129" name="Image 206" descr=" ">
            <a:extLst>
              <a:ext uri="{FF2B5EF4-FFF2-40B4-BE49-F238E27FC236}">
                <a16:creationId xmlns:a16="http://schemas.microsoft.com/office/drawing/2014/main" id="{18105DA3-91EF-40BB-4D62-8CAA0E5E6619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10560006" y="1870720"/>
            <a:ext cx="69114" cy="104949"/>
          </a:xfrm>
          <a:prstGeom prst="rect">
            <a:avLst/>
          </a:prstGeom>
        </p:spPr>
      </p:pic>
      <p:pic>
        <p:nvPicPr>
          <p:cNvPr id="130" name="Image 207" descr=" ">
            <a:extLst>
              <a:ext uri="{FF2B5EF4-FFF2-40B4-BE49-F238E27FC236}">
                <a16:creationId xmlns:a16="http://schemas.microsoft.com/office/drawing/2014/main" id="{4C62B01E-1C06-583E-FBBA-D6F48E293097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3"/>
              </a:ext>
            </a:extLst>
          </a:blip>
          <a:stretch>
            <a:fillRect/>
          </a:stretch>
        </p:blipFill>
        <p:spPr>
          <a:xfrm>
            <a:off x="10625895" y="1854845"/>
            <a:ext cx="71943" cy="89061"/>
          </a:xfrm>
          <a:prstGeom prst="rect">
            <a:avLst/>
          </a:prstGeom>
        </p:spPr>
      </p:pic>
      <p:pic>
        <p:nvPicPr>
          <p:cNvPr id="131" name="Image 208" descr=" ">
            <a:extLst>
              <a:ext uri="{FF2B5EF4-FFF2-40B4-BE49-F238E27FC236}">
                <a16:creationId xmlns:a16="http://schemas.microsoft.com/office/drawing/2014/main" id="{53C1B52C-DD07-71D3-7765-CF5775C9AF68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10707984" y="1824186"/>
            <a:ext cx="54205" cy="99764"/>
          </a:xfrm>
          <a:prstGeom prst="rect">
            <a:avLst/>
          </a:prstGeom>
        </p:spPr>
      </p:pic>
      <p:pic>
        <p:nvPicPr>
          <p:cNvPr id="132" name="Image 209" descr=" ">
            <a:extLst>
              <a:ext uri="{FF2B5EF4-FFF2-40B4-BE49-F238E27FC236}">
                <a16:creationId xmlns:a16="http://schemas.microsoft.com/office/drawing/2014/main" id="{69140C33-5E1D-EDE2-B666-FBD876F4FEFA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10765240" y="1806649"/>
            <a:ext cx="71943" cy="89061"/>
          </a:xfrm>
          <a:prstGeom prst="rect">
            <a:avLst/>
          </a:prstGeom>
        </p:spPr>
      </p:pic>
      <p:pic>
        <p:nvPicPr>
          <p:cNvPr id="133" name="Image 210" descr=" ">
            <a:extLst>
              <a:ext uri="{FF2B5EF4-FFF2-40B4-BE49-F238E27FC236}">
                <a16:creationId xmlns:a16="http://schemas.microsoft.com/office/drawing/2014/main" id="{DFFFA8E2-6267-59CA-17AC-EA241419019D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9711877" y="2285938"/>
            <a:ext cx="62044" cy="95312"/>
          </a:xfrm>
          <a:prstGeom prst="rect">
            <a:avLst/>
          </a:prstGeom>
        </p:spPr>
      </p:pic>
      <p:pic>
        <p:nvPicPr>
          <p:cNvPr id="134" name="Image 211" descr=" ">
            <a:extLst>
              <a:ext uri="{FF2B5EF4-FFF2-40B4-BE49-F238E27FC236}">
                <a16:creationId xmlns:a16="http://schemas.microsoft.com/office/drawing/2014/main" id="{260AA7B7-92A7-63BF-1D74-DF127CDB25DB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9779999" y="2262547"/>
            <a:ext cx="57157" cy="100794"/>
          </a:xfrm>
          <a:prstGeom prst="rect">
            <a:avLst/>
          </a:prstGeom>
        </p:spPr>
      </p:pic>
      <p:pic>
        <p:nvPicPr>
          <p:cNvPr id="135" name="Image 212" descr=" ">
            <a:extLst>
              <a:ext uri="{FF2B5EF4-FFF2-40B4-BE49-F238E27FC236}">
                <a16:creationId xmlns:a16="http://schemas.microsoft.com/office/drawing/2014/main" id="{295CBDC8-C751-EB11-B5AF-FA63E37FBDB3}"/>
              </a:ext>
            </a:extLst>
          </p:cNvPr>
          <p:cNvPicPr>
            <a:picLocks noChangeAspect="1"/>
          </p:cNvPicPr>
          <p:nvPr userDrawn="1"/>
        </p:nvPicPr>
        <p:blipFill>
          <a:blip r:embed="rId219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9842341" y="2235622"/>
            <a:ext cx="74324" cy="106759"/>
          </a:xfrm>
          <a:prstGeom prst="rect">
            <a:avLst/>
          </a:prstGeom>
        </p:spPr>
      </p:pic>
      <p:pic>
        <p:nvPicPr>
          <p:cNvPr id="136" name="Image 213" descr=" ">
            <a:extLst>
              <a:ext uri="{FF2B5EF4-FFF2-40B4-BE49-F238E27FC236}">
                <a16:creationId xmlns:a16="http://schemas.microsoft.com/office/drawing/2014/main" id="{C44475A8-1EA5-CD23-F08B-7E4961CD95B9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9924008" y="2210705"/>
            <a:ext cx="63334" cy="102952"/>
          </a:xfrm>
          <a:prstGeom prst="rect">
            <a:avLst/>
          </a:prstGeom>
        </p:spPr>
      </p:pic>
      <p:pic>
        <p:nvPicPr>
          <p:cNvPr id="137" name="Image 214" descr=" ">
            <a:extLst>
              <a:ext uri="{FF2B5EF4-FFF2-40B4-BE49-F238E27FC236}">
                <a16:creationId xmlns:a16="http://schemas.microsoft.com/office/drawing/2014/main" id="{BF17B616-B391-EADD-BA88-235B5224EB8B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9995554" y="2190862"/>
            <a:ext cx="71943" cy="89061"/>
          </a:xfrm>
          <a:prstGeom prst="rect">
            <a:avLst/>
          </a:prstGeom>
        </p:spPr>
      </p:pic>
      <p:pic>
        <p:nvPicPr>
          <p:cNvPr id="138" name="Image 215" descr=" ">
            <a:extLst>
              <a:ext uri="{FF2B5EF4-FFF2-40B4-BE49-F238E27FC236}">
                <a16:creationId xmlns:a16="http://schemas.microsoft.com/office/drawing/2014/main" id="{8E46C5C4-3D43-20B6-599C-A1DCEA90B067}"/>
              </a:ext>
            </a:extLst>
          </p:cNvPr>
          <p:cNvPicPr>
            <a:picLocks noChangeAspect="1"/>
          </p:cNvPicPr>
          <p:nvPr userDrawn="1"/>
        </p:nvPicPr>
        <p:blipFill>
          <a:blip r:embed="rId223">
            <a:extLst>
              <a:ext uri="{96DAC541-7B7A-43D3-8B79-37D633B846F1}">
                <asvg:svgBlip xmlns="" xmlns:asvg="http://schemas.microsoft.com/office/drawing/2016/SVG/main" r:embed="rId224"/>
              </a:ext>
            </a:extLst>
          </a:blip>
          <a:stretch>
            <a:fillRect/>
          </a:stretch>
        </p:blipFill>
        <p:spPr>
          <a:xfrm>
            <a:off x="10069308" y="2158293"/>
            <a:ext cx="68048" cy="103609"/>
          </a:xfrm>
          <a:prstGeom prst="rect">
            <a:avLst/>
          </a:prstGeom>
        </p:spPr>
      </p:pic>
      <p:pic>
        <p:nvPicPr>
          <p:cNvPr id="139" name="Image 216" descr=" ">
            <a:extLst>
              <a:ext uri="{FF2B5EF4-FFF2-40B4-BE49-F238E27FC236}">
                <a16:creationId xmlns:a16="http://schemas.microsoft.com/office/drawing/2014/main" id="{6E052FA8-CA4D-E277-75F9-B9398B1008EE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10145616" y="2138425"/>
            <a:ext cx="71943" cy="89061"/>
          </a:xfrm>
          <a:prstGeom prst="rect">
            <a:avLst/>
          </a:prstGeom>
        </p:spPr>
      </p:pic>
      <p:pic>
        <p:nvPicPr>
          <p:cNvPr id="140" name="Image 217" descr=" ">
            <a:extLst>
              <a:ext uri="{FF2B5EF4-FFF2-40B4-BE49-F238E27FC236}">
                <a16:creationId xmlns:a16="http://schemas.microsoft.com/office/drawing/2014/main" id="{C05F0F05-A714-B44B-2463-410B6ED11879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10226266" y="2107729"/>
            <a:ext cx="54205" cy="99764"/>
          </a:xfrm>
          <a:prstGeom prst="rect">
            <a:avLst/>
          </a:prstGeom>
        </p:spPr>
      </p:pic>
      <p:pic>
        <p:nvPicPr>
          <p:cNvPr id="141" name="Image 218" descr=" ">
            <a:extLst>
              <a:ext uri="{FF2B5EF4-FFF2-40B4-BE49-F238E27FC236}">
                <a16:creationId xmlns:a16="http://schemas.microsoft.com/office/drawing/2014/main" id="{39AC72D2-F7AD-47D2-AD08-08B1DF7B5A00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10288906" y="2082428"/>
            <a:ext cx="63334" cy="102939"/>
          </a:xfrm>
          <a:prstGeom prst="rect">
            <a:avLst/>
          </a:prstGeom>
        </p:spPr>
      </p:pic>
      <p:pic>
        <p:nvPicPr>
          <p:cNvPr id="142" name="Image 219" descr=" ">
            <a:extLst>
              <a:ext uri="{FF2B5EF4-FFF2-40B4-BE49-F238E27FC236}">
                <a16:creationId xmlns:a16="http://schemas.microsoft.com/office/drawing/2014/main" id="{C403FA43-635A-F2E3-6EA3-FC77C9382AEE}"/>
              </a:ext>
            </a:extLst>
          </p:cNvPr>
          <p:cNvPicPr>
            <a:picLocks noChangeAspect="1"/>
          </p:cNvPicPr>
          <p:nvPr userDrawn="1"/>
        </p:nvPicPr>
        <p:blipFill>
          <a:blip r:embed="rId229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10362436" y="2058975"/>
            <a:ext cx="60531" cy="87561"/>
          </a:xfrm>
          <a:prstGeom prst="rect">
            <a:avLst/>
          </a:prstGeom>
        </p:spPr>
      </p:pic>
      <p:pic>
        <p:nvPicPr>
          <p:cNvPr id="143" name="Image 220" descr=" ">
            <a:extLst>
              <a:ext uri="{FF2B5EF4-FFF2-40B4-BE49-F238E27FC236}">
                <a16:creationId xmlns:a16="http://schemas.microsoft.com/office/drawing/2014/main" id="{03C5E722-5A35-AFBE-82A0-B03017ED3B27}"/>
              </a:ext>
            </a:extLst>
          </p:cNvPr>
          <p:cNvPicPr>
            <a:picLocks noChangeAspect="1"/>
          </p:cNvPicPr>
          <p:nvPr userDrawn="1"/>
        </p:nvPicPr>
        <p:blipFill>
          <a:blip r:embed="rId231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10432097" y="2034989"/>
            <a:ext cx="57157" cy="100794"/>
          </a:xfrm>
          <a:prstGeom prst="rect">
            <a:avLst/>
          </a:prstGeom>
        </p:spPr>
      </p:pic>
      <p:pic>
        <p:nvPicPr>
          <p:cNvPr id="144" name="Image 221" descr=" ">
            <a:extLst>
              <a:ext uri="{FF2B5EF4-FFF2-40B4-BE49-F238E27FC236}">
                <a16:creationId xmlns:a16="http://schemas.microsoft.com/office/drawing/2014/main" id="{ABDB0FBA-694D-E681-BB30-96CB28AFED15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33"/>
              </a:ext>
            </a:extLst>
          </a:blip>
          <a:stretch>
            <a:fillRect/>
          </a:stretch>
        </p:blipFill>
        <p:spPr>
          <a:xfrm>
            <a:off x="10495133" y="2014724"/>
            <a:ext cx="67973" cy="89012"/>
          </a:xfrm>
          <a:prstGeom prst="rect">
            <a:avLst/>
          </a:prstGeom>
        </p:spPr>
      </p:pic>
      <p:pic>
        <p:nvPicPr>
          <p:cNvPr id="145" name="Image 222" descr=" ">
            <a:extLst>
              <a:ext uri="{FF2B5EF4-FFF2-40B4-BE49-F238E27FC236}">
                <a16:creationId xmlns:a16="http://schemas.microsoft.com/office/drawing/2014/main" id="{95586B7F-51DC-864E-D78D-987913EB5DD8}"/>
              </a:ext>
            </a:extLst>
          </p:cNvPr>
          <p:cNvPicPr>
            <a:picLocks noChangeAspect="1"/>
          </p:cNvPicPr>
          <p:nvPr userDrawn="1"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10571343" y="1980071"/>
            <a:ext cx="69114" cy="104949"/>
          </a:xfrm>
          <a:prstGeom prst="rect">
            <a:avLst/>
          </a:prstGeom>
        </p:spPr>
      </p:pic>
      <p:pic>
        <p:nvPicPr>
          <p:cNvPr id="146" name="Image 223" descr=" ">
            <a:extLst>
              <a:ext uri="{FF2B5EF4-FFF2-40B4-BE49-F238E27FC236}">
                <a16:creationId xmlns:a16="http://schemas.microsoft.com/office/drawing/2014/main" id="{3E633C2B-CF31-214D-5128-7BF6BE7C113E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10637580" y="1964072"/>
            <a:ext cx="71943" cy="89061"/>
          </a:xfrm>
          <a:prstGeom prst="rect">
            <a:avLst/>
          </a:prstGeom>
        </p:spPr>
      </p:pic>
      <p:pic>
        <p:nvPicPr>
          <p:cNvPr id="147" name="Image 224" descr=" ">
            <a:extLst>
              <a:ext uri="{FF2B5EF4-FFF2-40B4-BE49-F238E27FC236}">
                <a16:creationId xmlns:a16="http://schemas.microsoft.com/office/drawing/2014/main" id="{DF5210E1-77B9-F76E-EDA6-F1825D047FB7}"/>
              </a:ext>
            </a:extLst>
          </p:cNvPr>
          <p:cNvPicPr>
            <a:picLocks noChangeAspect="1"/>
          </p:cNvPicPr>
          <p:nvPr userDrawn="1"/>
        </p:nvPicPr>
        <p:blipFill>
          <a:blip r:embed="rId214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10718106" y="1934964"/>
            <a:ext cx="54180" cy="99764"/>
          </a:xfrm>
          <a:prstGeom prst="rect">
            <a:avLst/>
          </a:prstGeom>
        </p:spPr>
      </p:pic>
      <p:pic>
        <p:nvPicPr>
          <p:cNvPr id="148" name="Image 225" descr=" ">
            <a:extLst>
              <a:ext uri="{FF2B5EF4-FFF2-40B4-BE49-F238E27FC236}">
                <a16:creationId xmlns:a16="http://schemas.microsoft.com/office/drawing/2014/main" id="{F262E8CB-29AD-3C0E-912F-7ED47AA644F6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10778364" y="1919002"/>
            <a:ext cx="71943" cy="89061"/>
          </a:xfrm>
          <a:prstGeom prst="rect">
            <a:avLst/>
          </a:prstGeom>
        </p:spPr>
      </p:pic>
      <p:pic>
        <p:nvPicPr>
          <p:cNvPr id="149" name="Image 226" descr=" ">
            <a:extLst>
              <a:ext uri="{FF2B5EF4-FFF2-40B4-BE49-F238E27FC236}">
                <a16:creationId xmlns:a16="http://schemas.microsoft.com/office/drawing/2014/main" id="{2C1C11E7-1CD3-B4B7-47C8-DA3345992B6C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9716913" y="2387240"/>
            <a:ext cx="63334" cy="102939"/>
          </a:xfrm>
          <a:prstGeom prst="rect">
            <a:avLst/>
          </a:prstGeom>
        </p:spPr>
      </p:pic>
      <p:pic>
        <p:nvPicPr>
          <p:cNvPr id="150" name="Image 227" descr=" ">
            <a:extLst>
              <a:ext uri="{FF2B5EF4-FFF2-40B4-BE49-F238E27FC236}">
                <a16:creationId xmlns:a16="http://schemas.microsoft.com/office/drawing/2014/main" id="{A8F6A69D-A953-02B5-EB9D-7AA7E06922F9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39"/>
              </a:ext>
            </a:extLst>
          </a:blip>
          <a:stretch>
            <a:fillRect/>
          </a:stretch>
        </p:blipFill>
        <p:spPr>
          <a:xfrm>
            <a:off x="9791237" y="2369009"/>
            <a:ext cx="60829" cy="94940"/>
          </a:xfrm>
          <a:prstGeom prst="rect">
            <a:avLst/>
          </a:prstGeom>
        </p:spPr>
      </p:pic>
      <p:pic>
        <p:nvPicPr>
          <p:cNvPr id="151" name="Image 228" descr=" ">
            <a:extLst>
              <a:ext uri="{FF2B5EF4-FFF2-40B4-BE49-F238E27FC236}">
                <a16:creationId xmlns:a16="http://schemas.microsoft.com/office/drawing/2014/main" id="{FD354377-85FF-D1C5-C4A1-9854D5D62EE5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9859657" y="2338958"/>
            <a:ext cx="57157" cy="100781"/>
          </a:xfrm>
          <a:prstGeom prst="rect">
            <a:avLst/>
          </a:prstGeom>
        </p:spPr>
      </p:pic>
      <p:pic>
        <p:nvPicPr>
          <p:cNvPr id="152" name="Image 229" descr=" ">
            <a:extLst>
              <a:ext uri="{FF2B5EF4-FFF2-40B4-BE49-F238E27FC236}">
                <a16:creationId xmlns:a16="http://schemas.microsoft.com/office/drawing/2014/main" id="{F08358A1-D328-68CC-1EBA-E0A501F4C939}"/>
              </a:ext>
            </a:extLst>
          </p:cNvPr>
          <p:cNvPicPr>
            <a:picLocks noChangeAspect="1"/>
          </p:cNvPicPr>
          <p:nvPr userDrawn="1"/>
        </p:nvPicPr>
        <p:blipFill>
          <a:blip r:embed="rId241">
            <a:extLst>
              <a:ext uri="{96DAC541-7B7A-43D3-8B79-37D633B846F1}">
                <asvg:svgBlip xmlns=""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9923587" y="2311363"/>
            <a:ext cx="74994" cy="123713"/>
          </a:xfrm>
          <a:prstGeom prst="rect">
            <a:avLst/>
          </a:prstGeom>
        </p:spPr>
      </p:pic>
      <p:pic>
        <p:nvPicPr>
          <p:cNvPr id="153" name="Image 230" descr=" ">
            <a:extLst>
              <a:ext uri="{FF2B5EF4-FFF2-40B4-BE49-F238E27FC236}">
                <a16:creationId xmlns:a16="http://schemas.microsoft.com/office/drawing/2014/main" id="{CFADA75C-E7DB-6DBB-03B1-9ADD6CD30873}"/>
              </a:ext>
            </a:extLst>
          </p:cNvPr>
          <p:cNvPicPr>
            <a:picLocks noChangeAspect="1"/>
          </p:cNvPicPr>
          <p:nvPr userDrawn="1"/>
        </p:nvPicPr>
        <p:blipFill>
          <a:blip r:embed="rId243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10006345" y="2284574"/>
            <a:ext cx="63334" cy="102952"/>
          </a:xfrm>
          <a:prstGeom prst="rect">
            <a:avLst/>
          </a:prstGeom>
        </p:spPr>
      </p:pic>
      <p:pic>
        <p:nvPicPr>
          <p:cNvPr id="154" name="Image 231" descr=" ">
            <a:extLst>
              <a:ext uri="{FF2B5EF4-FFF2-40B4-BE49-F238E27FC236}">
                <a16:creationId xmlns:a16="http://schemas.microsoft.com/office/drawing/2014/main" id="{D1F57F5D-BB95-8B72-093A-24C82937C676}"/>
              </a:ext>
            </a:extLst>
          </p:cNvPr>
          <p:cNvPicPr>
            <a:picLocks noChangeAspect="1"/>
          </p:cNvPicPr>
          <p:nvPr userDrawn="1"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10079553" y="2267731"/>
            <a:ext cx="60829" cy="94940"/>
          </a:xfrm>
          <a:prstGeom prst="rect">
            <a:avLst/>
          </a:prstGeom>
        </p:spPr>
      </p:pic>
      <p:pic>
        <p:nvPicPr>
          <p:cNvPr id="155" name="Image 232" descr=" ">
            <a:extLst>
              <a:ext uri="{FF2B5EF4-FFF2-40B4-BE49-F238E27FC236}">
                <a16:creationId xmlns:a16="http://schemas.microsoft.com/office/drawing/2014/main" id="{EA07A762-7F79-1491-1144-31DED001BA5E}"/>
              </a:ext>
            </a:extLst>
          </p:cNvPr>
          <p:cNvPicPr>
            <a:picLocks noChangeAspect="1"/>
          </p:cNvPicPr>
          <p:nvPr userDrawn="1"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10147626" y="2235659"/>
            <a:ext cx="63359" cy="102952"/>
          </a:xfrm>
          <a:prstGeom prst="rect">
            <a:avLst/>
          </a:prstGeom>
        </p:spPr>
      </p:pic>
      <p:pic>
        <p:nvPicPr>
          <p:cNvPr id="156" name="Image 233" descr=" ">
            <a:extLst>
              <a:ext uri="{FF2B5EF4-FFF2-40B4-BE49-F238E27FC236}">
                <a16:creationId xmlns:a16="http://schemas.microsoft.com/office/drawing/2014/main" id="{F5C57C1B-2B0E-A245-44A6-768C78AC0BB5}"/>
              </a:ext>
            </a:extLst>
          </p:cNvPr>
          <p:cNvPicPr>
            <a:picLocks noChangeAspect="1"/>
          </p:cNvPicPr>
          <p:nvPr userDrawn="1"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10218551" y="2211065"/>
            <a:ext cx="63334" cy="102952"/>
          </a:xfrm>
          <a:prstGeom prst="rect">
            <a:avLst/>
          </a:prstGeom>
        </p:spPr>
      </p:pic>
      <p:pic>
        <p:nvPicPr>
          <p:cNvPr id="157" name="Image 234" descr=" ">
            <a:extLst>
              <a:ext uri="{FF2B5EF4-FFF2-40B4-BE49-F238E27FC236}">
                <a16:creationId xmlns:a16="http://schemas.microsoft.com/office/drawing/2014/main" id="{325B0D33-7A53-357B-B809-E1DBB315B9F6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10291139" y="2184896"/>
            <a:ext cx="63334" cy="102939"/>
          </a:xfrm>
          <a:prstGeom prst="rect">
            <a:avLst/>
          </a:prstGeom>
        </p:spPr>
      </p:pic>
      <p:pic>
        <p:nvPicPr>
          <p:cNvPr id="158" name="Image 235" descr=" ">
            <a:extLst>
              <a:ext uri="{FF2B5EF4-FFF2-40B4-BE49-F238E27FC236}">
                <a16:creationId xmlns:a16="http://schemas.microsoft.com/office/drawing/2014/main" id="{43366D29-ACA1-A4ED-0E78-B0591DD1DABC}"/>
              </a:ext>
            </a:extLst>
          </p:cNvPr>
          <p:cNvPicPr>
            <a:picLocks noChangeAspect="1"/>
          </p:cNvPicPr>
          <p:nvPr userDrawn="1"/>
        </p:nvPicPr>
        <p:blipFill>
          <a:blip r:embed="rId249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10362610" y="2154535"/>
            <a:ext cx="79459" cy="108533"/>
          </a:xfrm>
          <a:prstGeom prst="rect">
            <a:avLst/>
          </a:prstGeom>
        </p:spPr>
      </p:pic>
      <p:pic>
        <p:nvPicPr>
          <p:cNvPr id="159" name="Image 236" descr=" ">
            <a:extLst>
              <a:ext uri="{FF2B5EF4-FFF2-40B4-BE49-F238E27FC236}">
                <a16:creationId xmlns:a16="http://schemas.microsoft.com/office/drawing/2014/main" id="{EFABFF6D-45F2-DEB7-EBCB-39AAFA6FC32C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10446882" y="2135485"/>
            <a:ext cx="73853" cy="97408"/>
          </a:xfrm>
          <a:prstGeom prst="rect">
            <a:avLst/>
          </a:prstGeom>
        </p:spPr>
      </p:pic>
      <p:pic>
        <p:nvPicPr>
          <p:cNvPr id="160" name="Image 237" descr=" ">
            <a:extLst>
              <a:ext uri="{FF2B5EF4-FFF2-40B4-BE49-F238E27FC236}">
                <a16:creationId xmlns:a16="http://schemas.microsoft.com/office/drawing/2014/main" id="{48DC110F-DAA5-AD93-C16C-AC116A914255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10512499" y="2107716"/>
            <a:ext cx="62044" cy="95300"/>
          </a:xfrm>
          <a:prstGeom prst="rect">
            <a:avLst/>
          </a:prstGeom>
        </p:spPr>
      </p:pic>
      <p:pic>
        <p:nvPicPr>
          <p:cNvPr id="161" name="Image 238" descr=" ">
            <a:extLst>
              <a:ext uri="{FF2B5EF4-FFF2-40B4-BE49-F238E27FC236}">
                <a16:creationId xmlns:a16="http://schemas.microsoft.com/office/drawing/2014/main" id="{26328A3E-57D9-66F0-9576-129DA2F615FD}"/>
              </a:ext>
            </a:extLst>
          </p:cNvPr>
          <p:cNvPicPr>
            <a:picLocks noChangeAspect="1"/>
          </p:cNvPicPr>
          <p:nvPr userDrawn="1"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10581663" y="2086037"/>
            <a:ext cx="57157" cy="100781"/>
          </a:xfrm>
          <a:prstGeom prst="rect">
            <a:avLst/>
          </a:prstGeom>
        </p:spPr>
      </p:pic>
      <p:pic>
        <p:nvPicPr>
          <p:cNvPr id="162" name="Image 239" descr=" ">
            <a:extLst>
              <a:ext uri="{FF2B5EF4-FFF2-40B4-BE49-F238E27FC236}">
                <a16:creationId xmlns:a16="http://schemas.microsoft.com/office/drawing/2014/main" id="{7133F8E8-1420-AB52-B4DD-7A30C20A098E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10645121" y="2059843"/>
            <a:ext cx="68048" cy="103609"/>
          </a:xfrm>
          <a:prstGeom prst="rect">
            <a:avLst/>
          </a:prstGeom>
        </p:spPr>
      </p:pic>
      <p:pic>
        <p:nvPicPr>
          <p:cNvPr id="163" name="Image 240" descr=" ">
            <a:extLst>
              <a:ext uri="{FF2B5EF4-FFF2-40B4-BE49-F238E27FC236}">
                <a16:creationId xmlns:a16="http://schemas.microsoft.com/office/drawing/2014/main" id="{65E70B24-C70C-642A-89A3-67C351FF4223}"/>
              </a:ext>
            </a:extLst>
          </p:cNvPr>
          <p:cNvPicPr>
            <a:picLocks noChangeAspect="1"/>
          </p:cNvPicPr>
          <p:nvPr userDrawn="1"/>
        </p:nvPicPr>
        <p:blipFill>
          <a:blip r:embed="rId255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10720983" y="2050529"/>
            <a:ext cx="60209" cy="87561"/>
          </a:xfrm>
          <a:prstGeom prst="rect">
            <a:avLst/>
          </a:prstGeom>
        </p:spPr>
      </p:pic>
      <p:pic>
        <p:nvPicPr>
          <p:cNvPr id="164" name="Image 241" descr=" ">
            <a:extLst>
              <a:ext uri="{FF2B5EF4-FFF2-40B4-BE49-F238E27FC236}">
                <a16:creationId xmlns:a16="http://schemas.microsoft.com/office/drawing/2014/main" id="{7691B742-9F25-07A7-0773-6F182E904830}"/>
              </a:ext>
            </a:extLst>
          </p:cNvPr>
          <p:cNvPicPr>
            <a:picLocks noChangeAspect="1"/>
          </p:cNvPicPr>
          <p:nvPr userDrawn="1"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10785756" y="2019002"/>
            <a:ext cx="67973" cy="89012"/>
          </a:xfrm>
          <a:prstGeom prst="rect">
            <a:avLst/>
          </a:prstGeom>
        </p:spPr>
      </p:pic>
      <p:pic>
        <p:nvPicPr>
          <p:cNvPr id="165" name="Image 242" descr=" ">
            <a:extLst>
              <a:ext uri="{FF2B5EF4-FFF2-40B4-BE49-F238E27FC236}">
                <a16:creationId xmlns:a16="http://schemas.microsoft.com/office/drawing/2014/main" id="{C6936D01-BBA9-ADEC-BC65-B9FF05B2E111}"/>
              </a:ext>
            </a:extLst>
          </p:cNvPr>
          <p:cNvPicPr>
            <a:picLocks noChangeAspect="1"/>
          </p:cNvPicPr>
          <p:nvPr userDrawn="1"/>
        </p:nvPicPr>
        <p:blipFill>
          <a:blip r:embed="rId206">
            <a:extLst>
              <a:ext uri="{96DAC541-7B7A-43D3-8B79-37D633B846F1}">
                <asvg:svgBlip xmlns=""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10856856" y="1987562"/>
            <a:ext cx="62019" cy="95312"/>
          </a:xfrm>
          <a:prstGeom prst="rect">
            <a:avLst/>
          </a:prstGeom>
        </p:spPr>
      </p:pic>
      <p:pic>
        <p:nvPicPr>
          <p:cNvPr id="166" name="Image 243" descr=" ">
            <a:extLst>
              <a:ext uri="{FF2B5EF4-FFF2-40B4-BE49-F238E27FC236}">
                <a16:creationId xmlns:a16="http://schemas.microsoft.com/office/drawing/2014/main" id="{4CD6BBC3-E22A-6C16-080D-FA4D156874A1}"/>
              </a:ext>
            </a:extLst>
          </p:cNvPr>
          <p:cNvPicPr>
            <a:picLocks noChangeAspect="1"/>
          </p:cNvPicPr>
          <p:nvPr userDrawn="1"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259"/>
              </a:ext>
            </a:extLst>
          </a:blip>
          <a:stretch>
            <a:fillRect/>
          </a:stretch>
        </p:blipFill>
        <p:spPr>
          <a:xfrm>
            <a:off x="10924655" y="1969591"/>
            <a:ext cx="63111" cy="95473"/>
          </a:xfrm>
          <a:prstGeom prst="rect">
            <a:avLst/>
          </a:prstGeom>
        </p:spPr>
      </p:pic>
      <p:pic>
        <p:nvPicPr>
          <p:cNvPr id="167" name="Image 244" descr=" ">
            <a:extLst>
              <a:ext uri="{FF2B5EF4-FFF2-40B4-BE49-F238E27FC236}">
                <a16:creationId xmlns:a16="http://schemas.microsoft.com/office/drawing/2014/main" id="{C9384724-F0FB-686D-FDCC-6CF0C6167BBB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60"/>
              </a:ext>
            </a:extLst>
          </a:blip>
          <a:stretch>
            <a:fillRect/>
          </a:stretch>
        </p:blipFill>
        <p:spPr>
          <a:xfrm>
            <a:off x="10989255" y="1946858"/>
            <a:ext cx="73853" cy="97408"/>
          </a:xfrm>
          <a:prstGeom prst="rect">
            <a:avLst/>
          </a:prstGeom>
        </p:spPr>
      </p:pic>
      <p:pic>
        <p:nvPicPr>
          <p:cNvPr id="168" name="Image 245" descr=" ">
            <a:extLst>
              <a:ext uri="{FF2B5EF4-FFF2-40B4-BE49-F238E27FC236}">
                <a16:creationId xmlns:a16="http://schemas.microsoft.com/office/drawing/2014/main" id="{1DEE4919-9C16-C600-E68E-51D7C8353D62}"/>
              </a:ext>
            </a:extLst>
          </p:cNvPr>
          <p:cNvPicPr>
            <a:picLocks noChangeAspect="1"/>
          </p:cNvPicPr>
          <p:nvPr userDrawn="1"/>
        </p:nvPicPr>
        <p:blipFill>
          <a:blip r:embed="rId261"/>
          <a:stretch>
            <a:fillRect/>
          </a:stretch>
        </p:blipFill>
        <p:spPr>
          <a:xfrm>
            <a:off x="12459439" y="1600200"/>
            <a:ext cx="2552721" cy="1016000"/>
          </a:xfrm>
          <a:prstGeom prst="rect">
            <a:avLst/>
          </a:prstGeom>
        </p:spPr>
      </p:pic>
      <p:pic>
        <p:nvPicPr>
          <p:cNvPr id="169" name="Image 246" descr=" ">
            <a:extLst>
              <a:ext uri="{FF2B5EF4-FFF2-40B4-BE49-F238E27FC236}">
                <a16:creationId xmlns:a16="http://schemas.microsoft.com/office/drawing/2014/main" id="{14FC3A3F-F19F-D7CB-7E44-B2D9F9685BCB}"/>
              </a:ext>
            </a:extLst>
          </p:cNvPr>
          <p:cNvPicPr>
            <a:picLocks noChangeAspect="1"/>
          </p:cNvPicPr>
          <p:nvPr userDrawn="1"/>
        </p:nvPicPr>
        <p:blipFill>
          <a:blip r:embed="rId262"/>
          <a:stretch>
            <a:fillRect/>
          </a:stretch>
        </p:blipFill>
        <p:spPr>
          <a:xfrm>
            <a:off x="5002912" y="1286644"/>
            <a:ext cx="3272949" cy="1389125"/>
          </a:xfrm>
          <a:prstGeom prst="rect">
            <a:avLst/>
          </a:prstGeom>
        </p:spPr>
      </p:pic>
      <p:pic>
        <p:nvPicPr>
          <p:cNvPr id="170" name="Image 247" descr=" ">
            <a:extLst>
              <a:ext uri="{FF2B5EF4-FFF2-40B4-BE49-F238E27FC236}">
                <a16:creationId xmlns:a16="http://schemas.microsoft.com/office/drawing/2014/main" id="{548AD744-BD28-619E-9DED-044F6E98B5B5}"/>
              </a:ext>
            </a:extLst>
          </p:cNvPr>
          <p:cNvPicPr>
            <a:picLocks noChangeAspect="1"/>
          </p:cNvPicPr>
          <p:nvPr userDrawn="1"/>
        </p:nvPicPr>
        <p:blipFill>
          <a:blip r:embed="rId263">
            <a:extLst>
              <a:ext uri="{96DAC541-7B7A-43D3-8B79-37D633B846F1}">
                <asvg:svgBlip xmlns="" xmlns:asvg="http://schemas.microsoft.com/office/drawing/2016/SVG/main" r:embed="rId264"/>
              </a:ext>
            </a:extLst>
          </a:blip>
          <a:stretch>
            <a:fillRect/>
          </a:stretch>
        </p:blipFill>
        <p:spPr>
          <a:xfrm>
            <a:off x="5061260" y="1377243"/>
            <a:ext cx="3156270" cy="120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039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770F60-AFC3-3FE3-6CF8-6156D717A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40988" cy="8702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FD8BB3-964E-98F8-E405-056963C27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9788" y="3651250"/>
            <a:ext cx="10440987" cy="87026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AA4207-8DB0-50D6-10DF-4220F4695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FA48BE-6C74-B096-E061-C6060F932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F79E96-0521-6FE1-81D3-ADE097CD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171" name="Image 85" descr=" ">
            <a:extLst>
              <a:ext uri="{FF2B5EF4-FFF2-40B4-BE49-F238E27FC236}">
                <a16:creationId xmlns:a16="http://schemas.microsoft.com/office/drawing/2014/main" id="{A304BEFB-4AC7-C9BC-8F1E-CFE02C38DF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6127" y="1177640"/>
            <a:ext cx="1800400" cy="692733"/>
          </a:xfrm>
          <a:prstGeom prst="rect">
            <a:avLst/>
          </a:prstGeom>
        </p:spPr>
      </p:pic>
      <p:pic>
        <p:nvPicPr>
          <p:cNvPr id="172" name="Image 86" descr=" ">
            <a:extLst>
              <a:ext uri="{FF2B5EF4-FFF2-40B4-BE49-F238E27FC236}">
                <a16:creationId xmlns:a16="http://schemas.microsoft.com/office/drawing/2014/main" id="{DC0A820A-8AC5-7439-BA9F-18F9564C2E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3871" y="1409551"/>
            <a:ext cx="83950" cy="84013"/>
          </a:xfrm>
          <a:prstGeom prst="rect">
            <a:avLst/>
          </a:prstGeom>
        </p:spPr>
      </p:pic>
      <p:pic>
        <p:nvPicPr>
          <p:cNvPr id="173" name="Image 87" descr=" ">
            <a:extLst>
              <a:ext uri="{FF2B5EF4-FFF2-40B4-BE49-F238E27FC236}">
                <a16:creationId xmlns:a16="http://schemas.microsoft.com/office/drawing/2014/main" id="{D3D18E9D-6BCF-D7A8-09AC-8DCD24A7E0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9924" y="1409551"/>
            <a:ext cx="73605" cy="84013"/>
          </a:xfrm>
          <a:prstGeom prst="rect">
            <a:avLst/>
          </a:prstGeom>
        </p:spPr>
      </p:pic>
      <p:pic>
        <p:nvPicPr>
          <p:cNvPr id="174" name="Image 88" descr=" ">
            <a:extLst>
              <a:ext uri="{FF2B5EF4-FFF2-40B4-BE49-F238E27FC236}">
                <a16:creationId xmlns:a16="http://schemas.microsoft.com/office/drawing/2014/main" id="{8B2D9E71-74DA-DAA5-DB41-43B13009678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15633" y="1409551"/>
            <a:ext cx="72860" cy="84013"/>
          </a:xfrm>
          <a:prstGeom prst="rect">
            <a:avLst/>
          </a:prstGeom>
        </p:spPr>
      </p:pic>
      <p:pic>
        <p:nvPicPr>
          <p:cNvPr id="175" name="Image 89" descr=" ">
            <a:extLst>
              <a:ext uri="{FF2B5EF4-FFF2-40B4-BE49-F238E27FC236}">
                <a16:creationId xmlns:a16="http://schemas.microsoft.com/office/drawing/2014/main" id="{56B8552E-A6E0-2B79-82C4-47CF104FB46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06553" y="1407988"/>
            <a:ext cx="89060" cy="87126"/>
          </a:xfrm>
          <a:prstGeom prst="rect">
            <a:avLst/>
          </a:prstGeom>
        </p:spPr>
      </p:pic>
      <p:pic>
        <p:nvPicPr>
          <p:cNvPr id="176" name="Image 90" descr=" ">
            <a:extLst>
              <a:ext uri="{FF2B5EF4-FFF2-40B4-BE49-F238E27FC236}">
                <a16:creationId xmlns:a16="http://schemas.microsoft.com/office/drawing/2014/main" id="{D02AB2F2-A285-F254-A82F-5089D4FC2F1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13574" y="1409551"/>
            <a:ext cx="68866" cy="84013"/>
          </a:xfrm>
          <a:prstGeom prst="rect">
            <a:avLst/>
          </a:prstGeom>
        </p:spPr>
      </p:pic>
      <p:pic>
        <p:nvPicPr>
          <p:cNvPr id="177" name="Image 91" descr=" ">
            <a:extLst>
              <a:ext uri="{FF2B5EF4-FFF2-40B4-BE49-F238E27FC236}">
                <a16:creationId xmlns:a16="http://schemas.microsoft.com/office/drawing/2014/main" id="{3B74DC38-F946-5540-C14A-8C6DA63A2DA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9087" y="1409551"/>
            <a:ext cx="66634" cy="84013"/>
          </a:xfrm>
          <a:prstGeom prst="rect">
            <a:avLst/>
          </a:prstGeom>
        </p:spPr>
      </p:pic>
      <p:pic>
        <p:nvPicPr>
          <p:cNvPr id="178" name="Image 92" descr=" ">
            <a:extLst>
              <a:ext uri="{FF2B5EF4-FFF2-40B4-BE49-F238E27FC236}">
                <a16:creationId xmlns:a16="http://schemas.microsoft.com/office/drawing/2014/main" id="{5E1DC9E3-1AF4-58C8-DCB0-D1125805FEC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1300" y="1409551"/>
            <a:ext cx="72860" cy="84013"/>
          </a:xfrm>
          <a:prstGeom prst="rect">
            <a:avLst/>
          </a:prstGeom>
        </p:spPr>
      </p:pic>
      <p:pic>
        <p:nvPicPr>
          <p:cNvPr id="179" name="Image 93" descr=" ">
            <a:extLst>
              <a:ext uri="{FF2B5EF4-FFF2-40B4-BE49-F238E27FC236}">
                <a16:creationId xmlns:a16="http://schemas.microsoft.com/office/drawing/2014/main" id="{4C7D4228-1176-8B4E-BE73-507D473146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468697" y="1409067"/>
            <a:ext cx="89432" cy="84485"/>
          </a:xfrm>
          <a:prstGeom prst="rect">
            <a:avLst/>
          </a:prstGeom>
        </p:spPr>
      </p:pic>
      <p:pic>
        <p:nvPicPr>
          <p:cNvPr id="180" name="Image 94" descr=" ">
            <a:extLst>
              <a:ext uri="{FF2B5EF4-FFF2-40B4-BE49-F238E27FC236}">
                <a16:creationId xmlns:a16="http://schemas.microsoft.com/office/drawing/2014/main" id="{DEFA7AF3-8EB0-6217-CF75-8CBBFE2E89B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564431" y="1409551"/>
            <a:ext cx="77351" cy="85564"/>
          </a:xfrm>
          <a:prstGeom prst="rect">
            <a:avLst/>
          </a:prstGeom>
        </p:spPr>
      </p:pic>
      <p:pic>
        <p:nvPicPr>
          <p:cNvPr id="181" name="Image 95" descr=" ">
            <a:extLst>
              <a:ext uri="{FF2B5EF4-FFF2-40B4-BE49-F238E27FC236}">
                <a16:creationId xmlns:a16="http://schemas.microsoft.com/office/drawing/2014/main" id="{F08B3971-45E4-3FA5-C0F8-2F9AA189327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656021" y="1409551"/>
            <a:ext cx="73481" cy="84013"/>
          </a:xfrm>
          <a:prstGeom prst="rect">
            <a:avLst/>
          </a:prstGeom>
        </p:spPr>
      </p:pic>
      <p:pic>
        <p:nvPicPr>
          <p:cNvPr id="182" name="Image 96" descr=" ">
            <a:extLst>
              <a:ext uri="{FF2B5EF4-FFF2-40B4-BE49-F238E27FC236}">
                <a16:creationId xmlns:a16="http://schemas.microsoft.com/office/drawing/2014/main" id="{FF651B8D-C9DF-D88A-A4FB-C5386B74203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813871" y="1554435"/>
            <a:ext cx="66634" cy="84013"/>
          </a:xfrm>
          <a:prstGeom prst="rect">
            <a:avLst/>
          </a:prstGeom>
        </p:spPr>
      </p:pic>
      <p:pic>
        <p:nvPicPr>
          <p:cNvPr id="183" name="Image 97" descr=" ">
            <a:extLst>
              <a:ext uri="{FF2B5EF4-FFF2-40B4-BE49-F238E27FC236}">
                <a16:creationId xmlns:a16="http://schemas.microsoft.com/office/drawing/2014/main" id="{F772A893-AF34-3C7C-E905-5355E78ABAC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893802" y="1552885"/>
            <a:ext cx="89060" cy="87126"/>
          </a:xfrm>
          <a:prstGeom prst="rect">
            <a:avLst/>
          </a:prstGeom>
        </p:spPr>
      </p:pic>
      <p:pic>
        <p:nvPicPr>
          <p:cNvPr id="184" name="Image 98" descr=" ">
            <a:extLst>
              <a:ext uri="{FF2B5EF4-FFF2-40B4-BE49-F238E27FC236}">
                <a16:creationId xmlns:a16="http://schemas.microsoft.com/office/drawing/2014/main" id="{D5625DC3-0955-DD65-73B2-F08EA1E387A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98267" y="1552885"/>
            <a:ext cx="71496" cy="87126"/>
          </a:xfrm>
          <a:prstGeom prst="rect">
            <a:avLst/>
          </a:prstGeom>
        </p:spPr>
      </p:pic>
      <p:pic>
        <p:nvPicPr>
          <p:cNvPr id="185" name="Image 99" descr=" ">
            <a:extLst>
              <a:ext uri="{FF2B5EF4-FFF2-40B4-BE49-F238E27FC236}">
                <a16:creationId xmlns:a16="http://schemas.microsoft.com/office/drawing/2014/main" id="{95F95310-2095-BBFA-270D-748F47E06BC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081572" y="1552885"/>
            <a:ext cx="71496" cy="87126"/>
          </a:xfrm>
          <a:prstGeom prst="rect">
            <a:avLst/>
          </a:prstGeom>
        </p:spPr>
      </p:pic>
      <p:pic>
        <p:nvPicPr>
          <p:cNvPr id="186" name="Image 100" descr=" ">
            <a:extLst>
              <a:ext uri="{FF2B5EF4-FFF2-40B4-BE49-F238E27FC236}">
                <a16:creationId xmlns:a16="http://schemas.microsoft.com/office/drawing/2014/main" id="{B63AE3A2-B8E6-76A6-543A-803E2433975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170235" y="1554435"/>
            <a:ext cx="73605" cy="84013"/>
          </a:xfrm>
          <a:prstGeom prst="rect">
            <a:avLst/>
          </a:prstGeom>
        </p:spPr>
      </p:pic>
      <p:pic>
        <p:nvPicPr>
          <p:cNvPr id="187" name="Image 101" descr=" ">
            <a:extLst>
              <a:ext uri="{FF2B5EF4-FFF2-40B4-BE49-F238E27FC236}">
                <a16:creationId xmlns:a16="http://schemas.microsoft.com/office/drawing/2014/main" id="{5A1612DC-9ECE-897B-7BBC-9E12F804F6C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265968" y="1554435"/>
            <a:ext cx="73605" cy="84013"/>
          </a:xfrm>
          <a:prstGeom prst="rect">
            <a:avLst/>
          </a:prstGeom>
        </p:spPr>
      </p:pic>
      <p:pic>
        <p:nvPicPr>
          <p:cNvPr id="188" name="Image 102" descr=" ">
            <a:extLst>
              <a:ext uri="{FF2B5EF4-FFF2-40B4-BE49-F238E27FC236}">
                <a16:creationId xmlns:a16="http://schemas.microsoft.com/office/drawing/2014/main" id="{4EDD8AC7-7882-63BB-21EB-111E98D1F6A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499408" y="1694421"/>
            <a:ext cx="7542" cy="7714"/>
          </a:xfrm>
          <a:prstGeom prst="rect">
            <a:avLst/>
          </a:prstGeom>
        </p:spPr>
      </p:pic>
      <p:pic>
        <p:nvPicPr>
          <p:cNvPr id="189" name="Image 103" descr=" ">
            <a:extLst>
              <a:ext uri="{FF2B5EF4-FFF2-40B4-BE49-F238E27FC236}">
                <a16:creationId xmlns:a16="http://schemas.microsoft.com/office/drawing/2014/main" id="{E6FF5192-C1C4-4F1E-F932-7E0A7DE4ACD9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515359" y="1725898"/>
            <a:ext cx="7542" cy="7727"/>
          </a:xfrm>
          <a:prstGeom prst="rect">
            <a:avLst/>
          </a:prstGeom>
        </p:spPr>
      </p:pic>
      <p:pic>
        <p:nvPicPr>
          <p:cNvPr id="190" name="Image 104" descr=" ">
            <a:extLst>
              <a:ext uri="{FF2B5EF4-FFF2-40B4-BE49-F238E27FC236}">
                <a16:creationId xmlns:a16="http://schemas.microsoft.com/office/drawing/2014/main" id="{89CAC458-841F-8126-7836-7C6E923BBC54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99408" y="1725898"/>
            <a:ext cx="7542" cy="7727"/>
          </a:xfrm>
          <a:prstGeom prst="rect">
            <a:avLst/>
          </a:prstGeom>
        </p:spPr>
      </p:pic>
      <p:pic>
        <p:nvPicPr>
          <p:cNvPr id="191" name="Image 105" descr=" ">
            <a:extLst>
              <a:ext uri="{FF2B5EF4-FFF2-40B4-BE49-F238E27FC236}">
                <a16:creationId xmlns:a16="http://schemas.microsoft.com/office/drawing/2014/main" id="{03DF7721-1FBE-6D7B-EB7F-5092728C95D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531161" y="1725898"/>
            <a:ext cx="7542" cy="7727"/>
          </a:xfrm>
          <a:prstGeom prst="rect">
            <a:avLst/>
          </a:prstGeom>
        </p:spPr>
      </p:pic>
      <p:pic>
        <p:nvPicPr>
          <p:cNvPr id="192" name="Image 106" descr=" ">
            <a:extLst>
              <a:ext uri="{FF2B5EF4-FFF2-40B4-BE49-F238E27FC236}">
                <a16:creationId xmlns:a16="http://schemas.microsoft.com/office/drawing/2014/main" id="{2254CCEF-8CA7-6CEA-9B6B-1016F75DF72E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1491047" y="1659248"/>
            <a:ext cx="24237" cy="26690"/>
          </a:xfrm>
          <a:prstGeom prst="rect">
            <a:avLst/>
          </a:prstGeom>
        </p:spPr>
      </p:pic>
      <p:pic>
        <p:nvPicPr>
          <p:cNvPr id="193" name="Image 107" descr=" ">
            <a:extLst>
              <a:ext uri="{FF2B5EF4-FFF2-40B4-BE49-F238E27FC236}">
                <a16:creationId xmlns:a16="http://schemas.microsoft.com/office/drawing/2014/main" id="{87CBA43F-F352-DA30-A011-3988EAE03BE0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509752" y="1691332"/>
            <a:ext cx="31357" cy="32172"/>
          </a:xfrm>
          <a:prstGeom prst="rect">
            <a:avLst/>
          </a:prstGeom>
        </p:spPr>
      </p:pic>
      <p:pic>
        <p:nvPicPr>
          <p:cNvPr id="194" name="Image 108" descr=" ">
            <a:extLst>
              <a:ext uri="{FF2B5EF4-FFF2-40B4-BE49-F238E27FC236}">
                <a16:creationId xmlns:a16="http://schemas.microsoft.com/office/drawing/2014/main" id="{CE331C0F-532E-3DFE-AF3D-6A3BA214047B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499408" y="1710048"/>
            <a:ext cx="7542" cy="7727"/>
          </a:xfrm>
          <a:prstGeom prst="rect">
            <a:avLst/>
          </a:prstGeom>
        </p:spPr>
      </p:pic>
      <p:pic>
        <p:nvPicPr>
          <p:cNvPr id="195" name="Image 109" descr=" ">
            <a:extLst>
              <a:ext uri="{FF2B5EF4-FFF2-40B4-BE49-F238E27FC236}">
                <a16:creationId xmlns:a16="http://schemas.microsoft.com/office/drawing/2014/main" id="{8D7E15B9-1BF9-4D64-0F34-C93ACB6D2169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=""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514292" y="1751422"/>
            <a:ext cx="11387" cy="17661"/>
          </a:xfrm>
          <a:prstGeom prst="rect">
            <a:avLst/>
          </a:prstGeom>
        </p:spPr>
      </p:pic>
      <p:pic>
        <p:nvPicPr>
          <p:cNvPr id="196" name="Image 110" descr=" ">
            <a:extLst>
              <a:ext uri="{FF2B5EF4-FFF2-40B4-BE49-F238E27FC236}">
                <a16:creationId xmlns:a16="http://schemas.microsoft.com/office/drawing/2014/main" id="{62677669-CB8E-3C4F-395E-647C479C4D15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480678" y="1751422"/>
            <a:ext cx="11387" cy="17661"/>
          </a:xfrm>
          <a:prstGeom prst="rect">
            <a:avLst/>
          </a:prstGeom>
        </p:spPr>
      </p:pic>
      <p:pic>
        <p:nvPicPr>
          <p:cNvPr id="197" name="Image 111" descr=" ">
            <a:extLst>
              <a:ext uri="{FF2B5EF4-FFF2-40B4-BE49-F238E27FC236}">
                <a16:creationId xmlns:a16="http://schemas.microsoft.com/office/drawing/2014/main" id="{20F109E5-4303-A181-28CB-AF092F5C1B60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495786" y="1747131"/>
            <a:ext cx="14785" cy="27174"/>
          </a:xfrm>
          <a:prstGeom prst="rect">
            <a:avLst/>
          </a:prstGeom>
        </p:spPr>
      </p:pic>
      <p:pic>
        <p:nvPicPr>
          <p:cNvPr id="198" name="Image 112" descr=" ">
            <a:extLst>
              <a:ext uri="{FF2B5EF4-FFF2-40B4-BE49-F238E27FC236}">
                <a16:creationId xmlns:a16="http://schemas.microsoft.com/office/drawing/2014/main" id="{F89AB3EA-81FA-E921-339B-DEB2943D5424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397373" y="1661145"/>
            <a:ext cx="143786" cy="97792"/>
          </a:xfrm>
          <a:prstGeom prst="rect">
            <a:avLst/>
          </a:prstGeom>
        </p:spPr>
      </p:pic>
      <p:pic>
        <p:nvPicPr>
          <p:cNvPr id="199" name="Image 113" descr=" ">
            <a:extLst>
              <a:ext uri="{FF2B5EF4-FFF2-40B4-BE49-F238E27FC236}">
                <a16:creationId xmlns:a16="http://schemas.microsoft.com/office/drawing/2014/main" id="{F06EA972-4C07-8A68-138C-DA7DDFDB1E1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483853" y="1725898"/>
            <a:ext cx="7542" cy="7727"/>
          </a:xfrm>
          <a:prstGeom prst="rect">
            <a:avLst/>
          </a:prstGeom>
        </p:spPr>
      </p:pic>
      <p:pic>
        <p:nvPicPr>
          <p:cNvPr id="200" name="Image 114" descr=" ">
            <a:extLst>
              <a:ext uri="{FF2B5EF4-FFF2-40B4-BE49-F238E27FC236}">
                <a16:creationId xmlns:a16="http://schemas.microsoft.com/office/drawing/2014/main" id="{AE4A32B1-501F-0B43-FDD7-859EDEB6449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468447" y="1725898"/>
            <a:ext cx="7542" cy="7727"/>
          </a:xfrm>
          <a:prstGeom prst="rect">
            <a:avLst/>
          </a:prstGeom>
        </p:spPr>
      </p:pic>
      <p:pic>
        <p:nvPicPr>
          <p:cNvPr id="201" name="Image 115" descr=" ">
            <a:extLst>
              <a:ext uri="{FF2B5EF4-FFF2-40B4-BE49-F238E27FC236}">
                <a16:creationId xmlns:a16="http://schemas.microsoft.com/office/drawing/2014/main" id="{511E10A2-FB3A-718A-5FB3-A8BF543BE57A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=""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166512" y="1745481"/>
            <a:ext cx="7715" cy="17450"/>
          </a:xfrm>
          <a:prstGeom prst="rect">
            <a:avLst/>
          </a:prstGeom>
        </p:spPr>
      </p:pic>
      <p:pic>
        <p:nvPicPr>
          <p:cNvPr id="202" name="Image 116" descr=" ">
            <a:extLst>
              <a:ext uri="{FF2B5EF4-FFF2-40B4-BE49-F238E27FC236}">
                <a16:creationId xmlns:a16="http://schemas.microsoft.com/office/drawing/2014/main" id="{35C20945-E2CF-8480-C1BA-2EAE0E7D8609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=""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192163" y="1763365"/>
            <a:ext cx="10122" cy="10517"/>
          </a:xfrm>
          <a:prstGeom prst="rect">
            <a:avLst/>
          </a:prstGeom>
        </p:spPr>
      </p:pic>
      <p:pic>
        <p:nvPicPr>
          <p:cNvPr id="203" name="Image 117" descr=" ">
            <a:extLst>
              <a:ext uri="{FF2B5EF4-FFF2-40B4-BE49-F238E27FC236}">
                <a16:creationId xmlns:a16="http://schemas.microsoft.com/office/drawing/2014/main" id="{5DF88EB9-14BE-2384-297A-62F6CCA3FF7E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=""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173805" y="1735348"/>
            <a:ext cx="15852" cy="26057"/>
          </a:xfrm>
          <a:prstGeom prst="rect">
            <a:avLst/>
          </a:prstGeom>
        </p:spPr>
      </p:pic>
      <p:pic>
        <p:nvPicPr>
          <p:cNvPr id="204" name="Image 118" descr=" ">
            <a:extLst>
              <a:ext uri="{FF2B5EF4-FFF2-40B4-BE49-F238E27FC236}">
                <a16:creationId xmlns:a16="http://schemas.microsoft.com/office/drawing/2014/main" id="{38567925-1774-089F-722E-E4E8AAA895E7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=""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184423" y="1755539"/>
            <a:ext cx="12305" cy="12960"/>
          </a:xfrm>
          <a:prstGeom prst="rect">
            <a:avLst/>
          </a:prstGeom>
        </p:spPr>
      </p:pic>
      <p:pic>
        <p:nvPicPr>
          <p:cNvPr id="205" name="Image 119" descr=" ">
            <a:extLst>
              <a:ext uri="{FF2B5EF4-FFF2-40B4-BE49-F238E27FC236}">
                <a16:creationId xmlns:a16="http://schemas.microsoft.com/office/drawing/2014/main" id="{E99F7462-2302-486C-E4CC-BAA810C03CED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147211" y="1718097"/>
            <a:ext cx="5210" cy="5321"/>
          </a:xfrm>
          <a:prstGeom prst="rect">
            <a:avLst/>
          </a:prstGeom>
        </p:spPr>
      </p:pic>
      <p:pic>
        <p:nvPicPr>
          <p:cNvPr id="206" name="Image 120" descr=" ">
            <a:extLst>
              <a:ext uri="{FF2B5EF4-FFF2-40B4-BE49-F238E27FC236}">
                <a16:creationId xmlns:a16="http://schemas.microsoft.com/office/drawing/2014/main" id="{72808C28-CD4E-5FBE-8BDC-4ABAEE3DA765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=""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158300" y="1661158"/>
            <a:ext cx="97941" cy="80504"/>
          </a:xfrm>
          <a:prstGeom prst="rect">
            <a:avLst/>
          </a:prstGeom>
        </p:spPr>
      </p:pic>
      <p:pic>
        <p:nvPicPr>
          <p:cNvPr id="207" name="Image 121" descr=" ">
            <a:extLst>
              <a:ext uri="{FF2B5EF4-FFF2-40B4-BE49-F238E27FC236}">
                <a16:creationId xmlns:a16="http://schemas.microsoft.com/office/drawing/2014/main" id="{19833F33-83FB-E583-4B91-A60DC9AFDE72}"/>
              </a:ext>
            </a:extLst>
          </p:cNvPr>
          <p:cNvPicPr>
            <a:picLocks noChangeAspect="1"/>
          </p:cNvPicPr>
          <p:nvPr userDrawn="1"/>
        </p:nvPicPr>
        <p:blipFill>
          <a:blip r:embed="rId59">
            <a:extLst>
              <a:ext uri="{96DAC541-7B7A-43D3-8B79-37D633B846F1}">
                <asvg:svgBlip xmlns="" xmlns:asvg="http://schemas.microsoft.com/office/drawing/2016/SVG/main" r:embed="rId60"/>
              </a:ext>
            </a:extLst>
          </a:blip>
          <a:stretch>
            <a:fillRect/>
          </a:stretch>
        </p:blipFill>
        <p:spPr>
          <a:xfrm>
            <a:off x="1091270" y="1663427"/>
            <a:ext cx="60432" cy="60300"/>
          </a:xfrm>
          <a:prstGeom prst="rect">
            <a:avLst/>
          </a:prstGeom>
        </p:spPr>
      </p:pic>
      <p:pic>
        <p:nvPicPr>
          <p:cNvPr id="208" name="Image 122" descr=" ">
            <a:extLst>
              <a:ext uri="{FF2B5EF4-FFF2-40B4-BE49-F238E27FC236}">
                <a16:creationId xmlns:a16="http://schemas.microsoft.com/office/drawing/2014/main" id="{6C5283AF-CC98-4928-0B6B-B11535CA13D4}"/>
              </a:ext>
            </a:extLst>
          </p:cNvPr>
          <p:cNvPicPr>
            <a:picLocks noChangeAspect="1"/>
          </p:cNvPicPr>
          <p:nvPr userDrawn="1"/>
        </p:nvPicPr>
        <p:blipFill>
          <a:blip r:embed="rId61">
            <a:extLst>
              <a:ext uri="{96DAC541-7B7A-43D3-8B79-37D633B846F1}">
                <asvg:svgBlip xmlns="" xmlns:asvg="http://schemas.microsoft.com/office/drawing/2016/SVG/main" r:embed="rId62"/>
              </a:ext>
            </a:extLst>
          </a:blip>
          <a:stretch>
            <a:fillRect/>
          </a:stretch>
        </p:blipFill>
        <p:spPr>
          <a:xfrm>
            <a:off x="1135229" y="1728651"/>
            <a:ext cx="21632" cy="13419"/>
          </a:xfrm>
          <a:prstGeom prst="rect">
            <a:avLst/>
          </a:prstGeom>
        </p:spPr>
      </p:pic>
      <p:pic>
        <p:nvPicPr>
          <p:cNvPr id="209" name="Image 123" descr=" ">
            <a:extLst>
              <a:ext uri="{FF2B5EF4-FFF2-40B4-BE49-F238E27FC236}">
                <a16:creationId xmlns:a16="http://schemas.microsoft.com/office/drawing/2014/main" id="{A323F1AC-8E51-3A2B-10D7-1C426A18821B}"/>
              </a:ext>
            </a:extLst>
          </p:cNvPr>
          <p:cNvPicPr>
            <a:picLocks noChangeAspect="1"/>
          </p:cNvPicPr>
          <p:nvPr userDrawn="1"/>
        </p:nvPicPr>
        <p:blipFill>
          <a:blip r:embed="rId63">
            <a:extLst>
              <a:ext uri="{96DAC541-7B7A-43D3-8B79-37D633B846F1}">
                <asvg:svgBlip xmlns="" xmlns:asvg="http://schemas.microsoft.com/office/drawing/2016/SVG/main" r:embed="rId64"/>
              </a:ext>
            </a:extLst>
          </a:blip>
          <a:stretch>
            <a:fillRect/>
          </a:stretch>
        </p:blipFill>
        <p:spPr>
          <a:xfrm>
            <a:off x="1147311" y="1739441"/>
            <a:ext cx="16249" cy="20526"/>
          </a:xfrm>
          <a:prstGeom prst="rect">
            <a:avLst/>
          </a:prstGeom>
        </p:spPr>
      </p:pic>
      <p:pic>
        <p:nvPicPr>
          <p:cNvPr id="210" name="Image 124" descr=" ">
            <a:extLst>
              <a:ext uri="{FF2B5EF4-FFF2-40B4-BE49-F238E27FC236}">
                <a16:creationId xmlns:a16="http://schemas.microsoft.com/office/drawing/2014/main" id="{E7AE4423-722D-3AC8-B45D-2CCF0DA7E9B1}"/>
              </a:ext>
            </a:extLst>
          </p:cNvPr>
          <p:cNvPicPr>
            <a:picLocks noChangeAspect="1"/>
          </p:cNvPicPr>
          <p:nvPr userDrawn="1"/>
        </p:nvPicPr>
        <p:blipFill>
          <a:blip r:embed="rId65">
            <a:extLst>
              <a:ext uri="{96DAC541-7B7A-43D3-8B79-37D633B846F1}">
                <asvg:svgBlip xmlns="" xmlns:asvg="http://schemas.microsoft.com/office/drawing/2016/SVG/main" r:embed="rId66"/>
              </a:ext>
            </a:extLst>
          </a:blip>
          <a:stretch>
            <a:fillRect/>
          </a:stretch>
        </p:blipFill>
        <p:spPr>
          <a:xfrm>
            <a:off x="1027117" y="1598402"/>
            <a:ext cx="54056" cy="55848"/>
          </a:xfrm>
          <a:prstGeom prst="rect">
            <a:avLst/>
          </a:prstGeom>
        </p:spPr>
      </p:pic>
      <p:pic>
        <p:nvPicPr>
          <p:cNvPr id="211" name="Image 125" descr=" ">
            <a:extLst>
              <a:ext uri="{FF2B5EF4-FFF2-40B4-BE49-F238E27FC236}">
                <a16:creationId xmlns:a16="http://schemas.microsoft.com/office/drawing/2014/main" id="{FAF694E4-D304-968B-95D5-9768B4019078}"/>
              </a:ext>
            </a:extLst>
          </p:cNvPr>
          <p:cNvPicPr>
            <a:picLocks noChangeAspect="1"/>
          </p:cNvPicPr>
          <p:nvPr userDrawn="1"/>
        </p:nvPicPr>
        <p:blipFill>
          <a:blip r:embed="rId67">
            <a:extLst>
              <a:ext uri="{96DAC541-7B7A-43D3-8B79-37D633B846F1}">
                <asvg:svgBlip xmlns="" xmlns:asvg="http://schemas.microsoft.com/office/drawing/2016/SVG/main" r:embed="rId68"/>
              </a:ext>
            </a:extLst>
          </a:blip>
          <a:stretch>
            <a:fillRect/>
          </a:stretch>
        </p:blipFill>
        <p:spPr>
          <a:xfrm>
            <a:off x="1077700" y="1649772"/>
            <a:ext cx="11362" cy="11547"/>
          </a:xfrm>
          <a:prstGeom prst="rect">
            <a:avLst/>
          </a:prstGeom>
        </p:spPr>
      </p:pic>
      <p:pic>
        <p:nvPicPr>
          <p:cNvPr id="212" name="Image 126" descr=" ">
            <a:extLst>
              <a:ext uri="{FF2B5EF4-FFF2-40B4-BE49-F238E27FC236}">
                <a16:creationId xmlns:a16="http://schemas.microsoft.com/office/drawing/2014/main" id="{6B42B709-E87E-5E56-8728-68EB176CEC7A}"/>
              </a:ext>
            </a:extLst>
          </p:cNvPr>
          <p:cNvPicPr>
            <a:picLocks noChangeAspect="1"/>
          </p:cNvPicPr>
          <p:nvPr userDrawn="1"/>
        </p:nvPicPr>
        <p:blipFill>
          <a:blip r:embed="rId69">
            <a:extLst>
              <a:ext uri="{96DAC541-7B7A-43D3-8B79-37D633B846F1}">
                <asvg:svgBlip xmlns=""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1053835" y="1625836"/>
            <a:ext cx="8484" cy="8682"/>
          </a:xfrm>
          <a:prstGeom prst="rect">
            <a:avLst/>
          </a:prstGeom>
        </p:spPr>
      </p:pic>
      <p:pic>
        <p:nvPicPr>
          <p:cNvPr id="213" name="Image 127" descr=" ">
            <a:extLst>
              <a:ext uri="{FF2B5EF4-FFF2-40B4-BE49-F238E27FC236}">
                <a16:creationId xmlns:a16="http://schemas.microsoft.com/office/drawing/2014/main" id="{F2EA785F-7119-A930-F49A-FF52F40A336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=""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1457309" y="1587116"/>
            <a:ext cx="49367" cy="37095"/>
          </a:xfrm>
          <a:prstGeom prst="rect">
            <a:avLst/>
          </a:prstGeom>
        </p:spPr>
      </p:pic>
      <p:pic>
        <p:nvPicPr>
          <p:cNvPr id="214" name="Image 128" descr=" ">
            <a:extLst>
              <a:ext uri="{FF2B5EF4-FFF2-40B4-BE49-F238E27FC236}">
                <a16:creationId xmlns:a16="http://schemas.microsoft.com/office/drawing/2014/main" id="{B51BFDD5-240F-1403-D5FB-3A37AD42715D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80430" y="1587116"/>
            <a:ext cx="0" cy="0"/>
          </a:xfrm>
          <a:prstGeom prst="rect">
            <a:avLst/>
          </a:prstGeom>
        </p:spPr>
      </p:pic>
      <p:pic>
        <p:nvPicPr>
          <p:cNvPr id="215" name="Image 129" descr=" ">
            <a:extLst>
              <a:ext uri="{FF2B5EF4-FFF2-40B4-BE49-F238E27FC236}">
                <a16:creationId xmlns:a16="http://schemas.microsoft.com/office/drawing/2014/main" id="{1299C5D4-3A22-038F-C5C4-B6E4F4782055}"/>
              </a:ext>
            </a:extLst>
          </p:cNvPr>
          <p:cNvPicPr>
            <a:picLocks noChangeAspect="1"/>
          </p:cNvPicPr>
          <p:nvPr userDrawn="1"/>
        </p:nvPicPr>
        <p:blipFill>
          <a:blip r:embed="rId74">
            <a:extLst>
              <a:ext uri="{96DAC541-7B7A-43D3-8B79-37D633B846F1}">
                <asvg:svgBlip xmlns=""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1552496" y="1385850"/>
            <a:ext cx="84545" cy="88491"/>
          </a:xfrm>
          <a:prstGeom prst="rect">
            <a:avLst/>
          </a:prstGeom>
        </p:spPr>
      </p:pic>
      <p:pic>
        <p:nvPicPr>
          <p:cNvPr id="216" name="Image 130" descr=" ">
            <a:extLst>
              <a:ext uri="{FF2B5EF4-FFF2-40B4-BE49-F238E27FC236}">
                <a16:creationId xmlns:a16="http://schemas.microsoft.com/office/drawing/2014/main" id="{DA8A0A5C-7BEC-355A-FF9A-2FC9E7E60FC1}"/>
              </a:ext>
            </a:extLst>
          </p:cNvPr>
          <p:cNvPicPr>
            <a:picLocks noChangeAspect="1"/>
          </p:cNvPicPr>
          <p:nvPr userDrawn="1"/>
        </p:nvPicPr>
        <p:blipFill>
          <a:blip r:embed="rId76">
            <a:extLst>
              <a:ext uri="{96DAC541-7B7A-43D3-8B79-37D633B846F1}">
                <asvg:svgBlip xmlns=""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552496" y="1304255"/>
            <a:ext cx="63657" cy="130423"/>
          </a:xfrm>
          <a:prstGeom prst="rect">
            <a:avLst/>
          </a:prstGeom>
        </p:spPr>
      </p:pic>
      <p:pic>
        <p:nvPicPr>
          <p:cNvPr id="217" name="Image 131" descr=" ">
            <a:extLst>
              <a:ext uri="{FF2B5EF4-FFF2-40B4-BE49-F238E27FC236}">
                <a16:creationId xmlns:a16="http://schemas.microsoft.com/office/drawing/2014/main" id="{C0E87457-0D5B-942C-81D6-676F19DADCE9}"/>
              </a:ext>
            </a:extLst>
          </p:cNvPr>
          <p:cNvPicPr>
            <a:picLocks noChangeAspect="1"/>
          </p:cNvPicPr>
          <p:nvPr userDrawn="1"/>
        </p:nvPicPr>
        <p:blipFill>
          <a:blip r:embed="rId78">
            <a:extLst>
              <a:ext uri="{96DAC541-7B7A-43D3-8B79-37D633B846F1}">
                <asvg:svgBlip xmlns=""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534709" y="1514252"/>
            <a:ext cx="84570" cy="35309"/>
          </a:xfrm>
          <a:prstGeom prst="rect">
            <a:avLst/>
          </a:prstGeom>
        </p:spPr>
      </p:pic>
      <p:pic>
        <p:nvPicPr>
          <p:cNvPr id="218" name="Image 132" descr=" ">
            <a:extLst>
              <a:ext uri="{FF2B5EF4-FFF2-40B4-BE49-F238E27FC236}">
                <a16:creationId xmlns:a16="http://schemas.microsoft.com/office/drawing/2014/main" id="{241577B6-3134-CD40-4332-0F374CC04E4F}"/>
              </a:ext>
            </a:extLst>
          </p:cNvPr>
          <p:cNvPicPr>
            <a:picLocks noChangeAspect="1"/>
          </p:cNvPicPr>
          <p:nvPr userDrawn="1"/>
        </p:nvPicPr>
        <p:blipFill>
          <a:blip r:embed="rId80">
            <a:extLst>
              <a:ext uri="{96DAC541-7B7A-43D3-8B79-37D633B846F1}">
                <asvg:svgBlip xmlns=""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1550884" y="1459272"/>
            <a:ext cx="86604" cy="51879"/>
          </a:xfrm>
          <a:prstGeom prst="rect">
            <a:avLst/>
          </a:prstGeom>
        </p:spPr>
      </p:pic>
      <p:pic>
        <p:nvPicPr>
          <p:cNvPr id="219" name="Image 133" descr=" ">
            <a:extLst>
              <a:ext uri="{FF2B5EF4-FFF2-40B4-BE49-F238E27FC236}">
                <a16:creationId xmlns:a16="http://schemas.microsoft.com/office/drawing/2014/main" id="{8D48CBC4-14F7-498F-F3CD-080C6394C69E}"/>
              </a:ext>
            </a:extLst>
          </p:cNvPr>
          <p:cNvPicPr>
            <a:picLocks noChangeAspect="1"/>
          </p:cNvPicPr>
          <p:nvPr userDrawn="1"/>
        </p:nvPicPr>
        <p:blipFill>
          <a:blip r:embed="rId82">
            <a:extLst>
              <a:ext uri="{96DAC541-7B7A-43D3-8B79-37D633B846F1}">
                <asvg:svgBlip xmlns=""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1512233" y="1543186"/>
            <a:ext cx="82684" cy="41585"/>
          </a:xfrm>
          <a:prstGeom prst="rect">
            <a:avLst/>
          </a:prstGeom>
        </p:spPr>
      </p:pic>
      <p:pic>
        <p:nvPicPr>
          <p:cNvPr id="220" name="Image 134" descr=" ">
            <a:extLst>
              <a:ext uri="{FF2B5EF4-FFF2-40B4-BE49-F238E27FC236}">
                <a16:creationId xmlns:a16="http://schemas.microsoft.com/office/drawing/2014/main" id="{7B8F70F2-5CAE-E529-C0A6-87E7A7E07684}"/>
              </a:ext>
            </a:extLst>
          </p:cNvPr>
          <p:cNvPicPr>
            <a:picLocks noChangeAspect="1"/>
          </p:cNvPicPr>
          <p:nvPr userDrawn="1"/>
        </p:nvPicPr>
        <p:blipFill>
          <a:blip r:embed="rId84">
            <a:extLst>
              <a:ext uri="{96DAC541-7B7A-43D3-8B79-37D633B846F1}">
                <asvg:svgBlip xmlns=""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1485292" y="1567421"/>
            <a:ext cx="74051" cy="43173"/>
          </a:xfrm>
          <a:prstGeom prst="rect">
            <a:avLst/>
          </a:prstGeom>
        </p:spPr>
      </p:pic>
      <p:pic>
        <p:nvPicPr>
          <p:cNvPr id="221" name="Image 135" descr=" ">
            <a:extLst>
              <a:ext uri="{FF2B5EF4-FFF2-40B4-BE49-F238E27FC236}">
                <a16:creationId xmlns:a16="http://schemas.microsoft.com/office/drawing/2014/main" id="{5C1CAA40-37DC-94AE-9336-2720301C8B73}"/>
              </a:ext>
            </a:extLst>
          </p:cNvPr>
          <p:cNvPicPr>
            <a:picLocks noChangeAspect="1"/>
          </p:cNvPicPr>
          <p:nvPr userDrawn="1"/>
        </p:nvPicPr>
        <p:blipFill>
          <a:blip r:embed="rId86">
            <a:extLst>
              <a:ext uri="{96DAC541-7B7A-43D3-8B79-37D633B846F1}">
                <asvg:svgBlip xmlns=""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1227737" y="1742877"/>
            <a:ext cx="198165" cy="127484"/>
          </a:xfrm>
          <a:prstGeom prst="rect">
            <a:avLst/>
          </a:prstGeom>
        </p:spPr>
      </p:pic>
      <p:pic>
        <p:nvPicPr>
          <p:cNvPr id="222" name="Image 136" descr=" ">
            <a:extLst>
              <a:ext uri="{FF2B5EF4-FFF2-40B4-BE49-F238E27FC236}">
                <a16:creationId xmlns:a16="http://schemas.microsoft.com/office/drawing/2014/main" id="{0AF5B2A7-9471-A5F2-44BD-F4165EBDE5E7}"/>
              </a:ext>
            </a:extLst>
          </p:cNvPr>
          <p:cNvPicPr>
            <a:picLocks noChangeAspect="1"/>
          </p:cNvPicPr>
          <p:nvPr userDrawn="1"/>
        </p:nvPicPr>
        <p:blipFill>
          <a:blip r:embed="rId88">
            <a:extLst>
              <a:ext uri="{96DAC541-7B7A-43D3-8B79-37D633B846F1}">
                <asvg:svgBlip xmlns=""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1146914" y="1587116"/>
            <a:ext cx="49367" cy="37095"/>
          </a:xfrm>
          <a:prstGeom prst="rect">
            <a:avLst/>
          </a:prstGeom>
        </p:spPr>
      </p:pic>
      <p:pic>
        <p:nvPicPr>
          <p:cNvPr id="223" name="Image 137" descr=" ">
            <a:extLst>
              <a:ext uri="{FF2B5EF4-FFF2-40B4-BE49-F238E27FC236}">
                <a16:creationId xmlns:a16="http://schemas.microsoft.com/office/drawing/2014/main" id="{BD5A748F-2D09-96FF-385C-28D345ADBC07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173185" y="1587116"/>
            <a:ext cx="0" cy="0"/>
          </a:xfrm>
          <a:prstGeom prst="rect">
            <a:avLst/>
          </a:prstGeom>
        </p:spPr>
      </p:pic>
      <p:pic>
        <p:nvPicPr>
          <p:cNvPr id="224" name="Image 138" descr=" ">
            <a:extLst>
              <a:ext uri="{FF2B5EF4-FFF2-40B4-BE49-F238E27FC236}">
                <a16:creationId xmlns:a16="http://schemas.microsoft.com/office/drawing/2014/main" id="{53845090-9555-2B5B-FDB7-868A832A4143}"/>
              </a:ext>
            </a:extLst>
          </p:cNvPr>
          <p:cNvPicPr>
            <a:picLocks noChangeAspect="1"/>
          </p:cNvPicPr>
          <p:nvPr userDrawn="1"/>
        </p:nvPicPr>
        <p:blipFill>
          <a:blip r:embed="rId90">
            <a:extLst>
              <a:ext uri="{96DAC541-7B7A-43D3-8B79-37D633B846F1}">
                <asvg:svgBlip xmlns=""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1016574" y="1385850"/>
            <a:ext cx="84545" cy="88491"/>
          </a:xfrm>
          <a:prstGeom prst="rect">
            <a:avLst/>
          </a:prstGeom>
        </p:spPr>
      </p:pic>
      <p:pic>
        <p:nvPicPr>
          <p:cNvPr id="225" name="Image 139" descr=" ">
            <a:extLst>
              <a:ext uri="{FF2B5EF4-FFF2-40B4-BE49-F238E27FC236}">
                <a16:creationId xmlns:a16="http://schemas.microsoft.com/office/drawing/2014/main" id="{2BAB5523-0084-3606-A0D1-7A594B00AEA6}"/>
              </a:ext>
            </a:extLst>
          </p:cNvPr>
          <p:cNvPicPr>
            <a:picLocks noChangeAspect="1"/>
          </p:cNvPicPr>
          <p:nvPr userDrawn="1"/>
        </p:nvPicPr>
        <p:blipFill>
          <a:blip r:embed="rId92">
            <a:extLst>
              <a:ext uri="{96DAC541-7B7A-43D3-8B79-37D633B846F1}">
                <asvg:svgBlip xmlns=""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1037437" y="1304255"/>
            <a:ext cx="63657" cy="130423"/>
          </a:xfrm>
          <a:prstGeom prst="rect">
            <a:avLst/>
          </a:prstGeom>
        </p:spPr>
      </p:pic>
      <p:pic>
        <p:nvPicPr>
          <p:cNvPr id="226" name="Image 140" descr=" ">
            <a:extLst>
              <a:ext uri="{FF2B5EF4-FFF2-40B4-BE49-F238E27FC236}">
                <a16:creationId xmlns:a16="http://schemas.microsoft.com/office/drawing/2014/main" id="{947AC307-37B6-FA21-A83C-6EF3123C1F5B}"/>
              </a:ext>
            </a:extLst>
          </p:cNvPr>
          <p:cNvPicPr>
            <a:picLocks noChangeAspect="1"/>
          </p:cNvPicPr>
          <p:nvPr userDrawn="1"/>
        </p:nvPicPr>
        <p:blipFill>
          <a:blip r:embed="rId94">
            <a:extLst>
              <a:ext uri="{96DAC541-7B7A-43D3-8B79-37D633B846F1}">
                <asvg:svgBlip xmlns=""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1034336" y="1514252"/>
            <a:ext cx="84570" cy="35309"/>
          </a:xfrm>
          <a:prstGeom prst="rect">
            <a:avLst/>
          </a:prstGeom>
        </p:spPr>
      </p:pic>
      <p:pic>
        <p:nvPicPr>
          <p:cNvPr id="227" name="Image 141" descr=" ">
            <a:extLst>
              <a:ext uri="{FF2B5EF4-FFF2-40B4-BE49-F238E27FC236}">
                <a16:creationId xmlns:a16="http://schemas.microsoft.com/office/drawing/2014/main" id="{DDC155D8-6937-29CB-F895-58DCEF108ABB}"/>
              </a:ext>
            </a:extLst>
          </p:cNvPr>
          <p:cNvPicPr>
            <a:picLocks noChangeAspect="1"/>
          </p:cNvPicPr>
          <p:nvPr userDrawn="1"/>
        </p:nvPicPr>
        <p:blipFill>
          <a:blip r:embed="rId96">
            <a:extLst>
              <a:ext uri="{96DAC541-7B7A-43D3-8B79-37D633B846F1}">
                <asvg:svgBlip xmlns=""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1058697" y="1543186"/>
            <a:ext cx="82684" cy="41585"/>
          </a:xfrm>
          <a:prstGeom prst="rect">
            <a:avLst/>
          </a:prstGeom>
        </p:spPr>
      </p:pic>
      <p:pic>
        <p:nvPicPr>
          <p:cNvPr id="228" name="Image 142" descr=" ">
            <a:extLst>
              <a:ext uri="{FF2B5EF4-FFF2-40B4-BE49-F238E27FC236}">
                <a16:creationId xmlns:a16="http://schemas.microsoft.com/office/drawing/2014/main" id="{6DE50057-12DF-A78B-2DC0-C493AB4C5E24}"/>
              </a:ext>
            </a:extLst>
          </p:cNvPr>
          <p:cNvPicPr>
            <a:picLocks noChangeAspect="1"/>
          </p:cNvPicPr>
          <p:nvPr userDrawn="1"/>
        </p:nvPicPr>
        <p:blipFill>
          <a:blip r:embed="rId98">
            <a:extLst>
              <a:ext uri="{96DAC541-7B7A-43D3-8B79-37D633B846F1}">
                <asvg:svgBlip xmlns=""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1094272" y="1567421"/>
            <a:ext cx="74051" cy="43173"/>
          </a:xfrm>
          <a:prstGeom prst="rect">
            <a:avLst/>
          </a:prstGeom>
        </p:spPr>
      </p:pic>
      <p:pic>
        <p:nvPicPr>
          <p:cNvPr id="229" name="Image 143" descr=" ">
            <a:extLst>
              <a:ext uri="{FF2B5EF4-FFF2-40B4-BE49-F238E27FC236}">
                <a16:creationId xmlns:a16="http://schemas.microsoft.com/office/drawing/2014/main" id="{C662E221-D481-1B8E-199F-024EDD0B923F}"/>
              </a:ext>
            </a:extLst>
          </p:cNvPr>
          <p:cNvPicPr>
            <a:picLocks noChangeAspect="1"/>
          </p:cNvPicPr>
          <p:nvPr userDrawn="1"/>
        </p:nvPicPr>
        <p:blipFill>
          <a:blip r:embed="rId100">
            <a:extLst>
              <a:ext uri="{96DAC541-7B7A-43D3-8B79-37D633B846F1}">
                <asvg:svgBlip xmlns=""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20891" y="1209638"/>
            <a:ext cx="11759" cy="12154"/>
          </a:xfrm>
          <a:prstGeom prst="rect">
            <a:avLst/>
          </a:prstGeom>
        </p:spPr>
      </p:pic>
      <p:pic>
        <p:nvPicPr>
          <p:cNvPr id="230" name="Image 144" descr=" ">
            <a:extLst>
              <a:ext uri="{FF2B5EF4-FFF2-40B4-BE49-F238E27FC236}">
                <a16:creationId xmlns:a16="http://schemas.microsoft.com/office/drawing/2014/main" id="{EC1BB093-E789-7105-7A29-5BBA4C6DFBF7}"/>
              </a:ext>
            </a:extLst>
          </p:cNvPr>
          <p:cNvPicPr>
            <a:picLocks noChangeAspect="1"/>
          </p:cNvPicPr>
          <p:nvPr userDrawn="1"/>
        </p:nvPicPr>
        <p:blipFill>
          <a:blip r:embed="rId102">
            <a:extLst>
              <a:ext uri="{96DAC541-7B7A-43D3-8B79-37D633B846F1}">
                <asvg:svgBlip xmlns=""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1291543" y="1294147"/>
            <a:ext cx="70479" cy="4775"/>
          </a:xfrm>
          <a:prstGeom prst="rect">
            <a:avLst/>
          </a:prstGeom>
        </p:spPr>
      </p:pic>
      <p:pic>
        <p:nvPicPr>
          <p:cNvPr id="231" name="Image 145" descr=" ">
            <a:extLst>
              <a:ext uri="{FF2B5EF4-FFF2-40B4-BE49-F238E27FC236}">
                <a16:creationId xmlns:a16="http://schemas.microsoft.com/office/drawing/2014/main" id="{3206C336-23F5-A594-B9E6-ECA091C5A1A2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96DAC541-7B7A-43D3-8B79-37D633B846F1}">
                <asvg:svgBlip xmlns=""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1294272" y="1283196"/>
            <a:ext cx="65120" cy="6462"/>
          </a:xfrm>
          <a:prstGeom prst="rect">
            <a:avLst/>
          </a:prstGeom>
        </p:spPr>
      </p:pic>
      <p:pic>
        <p:nvPicPr>
          <p:cNvPr id="232" name="Image 146" descr=" ">
            <a:extLst>
              <a:ext uri="{FF2B5EF4-FFF2-40B4-BE49-F238E27FC236}">
                <a16:creationId xmlns:a16="http://schemas.microsoft.com/office/drawing/2014/main" id="{528D91F9-F8C4-3B5E-683C-A9E2280B0121}"/>
              </a:ext>
            </a:extLst>
          </p:cNvPr>
          <p:cNvPicPr>
            <a:picLocks noChangeAspect="1"/>
          </p:cNvPicPr>
          <p:nvPr userDrawn="1"/>
        </p:nvPicPr>
        <p:blipFill>
          <a:blip r:embed="rId106">
            <a:extLst>
              <a:ext uri="{96DAC541-7B7A-43D3-8B79-37D633B846F1}">
                <asvg:svgBlip xmlns=""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1278916" y="1222859"/>
            <a:ext cx="95733" cy="55885"/>
          </a:xfrm>
          <a:prstGeom prst="rect">
            <a:avLst/>
          </a:prstGeom>
        </p:spPr>
      </p:pic>
      <p:pic>
        <p:nvPicPr>
          <p:cNvPr id="233" name="Image 147" descr=" ">
            <a:extLst>
              <a:ext uri="{FF2B5EF4-FFF2-40B4-BE49-F238E27FC236}">
                <a16:creationId xmlns:a16="http://schemas.microsoft.com/office/drawing/2014/main" id="{E4CB5C40-1499-4A55-DD14-7513DD92528D}"/>
              </a:ext>
            </a:extLst>
          </p:cNvPr>
          <p:cNvPicPr>
            <a:picLocks noChangeAspect="1"/>
          </p:cNvPicPr>
          <p:nvPr userDrawn="1"/>
        </p:nvPicPr>
        <p:blipFill>
          <a:blip r:embed="rId108">
            <a:extLst>
              <a:ext uri="{96DAC541-7B7A-43D3-8B79-37D633B846F1}">
                <asvg:svgBlip xmlns=""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1314069" y="1227224"/>
            <a:ext cx="25428" cy="37753"/>
          </a:xfrm>
          <a:prstGeom prst="rect">
            <a:avLst/>
          </a:prstGeom>
        </p:spPr>
      </p:pic>
      <p:pic>
        <p:nvPicPr>
          <p:cNvPr id="234" name="Image 148" descr=" ">
            <a:extLst>
              <a:ext uri="{FF2B5EF4-FFF2-40B4-BE49-F238E27FC236}">
                <a16:creationId xmlns:a16="http://schemas.microsoft.com/office/drawing/2014/main" id="{811251E9-59C0-890A-028D-1D4B510483D3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46195" y="1330722"/>
            <a:ext cx="0" cy="0"/>
          </a:xfrm>
          <a:prstGeom prst="rect">
            <a:avLst/>
          </a:prstGeom>
        </p:spPr>
      </p:pic>
      <p:pic>
        <p:nvPicPr>
          <p:cNvPr id="235" name="Image 149" descr=" ">
            <a:extLst>
              <a:ext uri="{FF2B5EF4-FFF2-40B4-BE49-F238E27FC236}">
                <a16:creationId xmlns:a16="http://schemas.microsoft.com/office/drawing/2014/main" id="{3DA2D315-3534-4F6E-0C9C-E5D20EB64C90}"/>
              </a:ext>
            </a:extLst>
          </p:cNvPr>
          <p:cNvPicPr>
            <a:picLocks noChangeAspect="1"/>
          </p:cNvPicPr>
          <p:nvPr userDrawn="1"/>
        </p:nvPicPr>
        <p:blipFill>
          <a:blip r:embed="rId110">
            <a:extLst>
              <a:ext uri="{96DAC541-7B7A-43D3-8B79-37D633B846F1}">
                <asvg:svgBlip xmlns=""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1235626" y="1498389"/>
            <a:ext cx="182734" cy="202667"/>
          </a:xfrm>
          <a:prstGeom prst="rect">
            <a:avLst/>
          </a:prstGeom>
        </p:spPr>
      </p:pic>
      <p:pic>
        <p:nvPicPr>
          <p:cNvPr id="236" name="Image 150" descr=" ">
            <a:extLst>
              <a:ext uri="{FF2B5EF4-FFF2-40B4-BE49-F238E27FC236}">
                <a16:creationId xmlns:a16="http://schemas.microsoft.com/office/drawing/2014/main" id="{83CCC54A-06CD-9642-1883-B9550E661803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334386" y="1620900"/>
            <a:ext cx="0" cy="0"/>
          </a:xfrm>
          <a:prstGeom prst="rect">
            <a:avLst/>
          </a:prstGeom>
        </p:spPr>
      </p:pic>
      <p:pic>
        <p:nvPicPr>
          <p:cNvPr id="237" name="Image 151" descr=" ">
            <a:extLst>
              <a:ext uri="{FF2B5EF4-FFF2-40B4-BE49-F238E27FC236}">
                <a16:creationId xmlns:a16="http://schemas.microsoft.com/office/drawing/2014/main" id="{1ECE5EBE-1023-82AC-2975-6382150B16B3}"/>
              </a:ext>
            </a:extLst>
          </p:cNvPr>
          <p:cNvPicPr>
            <a:picLocks noChangeAspect="1"/>
          </p:cNvPicPr>
          <p:nvPr userDrawn="1"/>
        </p:nvPicPr>
        <p:blipFill>
          <a:blip r:embed="rId112">
            <a:extLst>
              <a:ext uri="{96DAC541-7B7A-43D3-8B79-37D633B846F1}">
                <asvg:svgBlip xmlns=""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1079635" y="1368871"/>
            <a:ext cx="494320" cy="392919"/>
          </a:xfrm>
          <a:prstGeom prst="rect">
            <a:avLst/>
          </a:prstGeom>
        </p:spPr>
      </p:pic>
      <p:pic>
        <p:nvPicPr>
          <p:cNvPr id="238" name="Image 152" descr=" ">
            <a:extLst>
              <a:ext uri="{FF2B5EF4-FFF2-40B4-BE49-F238E27FC236}">
                <a16:creationId xmlns:a16="http://schemas.microsoft.com/office/drawing/2014/main" id="{C5C01E0C-708C-9331-B6AB-CED228765D05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413771" y="1275792"/>
            <a:ext cx="0" cy="0"/>
          </a:xfrm>
          <a:prstGeom prst="rect">
            <a:avLst/>
          </a:prstGeom>
        </p:spPr>
      </p:pic>
      <p:pic>
        <p:nvPicPr>
          <p:cNvPr id="239" name="Image 153" descr=" ">
            <a:extLst>
              <a:ext uri="{FF2B5EF4-FFF2-40B4-BE49-F238E27FC236}">
                <a16:creationId xmlns:a16="http://schemas.microsoft.com/office/drawing/2014/main" id="{FE25664E-6DDF-93DA-0428-76CCE70F2C58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1412233" y="1283506"/>
            <a:ext cx="9228" cy="9475"/>
          </a:xfrm>
          <a:prstGeom prst="rect">
            <a:avLst/>
          </a:prstGeom>
        </p:spPr>
      </p:pic>
      <p:pic>
        <p:nvPicPr>
          <p:cNvPr id="240" name="Image 154" descr=" ">
            <a:extLst>
              <a:ext uri="{FF2B5EF4-FFF2-40B4-BE49-F238E27FC236}">
                <a16:creationId xmlns:a16="http://schemas.microsoft.com/office/drawing/2014/main" id="{222E3E4D-92CB-94B2-0DB5-57E616CCDE9E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1411092" y="1296219"/>
            <a:ext cx="11536" cy="23713"/>
          </a:xfrm>
          <a:prstGeom prst="rect">
            <a:avLst/>
          </a:prstGeom>
        </p:spPr>
      </p:pic>
      <p:pic>
        <p:nvPicPr>
          <p:cNvPr id="241" name="Image 155" descr=" ">
            <a:extLst>
              <a:ext uri="{FF2B5EF4-FFF2-40B4-BE49-F238E27FC236}">
                <a16:creationId xmlns:a16="http://schemas.microsoft.com/office/drawing/2014/main" id="{82D39050-FA9B-2C8F-C5C4-0B87D27DAA34}"/>
              </a:ext>
            </a:extLst>
          </p:cNvPr>
          <p:cNvPicPr>
            <a:picLocks noChangeAspect="1"/>
          </p:cNvPicPr>
          <p:nvPr userDrawn="1"/>
        </p:nvPicPr>
        <p:blipFill>
          <a:blip r:embed="rId118">
            <a:extLst>
              <a:ext uri="{96DAC541-7B7A-43D3-8B79-37D633B846F1}">
                <asvg:svgBlip xmlns=""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1406850" y="1255241"/>
            <a:ext cx="19995" cy="20538"/>
          </a:xfrm>
          <a:prstGeom prst="rect">
            <a:avLst/>
          </a:prstGeom>
        </p:spPr>
      </p:pic>
      <p:pic>
        <p:nvPicPr>
          <p:cNvPr id="242" name="Image 156" descr=" ">
            <a:extLst>
              <a:ext uri="{FF2B5EF4-FFF2-40B4-BE49-F238E27FC236}">
                <a16:creationId xmlns:a16="http://schemas.microsoft.com/office/drawing/2014/main" id="{BD264763-D111-9742-F022-E2BD56F43EE7}"/>
              </a:ext>
            </a:extLst>
          </p:cNvPr>
          <p:cNvPicPr>
            <a:picLocks noChangeAspect="1"/>
          </p:cNvPicPr>
          <p:nvPr userDrawn="1"/>
        </p:nvPicPr>
        <p:blipFill>
          <a:blip r:embed="rId120">
            <a:extLst>
              <a:ext uri="{96DAC541-7B7A-43D3-8B79-37D633B846F1}">
                <asvg:svgBlip xmlns=""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1383977" y="1291146"/>
            <a:ext cx="65939" cy="44921"/>
          </a:xfrm>
          <a:prstGeom prst="rect">
            <a:avLst/>
          </a:prstGeom>
        </p:spPr>
      </p:pic>
      <p:pic>
        <p:nvPicPr>
          <p:cNvPr id="243" name="Image 157" descr=" ">
            <a:extLst>
              <a:ext uri="{FF2B5EF4-FFF2-40B4-BE49-F238E27FC236}">
                <a16:creationId xmlns:a16="http://schemas.microsoft.com/office/drawing/2014/main" id="{7947A401-94EB-E664-68F9-58F54042606D}"/>
              </a:ext>
            </a:extLst>
          </p:cNvPr>
          <p:cNvPicPr>
            <a:picLocks noChangeAspect="1"/>
          </p:cNvPicPr>
          <p:nvPr userDrawn="1"/>
        </p:nvPicPr>
        <p:blipFill>
          <a:blip r:embed="rId122">
            <a:extLst>
              <a:ext uri="{96DAC541-7B7A-43D3-8B79-37D633B846F1}">
                <asvg:svgBlip xmlns=""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1465396" y="1235658"/>
            <a:ext cx="37336" cy="53119"/>
          </a:xfrm>
          <a:prstGeom prst="rect">
            <a:avLst/>
          </a:prstGeom>
        </p:spPr>
      </p:pic>
      <p:pic>
        <p:nvPicPr>
          <p:cNvPr id="244" name="Image 158" descr=" ">
            <a:extLst>
              <a:ext uri="{FF2B5EF4-FFF2-40B4-BE49-F238E27FC236}">
                <a16:creationId xmlns:a16="http://schemas.microsoft.com/office/drawing/2014/main" id="{DAE8B012-21B1-3B57-193C-B253DFF2CC8E}"/>
              </a:ext>
            </a:extLst>
          </p:cNvPr>
          <p:cNvPicPr>
            <a:picLocks noChangeAspect="1"/>
          </p:cNvPicPr>
          <p:nvPr userDrawn="1"/>
        </p:nvPicPr>
        <p:blipFill>
          <a:blip r:embed="rId124">
            <a:extLst>
              <a:ext uri="{96DAC541-7B7A-43D3-8B79-37D633B846F1}">
                <asvg:svgBlip xmlns=""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485540" y="1229010"/>
            <a:ext cx="82139" cy="65410"/>
          </a:xfrm>
          <a:prstGeom prst="rect">
            <a:avLst/>
          </a:prstGeom>
        </p:spPr>
      </p:pic>
      <p:pic>
        <p:nvPicPr>
          <p:cNvPr id="245" name="Image 159" descr=" ">
            <a:extLst>
              <a:ext uri="{FF2B5EF4-FFF2-40B4-BE49-F238E27FC236}">
                <a16:creationId xmlns:a16="http://schemas.microsoft.com/office/drawing/2014/main" id="{92B00D81-4F58-1AB6-0FA7-1006A32F8037}"/>
              </a:ext>
            </a:extLst>
          </p:cNvPr>
          <p:cNvPicPr>
            <a:picLocks noChangeAspect="1"/>
          </p:cNvPicPr>
          <p:nvPr userDrawn="1"/>
        </p:nvPicPr>
        <p:blipFill>
          <a:blip r:embed="rId126">
            <a:extLst>
              <a:ext uri="{96DAC541-7B7A-43D3-8B79-37D633B846F1}">
                <asvg:svgBlip xmlns=""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1451925" y="1275953"/>
            <a:ext cx="56909" cy="52536"/>
          </a:xfrm>
          <a:prstGeom prst="rect">
            <a:avLst/>
          </a:prstGeom>
        </p:spPr>
      </p:pic>
      <p:pic>
        <p:nvPicPr>
          <p:cNvPr id="246" name="Image 160" descr=" ">
            <a:extLst>
              <a:ext uri="{FF2B5EF4-FFF2-40B4-BE49-F238E27FC236}">
                <a16:creationId xmlns:a16="http://schemas.microsoft.com/office/drawing/2014/main" id="{1414A221-7E50-6526-8C32-E761DE257A67}"/>
              </a:ext>
            </a:extLst>
          </p:cNvPr>
          <p:cNvPicPr>
            <a:picLocks noChangeAspect="1"/>
          </p:cNvPicPr>
          <p:nvPr userDrawn="1"/>
        </p:nvPicPr>
        <p:blipFill>
          <a:blip r:embed="rId128">
            <a:extLst>
              <a:ext uri="{96DAC541-7B7A-43D3-8B79-37D633B846F1}">
                <asvg:svgBlip xmlns=""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1342151" y="1304838"/>
            <a:ext cx="41826" cy="28538"/>
          </a:xfrm>
          <a:prstGeom prst="rect">
            <a:avLst/>
          </a:prstGeom>
        </p:spPr>
      </p:pic>
      <p:pic>
        <p:nvPicPr>
          <p:cNvPr id="247" name="Image 161" descr=" ">
            <a:extLst>
              <a:ext uri="{FF2B5EF4-FFF2-40B4-BE49-F238E27FC236}">
                <a16:creationId xmlns:a16="http://schemas.microsoft.com/office/drawing/2014/main" id="{ED0CDA66-1A26-82D4-3A7A-AD4EEFA3895F}"/>
              </a:ext>
            </a:extLst>
          </p:cNvPr>
          <p:cNvPicPr>
            <a:picLocks noChangeAspect="1"/>
          </p:cNvPicPr>
          <p:nvPr userDrawn="1"/>
        </p:nvPicPr>
        <p:blipFill>
          <a:blip r:embed="rId114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232153" y="1283506"/>
            <a:ext cx="9228" cy="9475"/>
          </a:xfrm>
          <a:prstGeom prst="rect">
            <a:avLst/>
          </a:prstGeom>
        </p:spPr>
      </p:pic>
      <p:pic>
        <p:nvPicPr>
          <p:cNvPr id="248" name="Image 162" descr=" ">
            <a:extLst>
              <a:ext uri="{FF2B5EF4-FFF2-40B4-BE49-F238E27FC236}">
                <a16:creationId xmlns:a16="http://schemas.microsoft.com/office/drawing/2014/main" id="{776FA5B3-5038-DD84-DF7A-550519AE8934}"/>
              </a:ext>
            </a:extLst>
          </p:cNvPr>
          <p:cNvPicPr>
            <a:picLocks noChangeAspect="1"/>
          </p:cNvPicPr>
          <p:nvPr userDrawn="1"/>
        </p:nvPicPr>
        <p:blipFill>
          <a:blip r:embed="rId116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230987" y="1296219"/>
            <a:ext cx="11536" cy="23713"/>
          </a:xfrm>
          <a:prstGeom prst="rect">
            <a:avLst/>
          </a:prstGeom>
        </p:spPr>
      </p:pic>
      <p:pic>
        <p:nvPicPr>
          <p:cNvPr id="249" name="Image 163" descr=" ">
            <a:extLst>
              <a:ext uri="{FF2B5EF4-FFF2-40B4-BE49-F238E27FC236}">
                <a16:creationId xmlns:a16="http://schemas.microsoft.com/office/drawing/2014/main" id="{A64E01C0-4A13-944E-D126-00B50185318A}"/>
              </a:ext>
            </a:extLst>
          </p:cNvPr>
          <p:cNvPicPr>
            <a:picLocks noChangeAspect="1"/>
          </p:cNvPicPr>
          <p:nvPr userDrawn="1"/>
        </p:nvPicPr>
        <p:blipFill>
          <a:blip r:embed="rId132">
            <a:extLst>
              <a:ext uri="{96DAC541-7B7A-43D3-8B79-37D633B846F1}">
                <asvg:svgBlip xmlns=""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1226770" y="1255241"/>
            <a:ext cx="19995" cy="20538"/>
          </a:xfrm>
          <a:prstGeom prst="rect">
            <a:avLst/>
          </a:prstGeom>
        </p:spPr>
      </p:pic>
      <p:pic>
        <p:nvPicPr>
          <p:cNvPr id="250" name="Image 164" descr=" ">
            <a:extLst>
              <a:ext uri="{FF2B5EF4-FFF2-40B4-BE49-F238E27FC236}">
                <a16:creationId xmlns:a16="http://schemas.microsoft.com/office/drawing/2014/main" id="{6B804B6B-73B2-19DC-8BC0-260D75C24DB4}"/>
              </a:ext>
            </a:extLst>
          </p:cNvPr>
          <p:cNvPicPr>
            <a:picLocks noChangeAspect="1"/>
          </p:cNvPicPr>
          <p:nvPr userDrawn="1"/>
        </p:nvPicPr>
        <p:blipFill>
          <a:blip r:embed="rId73"/>
          <a:stretch>
            <a:fillRect/>
          </a:stretch>
        </p:blipFill>
        <p:spPr>
          <a:xfrm>
            <a:off x="1239844" y="1275792"/>
            <a:ext cx="0" cy="0"/>
          </a:xfrm>
          <a:prstGeom prst="rect">
            <a:avLst/>
          </a:prstGeom>
        </p:spPr>
      </p:pic>
      <p:pic>
        <p:nvPicPr>
          <p:cNvPr id="251" name="Image 165" descr=" ">
            <a:extLst>
              <a:ext uri="{FF2B5EF4-FFF2-40B4-BE49-F238E27FC236}">
                <a16:creationId xmlns:a16="http://schemas.microsoft.com/office/drawing/2014/main" id="{89587004-C06D-15E3-CCF6-136097DC981D}"/>
              </a:ext>
            </a:extLst>
          </p:cNvPr>
          <p:cNvPicPr>
            <a:picLocks noChangeAspect="1"/>
          </p:cNvPicPr>
          <p:nvPr userDrawn="1"/>
        </p:nvPicPr>
        <p:blipFill>
          <a:blip r:embed="rId134">
            <a:extLst>
              <a:ext uri="{96DAC541-7B7A-43D3-8B79-37D633B846F1}">
                <asvg:svgBlip xmlns=""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1203699" y="1291146"/>
            <a:ext cx="65939" cy="44921"/>
          </a:xfrm>
          <a:prstGeom prst="rect">
            <a:avLst/>
          </a:prstGeom>
        </p:spPr>
      </p:pic>
      <p:pic>
        <p:nvPicPr>
          <p:cNvPr id="252" name="Image 166" descr=" ">
            <a:extLst>
              <a:ext uri="{FF2B5EF4-FFF2-40B4-BE49-F238E27FC236}">
                <a16:creationId xmlns:a16="http://schemas.microsoft.com/office/drawing/2014/main" id="{20C61964-B231-924B-A6B7-74845B8A3D3D}"/>
              </a:ext>
            </a:extLst>
          </p:cNvPr>
          <p:cNvPicPr>
            <a:picLocks noChangeAspect="1"/>
          </p:cNvPicPr>
          <p:nvPr userDrawn="1"/>
        </p:nvPicPr>
        <p:blipFill>
          <a:blip r:embed="rId136">
            <a:extLst>
              <a:ext uri="{96DAC541-7B7A-43D3-8B79-37D633B846F1}">
                <asvg:svgBlip xmlns=""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1150883" y="1235658"/>
            <a:ext cx="37336" cy="53119"/>
          </a:xfrm>
          <a:prstGeom prst="rect">
            <a:avLst/>
          </a:prstGeom>
        </p:spPr>
      </p:pic>
      <p:pic>
        <p:nvPicPr>
          <p:cNvPr id="253" name="Image 167" descr=" ">
            <a:extLst>
              <a:ext uri="{FF2B5EF4-FFF2-40B4-BE49-F238E27FC236}">
                <a16:creationId xmlns:a16="http://schemas.microsoft.com/office/drawing/2014/main" id="{D712461C-C8AD-FE18-7782-39C4EC5FAA0B}"/>
              </a:ext>
            </a:extLst>
          </p:cNvPr>
          <p:cNvPicPr>
            <a:picLocks noChangeAspect="1"/>
          </p:cNvPicPr>
          <p:nvPr userDrawn="1"/>
        </p:nvPicPr>
        <p:blipFill>
          <a:blip r:embed="rId138">
            <a:extLst>
              <a:ext uri="{96DAC541-7B7A-43D3-8B79-37D633B846F1}">
                <asvg:svgBlip xmlns=""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1085936" y="1229010"/>
            <a:ext cx="82139" cy="65410"/>
          </a:xfrm>
          <a:prstGeom prst="rect">
            <a:avLst/>
          </a:prstGeom>
        </p:spPr>
      </p:pic>
      <p:pic>
        <p:nvPicPr>
          <p:cNvPr id="254" name="Image 168" descr=" ">
            <a:extLst>
              <a:ext uri="{FF2B5EF4-FFF2-40B4-BE49-F238E27FC236}">
                <a16:creationId xmlns:a16="http://schemas.microsoft.com/office/drawing/2014/main" id="{30FACF6F-8E77-525E-1A88-1A9825D363DB}"/>
              </a:ext>
            </a:extLst>
          </p:cNvPr>
          <p:cNvPicPr>
            <a:picLocks noChangeAspect="1"/>
          </p:cNvPicPr>
          <p:nvPr userDrawn="1"/>
        </p:nvPicPr>
        <p:blipFill>
          <a:blip r:embed="rId140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144780" y="1275953"/>
            <a:ext cx="56909" cy="52536"/>
          </a:xfrm>
          <a:prstGeom prst="rect">
            <a:avLst/>
          </a:prstGeom>
        </p:spPr>
      </p:pic>
      <p:pic>
        <p:nvPicPr>
          <p:cNvPr id="255" name="Image 169" descr=" ">
            <a:extLst>
              <a:ext uri="{FF2B5EF4-FFF2-40B4-BE49-F238E27FC236}">
                <a16:creationId xmlns:a16="http://schemas.microsoft.com/office/drawing/2014/main" id="{24367A06-F445-E2E8-A1C8-FD08036713D1}"/>
              </a:ext>
            </a:extLst>
          </p:cNvPr>
          <p:cNvPicPr>
            <a:picLocks noChangeAspect="1"/>
          </p:cNvPicPr>
          <p:nvPr userDrawn="1"/>
        </p:nvPicPr>
        <p:blipFill>
          <a:blip r:embed="rId142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269638" y="1304838"/>
            <a:ext cx="41826" cy="28538"/>
          </a:xfrm>
          <a:prstGeom prst="rect">
            <a:avLst/>
          </a:prstGeom>
        </p:spPr>
      </p:pic>
      <p:pic>
        <p:nvPicPr>
          <p:cNvPr id="256" name="Image 170" descr=" ">
            <a:extLst>
              <a:ext uri="{FF2B5EF4-FFF2-40B4-BE49-F238E27FC236}">
                <a16:creationId xmlns:a16="http://schemas.microsoft.com/office/drawing/2014/main" id="{6CC4F218-6868-3BAB-55F6-CEBEBB58E98A}"/>
              </a:ext>
            </a:extLst>
          </p:cNvPr>
          <p:cNvPicPr>
            <a:picLocks noChangeAspect="1"/>
          </p:cNvPicPr>
          <p:nvPr userDrawn="1"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334957" y="1354026"/>
            <a:ext cx="109998" cy="105941"/>
          </a:xfrm>
          <a:prstGeom prst="rect">
            <a:avLst/>
          </a:prstGeom>
        </p:spPr>
      </p:pic>
      <p:pic>
        <p:nvPicPr>
          <p:cNvPr id="257" name="Image 171" descr=" ">
            <a:extLst>
              <a:ext uri="{FF2B5EF4-FFF2-40B4-BE49-F238E27FC236}">
                <a16:creationId xmlns:a16="http://schemas.microsoft.com/office/drawing/2014/main" id="{C0E681B3-4DAC-896D-BFE0-1A10FA049674}"/>
              </a:ext>
            </a:extLst>
          </p:cNvPr>
          <p:cNvPicPr>
            <a:picLocks noChangeAspect="1"/>
          </p:cNvPicPr>
          <p:nvPr userDrawn="1"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431583" y="1352786"/>
            <a:ext cx="8137" cy="9723"/>
          </a:xfrm>
          <a:prstGeom prst="rect">
            <a:avLst/>
          </a:prstGeom>
        </p:spPr>
      </p:pic>
      <p:pic>
        <p:nvPicPr>
          <p:cNvPr id="258" name="Image 172" descr=" ">
            <a:extLst>
              <a:ext uri="{FF2B5EF4-FFF2-40B4-BE49-F238E27FC236}">
                <a16:creationId xmlns:a16="http://schemas.microsoft.com/office/drawing/2014/main" id="{39249763-8352-AE1A-3DBE-C02A7CB00F33}"/>
              </a:ext>
            </a:extLst>
          </p:cNvPr>
          <p:cNvPicPr>
            <a:picLocks noChangeAspect="1"/>
          </p:cNvPicPr>
          <p:nvPr userDrawn="1"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68894" y="1333636"/>
            <a:ext cx="94096" cy="20241"/>
          </a:xfrm>
          <a:prstGeom prst="rect">
            <a:avLst/>
          </a:prstGeom>
        </p:spPr>
      </p:pic>
      <p:pic>
        <p:nvPicPr>
          <p:cNvPr id="259" name="Image 173" descr=" ">
            <a:extLst>
              <a:ext uri="{FF2B5EF4-FFF2-40B4-BE49-F238E27FC236}">
                <a16:creationId xmlns:a16="http://schemas.microsoft.com/office/drawing/2014/main" id="{9EA292DD-BC13-0566-25DA-9CD01EC056D4}"/>
              </a:ext>
            </a:extLst>
          </p:cNvPr>
          <p:cNvPicPr>
            <a:picLocks noChangeAspect="1"/>
          </p:cNvPicPr>
          <p:nvPr userDrawn="1"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434262" y="1376921"/>
            <a:ext cx="61796" cy="24892"/>
          </a:xfrm>
          <a:prstGeom prst="rect">
            <a:avLst/>
          </a:prstGeom>
        </p:spPr>
      </p:pic>
      <p:pic>
        <p:nvPicPr>
          <p:cNvPr id="260" name="Image 174" descr=" ">
            <a:extLst>
              <a:ext uri="{FF2B5EF4-FFF2-40B4-BE49-F238E27FC236}">
                <a16:creationId xmlns:a16="http://schemas.microsoft.com/office/drawing/2014/main" id="{18F2746F-05C1-DC46-1904-86645299EA73}"/>
              </a:ext>
            </a:extLst>
          </p:cNvPr>
          <p:cNvPicPr>
            <a:picLocks noChangeAspect="1"/>
          </p:cNvPicPr>
          <p:nvPr userDrawn="1"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410025" y="1353679"/>
            <a:ext cx="45274" cy="13345"/>
          </a:xfrm>
          <a:prstGeom prst="rect">
            <a:avLst/>
          </a:prstGeom>
        </p:spPr>
      </p:pic>
      <p:pic>
        <p:nvPicPr>
          <p:cNvPr id="261" name="Image 175" descr=" ">
            <a:extLst>
              <a:ext uri="{FF2B5EF4-FFF2-40B4-BE49-F238E27FC236}">
                <a16:creationId xmlns:a16="http://schemas.microsoft.com/office/drawing/2014/main" id="{01E2F1BE-9A7A-0053-DC50-B9E13559FD2C}"/>
              </a:ext>
            </a:extLst>
          </p:cNvPr>
          <p:cNvPicPr>
            <a:picLocks noChangeAspect="1"/>
          </p:cNvPicPr>
          <p:nvPr userDrawn="1"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449569" y="1349623"/>
            <a:ext cx="45249" cy="33424"/>
          </a:xfrm>
          <a:prstGeom prst="rect">
            <a:avLst/>
          </a:prstGeom>
        </p:spPr>
      </p:pic>
      <p:pic>
        <p:nvPicPr>
          <p:cNvPr id="262" name="Image 176" descr=" ">
            <a:extLst>
              <a:ext uri="{FF2B5EF4-FFF2-40B4-BE49-F238E27FC236}">
                <a16:creationId xmlns:a16="http://schemas.microsoft.com/office/drawing/2014/main" id="{06340165-9BB1-E03A-AA36-1A0C8101D5D7}"/>
              </a:ext>
            </a:extLst>
          </p:cNvPr>
          <p:cNvPicPr>
            <a:picLocks noChangeAspect="1"/>
          </p:cNvPicPr>
          <p:nvPr userDrawn="1"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213820" y="1352786"/>
            <a:ext cx="8137" cy="9723"/>
          </a:xfrm>
          <a:prstGeom prst="rect">
            <a:avLst/>
          </a:prstGeom>
        </p:spPr>
      </p:pic>
      <p:pic>
        <p:nvPicPr>
          <p:cNvPr id="263" name="Image 177" descr=" ">
            <a:extLst>
              <a:ext uri="{FF2B5EF4-FFF2-40B4-BE49-F238E27FC236}">
                <a16:creationId xmlns:a16="http://schemas.microsoft.com/office/drawing/2014/main" id="{409D6D4F-57C8-E6C2-7492-89B5812D6994}"/>
              </a:ext>
            </a:extLst>
          </p:cNvPr>
          <p:cNvPicPr>
            <a:picLocks noChangeAspect="1"/>
          </p:cNvPicPr>
          <p:nvPr userDrawn="1"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190551" y="1333636"/>
            <a:ext cx="94096" cy="20241"/>
          </a:xfrm>
          <a:prstGeom prst="rect">
            <a:avLst/>
          </a:prstGeom>
        </p:spPr>
      </p:pic>
      <p:pic>
        <p:nvPicPr>
          <p:cNvPr id="264" name="Image 178" descr=" ">
            <a:extLst>
              <a:ext uri="{FF2B5EF4-FFF2-40B4-BE49-F238E27FC236}">
                <a16:creationId xmlns:a16="http://schemas.microsoft.com/office/drawing/2014/main" id="{91308FBE-74E6-3485-D7C5-4E0E9526AD2C}"/>
              </a:ext>
            </a:extLst>
          </p:cNvPr>
          <p:cNvPicPr>
            <a:picLocks noChangeAspect="1"/>
          </p:cNvPicPr>
          <p:nvPr userDrawn="1"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157482" y="1376921"/>
            <a:ext cx="61796" cy="24892"/>
          </a:xfrm>
          <a:prstGeom prst="rect">
            <a:avLst/>
          </a:prstGeom>
        </p:spPr>
      </p:pic>
      <p:pic>
        <p:nvPicPr>
          <p:cNvPr id="265" name="Image 179" descr=" ">
            <a:extLst>
              <a:ext uri="{FF2B5EF4-FFF2-40B4-BE49-F238E27FC236}">
                <a16:creationId xmlns:a16="http://schemas.microsoft.com/office/drawing/2014/main" id="{0F9263A6-DA97-E8E1-23F9-F9573A09F068}"/>
              </a:ext>
            </a:extLst>
          </p:cNvPr>
          <p:cNvPicPr>
            <a:picLocks noChangeAspect="1"/>
          </p:cNvPicPr>
          <p:nvPr userDrawn="1"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198241" y="1353679"/>
            <a:ext cx="45274" cy="13345"/>
          </a:xfrm>
          <a:prstGeom prst="rect">
            <a:avLst/>
          </a:prstGeom>
        </p:spPr>
      </p:pic>
      <p:pic>
        <p:nvPicPr>
          <p:cNvPr id="266" name="Image 180" descr=" ">
            <a:extLst>
              <a:ext uri="{FF2B5EF4-FFF2-40B4-BE49-F238E27FC236}">
                <a16:creationId xmlns:a16="http://schemas.microsoft.com/office/drawing/2014/main" id="{F358284D-1CA7-7592-DB55-3DD23AFA1A04}"/>
              </a:ext>
            </a:extLst>
          </p:cNvPr>
          <p:cNvPicPr>
            <a:picLocks noChangeAspect="1"/>
          </p:cNvPicPr>
          <p:nvPr userDrawn="1"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158722" y="1349623"/>
            <a:ext cx="45249" cy="33424"/>
          </a:xfrm>
          <a:prstGeom prst="rect">
            <a:avLst/>
          </a:prstGeom>
        </p:spPr>
      </p:pic>
      <p:pic>
        <p:nvPicPr>
          <p:cNvPr id="267" name="Image 181" descr=" ">
            <a:extLst>
              <a:ext uri="{FF2B5EF4-FFF2-40B4-BE49-F238E27FC236}">
                <a16:creationId xmlns:a16="http://schemas.microsoft.com/office/drawing/2014/main" id="{788DFEA2-07FB-2577-5D52-CE443D7087B3}"/>
              </a:ext>
            </a:extLst>
          </p:cNvPr>
          <p:cNvPicPr>
            <a:picLocks noChangeAspect="1"/>
          </p:cNvPicPr>
          <p:nvPr userDrawn="1"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208586" y="1354026"/>
            <a:ext cx="109998" cy="105941"/>
          </a:xfrm>
          <a:prstGeom prst="rect">
            <a:avLst/>
          </a:prstGeom>
        </p:spPr>
      </p:pic>
      <p:pic>
        <p:nvPicPr>
          <p:cNvPr id="268" name="Image 182" descr=" ">
            <a:extLst>
              <a:ext uri="{FF2B5EF4-FFF2-40B4-BE49-F238E27FC236}">
                <a16:creationId xmlns:a16="http://schemas.microsoft.com/office/drawing/2014/main" id="{9FAA18DC-3BE6-B534-A54A-1FD001965479}"/>
              </a:ext>
            </a:extLst>
          </p:cNvPr>
          <p:cNvPicPr>
            <a:picLocks noChangeAspect="1"/>
          </p:cNvPicPr>
          <p:nvPr userDrawn="1"/>
        </p:nvPicPr>
        <p:blipFill>
          <a:blip r:embed="rId168"/>
          <a:stretch>
            <a:fillRect/>
          </a:stretch>
        </p:blipFill>
        <p:spPr>
          <a:xfrm>
            <a:off x="6031790" y="1016000"/>
            <a:ext cx="1303826" cy="1016000"/>
          </a:xfrm>
          <a:prstGeom prst="rect">
            <a:avLst/>
          </a:prstGeom>
        </p:spPr>
      </p:pic>
      <p:pic>
        <p:nvPicPr>
          <p:cNvPr id="269" name="Image 183" descr=" ">
            <a:extLst>
              <a:ext uri="{FF2B5EF4-FFF2-40B4-BE49-F238E27FC236}">
                <a16:creationId xmlns:a16="http://schemas.microsoft.com/office/drawing/2014/main" id="{084378B3-A236-AC0B-CCA7-A7A4C266DF50}"/>
              </a:ext>
            </a:extLst>
          </p:cNvPr>
          <p:cNvPicPr>
            <a:picLocks noChangeAspect="1"/>
          </p:cNvPicPr>
          <p:nvPr userDrawn="1"/>
        </p:nvPicPr>
        <p:blipFill>
          <a:blip r:embed="rId169">
            <a:extLst>
              <a:ext uri="{96DAC541-7B7A-43D3-8B79-37D633B846F1}">
                <asvg:svgBlip xmlns="" xmlns:asvg="http://schemas.microsoft.com/office/drawing/2016/SVG/main" r:embed="rId170"/>
              </a:ext>
            </a:extLst>
          </a:blip>
          <a:stretch>
            <a:fillRect/>
          </a:stretch>
        </p:blipFill>
        <p:spPr>
          <a:xfrm>
            <a:off x="6113929" y="1265845"/>
            <a:ext cx="193501" cy="686730"/>
          </a:xfrm>
          <a:prstGeom prst="rect">
            <a:avLst/>
          </a:prstGeom>
        </p:spPr>
      </p:pic>
      <p:pic>
        <p:nvPicPr>
          <p:cNvPr id="270" name="Image 184" descr=" ">
            <a:extLst>
              <a:ext uri="{FF2B5EF4-FFF2-40B4-BE49-F238E27FC236}">
                <a16:creationId xmlns:a16="http://schemas.microsoft.com/office/drawing/2014/main" id="{8FB64F21-8C92-82FB-1C1E-1AB741B8B421}"/>
              </a:ext>
            </a:extLst>
          </p:cNvPr>
          <p:cNvPicPr>
            <a:picLocks noChangeAspect="1"/>
          </p:cNvPicPr>
          <p:nvPr userDrawn="1"/>
        </p:nvPicPr>
        <p:blipFill>
          <a:blip r:embed="rId171">
            <a:extLst>
              <a:ext uri="{96DAC541-7B7A-43D3-8B79-37D633B846F1}">
                <asvg:svgBlip xmlns="" xmlns:asvg="http://schemas.microsoft.com/office/drawing/2016/SVG/main" r:embed="rId172"/>
              </a:ext>
            </a:extLst>
          </a:blip>
          <a:stretch>
            <a:fillRect/>
          </a:stretch>
        </p:blipFill>
        <p:spPr>
          <a:xfrm>
            <a:off x="7054764" y="1070496"/>
            <a:ext cx="193501" cy="686730"/>
          </a:xfrm>
          <a:prstGeom prst="rect">
            <a:avLst/>
          </a:prstGeom>
        </p:spPr>
      </p:pic>
      <p:pic>
        <p:nvPicPr>
          <p:cNvPr id="271" name="Image 185" descr=" ">
            <a:extLst>
              <a:ext uri="{FF2B5EF4-FFF2-40B4-BE49-F238E27FC236}">
                <a16:creationId xmlns:a16="http://schemas.microsoft.com/office/drawing/2014/main" id="{39D75A90-269B-AB89-582F-9E7BD884371F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174"/>
              </a:ext>
            </a:extLst>
          </a:blip>
          <a:stretch>
            <a:fillRect/>
          </a:stretch>
        </p:blipFill>
        <p:spPr>
          <a:xfrm>
            <a:off x="6286517" y="1493726"/>
            <a:ext cx="38378" cy="62384"/>
          </a:xfrm>
          <a:prstGeom prst="rect">
            <a:avLst/>
          </a:prstGeom>
        </p:spPr>
      </p:pic>
      <p:pic>
        <p:nvPicPr>
          <p:cNvPr id="272" name="Image 186" descr=" ">
            <a:extLst>
              <a:ext uri="{FF2B5EF4-FFF2-40B4-BE49-F238E27FC236}">
                <a16:creationId xmlns:a16="http://schemas.microsoft.com/office/drawing/2014/main" id="{8A0BF7CF-BEE8-C5A3-987D-3569D498F785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176"/>
              </a:ext>
            </a:extLst>
          </a:blip>
          <a:stretch>
            <a:fillRect/>
          </a:stretch>
        </p:blipFill>
        <p:spPr>
          <a:xfrm>
            <a:off x="6330228" y="1477330"/>
            <a:ext cx="41231" cy="62793"/>
          </a:xfrm>
          <a:prstGeom prst="rect">
            <a:avLst/>
          </a:prstGeom>
        </p:spPr>
      </p:pic>
      <p:pic>
        <p:nvPicPr>
          <p:cNvPr id="273" name="Image 187" descr=" ">
            <a:extLst>
              <a:ext uri="{FF2B5EF4-FFF2-40B4-BE49-F238E27FC236}">
                <a16:creationId xmlns:a16="http://schemas.microsoft.com/office/drawing/2014/main" id="{8E553A5A-A183-36C9-0BB9-4EC8B93638EB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78"/>
              </a:ext>
            </a:extLst>
          </a:blip>
          <a:stretch>
            <a:fillRect/>
          </a:stretch>
        </p:blipFill>
        <p:spPr>
          <a:xfrm>
            <a:off x="6375180" y="1466776"/>
            <a:ext cx="44753" cy="59035"/>
          </a:xfrm>
          <a:prstGeom prst="rect">
            <a:avLst/>
          </a:prstGeom>
        </p:spPr>
      </p:pic>
      <p:pic>
        <p:nvPicPr>
          <p:cNvPr id="274" name="Image 188" descr=" ">
            <a:extLst>
              <a:ext uri="{FF2B5EF4-FFF2-40B4-BE49-F238E27FC236}">
                <a16:creationId xmlns:a16="http://schemas.microsoft.com/office/drawing/2014/main" id="{DF944E57-081A-EAD5-B1B6-123175135B43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6413979" y="1449958"/>
            <a:ext cx="37584" cy="57758"/>
          </a:xfrm>
          <a:prstGeom prst="rect">
            <a:avLst/>
          </a:prstGeom>
        </p:spPr>
      </p:pic>
      <p:pic>
        <p:nvPicPr>
          <p:cNvPr id="275" name="Image 189" descr=" ">
            <a:extLst>
              <a:ext uri="{FF2B5EF4-FFF2-40B4-BE49-F238E27FC236}">
                <a16:creationId xmlns:a16="http://schemas.microsoft.com/office/drawing/2014/main" id="{C09B53AB-9D9A-F985-3010-845D5B94CB8C}"/>
              </a:ext>
            </a:extLst>
          </p:cNvPr>
          <p:cNvPicPr>
            <a:picLocks noChangeAspect="1"/>
          </p:cNvPicPr>
          <p:nvPr userDrawn="1"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6453424" y="1438015"/>
            <a:ext cx="46862" cy="53057"/>
          </a:xfrm>
          <a:prstGeom prst="rect">
            <a:avLst/>
          </a:prstGeom>
        </p:spPr>
      </p:pic>
      <p:pic>
        <p:nvPicPr>
          <p:cNvPr id="276" name="Image 190" descr=" ">
            <a:extLst>
              <a:ext uri="{FF2B5EF4-FFF2-40B4-BE49-F238E27FC236}">
                <a16:creationId xmlns:a16="http://schemas.microsoft.com/office/drawing/2014/main" id="{161522B5-9867-3FBC-6EE8-FCD67CD4A381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6504478" y="1418580"/>
            <a:ext cx="43612" cy="53975"/>
          </a:xfrm>
          <a:prstGeom prst="rect">
            <a:avLst/>
          </a:prstGeom>
        </p:spPr>
      </p:pic>
      <p:pic>
        <p:nvPicPr>
          <p:cNvPr id="277" name="Image 191" descr=" ">
            <a:extLst>
              <a:ext uri="{FF2B5EF4-FFF2-40B4-BE49-F238E27FC236}">
                <a16:creationId xmlns:a16="http://schemas.microsoft.com/office/drawing/2014/main" id="{352D709A-4AD6-F477-66E1-5E900F4EE5DC}"/>
              </a:ext>
            </a:extLst>
          </p:cNvPr>
          <p:cNvPicPr>
            <a:picLocks noChangeAspect="1"/>
          </p:cNvPicPr>
          <p:nvPr userDrawn="1"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6553498" y="1404727"/>
            <a:ext cx="36864" cy="57534"/>
          </a:xfrm>
          <a:prstGeom prst="rect">
            <a:avLst/>
          </a:prstGeom>
        </p:spPr>
      </p:pic>
      <p:pic>
        <p:nvPicPr>
          <p:cNvPr id="278" name="Image 192" descr=" ">
            <a:extLst>
              <a:ext uri="{FF2B5EF4-FFF2-40B4-BE49-F238E27FC236}">
                <a16:creationId xmlns:a16="http://schemas.microsoft.com/office/drawing/2014/main" id="{3DD7F9C5-EA04-A086-0AA7-7B8C4BB19F2C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6594977" y="1382762"/>
            <a:ext cx="48152" cy="65782"/>
          </a:xfrm>
          <a:prstGeom prst="rect">
            <a:avLst/>
          </a:prstGeom>
        </p:spPr>
      </p:pic>
      <p:pic>
        <p:nvPicPr>
          <p:cNvPr id="279" name="Image 193" descr=" ">
            <a:extLst>
              <a:ext uri="{FF2B5EF4-FFF2-40B4-BE49-F238E27FC236}">
                <a16:creationId xmlns:a16="http://schemas.microsoft.com/office/drawing/2014/main" id="{34A211D9-1E0B-06C4-09B5-792CA4739AA1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646900" y="1372183"/>
            <a:ext cx="44753" cy="59035"/>
          </a:xfrm>
          <a:prstGeom prst="rect">
            <a:avLst/>
          </a:prstGeom>
        </p:spPr>
      </p:pic>
      <p:pic>
        <p:nvPicPr>
          <p:cNvPr id="280" name="Image 194" descr=" ">
            <a:extLst>
              <a:ext uri="{FF2B5EF4-FFF2-40B4-BE49-F238E27FC236}">
                <a16:creationId xmlns:a16="http://schemas.microsoft.com/office/drawing/2014/main" id="{256AF4D6-222F-D564-79A7-D98D985BAB25}"/>
              </a:ext>
            </a:extLst>
          </p:cNvPr>
          <p:cNvPicPr>
            <a:picLocks noChangeAspect="1"/>
          </p:cNvPicPr>
          <p:nvPr userDrawn="1"/>
        </p:nvPicPr>
        <p:blipFill>
          <a:blip r:embed="rId190">
            <a:extLst>
              <a:ext uri="{96DAC541-7B7A-43D3-8B79-37D633B846F1}">
                <asvg:svgBlip xmlns=""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6285351" y="1564258"/>
            <a:ext cx="41454" cy="61925"/>
          </a:xfrm>
          <a:prstGeom prst="rect">
            <a:avLst/>
          </a:prstGeom>
        </p:spPr>
      </p:pic>
      <p:pic>
        <p:nvPicPr>
          <p:cNvPr id="281" name="Image 195" descr=" ">
            <a:extLst>
              <a:ext uri="{FF2B5EF4-FFF2-40B4-BE49-F238E27FC236}">
                <a16:creationId xmlns:a16="http://schemas.microsoft.com/office/drawing/2014/main" id="{8787FDD6-806E-34D6-FC6A-E58DFFB871A6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6331220" y="1548544"/>
            <a:ext cx="38402" cy="62396"/>
          </a:xfrm>
          <a:prstGeom prst="rect">
            <a:avLst/>
          </a:prstGeom>
        </p:spPr>
      </p:pic>
      <p:pic>
        <p:nvPicPr>
          <p:cNvPr id="282" name="Image 196" descr=" ">
            <a:extLst>
              <a:ext uri="{FF2B5EF4-FFF2-40B4-BE49-F238E27FC236}">
                <a16:creationId xmlns:a16="http://schemas.microsoft.com/office/drawing/2014/main" id="{D7C44963-080D-9E62-9332-00729CBA74C4}"/>
              </a:ext>
            </a:extLst>
          </p:cNvPr>
          <p:cNvPicPr>
            <a:picLocks noChangeAspect="1"/>
          </p:cNvPicPr>
          <p:nvPr userDrawn="1"/>
        </p:nvPicPr>
        <p:blipFill>
          <a:blip r:embed="rId194">
            <a:extLst>
              <a:ext uri="{96DAC541-7B7A-43D3-8B79-37D633B846F1}">
                <asvg:svgBlip xmlns="" xmlns:asvg="http://schemas.microsoft.com/office/drawing/2016/SVG/main" r:embed="rId195"/>
              </a:ext>
            </a:extLst>
          </a:blip>
          <a:stretch>
            <a:fillRect/>
          </a:stretch>
        </p:blipFill>
        <p:spPr>
          <a:xfrm>
            <a:off x="6375254" y="1532669"/>
            <a:ext cx="38378" cy="62396"/>
          </a:xfrm>
          <a:prstGeom prst="rect">
            <a:avLst/>
          </a:prstGeom>
        </p:spPr>
      </p:pic>
      <p:pic>
        <p:nvPicPr>
          <p:cNvPr id="283" name="Image 197" descr=" ">
            <a:extLst>
              <a:ext uri="{FF2B5EF4-FFF2-40B4-BE49-F238E27FC236}">
                <a16:creationId xmlns:a16="http://schemas.microsoft.com/office/drawing/2014/main" id="{629A79EE-473E-11CD-7011-0F79387E9F79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197"/>
              </a:ext>
            </a:extLst>
          </a:blip>
          <a:stretch>
            <a:fillRect/>
          </a:stretch>
        </p:blipFill>
        <p:spPr>
          <a:xfrm>
            <a:off x="6419263" y="1521321"/>
            <a:ext cx="38254" cy="57857"/>
          </a:xfrm>
          <a:prstGeom prst="rect">
            <a:avLst/>
          </a:prstGeom>
        </p:spPr>
      </p:pic>
      <p:pic>
        <p:nvPicPr>
          <p:cNvPr id="284" name="Image 198" descr=" ">
            <a:extLst>
              <a:ext uri="{FF2B5EF4-FFF2-40B4-BE49-F238E27FC236}">
                <a16:creationId xmlns:a16="http://schemas.microsoft.com/office/drawing/2014/main" id="{F84BFE85-E8AC-43BD-E43E-5FAAF2AD3B28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199"/>
              </a:ext>
            </a:extLst>
          </a:blip>
          <a:stretch>
            <a:fillRect/>
          </a:stretch>
        </p:blipFill>
        <p:spPr>
          <a:xfrm>
            <a:off x="6462230" y="1502606"/>
            <a:ext cx="34632" cy="61082"/>
          </a:xfrm>
          <a:prstGeom prst="rect">
            <a:avLst/>
          </a:prstGeom>
        </p:spPr>
      </p:pic>
      <p:pic>
        <p:nvPicPr>
          <p:cNvPr id="285" name="Image 199" descr=" ">
            <a:extLst>
              <a:ext uri="{FF2B5EF4-FFF2-40B4-BE49-F238E27FC236}">
                <a16:creationId xmlns:a16="http://schemas.microsoft.com/office/drawing/2014/main" id="{A566712E-8E3A-6E4B-3DEA-AF23A8A00273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01"/>
              </a:ext>
            </a:extLst>
          </a:blip>
          <a:stretch>
            <a:fillRect/>
          </a:stretch>
        </p:blipFill>
        <p:spPr>
          <a:xfrm>
            <a:off x="6501898" y="1492101"/>
            <a:ext cx="36864" cy="57534"/>
          </a:xfrm>
          <a:prstGeom prst="rect">
            <a:avLst/>
          </a:prstGeom>
        </p:spPr>
      </p:pic>
      <p:pic>
        <p:nvPicPr>
          <p:cNvPr id="286" name="Image 200" descr=" ">
            <a:extLst>
              <a:ext uri="{FF2B5EF4-FFF2-40B4-BE49-F238E27FC236}">
                <a16:creationId xmlns:a16="http://schemas.microsoft.com/office/drawing/2014/main" id="{FFFEDBF6-9B0C-FAFE-F652-4128FA389A09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3"/>
              </a:ext>
            </a:extLst>
          </a:blip>
          <a:stretch>
            <a:fillRect/>
          </a:stretch>
        </p:blipFill>
        <p:spPr>
          <a:xfrm>
            <a:off x="6543029" y="1475569"/>
            <a:ext cx="41206" cy="53938"/>
          </a:xfrm>
          <a:prstGeom prst="rect">
            <a:avLst/>
          </a:prstGeom>
        </p:spPr>
      </p:pic>
      <p:pic>
        <p:nvPicPr>
          <p:cNvPr id="287" name="Image 201" descr=" ">
            <a:extLst>
              <a:ext uri="{FF2B5EF4-FFF2-40B4-BE49-F238E27FC236}">
                <a16:creationId xmlns:a16="http://schemas.microsoft.com/office/drawing/2014/main" id="{B10DEB38-6543-BF64-6AF1-6161BC515776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05"/>
              </a:ext>
            </a:extLst>
          </a:blip>
          <a:stretch>
            <a:fillRect/>
          </a:stretch>
        </p:blipFill>
        <p:spPr>
          <a:xfrm>
            <a:off x="6588998" y="1455862"/>
            <a:ext cx="38402" cy="62396"/>
          </a:xfrm>
          <a:prstGeom prst="rect">
            <a:avLst/>
          </a:prstGeom>
        </p:spPr>
      </p:pic>
      <p:pic>
        <p:nvPicPr>
          <p:cNvPr id="288" name="Image 202" descr=" ">
            <a:extLst>
              <a:ext uri="{FF2B5EF4-FFF2-40B4-BE49-F238E27FC236}">
                <a16:creationId xmlns:a16="http://schemas.microsoft.com/office/drawing/2014/main" id="{E7FAF3E3-3548-EDAF-F6D6-A929A5D51B4D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6632908" y="1440334"/>
            <a:ext cx="37584" cy="57770"/>
          </a:xfrm>
          <a:prstGeom prst="rect">
            <a:avLst/>
          </a:prstGeom>
        </p:spPr>
      </p:pic>
      <p:pic>
        <p:nvPicPr>
          <p:cNvPr id="289" name="Image 203" descr=" ">
            <a:extLst>
              <a:ext uri="{FF2B5EF4-FFF2-40B4-BE49-F238E27FC236}">
                <a16:creationId xmlns:a16="http://schemas.microsoft.com/office/drawing/2014/main" id="{92CA76CD-D577-8DAE-D0DD-12F03396F53B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07"/>
              </a:ext>
            </a:extLst>
          </a:blip>
          <a:stretch>
            <a:fillRect/>
          </a:stretch>
        </p:blipFill>
        <p:spPr>
          <a:xfrm>
            <a:off x="6674982" y="1426208"/>
            <a:ext cx="34632" cy="61082"/>
          </a:xfrm>
          <a:prstGeom prst="rect">
            <a:avLst/>
          </a:prstGeom>
        </p:spPr>
      </p:pic>
      <p:pic>
        <p:nvPicPr>
          <p:cNvPr id="290" name="Image 204" descr=" ">
            <a:extLst>
              <a:ext uri="{FF2B5EF4-FFF2-40B4-BE49-F238E27FC236}">
                <a16:creationId xmlns:a16="http://schemas.microsoft.com/office/drawing/2014/main" id="{F4B31EB9-FB2C-F90F-B113-3E47717A9C89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6714302" y="1411300"/>
            <a:ext cx="37584" cy="57758"/>
          </a:xfrm>
          <a:prstGeom prst="rect">
            <a:avLst/>
          </a:prstGeom>
        </p:spPr>
      </p:pic>
      <p:pic>
        <p:nvPicPr>
          <p:cNvPr id="291" name="Image 205" descr=" ">
            <a:extLst>
              <a:ext uri="{FF2B5EF4-FFF2-40B4-BE49-F238E27FC236}">
                <a16:creationId xmlns:a16="http://schemas.microsoft.com/office/drawing/2014/main" id="{094F4831-477A-5F65-FA4B-D69CD640DD42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09"/>
              </a:ext>
            </a:extLst>
          </a:blip>
          <a:stretch>
            <a:fillRect/>
          </a:stretch>
        </p:blipFill>
        <p:spPr>
          <a:xfrm>
            <a:off x="6753920" y="1401130"/>
            <a:ext cx="41206" cy="53950"/>
          </a:xfrm>
          <a:prstGeom prst="rect">
            <a:avLst/>
          </a:prstGeom>
        </p:spPr>
      </p:pic>
      <p:pic>
        <p:nvPicPr>
          <p:cNvPr id="292" name="Image 206" descr=" ">
            <a:extLst>
              <a:ext uri="{FF2B5EF4-FFF2-40B4-BE49-F238E27FC236}">
                <a16:creationId xmlns:a16="http://schemas.microsoft.com/office/drawing/2014/main" id="{37991C82-3305-A204-556C-123DEF171CCA}"/>
              </a:ext>
            </a:extLst>
          </p:cNvPr>
          <p:cNvPicPr>
            <a:picLocks noChangeAspect="1"/>
          </p:cNvPicPr>
          <p:nvPr userDrawn="1"/>
        </p:nvPicPr>
        <p:blipFill>
          <a:blip r:embed="rId210">
            <a:extLst>
              <a:ext uri="{96DAC541-7B7A-43D3-8B79-37D633B846F1}">
                <asvg:svgBlip xmlns="" xmlns:asvg="http://schemas.microsoft.com/office/drawing/2016/SVG/main" r:embed="rId211"/>
              </a:ext>
            </a:extLst>
          </a:blip>
          <a:stretch>
            <a:fillRect/>
          </a:stretch>
        </p:blipFill>
        <p:spPr>
          <a:xfrm>
            <a:off x="6800311" y="1380071"/>
            <a:ext cx="41900" cy="63599"/>
          </a:xfrm>
          <a:prstGeom prst="rect">
            <a:avLst/>
          </a:prstGeom>
        </p:spPr>
      </p:pic>
      <p:pic>
        <p:nvPicPr>
          <p:cNvPr id="293" name="Image 207" descr=" ">
            <a:extLst>
              <a:ext uri="{FF2B5EF4-FFF2-40B4-BE49-F238E27FC236}">
                <a16:creationId xmlns:a16="http://schemas.microsoft.com/office/drawing/2014/main" id="{CD1A37C9-C260-6559-0954-024506D498BB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6840227" y="1370447"/>
            <a:ext cx="43612" cy="53975"/>
          </a:xfrm>
          <a:prstGeom prst="rect">
            <a:avLst/>
          </a:prstGeom>
        </p:spPr>
      </p:pic>
      <p:pic>
        <p:nvPicPr>
          <p:cNvPr id="294" name="Image 208" descr=" ">
            <a:extLst>
              <a:ext uri="{FF2B5EF4-FFF2-40B4-BE49-F238E27FC236}">
                <a16:creationId xmlns:a16="http://schemas.microsoft.com/office/drawing/2014/main" id="{5C6421EF-A0A6-CF69-9A91-7B40295BD52A}"/>
              </a:ext>
            </a:extLst>
          </p:cNvPr>
          <p:cNvPicPr>
            <a:picLocks noChangeAspect="1"/>
          </p:cNvPicPr>
          <p:nvPr userDrawn="1"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6889991" y="1351868"/>
            <a:ext cx="32846" cy="60461"/>
          </a:xfrm>
          <a:prstGeom prst="rect">
            <a:avLst/>
          </a:prstGeom>
        </p:spPr>
      </p:pic>
      <p:pic>
        <p:nvPicPr>
          <p:cNvPr id="295" name="Image 209" descr=" ">
            <a:extLst>
              <a:ext uri="{FF2B5EF4-FFF2-40B4-BE49-F238E27FC236}">
                <a16:creationId xmlns:a16="http://schemas.microsoft.com/office/drawing/2014/main" id="{E8E93C9B-0354-75B1-EB53-6F36260D963B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6924672" y="1341239"/>
            <a:ext cx="43612" cy="53975"/>
          </a:xfrm>
          <a:prstGeom prst="rect">
            <a:avLst/>
          </a:prstGeom>
        </p:spPr>
      </p:pic>
      <p:pic>
        <p:nvPicPr>
          <p:cNvPr id="296" name="Image 210" descr=" ">
            <a:extLst>
              <a:ext uri="{FF2B5EF4-FFF2-40B4-BE49-F238E27FC236}">
                <a16:creationId xmlns:a16="http://schemas.microsoft.com/office/drawing/2014/main" id="{C9142E56-1F67-0688-3541-D84A4C376CF3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16"/>
              </a:ext>
            </a:extLst>
          </a:blip>
          <a:stretch>
            <a:fillRect/>
          </a:stretch>
        </p:blipFill>
        <p:spPr>
          <a:xfrm>
            <a:off x="6286294" y="1631727"/>
            <a:ext cx="37584" cy="57770"/>
          </a:xfrm>
          <a:prstGeom prst="rect">
            <a:avLst/>
          </a:prstGeom>
        </p:spPr>
      </p:pic>
      <p:pic>
        <p:nvPicPr>
          <p:cNvPr id="297" name="Image 211" descr=" ">
            <a:extLst>
              <a:ext uri="{FF2B5EF4-FFF2-40B4-BE49-F238E27FC236}">
                <a16:creationId xmlns:a16="http://schemas.microsoft.com/office/drawing/2014/main" id="{01DD7F8B-9871-6244-97C4-AFCF6F3B9E10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6327574" y="1617551"/>
            <a:ext cx="34632" cy="61082"/>
          </a:xfrm>
          <a:prstGeom prst="rect">
            <a:avLst/>
          </a:prstGeom>
        </p:spPr>
      </p:pic>
      <p:pic>
        <p:nvPicPr>
          <p:cNvPr id="298" name="Image 212" descr=" ">
            <a:extLst>
              <a:ext uri="{FF2B5EF4-FFF2-40B4-BE49-F238E27FC236}">
                <a16:creationId xmlns:a16="http://schemas.microsoft.com/office/drawing/2014/main" id="{E1D8CB86-822A-7359-A8CB-6C2DC97874BC}"/>
              </a:ext>
            </a:extLst>
          </p:cNvPr>
          <p:cNvPicPr>
            <a:picLocks noChangeAspect="1"/>
          </p:cNvPicPr>
          <p:nvPr userDrawn="1"/>
        </p:nvPicPr>
        <p:blipFill>
          <a:blip r:embed="rId218">
            <a:extLst>
              <a:ext uri="{96DAC541-7B7A-43D3-8B79-37D633B846F1}">
                <asvg:svgBlip xmlns="" xmlns:asvg="http://schemas.microsoft.com/office/drawing/2016/SVG/main" r:embed="rId219"/>
              </a:ext>
            </a:extLst>
          </a:blip>
          <a:stretch>
            <a:fillRect/>
          </a:stretch>
        </p:blipFill>
        <p:spPr>
          <a:xfrm>
            <a:off x="6365356" y="1601229"/>
            <a:ext cx="45051" cy="64703"/>
          </a:xfrm>
          <a:prstGeom prst="rect">
            <a:avLst/>
          </a:prstGeom>
        </p:spPr>
      </p:pic>
      <p:pic>
        <p:nvPicPr>
          <p:cNvPr id="299" name="Image 213" descr=" ">
            <a:extLst>
              <a:ext uri="{FF2B5EF4-FFF2-40B4-BE49-F238E27FC236}">
                <a16:creationId xmlns:a16="http://schemas.microsoft.com/office/drawing/2014/main" id="{8B7F2E10-39A4-1128-A491-29F389A2E9A9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6414847" y="1586123"/>
            <a:ext cx="38378" cy="62396"/>
          </a:xfrm>
          <a:prstGeom prst="rect">
            <a:avLst/>
          </a:prstGeom>
        </p:spPr>
      </p:pic>
      <p:pic>
        <p:nvPicPr>
          <p:cNvPr id="300" name="Image 214" descr=" ">
            <a:extLst>
              <a:ext uri="{FF2B5EF4-FFF2-40B4-BE49-F238E27FC236}">
                <a16:creationId xmlns:a16="http://schemas.microsoft.com/office/drawing/2014/main" id="{66149891-C0AF-EC54-DE9B-006F3169F8D9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1"/>
              </a:ext>
            </a:extLst>
          </a:blip>
          <a:stretch>
            <a:fillRect/>
          </a:stretch>
        </p:blipFill>
        <p:spPr>
          <a:xfrm>
            <a:off x="6458211" y="1574105"/>
            <a:ext cx="43612" cy="53975"/>
          </a:xfrm>
          <a:prstGeom prst="rect">
            <a:avLst/>
          </a:prstGeom>
        </p:spPr>
      </p:pic>
      <p:pic>
        <p:nvPicPr>
          <p:cNvPr id="301" name="Image 215" descr=" ">
            <a:extLst>
              <a:ext uri="{FF2B5EF4-FFF2-40B4-BE49-F238E27FC236}">
                <a16:creationId xmlns:a16="http://schemas.microsoft.com/office/drawing/2014/main" id="{F05D1267-5AD7-0B5F-541F-7A974725C55E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6502915" y="1554361"/>
            <a:ext cx="41231" cy="62793"/>
          </a:xfrm>
          <a:prstGeom prst="rect">
            <a:avLst/>
          </a:prstGeom>
        </p:spPr>
      </p:pic>
      <p:pic>
        <p:nvPicPr>
          <p:cNvPr id="302" name="Image 216" descr=" ">
            <a:extLst>
              <a:ext uri="{FF2B5EF4-FFF2-40B4-BE49-F238E27FC236}">
                <a16:creationId xmlns:a16="http://schemas.microsoft.com/office/drawing/2014/main" id="{3DD35A8D-CCE4-06B0-9AAF-A4AC3DEBA241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6549157" y="1542331"/>
            <a:ext cx="43612" cy="53975"/>
          </a:xfrm>
          <a:prstGeom prst="rect">
            <a:avLst/>
          </a:prstGeom>
        </p:spPr>
      </p:pic>
      <p:pic>
        <p:nvPicPr>
          <p:cNvPr id="303" name="Image 217" descr=" ">
            <a:extLst>
              <a:ext uri="{FF2B5EF4-FFF2-40B4-BE49-F238E27FC236}">
                <a16:creationId xmlns:a16="http://schemas.microsoft.com/office/drawing/2014/main" id="{3C39088E-E8EF-FFA6-EE5A-08C8C014FB5C}"/>
              </a:ext>
            </a:extLst>
          </p:cNvPr>
          <p:cNvPicPr>
            <a:picLocks noChangeAspect="1"/>
          </p:cNvPicPr>
          <p:nvPr userDrawn="1"/>
        </p:nvPicPr>
        <p:blipFill>
          <a:blip r:embed="rId224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6598053" y="1523715"/>
            <a:ext cx="32846" cy="60461"/>
          </a:xfrm>
          <a:prstGeom prst="rect">
            <a:avLst/>
          </a:prstGeom>
        </p:spPr>
      </p:pic>
      <p:pic>
        <p:nvPicPr>
          <p:cNvPr id="304" name="Image 218" descr=" ">
            <a:extLst>
              <a:ext uri="{FF2B5EF4-FFF2-40B4-BE49-F238E27FC236}">
                <a16:creationId xmlns:a16="http://schemas.microsoft.com/office/drawing/2014/main" id="{0EE2BDDF-7E59-FF6D-5197-3D98488A875C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6636009" y="1508385"/>
            <a:ext cx="38402" cy="62384"/>
          </a:xfrm>
          <a:prstGeom prst="rect">
            <a:avLst/>
          </a:prstGeom>
        </p:spPr>
      </p:pic>
      <p:pic>
        <p:nvPicPr>
          <p:cNvPr id="305" name="Image 219" descr=" ">
            <a:extLst>
              <a:ext uri="{FF2B5EF4-FFF2-40B4-BE49-F238E27FC236}">
                <a16:creationId xmlns:a16="http://schemas.microsoft.com/office/drawing/2014/main" id="{7DAAF4A1-29C5-8C73-1F35-1FF57C2BBD5C}"/>
              </a:ext>
            </a:extLst>
          </p:cNvPr>
          <p:cNvPicPr>
            <a:picLocks noChangeAspect="1"/>
          </p:cNvPicPr>
          <p:nvPr userDrawn="1"/>
        </p:nvPicPr>
        <p:blipFill>
          <a:blip r:embed="rId227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6680564" y="1494172"/>
            <a:ext cx="36691" cy="53070"/>
          </a:xfrm>
          <a:prstGeom prst="rect">
            <a:avLst/>
          </a:prstGeom>
        </p:spPr>
      </p:pic>
      <p:pic>
        <p:nvPicPr>
          <p:cNvPr id="306" name="Image 220" descr=" ">
            <a:extLst>
              <a:ext uri="{FF2B5EF4-FFF2-40B4-BE49-F238E27FC236}">
                <a16:creationId xmlns:a16="http://schemas.microsoft.com/office/drawing/2014/main" id="{4684C732-D62D-7822-78F7-BCC3F68F029D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29"/>
              </a:ext>
            </a:extLst>
          </a:blip>
          <a:stretch>
            <a:fillRect/>
          </a:stretch>
        </p:blipFill>
        <p:spPr>
          <a:xfrm>
            <a:off x="6722787" y="1479637"/>
            <a:ext cx="34632" cy="61082"/>
          </a:xfrm>
          <a:prstGeom prst="rect">
            <a:avLst/>
          </a:prstGeom>
        </p:spPr>
      </p:pic>
      <p:pic>
        <p:nvPicPr>
          <p:cNvPr id="307" name="Image 221" descr=" ">
            <a:extLst>
              <a:ext uri="{FF2B5EF4-FFF2-40B4-BE49-F238E27FC236}">
                <a16:creationId xmlns:a16="http://schemas.microsoft.com/office/drawing/2014/main" id="{23C393B0-C7D4-829F-14ED-CB943CB9B5CD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6760991" y="1467358"/>
            <a:ext cx="41206" cy="53950"/>
          </a:xfrm>
          <a:prstGeom prst="rect">
            <a:avLst/>
          </a:prstGeom>
        </p:spPr>
      </p:pic>
      <p:pic>
        <p:nvPicPr>
          <p:cNvPr id="308" name="Image 222" descr=" ">
            <a:extLst>
              <a:ext uri="{FF2B5EF4-FFF2-40B4-BE49-F238E27FC236}">
                <a16:creationId xmlns:a16="http://schemas.microsoft.com/office/drawing/2014/main" id="{F8C9D8CC-F274-F514-B5CC-066CE46BAA46}"/>
              </a:ext>
            </a:extLst>
          </p:cNvPr>
          <p:cNvPicPr>
            <a:picLocks noChangeAspect="1"/>
          </p:cNvPicPr>
          <p:nvPr userDrawn="1"/>
        </p:nvPicPr>
        <p:blipFill>
          <a:blip r:embed="rId210">
            <a:extLst>
              <a:ext uri="{96DAC541-7B7A-43D3-8B79-37D633B846F1}">
                <asvg:svgBlip xmlns="" xmlns:asvg="http://schemas.microsoft.com/office/drawing/2016/SVG/main" r:embed="rId231"/>
              </a:ext>
            </a:extLst>
          </a:blip>
          <a:stretch>
            <a:fillRect/>
          </a:stretch>
        </p:blipFill>
        <p:spPr>
          <a:xfrm>
            <a:off x="6807183" y="1446349"/>
            <a:ext cx="41900" cy="63599"/>
          </a:xfrm>
          <a:prstGeom prst="rect">
            <a:avLst/>
          </a:prstGeom>
        </p:spPr>
      </p:pic>
      <p:pic>
        <p:nvPicPr>
          <p:cNvPr id="309" name="Image 223" descr=" ">
            <a:extLst>
              <a:ext uri="{FF2B5EF4-FFF2-40B4-BE49-F238E27FC236}">
                <a16:creationId xmlns:a16="http://schemas.microsoft.com/office/drawing/2014/main" id="{0BBFCBED-D805-7CD4-A153-1A240AB6C0CB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6847322" y="1436650"/>
            <a:ext cx="43612" cy="53975"/>
          </a:xfrm>
          <a:prstGeom prst="rect">
            <a:avLst/>
          </a:prstGeom>
        </p:spPr>
      </p:pic>
      <p:pic>
        <p:nvPicPr>
          <p:cNvPr id="310" name="Image 224" descr=" ">
            <a:extLst>
              <a:ext uri="{FF2B5EF4-FFF2-40B4-BE49-F238E27FC236}">
                <a16:creationId xmlns:a16="http://schemas.microsoft.com/office/drawing/2014/main" id="{6647D3B0-93AC-F21D-8501-6B3BF789955D}"/>
              </a:ext>
            </a:extLst>
          </p:cNvPr>
          <p:cNvPicPr>
            <a:picLocks noChangeAspect="1"/>
          </p:cNvPicPr>
          <p:nvPr userDrawn="1"/>
        </p:nvPicPr>
        <p:blipFill>
          <a:blip r:embed="rId233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6896119" y="1419014"/>
            <a:ext cx="32846" cy="60461"/>
          </a:xfrm>
          <a:prstGeom prst="rect">
            <a:avLst/>
          </a:prstGeom>
        </p:spPr>
      </p:pic>
      <p:pic>
        <p:nvPicPr>
          <p:cNvPr id="311" name="Image 225" descr=" ">
            <a:extLst>
              <a:ext uri="{FF2B5EF4-FFF2-40B4-BE49-F238E27FC236}">
                <a16:creationId xmlns:a16="http://schemas.microsoft.com/office/drawing/2014/main" id="{504FDA78-25C1-0E27-EE6C-A7C8D16DD3AD}"/>
              </a:ext>
            </a:extLst>
          </p:cNvPr>
          <p:cNvPicPr>
            <a:picLocks noChangeAspect="1"/>
          </p:cNvPicPr>
          <p:nvPr userDrawn="1"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6932660" y="1409340"/>
            <a:ext cx="43612" cy="53975"/>
          </a:xfrm>
          <a:prstGeom prst="rect">
            <a:avLst/>
          </a:prstGeom>
        </p:spPr>
      </p:pic>
      <p:pic>
        <p:nvPicPr>
          <p:cNvPr id="312" name="Image 226" descr=" ">
            <a:extLst>
              <a:ext uri="{FF2B5EF4-FFF2-40B4-BE49-F238E27FC236}">
                <a16:creationId xmlns:a16="http://schemas.microsoft.com/office/drawing/2014/main" id="{4DF3172C-C787-E9FB-B9AD-97A975A06B60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6289345" y="1693118"/>
            <a:ext cx="38378" cy="62384"/>
          </a:xfrm>
          <a:prstGeom prst="rect">
            <a:avLst/>
          </a:prstGeom>
        </p:spPr>
      </p:pic>
      <p:pic>
        <p:nvPicPr>
          <p:cNvPr id="313" name="Image 227" descr=" ">
            <a:extLst>
              <a:ext uri="{FF2B5EF4-FFF2-40B4-BE49-F238E27FC236}">
                <a16:creationId xmlns:a16="http://schemas.microsoft.com/office/drawing/2014/main" id="{F196B6C8-36F7-C911-1692-A04E44735BAD}"/>
              </a:ext>
            </a:extLst>
          </p:cNvPr>
          <p:cNvPicPr>
            <a:picLocks noChangeAspect="1"/>
          </p:cNvPicPr>
          <p:nvPr userDrawn="1"/>
        </p:nvPicPr>
        <p:blipFill>
          <a:blip r:embed="rId200">
            <a:extLst>
              <a:ext uri="{96DAC541-7B7A-43D3-8B79-37D633B846F1}">
                <asvg:svgBlip xmlns="" xmlns:asvg="http://schemas.microsoft.com/office/drawing/2016/SVG/main" r:embed="rId237"/>
              </a:ext>
            </a:extLst>
          </a:blip>
          <a:stretch>
            <a:fillRect/>
          </a:stretch>
        </p:blipFill>
        <p:spPr>
          <a:xfrm>
            <a:off x="6334396" y="1682068"/>
            <a:ext cx="36864" cy="57534"/>
          </a:xfrm>
          <a:prstGeom prst="rect">
            <a:avLst/>
          </a:prstGeom>
        </p:spPr>
      </p:pic>
      <p:pic>
        <p:nvPicPr>
          <p:cNvPr id="314" name="Image 228" descr=" ">
            <a:extLst>
              <a:ext uri="{FF2B5EF4-FFF2-40B4-BE49-F238E27FC236}">
                <a16:creationId xmlns:a16="http://schemas.microsoft.com/office/drawing/2014/main" id="{36F3AB30-2767-379C-6B4F-15EE4FB260E2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6375850" y="1663849"/>
            <a:ext cx="34632" cy="61082"/>
          </a:xfrm>
          <a:prstGeom prst="rect">
            <a:avLst/>
          </a:prstGeom>
        </p:spPr>
      </p:pic>
      <p:pic>
        <p:nvPicPr>
          <p:cNvPr id="315" name="Image 229" descr=" ">
            <a:extLst>
              <a:ext uri="{FF2B5EF4-FFF2-40B4-BE49-F238E27FC236}">
                <a16:creationId xmlns:a16="http://schemas.microsoft.com/office/drawing/2014/main" id="{5BC3CABC-16DD-996F-AFC9-794FB1E28829}"/>
              </a:ext>
            </a:extLst>
          </p:cNvPr>
          <p:cNvPicPr>
            <a:picLocks noChangeAspect="1"/>
          </p:cNvPicPr>
          <p:nvPr userDrawn="1"/>
        </p:nvPicPr>
        <p:blipFill>
          <a:blip r:embed="rId23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6414599" y="1647130"/>
            <a:ext cx="45448" cy="74985"/>
          </a:xfrm>
          <a:prstGeom prst="rect">
            <a:avLst/>
          </a:prstGeom>
        </p:spPr>
      </p:pic>
      <p:pic>
        <p:nvPicPr>
          <p:cNvPr id="316" name="Image 230" descr=" ">
            <a:extLst>
              <a:ext uri="{FF2B5EF4-FFF2-40B4-BE49-F238E27FC236}">
                <a16:creationId xmlns:a16="http://schemas.microsoft.com/office/drawing/2014/main" id="{3C5DB9AA-A047-D225-8A1D-651F4CBC3577}"/>
              </a:ext>
            </a:extLst>
          </p:cNvPr>
          <p:cNvPicPr>
            <a:picLocks noChangeAspect="1"/>
          </p:cNvPicPr>
          <p:nvPr userDrawn="1"/>
        </p:nvPicPr>
        <p:blipFill>
          <a:blip r:embed="rId173">
            <a:extLst>
              <a:ext uri="{96DAC541-7B7A-43D3-8B79-37D633B846F1}">
                <asvg:svgBlip xmlns="" xmlns:asvg="http://schemas.microsoft.com/office/drawing/2016/SVG/main" r:embed="rId241"/>
              </a:ext>
            </a:extLst>
          </a:blip>
          <a:stretch>
            <a:fillRect/>
          </a:stretch>
        </p:blipFill>
        <p:spPr>
          <a:xfrm>
            <a:off x="6464761" y="1630896"/>
            <a:ext cx="38378" cy="62396"/>
          </a:xfrm>
          <a:prstGeom prst="rect">
            <a:avLst/>
          </a:prstGeom>
        </p:spPr>
      </p:pic>
      <p:pic>
        <p:nvPicPr>
          <p:cNvPr id="317" name="Image 231" descr=" ">
            <a:extLst>
              <a:ext uri="{FF2B5EF4-FFF2-40B4-BE49-F238E27FC236}">
                <a16:creationId xmlns:a16="http://schemas.microsoft.com/office/drawing/2014/main" id="{B50E9769-DDB0-9980-DDD8-6EA5D87150B9}"/>
              </a:ext>
            </a:extLst>
          </p:cNvPr>
          <p:cNvPicPr>
            <a:picLocks noChangeAspect="1"/>
          </p:cNvPicPr>
          <p:nvPr userDrawn="1"/>
        </p:nvPicPr>
        <p:blipFill>
          <a:blip r:embed="rId242">
            <a:extLst>
              <a:ext uri="{96DAC541-7B7A-43D3-8B79-37D633B846F1}">
                <asvg:svgBlip xmlns="" xmlns:asvg="http://schemas.microsoft.com/office/drawing/2016/SVG/main" r:embed="rId243"/>
              </a:ext>
            </a:extLst>
          </a:blip>
          <a:stretch>
            <a:fillRect/>
          </a:stretch>
        </p:blipFill>
        <p:spPr>
          <a:xfrm>
            <a:off x="6509117" y="1620689"/>
            <a:ext cx="36864" cy="57534"/>
          </a:xfrm>
          <a:prstGeom prst="rect">
            <a:avLst/>
          </a:prstGeom>
        </p:spPr>
      </p:pic>
      <p:pic>
        <p:nvPicPr>
          <p:cNvPr id="318" name="Image 232" descr=" ">
            <a:extLst>
              <a:ext uri="{FF2B5EF4-FFF2-40B4-BE49-F238E27FC236}">
                <a16:creationId xmlns:a16="http://schemas.microsoft.com/office/drawing/2014/main" id="{593266B3-6859-A906-9549-13395DAEDA5A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6550372" y="1601254"/>
            <a:ext cx="38402" cy="62396"/>
          </a:xfrm>
          <a:prstGeom prst="rect">
            <a:avLst/>
          </a:prstGeom>
        </p:spPr>
      </p:pic>
      <p:pic>
        <p:nvPicPr>
          <p:cNvPr id="319" name="Image 233" descr=" ">
            <a:extLst>
              <a:ext uri="{FF2B5EF4-FFF2-40B4-BE49-F238E27FC236}">
                <a16:creationId xmlns:a16="http://schemas.microsoft.com/office/drawing/2014/main" id="{1B38F958-19B9-29A6-3C9A-071924393DEB}"/>
              </a:ext>
            </a:extLst>
          </p:cNvPr>
          <p:cNvPicPr>
            <a:picLocks noChangeAspect="1"/>
          </p:cNvPicPr>
          <p:nvPr userDrawn="1"/>
        </p:nvPicPr>
        <p:blipFill>
          <a:blip r:embed="rId192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6593364" y="1586347"/>
            <a:ext cx="38378" cy="62396"/>
          </a:xfrm>
          <a:prstGeom prst="rect">
            <a:avLst/>
          </a:prstGeom>
        </p:spPr>
      </p:pic>
      <p:pic>
        <p:nvPicPr>
          <p:cNvPr id="320" name="Image 234" descr=" ">
            <a:extLst>
              <a:ext uri="{FF2B5EF4-FFF2-40B4-BE49-F238E27FC236}">
                <a16:creationId xmlns:a16="http://schemas.microsoft.com/office/drawing/2014/main" id="{C10D91CF-F4F3-1F11-9C27-66A000C630F2}"/>
              </a:ext>
            </a:extLst>
          </p:cNvPr>
          <p:cNvPicPr>
            <a:picLocks noChangeAspect="1"/>
          </p:cNvPicPr>
          <p:nvPr userDrawn="1"/>
        </p:nvPicPr>
        <p:blipFill>
          <a:blip r:embed="rId204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6637373" y="1570484"/>
            <a:ext cx="38402" cy="62384"/>
          </a:xfrm>
          <a:prstGeom prst="rect">
            <a:avLst/>
          </a:prstGeom>
        </p:spPr>
      </p:pic>
      <p:pic>
        <p:nvPicPr>
          <p:cNvPr id="321" name="Image 235" descr=" ">
            <a:extLst>
              <a:ext uri="{FF2B5EF4-FFF2-40B4-BE49-F238E27FC236}">
                <a16:creationId xmlns:a16="http://schemas.microsoft.com/office/drawing/2014/main" id="{B8E70024-0BA4-167F-888D-54C615DCC166}"/>
              </a:ext>
            </a:extLst>
          </p:cNvPr>
          <p:cNvPicPr>
            <a:picLocks noChangeAspect="1"/>
          </p:cNvPicPr>
          <p:nvPr userDrawn="1"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6680688" y="1552079"/>
            <a:ext cx="48152" cy="65782"/>
          </a:xfrm>
          <a:prstGeom prst="rect">
            <a:avLst/>
          </a:prstGeom>
        </p:spPr>
      </p:pic>
      <p:pic>
        <p:nvPicPr>
          <p:cNvPr id="322" name="Image 236" descr=" ">
            <a:extLst>
              <a:ext uri="{FF2B5EF4-FFF2-40B4-BE49-F238E27FC236}">
                <a16:creationId xmlns:a16="http://schemas.microsoft.com/office/drawing/2014/main" id="{916A00D8-DC84-28AD-1C4C-8639570ACF28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6731742" y="1540532"/>
            <a:ext cx="44778" cy="59035"/>
          </a:xfrm>
          <a:prstGeom prst="rect">
            <a:avLst/>
          </a:prstGeom>
        </p:spPr>
      </p:pic>
      <p:pic>
        <p:nvPicPr>
          <p:cNvPr id="323" name="Image 237" descr=" ">
            <a:extLst>
              <a:ext uri="{FF2B5EF4-FFF2-40B4-BE49-F238E27FC236}">
                <a16:creationId xmlns:a16="http://schemas.microsoft.com/office/drawing/2014/main" id="{AE3BDB20-0184-EC65-F131-2D0BAFE9ED0F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6771509" y="1523715"/>
            <a:ext cx="37584" cy="57758"/>
          </a:xfrm>
          <a:prstGeom prst="rect">
            <a:avLst/>
          </a:prstGeom>
        </p:spPr>
      </p:pic>
      <p:pic>
        <p:nvPicPr>
          <p:cNvPr id="324" name="Image 238" descr=" ">
            <a:extLst>
              <a:ext uri="{FF2B5EF4-FFF2-40B4-BE49-F238E27FC236}">
                <a16:creationId xmlns:a16="http://schemas.microsoft.com/office/drawing/2014/main" id="{A2526E59-5007-AC0F-84D7-442C95F2150A}"/>
              </a:ext>
            </a:extLst>
          </p:cNvPr>
          <p:cNvPicPr>
            <a:picLocks noChangeAspect="1"/>
          </p:cNvPicPr>
          <p:nvPr userDrawn="1"/>
        </p:nvPicPr>
        <p:blipFill>
          <a:blip r:embed="rId198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6813434" y="1510568"/>
            <a:ext cx="34632" cy="61082"/>
          </a:xfrm>
          <a:prstGeom prst="rect">
            <a:avLst/>
          </a:prstGeom>
        </p:spPr>
      </p:pic>
      <p:pic>
        <p:nvPicPr>
          <p:cNvPr id="325" name="Image 239" descr=" ">
            <a:extLst>
              <a:ext uri="{FF2B5EF4-FFF2-40B4-BE49-F238E27FC236}">
                <a16:creationId xmlns:a16="http://schemas.microsoft.com/office/drawing/2014/main" id="{AD60BFDC-84F2-FB02-EE7A-EBFAE382979F}"/>
              </a:ext>
            </a:extLst>
          </p:cNvPr>
          <p:cNvPicPr>
            <a:picLocks noChangeAspect="1"/>
          </p:cNvPicPr>
          <p:nvPr userDrawn="1"/>
        </p:nvPicPr>
        <p:blipFill>
          <a:blip r:embed="rId175">
            <a:extLst>
              <a:ext uri="{96DAC541-7B7A-43D3-8B79-37D633B846F1}">
                <asvg:svgBlip xmlns="" xmlns:asvg="http://schemas.microsoft.com/office/drawing/2016/SVG/main" r:embed="rId251"/>
              </a:ext>
            </a:extLst>
          </a:blip>
          <a:stretch>
            <a:fillRect/>
          </a:stretch>
        </p:blipFill>
        <p:spPr>
          <a:xfrm>
            <a:off x="6851886" y="1494693"/>
            <a:ext cx="41255" cy="62793"/>
          </a:xfrm>
          <a:prstGeom prst="rect">
            <a:avLst/>
          </a:prstGeom>
        </p:spPr>
      </p:pic>
      <p:pic>
        <p:nvPicPr>
          <p:cNvPr id="326" name="Image 240" descr=" ">
            <a:extLst>
              <a:ext uri="{FF2B5EF4-FFF2-40B4-BE49-F238E27FC236}">
                <a16:creationId xmlns:a16="http://schemas.microsoft.com/office/drawing/2014/main" id="{7628370A-D6AA-D28F-C0A2-8141998AF7ED}"/>
              </a:ext>
            </a:extLst>
          </p:cNvPr>
          <p:cNvPicPr>
            <a:picLocks noChangeAspect="1"/>
          </p:cNvPicPr>
          <p:nvPr userDrawn="1"/>
        </p:nvPicPr>
        <p:blipFill>
          <a:blip r:embed="rId252">
            <a:extLst>
              <a:ext uri="{96DAC541-7B7A-43D3-8B79-37D633B846F1}">
                <asvg:svgBlip xmlns="" xmlns:asvg="http://schemas.microsoft.com/office/drawing/2016/SVG/main" r:embed="rId253"/>
              </a:ext>
            </a:extLst>
          </a:blip>
          <a:stretch>
            <a:fillRect/>
          </a:stretch>
        </p:blipFill>
        <p:spPr>
          <a:xfrm>
            <a:off x="6897880" y="1489050"/>
            <a:ext cx="36492" cy="53070"/>
          </a:xfrm>
          <a:prstGeom prst="rect">
            <a:avLst/>
          </a:prstGeom>
        </p:spPr>
      </p:pic>
      <p:pic>
        <p:nvPicPr>
          <p:cNvPr id="327" name="Image 241" descr=" ">
            <a:extLst>
              <a:ext uri="{FF2B5EF4-FFF2-40B4-BE49-F238E27FC236}">
                <a16:creationId xmlns:a16="http://schemas.microsoft.com/office/drawing/2014/main" id="{7887D854-20C9-A3F2-77B9-FA25D5024AF7}"/>
              </a:ext>
            </a:extLst>
          </p:cNvPr>
          <p:cNvPicPr>
            <a:picLocks noChangeAspect="1"/>
          </p:cNvPicPr>
          <p:nvPr userDrawn="1"/>
        </p:nvPicPr>
        <p:blipFill>
          <a:blip r:embed="rId202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6937126" y="1469938"/>
            <a:ext cx="41206" cy="53950"/>
          </a:xfrm>
          <a:prstGeom prst="rect">
            <a:avLst/>
          </a:prstGeom>
        </p:spPr>
      </p:pic>
      <p:pic>
        <p:nvPicPr>
          <p:cNvPr id="328" name="Image 242" descr=" ">
            <a:extLst>
              <a:ext uri="{FF2B5EF4-FFF2-40B4-BE49-F238E27FC236}">
                <a16:creationId xmlns:a16="http://schemas.microsoft.com/office/drawing/2014/main" id="{312A8A0E-27BA-1E65-DA4C-3A1354CD66F8}"/>
              </a:ext>
            </a:extLst>
          </p:cNvPr>
          <p:cNvPicPr>
            <a:picLocks noChangeAspect="1"/>
          </p:cNvPicPr>
          <p:nvPr userDrawn="1"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6980217" y="1450888"/>
            <a:ext cx="37584" cy="57770"/>
          </a:xfrm>
          <a:prstGeom prst="rect">
            <a:avLst/>
          </a:prstGeom>
        </p:spPr>
      </p:pic>
      <p:pic>
        <p:nvPicPr>
          <p:cNvPr id="329" name="Image 243" descr=" ">
            <a:extLst>
              <a:ext uri="{FF2B5EF4-FFF2-40B4-BE49-F238E27FC236}">
                <a16:creationId xmlns:a16="http://schemas.microsoft.com/office/drawing/2014/main" id="{FEF199CD-CC51-D083-EA7F-027A4EC5B2C9}"/>
              </a:ext>
            </a:extLst>
          </p:cNvPr>
          <p:cNvPicPr>
            <a:picLocks noChangeAspect="1"/>
          </p:cNvPicPr>
          <p:nvPr userDrawn="1"/>
        </p:nvPicPr>
        <p:blipFill>
          <a:blip r:embed="rId196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7021323" y="1439999"/>
            <a:ext cx="38254" cy="57857"/>
          </a:xfrm>
          <a:prstGeom prst="rect">
            <a:avLst/>
          </a:prstGeom>
        </p:spPr>
      </p:pic>
      <p:pic>
        <p:nvPicPr>
          <p:cNvPr id="330" name="Image 244" descr=" ">
            <a:extLst>
              <a:ext uri="{FF2B5EF4-FFF2-40B4-BE49-F238E27FC236}">
                <a16:creationId xmlns:a16="http://schemas.microsoft.com/office/drawing/2014/main" id="{0A9347D2-6E57-744F-102B-AC4BC419A85B}"/>
              </a:ext>
            </a:extLst>
          </p:cNvPr>
          <p:cNvPicPr>
            <a:picLocks noChangeAspect="1"/>
          </p:cNvPicPr>
          <p:nvPr userDrawn="1"/>
        </p:nvPicPr>
        <p:blipFill>
          <a:blip r:embed="rId177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7060470" y="1426220"/>
            <a:ext cx="44753" cy="59035"/>
          </a:xfrm>
          <a:prstGeom prst="rect">
            <a:avLst/>
          </a:prstGeom>
        </p:spPr>
      </p:pic>
      <p:pic>
        <p:nvPicPr>
          <p:cNvPr id="331" name="Image 245" descr=" ">
            <a:extLst>
              <a:ext uri="{FF2B5EF4-FFF2-40B4-BE49-F238E27FC236}">
                <a16:creationId xmlns:a16="http://schemas.microsoft.com/office/drawing/2014/main" id="{E89D413B-4A48-8DA1-1B52-1CC53D64B8A0}"/>
              </a:ext>
            </a:extLst>
          </p:cNvPr>
          <p:cNvPicPr>
            <a:picLocks noChangeAspect="1"/>
          </p:cNvPicPr>
          <p:nvPr userDrawn="1"/>
        </p:nvPicPr>
        <p:blipFill>
          <a:blip r:embed="rId258"/>
          <a:stretch>
            <a:fillRect/>
          </a:stretch>
        </p:blipFill>
        <p:spPr>
          <a:xfrm>
            <a:off x="7951467" y="1216124"/>
            <a:ext cx="1547097" cy="615758"/>
          </a:xfrm>
          <a:prstGeom prst="rect">
            <a:avLst/>
          </a:prstGeom>
        </p:spPr>
      </p:pic>
      <p:pic>
        <p:nvPicPr>
          <p:cNvPr id="332" name="Image 246" descr=" ">
            <a:extLst>
              <a:ext uri="{FF2B5EF4-FFF2-40B4-BE49-F238E27FC236}">
                <a16:creationId xmlns:a16="http://schemas.microsoft.com/office/drawing/2014/main" id="{AFB685B2-17B9-05A4-ADFE-21ABEBD0111D}"/>
              </a:ext>
            </a:extLst>
          </p:cNvPr>
          <p:cNvPicPr>
            <a:picLocks noChangeAspect="1"/>
          </p:cNvPicPr>
          <p:nvPr userDrawn="1"/>
        </p:nvPicPr>
        <p:blipFill>
          <a:blip r:embed="rId259"/>
          <a:stretch>
            <a:fillRect/>
          </a:stretch>
        </p:blipFill>
        <p:spPr>
          <a:xfrm>
            <a:off x="3432356" y="1026083"/>
            <a:ext cx="1983606" cy="841896"/>
          </a:xfrm>
          <a:prstGeom prst="rect">
            <a:avLst/>
          </a:prstGeom>
        </p:spPr>
      </p:pic>
      <p:pic>
        <p:nvPicPr>
          <p:cNvPr id="333" name="Image 247" descr=" ">
            <a:extLst>
              <a:ext uri="{FF2B5EF4-FFF2-40B4-BE49-F238E27FC236}">
                <a16:creationId xmlns:a16="http://schemas.microsoft.com/office/drawing/2014/main" id="{7C45B3D2-E831-352C-2360-79FAA46589A2}"/>
              </a:ext>
            </a:extLst>
          </p:cNvPr>
          <p:cNvPicPr>
            <a:picLocks noChangeAspect="1"/>
          </p:cNvPicPr>
          <p:nvPr userDrawn="1"/>
        </p:nvPicPr>
        <p:blipFill>
          <a:blip r:embed="rId260">
            <a:extLst>
              <a:ext uri="{96DAC541-7B7A-43D3-8B79-37D633B846F1}">
                <asvg:svgBlip xmlns=""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3467732" y="1080988"/>
            <a:ext cx="1912879" cy="73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8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A00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CAA339D-911D-08CD-E702-801A81FD4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1" y="3651250"/>
            <a:ext cx="111944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4AF9B0-4E2C-4947-75D9-7FF6C96FC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798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03FF9-8F13-47FD-BE93-A2F7DBB1220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FCAA9E-AFF2-CA4F-3D45-5BC9119F3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8788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4E6674-CDF0-0474-54A4-D678F15D5E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2788" y="12712700"/>
            <a:ext cx="548798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0C7AF7-B5EA-4734-9E15-3ADCD87B8540}" type="slidenum">
              <a:rPr lang="ru-RU" smtClean="0"/>
              <a:t>‹#›</a:t>
            </a:fld>
            <a:endParaRPr lang="ru-RU"/>
          </a:p>
        </p:txBody>
      </p:sp>
      <p:pic>
        <p:nvPicPr>
          <p:cNvPr id="231" name="Image 0" descr=" ">
            <a:extLst>
              <a:ext uri="{FF2B5EF4-FFF2-40B4-BE49-F238E27FC236}">
                <a16:creationId xmlns:a16="http://schemas.microsoft.com/office/drawing/2014/main" id="{3502236B-E470-F64E-95A5-F6E00767E5F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67732" y="0"/>
            <a:ext cx="24585" cy="13716000"/>
          </a:xfrm>
          <a:prstGeom prst="rect">
            <a:avLst/>
          </a:prstGeom>
        </p:spPr>
      </p:pic>
      <p:pic>
        <p:nvPicPr>
          <p:cNvPr id="232" name="Image 1" descr=" ">
            <a:extLst>
              <a:ext uri="{FF2B5EF4-FFF2-40B4-BE49-F238E27FC236}">
                <a16:creationId xmlns:a16="http://schemas.microsoft.com/office/drawing/2014/main" id="{E867C78D-CEE6-D3DE-A75A-EE896C4525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00461" y="0"/>
            <a:ext cx="24585" cy="13716000"/>
          </a:xfrm>
          <a:prstGeom prst="rect">
            <a:avLst/>
          </a:prstGeom>
        </p:spPr>
      </p:pic>
      <p:pic>
        <p:nvPicPr>
          <p:cNvPr id="233" name="Image 2" descr=" ">
            <a:extLst>
              <a:ext uri="{FF2B5EF4-FFF2-40B4-BE49-F238E27FC236}">
                <a16:creationId xmlns:a16="http://schemas.microsoft.com/office/drawing/2014/main" id="{41DBEA4F-8090-4F1F-2F07-4246E2FDF64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3240" y="0"/>
            <a:ext cx="24585" cy="13716000"/>
          </a:xfrm>
          <a:prstGeom prst="rect">
            <a:avLst/>
          </a:prstGeom>
        </p:spPr>
      </p:pic>
      <p:pic>
        <p:nvPicPr>
          <p:cNvPr id="234" name="Image 3" descr=" ">
            <a:extLst>
              <a:ext uri="{FF2B5EF4-FFF2-40B4-BE49-F238E27FC236}">
                <a16:creationId xmlns:a16="http://schemas.microsoft.com/office/drawing/2014/main" id="{EA636E71-93F1-0644-D7C2-D9B6D2288FB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367011" y="0"/>
            <a:ext cx="24585" cy="13716000"/>
          </a:xfrm>
          <a:prstGeom prst="rect">
            <a:avLst/>
          </a:prstGeom>
        </p:spPr>
      </p:pic>
      <p:pic>
        <p:nvPicPr>
          <p:cNvPr id="235" name="Image 4" descr=" ">
            <a:extLst>
              <a:ext uri="{FF2B5EF4-FFF2-40B4-BE49-F238E27FC236}">
                <a16:creationId xmlns:a16="http://schemas.microsoft.com/office/drawing/2014/main" id="{4678BE9E-3BDE-FD29-E73F-104BB21F09E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299814" y="0"/>
            <a:ext cx="24585" cy="13716000"/>
          </a:xfrm>
          <a:prstGeom prst="rect">
            <a:avLst/>
          </a:prstGeom>
        </p:spPr>
      </p:pic>
      <p:pic>
        <p:nvPicPr>
          <p:cNvPr id="236" name="Image 5" descr=" ">
            <a:extLst>
              <a:ext uri="{FF2B5EF4-FFF2-40B4-BE49-F238E27FC236}">
                <a16:creationId xmlns:a16="http://schemas.microsoft.com/office/drawing/2014/main" id="{6F624847-FA82-A9A4-5644-0FDCCC07743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232593" y="0"/>
            <a:ext cx="24585" cy="13716000"/>
          </a:xfrm>
          <a:prstGeom prst="rect">
            <a:avLst/>
          </a:prstGeom>
        </p:spPr>
      </p:pic>
      <p:pic>
        <p:nvPicPr>
          <p:cNvPr id="237" name="Image 8" descr=" ">
            <a:extLst>
              <a:ext uri="{FF2B5EF4-FFF2-40B4-BE49-F238E27FC236}">
                <a16:creationId xmlns:a16="http://schemas.microsoft.com/office/drawing/2014/main" id="{3D1EBEDD-444C-A1E6-C3C1-925336EE79F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7462" y="617860"/>
            <a:ext cx="24259586" cy="24581"/>
          </a:xfrm>
          <a:prstGeom prst="rect">
            <a:avLst/>
          </a:prstGeom>
        </p:spPr>
      </p:pic>
      <p:pic>
        <p:nvPicPr>
          <p:cNvPr id="238" name="Image 9" descr=" ">
            <a:extLst>
              <a:ext uri="{FF2B5EF4-FFF2-40B4-BE49-F238E27FC236}">
                <a16:creationId xmlns:a16="http://schemas.microsoft.com/office/drawing/2014/main" id="{BA0C8E4F-144D-46EE-B0F1-637C9FBEC48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7462" y="4550159"/>
            <a:ext cx="24259586" cy="24581"/>
          </a:xfrm>
          <a:prstGeom prst="rect">
            <a:avLst/>
          </a:prstGeom>
        </p:spPr>
      </p:pic>
      <p:pic>
        <p:nvPicPr>
          <p:cNvPr id="239" name="Image 10" descr=" ">
            <a:extLst>
              <a:ext uri="{FF2B5EF4-FFF2-40B4-BE49-F238E27FC236}">
                <a16:creationId xmlns:a16="http://schemas.microsoft.com/office/drawing/2014/main" id="{DE71CF99-9D54-D8C4-4ED5-392F7EA17D4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7462" y="8482459"/>
            <a:ext cx="24259586" cy="24581"/>
          </a:xfrm>
          <a:prstGeom prst="rect">
            <a:avLst/>
          </a:prstGeom>
        </p:spPr>
      </p:pic>
      <p:pic>
        <p:nvPicPr>
          <p:cNvPr id="240" name="Image 11" descr=" ">
            <a:extLst>
              <a:ext uri="{FF2B5EF4-FFF2-40B4-BE49-F238E27FC236}">
                <a16:creationId xmlns:a16="http://schemas.microsoft.com/office/drawing/2014/main" id="{FC70B901-FD67-5B7F-E269-7975E2E3ECC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27462" y="12414758"/>
            <a:ext cx="24259586" cy="24581"/>
          </a:xfrm>
          <a:prstGeom prst="rect">
            <a:avLst/>
          </a:prstGeom>
        </p:spPr>
      </p:pic>
      <p:pic>
        <p:nvPicPr>
          <p:cNvPr id="241" name="Image 26" descr=" ">
            <a:extLst>
              <a:ext uri="{FF2B5EF4-FFF2-40B4-BE49-F238E27FC236}">
                <a16:creationId xmlns:a16="http://schemas.microsoft.com/office/drawing/2014/main" id="{DD9467D1-AB3D-9420-5919-BB2939705C9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30768" y="335223"/>
            <a:ext cx="98338" cy="589843"/>
          </a:xfrm>
          <a:prstGeom prst="rect">
            <a:avLst/>
          </a:prstGeom>
        </p:spPr>
      </p:pic>
      <p:pic>
        <p:nvPicPr>
          <p:cNvPr id="242" name="Image 27" descr=" ">
            <a:extLst>
              <a:ext uri="{FF2B5EF4-FFF2-40B4-BE49-F238E27FC236}">
                <a16:creationId xmlns:a16="http://schemas.microsoft.com/office/drawing/2014/main" id="{7A992041-568F-B966-CCB6-E74C2371B14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84973" y="580975"/>
            <a:ext cx="589929" cy="98338"/>
          </a:xfrm>
          <a:prstGeom prst="rect">
            <a:avLst/>
          </a:prstGeom>
        </p:spPr>
      </p:pic>
      <p:pic>
        <p:nvPicPr>
          <p:cNvPr id="243" name="Image 28" descr=" ">
            <a:extLst>
              <a:ext uri="{FF2B5EF4-FFF2-40B4-BE49-F238E27FC236}">
                <a16:creationId xmlns:a16="http://schemas.microsoft.com/office/drawing/2014/main" id="{BB4C75F2-8BEF-3AEE-1605-E04DC75C14F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30768" y="4267522"/>
            <a:ext cx="98338" cy="589843"/>
          </a:xfrm>
          <a:prstGeom prst="rect">
            <a:avLst/>
          </a:prstGeom>
        </p:spPr>
      </p:pic>
      <p:pic>
        <p:nvPicPr>
          <p:cNvPr id="244" name="Image 29" descr=" ">
            <a:extLst>
              <a:ext uri="{FF2B5EF4-FFF2-40B4-BE49-F238E27FC236}">
                <a16:creationId xmlns:a16="http://schemas.microsoft.com/office/drawing/2014/main" id="{408555BE-BC8F-A6FB-D53A-872985C88AE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84973" y="4513275"/>
            <a:ext cx="589929" cy="98338"/>
          </a:xfrm>
          <a:prstGeom prst="rect">
            <a:avLst/>
          </a:prstGeom>
        </p:spPr>
      </p:pic>
      <p:pic>
        <p:nvPicPr>
          <p:cNvPr id="245" name="Image 30" descr=" ">
            <a:extLst>
              <a:ext uri="{FF2B5EF4-FFF2-40B4-BE49-F238E27FC236}">
                <a16:creationId xmlns:a16="http://schemas.microsoft.com/office/drawing/2014/main" id="{1AC63568-08AA-62A3-8C1B-2C1029AB665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30768" y="8199822"/>
            <a:ext cx="98338" cy="589843"/>
          </a:xfrm>
          <a:prstGeom prst="rect">
            <a:avLst/>
          </a:prstGeom>
        </p:spPr>
      </p:pic>
      <p:pic>
        <p:nvPicPr>
          <p:cNvPr id="246" name="Image 31" descr=" ">
            <a:extLst>
              <a:ext uri="{FF2B5EF4-FFF2-40B4-BE49-F238E27FC236}">
                <a16:creationId xmlns:a16="http://schemas.microsoft.com/office/drawing/2014/main" id="{2847797F-8266-D7EF-959F-A765063B6C2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84973" y="8445587"/>
            <a:ext cx="589929" cy="98338"/>
          </a:xfrm>
          <a:prstGeom prst="rect">
            <a:avLst/>
          </a:prstGeom>
        </p:spPr>
      </p:pic>
      <p:pic>
        <p:nvPicPr>
          <p:cNvPr id="247" name="Image 32" descr=" ">
            <a:extLst>
              <a:ext uri="{FF2B5EF4-FFF2-40B4-BE49-F238E27FC236}">
                <a16:creationId xmlns:a16="http://schemas.microsoft.com/office/drawing/2014/main" id="{8DBC04A6-CA78-DA0B-D51E-DBF0901AC73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30768" y="12132121"/>
            <a:ext cx="98338" cy="589843"/>
          </a:xfrm>
          <a:prstGeom prst="rect">
            <a:avLst/>
          </a:prstGeom>
        </p:spPr>
      </p:pic>
      <p:pic>
        <p:nvPicPr>
          <p:cNvPr id="248" name="Image 33" descr=" ">
            <a:extLst>
              <a:ext uri="{FF2B5EF4-FFF2-40B4-BE49-F238E27FC236}">
                <a16:creationId xmlns:a16="http://schemas.microsoft.com/office/drawing/2014/main" id="{51A84E4F-2B77-9793-7B0E-688FCC4A6AC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84973" y="12377874"/>
            <a:ext cx="589929" cy="98338"/>
          </a:xfrm>
          <a:prstGeom prst="rect">
            <a:avLst/>
          </a:prstGeom>
        </p:spPr>
      </p:pic>
      <p:pic>
        <p:nvPicPr>
          <p:cNvPr id="249" name="Image 36" descr=" ">
            <a:extLst>
              <a:ext uri="{FF2B5EF4-FFF2-40B4-BE49-F238E27FC236}">
                <a16:creationId xmlns:a16="http://schemas.microsoft.com/office/drawing/2014/main" id="{C52E1706-54A3-C748-8199-4788B7EE7DE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463473" y="335223"/>
            <a:ext cx="98338" cy="589843"/>
          </a:xfrm>
          <a:prstGeom prst="rect">
            <a:avLst/>
          </a:prstGeom>
        </p:spPr>
      </p:pic>
      <p:pic>
        <p:nvPicPr>
          <p:cNvPr id="250" name="Image 37" descr=" ">
            <a:extLst>
              <a:ext uri="{FF2B5EF4-FFF2-40B4-BE49-F238E27FC236}">
                <a16:creationId xmlns:a16="http://schemas.microsoft.com/office/drawing/2014/main" id="{66B761B1-B708-ADE9-F032-8597AED4EB0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217677" y="580975"/>
            <a:ext cx="589929" cy="98338"/>
          </a:xfrm>
          <a:prstGeom prst="rect">
            <a:avLst/>
          </a:prstGeom>
        </p:spPr>
      </p:pic>
      <p:pic>
        <p:nvPicPr>
          <p:cNvPr id="251" name="Image 38" descr=" ">
            <a:extLst>
              <a:ext uri="{FF2B5EF4-FFF2-40B4-BE49-F238E27FC236}">
                <a16:creationId xmlns:a16="http://schemas.microsoft.com/office/drawing/2014/main" id="{7ABDC988-09A2-70DA-2A5D-0576EC2E74C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463473" y="4267522"/>
            <a:ext cx="98338" cy="589843"/>
          </a:xfrm>
          <a:prstGeom prst="rect">
            <a:avLst/>
          </a:prstGeom>
        </p:spPr>
      </p:pic>
      <p:pic>
        <p:nvPicPr>
          <p:cNvPr id="252" name="Image 39" descr=" ">
            <a:extLst>
              <a:ext uri="{FF2B5EF4-FFF2-40B4-BE49-F238E27FC236}">
                <a16:creationId xmlns:a16="http://schemas.microsoft.com/office/drawing/2014/main" id="{E5ECEB29-3B6D-4A4F-0368-C4DC6756942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217677" y="4513275"/>
            <a:ext cx="589929" cy="98338"/>
          </a:xfrm>
          <a:prstGeom prst="rect">
            <a:avLst/>
          </a:prstGeom>
        </p:spPr>
      </p:pic>
      <p:pic>
        <p:nvPicPr>
          <p:cNvPr id="253" name="Image 40" descr=" ">
            <a:extLst>
              <a:ext uri="{FF2B5EF4-FFF2-40B4-BE49-F238E27FC236}">
                <a16:creationId xmlns:a16="http://schemas.microsoft.com/office/drawing/2014/main" id="{7861479E-15D8-D24D-1755-ED7BE154E8A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463473" y="8199822"/>
            <a:ext cx="98338" cy="589843"/>
          </a:xfrm>
          <a:prstGeom prst="rect">
            <a:avLst/>
          </a:prstGeom>
        </p:spPr>
      </p:pic>
      <p:pic>
        <p:nvPicPr>
          <p:cNvPr id="254" name="Image 41" descr=" ">
            <a:extLst>
              <a:ext uri="{FF2B5EF4-FFF2-40B4-BE49-F238E27FC236}">
                <a16:creationId xmlns:a16="http://schemas.microsoft.com/office/drawing/2014/main" id="{7F578487-FD84-58B6-5F5D-EAD5A2DF2BE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217677" y="8445587"/>
            <a:ext cx="589929" cy="98338"/>
          </a:xfrm>
          <a:prstGeom prst="rect">
            <a:avLst/>
          </a:prstGeom>
        </p:spPr>
      </p:pic>
      <p:pic>
        <p:nvPicPr>
          <p:cNvPr id="255" name="Image 42" descr=" ">
            <a:extLst>
              <a:ext uri="{FF2B5EF4-FFF2-40B4-BE49-F238E27FC236}">
                <a16:creationId xmlns:a16="http://schemas.microsoft.com/office/drawing/2014/main" id="{579898CC-736E-14AA-BAA3-33D43A8EB84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463473" y="12132121"/>
            <a:ext cx="98338" cy="589843"/>
          </a:xfrm>
          <a:prstGeom prst="rect">
            <a:avLst/>
          </a:prstGeom>
        </p:spPr>
      </p:pic>
      <p:pic>
        <p:nvPicPr>
          <p:cNvPr id="256" name="Image 43" descr=" ">
            <a:extLst>
              <a:ext uri="{FF2B5EF4-FFF2-40B4-BE49-F238E27FC236}">
                <a16:creationId xmlns:a16="http://schemas.microsoft.com/office/drawing/2014/main" id="{47E71FB7-B6E3-5519-5F38-EB78834F6CA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217677" y="12377874"/>
            <a:ext cx="589929" cy="98338"/>
          </a:xfrm>
          <a:prstGeom prst="rect">
            <a:avLst/>
          </a:prstGeom>
        </p:spPr>
      </p:pic>
      <p:pic>
        <p:nvPicPr>
          <p:cNvPr id="257" name="Image 46" descr=" ">
            <a:extLst>
              <a:ext uri="{FF2B5EF4-FFF2-40B4-BE49-F238E27FC236}">
                <a16:creationId xmlns:a16="http://schemas.microsoft.com/office/drawing/2014/main" id="{491E3048-C277-102E-7F75-B00EFA3BF5D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96276" y="335223"/>
            <a:ext cx="98338" cy="589843"/>
          </a:xfrm>
          <a:prstGeom prst="rect">
            <a:avLst/>
          </a:prstGeom>
        </p:spPr>
      </p:pic>
      <p:pic>
        <p:nvPicPr>
          <p:cNvPr id="258" name="Image 47" descr=" ">
            <a:extLst>
              <a:ext uri="{FF2B5EF4-FFF2-40B4-BE49-F238E27FC236}">
                <a16:creationId xmlns:a16="http://schemas.microsoft.com/office/drawing/2014/main" id="{5D3C0525-A470-E990-F5AF-7C7DCEC0895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150481" y="580975"/>
            <a:ext cx="589929" cy="98338"/>
          </a:xfrm>
          <a:prstGeom prst="rect">
            <a:avLst/>
          </a:prstGeom>
        </p:spPr>
      </p:pic>
      <p:pic>
        <p:nvPicPr>
          <p:cNvPr id="259" name="Image 48" descr=" ">
            <a:extLst>
              <a:ext uri="{FF2B5EF4-FFF2-40B4-BE49-F238E27FC236}">
                <a16:creationId xmlns:a16="http://schemas.microsoft.com/office/drawing/2014/main" id="{7A87AE05-7CBD-84F3-2257-49B1C72B53F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96276" y="4267522"/>
            <a:ext cx="98338" cy="589843"/>
          </a:xfrm>
          <a:prstGeom prst="rect">
            <a:avLst/>
          </a:prstGeom>
        </p:spPr>
      </p:pic>
      <p:pic>
        <p:nvPicPr>
          <p:cNvPr id="260" name="Image 49" descr=" ">
            <a:extLst>
              <a:ext uri="{FF2B5EF4-FFF2-40B4-BE49-F238E27FC236}">
                <a16:creationId xmlns:a16="http://schemas.microsoft.com/office/drawing/2014/main" id="{47A4083F-81BC-F0A8-CF35-3B86F318B67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150481" y="4513275"/>
            <a:ext cx="589929" cy="98338"/>
          </a:xfrm>
          <a:prstGeom prst="rect">
            <a:avLst/>
          </a:prstGeom>
        </p:spPr>
      </p:pic>
      <p:pic>
        <p:nvPicPr>
          <p:cNvPr id="261" name="Image 50" descr=" ">
            <a:extLst>
              <a:ext uri="{FF2B5EF4-FFF2-40B4-BE49-F238E27FC236}">
                <a16:creationId xmlns:a16="http://schemas.microsoft.com/office/drawing/2014/main" id="{D5E2991A-2B9B-CB2A-E9EE-FDB8C816DE0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96276" y="8199822"/>
            <a:ext cx="98338" cy="589843"/>
          </a:xfrm>
          <a:prstGeom prst="rect">
            <a:avLst/>
          </a:prstGeom>
        </p:spPr>
      </p:pic>
      <p:pic>
        <p:nvPicPr>
          <p:cNvPr id="262" name="Image 51" descr=" ">
            <a:extLst>
              <a:ext uri="{FF2B5EF4-FFF2-40B4-BE49-F238E27FC236}">
                <a16:creationId xmlns:a16="http://schemas.microsoft.com/office/drawing/2014/main" id="{9038DDFB-7E3B-2E93-D56C-F74C1A6B9C5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150481" y="8445587"/>
            <a:ext cx="589929" cy="98338"/>
          </a:xfrm>
          <a:prstGeom prst="rect">
            <a:avLst/>
          </a:prstGeom>
        </p:spPr>
      </p:pic>
      <p:pic>
        <p:nvPicPr>
          <p:cNvPr id="263" name="Image 52" descr=" ">
            <a:extLst>
              <a:ext uri="{FF2B5EF4-FFF2-40B4-BE49-F238E27FC236}">
                <a16:creationId xmlns:a16="http://schemas.microsoft.com/office/drawing/2014/main" id="{8CB22CB5-AF4F-9FE5-4F9D-8ABAD626D5C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96276" y="12132121"/>
            <a:ext cx="98338" cy="589843"/>
          </a:xfrm>
          <a:prstGeom prst="rect">
            <a:avLst/>
          </a:prstGeom>
        </p:spPr>
      </p:pic>
      <p:pic>
        <p:nvPicPr>
          <p:cNvPr id="264" name="Image 53" descr=" ">
            <a:extLst>
              <a:ext uri="{FF2B5EF4-FFF2-40B4-BE49-F238E27FC236}">
                <a16:creationId xmlns:a16="http://schemas.microsoft.com/office/drawing/2014/main" id="{C90305E4-6632-E0A1-F2E3-ECD0A003C23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150481" y="12377874"/>
            <a:ext cx="589929" cy="98338"/>
          </a:xfrm>
          <a:prstGeom prst="rect">
            <a:avLst/>
          </a:prstGeom>
        </p:spPr>
      </p:pic>
      <p:pic>
        <p:nvPicPr>
          <p:cNvPr id="265" name="Image 56" descr=" ">
            <a:extLst>
              <a:ext uri="{FF2B5EF4-FFF2-40B4-BE49-F238E27FC236}">
                <a16:creationId xmlns:a16="http://schemas.microsoft.com/office/drawing/2014/main" id="{7FA5A4B2-36BA-6816-4F1B-B7C42286CED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5330047" y="335223"/>
            <a:ext cx="98338" cy="589843"/>
          </a:xfrm>
          <a:prstGeom prst="rect">
            <a:avLst/>
          </a:prstGeom>
        </p:spPr>
      </p:pic>
      <p:pic>
        <p:nvPicPr>
          <p:cNvPr id="266" name="Image 57" descr=" ">
            <a:extLst>
              <a:ext uri="{FF2B5EF4-FFF2-40B4-BE49-F238E27FC236}">
                <a16:creationId xmlns:a16="http://schemas.microsoft.com/office/drawing/2014/main" id="{5A84E41C-A0AF-9B6F-EBAE-A429956934E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084252" y="580975"/>
            <a:ext cx="589929" cy="98338"/>
          </a:xfrm>
          <a:prstGeom prst="rect">
            <a:avLst/>
          </a:prstGeom>
        </p:spPr>
      </p:pic>
      <p:pic>
        <p:nvPicPr>
          <p:cNvPr id="267" name="Image 58" descr=" ">
            <a:extLst>
              <a:ext uri="{FF2B5EF4-FFF2-40B4-BE49-F238E27FC236}">
                <a16:creationId xmlns:a16="http://schemas.microsoft.com/office/drawing/2014/main" id="{7B8F3EEF-9967-EFAB-3990-A060A3F6181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5330047" y="4267522"/>
            <a:ext cx="98338" cy="589843"/>
          </a:xfrm>
          <a:prstGeom prst="rect">
            <a:avLst/>
          </a:prstGeom>
        </p:spPr>
      </p:pic>
      <p:pic>
        <p:nvPicPr>
          <p:cNvPr id="268" name="Image 59" descr=" ">
            <a:extLst>
              <a:ext uri="{FF2B5EF4-FFF2-40B4-BE49-F238E27FC236}">
                <a16:creationId xmlns:a16="http://schemas.microsoft.com/office/drawing/2014/main" id="{86041D7D-3305-F605-ECAA-10B55ABB0DAC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084252" y="4513275"/>
            <a:ext cx="589929" cy="98338"/>
          </a:xfrm>
          <a:prstGeom prst="rect">
            <a:avLst/>
          </a:prstGeom>
        </p:spPr>
      </p:pic>
      <p:pic>
        <p:nvPicPr>
          <p:cNvPr id="269" name="Image 60" descr=" ">
            <a:extLst>
              <a:ext uri="{FF2B5EF4-FFF2-40B4-BE49-F238E27FC236}">
                <a16:creationId xmlns:a16="http://schemas.microsoft.com/office/drawing/2014/main" id="{3AAFC873-FBEA-96A1-3CBB-7DF23642B59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5330047" y="8199822"/>
            <a:ext cx="98338" cy="589843"/>
          </a:xfrm>
          <a:prstGeom prst="rect">
            <a:avLst/>
          </a:prstGeom>
        </p:spPr>
      </p:pic>
      <p:pic>
        <p:nvPicPr>
          <p:cNvPr id="270" name="Image 61" descr=" ">
            <a:extLst>
              <a:ext uri="{FF2B5EF4-FFF2-40B4-BE49-F238E27FC236}">
                <a16:creationId xmlns:a16="http://schemas.microsoft.com/office/drawing/2014/main" id="{2E66EA32-CB3A-1D41-19B4-A89DCCD6921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084252" y="8445587"/>
            <a:ext cx="589929" cy="98338"/>
          </a:xfrm>
          <a:prstGeom prst="rect">
            <a:avLst/>
          </a:prstGeom>
        </p:spPr>
      </p:pic>
      <p:pic>
        <p:nvPicPr>
          <p:cNvPr id="271" name="Image 62" descr=" ">
            <a:extLst>
              <a:ext uri="{FF2B5EF4-FFF2-40B4-BE49-F238E27FC236}">
                <a16:creationId xmlns:a16="http://schemas.microsoft.com/office/drawing/2014/main" id="{16ADADF4-23BE-D2EA-4954-8DC5DC4E8F6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5330047" y="12132121"/>
            <a:ext cx="98338" cy="589843"/>
          </a:xfrm>
          <a:prstGeom prst="rect">
            <a:avLst/>
          </a:prstGeom>
        </p:spPr>
      </p:pic>
      <p:pic>
        <p:nvPicPr>
          <p:cNvPr id="272" name="Image 63" descr=" ">
            <a:extLst>
              <a:ext uri="{FF2B5EF4-FFF2-40B4-BE49-F238E27FC236}">
                <a16:creationId xmlns:a16="http://schemas.microsoft.com/office/drawing/2014/main" id="{D4442791-0ED2-A8F6-8FC4-A33B6CC4138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084252" y="12377874"/>
            <a:ext cx="589929" cy="98338"/>
          </a:xfrm>
          <a:prstGeom prst="rect">
            <a:avLst/>
          </a:prstGeom>
        </p:spPr>
      </p:pic>
      <p:pic>
        <p:nvPicPr>
          <p:cNvPr id="273" name="Image 66" descr=" ">
            <a:extLst>
              <a:ext uri="{FF2B5EF4-FFF2-40B4-BE49-F238E27FC236}">
                <a16:creationId xmlns:a16="http://schemas.microsoft.com/office/drawing/2014/main" id="{5AD1E07A-D659-33EE-8B7C-6731C1CA6CA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262826" y="335223"/>
            <a:ext cx="98338" cy="589843"/>
          </a:xfrm>
          <a:prstGeom prst="rect">
            <a:avLst/>
          </a:prstGeom>
        </p:spPr>
      </p:pic>
      <p:pic>
        <p:nvPicPr>
          <p:cNvPr id="274" name="Image 67" descr=" ">
            <a:extLst>
              <a:ext uri="{FF2B5EF4-FFF2-40B4-BE49-F238E27FC236}">
                <a16:creationId xmlns:a16="http://schemas.microsoft.com/office/drawing/2014/main" id="{FCA232B4-9CA9-7331-0968-1DF45BED77F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017030" y="580975"/>
            <a:ext cx="589929" cy="98338"/>
          </a:xfrm>
          <a:prstGeom prst="rect">
            <a:avLst/>
          </a:prstGeom>
        </p:spPr>
      </p:pic>
      <p:pic>
        <p:nvPicPr>
          <p:cNvPr id="275" name="Image 68" descr=" ">
            <a:extLst>
              <a:ext uri="{FF2B5EF4-FFF2-40B4-BE49-F238E27FC236}">
                <a16:creationId xmlns:a16="http://schemas.microsoft.com/office/drawing/2014/main" id="{8F79DC38-33FF-70ED-7F9A-B87654F7ACF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262826" y="4267522"/>
            <a:ext cx="98338" cy="589843"/>
          </a:xfrm>
          <a:prstGeom prst="rect">
            <a:avLst/>
          </a:prstGeom>
        </p:spPr>
      </p:pic>
      <p:pic>
        <p:nvPicPr>
          <p:cNvPr id="276" name="Image 69" descr=" ">
            <a:extLst>
              <a:ext uri="{FF2B5EF4-FFF2-40B4-BE49-F238E27FC236}">
                <a16:creationId xmlns:a16="http://schemas.microsoft.com/office/drawing/2014/main" id="{1678E1D2-1B32-5AF7-D45B-502EE4B8DAC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017030" y="4513275"/>
            <a:ext cx="589929" cy="98338"/>
          </a:xfrm>
          <a:prstGeom prst="rect">
            <a:avLst/>
          </a:prstGeom>
        </p:spPr>
      </p:pic>
      <p:pic>
        <p:nvPicPr>
          <p:cNvPr id="277" name="Image 70" descr=" ">
            <a:extLst>
              <a:ext uri="{FF2B5EF4-FFF2-40B4-BE49-F238E27FC236}">
                <a16:creationId xmlns:a16="http://schemas.microsoft.com/office/drawing/2014/main" id="{B40584DE-3B82-33B7-FA74-3A9BE5413925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262801" y="8199822"/>
            <a:ext cx="98338" cy="589843"/>
          </a:xfrm>
          <a:prstGeom prst="rect">
            <a:avLst/>
          </a:prstGeom>
        </p:spPr>
      </p:pic>
      <p:pic>
        <p:nvPicPr>
          <p:cNvPr id="278" name="Image 71" descr=" ">
            <a:extLst>
              <a:ext uri="{FF2B5EF4-FFF2-40B4-BE49-F238E27FC236}">
                <a16:creationId xmlns:a16="http://schemas.microsoft.com/office/drawing/2014/main" id="{91CD7108-DE32-938E-D2D7-E46A616AEEB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017005" y="8445587"/>
            <a:ext cx="589929" cy="98338"/>
          </a:xfrm>
          <a:prstGeom prst="rect">
            <a:avLst/>
          </a:prstGeom>
        </p:spPr>
      </p:pic>
      <p:pic>
        <p:nvPicPr>
          <p:cNvPr id="279" name="Image 72" descr=" ">
            <a:extLst>
              <a:ext uri="{FF2B5EF4-FFF2-40B4-BE49-F238E27FC236}">
                <a16:creationId xmlns:a16="http://schemas.microsoft.com/office/drawing/2014/main" id="{C8FDE3D0-35B5-ED8A-CD21-6EB3AE8A972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9262801" y="12132121"/>
            <a:ext cx="98338" cy="589843"/>
          </a:xfrm>
          <a:prstGeom prst="rect">
            <a:avLst/>
          </a:prstGeom>
        </p:spPr>
      </p:pic>
      <p:pic>
        <p:nvPicPr>
          <p:cNvPr id="280" name="Image 73" descr=" ">
            <a:extLst>
              <a:ext uri="{FF2B5EF4-FFF2-40B4-BE49-F238E27FC236}">
                <a16:creationId xmlns:a16="http://schemas.microsoft.com/office/drawing/2014/main" id="{170C7FF9-9DB8-69F1-8C17-F4018A1B09E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017005" y="12377874"/>
            <a:ext cx="589929" cy="98338"/>
          </a:xfrm>
          <a:prstGeom prst="rect">
            <a:avLst/>
          </a:prstGeom>
        </p:spPr>
      </p:pic>
      <p:pic>
        <p:nvPicPr>
          <p:cNvPr id="281" name="Image 76" descr=" ">
            <a:extLst>
              <a:ext uri="{FF2B5EF4-FFF2-40B4-BE49-F238E27FC236}">
                <a16:creationId xmlns:a16="http://schemas.microsoft.com/office/drawing/2014/main" id="{FA1EAFE8-2C6C-C265-9CC0-1932DB8454D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195629" y="335223"/>
            <a:ext cx="98338" cy="589843"/>
          </a:xfrm>
          <a:prstGeom prst="rect">
            <a:avLst/>
          </a:prstGeom>
        </p:spPr>
      </p:pic>
      <p:pic>
        <p:nvPicPr>
          <p:cNvPr id="282" name="Image 77" descr=" ">
            <a:extLst>
              <a:ext uri="{FF2B5EF4-FFF2-40B4-BE49-F238E27FC236}">
                <a16:creationId xmlns:a16="http://schemas.microsoft.com/office/drawing/2014/main" id="{777D5E45-1314-6E9F-1FD9-8B7B703E645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949834" y="580975"/>
            <a:ext cx="589929" cy="98338"/>
          </a:xfrm>
          <a:prstGeom prst="rect">
            <a:avLst/>
          </a:prstGeom>
        </p:spPr>
      </p:pic>
      <p:pic>
        <p:nvPicPr>
          <p:cNvPr id="283" name="Image 78" descr=" ">
            <a:extLst>
              <a:ext uri="{FF2B5EF4-FFF2-40B4-BE49-F238E27FC236}">
                <a16:creationId xmlns:a16="http://schemas.microsoft.com/office/drawing/2014/main" id="{BE6CCCAD-3538-4706-FD9D-676E66A1D4C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195629" y="4267522"/>
            <a:ext cx="98338" cy="589843"/>
          </a:xfrm>
          <a:prstGeom prst="rect">
            <a:avLst/>
          </a:prstGeom>
        </p:spPr>
      </p:pic>
      <p:pic>
        <p:nvPicPr>
          <p:cNvPr id="284" name="Image 79" descr=" ">
            <a:extLst>
              <a:ext uri="{FF2B5EF4-FFF2-40B4-BE49-F238E27FC236}">
                <a16:creationId xmlns:a16="http://schemas.microsoft.com/office/drawing/2014/main" id="{1777733B-45D5-6470-CA1C-D9FBFDC9E50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949834" y="4513275"/>
            <a:ext cx="589929" cy="98338"/>
          </a:xfrm>
          <a:prstGeom prst="rect">
            <a:avLst/>
          </a:prstGeom>
        </p:spPr>
      </p:pic>
      <p:pic>
        <p:nvPicPr>
          <p:cNvPr id="285" name="Image 80" descr=" ">
            <a:extLst>
              <a:ext uri="{FF2B5EF4-FFF2-40B4-BE49-F238E27FC236}">
                <a16:creationId xmlns:a16="http://schemas.microsoft.com/office/drawing/2014/main" id="{CAB4EF0D-945A-A0E4-AB81-305E2606B53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195629" y="8199822"/>
            <a:ext cx="98338" cy="589843"/>
          </a:xfrm>
          <a:prstGeom prst="rect">
            <a:avLst/>
          </a:prstGeom>
        </p:spPr>
      </p:pic>
      <p:pic>
        <p:nvPicPr>
          <p:cNvPr id="286" name="Image 81" descr=" ">
            <a:extLst>
              <a:ext uri="{FF2B5EF4-FFF2-40B4-BE49-F238E27FC236}">
                <a16:creationId xmlns:a16="http://schemas.microsoft.com/office/drawing/2014/main" id="{AE03A8EB-CC49-6025-7B7E-DBB5566D092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949834" y="8445587"/>
            <a:ext cx="589929" cy="98338"/>
          </a:xfrm>
          <a:prstGeom prst="rect">
            <a:avLst/>
          </a:prstGeom>
        </p:spPr>
      </p:pic>
      <p:pic>
        <p:nvPicPr>
          <p:cNvPr id="287" name="Image 82" descr=" ">
            <a:extLst>
              <a:ext uri="{FF2B5EF4-FFF2-40B4-BE49-F238E27FC236}">
                <a16:creationId xmlns:a16="http://schemas.microsoft.com/office/drawing/2014/main" id="{613C7CC1-812D-CF52-5C8C-14CFE464230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3195629" y="12132121"/>
            <a:ext cx="98338" cy="589843"/>
          </a:xfrm>
          <a:prstGeom prst="rect">
            <a:avLst/>
          </a:prstGeom>
        </p:spPr>
      </p:pic>
      <p:pic>
        <p:nvPicPr>
          <p:cNvPr id="288" name="Image 83" descr=" ">
            <a:extLst>
              <a:ext uri="{FF2B5EF4-FFF2-40B4-BE49-F238E27FC236}">
                <a16:creationId xmlns:a16="http://schemas.microsoft.com/office/drawing/2014/main" id="{D3B9E0C0-87C0-9277-9C27-51DE8FDCEA0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949834" y="12377874"/>
            <a:ext cx="589929" cy="9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78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4" r:id="rId3"/>
    <p:sldLayoutId id="2147483666" r:id="rId4"/>
    <p:sldLayoutId id="2147483665" r:id="rId5"/>
    <p:sldLayoutId id="2147483653" r:id="rId6"/>
    <p:sldLayoutId id="2147483668" r:id="rId7"/>
    <p:sldLayoutId id="2147483654" r:id="rId8"/>
    <p:sldLayoutId id="2147483667" r:id="rId9"/>
    <p:sldLayoutId id="2147483663" r:id="rId10"/>
    <p:sldLayoutId id="2147483655" r:id="rId11"/>
    <p:sldLayoutId id="2147483669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54.png"/><Relationship Id="rId21" Type="http://schemas.openxmlformats.org/officeDocument/2006/relationships/image" Target="../media/image11.png"/><Relationship Id="rId42" Type="http://schemas.openxmlformats.org/officeDocument/2006/relationships/image" Target="../media/image40.svg"/><Relationship Id="rId63" Type="http://schemas.openxmlformats.org/officeDocument/2006/relationships/image" Target="../media/image61.svg"/><Relationship Id="rId84" Type="http://schemas.openxmlformats.org/officeDocument/2006/relationships/image" Target="../media/image37.png"/><Relationship Id="rId138" Type="http://schemas.openxmlformats.org/officeDocument/2006/relationships/image" Target="../media/image136.svg"/><Relationship Id="rId159" Type="http://schemas.openxmlformats.org/officeDocument/2006/relationships/image" Target="../media/image561.svg"/><Relationship Id="rId170" Type="http://schemas.openxmlformats.org/officeDocument/2006/relationships/image" Target="../media/image79.png"/><Relationship Id="rId191" Type="http://schemas.openxmlformats.org/officeDocument/2006/relationships/image" Target="../media/image90.png"/><Relationship Id="rId205" Type="http://schemas.openxmlformats.org/officeDocument/2006/relationships/image" Target="../media/image97.png"/><Relationship Id="rId226" Type="http://schemas.openxmlformats.org/officeDocument/2006/relationships/image" Target="../media/image224.svg"/><Relationship Id="rId247" Type="http://schemas.openxmlformats.org/officeDocument/2006/relationships/image" Target="../media/image581.svg"/><Relationship Id="rId107" Type="http://schemas.openxmlformats.org/officeDocument/2006/relationships/image" Target="../media/image49.png"/><Relationship Id="rId268" Type="http://schemas.openxmlformats.org/officeDocument/2006/relationships/image" Target="../media/image266.svg"/><Relationship Id="rId11" Type="http://schemas.openxmlformats.org/officeDocument/2006/relationships/image" Target="../media/image225.png"/><Relationship Id="rId32" Type="http://schemas.openxmlformats.org/officeDocument/2006/relationships/image" Target="../media/image30.svg"/><Relationship Id="rId53" Type="http://schemas.openxmlformats.org/officeDocument/2006/relationships/image" Target="../media/image51.svg"/><Relationship Id="rId74" Type="http://schemas.openxmlformats.org/officeDocument/2006/relationships/image" Target="../media/image32.png"/><Relationship Id="rId128" Type="http://schemas.openxmlformats.org/officeDocument/2006/relationships/image" Target="../media/image126.svg"/><Relationship Id="rId149" Type="http://schemas.openxmlformats.org/officeDocument/2006/relationships/image" Target="../media/image560.svg"/><Relationship Id="rId5" Type="http://schemas.openxmlformats.org/officeDocument/2006/relationships/image" Target="../media/image2.png"/><Relationship Id="rId95" Type="http://schemas.openxmlformats.org/officeDocument/2006/relationships/image" Target="../media/image43.png"/><Relationship Id="rId160" Type="http://schemas.openxmlformats.org/officeDocument/2006/relationships/image" Target="../media/image74.png"/><Relationship Id="rId181" Type="http://schemas.openxmlformats.org/officeDocument/2006/relationships/image" Target="../media/image85.png"/><Relationship Id="rId216" Type="http://schemas.openxmlformats.org/officeDocument/2006/relationships/image" Target="../media/image102.png"/><Relationship Id="rId237" Type="http://schemas.openxmlformats.org/officeDocument/2006/relationships/image" Target="../media/image107.png"/><Relationship Id="rId258" Type="http://schemas.openxmlformats.org/officeDocument/2006/relationships/image" Target="../media/image256.svg"/><Relationship Id="rId22" Type="http://schemas.openxmlformats.org/officeDocument/2006/relationships/image" Target="../media/image536.svg"/><Relationship Id="rId43" Type="http://schemas.openxmlformats.org/officeDocument/2006/relationships/image" Target="../media/image18.png"/><Relationship Id="rId64" Type="http://schemas.openxmlformats.org/officeDocument/2006/relationships/image" Target="../media/image27.png"/><Relationship Id="rId118" Type="http://schemas.openxmlformats.org/officeDocument/2006/relationships/image" Target="../media/image552.svg"/><Relationship Id="rId139" Type="http://schemas.openxmlformats.org/officeDocument/2006/relationships/image" Target="../media/image65.png"/><Relationship Id="rId85" Type="http://schemas.openxmlformats.org/officeDocument/2006/relationships/image" Target="../media/image38.png"/><Relationship Id="rId150" Type="http://schemas.openxmlformats.org/officeDocument/2006/relationships/image" Target="../media/image69.png"/><Relationship Id="rId171" Type="http://schemas.openxmlformats.org/officeDocument/2006/relationships/image" Target="../media/image169.svg"/><Relationship Id="rId192" Type="http://schemas.openxmlformats.org/officeDocument/2006/relationships/image" Target="../media/image190.svg"/><Relationship Id="rId206" Type="http://schemas.openxmlformats.org/officeDocument/2006/relationships/image" Target="../media/image204.svg"/><Relationship Id="rId227" Type="http://schemas.openxmlformats.org/officeDocument/2006/relationships/image" Target="../media/image574.svg"/><Relationship Id="rId248" Type="http://schemas.openxmlformats.org/officeDocument/2006/relationships/image" Target="../media/image246.svg"/><Relationship Id="rId269" Type="http://schemas.openxmlformats.org/officeDocument/2006/relationships/image" Target="../media/image583.svg"/><Relationship Id="rId12" Type="http://schemas.openxmlformats.org/officeDocument/2006/relationships/image" Target="../media/image6.png"/><Relationship Id="rId33" Type="http://schemas.openxmlformats.org/officeDocument/2006/relationships/image" Target="../media/image537.svg"/><Relationship Id="rId108" Type="http://schemas.openxmlformats.org/officeDocument/2006/relationships/image" Target="../media/image549.svg"/><Relationship Id="rId129" Type="http://schemas.openxmlformats.org/officeDocument/2006/relationships/image" Target="../media/image60.png"/><Relationship Id="rId54" Type="http://schemas.openxmlformats.org/officeDocument/2006/relationships/image" Target="../media/image23.png"/><Relationship Id="rId75" Type="http://schemas.openxmlformats.org/officeDocument/2006/relationships/image" Target="../media/image73.svg"/><Relationship Id="rId96" Type="http://schemas.openxmlformats.org/officeDocument/2006/relationships/image" Target="../media/image94.svg"/><Relationship Id="rId140" Type="http://schemas.openxmlformats.org/officeDocument/2006/relationships/image" Target="../media/image138.svg"/><Relationship Id="rId161" Type="http://schemas.openxmlformats.org/officeDocument/2006/relationships/image" Target="../media/image159.svg"/><Relationship Id="rId182" Type="http://schemas.openxmlformats.org/officeDocument/2006/relationships/image" Target="../media/image180.svg"/><Relationship Id="rId217" Type="http://schemas.openxmlformats.org/officeDocument/2006/relationships/image" Target="../media/image570.svg"/><Relationship Id="rId6" Type="http://schemas.openxmlformats.org/officeDocument/2006/relationships/image" Target="../media/image4.svg"/><Relationship Id="rId238" Type="http://schemas.openxmlformats.org/officeDocument/2006/relationships/image" Target="../media/image236.svg"/><Relationship Id="rId259" Type="http://schemas.openxmlformats.org/officeDocument/2006/relationships/image" Target="../media/image112.png"/><Relationship Id="rId23" Type="http://schemas.openxmlformats.org/officeDocument/2006/relationships/image" Target="../media/image12.png"/><Relationship Id="rId119" Type="http://schemas.openxmlformats.org/officeDocument/2006/relationships/image" Target="../media/image55.png"/><Relationship Id="rId270" Type="http://schemas.openxmlformats.org/officeDocument/2006/relationships/image" Target="../media/image268.svg"/><Relationship Id="rId44" Type="http://schemas.openxmlformats.org/officeDocument/2006/relationships/image" Target="../media/image42.svg"/><Relationship Id="rId60" Type="http://schemas.openxmlformats.org/officeDocument/2006/relationships/image" Target="../media/image25.png"/><Relationship Id="rId65" Type="http://schemas.openxmlformats.org/officeDocument/2006/relationships/image" Target="../media/image542.svg"/><Relationship Id="rId81" Type="http://schemas.openxmlformats.org/officeDocument/2006/relationships/image" Target="../media/image79.svg"/><Relationship Id="rId86" Type="http://schemas.openxmlformats.org/officeDocument/2006/relationships/image" Target="../media/image84.svg"/><Relationship Id="rId130" Type="http://schemas.openxmlformats.org/officeDocument/2006/relationships/image" Target="../media/image128.svg"/><Relationship Id="rId135" Type="http://schemas.openxmlformats.org/officeDocument/2006/relationships/image" Target="../media/image63.png"/><Relationship Id="rId151" Type="http://schemas.openxmlformats.org/officeDocument/2006/relationships/image" Target="../media/image149.svg"/><Relationship Id="rId156" Type="http://schemas.openxmlformats.org/officeDocument/2006/relationships/image" Target="../media/image72.png"/><Relationship Id="rId177" Type="http://schemas.openxmlformats.org/officeDocument/2006/relationships/image" Target="../media/image567.svg"/><Relationship Id="rId198" Type="http://schemas.openxmlformats.org/officeDocument/2006/relationships/image" Target="../media/image196.svg"/><Relationship Id="rId172" Type="http://schemas.openxmlformats.org/officeDocument/2006/relationships/image" Target="../media/image80.png"/><Relationship Id="rId193" Type="http://schemas.openxmlformats.org/officeDocument/2006/relationships/image" Target="../media/image91.png"/><Relationship Id="rId202" Type="http://schemas.openxmlformats.org/officeDocument/2006/relationships/image" Target="../media/image200.svg"/><Relationship Id="rId207" Type="http://schemas.openxmlformats.org/officeDocument/2006/relationships/image" Target="../media/image98.png"/><Relationship Id="rId223" Type="http://schemas.openxmlformats.org/officeDocument/2006/relationships/image" Target="../media/image221.svg"/><Relationship Id="rId228" Type="http://schemas.openxmlformats.org/officeDocument/2006/relationships/image" Target="../media/image226.svg"/><Relationship Id="rId244" Type="http://schemas.openxmlformats.org/officeDocument/2006/relationships/image" Target="../media/image580.svg"/><Relationship Id="rId249" Type="http://schemas.openxmlformats.org/officeDocument/2006/relationships/image" Target="../media/image247.svg"/><Relationship Id="rId13" Type="http://schemas.openxmlformats.org/officeDocument/2006/relationships/image" Target="../media/image7.png"/><Relationship Id="rId18" Type="http://schemas.openxmlformats.org/officeDocument/2006/relationships/image" Target="../media/image16.svg"/><Relationship Id="rId39" Type="http://schemas.openxmlformats.org/officeDocument/2006/relationships/image" Target="../media/image37.svg"/><Relationship Id="rId109" Type="http://schemas.openxmlformats.org/officeDocument/2006/relationships/image" Target="../media/image50.png"/><Relationship Id="rId260" Type="http://schemas.openxmlformats.org/officeDocument/2006/relationships/image" Target="../media/image258.svg"/><Relationship Id="rId265" Type="http://schemas.openxmlformats.org/officeDocument/2006/relationships/image" Target="../media/image113.png"/><Relationship Id="rId34" Type="http://schemas.openxmlformats.org/officeDocument/2006/relationships/image" Target="../media/image16.png"/><Relationship Id="rId50" Type="http://schemas.openxmlformats.org/officeDocument/2006/relationships/image" Target="../media/image21.png"/><Relationship Id="rId55" Type="http://schemas.openxmlformats.org/officeDocument/2006/relationships/image" Target="../media/image540.svg"/><Relationship Id="rId76" Type="http://schemas.openxmlformats.org/officeDocument/2006/relationships/image" Target="../media/image33.png"/><Relationship Id="rId97" Type="http://schemas.openxmlformats.org/officeDocument/2006/relationships/image" Target="../media/image44.png"/><Relationship Id="rId104" Type="http://schemas.openxmlformats.org/officeDocument/2006/relationships/image" Target="../media/image547.svg"/><Relationship Id="rId120" Type="http://schemas.openxmlformats.org/officeDocument/2006/relationships/image" Target="../media/image118.svg"/><Relationship Id="rId125" Type="http://schemas.openxmlformats.org/officeDocument/2006/relationships/image" Target="../media/image58.png"/><Relationship Id="rId141" Type="http://schemas.openxmlformats.org/officeDocument/2006/relationships/image" Target="../media/image558.svg"/><Relationship Id="rId146" Type="http://schemas.openxmlformats.org/officeDocument/2006/relationships/image" Target="../media/image67.png"/><Relationship Id="rId167" Type="http://schemas.openxmlformats.org/officeDocument/2006/relationships/image" Target="../media/image165.svg"/><Relationship Id="rId188" Type="http://schemas.openxmlformats.org/officeDocument/2006/relationships/image" Target="../media/image186.svg"/><Relationship Id="rId7" Type="http://schemas.openxmlformats.org/officeDocument/2006/relationships/image" Target="../media/image3.png"/><Relationship Id="rId71" Type="http://schemas.openxmlformats.org/officeDocument/2006/relationships/image" Target="../media/image69.svg"/><Relationship Id="rId92" Type="http://schemas.openxmlformats.org/officeDocument/2006/relationships/image" Target="../media/image90.svg"/><Relationship Id="rId162" Type="http://schemas.openxmlformats.org/officeDocument/2006/relationships/image" Target="../media/image75.png"/><Relationship Id="rId183" Type="http://schemas.openxmlformats.org/officeDocument/2006/relationships/image" Target="../media/image86.png"/><Relationship Id="rId213" Type="http://schemas.openxmlformats.org/officeDocument/2006/relationships/image" Target="../media/image101.png"/><Relationship Id="rId218" Type="http://schemas.openxmlformats.org/officeDocument/2006/relationships/image" Target="../media/image571.svg"/><Relationship Id="rId234" Type="http://schemas.openxmlformats.org/officeDocument/2006/relationships/image" Target="../media/image576.svg"/><Relationship Id="rId239" Type="http://schemas.openxmlformats.org/officeDocument/2006/relationships/image" Target="../media/image108.png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27.svg"/><Relationship Id="rId250" Type="http://schemas.openxmlformats.org/officeDocument/2006/relationships/image" Target="../media/image248.svg"/><Relationship Id="rId255" Type="http://schemas.openxmlformats.org/officeDocument/2006/relationships/image" Target="../media/image253.svg"/><Relationship Id="rId271" Type="http://schemas.openxmlformats.org/officeDocument/2006/relationships/image" Target="../media/image114.png"/><Relationship Id="rId24" Type="http://schemas.openxmlformats.org/officeDocument/2006/relationships/image" Target="../media/image22.svg"/><Relationship Id="rId40" Type="http://schemas.openxmlformats.org/officeDocument/2006/relationships/image" Target="../media/image38.svg"/><Relationship Id="rId45" Type="http://schemas.openxmlformats.org/officeDocument/2006/relationships/image" Target="../media/image19.png"/><Relationship Id="rId66" Type="http://schemas.openxmlformats.org/officeDocument/2006/relationships/image" Target="../media/image28.png"/><Relationship Id="rId87" Type="http://schemas.openxmlformats.org/officeDocument/2006/relationships/image" Target="../media/image39.png"/><Relationship Id="rId110" Type="http://schemas.openxmlformats.org/officeDocument/2006/relationships/image" Target="../media/image550.svg"/><Relationship Id="rId115" Type="http://schemas.openxmlformats.org/officeDocument/2006/relationships/image" Target="../media/image53.png"/><Relationship Id="rId131" Type="http://schemas.openxmlformats.org/officeDocument/2006/relationships/image" Target="../media/image61.png"/><Relationship Id="rId136" Type="http://schemas.openxmlformats.org/officeDocument/2006/relationships/image" Target="../media/image557.svg"/><Relationship Id="rId157" Type="http://schemas.openxmlformats.org/officeDocument/2006/relationships/image" Target="../media/image155.svg"/><Relationship Id="rId178" Type="http://schemas.openxmlformats.org/officeDocument/2006/relationships/image" Target="../media/image83.png"/><Relationship Id="rId61" Type="http://schemas.openxmlformats.org/officeDocument/2006/relationships/image" Target="../media/image59.svg"/><Relationship Id="rId82" Type="http://schemas.openxmlformats.org/officeDocument/2006/relationships/image" Target="../media/image36.png"/><Relationship Id="rId152" Type="http://schemas.openxmlformats.org/officeDocument/2006/relationships/image" Target="../media/image70.png"/><Relationship Id="rId173" Type="http://schemas.openxmlformats.org/officeDocument/2006/relationships/image" Target="../media/image565.svg"/><Relationship Id="rId194" Type="http://schemas.openxmlformats.org/officeDocument/2006/relationships/image" Target="../media/image192.svg"/><Relationship Id="rId199" Type="http://schemas.openxmlformats.org/officeDocument/2006/relationships/image" Target="../media/image94.png"/><Relationship Id="rId203" Type="http://schemas.openxmlformats.org/officeDocument/2006/relationships/image" Target="../media/image96.png"/><Relationship Id="rId208" Type="http://schemas.openxmlformats.org/officeDocument/2006/relationships/image" Target="../media/image206.svg"/><Relationship Id="rId229" Type="http://schemas.openxmlformats.org/officeDocument/2006/relationships/image" Target="../media/image105.png"/><Relationship Id="rId19" Type="http://schemas.openxmlformats.org/officeDocument/2006/relationships/image" Target="../media/image10.png"/><Relationship Id="rId224" Type="http://schemas.openxmlformats.org/officeDocument/2006/relationships/image" Target="../media/image104.png"/><Relationship Id="rId240" Type="http://schemas.openxmlformats.org/officeDocument/2006/relationships/image" Target="../media/image578.svg"/><Relationship Id="rId245" Type="http://schemas.openxmlformats.org/officeDocument/2006/relationships/image" Target="../media/image243.svg"/><Relationship Id="rId261" Type="http://schemas.openxmlformats.org/officeDocument/2006/relationships/image" Target="../media/image259.svg"/><Relationship Id="rId266" Type="http://schemas.openxmlformats.org/officeDocument/2006/relationships/image" Target="../media/image264.svg"/><Relationship Id="rId14" Type="http://schemas.openxmlformats.org/officeDocument/2006/relationships/image" Target="../media/image12.svg"/><Relationship Id="rId30" Type="http://schemas.openxmlformats.org/officeDocument/2006/relationships/image" Target="../media/image15.png"/><Relationship Id="rId35" Type="http://schemas.openxmlformats.org/officeDocument/2006/relationships/image" Target="../media/image33.svg"/><Relationship Id="rId56" Type="http://schemas.openxmlformats.org/officeDocument/2006/relationships/image" Target="../media/image54.svg"/><Relationship Id="rId77" Type="http://schemas.openxmlformats.org/officeDocument/2006/relationships/image" Target="../media/image544.svg"/><Relationship Id="rId100" Type="http://schemas.openxmlformats.org/officeDocument/2006/relationships/image" Target="../media/image98.svg"/><Relationship Id="rId105" Type="http://schemas.openxmlformats.org/officeDocument/2006/relationships/image" Target="../media/image48.png"/><Relationship Id="rId126" Type="http://schemas.openxmlformats.org/officeDocument/2006/relationships/image" Target="../media/image555.svg"/><Relationship Id="rId147" Type="http://schemas.openxmlformats.org/officeDocument/2006/relationships/image" Target="../media/image145.svg"/><Relationship Id="rId168" Type="http://schemas.openxmlformats.org/officeDocument/2006/relationships/image" Target="../media/image78.png"/><Relationship Id="rId8" Type="http://schemas.openxmlformats.org/officeDocument/2006/relationships/image" Target="../media/image6.svg"/><Relationship Id="rId51" Type="http://schemas.openxmlformats.org/officeDocument/2006/relationships/image" Target="../media/image539.svg"/><Relationship Id="rId72" Type="http://schemas.openxmlformats.org/officeDocument/2006/relationships/image" Target="../media/image31.png"/><Relationship Id="rId93" Type="http://schemas.openxmlformats.org/officeDocument/2006/relationships/image" Target="../media/image42.png"/><Relationship Id="rId98" Type="http://schemas.openxmlformats.org/officeDocument/2006/relationships/image" Target="../media/image96.svg"/><Relationship Id="rId121" Type="http://schemas.openxmlformats.org/officeDocument/2006/relationships/image" Target="../media/image56.png"/><Relationship Id="rId142" Type="http://schemas.openxmlformats.org/officeDocument/2006/relationships/image" Target="../media/image140.svg"/><Relationship Id="rId163" Type="http://schemas.openxmlformats.org/officeDocument/2006/relationships/image" Target="../media/image562.svg"/><Relationship Id="rId184" Type="http://schemas.openxmlformats.org/officeDocument/2006/relationships/image" Target="../media/image182.svg"/><Relationship Id="rId189" Type="http://schemas.openxmlformats.org/officeDocument/2006/relationships/image" Target="../media/image89.png"/><Relationship Id="rId219" Type="http://schemas.openxmlformats.org/officeDocument/2006/relationships/image" Target="../media/image217.svg"/><Relationship Id="rId3" Type="http://schemas.openxmlformats.org/officeDocument/2006/relationships/image" Target="../media/image1.png"/><Relationship Id="rId214" Type="http://schemas.openxmlformats.org/officeDocument/2006/relationships/image" Target="../media/image212.svg"/><Relationship Id="rId230" Type="http://schemas.openxmlformats.org/officeDocument/2006/relationships/image" Target="../media/image228.svg"/><Relationship Id="rId235" Type="http://schemas.openxmlformats.org/officeDocument/2006/relationships/image" Target="../media/image577.svg"/><Relationship Id="rId251" Type="http://schemas.openxmlformats.org/officeDocument/2006/relationships/image" Target="../media/image110.png"/><Relationship Id="rId256" Type="http://schemas.openxmlformats.org/officeDocument/2006/relationships/image" Target="../media/image254.svg"/><Relationship Id="rId25" Type="http://schemas.openxmlformats.org/officeDocument/2006/relationships/image" Target="../media/image23.svg"/><Relationship Id="rId46" Type="http://schemas.openxmlformats.org/officeDocument/2006/relationships/image" Target="../media/image44.svg"/><Relationship Id="rId67" Type="http://schemas.openxmlformats.org/officeDocument/2006/relationships/image" Target="../media/image65.svg"/><Relationship Id="rId116" Type="http://schemas.openxmlformats.org/officeDocument/2006/relationships/image" Target="../media/image114.svg"/><Relationship Id="rId137" Type="http://schemas.openxmlformats.org/officeDocument/2006/relationships/image" Target="../media/image64.png"/><Relationship Id="rId158" Type="http://schemas.openxmlformats.org/officeDocument/2006/relationships/image" Target="../media/image73.png"/><Relationship Id="rId272" Type="http://schemas.openxmlformats.org/officeDocument/2006/relationships/image" Target="../media/image115.png"/><Relationship Id="rId20" Type="http://schemas.openxmlformats.org/officeDocument/2006/relationships/image" Target="../media/image18.svg"/><Relationship Id="rId41" Type="http://schemas.openxmlformats.org/officeDocument/2006/relationships/image" Target="../media/image39.svg"/><Relationship Id="rId62" Type="http://schemas.openxmlformats.org/officeDocument/2006/relationships/image" Target="../media/image26.png"/><Relationship Id="rId83" Type="http://schemas.openxmlformats.org/officeDocument/2006/relationships/image" Target="../media/image81.svg"/><Relationship Id="rId88" Type="http://schemas.openxmlformats.org/officeDocument/2006/relationships/image" Target="../media/image545.svg"/><Relationship Id="rId111" Type="http://schemas.openxmlformats.org/officeDocument/2006/relationships/image" Target="../media/image51.png"/><Relationship Id="rId132" Type="http://schemas.openxmlformats.org/officeDocument/2006/relationships/image" Target="../media/image556.svg"/><Relationship Id="rId153" Type="http://schemas.openxmlformats.org/officeDocument/2006/relationships/image" Target="../media/image151.svg"/><Relationship Id="rId174" Type="http://schemas.openxmlformats.org/officeDocument/2006/relationships/image" Target="../media/image81.png"/><Relationship Id="rId179" Type="http://schemas.openxmlformats.org/officeDocument/2006/relationships/image" Target="../media/image84.png"/><Relationship Id="rId195" Type="http://schemas.openxmlformats.org/officeDocument/2006/relationships/image" Target="../media/image92.png"/><Relationship Id="rId209" Type="http://schemas.openxmlformats.org/officeDocument/2006/relationships/image" Target="../media/image99.png"/><Relationship Id="rId190" Type="http://schemas.openxmlformats.org/officeDocument/2006/relationships/image" Target="../media/image568.svg"/><Relationship Id="rId204" Type="http://schemas.openxmlformats.org/officeDocument/2006/relationships/image" Target="../media/image202.svg"/><Relationship Id="rId220" Type="http://schemas.openxmlformats.org/officeDocument/2006/relationships/image" Target="../media/image572.svg"/><Relationship Id="rId225" Type="http://schemas.openxmlformats.org/officeDocument/2006/relationships/image" Target="../media/image223.svg"/><Relationship Id="rId241" Type="http://schemas.openxmlformats.org/officeDocument/2006/relationships/image" Target="../media/image109.png"/><Relationship Id="rId246" Type="http://schemas.openxmlformats.org/officeDocument/2006/relationships/image" Target="../media/image244.svg"/><Relationship Id="rId267" Type="http://schemas.openxmlformats.org/officeDocument/2006/relationships/image" Target="../media/image265.svg"/><Relationship Id="rId15" Type="http://schemas.openxmlformats.org/officeDocument/2006/relationships/image" Target="../media/image8.png"/><Relationship Id="rId36" Type="http://schemas.openxmlformats.org/officeDocument/2006/relationships/image" Target="../media/image538.svg"/><Relationship Id="rId57" Type="http://schemas.openxmlformats.org/officeDocument/2006/relationships/image" Target="../media/image55.svg"/><Relationship Id="rId106" Type="http://schemas.openxmlformats.org/officeDocument/2006/relationships/image" Target="../media/image548.svg"/><Relationship Id="rId127" Type="http://schemas.openxmlformats.org/officeDocument/2006/relationships/image" Target="../media/image59.png"/><Relationship Id="rId262" Type="http://schemas.openxmlformats.org/officeDocument/2006/relationships/image" Target="../media/image260.svg"/><Relationship Id="rId10" Type="http://schemas.openxmlformats.org/officeDocument/2006/relationships/image" Target="../media/image8.svg"/><Relationship Id="rId31" Type="http://schemas.openxmlformats.org/officeDocument/2006/relationships/image" Target="../media/image29.svg"/><Relationship Id="rId52" Type="http://schemas.openxmlformats.org/officeDocument/2006/relationships/image" Target="../media/image22.png"/><Relationship Id="rId73" Type="http://schemas.openxmlformats.org/officeDocument/2006/relationships/image" Target="../media/image71.svg"/><Relationship Id="rId78" Type="http://schemas.openxmlformats.org/officeDocument/2006/relationships/image" Target="../media/image34.png"/><Relationship Id="rId94" Type="http://schemas.openxmlformats.org/officeDocument/2006/relationships/image" Target="../media/image92.svg"/><Relationship Id="rId99" Type="http://schemas.openxmlformats.org/officeDocument/2006/relationships/image" Target="../media/image45.png"/><Relationship Id="rId101" Type="http://schemas.openxmlformats.org/officeDocument/2006/relationships/image" Target="../media/image46.png"/><Relationship Id="rId122" Type="http://schemas.openxmlformats.org/officeDocument/2006/relationships/image" Target="../media/image553.svg"/><Relationship Id="rId143" Type="http://schemas.openxmlformats.org/officeDocument/2006/relationships/image" Target="../media/image141.svg"/><Relationship Id="rId148" Type="http://schemas.openxmlformats.org/officeDocument/2006/relationships/image" Target="../media/image68.png"/><Relationship Id="rId164" Type="http://schemas.openxmlformats.org/officeDocument/2006/relationships/image" Target="../media/image76.png"/><Relationship Id="rId169" Type="http://schemas.openxmlformats.org/officeDocument/2006/relationships/image" Target="../media/image564.svg"/><Relationship Id="rId185" Type="http://schemas.openxmlformats.org/officeDocument/2006/relationships/image" Target="../media/image87.png"/><Relationship Id="rId4" Type="http://schemas.openxmlformats.org/officeDocument/2006/relationships/image" Target="../media/image2.svg"/><Relationship Id="rId9" Type="http://schemas.openxmlformats.org/officeDocument/2006/relationships/image" Target="../media/image4.png"/><Relationship Id="rId180" Type="http://schemas.openxmlformats.org/officeDocument/2006/relationships/image" Target="../media/image178.svg"/><Relationship Id="rId210" Type="http://schemas.openxmlformats.org/officeDocument/2006/relationships/image" Target="../media/image208.svg"/><Relationship Id="rId215" Type="http://schemas.openxmlformats.org/officeDocument/2006/relationships/image" Target="../media/image213.svg"/><Relationship Id="rId236" Type="http://schemas.openxmlformats.org/officeDocument/2006/relationships/image" Target="../media/image234.svg"/><Relationship Id="rId257" Type="http://schemas.openxmlformats.org/officeDocument/2006/relationships/image" Target="../media/image255.svg"/><Relationship Id="rId26" Type="http://schemas.openxmlformats.org/officeDocument/2006/relationships/image" Target="../media/image13.png"/><Relationship Id="rId231" Type="http://schemas.openxmlformats.org/officeDocument/2006/relationships/image" Target="../media/image229.svg"/><Relationship Id="rId252" Type="http://schemas.openxmlformats.org/officeDocument/2006/relationships/image" Target="../media/image250.svg"/><Relationship Id="rId273" Type="http://schemas.openxmlformats.org/officeDocument/2006/relationships/image" Target="../media/image116.png"/><Relationship Id="rId47" Type="http://schemas.openxmlformats.org/officeDocument/2006/relationships/image" Target="../media/image45.svg"/><Relationship Id="rId68" Type="http://schemas.openxmlformats.org/officeDocument/2006/relationships/image" Target="../media/image29.png"/><Relationship Id="rId89" Type="http://schemas.openxmlformats.org/officeDocument/2006/relationships/image" Target="../media/image40.png"/><Relationship Id="rId112" Type="http://schemas.openxmlformats.org/officeDocument/2006/relationships/image" Target="../media/image110.svg"/><Relationship Id="rId133" Type="http://schemas.openxmlformats.org/officeDocument/2006/relationships/image" Target="../media/image62.png"/><Relationship Id="rId154" Type="http://schemas.openxmlformats.org/officeDocument/2006/relationships/image" Target="../media/image71.png"/><Relationship Id="rId175" Type="http://schemas.openxmlformats.org/officeDocument/2006/relationships/image" Target="../media/image566.svg"/><Relationship Id="rId196" Type="http://schemas.openxmlformats.org/officeDocument/2006/relationships/image" Target="../media/image194.svg"/><Relationship Id="rId200" Type="http://schemas.openxmlformats.org/officeDocument/2006/relationships/image" Target="../media/image569.svg"/><Relationship Id="rId16" Type="http://schemas.openxmlformats.org/officeDocument/2006/relationships/image" Target="../media/image535.svg"/><Relationship Id="rId221" Type="http://schemas.openxmlformats.org/officeDocument/2006/relationships/image" Target="../media/image103.png"/><Relationship Id="rId242" Type="http://schemas.openxmlformats.org/officeDocument/2006/relationships/image" Target="../media/image240.svg"/><Relationship Id="rId263" Type="http://schemas.openxmlformats.org/officeDocument/2006/relationships/image" Target="../media/image261.svg"/><Relationship Id="rId37" Type="http://schemas.openxmlformats.org/officeDocument/2006/relationships/image" Target="../media/image35.svg"/><Relationship Id="rId58" Type="http://schemas.openxmlformats.org/officeDocument/2006/relationships/image" Target="../media/image24.png"/><Relationship Id="rId79" Type="http://schemas.openxmlformats.org/officeDocument/2006/relationships/image" Target="../media/image77.svg"/><Relationship Id="rId102" Type="http://schemas.openxmlformats.org/officeDocument/2006/relationships/image" Target="../media/image100.svg"/><Relationship Id="rId123" Type="http://schemas.openxmlformats.org/officeDocument/2006/relationships/image" Target="../media/image57.png"/><Relationship Id="rId144" Type="http://schemas.openxmlformats.org/officeDocument/2006/relationships/image" Target="../media/image66.png"/><Relationship Id="rId90" Type="http://schemas.openxmlformats.org/officeDocument/2006/relationships/image" Target="../media/image546.svg"/><Relationship Id="rId165" Type="http://schemas.openxmlformats.org/officeDocument/2006/relationships/image" Target="../media/image563.svg"/><Relationship Id="rId186" Type="http://schemas.openxmlformats.org/officeDocument/2006/relationships/image" Target="../media/image184.svg"/><Relationship Id="rId211" Type="http://schemas.openxmlformats.org/officeDocument/2006/relationships/image" Target="../media/image100.png"/><Relationship Id="rId232" Type="http://schemas.openxmlformats.org/officeDocument/2006/relationships/image" Target="../media/image575.svg"/><Relationship Id="rId253" Type="http://schemas.openxmlformats.org/officeDocument/2006/relationships/image" Target="../media/image111.png"/><Relationship Id="rId274" Type="http://schemas.openxmlformats.org/officeDocument/2006/relationships/image" Target="../media/image584.svg"/><Relationship Id="rId27" Type="http://schemas.openxmlformats.org/officeDocument/2006/relationships/image" Target="../media/image25.svg"/><Relationship Id="rId48" Type="http://schemas.openxmlformats.org/officeDocument/2006/relationships/image" Target="../media/image20.png"/><Relationship Id="rId69" Type="http://schemas.openxmlformats.org/officeDocument/2006/relationships/image" Target="../media/image543.svg"/><Relationship Id="rId113" Type="http://schemas.openxmlformats.org/officeDocument/2006/relationships/image" Target="../media/image52.png"/><Relationship Id="rId134" Type="http://schemas.openxmlformats.org/officeDocument/2006/relationships/image" Target="../media/image132.svg"/><Relationship Id="rId80" Type="http://schemas.openxmlformats.org/officeDocument/2006/relationships/image" Target="../media/image35.png"/><Relationship Id="rId155" Type="http://schemas.openxmlformats.org/officeDocument/2006/relationships/image" Target="../media/image153.svg"/><Relationship Id="rId176" Type="http://schemas.openxmlformats.org/officeDocument/2006/relationships/image" Target="../media/image82.png"/><Relationship Id="rId197" Type="http://schemas.openxmlformats.org/officeDocument/2006/relationships/image" Target="../media/image93.png"/><Relationship Id="rId201" Type="http://schemas.openxmlformats.org/officeDocument/2006/relationships/image" Target="../media/image95.png"/><Relationship Id="rId222" Type="http://schemas.openxmlformats.org/officeDocument/2006/relationships/image" Target="../media/image573.svg"/><Relationship Id="rId243" Type="http://schemas.openxmlformats.org/officeDocument/2006/relationships/image" Target="../media/image579.svg"/><Relationship Id="rId264" Type="http://schemas.openxmlformats.org/officeDocument/2006/relationships/image" Target="../media/image582.svg"/><Relationship Id="rId17" Type="http://schemas.openxmlformats.org/officeDocument/2006/relationships/image" Target="../media/image9.png"/><Relationship Id="rId38" Type="http://schemas.openxmlformats.org/officeDocument/2006/relationships/image" Target="../media/image17.png"/><Relationship Id="rId59" Type="http://schemas.openxmlformats.org/officeDocument/2006/relationships/image" Target="../media/image541.svg"/><Relationship Id="rId103" Type="http://schemas.openxmlformats.org/officeDocument/2006/relationships/image" Target="../media/image47.png"/><Relationship Id="rId124" Type="http://schemas.openxmlformats.org/officeDocument/2006/relationships/image" Target="../media/image554.svg"/><Relationship Id="rId70" Type="http://schemas.openxmlformats.org/officeDocument/2006/relationships/image" Target="../media/image30.png"/><Relationship Id="rId91" Type="http://schemas.openxmlformats.org/officeDocument/2006/relationships/image" Target="../media/image41.png"/><Relationship Id="rId145" Type="http://schemas.openxmlformats.org/officeDocument/2006/relationships/image" Target="../media/image559.svg"/><Relationship Id="rId166" Type="http://schemas.openxmlformats.org/officeDocument/2006/relationships/image" Target="../media/image77.png"/><Relationship Id="rId187" Type="http://schemas.openxmlformats.org/officeDocument/2006/relationships/image" Target="../media/image88.png"/><Relationship Id="rId1" Type="http://schemas.openxmlformats.org/officeDocument/2006/relationships/slideLayout" Target="../slideLayouts/slideLayout15.xml"/><Relationship Id="rId212" Type="http://schemas.openxmlformats.org/officeDocument/2006/relationships/image" Target="../media/image210.svg"/><Relationship Id="rId233" Type="http://schemas.openxmlformats.org/officeDocument/2006/relationships/image" Target="../media/image106.png"/><Relationship Id="rId254" Type="http://schemas.openxmlformats.org/officeDocument/2006/relationships/image" Target="../media/image252.svg"/><Relationship Id="rId28" Type="http://schemas.openxmlformats.org/officeDocument/2006/relationships/image" Target="../media/image14.png"/><Relationship Id="rId49" Type="http://schemas.openxmlformats.org/officeDocument/2006/relationships/image" Target="../media/image47.svg"/><Relationship Id="rId114" Type="http://schemas.openxmlformats.org/officeDocument/2006/relationships/image" Target="../media/image551.svg"/><Relationship Id="rId275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7707" y="0"/>
            <a:ext cx="24585" cy="13716000"/>
          </a:xfrm>
          <a:prstGeom prst="rect">
            <a:avLst/>
          </a:prstGeom>
        </p:spPr>
      </p:pic>
      <p:pic>
        <p:nvPicPr>
          <p:cNvPr id="3" name="Image 1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0436" y="0"/>
            <a:ext cx="24585" cy="13716000"/>
          </a:xfrm>
          <a:prstGeom prst="rect">
            <a:avLst/>
          </a:prstGeom>
        </p:spPr>
      </p:pic>
      <p:pic>
        <p:nvPicPr>
          <p:cNvPr id="4" name="Image 2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33240" y="0"/>
            <a:ext cx="24585" cy="13716000"/>
          </a:xfrm>
          <a:prstGeom prst="rect">
            <a:avLst/>
          </a:prstGeom>
        </p:spPr>
      </p:pic>
      <p:pic>
        <p:nvPicPr>
          <p:cNvPr id="5" name="Image 3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66986" y="0"/>
            <a:ext cx="24585" cy="13716000"/>
          </a:xfrm>
          <a:prstGeom prst="rect">
            <a:avLst/>
          </a:prstGeom>
        </p:spPr>
      </p:pic>
      <p:pic>
        <p:nvPicPr>
          <p:cNvPr id="6" name="Image 4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299789" y="0"/>
            <a:ext cx="24585" cy="13716000"/>
          </a:xfrm>
          <a:prstGeom prst="rect">
            <a:avLst/>
          </a:prstGeom>
        </p:spPr>
      </p:pic>
      <p:pic>
        <p:nvPicPr>
          <p:cNvPr id="7" name="Image 5" descr=" 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232568" y="0"/>
            <a:ext cx="24585" cy="13716000"/>
          </a:xfrm>
          <a:prstGeom prst="rect">
            <a:avLst/>
          </a:prstGeom>
        </p:spPr>
      </p:pic>
      <p:pic>
        <p:nvPicPr>
          <p:cNvPr id="10" name="Image 8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438" y="617860"/>
            <a:ext cx="24259610" cy="24581"/>
          </a:xfrm>
          <a:prstGeom prst="rect">
            <a:avLst/>
          </a:prstGeom>
        </p:spPr>
      </p:pic>
      <p:pic>
        <p:nvPicPr>
          <p:cNvPr id="11" name="Image 9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438" y="4550159"/>
            <a:ext cx="24259610" cy="24581"/>
          </a:xfrm>
          <a:prstGeom prst="rect">
            <a:avLst/>
          </a:prstGeom>
        </p:spPr>
      </p:pic>
      <p:pic>
        <p:nvPicPr>
          <p:cNvPr id="12" name="Image 10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438" y="8482459"/>
            <a:ext cx="24259610" cy="24581"/>
          </a:xfrm>
          <a:prstGeom prst="rect">
            <a:avLst/>
          </a:prstGeom>
        </p:spPr>
      </p:pic>
      <p:pic>
        <p:nvPicPr>
          <p:cNvPr id="13" name="Image 11" descr=" 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7438" y="12414758"/>
            <a:ext cx="24259610" cy="24581"/>
          </a:xfrm>
          <a:prstGeom prst="rect">
            <a:avLst/>
          </a:prstGeom>
        </p:spPr>
      </p:pic>
      <p:pic>
        <p:nvPicPr>
          <p:cNvPr id="28" name="Image 26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0744" y="335223"/>
            <a:ext cx="98338" cy="589843"/>
          </a:xfrm>
          <a:prstGeom prst="rect">
            <a:avLst/>
          </a:prstGeom>
        </p:spPr>
      </p:pic>
      <p:pic>
        <p:nvPicPr>
          <p:cNvPr id="29" name="Image 2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84948" y="580975"/>
            <a:ext cx="589929" cy="98338"/>
          </a:xfrm>
          <a:prstGeom prst="rect">
            <a:avLst/>
          </a:prstGeom>
        </p:spPr>
      </p:pic>
      <p:pic>
        <p:nvPicPr>
          <p:cNvPr id="30" name="Image 28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0744" y="4267522"/>
            <a:ext cx="98338" cy="589843"/>
          </a:xfrm>
          <a:prstGeom prst="rect">
            <a:avLst/>
          </a:prstGeom>
        </p:spPr>
      </p:pic>
      <p:pic>
        <p:nvPicPr>
          <p:cNvPr id="31" name="Image 29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84948" y="4513275"/>
            <a:ext cx="589929" cy="98338"/>
          </a:xfrm>
          <a:prstGeom prst="rect">
            <a:avLst/>
          </a:prstGeom>
        </p:spPr>
      </p:pic>
      <p:pic>
        <p:nvPicPr>
          <p:cNvPr id="32" name="Image 30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0744" y="8199822"/>
            <a:ext cx="98338" cy="589843"/>
          </a:xfrm>
          <a:prstGeom prst="rect">
            <a:avLst/>
          </a:prstGeom>
        </p:spPr>
      </p:pic>
      <p:pic>
        <p:nvPicPr>
          <p:cNvPr id="33" name="Image 3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84948" y="8445587"/>
            <a:ext cx="589929" cy="98338"/>
          </a:xfrm>
          <a:prstGeom prst="rect">
            <a:avLst/>
          </a:prstGeom>
        </p:spPr>
      </p:pic>
      <p:pic>
        <p:nvPicPr>
          <p:cNvPr id="34" name="Image 32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0744" y="12132121"/>
            <a:ext cx="98338" cy="589843"/>
          </a:xfrm>
          <a:prstGeom prst="rect">
            <a:avLst/>
          </a:prstGeom>
        </p:spPr>
      </p:pic>
      <p:pic>
        <p:nvPicPr>
          <p:cNvPr id="35" name="Image 33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84948" y="12377874"/>
            <a:ext cx="589929" cy="98338"/>
          </a:xfrm>
          <a:prstGeom prst="rect">
            <a:avLst/>
          </a:prstGeom>
        </p:spPr>
      </p:pic>
      <p:pic>
        <p:nvPicPr>
          <p:cNvPr id="38" name="Image 36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63448" y="335223"/>
            <a:ext cx="98338" cy="589843"/>
          </a:xfrm>
          <a:prstGeom prst="rect">
            <a:avLst/>
          </a:prstGeom>
        </p:spPr>
      </p:pic>
      <p:pic>
        <p:nvPicPr>
          <p:cNvPr id="39" name="Image 3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17652" y="580975"/>
            <a:ext cx="589929" cy="98338"/>
          </a:xfrm>
          <a:prstGeom prst="rect">
            <a:avLst/>
          </a:prstGeom>
        </p:spPr>
      </p:pic>
      <p:pic>
        <p:nvPicPr>
          <p:cNvPr id="40" name="Image 38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63448" y="4267522"/>
            <a:ext cx="98338" cy="589843"/>
          </a:xfrm>
          <a:prstGeom prst="rect">
            <a:avLst/>
          </a:prstGeom>
        </p:spPr>
      </p:pic>
      <p:pic>
        <p:nvPicPr>
          <p:cNvPr id="41" name="Image 39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17652" y="4513275"/>
            <a:ext cx="589929" cy="98338"/>
          </a:xfrm>
          <a:prstGeom prst="rect">
            <a:avLst/>
          </a:prstGeom>
        </p:spPr>
      </p:pic>
      <p:pic>
        <p:nvPicPr>
          <p:cNvPr id="42" name="Image 40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63448" y="8199822"/>
            <a:ext cx="98338" cy="589843"/>
          </a:xfrm>
          <a:prstGeom prst="rect">
            <a:avLst/>
          </a:prstGeom>
        </p:spPr>
      </p:pic>
      <p:pic>
        <p:nvPicPr>
          <p:cNvPr id="43" name="Image 4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17652" y="8445587"/>
            <a:ext cx="589929" cy="98338"/>
          </a:xfrm>
          <a:prstGeom prst="rect">
            <a:avLst/>
          </a:prstGeom>
        </p:spPr>
      </p:pic>
      <p:pic>
        <p:nvPicPr>
          <p:cNvPr id="44" name="Image 42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63448" y="12132121"/>
            <a:ext cx="98338" cy="589843"/>
          </a:xfrm>
          <a:prstGeom prst="rect">
            <a:avLst/>
          </a:prstGeom>
        </p:spPr>
      </p:pic>
      <p:pic>
        <p:nvPicPr>
          <p:cNvPr id="45" name="Image 43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17652" y="12377874"/>
            <a:ext cx="589929" cy="98338"/>
          </a:xfrm>
          <a:prstGeom prst="rect">
            <a:avLst/>
          </a:prstGeom>
        </p:spPr>
      </p:pic>
      <p:pic>
        <p:nvPicPr>
          <p:cNvPr id="48" name="Image 46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96251" y="335223"/>
            <a:ext cx="98338" cy="589843"/>
          </a:xfrm>
          <a:prstGeom prst="rect">
            <a:avLst/>
          </a:prstGeom>
        </p:spPr>
      </p:pic>
      <p:pic>
        <p:nvPicPr>
          <p:cNvPr id="49" name="Image 4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50456" y="580975"/>
            <a:ext cx="589929" cy="98338"/>
          </a:xfrm>
          <a:prstGeom prst="rect">
            <a:avLst/>
          </a:prstGeom>
        </p:spPr>
      </p:pic>
      <p:pic>
        <p:nvPicPr>
          <p:cNvPr id="50" name="Image 48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96251" y="4267522"/>
            <a:ext cx="98338" cy="589843"/>
          </a:xfrm>
          <a:prstGeom prst="rect">
            <a:avLst/>
          </a:prstGeom>
        </p:spPr>
      </p:pic>
      <p:pic>
        <p:nvPicPr>
          <p:cNvPr id="51" name="Image 49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50456" y="4513275"/>
            <a:ext cx="589929" cy="98338"/>
          </a:xfrm>
          <a:prstGeom prst="rect">
            <a:avLst/>
          </a:prstGeom>
        </p:spPr>
      </p:pic>
      <p:pic>
        <p:nvPicPr>
          <p:cNvPr id="52" name="Image 50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96251" y="8199822"/>
            <a:ext cx="98338" cy="589843"/>
          </a:xfrm>
          <a:prstGeom prst="rect">
            <a:avLst/>
          </a:prstGeom>
        </p:spPr>
      </p:pic>
      <p:pic>
        <p:nvPicPr>
          <p:cNvPr id="53" name="Image 5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50456" y="8445587"/>
            <a:ext cx="589929" cy="98338"/>
          </a:xfrm>
          <a:prstGeom prst="rect">
            <a:avLst/>
          </a:prstGeom>
        </p:spPr>
      </p:pic>
      <p:pic>
        <p:nvPicPr>
          <p:cNvPr id="54" name="Image 52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96251" y="12132121"/>
            <a:ext cx="98338" cy="589843"/>
          </a:xfrm>
          <a:prstGeom prst="rect">
            <a:avLst/>
          </a:prstGeom>
        </p:spPr>
      </p:pic>
      <p:pic>
        <p:nvPicPr>
          <p:cNvPr id="55" name="Image 53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50456" y="12377874"/>
            <a:ext cx="589929" cy="98338"/>
          </a:xfrm>
          <a:prstGeom prst="rect">
            <a:avLst/>
          </a:prstGeom>
        </p:spPr>
      </p:pic>
      <p:pic>
        <p:nvPicPr>
          <p:cNvPr id="58" name="Image 56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329997" y="335223"/>
            <a:ext cx="98338" cy="589843"/>
          </a:xfrm>
          <a:prstGeom prst="rect">
            <a:avLst/>
          </a:prstGeom>
        </p:spPr>
      </p:pic>
      <p:pic>
        <p:nvPicPr>
          <p:cNvPr id="59" name="Image 5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084202" y="580975"/>
            <a:ext cx="589929" cy="98338"/>
          </a:xfrm>
          <a:prstGeom prst="rect">
            <a:avLst/>
          </a:prstGeom>
        </p:spPr>
      </p:pic>
      <p:pic>
        <p:nvPicPr>
          <p:cNvPr id="60" name="Image 58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329997" y="4267522"/>
            <a:ext cx="98338" cy="589843"/>
          </a:xfrm>
          <a:prstGeom prst="rect">
            <a:avLst/>
          </a:prstGeom>
        </p:spPr>
      </p:pic>
      <p:pic>
        <p:nvPicPr>
          <p:cNvPr id="61" name="Image 59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084202" y="4513275"/>
            <a:ext cx="589929" cy="98338"/>
          </a:xfrm>
          <a:prstGeom prst="rect">
            <a:avLst/>
          </a:prstGeom>
        </p:spPr>
      </p:pic>
      <p:pic>
        <p:nvPicPr>
          <p:cNvPr id="62" name="Image 60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329997" y="8199822"/>
            <a:ext cx="98338" cy="589843"/>
          </a:xfrm>
          <a:prstGeom prst="rect">
            <a:avLst/>
          </a:prstGeom>
        </p:spPr>
      </p:pic>
      <p:pic>
        <p:nvPicPr>
          <p:cNvPr id="63" name="Image 6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084202" y="8445587"/>
            <a:ext cx="589929" cy="98338"/>
          </a:xfrm>
          <a:prstGeom prst="rect">
            <a:avLst/>
          </a:prstGeom>
        </p:spPr>
      </p:pic>
      <p:pic>
        <p:nvPicPr>
          <p:cNvPr id="64" name="Image 62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329997" y="12132121"/>
            <a:ext cx="98338" cy="589843"/>
          </a:xfrm>
          <a:prstGeom prst="rect">
            <a:avLst/>
          </a:prstGeom>
        </p:spPr>
      </p:pic>
      <p:pic>
        <p:nvPicPr>
          <p:cNvPr id="65" name="Image 63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084202" y="12377874"/>
            <a:ext cx="589929" cy="98338"/>
          </a:xfrm>
          <a:prstGeom prst="rect">
            <a:avLst/>
          </a:prstGeom>
        </p:spPr>
      </p:pic>
      <p:pic>
        <p:nvPicPr>
          <p:cNvPr id="68" name="Image 66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262801" y="335223"/>
            <a:ext cx="98338" cy="589843"/>
          </a:xfrm>
          <a:prstGeom prst="rect">
            <a:avLst/>
          </a:prstGeom>
        </p:spPr>
      </p:pic>
      <p:pic>
        <p:nvPicPr>
          <p:cNvPr id="69" name="Image 6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17005" y="580975"/>
            <a:ext cx="589929" cy="98338"/>
          </a:xfrm>
          <a:prstGeom prst="rect">
            <a:avLst/>
          </a:prstGeom>
        </p:spPr>
      </p:pic>
      <p:pic>
        <p:nvPicPr>
          <p:cNvPr id="70" name="Image 68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262801" y="4267522"/>
            <a:ext cx="98338" cy="589843"/>
          </a:xfrm>
          <a:prstGeom prst="rect">
            <a:avLst/>
          </a:prstGeom>
        </p:spPr>
      </p:pic>
      <p:pic>
        <p:nvPicPr>
          <p:cNvPr id="71" name="Image 69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17005" y="4513275"/>
            <a:ext cx="589929" cy="98338"/>
          </a:xfrm>
          <a:prstGeom prst="rect">
            <a:avLst/>
          </a:prstGeom>
        </p:spPr>
      </p:pic>
      <p:pic>
        <p:nvPicPr>
          <p:cNvPr id="72" name="Image 70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262801" y="8199822"/>
            <a:ext cx="98338" cy="589843"/>
          </a:xfrm>
          <a:prstGeom prst="rect">
            <a:avLst/>
          </a:prstGeom>
        </p:spPr>
      </p:pic>
      <p:pic>
        <p:nvPicPr>
          <p:cNvPr id="73" name="Image 7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17005" y="8445587"/>
            <a:ext cx="589929" cy="98338"/>
          </a:xfrm>
          <a:prstGeom prst="rect">
            <a:avLst/>
          </a:prstGeom>
        </p:spPr>
      </p:pic>
      <p:pic>
        <p:nvPicPr>
          <p:cNvPr id="74" name="Image 72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262801" y="12132121"/>
            <a:ext cx="98338" cy="589843"/>
          </a:xfrm>
          <a:prstGeom prst="rect">
            <a:avLst/>
          </a:prstGeom>
        </p:spPr>
      </p:pic>
      <p:pic>
        <p:nvPicPr>
          <p:cNvPr id="75" name="Image 73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017005" y="12377874"/>
            <a:ext cx="589929" cy="98338"/>
          </a:xfrm>
          <a:prstGeom prst="rect">
            <a:avLst/>
          </a:prstGeom>
        </p:spPr>
      </p:pic>
      <p:pic>
        <p:nvPicPr>
          <p:cNvPr id="78" name="Image 76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195580" y="335223"/>
            <a:ext cx="98338" cy="589843"/>
          </a:xfrm>
          <a:prstGeom prst="rect">
            <a:avLst/>
          </a:prstGeom>
        </p:spPr>
      </p:pic>
      <p:pic>
        <p:nvPicPr>
          <p:cNvPr id="79" name="Image 77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949784" y="580975"/>
            <a:ext cx="589929" cy="98338"/>
          </a:xfrm>
          <a:prstGeom prst="rect">
            <a:avLst/>
          </a:prstGeom>
        </p:spPr>
      </p:pic>
      <p:pic>
        <p:nvPicPr>
          <p:cNvPr id="80" name="Image 78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195580" y="4267522"/>
            <a:ext cx="98338" cy="589843"/>
          </a:xfrm>
          <a:prstGeom prst="rect">
            <a:avLst/>
          </a:prstGeom>
        </p:spPr>
      </p:pic>
      <p:pic>
        <p:nvPicPr>
          <p:cNvPr id="81" name="Image 79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949784" y="4513275"/>
            <a:ext cx="589929" cy="98338"/>
          </a:xfrm>
          <a:prstGeom prst="rect">
            <a:avLst/>
          </a:prstGeom>
        </p:spPr>
      </p:pic>
      <p:pic>
        <p:nvPicPr>
          <p:cNvPr id="82" name="Image 80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195580" y="8199822"/>
            <a:ext cx="98338" cy="589843"/>
          </a:xfrm>
          <a:prstGeom prst="rect">
            <a:avLst/>
          </a:prstGeom>
        </p:spPr>
      </p:pic>
      <p:pic>
        <p:nvPicPr>
          <p:cNvPr id="83" name="Image 81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949784" y="8445587"/>
            <a:ext cx="589929" cy="98338"/>
          </a:xfrm>
          <a:prstGeom prst="rect">
            <a:avLst/>
          </a:prstGeom>
        </p:spPr>
      </p:pic>
      <p:pic>
        <p:nvPicPr>
          <p:cNvPr id="84" name="Image 82" descr=" 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195580" y="12132121"/>
            <a:ext cx="98338" cy="589843"/>
          </a:xfrm>
          <a:prstGeom prst="rect">
            <a:avLst/>
          </a:prstGeom>
        </p:spPr>
      </p:pic>
      <p:pic>
        <p:nvPicPr>
          <p:cNvPr id="85" name="Image 83" descr=" 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949784" y="12377874"/>
            <a:ext cx="589929" cy="98338"/>
          </a:xfrm>
          <a:prstGeom prst="rect">
            <a:avLst/>
          </a:prstGeom>
        </p:spPr>
      </p:pic>
      <p:pic>
        <p:nvPicPr>
          <p:cNvPr id="86" name="Image 84" descr=" 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98024C">
                <a:tint val="45000"/>
                <a:satMod val="400000"/>
              </a:srgbClr>
            </a:duotone>
            <a:alphaModFix amt="50000"/>
          </a:blip>
          <a:stretch>
            <a:fillRect/>
          </a:stretch>
        </p:blipFill>
        <p:spPr>
          <a:xfrm>
            <a:off x="10165648" y="0"/>
            <a:ext cx="14221400" cy="13716000"/>
          </a:xfrm>
          <a:prstGeom prst="rect">
            <a:avLst/>
          </a:prstGeom>
        </p:spPr>
      </p:pic>
      <p:sp>
        <p:nvSpPr>
          <p:cNvPr id="87" name="Text 0"/>
          <p:cNvSpPr/>
          <p:nvPr/>
        </p:nvSpPr>
        <p:spPr>
          <a:xfrm>
            <a:off x="1016127" y="7954068"/>
            <a:ext cx="14166437" cy="41024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10000" b="1" dirty="0" smtClean="0">
                <a:latin typeface="Inter"/>
              </a:rPr>
              <a:t>Кампус:</a:t>
            </a:r>
          </a:p>
          <a:p>
            <a:pPr marL="12700" marR="1276350">
              <a:lnSpc>
                <a:spcPct val="100000"/>
              </a:lnSpc>
              <a:spcBef>
                <a:spcPts val="95"/>
              </a:spcBef>
            </a:pPr>
            <a:r>
              <a:rPr lang="ru-RU" sz="4800" dirty="0" err="1">
                <a:solidFill>
                  <a:srgbClr val="FFFFFF"/>
                </a:solidFill>
                <a:latin typeface="Tahoma"/>
                <a:cs typeface="Tahoma"/>
              </a:rPr>
              <a:t>Суперапп</a:t>
            </a:r>
            <a:r>
              <a:rPr lang="ru-RU" sz="48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4800" spc="-25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lang="ru-RU" sz="4800" dirty="0">
                <a:solidFill>
                  <a:srgbClr val="FFFFFF"/>
                </a:solidFill>
                <a:latin typeface="Tahoma"/>
                <a:cs typeface="Tahoma"/>
              </a:rPr>
              <a:t>студентов</a:t>
            </a:r>
            <a:r>
              <a:rPr lang="ru-RU" sz="4800" spc="-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lang="ru-RU" sz="4800" spc="-21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12700" marR="1276350">
              <a:lnSpc>
                <a:spcPct val="100000"/>
              </a:lnSpc>
              <a:spcBef>
                <a:spcPts val="95"/>
              </a:spcBef>
            </a:pPr>
            <a:r>
              <a:rPr lang="ru-RU" sz="4800" spc="-50" dirty="0" smtClean="0">
                <a:solidFill>
                  <a:srgbClr val="FFFFFF"/>
                </a:solidFill>
                <a:latin typeface="Tahoma"/>
                <a:cs typeface="Tahoma"/>
              </a:rPr>
              <a:t>и </a:t>
            </a:r>
            <a:r>
              <a:rPr lang="ru-RU" sz="4800" dirty="0" smtClean="0">
                <a:solidFill>
                  <a:srgbClr val="FFFFFF"/>
                </a:solidFill>
                <a:latin typeface="Tahoma"/>
                <a:cs typeface="Tahoma"/>
              </a:rPr>
              <a:t>платформа</a:t>
            </a:r>
            <a:r>
              <a:rPr lang="ru-RU" sz="4800" spc="-19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4800" spc="-10" dirty="0">
                <a:solidFill>
                  <a:srgbClr val="FFFFFF"/>
                </a:solidFill>
                <a:latin typeface="Tahoma"/>
                <a:cs typeface="Tahoma"/>
              </a:rPr>
              <a:t>найма </a:t>
            </a:r>
            <a:r>
              <a:rPr lang="ru-RU" sz="4800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lang="ru-RU" sz="4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4800" spc="-10" dirty="0">
                <a:solidFill>
                  <a:srgbClr val="FFFFFF"/>
                </a:solidFill>
                <a:latin typeface="Tahoma"/>
                <a:cs typeface="Tahoma"/>
              </a:rPr>
              <a:t>работодателей</a:t>
            </a:r>
            <a:endParaRPr lang="ru-RU" sz="4800" dirty="0">
              <a:latin typeface="Tahoma"/>
              <a:cs typeface="Tahoma"/>
            </a:endParaRPr>
          </a:p>
          <a:p>
            <a:pPr marL="0" indent="0" algn="l">
              <a:buNone/>
            </a:pPr>
            <a:endParaRPr lang="en-US" sz="10000" b="1" dirty="0">
              <a:latin typeface="Inter"/>
            </a:endParaRPr>
          </a:p>
        </p:txBody>
      </p:sp>
      <p:pic>
        <p:nvPicPr>
          <p:cNvPr id="88" name="Image 85" descr=" 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6127" y="1536700"/>
            <a:ext cx="2970658" cy="1143000"/>
          </a:xfrm>
          <a:prstGeom prst="rect">
            <a:avLst/>
          </a:prstGeom>
        </p:spPr>
      </p:pic>
      <p:pic>
        <p:nvPicPr>
          <p:cNvPr id="89" name="Image 86" descr=" 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32403" y="1919350"/>
            <a:ext cx="138527" cy="138621"/>
          </a:xfrm>
          <a:prstGeom prst="rect">
            <a:avLst/>
          </a:prstGeom>
        </p:spPr>
      </p:pic>
      <p:pic>
        <p:nvPicPr>
          <p:cNvPr id="90" name="Image 87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507373" y="1919350"/>
            <a:ext cx="121459" cy="138621"/>
          </a:xfrm>
          <a:prstGeom prst="rect">
            <a:avLst/>
          </a:prstGeom>
        </p:spPr>
      </p:pic>
      <p:pic>
        <p:nvPicPr>
          <p:cNvPr id="91" name="Image 88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665299" y="1919350"/>
            <a:ext cx="120219" cy="138621"/>
          </a:xfrm>
          <a:prstGeom prst="rect">
            <a:avLst/>
          </a:prstGeom>
        </p:spPr>
      </p:pic>
      <p:pic>
        <p:nvPicPr>
          <p:cNvPr id="92" name="Image 89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815312" y="1916782"/>
            <a:ext cx="146937" cy="143756"/>
          </a:xfrm>
          <a:prstGeom prst="rect">
            <a:avLst/>
          </a:prstGeom>
        </p:spPr>
      </p:pic>
      <p:pic>
        <p:nvPicPr>
          <p:cNvPr id="93" name="Image 90" descr=" 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991918" y="1919350"/>
            <a:ext cx="113644" cy="138621"/>
          </a:xfrm>
          <a:prstGeom prst="rect">
            <a:avLst/>
          </a:prstGeom>
        </p:spPr>
      </p:pic>
      <p:pic>
        <p:nvPicPr>
          <p:cNvPr id="94" name="Image 91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133000" y="1919350"/>
            <a:ext cx="109948" cy="138621"/>
          </a:xfrm>
          <a:prstGeom prst="rect">
            <a:avLst/>
          </a:prstGeom>
        </p:spPr>
      </p:pic>
      <p:pic>
        <p:nvPicPr>
          <p:cNvPr id="95" name="Image 92" descr=" 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268649" y="1919350"/>
            <a:ext cx="120219" cy="138621"/>
          </a:xfrm>
          <a:prstGeom prst="rect">
            <a:avLst/>
          </a:prstGeom>
        </p:spPr>
      </p:pic>
      <p:pic>
        <p:nvPicPr>
          <p:cNvPr id="96" name="Image 93" descr=" 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412857" y="1918568"/>
            <a:ext cx="147557" cy="139402"/>
          </a:xfrm>
          <a:prstGeom prst="rect">
            <a:avLst/>
          </a:prstGeom>
        </p:spPr>
      </p:pic>
      <p:pic>
        <p:nvPicPr>
          <p:cNvPr id="97" name="Image 94" descr=" 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70833" y="1919350"/>
            <a:ext cx="127611" cy="141188"/>
          </a:xfrm>
          <a:prstGeom prst="rect">
            <a:avLst/>
          </a:prstGeom>
        </p:spPr>
      </p:pic>
      <p:pic>
        <p:nvPicPr>
          <p:cNvPr id="98" name="Image 95" descr=" 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3721937" y="1919350"/>
            <a:ext cx="121260" cy="138621"/>
          </a:xfrm>
          <a:prstGeom prst="rect">
            <a:avLst/>
          </a:prstGeom>
        </p:spPr>
      </p:pic>
      <p:pic>
        <p:nvPicPr>
          <p:cNvPr id="99" name="Image 96" descr=" 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332403" y="2158429"/>
            <a:ext cx="109948" cy="138621"/>
          </a:xfrm>
          <a:prstGeom prst="rect">
            <a:avLst/>
          </a:prstGeom>
        </p:spPr>
      </p:pic>
      <p:pic>
        <p:nvPicPr>
          <p:cNvPr id="100" name="Image 97" descr=" 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464282" y="2155850"/>
            <a:ext cx="146937" cy="143756"/>
          </a:xfrm>
          <a:prstGeom prst="rect">
            <a:avLst/>
          </a:prstGeom>
        </p:spPr>
      </p:pic>
      <p:pic>
        <p:nvPicPr>
          <p:cNvPr id="101" name="Image 98" descr=" 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2636646" y="2155850"/>
            <a:ext cx="117961" cy="143756"/>
          </a:xfrm>
          <a:prstGeom prst="rect">
            <a:avLst/>
          </a:prstGeom>
        </p:spPr>
      </p:pic>
      <p:pic>
        <p:nvPicPr>
          <p:cNvPr id="102" name="Image 99" descr=" 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=""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2774131" y="2155850"/>
            <a:ext cx="117961" cy="143756"/>
          </a:xfrm>
          <a:prstGeom prst="rect">
            <a:avLst/>
          </a:prstGeom>
        </p:spPr>
      </p:pic>
      <p:pic>
        <p:nvPicPr>
          <p:cNvPr id="103" name="Image 100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920422" y="2158429"/>
            <a:ext cx="121459" cy="138621"/>
          </a:xfrm>
          <a:prstGeom prst="rect">
            <a:avLst/>
          </a:prstGeom>
        </p:spPr>
      </p:pic>
      <p:pic>
        <p:nvPicPr>
          <p:cNvPr id="104" name="Image 101" descr=" 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3078349" y="2158429"/>
            <a:ext cx="121459" cy="138621"/>
          </a:xfrm>
          <a:prstGeom prst="rect">
            <a:avLst/>
          </a:prstGeom>
        </p:spPr>
      </p:pic>
      <p:pic>
        <p:nvPicPr>
          <p:cNvPr id="105" name="Image 102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1813549" y="2389386"/>
            <a:ext cx="12454" cy="12737"/>
          </a:xfrm>
          <a:prstGeom prst="rect">
            <a:avLst/>
          </a:prstGeom>
        </p:spPr>
      </p:pic>
      <p:pic>
        <p:nvPicPr>
          <p:cNvPr id="106" name="Image 103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839870" y="2441327"/>
            <a:ext cx="12454" cy="12737"/>
          </a:xfrm>
          <a:prstGeom prst="rect">
            <a:avLst/>
          </a:prstGeom>
        </p:spPr>
      </p:pic>
      <p:pic>
        <p:nvPicPr>
          <p:cNvPr id="107" name="Image 104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813549" y="2441327"/>
            <a:ext cx="12454" cy="12737"/>
          </a:xfrm>
          <a:prstGeom prst="rect">
            <a:avLst/>
          </a:prstGeom>
        </p:spPr>
      </p:pic>
      <p:pic>
        <p:nvPicPr>
          <p:cNvPr id="108" name="Image 105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865943" y="2441327"/>
            <a:ext cx="12454" cy="12737"/>
          </a:xfrm>
          <a:prstGeom prst="rect">
            <a:avLst/>
          </a:prstGeom>
        </p:spPr>
      </p:pic>
      <p:pic>
        <p:nvPicPr>
          <p:cNvPr id="109" name="Image 106" descr=" "/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=""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799755" y="2331343"/>
            <a:ext cx="39990" cy="44041"/>
          </a:xfrm>
          <a:prstGeom prst="rect">
            <a:avLst/>
          </a:prstGeom>
        </p:spPr>
      </p:pic>
      <p:pic>
        <p:nvPicPr>
          <p:cNvPr id="110" name="Image 107" descr=" "/>
          <p:cNvPicPr>
            <a:picLocks noChangeAspect="1"/>
          </p:cNvPicPr>
          <p:nvPr/>
        </p:nvPicPr>
        <p:blipFill>
          <a:blip r:embed="rId45">
            <a:extLst>
              <a:ext uri="{96DAC541-7B7A-43D3-8B79-37D633B846F1}">
                <asvg:svgBlip xmlns=""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830591" y="2384289"/>
            <a:ext cx="51749" cy="53094"/>
          </a:xfrm>
          <a:prstGeom prst="rect">
            <a:avLst/>
          </a:prstGeom>
        </p:spPr>
      </p:pic>
      <p:pic>
        <p:nvPicPr>
          <p:cNvPr id="111" name="Image 108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813549" y="2415170"/>
            <a:ext cx="12454" cy="12737"/>
          </a:xfrm>
          <a:prstGeom prst="rect">
            <a:avLst/>
          </a:prstGeom>
        </p:spPr>
      </p:pic>
      <p:pic>
        <p:nvPicPr>
          <p:cNvPr id="112" name="Image 109" descr=" "/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=""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838108" y="2483445"/>
            <a:ext cx="18779" cy="29146"/>
          </a:xfrm>
          <a:prstGeom prst="rect">
            <a:avLst/>
          </a:prstGeom>
        </p:spPr>
      </p:pic>
      <p:pic>
        <p:nvPicPr>
          <p:cNvPr id="113" name="Image 110" descr=" "/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=""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782638" y="2483445"/>
            <a:ext cx="18779" cy="29146"/>
          </a:xfrm>
          <a:prstGeom prst="rect">
            <a:avLst/>
          </a:prstGeom>
        </p:spPr>
      </p:pic>
      <p:pic>
        <p:nvPicPr>
          <p:cNvPr id="114" name="Image 111" descr=" "/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=""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807570" y="2476351"/>
            <a:ext cx="24411" cy="44834"/>
          </a:xfrm>
          <a:prstGeom prst="rect">
            <a:avLst/>
          </a:prstGeom>
        </p:spPr>
      </p:pic>
      <p:pic>
        <p:nvPicPr>
          <p:cNvPr id="115" name="Image 112" descr=" "/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=""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645203" y="2334493"/>
            <a:ext cx="237262" cy="161354"/>
          </a:xfrm>
          <a:prstGeom prst="rect">
            <a:avLst/>
          </a:prstGeom>
        </p:spPr>
      </p:pic>
      <p:pic>
        <p:nvPicPr>
          <p:cNvPr id="116" name="Image 113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787872" y="2441327"/>
            <a:ext cx="12454" cy="12737"/>
          </a:xfrm>
          <a:prstGeom prst="rect">
            <a:avLst/>
          </a:prstGeom>
        </p:spPr>
      </p:pic>
      <p:pic>
        <p:nvPicPr>
          <p:cNvPr id="117" name="Image 114" descr=" "/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=""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1762444" y="2441327"/>
            <a:ext cx="12454" cy="12737"/>
          </a:xfrm>
          <a:prstGeom prst="rect">
            <a:avLst/>
          </a:prstGeom>
        </p:spPr>
      </p:pic>
      <p:pic>
        <p:nvPicPr>
          <p:cNvPr id="118" name="Image 115" descr=" "/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=""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1264254" y="2473635"/>
            <a:ext cx="12726" cy="28786"/>
          </a:xfrm>
          <a:prstGeom prst="rect">
            <a:avLst/>
          </a:prstGeom>
        </p:spPr>
      </p:pic>
      <p:pic>
        <p:nvPicPr>
          <p:cNvPr id="119" name="Image 116" descr=" "/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=""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1306577" y="2503140"/>
            <a:ext cx="16696" cy="17363"/>
          </a:xfrm>
          <a:prstGeom prst="rect">
            <a:avLst/>
          </a:prstGeom>
        </p:spPr>
      </p:pic>
      <p:pic>
        <p:nvPicPr>
          <p:cNvPr id="120" name="Image 117" descr=" "/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=""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1276311" y="2456904"/>
            <a:ext cx="26172" cy="42987"/>
          </a:xfrm>
          <a:prstGeom prst="rect">
            <a:avLst/>
          </a:prstGeom>
        </p:spPr>
      </p:pic>
      <p:pic>
        <p:nvPicPr>
          <p:cNvPr id="121" name="Image 118" descr=" "/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=""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1293801" y="2490229"/>
            <a:ext cx="20293" cy="21382"/>
          </a:xfrm>
          <a:prstGeom prst="rect">
            <a:avLst/>
          </a:prstGeom>
        </p:spPr>
      </p:pic>
      <p:pic>
        <p:nvPicPr>
          <p:cNvPr id="122" name="Image 119" descr=" "/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=""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1232401" y="2428453"/>
            <a:ext cx="8608" cy="8781"/>
          </a:xfrm>
          <a:prstGeom prst="rect">
            <a:avLst/>
          </a:prstGeom>
        </p:spPr>
      </p:pic>
      <p:pic>
        <p:nvPicPr>
          <p:cNvPr id="123" name="Image 120" descr=" "/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=""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1250709" y="2334493"/>
            <a:ext cx="161598" cy="132842"/>
          </a:xfrm>
          <a:prstGeom prst="rect">
            <a:avLst/>
          </a:prstGeom>
        </p:spPr>
      </p:pic>
      <p:pic>
        <p:nvPicPr>
          <p:cNvPr id="124" name="Image 121" descr=" "/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=""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1140116" y="2338251"/>
            <a:ext cx="99703" cy="99504"/>
          </a:xfrm>
          <a:prstGeom prst="rect">
            <a:avLst/>
          </a:prstGeom>
        </p:spPr>
      </p:pic>
      <p:pic>
        <p:nvPicPr>
          <p:cNvPr id="125" name="Image 122" descr=" "/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=""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1212629" y="2445866"/>
            <a:ext cx="35674" cy="22151"/>
          </a:xfrm>
          <a:prstGeom prst="rect">
            <a:avLst/>
          </a:prstGeom>
        </p:spPr>
      </p:pic>
      <p:pic>
        <p:nvPicPr>
          <p:cNvPr id="126" name="Image 123" descr=" "/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=""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1232575" y="2463664"/>
            <a:ext cx="26817" cy="33871"/>
          </a:xfrm>
          <a:prstGeom prst="rect">
            <a:avLst/>
          </a:prstGeom>
        </p:spPr>
      </p:pic>
      <p:pic>
        <p:nvPicPr>
          <p:cNvPr id="127" name="Image 124" descr=" "/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=""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034261" y="2230958"/>
            <a:ext cx="89184" cy="92149"/>
          </a:xfrm>
          <a:prstGeom prst="rect">
            <a:avLst/>
          </a:prstGeom>
        </p:spPr>
      </p:pic>
      <p:pic>
        <p:nvPicPr>
          <p:cNvPr id="128" name="Image 125" descr=" "/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=""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117740" y="2315716"/>
            <a:ext cx="18730" cy="19050"/>
          </a:xfrm>
          <a:prstGeom prst="rect">
            <a:avLst/>
          </a:prstGeom>
        </p:spPr>
      </p:pic>
      <p:pic>
        <p:nvPicPr>
          <p:cNvPr id="129" name="Image 126" descr=" "/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=""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1078345" y="2276215"/>
            <a:ext cx="13992" cy="14325"/>
          </a:xfrm>
          <a:prstGeom prst="rect">
            <a:avLst/>
          </a:prstGeom>
        </p:spPr>
      </p:pic>
      <p:pic>
        <p:nvPicPr>
          <p:cNvPr id="130" name="Image 127" descr=" "/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=""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1744087" y="2212330"/>
            <a:ext cx="81469" cy="61193"/>
          </a:xfrm>
          <a:prstGeom prst="rect">
            <a:avLst/>
          </a:prstGeom>
        </p:spPr>
      </p:pic>
      <p:pic>
        <p:nvPicPr>
          <p:cNvPr id="131" name="Image 128" descr=" 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782216" y="2212330"/>
            <a:ext cx="0" cy="0"/>
          </a:xfrm>
          <a:prstGeom prst="rect">
            <a:avLst/>
          </a:prstGeom>
        </p:spPr>
      </p:pic>
      <p:pic>
        <p:nvPicPr>
          <p:cNvPr id="132" name="Image 129" descr=" "/>
          <p:cNvPicPr>
            <a:picLocks noChangeAspect="1"/>
          </p:cNvPicPr>
          <p:nvPr/>
        </p:nvPicPr>
        <p:blipFill>
          <a:blip r:embed="rId85">
            <a:extLst>
              <a:ext uri="{96DAC541-7B7A-43D3-8B79-37D633B846F1}">
                <asvg:svgBlip xmlns=""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901145" y="1880245"/>
            <a:ext cx="139494" cy="146000"/>
          </a:xfrm>
          <a:prstGeom prst="rect">
            <a:avLst/>
          </a:prstGeom>
        </p:spPr>
      </p:pic>
      <p:pic>
        <p:nvPicPr>
          <p:cNvPr id="133" name="Image 130" descr=" "/>
          <p:cNvPicPr>
            <a:picLocks noChangeAspect="1"/>
          </p:cNvPicPr>
          <p:nvPr/>
        </p:nvPicPr>
        <p:blipFill>
          <a:blip r:embed="rId87">
            <a:extLst>
              <a:ext uri="{96DAC541-7B7A-43D3-8B79-37D633B846F1}">
                <asvg:svgBlip xmlns="" xmlns:asvg="http://schemas.microsoft.com/office/drawing/2016/SVG/main" r:embed="rId88"/>
              </a:ext>
            </a:extLst>
          </a:blip>
          <a:stretch>
            <a:fillRect/>
          </a:stretch>
        </p:blipFill>
        <p:spPr>
          <a:xfrm>
            <a:off x="1901145" y="1745617"/>
            <a:ext cx="105036" cy="215205"/>
          </a:xfrm>
          <a:prstGeom prst="rect">
            <a:avLst/>
          </a:prstGeom>
        </p:spPr>
      </p:pic>
      <p:pic>
        <p:nvPicPr>
          <p:cNvPr id="134" name="Image 131" descr=" "/>
          <p:cNvPicPr>
            <a:picLocks noChangeAspect="1"/>
          </p:cNvPicPr>
          <p:nvPr/>
        </p:nvPicPr>
        <p:blipFill>
          <a:blip r:embed="rId89">
            <a:extLst>
              <a:ext uri="{96DAC541-7B7A-43D3-8B79-37D633B846F1}">
                <asvg:svgBlip xmlns="" xmlns:asvg="http://schemas.microsoft.com/office/drawing/2016/SVG/main" r:embed="rId90"/>
              </a:ext>
            </a:extLst>
          </a:blip>
          <a:stretch>
            <a:fillRect/>
          </a:stretch>
        </p:blipFill>
        <p:spPr>
          <a:xfrm>
            <a:off x="1871772" y="2092114"/>
            <a:ext cx="139544" cy="58266"/>
          </a:xfrm>
          <a:prstGeom prst="rect">
            <a:avLst/>
          </a:prstGeom>
        </p:spPr>
      </p:pic>
      <p:pic>
        <p:nvPicPr>
          <p:cNvPr id="135" name="Image 132" descr=" "/>
          <p:cNvPicPr>
            <a:picLocks noChangeAspect="1"/>
          </p:cNvPicPr>
          <p:nvPr/>
        </p:nvPicPr>
        <p:blipFill>
          <a:blip r:embed="rId91">
            <a:extLst>
              <a:ext uri="{96DAC541-7B7A-43D3-8B79-37D633B846F1}">
                <asvg:svgBlip xmlns="" xmlns:asvg="http://schemas.microsoft.com/office/drawing/2016/SVG/main" r:embed="rId92"/>
              </a:ext>
            </a:extLst>
          </a:blip>
          <a:stretch>
            <a:fillRect/>
          </a:stretch>
        </p:blipFill>
        <p:spPr>
          <a:xfrm>
            <a:off x="1898490" y="2001379"/>
            <a:ext cx="142868" cy="85601"/>
          </a:xfrm>
          <a:prstGeom prst="rect">
            <a:avLst/>
          </a:prstGeom>
        </p:spPr>
      </p:pic>
      <p:pic>
        <p:nvPicPr>
          <p:cNvPr id="136" name="Image 133" descr=" "/>
          <p:cNvPicPr>
            <a:picLocks noChangeAspect="1"/>
          </p:cNvPicPr>
          <p:nvPr/>
        </p:nvPicPr>
        <p:blipFill>
          <a:blip r:embed="rId93">
            <a:extLst>
              <a:ext uri="{96DAC541-7B7A-43D3-8B79-37D633B846F1}">
                <asvg:svgBlip xmlns="" xmlns:asvg="http://schemas.microsoft.com/office/drawing/2016/SVG/main" r:embed="rId94"/>
              </a:ext>
            </a:extLst>
          </a:blip>
          <a:stretch>
            <a:fillRect/>
          </a:stretch>
        </p:blipFill>
        <p:spPr>
          <a:xfrm>
            <a:off x="1834710" y="2139838"/>
            <a:ext cx="136418" cy="68622"/>
          </a:xfrm>
          <a:prstGeom prst="rect">
            <a:avLst/>
          </a:prstGeom>
        </p:spPr>
      </p:pic>
      <p:pic>
        <p:nvPicPr>
          <p:cNvPr id="137" name="Image 134" descr=" "/>
          <p:cNvPicPr>
            <a:picLocks noChangeAspect="1"/>
          </p:cNvPicPr>
          <p:nvPr/>
        </p:nvPicPr>
        <p:blipFill>
          <a:blip r:embed="rId95">
            <a:extLst>
              <a:ext uri="{96DAC541-7B7A-43D3-8B79-37D633B846F1}">
                <asvg:svgBlip xmlns="" xmlns:asvg="http://schemas.microsoft.com/office/drawing/2016/SVG/main" r:embed="rId96"/>
              </a:ext>
            </a:extLst>
          </a:blip>
          <a:stretch>
            <a:fillRect/>
          </a:stretch>
        </p:blipFill>
        <p:spPr>
          <a:xfrm>
            <a:off x="1790229" y="2179848"/>
            <a:ext cx="122203" cy="71239"/>
          </a:xfrm>
          <a:prstGeom prst="rect">
            <a:avLst/>
          </a:prstGeom>
        </p:spPr>
      </p:pic>
      <p:pic>
        <p:nvPicPr>
          <p:cNvPr id="138" name="Image 135" descr=" "/>
          <p:cNvPicPr>
            <a:picLocks noChangeAspect="1"/>
          </p:cNvPicPr>
          <p:nvPr/>
        </p:nvPicPr>
        <p:blipFill>
          <a:blip r:embed="rId97">
            <a:extLst>
              <a:ext uri="{96DAC541-7B7A-43D3-8B79-37D633B846F1}">
                <asvg:svgBlip xmlns="" xmlns:asvg="http://schemas.microsoft.com/office/drawing/2016/SVG/main" r:embed="rId98"/>
              </a:ext>
            </a:extLst>
          </a:blip>
          <a:stretch>
            <a:fillRect/>
          </a:stretch>
        </p:blipFill>
        <p:spPr>
          <a:xfrm>
            <a:off x="1365272" y="2469344"/>
            <a:ext cx="326967" cy="210356"/>
          </a:xfrm>
          <a:prstGeom prst="rect">
            <a:avLst/>
          </a:prstGeom>
        </p:spPr>
      </p:pic>
      <p:pic>
        <p:nvPicPr>
          <p:cNvPr id="139" name="Image 136" descr=" "/>
          <p:cNvPicPr>
            <a:picLocks noChangeAspect="1"/>
          </p:cNvPicPr>
          <p:nvPr/>
        </p:nvPicPr>
        <p:blipFill>
          <a:blip r:embed="rId99">
            <a:extLst>
              <a:ext uri="{96DAC541-7B7A-43D3-8B79-37D633B846F1}">
                <asvg:svgBlip xmlns="" xmlns:asvg="http://schemas.microsoft.com/office/drawing/2016/SVG/main" r:embed="rId100"/>
              </a:ext>
            </a:extLst>
          </a:blip>
          <a:stretch>
            <a:fillRect/>
          </a:stretch>
        </p:blipFill>
        <p:spPr>
          <a:xfrm>
            <a:off x="1231930" y="2212330"/>
            <a:ext cx="81469" cy="61193"/>
          </a:xfrm>
          <a:prstGeom prst="rect">
            <a:avLst/>
          </a:prstGeom>
        </p:spPr>
      </p:pic>
      <p:pic>
        <p:nvPicPr>
          <p:cNvPr id="140" name="Image 137" descr=" 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275269" y="2212330"/>
            <a:ext cx="0" cy="0"/>
          </a:xfrm>
          <a:prstGeom prst="rect">
            <a:avLst/>
          </a:prstGeom>
        </p:spPr>
      </p:pic>
      <p:pic>
        <p:nvPicPr>
          <p:cNvPr id="141" name="Image 138" descr=" "/>
          <p:cNvPicPr>
            <a:picLocks noChangeAspect="1"/>
          </p:cNvPicPr>
          <p:nvPr/>
        </p:nvPicPr>
        <p:blipFill>
          <a:blip r:embed="rId101">
            <a:extLst>
              <a:ext uri="{96DAC541-7B7A-43D3-8B79-37D633B846F1}">
                <asvg:svgBlip xmlns="" xmlns:asvg="http://schemas.microsoft.com/office/drawing/2016/SVG/main" r:embed="rId102"/>
              </a:ext>
            </a:extLst>
          </a:blip>
          <a:stretch>
            <a:fillRect/>
          </a:stretch>
        </p:blipFill>
        <p:spPr>
          <a:xfrm>
            <a:off x="1016846" y="1880245"/>
            <a:ext cx="139494" cy="146000"/>
          </a:xfrm>
          <a:prstGeom prst="rect">
            <a:avLst/>
          </a:prstGeom>
        </p:spPr>
      </p:pic>
      <p:pic>
        <p:nvPicPr>
          <p:cNvPr id="142" name="Image 139" descr=" "/>
          <p:cNvPicPr>
            <a:picLocks noChangeAspect="1"/>
          </p:cNvPicPr>
          <p:nvPr/>
        </p:nvPicPr>
        <p:blipFill>
          <a:blip r:embed="rId103">
            <a:extLst>
              <a:ext uri="{96DAC541-7B7A-43D3-8B79-37D633B846F1}">
                <asvg:svgBlip xmlns="" xmlns:asvg="http://schemas.microsoft.com/office/drawing/2016/SVG/main" r:embed="rId104"/>
              </a:ext>
            </a:extLst>
          </a:blip>
          <a:stretch>
            <a:fillRect/>
          </a:stretch>
        </p:blipFill>
        <p:spPr>
          <a:xfrm>
            <a:off x="1051304" y="1745617"/>
            <a:ext cx="105036" cy="215205"/>
          </a:xfrm>
          <a:prstGeom prst="rect">
            <a:avLst/>
          </a:prstGeom>
        </p:spPr>
      </p:pic>
      <p:pic>
        <p:nvPicPr>
          <p:cNvPr id="143" name="Image 140" descr=" "/>
          <p:cNvPicPr>
            <a:picLocks noChangeAspect="1"/>
          </p:cNvPicPr>
          <p:nvPr/>
        </p:nvPicPr>
        <p:blipFill>
          <a:blip r:embed="rId105">
            <a:extLst>
              <a:ext uri="{96DAC541-7B7A-43D3-8B79-37D633B846F1}">
                <asvg:svgBlip xmlns="" xmlns:asvg="http://schemas.microsoft.com/office/drawing/2016/SVG/main" r:embed="rId106"/>
              </a:ext>
            </a:extLst>
          </a:blip>
          <a:stretch>
            <a:fillRect/>
          </a:stretch>
        </p:blipFill>
        <p:spPr>
          <a:xfrm>
            <a:off x="1046169" y="2092114"/>
            <a:ext cx="139544" cy="58266"/>
          </a:xfrm>
          <a:prstGeom prst="rect">
            <a:avLst/>
          </a:prstGeom>
        </p:spPr>
      </p:pic>
      <p:pic>
        <p:nvPicPr>
          <p:cNvPr id="144" name="Image 141" descr=" "/>
          <p:cNvPicPr>
            <a:picLocks noChangeAspect="1"/>
          </p:cNvPicPr>
          <p:nvPr/>
        </p:nvPicPr>
        <p:blipFill>
          <a:blip r:embed="rId107">
            <a:extLst>
              <a:ext uri="{96DAC541-7B7A-43D3-8B79-37D633B846F1}">
                <asvg:svgBlip xmlns="" xmlns:asvg="http://schemas.microsoft.com/office/drawing/2016/SVG/main" r:embed="rId108"/>
              </a:ext>
            </a:extLst>
          </a:blip>
          <a:stretch>
            <a:fillRect/>
          </a:stretch>
        </p:blipFill>
        <p:spPr>
          <a:xfrm>
            <a:off x="1086358" y="2139838"/>
            <a:ext cx="136418" cy="68622"/>
          </a:xfrm>
          <a:prstGeom prst="rect">
            <a:avLst/>
          </a:prstGeom>
        </p:spPr>
      </p:pic>
      <p:pic>
        <p:nvPicPr>
          <p:cNvPr id="145" name="Image 142" descr=" "/>
          <p:cNvPicPr>
            <a:picLocks noChangeAspect="1"/>
          </p:cNvPicPr>
          <p:nvPr/>
        </p:nvPicPr>
        <p:blipFill>
          <a:blip r:embed="rId109">
            <a:extLst>
              <a:ext uri="{96DAC541-7B7A-43D3-8B79-37D633B846F1}">
                <asvg:svgBlip xmlns="" xmlns:asvg="http://schemas.microsoft.com/office/drawing/2016/SVG/main" r:embed="rId110"/>
              </a:ext>
            </a:extLst>
          </a:blip>
          <a:stretch>
            <a:fillRect/>
          </a:stretch>
        </p:blipFill>
        <p:spPr>
          <a:xfrm>
            <a:off x="1145053" y="2179848"/>
            <a:ext cx="122203" cy="71239"/>
          </a:xfrm>
          <a:prstGeom prst="rect">
            <a:avLst/>
          </a:prstGeom>
        </p:spPr>
      </p:pic>
      <p:pic>
        <p:nvPicPr>
          <p:cNvPr id="146" name="Image 143" descr=" "/>
          <p:cNvPicPr>
            <a:picLocks noChangeAspect="1"/>
          </p:cNvPicPr>
          <p:nvPr/>
        </p:nvPicPr>
        <p:blipFill>
          <a:blip r:embed="rId111">
            <a:extLst>
              <a:ext uri="{96DAC541-7B7A-43D3-8B79-37D633B846F1}">
                <asvg:svgBlip xmlns="" xmlns:asvg="http://schemas.microsoft.com/office/drawing/2016/SVG/main" r:embed="rId112"/>
              </a:ext>
            </a:extLst>
          </a:blip>
          <a:stretch>
            <a:fillRect/>
          </a:stretch>
        </p:blipFill>
        <p:spPr>
          <a:xfrm>
            <a:off x="1519006" y="1589484"/>
            <a:ext cx="19400" cy="20042"/>
          </a:xfrm>
          <a:prstGeom prst="rect">
            <a:avLst/>
          </a:prstGeom>
        </p:spPr>
      </p:pic>
      <p:pic>
        <p:nvPicPr>
          <p:cNvPr id="147" name="Image 144" descr=" "/>
          <p:cNvPicPr>
            <a:picLocks noChangeAspect="1"/>
          </p:cNvPicPr>
          <p:nvPr/>
        </p:nvPicPr>
        <p:blipFill>
          <a:blip r:embed="rId113">
            <a:extLst>
              <a:ext uri="{96DAC541-7B7A-43D3-8B79-37D633B846F1}">
                <asvg:svgBlip xmlns="" xmlns:asvg="http://schemas.microsoft.com/office/drawing/2016/SVG/main" r:embed="rId114"/>
              </a:ext>
            </a:extLst>
          </a:blip>
          <a:stretch>
            <a:fillRect/>
          </a:stretch>
        </p:blipFill>
        <p:spPr>
          <a:xfrm>
            <a:off x="1470556" y="1728936"/>
            <a:ext cx="116299" cy="7888"/>
          </a:xfrm>
          <a:prstGeom prst="rect">
            <a:avLst/>
          </a:prstGeom>
        </p:spPr>
      </p:pic>
      <p:pic>
        <p:nvPicPr>
          <p:cNvPr id="148" name="Image 145" descr=" "/>
          <p:cNvPicPr>
            <a:picLocks noChangeAspect="1"/>
          </p:cNvPicPr>
          <p:nvPr/>
        </p:nvPicPr>
        <p:blipFill>
          <a:blip r:embed="rId115">
            <a:extLst>
              <a:ext uri="{96DAC541-7B7A-43D3-8B79-37D633B846F1}">
                <asvg:svgBlip xmlns="" xmlns:asvg="http://schemas.microsoft.com/office/drawing/2016/SVG/main" r:embed="rId116"/>
              </a:ext>
            </a:extLst>
          </a:blip>
          <a:stretch>
            <a:fillRect/>
          </a:stretch>
        </p:blipFill>
        <p:spPr>
          <a:xfrm>
            <a:off x="1475046" y="1710866"/>
            <a:ext cx="107467" cy="10654"/>
          </a:xfrm>
          <a:prstGeom prst="rect">
            <a:avLst/>
          </a:prstGeom>
        </p:spPr>
      </p:pic>
      <p:pic>
        <p:nvPicPr>
          <p:cNvPr id="149" name="Image 146" descr=" "/>
          <p:cNvPicPr>
            <a:picLocks noChangeAspect="1"/>
          </p:cNvPicPr>
          <p:nvPr/>
        </p:nvPicPr>
        <p:blipFill>
          <a:blip r:embed="rId117">
            <a:extLst>
              <a:ext uri="{96DAC541-7B7A-43D3-8B79-37D633B846F1}">
                <asvg:svgBlip xmlns="" xmlns:asvg="http://schemas.microsoft.com/office/drawing/2016/SVG/main" r:embed="rId118"/>
              </a:ext>
            </a:extLst>
          </a:blip>
          <a:stretch>
            <a:fillRect/>
          </a:stretch>
        </p:blipFill>
        <p:spPr>
          <a:xfrm>
            <a:off x="1449742" y="1611325"/>
            <a:ext cx="157951" cy="92211"/>
          </a:xfrm>
          <a:prstGeom prst="rect">
            <a:avLst/>
          </a:prstGeom>
        </p:spPr>
      </p:pic>
      <p:pic>
        <p:nvPicPr>
          <p:cNvPr id="150" name="Image 147" descr=" "/>
          <p:cNvPicPr>
            <a:picLocks noChangeAspect="1"/>
          </p:cNvPicPr>
          <p:nvPr/>
        </p:nvPicPr>
        <p:blipFill>
          <a:blip r:embed="rId119">
            <a:extLst>
              <a:ext uri="{96DAC541-7B7A-43D3-8B79-37D633B846F1}">
                <asvg:svgBlip xmlns="" xmlns:asvg="http://schemas.microsoft.com/office/drawing/2016/SVG/main" r:embed="rId120"/>
              </a:ext>
            </a:extLst>
          </a:blip>
          <a:stretch>
            <a:fillRect/>
          </a:stretch>
        </p:blipFill>
        <p:spPr>
          <a:xfrm>
            <a:off x="1507743" y="1618518"/>
            <a:ext cx="41950" cy="62297"/>
          </a:xfrm>
          <a:prstGeom prst="rect">
            <a:avLst/>
          </a:prstGeom>
        </p:spPr>
      </p:pic>
      <p:pic>
        <p:nvPicPr>
          <p:cNvPr id="151" name="Image 148" descr=" 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725729" y="1789286"/>
            <a:ext cx="0" cy="0"/>
          </a:xfrm>
          <a:prstGeom prst="rect">
            <a:avLst/>
          </a:prstGeom>
        </p:spPr>
      </p:pic>
      <p:pic>
        <p:nvPicPr>
          <p:cNvPr id="152" name="Image 149" descr=" "/>
          <p:cNvPicPr>
            <a:picLocks noChangeAspect="1"/>
          </p:cNvPicPr>
          <p:nvPr/>
        </p:nvPicPr>
        <p:blipFill>
          <a:blip r:embed="rId121">
            <a:extLst>
              <a:ext uri="{96DAC541-7B7A-43D3-8B79-37D633B846F1}">
                <asvg:svgBlip xmlns="" xmlns:asvg="http://schemas.microsoft.com/office/drawing/2016/SVG/main" r:embed="rId122"/>
              </a:ext>
            </a:extLst>
          </a:blip>
          <a:stretch>
            <a:fillRect/>
          </a:stretch>
        </p:blipFill>
        <p:spPr>
          <a:xfrm>
            <a:off x="1378296" y="2065933"/>
            <a:ext cx="301514" cy="334392"/>
          </a:xfrm>
          <a:prstGeom prst="rect">
            <a:avLst/>
          </a:prstGeom>
        </p:spPr>
      </p:pic>
      <p:pic>
        <p:nvPicPr>
          <p:cNvPr id="153" name="Image 150" descr=" 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541258" y="2268079"/>
            <a:ext cx="0" cy="0"/>
          </a:xfrm>
          <a:prstGeom prst="rect">
            <a:avLst/>
          </a:prstGeom>
        </p:spPr>
      </p:pic>
      <p:pic>
        <p:nvPicPr>
          <p:cNvPr id="154" name="Image 151" descr=" "/>
          <p:cNvPicPr>
            <a:picLocks noChangeAspect="1"/>
          </p:cNvPicPr>
          <p:nvPr/>
        </p:nvPicPr>
        <p:blipFill>
          <a:blip r:embed="rId123">
            <a:extLst>
              <a:ext uri="{96DAC541-7B7A-43D3-8B79-37D633B846F1}">
                <asvg:svgBlip xmlns="" xmlns:asvg="http://schemas.microsoft.com/office/drawing/2016/SVG/main" r:embed="rId124"/>
              </a:ext>
            </a:extLst>
          </a:blip>
          <a:stretch>
            <a:fillRect/>
          </a:stretch>
        </p:blipFill>
        <p:spPr>
          <a:xfrm>
            <a:off x="1120915" y="1852228"/>
            <a:ext cx="815630" cy="648320"/>
          </a:xfrm>
          <a:prstGeom prst="rect">
            <a:avLst/>
          </a:prstGeom>
        </p:spPr>
      </p:pic>
      <p:pic>
        <p:nvPicPr>
          <p:cNvPr id="155" name="Image 152" descr=" 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672243" y="1698650"/>
            <a:ext cx="0" cy="0"/>
          </a:xfrm>
          <a:prstGeom prst="rect">
            <a:avLst/>
          </a:prstGeom>
        </p:spPr>
      </p:pic>
      <p:pic>
        <p:nvPicPr>
          <p:cNvPr id="156" name="Image 153" descr=" "/>
          <p:cNvPicPr>
            <a:picLocks noChangeAspect="1"/>
          </p:cNvPicPr>
          <p:nvPr/>
        </p:nvPicPr>
        <p:blipFill>
          <a:blip r:embed="rId125">
            <a:extLst>
              <a:ext uri="{96DAC541-7B7A-43D3-8B79-37D633B846F1}">
                <asvg:svgBlip xmlns="" xmlns:asvg="http://schemas.microsoft.com/office/drawing/2016/SVG/main" r:embed="rId126"/>
              </a:ext>
            </a:extLst>
          </a:blip>
          <a:stretch>
            <a:fillRect/>
          </a:stretch>
        </p:blipFill>
        <p:spPr>
          <a:xfrm>
            <a:off x="1669713" y="1711375"/>
            <a:ext cx="15232" cy="15639"/>
          </a:xfrm>
          <a:prstGeom prst="rect">
            <a:avLst/>
          </a:prstGeom>
        </p:spPr>
      </p:pic>
      <p:pic>
        <p:nvPicPr>
          <p:cNvPr id="157" name="Image 154" descr=" "/>
          <p:cNvPicPr>
            <a:picLocks noChangeAspect="1"/>
          </p:cNvPicPr>
          <p:nvPr/>
        </p:nvPicPr>
        <p:blipFill>
          <a:blip r:embed="rId127">
            <a:extLst>
              <a:ext uri="{96DAC541-7B7A-43D3-8B79-37D633B846F1}">
                <asvg:svgBlip xmlns="" xmlns:asvg="http://schemas.microsoft.com/office/drawing/2016/SVG/main" r:embed="rId128"/>
              </a:ext>
            </a:extLst>
          </a:blip>
          <a:stretch>
            <a:fillRect/>
          </a:stretch>
        </p:blipFill>
        <p:spPr>
          <a:xfrm>
            <a:off x="1667803" y="1732359"/>
            <a:ext cx="19028" cy="39142"/>
          </a:xfrm>
          <a:prstGeom prst="rect">
            <a:avLst/>
          </a:prstGeom>
        </p:spPr>
      </p:pic>
      <p:pic>
        <p:nvPicPr>
          <p:cNvPr id="158" name="Image 155" descr=" "/>
          <p:cNvPicPr>
            <a:picLocks noChangeAspect="1"/>
          </p:cNvPicPr>
          <p:nvPr/>
        </p:nvPicPr>
        <p:blipFill>
          <a:blip r:embed="rId129">
            <a:extLst>
              <a:ext uri="{96DAC541-7B7A-43D3-8B79-37D633B846F1}">
                <asvg:svgBlip xmlns="" xmlns:asvg="http://schemas.microsoft.com/office/drawing/2016/SVG/main" r:embed="rId130"/>
              </a:ext>
            </a:extLst>
          </a:blip>
          <a:stretch>
            <a:fillRect/>
          </a:stretch>
        </p:blipFill>
        <p:spPr>
          <a:xfrm>
            <a:off x="1660832" y="1664754"/>
            <a:ext cx="32994" cy="33896"/>
          </a:xfrm>
          <a:prstGeom prst="rect">
            <a:avLst/>
          </a:prstGeom>
        </p:spPr>
      </p:pic>
      <p:pic>
        <p:nvPicPr>
          <p:cNvPr id="159" name="Image 156" descr=" "/>
          <p:cNvPicPr>
            <a:picLocks noChangeAspect="1"/>
          </p:cNvPicPr>
          <p:nvPr/>
        </p:nvPicPr>
        <p:blipFill>
          <a:blip r:embed="rId131">
            <a:extLst>
              <a:ext uri="{96DAC541-7B7A-43D3-8B79-37D633B846F1}">
                <asvg:svgBlip xmlns="" xmlns:asvg="http://schemas.microsoft.com/office/drawing/2016/SVG/main" r:embed="rId132"/>
              </a:ext>
            </a:extLst>
          </a:blip>
          <a:stretch>
            <a:fillRect/>
          </a:stretch>
        </p:blipFill>
        <p:spPr>
          <a:xfrm>
            <a:off x="1623074" y="1723988"/>
            <a:ext cx="108807" cy="74116"/>
          </a:xfrm>
          <a:prstGeom prst="rect">
            <a:avLst/>
          </a:prstGeom>
        </p:spPr>
      </p:pic>
      <p:pic>
        <p:nvPicPr>
          <p:cNvPr id="160" name="Image 157" descr=" "/>
          <p:cNvPicPr>
            <a:picLocks noChangeAspect="1"/>
          </p:cNvPicPr>
          <p:nvPr/>
        </p:nvPicPr>
        <p:blipFill>
          <a:blip r:embed="rId133">
            <a:extLst>
              <a:ext uri="{96DAC541-7B7A-43D3-8B79-37D633B846F1}">
                <asvg:svgBlip xmlns="" xmlns:asvg="http://schemas.microsoft.com/office/drawing/2016/SVG/main" r:embed="rId134"/>
              </a:ext>
            </a:extLst>
          </a:blip>
          <a:stretch>
            <a:fillRect/>
          </a:stretch>
        </p:blipFill>
        <p:spPr>
          <a:xfrm>
            <a:off x="1757433" y="1632434"/>
            <a:ext cx="61598" cy="87647"/>
          </a:xfrm>
          <a:prstGeom prst="rect">
            <a:avLst/>
          </a:prstGeom>
        </p:spPr>
      </p:pic>
      <p:pic>
        <p:nvPicPr>
          <p:cNvPr id="161" name="Image 158" descr=" "/>
          <p:cNvPicPr>
            <a:picLocks noChangeAspect="1"/>
          </p:cNvPicPr>
          <p:nvPr/>
        </p:nvPicPr>
        <p:blipFill>
          <a:blip r:embed="rId135">
            <a:extLst>
              <a:ext uri="{96DAC541-7B7A-43D3-8B79-37D633B846F1}">
                <asvg:svgBlip xmlns="" xmlns:asvg="http://schemas.microsoft.com/office/drawing/2016/SVG/main" r:embed="rId136"/>
              </a:ext>
            </a:extLst>
          </a:blip>
          <a:stretch>
            <a:fillRect/>
          </a:stretch>
        </p:blipFill>
        <p:spPr>
          <a:xfrm>
            <a:off x="1790651" y="1621458"/>
            <a:ext cx="135525" cy="107913"/>
          </a:xfrm>
          <a:prstGeom prst="rect">
            <a:avLst/>
          </a:prstGeom>
        </p:spPr>
      </p:pic>
      <p:pic>
        <p:nvPicPr>
          <p:cNvPr id="162" name="Image 159" descr=" "/>
          <p:cNvPicPr>
            <a:picLocks noChangeAspect="1"/>
          </p:cNvPicPr>
          <p:nvPr/>
        </p:nvPicPr>
        <p:blipFill>
          <a:blip r:embed="rId137">
            <a:extLst>
              <a:ext uri="{96DAC541-7B7A-43D3-8B79-37D633B846F1}">
                <asvg:svgBlip xmlns="" xmlns:asvg="http://schemas.microsoft.com/office/drawing/2016/SVG/main" r:embed="rId138"/>
              </a:ext>
            </a:extLst>
          </a:blip>
          <a:stretch>
            <a:fillRect/>
          </a:stretch>
        </p:blipFill>
        <p:spPr>
          <a:xfrm>
            <a:off x="1735181" y="1698923"/>
            <a:ext cx="93897" cy="86680"/>
          </a:xfrm>
          <a:prstGeom prst="rect">
            <a:avLst/>
          </a:prstGeom>
        </p:spPr>
      </p:pic>
      <p:pic>
        <p:nvPicPr>
          <p:cNvPr id="163" name="Image 160" descr=" "/>
          <p:cNvPicPr>
            <a:picLocks noChangeAspect="1"/>
          </p:cNvPicPr>
          <p:nvPr/>
        </p:nvPicPr>
        <p:blipFill>
          <a:blip r:embed="rId139">
            <a:extLst>
              <a:ext uri="{96DAC541-7B7A-43D3-8B79-37D633B846F1}">
                <asvg:svgBlip xmlns="" xmlns:asvg="http://schemas.microsoft.com/office/drawing/2016/SVG/main" r:embed="rId140"/>
              </a:ext>
            </a:extLst>
          </a:blip>
          <a:stretch>
            <a:fillRect/>
          </a:stretch>
        </p:blipFill>
        <p:spPr>
          <a:xfrm>
            <a:off x="1554084" y="1746572"/>
            <a:ext cx="69015" cy="47092"/>
          </a:xfrm>
          <a:prstGeom prst="rect">
            <a:avLst/>
          </a:prstGeom>
        </p:spPr>
      </p:pic>
      <p:pic>
        <p:nvPicPr>
          <p:cNvPr id="164" name="Image 161" descr=" "/>
          <p:cNvPicPr>
            <a:picLocks noChangeAspect="1"/>
          </p:cNvPicPr>
          <p:nvPr/>
        </p:nvPicPr>
        <p:blipFill>
          <a:blip r:embed="rId125">
            <a:extLst>
              <a:ext uri="{96DAC541-7B7A-43D3-8B79-37D633B846F1}">
                <asvg:svgBlip xmlns=""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1372565" y="1711375"/>
            <a:ext cx="15232" cy="15639"/>
          </a:xfrm>
          <a:prstGeom prst="rect">
            <a:avLst/>
          </a:prstGeom>
        </p:spPr>
      </p:pic>
      <p:pic>
        <p:nvPicPr>
          <p:cNvPr id="165" name="Image 162" descr=" "/>
          <p:cNvPicPr>
            <a:picLocks noChangeAspect="1"/>
          </p:cNvPicPr>
          <p:nvPr/>
        </p:nvPicPr>
        <p:blipFill>
          <a:blip r:embed="rId127">
            <a:extLst>
              <a:ext uri="{96DAC541-7B7A-43D3-8B79-37D633B846F1}">
                <asvg:svgBlip xmlns="" xmlns:asvg="http://schemas.microsoft.com/office/drawing/2016/SVG/main" r:embed="rId142"/>
              </a:ext>
            </a:extLst>
          </a:blip>
          <a:stretch>
            <a:fillRect/>
          </a:stretch>
        </p:blipFill>
        <p:spPr>
          <a:xfrm>
            <a:off x="1370655" y="1732359"/>
            <a:ext cx="19028" cy="39142"/>
          </a:xfrm>
          <a:prstGeom prst="rect">
            <a:avLst/>
          </a:prstGeom>
        </p:spPr>
      </p:pic>
      <p:pic>
        <p:nvPicPr>
          <p:cNvPr id="166" name="Image 163" descr=" "/>
          <p:cNvPicPr>
            <a:picLocks noChangeAspect="1"/>
          </p:cNvPicPr>
          <p:nvPr/>
        </p:nvPicPr>
        <p:blipFill>
          <a:blip r:embed="rId129">
            <a:extLst>
              <a:ext uri="{96DAC541-7B7A-43D3-8B79-37D633B846F1}">
                <asvg:svgBlip xmlns=""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1363684" y="1664754"/>
            <a:ext cx="32994" cy="33896"/>
          </a:xfrm>
          <a:prstGeom prst="rect">
            <a:avLst/>
          </a:prstGeom>
        </p:spPr>
      </p:pic>
      <p:pic>
        <p:nvPicPr>
          <p:cNvPr id="167" name="Image 164" descr=" 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385242" y="1698650"/>
            <a:ext cx="0" cy="0"/>
          </a:xfrm>
          <a:prstGeom prst="rect">
            <a:avLst/>
          </a:prstGeom>
        </p:spPr>
      </p:pic>
      <p:pic>
        <p:nvPicPr>
          <p:cNvPr id="168" name="Image 165" descr=" "/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=""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1325604" y="1723988"/>
            <a:ext cx="108807" cy="74116"/>
          </a:xfrm>
          <a:prstGeom prst="rect">
            <a:avLst/>
          </a:prstGeom>
        </p:spPr>
      </p:pic>
      <p:pic>
        <p:nvPicPr>
          <p:cNvPr id="169" name="Image 166" descr=" "/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=""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1238454" y="1632434"/>
            <a:ext cx="61598" cy="87647"/>
          </a:xfrm>
          <a:prstGeom prst="rect">
            <a:avLst/>
          </a:prstGeom>
        </p:spPr>
      </p:pic>
      <p:pic>
        <p:nvPicPr>
          <p:cNvPr id="170" name="Image 167" descr=" "/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=""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131310" y="1621458"/>
            <a:ext cx="135525" cy="107913"/>
          </a:xfrm>
          <a:prstGeom prst="rect">
            <a:avLst/>
          </a:prstGeom>
        </p:spPr>
      </p:pic>
      <p:pic>
        <p:nvPicPr>
          <p:cNvPr id="171" name="Image 168" descr=" "/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=""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1228407" y="1698923"/>
            <a:ext cx="93897" cy="86680"/>
          </a:xfrm>
          <a:prstGeom prst="rect">
            <a:avLst/>
          </a:prstGeom>
        </p:spPr>
      </p:pic>
      <p:pic>
        <p:nvPicPr>
          <p:cNvPr id="172" name="Image 169" descr=" "/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=""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1434411" y="1746572"/>
            <a:ext cx="69015" cy="47092"/>
          </a:xfrm>
          <a:prstGeom prst="rect">
            <a:avLst/>
          </a:prstGeom>
        </p:spPr>
      </p:pic>
      <p:pic>
        <p:nvPicPr>
          <p:cNvPr id="173" name="Image 170" descr=" "/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=""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1542201" y="1827733"/>
            <a:ext cx="181494" cy="174811"/>
          </a:xfrm>
          <a:prstGeom prst="rect">
            <a:avLst/>
          </a:prstGeom>
        </p:spPr>
      </p:pic>
      <p:pic>
        <p:nvPicPr>
          <p:cNvPr id="174" name="Image 171" descr=" "/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=""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1701641" y="1825687"/>
            <a:ext cx="13421" cy="16036"/>
          </a:xfrm>
          <a:prstGeom prst="rect">
            <a:avLst/>
          </a:prstGeom>
        </p:spPr>
      </p:pic>
      <p:pic>
        <p:nvPicPr>
          <p:cNvPr id="175" name="Image 172" descr=" "/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=""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1598192" y="1794098"/>
            <a:ext cx="155272" cy="33387"/>
          </a:xfrm>
          <a:prstGeom prst="rect">
            <a:avLst/>
          </a:prstGeom>
        </p:spPr>
      </p:pic>
      <p:pic>
        <p:nvPicPr>
          <p:cNvPr id="176" name="Image 173" descr=" "/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=""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1706056" y="1865499"/>
            <a:ext cx="101960" cy="41077"/>
          </a:xfrm>
          <a:prstGeom prst="rect">
            <a:avLst/>
          </a:prstGeom>
        </p:spPr>
      </p:pic>
      <p:pic>
        <p:nvPicPr>
          <p:cNvPr id="177" name="Image 174" descr=" "/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=""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1666066" y="1827163"/>
            <a:ext cx="74696" cy="22014"/>
          </a:xfrm>
          <a:prstGeom prst="rect">
            <a:avLst/>
          </a:prstGeom>
        </p:spPr>
      </p:pic>
      <p:pic>
        <p:nvPicPr>
          <p:cNvPr id="178" name="Image 175" descr=" "/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=""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1731286" y="1820478"/>
            <a:ext cx="74671" cy="55141"/>
          </a:xfrm>
          <a:prstGeom prst="rect">
            <a:avLst/>
          </a:prstGeom>
        </p:spPr>
      </p:pic>
      <p:pic>
        <p:nvPicPr>
          <p:cNvPr id="179" name="Image 176" descr=" "/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=""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1342325" y="1825687"/>
            <a:ext cx="13421" cy="16036"/>
          </a:xfrm>
          <a:prstGeom prst="rect">
            <a:avLst/>
          </a:prstGeom>
        </p:spPr>
      </p:pic>
      <p:pic>
        <p:nvPicPr>
          <p:cNvPr id="180" name="Image 177" descr=" "/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=""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1303922" y="1794098"/>
            <a:ext cx="155272" cy="33387"/>
          </a:xfrm>
          <a:prstGeom prst="rect">
            <a:avLst/>
          </a:prstGeom>
        </p:spPr>
      </p:pic>
      <p:pic>
        <p:nvPicPr>
          <p:cNvPr id="181" name="Image 178" descr=" "/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=""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1249345" y="1865499"/>
            <a:ext cx="101960" cy="41077"/>
          </a:xfrm>
          <a:prstGeom prst="rect">
            <a:avLst/>
          </a:prstGeom>
        </p:spPr>
      </p:pic>
      <p:pic>
        <p:nvPicPr>
          <p:cNvPr id="182" name="Image 179" descr=" "/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=""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16624" y="1827163"/>
            <a:ext cx="74696" cy="22014"/>
          </a:xfrm>
          <a:prstGeom prst="rect">
            <a:avLst/>
          </a:prstGeom>
        </p:spPr>
      </p:pic>
      <p:pic>
        <p:nvPicPr>
          <p:cNvPr id="183" name="Image 180" descr=" "/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=""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251429" y="1820478"/>
            <a:ext cx="74671" cy="55141"/>
          </a:xfrm>
          <a:prstGeom prst="rect">
            <a:avLst/>
          </a:prstGeom>
        </p:spPr>
      </p:pic>
      <p:pic>
        <p:nvPicPr>
          <p:cNvPr id="184" name="Image 181" descr=" "/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=""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1333691" y="1827733"/>
            <a:ext cx="181494" cy="174811"/>
          </a:xfrm>
          <a:prstGeom prst="rect">
            <a:avLst/>
          </a:prstGeom>
        </p:spPr>
      </p:pic>
      <p:pic>
        <p:nvPicPr>
          <p:cNvPr id="185" name="Image 182" descr=" "/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9291980" y="1270000"/>
            <a:ext cx="2151312" cy="1676400"/>
          </a:xfrm>
          <a:prstGeom prst="rect">
            <a:avLst/>
          </a:prstGeom>
        </p:spPr>
      </p:pic>
      <p:pic>
        <p:nvPicPr>
          <p:cNvPr id="186" name="Image 183" descr=" "/>
          <p:cNvPicPr>
            <a:picLocks noChangeAspect="1"/>
          </p:cNvPicPr>
          <p:nvPr/>
        </p:nvPicPr>
        <p:blipFill>
          <a:blip r:embed="rId179">
            <a:extLst>
              <a:ext uri="{96DAC541-7B7A-43D3-8B79-37D633B846F1}">
                <asvg:svgBlip xmlns="" xmlns:asvg="http://schemas.microsoft.com/office/drawing/2016/SVG/main" r:embed="rId180"/>
              </a:ext>
            </a:extLst>
          </a:blip>
          <a:stretch>
            <a:fillRect/>
          </a:stretch>
        </p:blipFill>
        <p:spPr>
          <a:xfrm>
            <a:off x="9427505" y="1682242"/>
            <a:ext cx="319276" cy="1133103"/>
          </a:xfrm>
          <a:prstGeom prst="rect">
            <a:avLst/>
          </a:prstGeom>
        </p:spPr>
      </p:pic>
      <p:pic>
        <p:nvPicPr>
          <p:cNvPr id="187" name="Image 184" descr=" "/>
          <p:cNvPicPr>
            <a:picLocks noChangeAspect="1"/>
          </p:cNvPicPr>
          <p:nvPr/>
        </p:nvPicPr>
        <p:blipFill>
          <a:blip r:embed="rId181">
            <a:extLst>
              <a:ext uri="{96DAC541-7B7A-43D3-8B79-37D633B846F1}">
                <asvg:svgBlip xmlns="" xmlns:asvg="http://schemas.microsoft.com/office/drawing/2016/SVG/main" r:embed="rId182"/>
              </a:ext>
            </a:extLst>
          </a:blip>
          <a:stretch>
            <a:fillRect/>
          </a:stretch>
        </p:blipFill>
        <p:spPr>
          <a:xfrm>
            <a:off x="10979877" y="1359917"/>
            <a:ext cx="319276" cy="1133103"/>
          </a:xfrm>
          <a:prstGeom prst="rect">
            <a:avLst/>
          </a:prstGeom>
        </p:spPr>
      </p:pic>
      <p:pic>
        <p:nvPicPr>
          <p:cNvPr id="188" name="Image 185" descr=" "/>
          <p:cNvPicPr>
            <a:picLocks noChangeAspect="1"/>
          </p:cNvPicPr>
          <p:nvPr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184"/>
              </a:ext>
            </a:extLst>
          </a:blip>
          <a:stretch>
            <a:fillRect/>
          </a:stretch>
        </p:blipFill>
        <p:spPr>
          <a:xfrm>
            <a:off x="9712274" y="2058243"/>
            <a:ext cx="63334" cy="102939"/>
          </a:xfrm>
          <a:prstGeom prst="rect">
            <a:avLst/>
          </a:prstGeom>
        </p:spPr>
      </p:pic>
      <p:pic>
        <p:nvPicPr>
          <p:cNvPr id="189" name="Image 186" descr=" "/>
          <p:cNvPicPr>
            <a:picLocks noChangeAspect="1"/>
          </p:cNvPicPr>
          <p:nvPr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186"/>
              </a:ext>
            </a:extLst>
          </a:blip>
          <a:stretch>
            <a:fillRect/>
          </a:stretch>
        </p:blipFill>
        <p:spPr>
          <a:xfrm>
            <a:off x="9784415" y="2031194"/>
            <a:ext cx="68048" cy="103622"/>
          </a:xfrm>
          <a:prstGeom prst="rect">
            <a:avLst/>
          </a:prstGeom>
        </p:spPr>
      </p:pic>
      <p:pic>
        <p:nvPicPr>
          <p:cNvPr id="190" name="Image 187" descr=" "/>
          <p:cNvPicPr>
            <a:picLocks noChangeAspect="1"/>
          </p:cNvPicPr>
          <p:nvPr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188"/>
              </a:ext>
            </a:extLst>
          </a:blip>
          <a:stretch>
            <a:fillRect/>
          </a:stretch>
        </p:blipFill>
        <p:spPr>
          <a:xfrm>
            <a:off x="9858565" y="2013769"/>
            <a:ext cx="73853" cy="97408"/>
          </a:xfrm>
          <a:prstGeom prst="rect">
            <a:avLst/>
          </a:prstGeom>
        </p:spPr>
      </p:pic>
      <p:pic>
        <p:nvPicPr>
          <p:cNvPr id="191" name="Image 188" descr=" "/>
          <p:cNvPicPr>
            <a:picLocks noChangeAspect="1"/>
          </p:cNvPicPr>
          <p:nvPr/>
        </p:nvPicPr>
        <p:blipFill>
          <a:blip r:embed="rId189">
            <a:extLst>
              <a:ext uri="{96DAC541-7B7A-43D3-8B79-37D633B846F1}">
                <asvg:svgBlip xmlns="" xmlns:asvg="http://schemas.microsoft.com/office/drawing/2016/SVG/main" r:embed="rId190"/>
              </a:ext>
            </a:extLst>
          </a:blip>
          <a:stretch>
            <a:fillRect/>
          </a:stretch>
        </p:blipFill>
        <p:spPr>
          <a:xfrm>
            <a:off x="9922594" y="1986025"/>
            <a:ext cx="62044" cy="95300"/>
          </a:xfrm>
          <a:prstGeom prst="rect">
            <a:avLst/>
          </a:prstGeom>
        </p:spPr>
      </p:pic>
      <p:pic>
        <p:nvPicPr>
          <p:cNvPr id="192" name="Image 189" descr=" "/>
          <p:cNvPicPr>
            <a:picLocks noChangeAspect="1"/>
          </p:cNvPicPr>
          <p:nvPr/>
        </p:nvPicPr>
        <p:blipFill>
          <a:blip r:embed="rId191">
            <a:extLst>
              <a:ext uri="{96DAC541-7B7A-43D3-8B79-37D633B846F1}">
                <asvg:svgBlip xmlns="" xmlns:asvg="http://schemas.microsoft.com/office/drawing/2016/SVG/main" r:embed="rId192"/>
              </a:ext>
            </a:extLst>
          </a:blip>
          <a:stretch>
            <a:fillRect/>
          </a:stretch>
        </p:blipFill>
        <p:spPr>
          <a:xfrm>
            <a:off x="9987665" y="1966330"/>
            <a:ext cx="77351" cy="87548"/>
          </a:xfrm>
          <a:prstGeom prst="rect">
            <a:avLst/>
          </a:prstGeom>
        </p:spPr>
      </p:pic>
      <p:pic>
        <p:nvPicPr>
          <p:cNvPr id="193" name="Image 190" descr=" "/>
          <p:cNvPicPr>
            <a:picLocks noChangeAspect="1"/>
          </p:cNvPicPr>
          <p:nvPr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194"/>
              </a:ext>
            </a:extLst>
          </a:blip>
          <a:stretch>
            <a:fillRect/>
          </a:stretch>
        </p:blipFill>
        <p:spPr>
          <a:xfrm>
            <a:off x="10071912" y="1934245"/>
            <a:ext cx="71943" cy="89061"/>
          </a:xfrm>
          <a:prstGeom prst="rect">
            <a:avLst/>
          </a:prstGeom>
        </p:spPr>
      </p:pic>
      <p:pic>
        <p:nvPicPr>
          <p:cNvPr id="194" name="Image 191" descr=" "/>
          <p:cNvPicPr>
            <a:picLocks noChangeAspect="1"/>
          </p:cNvPicPr>
          <p:nvPr/>
        </p:nvPicPr>
        <p:blipFill>
          <a:blip r:embed="rId195">
            <a:extLst>
              <a:ext uri="{96DAC541-7B7A-43D3-8B79-37D633B846F1}">
                <asvg:svgBlip xmlns="" xmlns:asvg="http://schemas.microsoft.com/office/drawing/2016/SVG/main" r:embed="rId196"/>
              </a:ext>
            </a:extLst>
          </a:blip>
          <a:stretch>
            <a:fillRect/>
          </a:stretch>
        </p:blipFill>
        <p:spPr>
          <a:xfrm>
            <a:off x="10152811" y="1911387"/>
            <a:ext cx="60829" cy="94940"/>
          </a:xfrm>
          <a:prstGeom prst="rect">
            <a:avLst/>
          </a:prstGeom>
        </p:spPr>
      </p:pic>
      <p:pic>
        <p:nvPicPr>
          <p:cNvPr id="195" name="Image 192" descr=" "/>
          <p:cNvPicPr>
            <a:picLocks noChangeAspect="1"/>
          </p:cNvPicPr>
          <p:nvPr/>
        </p:nvPicPr>
        <p:blipFill>
          <a:blip r:embed="rId197">
            <a:extLst>
              <a:ext uri="{96DAC541-7B7A-43D3-8B79-37D633B846F1}">
                <asvg:svgBlip xmlns="" xmlns:asvg="http://schemas.microsoft.com/office/drawing/2016/SVG/main" r:embed="rId198"/>
              </a:ext>
            </a:extLst>
          </a:blip>
          <a:stretch>
            <a:fillRect/>
          </a:stretch>
        </p:blipFill>
        <p:spPr>
          <a:xfrm>
            <a:off x="10221230" y="1875148"/>
            <a:ext cx="79459" cy="108533"/>
          </a:xfrm>
          <a:prstGeom prst="rect">
            <a:avLst/>
          </a:prstGeom>
        </p:spPr>
      </p:pic>
      <p:pic>
        <p:nvPicPr>
          <p:cNvPr id="196" name="Image 193" descr=" "/>
          <p:cNvPicPr>
            <a:picLocks noChangeAspect="1"/>
          </p:cNvPicPr>
          <p:nvPr/>
        </p:nvPicPr>
        <p:blipFill>
          <a:blip r:embed="rId199">
            <a:extLst>
              <a:ext uri="{96DAC541-7B7A-43D3-8B79-37D633B846F1}">
                <asvg:svgBlip xmlns="" xmlns:asvg="http://schemas.microsoft.com/office/drawing/2016/SVG/main" r:embed="rId200"/>
              </a:ext>
            </a:extLst>
          </a:blip>
          <a:stretch>
            <a:fillRect/>
          </a:stretch>
        </p:blipFill>
        <p:spPr>
          <a:xfrm>
            <a:off x="10306892" y="1857697"/>
            <a:ext cx="73853" cy="97408"/>
          </a:xfrm>
          <a:prstGeom prst="rect">
            <a:avLst/>
          </a:prstGeom>
        </p:spPr>
      </p:pic>
      <p:pic>
        <p:nvPicPr>
          <p:cNvPr id="197" name="Image 194" descr=" "/>
          <p:cNvPicPr>
            <a:picLocks noChangeAspect="1"/>
          </p:cNvPicPr>
          <p:nvPr/>
        </p:nvPicPr>
        <p:blipFill>
          <a:blip r:embed="rId201">
            <a:extLst>
              <a:ext uri="{96DAC541-7B7A-43D3-8B79-37D633B846F1}">
                <asvg:svgBlip xmlns="" xmlns:asvg="http://schemas.microsoft.com/office/drawing/2016/SVG/main" r:embed="rId202"/>
              </a:ext>
            </a:extLst>
          </a:blip>
          <a:stretch>
            <a:fillRect/>
          </a:stretch>
        </p:blipFill>
        <p:spPr>
          <a:xfrm>
            <a:off x="9710339" y="2174627"/>
            <a:ext cx="68395" cy="102171"/>
          </a:xfrm>
          <a:prstGeom prst="rect">
            <a:avLst/>
          </a:prstGeom>
        </p:spPr>
      </p:pic>
      <p:pic>
        <p:nvPicPr>
          <p:cNvPr id="198" name="Image 195" descr=" "/>
          <p:cNvPicPr>
            <a:picLocks noChangeAspect="1"/>
          </p:cNvPicPr>
          <p:nvPr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04"/>
              </a:ext>
            </a:extLst>
          </a:blip>
          <a:stretch>
            <a:fillRect/>
          </a:stretch>
        </p:blipFill>
        <p:spPr>
          <a:xfrm>
            <a:off x="9786027" y="2148694"/>
            <a:ext cx="63359" cy="102952"/>
          </a:xfrm>
          <a:prstGeom prst="rect">
            <a:avLst/>
          </a:prstGeom>
        </p:spPr>
      </p:pic>
      <p:pic>
        <p:nvPicPr>
          <p:cNvPr id="199" name="Image 196" descr=" "/>
          <p:cNvPicPr>
            <a:picLocks noChangeAspect="1"/>
          </p:cNvPicPr>
          <p:nvPr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06"/>
              </a:ext>
            </a:extLst>
          </a:blip>
          <a:stretch>
            <a:fillRect/>
          </a:stretch>
        </p:blipFill>
        <p:spPr>
          <a:xfrm>
            <a:off x="9858689" y="2122500"/>
            <a:ext cx="63334" cy="102952"/>
          </a:xfrm>
          <a:prstGeom prst="rect">
            <a:avLst/>
          </a:prstGeom>
        </p:spPr>
      </p:pic>
      <p:pic>
        <p:nvPicPr>
          <p:cNvPr id="200" name="Image 197" descr=" "/>
          <p:cNvPicPr>
            <a:picLocks noChangeAspect="1"/>
          </p:cNvPicPr>
          <p:nvPr/>
        </p:nvPicPr>
        <p:blipFill>
          <a:blip r:embed="rId207">
            <a:extLst>
              <a:ext uri="{96DAC541-7B7A-43D3-8B79-37D633B846F1}">
                <asvg:svgBlip xmlns="" xmlns:asvg="http://schemas.microsoft.com/office/drawing/2016/SVG/main" r:embed="rId208"/>
              </a:ext>
            </a:extLst>
          </a:blip>
          <a:stretch>
            <a:fillRect/>
          </a:stretch>
        </p:blipFill>
        <p:spPr>
          <a:xfrm>
            <a:off x="9931302" y="2103785"/>
            <a:ext cx="63111" cy="95473"/>
          </a:xfrm>
          <a:prstGeom prst="rect">
            <a:avLst/>
          </a:prstGeom>
        </p:spPr>
      </p:pic>
      <p:pic>
        <p:nvPicPr>
          <p:cNvPr id="201" name="Image 198" descr=" "/>
          <p:cNvPicPr>
            <a:picLocks noChangeAspect="1"/>
          </p:cNvPicPr>
          <p:nvPr/>
        </p:nvPicPr>
        <p:blipFill>
          <a:blip r:embed="rId209">
            <a:extLst>
              <a:ext uri="{96DAC541-7B7A-43D3-8B79-37D633B846F1}">
                <asvg:svgBlip xmlns="" xmlns:asvg="http://schemas.microsoft.com/office/drawing/2016/SVG/main" r:embed="rId210"/>
              </a:ext>
            </a:extLst>
          </a:blip>
          <a:stretch>
            <a:fillRect/>
          </a:stretch>
        </p:blipFill>
        <p:spPr>
          <a:xfrm>
            <a:off x="10002178" y="2072891"/>
            <a:ext cx="57157" cy="100781"/>
          </a:xfrm>
          <a:prstGeom prst="rect">
            <a:avLst/>
          </a:prstGeom>
        </p:spPr>
      </p:pic>
      <p:pic>
        <p:nvPicPr>
          <p:cNvPr id="202" name="Image 199" descr=" "/>
          <p:cNvPicPr>
            <a:picLocks noChangeAspect="1"/>
          </p:cNvPicPr>
          <p:nvPr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12"/>
              </a:ext>
            </a:extLst>
          </a:blip>
          <a:stretch>
            <a:fillRect/>
          </a:stretch>
        </p:blipFill>
        <p:spPr>
          <a:xfrm>
            <a:off x="10067645" y="2055577"/>
            <a:ext cx="60829" cy="94940"/>
          </a:xfrm>
          <a:prstGeom prst="rect">
            <a:avLst/>
          </a:prstGeom>
        </p:spPr>
      </p:pic>
      <p:pic>
        <p:nvPicPr>
          <p:cNvPr id="203" name="Image 200" descr=" "/>
          <p:cNvPicPr>
            <a:picLocks noChangeAspect="1"/>
          </p:cNvPicPr>
          <p:nvPr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14"/>
              </a:ext>
            </a:extLst>
          </a:blip>
          <a:stretch>
            <a:fillRect/>
          </a:stretch>
        </p:blipFill>
        <p:spPr>
          <a:xfrm>
            <a:off x="10135520" y="2028304"/>
            <a:ext cx="67973" cy="89012"/>
          </a:xfrm>
          <a:prstGeom prst="rect">
            <a:avLst/>
          </a:prstGeom>
        </p:spPr>
      </p:pic>
      <p:pic>
        <p:nvPicPr>
          <p:cNvPr id="204" name="Image 201" descr=" "/>
          <p:cNvPicPr>
            <a:picLocks noChangeAspect="1"/>
          </p:cNvPicPr>
          <p:nvPr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15"/>
              </a:ext>
            </a:extLst>
          </a:blip>
          <a:stretch>
            <a:fillRect/>
          </a:stretch>
        </p:blipFill>
        <p:spPr>
          <a:xfrm>
            <a:off x="10211357" y="1995785"/>
            <a:ext cx="63359" cy="102952"/>
          </a:xfrm>
          <a:prstGeom prst="rect">
            <a:avLst/>
          </a:prstGeom>
        </p:spPr>
      </p:pic>
      <p:pic>
        <p:nvPicPr>
          <p:cNvPr id="205" name="Image 202" descr=" "/>
          <p:cNvPicPr>
            <a:picLocks noChangeAspect="1"/>
          </p:cNvPicPr>
          <p:nvPr/>
        </p:nvPicPr>
        <p:blipFill>
          <a:blip r:embed="rId216">
            <a:extLst>
              <a:ext uri="{96DAC541-7B7A-43D3-8B79-37D633B846F1}">
                <asvg:svgBlip xmlns="" xmlns:asvg="http://schemas.microsoft.com/office/drawing/2016/SVG/main" r:embed="rId217"/>
              </a:ext>
            </a:extLst>
          </a:blip>
          <a:stretch>
            <a:fillRect/>
          </a:stretch>
        </p:blipFill>
        <p:spPr>
          <a:xfrm>
            <a:off x="10283820" y="1970162"/>
            <a:ext cx="62019" cy="95312"/>
          </a:xfrm>
          <a:prstGeom prst="rect">
            <a:avLst/>
          </a:prstGeom>
        </p:spPr>
      </p:pic>
      <p:pic>
        <p:nvPicPr>
          <p:cNvPr id="206" name="Image 203" descr=" "/>
          <p:cNvPicPr>
            <a:picLocks noChangeAspect="1"/>
          </p:cNvPicPr>
          <p:nvPr/>
        </p:nvPicPr>
        <p:blipFill>
          <a:blip r:embed="rId209">
            <a:extLst>
              <a:ext uri="{96DAC541-7B7A-43D3-8B79-37D633B846F1}">
                <asvg:svgBlip xmlns="" xmlns:asvg="http://schemas.microsoft.com/office/drawing/2016/SVG/main" r:embed="rId218"/>
              </a:ext>
            </a:extLst>
          </a:blip>
          <a:stretch>
            <a:fillRect/>
          </a:stretch>
        </p:blipFill>
        <p:spPr>
          <a:xfrm>
            <a:off x="10353233" y="1946846"/>
            <a:ext cx="57132" cy="100794"/>
          </a:xfrm>
          <a:prstGeom prst="rect">
            <a:avLst/>
          </a:prstGeom>
        </p:spPr>
      </p:pic>
      <p:pic>
        <p:nvPicPr>
          <p:cNvPr id="207" name="Image 204" descr=" "/>
          <p:cNvPicPr>
            <a:picLocks noChangeAspect="1"/>
          </p:cNvPicPr>
          <p:nvPr/>
        </p:nvPicPr>
        <p:blipFill>
          <a:blip r:embed="rId189">
            <a:extLst>
              <a:ext uri="{96DAC541-7B7A-43D3-8B79-37D633B846F1}">
                <asvg:svgBlip xmlns="" xmlns:asvg="http://schemas.microsoft.com/office/drawing/2016/SVG/main" r:embed="rId219"/>
              </a:ext>
            </a:extLst>
          </a:blip>
          <a:stretch>
            <a:fillRect/>
          </a:stretch>
        </p:blipFill>
        <p:spPr>
          <a:xfrm>
            <a:off x="10418105" y="1922252"/>
            <a:ext cx="62044" cy="95300"/>
          </a:xfrm>
          <a:prstGeom prst="rect">
            <a:avLst/>
          </a:prstGeom>
        </p:spPr>
      </p:pic>
      <p:pic>
        <p:nvPicPr>
          <p:cNvPr id="208" name="Image 205" descr=" "/>
          <p:cNvPicPr>
            <a:picLocks noChangeAspect="1"/>
          </p:cNvPicPr>
          <p:nvPr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20"/>
              </a:ext>
            </a:extLst>
          </a:blip>
          <a:stretch>
            <a:fillRect/>
          </a:stretch>
        </p:blipFill>
        <p:spPr>
          <a:xfrm>
            <a:off x="10483498" y="1905471"/>
            <a:ext cx="67998" cy="89012"/>
          </a:xfrm>
          <a:prstGeom prst="rect">
            <a:avLst/>
          </a:prstGeom>
        </p:spPr>
      </p:pic>
      <p:pic>
        <p:nvPicPr>
          <p:cNvPr id="209" name="Image 206" descr=" "/>
          <p:cNvPicPr>
            <a:picLocks noChangeAspect="1"/>
          </p:cNvPicPr>
          <p:nvPr/>
        </p:nvPicPr>
        <p:blipFill>
          <a:blip r:embed="rId221">
            <a:extLst>
              <a:ext uri="{96DAC541-7B7A-43D3-8B79-37D633B846F1}">
                <asvg:svgBlip xmlns="" xmlns:asvg="http://schemas.microsoft.com/office/drawing/2016/SVG/main" r:embed="rId222"/>
              </a:ext>
            </a:extLst>
          </a:blip>
          <a:stretch>
            <a:fillRect/>
          </a:stretch>
        </p:blipFill>
        <p:spPr>
          <a:xfrm>
            <a:off x="10560006" y="1870720"/>
            <a:ext cx="69114" cy="104949"/>
          </a:xfrm>
          <a:prstGeom prst="rect">
            <a:avLst/>
          </a:prstGeom>
        </p:spPr>
      </p:pic>
      <p:pic>
        <p:nvPicPr>
          <p:cNvPr id="210" name="Image 207" descr=" "/>
          <p:cNvPicPr>
            <a:picLocks noChangeAspect="1"/>
          </p:cNvPicPr>
          <p:nvPr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23"/>
              </a:ext>
            </a:extLst>
          </a:blip>
          <a:stretch>
            <a:fillRect/>
          </a:stretch>
        </p:blipFill>
        <p:spPr>
          <a:xfrm>
            <a:off x="10625895" y="1854845"/>
            <a:ext cx="71943" cy="89061"/>
          </a:xfrm>
          <a:prstGeom prst="rect">
            <a:avLst/>
          </a:prstGeom>
        </p:spPr>
      </p:pic>
      <p:pic>
        <p:nvPicPr>
          <p:cNvPr id="211" name="Image 208" descr=" "/>
          <p:cNvPicPr>
            <a:picLocks noChangeAspect="1"/>
          </p:cNvPicPr>
          <p:nvPr/>
        </p:nvPicPr>
        <p:blipFill>
          <a:blip r:embed="rId224">
            <a:extLst>
              <a:ext uri="{96DAC541-7B7A-43D3-8B79-37D633B846F1}">
                <asvg:svgBlip xmlns="" xmlns:asvg="http://schemas.microsoft.com/office/drawing/2016/SVG/main" r:embed="rId225"/>
              </a:ext>
            </a:extLst>
          </a:blip>
          <a:stretch>
            <a:fillRect/>
          </a:stretch>
        </p:blipFill>
        <p:spPr>
          <a:xfrm>
            <a:off x="10707984" y="1824186"/>
            <a:ext cx="54205" cy="99764"/>
          </a:xfrm>
          <a:prstGeom prst="rect">
            <a:avLst/>
          </a:prstGeom>
        </p:spPr>
      </p:pic>
      <p:pic>
        <p:nvPicPr>
          <p:cNvPr id="212" name="Image 209" descr=" "/>
          <p:cNvPicPr>
            <a:picLocks noChangeAspect="1"/>
          </p:cNvPicPr>
          <p:nvPr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26"/>
              </a:ext>
            </a:extLst>
          </a:blip>
          <a:stretch>
            <a:fillRect/>
          </a:stretch>
        </p:blipFill>
        <p:spPr>
          <a:xfrm>
            <a:off x="10765240" y="1806649"/>
            <a:ext cx="71943" cy="89061"/>
          </a:xfrm>
          <a:prstGeom prst="rect">
            <a:avLst/>
          </a:prstGeom>
        </p:spPr>
      </p:pic>
      <p:pic>
        <p:nvPicPr>
          <p:cNvPr id="213" name="Image 210" descr=" "/>
          <p:cNvPicPr>
            <a:picLocks noChangeAspect="1"/>
          </p:cNvPicPr>
          <p:nvPr/>
        </p:nvPicPr>
        <p:blipFill>
          <a:blip r:embed="rId216">
            <a:extLst>
              <a:ext uri="{96DAC541-7B7A-43D3-8B79-37D633B846F1}">
                <asvg:svgBlip xmlns="" xmlns:asvg="http://schemas.microsoft.com/office/drawing/2016/SVG/main" r:embed="rId227"/>
              </a:ext>
            </a:extLst>
          </a:blip>
          <a:stretch>
            <a:fillRect/>
          </a:stretch>
        </p:blipFill>
        <p:spPr>
          <a:xfrm>
            <a:off x="9711877" y="2285938"/>
            <a:ext cx="62044" cy="95312"/>
          </a:xfrm>
          <a:prstGeom prst="rect">
            <a:avLst/>
          </a:prstGeom>
        </p:spPr>
      </p:pic>
      <p:pic>
        <p:nvPicPr>
          <p:cNvPr id="214" name="Image 211" descr=" "/>
          <p:cNvPicPr>
            <a:picLocks noChangeAspect="1"/>
          </p:cNvPicPr>
          <p:nvPr/>
        </p:nvPicPr>
        <p:blipFill>
          <a:blip r:embed="rId209">
            <a:extLst>
              <a:ext uri="{96DAC541-7B7A-43D3-8B79-37D633B846F1}">
                <asvg:svgBlip xmlns="" xmlns:asvg="http://schemas.microsoft.com/office/drawing/2016/SVG/main" r:embed="rId228"/>
              </a:ext>
            </a:extLst>
          </a:blip>
          <a:stretch>
            <a:fillRect/>
          </a:stretch>
        </p:blipFill>
        <p:spPr>
          <a:xfrm>
            <a:off x="9779999" y="2262547"/>
            <a:ext cx="57157" cy="100794"/>
          </a:xfrm>
          <a:prstGeom prst="rect">
            <a:avLst/>
          </a:prstGeom>
        </p:spPr>
      </p:pic>
      <p:pic>
        <p:nvPicPr>
          <p:cNvPr id="215" name="Image 212" descr=" "/>
          <p:cNvPicPr>
            <a:picLocks noChangeAspect="1"/>
          </p:cNvPicPr>
          <p:nvPr/>
        </p:nvPicPr>
        <p:blipFill>
          <a:blip r:embed="rId229">
            <a:extLst>
              <a:ext uri="{96DAC541-7B7A-43D3-8B79-37D633B846F1}">
                <asvg:svgBlip xmlns="" xmlns:asvg="http://schemas.microsoft.com/office/drawing/2016/SVG/main" r:embed="rId230"/>
              </a:ext>
            </a:extLst>
          </a:blip>
          <a:stretch>
            <a:fillRect/>
          </a:stretch>
        </p:blipFill>
        <p:spPr>
          <a:xfrm>
            <a:off x="9842341" y="2235622"/>
            <a:ext cx="74324" cy="106759"/>
          </a:xfrm>
          <a:prstGeom prst="rect">
            <a:avLst/>
          </a:prstGeom>
        </p:spPr>
      </p:pic>
      <p:pic>
        <p:nvPicPr>
          <p:cNvPr id="216" name="Image 213" descr=" "/>
          <p:cNvPicPr>
            <a:picLocks noChangeAspect="1"/>
          </p:cNvPicPr>
          <p:nvPr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31"/>
              </a:ext>
            </a:extLst>
          </a:blip>
          <a:stretch>
            <a:fillRect/>
          </a:stretch>
        </p:blipFill>
        <p:spPr>
          <a:xfrm>
            <a:off x="9924008" y="2210705"/>
            <a:ext cx="63334" cy="102952"/>
          </a:xfrm>
          <a:prstGeom prst="rect">
            <a:avLst/>
          </a:prstGeom>
        </p:spPr>
      </p:pic>
      <p:pic>
        <p:nvPicPr>
          <p:cNvPr id="217" name="Image 214" descr=" "/>
          <p:cNvPicPr>
            <a:picLocks noChangeAspect="1"/>
          </p:cNvPicPr>
          <p:nvPr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32"/>
              </a:ext>
            </a:extLst>
          </a:blip>
          <a:stretch>
            <a:fillRect/>
          </a:stretch>
        </p:blipFill>
        <p:spPr>
          <a:xfrm>
            <a:off x="9995554" y="2190862"/>
            <a:ext cx="71943" cy="89061"/>
          </a:xfrm>
          <a:prstGeom prst="rect">
            <a:avLst/>
          </a:prstGeom>
        </p:spPr>
      </p:pic>
      <p:pic>
        <p:nvPicPr>
          <p:cNvPr id="218" name="Image 215" descr=" "/>
          <p:cNvPicPr>
            <a:picLocks noChangeAspect="1"/>
          </p:cNvPicPr>
          <p:nvPr/>
        </p:nvPicPr>
        <p:blipFill>
          <a:blip r:embed="rId233">
            <a:extLst>
              <a:ext uri="{96DAC541-7B7A-43D3-8B79-37D633B846F1}">
                <asvg:svgBlip xmlns="" xmlns:asvg="http://schemas.microsoft.com/office/drawing/2016/SVG/main" r:embed="rId234"/>
              </a:ext>
            </a:extLst>
          </a:blip>
          <a:stretch>
            <a:fillRect/>
          </a:stretch>
        </p:blipFill>
        <p:spPr>
          <a:xfrm>
            <a:off x="10069308" y="2158293"/>
            <a:ext cx="68048" cy="103609"/>
          </a:xfrm>
          <a:prstGeom prst="rect">
            <a:avLst/>
          </a:prstGeom>
        </p:spPr>
      </p:pic>
      <p:pic>
        <p:nvPicPr>
          <p:cNvPr id="219" name="Image 216" descr=" "/>
          <p:cNvPicPr>
            <a:picLocks noChangeAspect="1"/>
          </p:cNvPicPr>
          <p:nvPr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35"/>
              </a:ext>
            </a:extLst>
          </a:blip>
          <a:stretch>
            <a:fillRect/>
          </a:stretch>
        </p:blipFill>
        <p:spPr>
          <a:xfrm>
            <a:off x="10145616" y="2138425"/>
            <a:ext cx="71943" cy="89061"/>
          </a:xfrm>
          <a:prstGeom prst="rect">
            <a:avLst/>
          </a:prstGeom>
        </p:spPr>
      </p:pic>
      <p:pic>
        <p:nvPicPr>
          <p:cNvPr id="220" name="Image 217" descr=" "/>
          <p:cNvPicPr>
            <a:picLocks noChangeAspect="1"/>
          </p:cNvPicPr>
          <p:nvPr/>
        </p:nvPicPr>
        <p:blipFill>
          <a:blip r:embed="rId224">
            <a:extLst>
              <a:ext uri="{96DAC541-7B7A-43D3-8B79-37D633B846F1}">
                <asvg:svgBlip xmlns="" xmlns:asvg="http://schemas.microsoft.com/office/drawing/2016/SVG/main" r:embed="rId236"/>
              </a:ext>
            </a:extLst>
          </a:blip>
          <a:stretch>
            <a:fillRect/>
          </a:stretch>
        </p:blipFill>
        <p:spPr>
          <a:xfrm>
            <a:off x="10226266" y="2107729"/>
            <a:ext cx="54205" cy="99764"/>
          </a:xfrm>
          <a:prstGeom prst="rect">
            <a:avLst/>
          </a:prstGeom>
        </p:spPr>
      </p:pic>
      <p:pic>
        <p:nvPicPr>
          <p:cNvPr id="221" name="Image 218" descr=" "/>
          <p:cNvPicPr>
            <a:picLocks noChangeAspect="1"/>
          </p:cNvPicPr>
          <p:nvPr/>
        </p:nvPicPr>
        <p:blipFill>
          <a:blip r:embed="rId237">
            <a:extLst>
              <a:ext uri="{96DAC541-7B7A-43D3-8B79-37D633B846F1}">
                <asvg:svgBlip xmlns="" xmlns:asvg="http://schemas.microsoft.com/office/drawing/2016/SVG/main" r:embed="rId238"/>
              </a:ext>
            </a:extLst>
          </a:blip>
          <a:stretch>
            <a:fillRect/>
          </a:stretch>
        </p:blipFill>
        <p:spPr>
          <a:xfrm>
            <a:off x="10288906" y="2082428"/>
            <a:ext cx="63334" cy="102939"/>
          </a:xfrm>
          <a:prstGeom prst="rect">
            <a:avLst/>
          </a:prstGeom>
        </p:spPr>
      </p:pic>
      <p:pic>
        <p:nvPicPr>
          <p:cNvPr id="222" name="Image 219" descr=" "/>
          <p:cNvPicPr>
            <a:picLocks noChangeAspect="1"/>
          </p:cNvPicPr>
          <p:nvPr/>
        </p:nvPicPr>
        <p:blipFill>
          <a:blip r:embed="rId239">
            <a:extLst>
              <a:ext uri="{96DAC541-7B7A-43D3-8B79-37D633B846F1}">
                <asvg:svgBlip xmlns="" xmlns:asvg="http://schemas.microsoft.com/office/drawing/2016/SVG/main" r:embed="rId240"/>
              </a:ext>
            </a:extLst>
          </a:blip>
          <a:stretch>
            <a:fillRect/>
          </a:stretch>
        </p:blipFill>
        <p:spPr>
          <a:xfrm>
            <a:off x="10362436" y="2058975"/>
            <a:ext cx="60531" cy="87561"/>
          </a:xfrm>
          <a:prstGeom prst="rect">
            <a:avLst/>
          </a:prstGeom>
        </p:spPr>
      </p:pic>
      <p:pic>
        <p:nvPicPr>
          <p:cNvPr id="223" name="Image 220" descr=" "/>
          <p:cNvPicPr>
            <a:picLocks noChangeAspect="1"/>
          </p:cNvPicPr>
          <p:nvPr/>
        </p:nvPicPr>
        <p:blipFill>
          <a:blip r:embed="rId241">
            <a:extLst>
              <a:ext uri="{96DAC541-7B7A-43D3-8B79-37D633B846F1}">
                <asvg:svgBlip xmlns="" xmlns:asvg="http://schemas.microsoft.com/office/drawing/2016/SVG/main" r:embed="rId242"/>
              </a:ext>
            </a:extLst>
          </a:blip>
          <a:stretch>
            <a:fillRect/>
          </a:stretch>
        </p:blipFill>
        <p:spPr>
          <a:xfrm>
            <a:off x="10432097" y="2034989"/>
            <a:ext cx="57157" cy="100794"/>
          </a:xfrm>
          <a:prstGeom prst="rect">
            <a:avLst/>
          </a:prstGeom>
        </p:spPr>
      </p:pic>
      <p:pic>
        <p:nvPicPr>
          <p:cNvPr id="224" name="Image 221" descr=" "/>
          <p:cNvPicPr>
            <a:picLocks noChangeAspect="1"/>
          </p:cNvPicPr>
          <p:nvPr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43"/>
              </a:ext>
            </a:extLst>
          </a:blip>
          <a:stretch>
            <a:fillRect/>
          </a:stretch>
        </p:blipFill>
        <p:spPr>
          <a:xfrm>
            <a:off x="10495133" y="2014724"/>
            <a:ext cx="67973" cy="89012"/>
          </a:xfrm>
          <a:prstGeom prst="rect">
            <a:avLst/>
          </a:prstGeom>
        </p:spPr>
      </p:pic>
      <p:pic>
        <p:nvPicPr>
          <p:cNvPr id="225" name="Image 222" descr=" "/>
          <p:cNvPicPr>
            <a:picLocks noChangeAspect="1"/>
          </p:cNvPicPr>
          <p:nvPr/>
        </p:nvPicPr>
        <p:blipFill>
          <a:blip r:embed="rId221">
            <a:extLst>
              <a:ext uri="{96DAC541-7B7A-43D3-8B79-37D633B846F1}">
                <asvg:svgBlip xmlns="" xmlns:asvg="http://schemas.microsoft.com/office/drawing/2016/SVG/main" r:embed="rId244"/>
              </a:ext>
            </a:extLst>
          </a:blip>
          <a:stretch>
            <a:fillRect/>
          </a:stretch>
        </p:blipFill>
        <p:spPr>
          <a:xfrm>
            <a:off x="10571343" y="1980071"/>
            <a:ext cx="69114" cy="104949"/>
          </a:xfrm>
          <a:prstGeom prst="rect">
            <a:avLst/>
          </a:prstGeom>
        </p:spPr>
      </p:pic>
      <p:pic>
        <p:nvPicPr>
          <p:cNvPr id="226" name="Image 223" descr=" "/>
          <p:cNvPicPr>
            <a:picLocks noChangeAspect="1"/>
          </p:cNvPicPr>
          <p:nvPr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45"/>
              </a:ext>
            </a:extLst>
          </a:blip>
          <a:stretch>
            <a:fillRect/>
          </a:stretch>
        </p:blipFill>
        <p:spPr>
          <a:xfrm>
            <a:off x="10637580" y="1964072"/>
            <a:ext cx="71943" cy="89061"/>
          </a:xfrm>
          <a:prstGeom prst="rect">
            <a:avLst/>
          </a:prstGeom>
        </p:spPr>
      </p:pic>
      <p:pic>
        <p:nvPicPr>
          <p:cNvPr id="227" name="Image 224" descr=" "/>
          <p:cNvPicPr>
            <a:picLocks noChangeAspect="1"/>
          </p:cNvPicPr>
          <p:nvPr/>
        </p:nvPicPr>
        <p:blipFill>
          <a:blip r:embed="rId224">
            <a:extLst>
              <a:ext uri="{96DAC541-7B7A-43D3-8B79-37D633B846F1}">
                <asvg:svgBlip xmlns="" xmlns:asvg="http://schemas.microsoft.com/office/drawing/2016/SVG/main" r:embed="rId246"/>
              </a:ext>
            </a:extLst>
          </a:blip>
          <a:stretch>
            <a:fillRect/>
          </a:stretch>
        </p:blipFill>
        <p:spPr>
          <a:xfrm>
            <a:off x="10718106" y="1934964"/>
            <a:ext cx="54180" cy="99764"/>
          </a:xfrm>
          <a:prstGeom prst="rect">
            <a:avLst/>
          </a:prstGeom>
        </p:spPr>
      </p:pic>
      <p:pic>
        <p:nvPicPr>
          <p:cNvPr id="228" name="Image 225" descr=" "/>
          <p:cNvPicPr>
            <a:picLocks noChangeAspect="1"/>
          </p:cNvPicPr>
          <p:nvPr/>
        </p:nvPicPr>
        <p:blipFill>
          <a:blip r:embed="rId193">
            <a:extLst>
              <a:ext uri="{96DAC541-7B7A-43D3-8B79-37D633B846F1}">
                <asvg:svgBlip xmlns="" xmlns:asvg="http://schemas.microsoft.com/office/drawing/2016/SVG/main" r:embed="rId247"/>
              </a:ext>
            </a:extLst>
          </a:blip>
          <a:stretch>
            <a:fillRect/>
          </a:stretch>
        </p:blipFill>
        <p:spPr>
          <a:xfrm>
            <a:off x="10778364" y="1919002"/>
            <a:ext cx="71943" cy="89061"/>
          </a:xfrm>
          <a:prstGeom prst="rect">
            <a:avLst/>
          </a:prstGeom>
        </p:spPr>
      </p:pic>
      <p:pic>
        <p:nvPicPr>
          <p:cNvPr id="229" name="Image 226" descr=" "/>
          <p:cNvPicPr>
            <a:picLocks noChangeAspect="1"/>
          </p:cNvPicPr>
          <p:nvPr/>
        </p:nvPicPr>
        <p:blipFill>
          <a:blip r:embed="rId183">
            <a:extLst>
              <a:ext uri="{96DAC541-7B7A-43D3-8B79-37D633B846F1}">
                <asvg:svgBlip xmlns="" xmlns:asvg="http://schemas.microsoft.com/office/drawing/2016/SVG/main" r:embed="rId248"/>
              </a:ext>
            </a:extLst>
          </a:blip>
          <a:stretch>
            <a:fillRect/>
          </a:stretch>
        </p:blipFill>
        <p:spPr>
          <a:xfrm>
            <a:off x="9716913" y="2387240"/>
            <a:ext cx="63334" cy="102939"/>
          </a:xfrm>
          <a:prstGeom prst="rect">
            <a:avLst/>
          </a:prstGeom>
        </p:spPr>
      </p:pic>
      <p:pic>
        <p:nvPicPr>
          <p:cNvPr id="230" name="Image 227" descr=" "/>
          <p:cNvPicPr>
            <a:picLocks noChangeAspect="1"/>
          </p:cNvPicPr>
          <p:nvPr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49"/>
              </a:ext>
            </a:extLst>
          </a:blip>
          <a:stretch>
            <a:fillRect/>
          </a:stretch>
        </p:blipFill>
        <p:spPr>
          <a:xfrm>
            <a:off x="9791237" y="2369009"/>
            <a:ext cx="60829" cy="94940"/>
          </a:xfrm>
          <a:prstGeom prst="rect">
            <a:avLst/>
          </a:prstGeom>
        </p:spPr>
      </p:pic>
      <p:pic>
        <p:nvPicPr>
          <p:cNvPr id="231" name="Image 228" descr=" "/>
          <p:cNvPicPr>
            <a:picLocks noChangeAspect="1"/>
          </p:cNvPicPr>
          <p:nvPr/>
        </p:nvPicPr>
        <p:blipFill>
          <a:blip r:embed="rId209">
            <a:extLst>
              <a:ext uri="{96DAC541-7B7A-43D3-8B79-37D633B846F1}">
                <asvg:svgBlip xmlns="" xmlns:asvg="http://schemas.microsoft.com/office/drawing/2016/SVG/main" r:embed="rId250"/>
              </a:ext>
            </a:extLst>
          </a:blip>
          <a:stretch>
            <a:fillRect/>
          </a:stretch>
        </p:blipFill>
        <p:spPr>
          <a:xfrm>
            <a:off x="9859657" y="2338958"/>
            <a:ext cx="57157" cy="100781"/>
          </a:xfrm>
          <a:prstGeom prst="rect">
            <a:avLst/>
          </a:prstGeom>
        </p:spPr>
      </p:pic>
      <p:pic>
        <p:nvPicPr>
          <p:cNvPr id="232" name="Image 229" descr=" "/>
          <p:cNvPicPr>
            <a:picLocks noChangeAspect="1"/>
          </p:cNvPicPr>
          <p:nvPr/>
        </p:nvPicPr>
        <p:blipFill>
          <a:blip r:embed="rId251">
            <a:extLst>
              <a:ext uri="{96DAC541-7B7A-43D3-8B79-37D633B846F1}">
                <asvg:svgBlip xmlns="" xmlns:asvg="http://schemas.microsoft.com/office/drawing/2016/SVG/main" r:embed="rId252"/>
              </a:ext>
            </a:extLst>
          </a:blip>
          <a:stretch>
            <a:fillRect/>
          </a:stretch>
        </p:blipFill>
        <p:spPr>
          <a:xfrm>
            <a:off x="9923587" y="2311363"/>
            <a:ext cx="74994" cy="123713"/>
          </a:xfrm>
          <a:prstGeom prst="rect">
            <a:avLst/>
          </a:prstGeom>
        </p:spPr>
      </p:pic>
      <p:pic>
        <p:nvPicPr>
          <p:cNvPr id="233" name="Image 230" descr=" "/>
          <p:cNvPicPr>
            <a:picLocks noChangeAspect="1"/>
          </p:cNvPicPr>
          <p:nvPr/>
        </p:nvPicPr>
        <p:blipFill>
          <a:blip r:embed="rId253">
            <a:extLst>
              <a:ext uri="{96DAC541-7B7A-43D3-8B79-37D633B846F1}">
                <asvg:svgBlip xmlns="" xmlns:asvg="http://schemas.microsoft.com/office/drawing/2016/SVG/main" r:embed="rId254"/>
              </a:ext>
            </a:extLst>
          </a:blip>
          <a:stretch>
            <a:fillRect/>
          </a:stretch>
        </p:blipFill>
        <p:spPr>
          <a:xfrm>
            <a:off x="10006345" y="2284574"/>
            <a:ext cx="63334" cy="102952"/>
          </a:xfrm>
          <a:prstGeom prst="rect">
            <a:avLst/>
          </a:prstGeom>
        </p:spPr>
      </p:pic>
      <p:pic>
        <p:nvPicPr>
          <p:cNvPr id="234" name="Image 231" descr=" "/>
          <p:cNvPicPr>
            <a:picLocks noChangeAspect="1"/>
          </p:cNvPicPr>
          <p:nvPr/>
        </p:nvPicPr>
        <p:blipFill>
          <a:blip r:embed="rId211">
            <a:extLst>
              <a:ext uri="{96DAC541-7B7A-43D3-8B79-37D633B846F1}">
                <asvg:svgBlip xmlns="" xmlns:asvg="http://schemas.microsoft.com/office/drawing/2016/SVG/main" r:embed="rId255"/>
              </a:ext>
            </a:extLst>
          </a:blip>
          <a:stretch>
            <a:fillRect/>
          </a:stretch>
        </p:blipFill>
        <p:spPr>
          <a:xfrm>
            <a:off x="10079553" y="2267731"/>
            <a:ext cx="60829" cy="94940"/>
          </a:xfrm>
          <a:prstGeom prst="rect">
            <a:avLst/>
          </a:prstGeom>
        </p:spPr>
      </p:pic>
      <p:pic>
        <p:nvPicPr>
          <p:cNvPr id="235" name="Image 232" descr=" "/>
          <p:cNvPicPr>
            <a:picLocks noChangeAspect="1"/>
          </p:cNvPicPr>
          <p:nvPr/>
        </p:nvPicPr>
        <p:blipFill>
          <a:blip r:embed="rId205">
            <a:extLst>
              <a:ext uri="{96DAC541-7B7A-43D3-8B79-37D633B846F1}">
                <asvg:svgBlip xmlns="" xmlns:asvg="http://schemas.microsoft.com/office/drawing/2016/SVG/main" r:embed="rId256"/>
              </a:ext>
            </a:extLst>
          </a:blip>
          <a:stretch>
            <a:fillRect/>
          </a:stretch>
        </p:blipFill>
        <p:spPr>
          <a:xfrm>
            <a:off x="10147626" y="2235659"/>
            <a:ext cx="63359" cy="102952"/>
          </a:xfrm>
          <a:prstGeom prst="rect">
            <a:avLst/>
          </a:prstGeom>
        </p:spPr>
      </p:pic>
      <p:pic>
        <p:nvPicPr>
          <p:cNvPr id="236" name="Image 233" descr=" "/>
          <p:cNvPicPr>
            <a:picLocks noChangeAspect="1"/>
          </p:cNvPicPr>
          <p:nvPr/>
        </p:nvPicPr>
        <p:blipFill>
          <a:blip r:embed="rId203">
            <a:extLst>
              <a:ext uri="{96DAC541-7B7A-43D3-8B79-37D633B846F1}">
                <asvg:svgBlip xmlns="" xmlns:asvg="http://schemas.microsoft.com/office/drawing/2016/SVG/main" r:embed="rId257"/>
              </a:ext>
            </a:extLst>
          </a:blip>
          <a:stretch>
            <a:fillRect/>
          </a:stretch>
        </p:blipFill>
        <p:spPr>
          <a:xfrm>
            <a:off x="10218551" y="2211065"/>
            <a:ext cx="63334" cy="102952"/>
          </a:xfrm>
          <a:prstGeom prst="rect">
            <a:avLst/>
          </a:prstGeom>
        </p:spPr>
      </p:pic>
      <p:pic>
        <p:nvPicPr>
          <p:cNvPr id="237" name="Image 234" descr=" "/>
          <p:cNvPicPr>
            <a:picLocks noChangeAspect="1"/>
          </p:cNvPicPr>
          <p:nvPr/>
        </p:nvPicPr>
        <p:blipFill>
          <a:blip r:embed="rId237">
            <a:extLst>
              <a:ext uri="{96DAC541-7B7A-43D3-8B79-37D633B846F1}">
                <asvg:svgBlip xmlns="" xmlns:asvg="http://schemas.microsoft.com/office/drawing/2016/SVG/main" r:embed="rId258"/>
              </a:ext>
            </a:extLst>
          </a:blip>
          <a:stretch>
            <a:fillRect/>
          </a:stretch>
        </p:blipFill>
        <p:spPr>
          <a:xfrm>
            <a:off x="10291139" y="2184896"/>
            <a:ext cx="63334" cy="102939"/>
          </a:xfrm>
          <a:prstGeom prst="rect">
            <a:avLst/>
          </a:prstGeom>
        </p:spPr>
      </p:pic>
      <p:pic>
        <p:nvPicPr>
          <p:cNvPr id="238" name="Image 235" descr=" "/>
          <p:cNvPicPr>
            <a:picLocks noChangeAspect="1"/>
          </p:cNvPicPr>
          <p:nvPr/>
        </p:nvPicPr>
        <p:blipFill>
          <a:blip r:embed="rId259">
            <a:extLst>
              <a:ext uri="{96DAC541-7B7A-43D3-8B79-37D633B846F1}">
                <asvg:svgBlip xmlns="" xmlns:asvg="http://schemas.microsoft.com/office/drawing/2016/SVG/main" r:embed="rId260"/>
              </a:ext>
            </a:extLst>
          </a:blip>
          <a:stretch>
            <a:fillRect/>
          </a:stretch>
        </p:blipFill>
        <p:spPr>
          <a:xfrm>
            <a:off x="10362610" y="2154535"/>
            <a:ext cx="79459" cy="108533"/>
          </a:xfrm>
          <a:prstGeom prst="rect">
            <a:avLst/>
          </a:prstGeom>
        </p:spPr>
      </p:pic>
      <p:pic>
        <p:nvPicPr>
          <p:cNvPr id="239" name="Image 236" descr=" "/>
          <p:cNvPicPr>
            <a:picLocks noChangeAspect="1"/>
          </p:cNvPicPr>
          <p:nvPr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261"/>
              </a:ext>
            </a:extLst>
          </a:blip>
          <a:stretch>
            <a:fillRect/>
          </a:stretch>
        </p:blipFill>
        <p:spPr>
          <a:xfrm>
            <a:off x="10446882" y="2135485"/>
            <a:ext cx="73853" cy="97408"/>
          </a:xfrm>
          <a:prstGeom prst="rect">
            <a:avLst/>
          </a:prstGeom>
        </p:spPr>
      </p:pic>
      <p:pic>
        <p:nvPicPr>
          <p:cNvPr id="240" name="Image 237" descr=" "/>
          <p:cNvPicPr>
            <a:picLocks noChangeAspect="1"/>
          </p:cNvPicPr>
          <p:nvPr/>
        </p:nvPicPr>
        <p:blipFill>
          <a:blip r:embed="rId189">
            <a:extLst>
              <a:ext uri="{96DAC541-7B7A-43D3-8B79-37D633B846F1}">
                <asvg:svgBlip xmlns="" xmlns:asvg="http://schemas.microsoft.com/office/drawing/2016/SVG/main" r:embed="rId262"/>
              </a:ext>
            </a:extLst>
          </a:blip>
          <a:stretch>
            <a:fillRect/>
          </a:stretch>
        </p:blipFill>
        <p:spPr>
          <a:xfrm>
            <a:off x="10512499" y="2107716"/>
            <a:ext cx="62044" cy="95300"/>
          </a:xfrm>
          <a:prstGeom prst="rect">
            <a:avLst/>
          </a:prstGeom>
        </p:spPr>
      </p:pic>
      <p:pic>
        <p:nvPicPr>
          <p:cNvPr id="241" name="Image 238" descr=" "/>
          <p:cNvPicPr>
            <a:picLocks noChangeAspect="1"/>
          </p:cNvPicPr>
          <p:nvPr/>
        </p:nvPicPr>
        <p:blipFill>
          <a:blip r:embed="rId209">
            <a:extLst>
              <a:ext uri="{96DAC541-7B7A-43D3-8B79-37D633B846F1}">
                <asvg:svgBlip xmlns="" xmlns:asvg="http://schemas.microsoft.com/office/drawing/2016/SVG/main" r:embed="rId263"/>
              </a:ext>
            </a:extLst>
          </a:blip>
          <a:stretch>
            <a:fillRect/>
          </a:stretch>
        </p:blipFill>
        <p:spPr>
          <a:xfrm>
            <a:off x="10581663" y="2086037"/>
            <a:ext cx="57157" cy="100781"/>
          </a:xfrm>
          <a:prstGeom prst="rect">
            <a:avLst/>
          </a:prstGeom>
        </p:spPr>
      </p:pic>
      <p:pic>
        <p:nvPicPr>
          <p:cNvPr id="242" name="Image 239" descr=" "/>
          <p:cNvPicPr>
            <a:picLocks noChangeAspect="1"/>
          </p:cNvPicPr>
          <p:nvPr/>
        </p:nvPicPr>
        <p:blipFill>
          <a:blip r:embed="rId185">
            <a:extLst>
              <a:ext uri="{96DAC541-7B7A-43D3-8B79-37D633B846F1}">
                <asvg:svgBlip xmlns="" xmlns:asvg="http://schemas.microsoft.com/office/drawing/2016/SVG/main" r:embed="rId264"/>
              </a:ext>
            </a:extLst>
          </a:blip>
          <a:stretch>
            <a:fillRect/>
          </a:stretch>
        </p:blipFill>
        <p:spPr>
          <a:xfrm>
            <a:off x="10645121" y="2059843"/>
            <a:ext cx="68048" cy="103609"/>
          </a:xfrm>
          <a:prstGeom prst="rect">
            <a:avLst/>
          </a:prstGeom>
        </p:spPr>
      </p:pic>
      <p:pic>
        <p:nvPicPr>
          <p:cNvPr id="243" name="Image 240" descr=" "/>
          <p:cNvPicPr>
            <a:picLocks noChangeAspect="1"/>
          </p:cNvPicPr>
          <p:nvPr/>
        </p:nvPicPr>
        <p:blipFill>
          <a:blip r:embed="rId265">
            <a:extLst>
              <a:ext uri="{96DAC541-7B7A-43D3-8B79-37D633B846F1}">
                <asvg:svgBlip xmlns="" xmlns:asvg="http://schemas.microsoft.com/office/drawing/2016/SVG/main" r:embed="rId266"/>
              </a:ext>
            </a:extLst>
          </a:blip>
          <a:stretch>
            <a:fillRect/>
          </a:stretch>
        </p:blipFill>
        <p:spPr>
          <a:xfrm>
            <a:off x="10720983" y="2050529"/>
            <a:ext cx="60209" cy="87561"/>
          </a:xfrm>
          <a:prstGeom prst="rect">
            <a:avLst/>
          </a:prstGeom>
        </p:spPr>
      </p:pic>
      <p:pic>
        <p:nvPicPr>
          <p:cNvPr id="244" name="Image 241" descr=" "/>
          <p:cNvPicPr>
            <a:picLocks noChangeAspect="1"/>
          </p:cNvPicPr>
          <p:nvPr/>
        </p:nvPicPr>
        <p:blipFill>
          <a:blip r:embed="rId213">
            <a:extLst>
              <a:ext uri="{96DAC541-7B7A-43D3-8B79-37D633B846F1}">
                <asvg:svgBlip xmlns="" xmlns:asvg="http://schemas.microsoft.com/office/drawing/2016/SVG/main" r:embed="rId267"/>
              </a:ext>
            </a:extLst>
          </a:blip>
          <a:stretch>
            <a:fillRect/>
          </a:stretch>
        </p:blipFill>
        <p:spPr>
          <a:xfrm>
            <a:off x="10785756" y="2019002"/>
            <a:ext cx="67973" cy="89012"/>
          </a:xfrm>
          <a:prstGeom prst="rect">
            <a:avLst/>
          </a:prstGeom>
        </p:spPr>
      </p:pic>
      <p:pic>
        <p:nvPicPr>
          <p:cNvPr id="245" name="Image 242" descr=" "/>
          <p:cNvPicPr>
            <a:picLocks noChangeAspect="1"/>
          </p:cNvPicPr>
          <p:nvPr/>
        </p:nvPicPr>
        <p:blipFill>
          <a:blip r:embed="rId216">
            <a:extLst>
              <a:ext uri="{96DAC541-7B7A-43D3-8B79-37D633B846F1}">
                <asvg:svgBlip xmlns="" xmlns:asvg="http://schemas.microsoft.com/office/drawing/2016/SVG/main" r:embed="rId268"/>
              </a:ext>
            </a:extLst>
          </a:blip>
          <a:stretch>
            <a:fillRect/>
          </a:stretch>
        </p:blipFill>
        <p:spPr>
          <a:xfrm>
            <a:off x="10856856" y="1987562"/>
            <a:ext cx="62019" cy="95312"/>
          </a:xfrm>
          <a:prstGeom prst="rect">
            <a:avLst/>
          </a:prstGeom>
        </p:spPr>
      </p:pic>
      <p:pic>
        <p:nvPicPr>
          <p:cNvPr id="246" name="Image 243" descr=" "/>
          <p:cNvPicPr>
            <a:picLocks noChangeAspect="1"/>
          </p:cNvPicPr>
          <p:nvPr/>
        </p:nvPicPr>
        <p:blipFill>
          <a:blip r:embed="rId207">
            <a:extLst>
              <a:ext uri="{96DAC541-7B7A-43D3-8B79-37D633B846F1}">
                <asvg:svgBlip xmlns="" xmlns:asvg="http://schemas.microsoft.com/office/drawing/2016/SVG/main" r:embed="rId269"/>
              </a:ext>
            </a:extLst>
          </a:blip>
          <a:stretch>
            <a:fillRect/>
          </a:stretch>
        </p:blipFill>
        <p:spPr>
          <a:xfrm>
            <a:off x="10924655" y="1969591"/>
            <a:ext cx="63111" cy="95473"/>
          </a:xfrm>
          <a:prstGeom prst="rect">
            <a:avLst/>
          </a:prstGeom>
        </p:spPr>
      </p:pic>
      <p:pic>
        <p:nvPicPr>
          <p:cNvPr id="247" name="Image 244" descr=" "/>
          <p:cNvPicPr>
            <a:picLocks noChangeAspect="1"/>
          </p:cNvPicPr>
          <p:nvPr/>
        </p:nvPicPr>
        <p:blipFill>
          <a:blip r:embed="rId187">
            <a:extLst>
              <a:ext uri="{96DAC541-7B7A-43D3-8B79-37D633B846F1}">
                <asvg:svgBlip xmlns="" xmlns:asvg="http://schemas.microsoft.com/office/drawing/2016/SVG/main" r:embed="rId270"/>
              </a:ext>
            </a:extLst>
          </a:blip>
          <a:stretch>
            <a:fillRect/>
          </a:stretch>
        </p:blipFill>
        <p:spPr>
          <a:xfrm>
            <a:off x="10989255" y="1946858"/>
            <a:ext cx="73853" cy="97408"/>
          </a:xfrm>
          <a:prstGeom prst="rect">
            <a:avLst/>
          </a:prstGeom>
        </p:spPr>
      </p:pic>
      <p:pic>
        <p:nvPicPr>
          <p:cNvPr id="248" name="Image 245" descr=" "/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2459439" y="1600200"/>
            <a:ext cx="2552721" cy="1016000"/>
          </a:xfrm>
          <a:prstGeom prst="rect">
            <a:avLst/>
          </a:prstGeom>
        </p:spPr>
      </p:pic>
      <p:pic>
        <p:nvPicPr>
          <p:cNvPr id="249" name="Image 246" descr=" "/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5002912" y="1286644"/>
            <a:ext cx="3272949" cy="1389125"/>
          </a:xfrm>
          <a:prstGeom prst="rect">
            <a:avLst/>
          </a:prstGeom>
        </p:spPr>
      </p:pic>
      <p:pic>
        <p:nvPicPr>
          <p:cNvPr id="250" name="Image 247" descr=" "/>
          <p:cNvPicPr>
            <a:picLocks noChangeAspect="1"/>
          </p:cNvPicPr>
          <p:nvPr/>
        </p:nvPicPr>
        <p:blipFill>
          <a:blip r:embed="rId273">
            <a:extLst>
              <a:ext uri="{96DAC541-7B7A-43D3-8B79-37D633B846F1}">
                <asvg:svgBlip xmlns="" xmlns:asvg="http://schemas.microsoft.com/office/drawing/2016/SVG/main" r:embed="rId274"/>
              </a:ext>
            </a:extLst>
          </a:blip>
          <a:stretch>
            <a:fillRect/>
          </a:stretch>
        </p:blipFill>
        <p:spPr>
          <a:xfrm>
            <a:off x="5061260" y="1377243"/>
            <a:ext cx="3156270" cy="1207901"/>
          </a:xfrm>
          <a:prstGeom prst="rect">
            <a:avLst/>
          </a:prstGeom>
        </p:spPr>
      </p:pic>
      <p:pic>
        <p:nvPicPr>
          <p:cNvPr id="251" name="Image 248" descr=" "/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639383" y="1988269"/>
            <a:ext cx="17747665" cy="117277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379" y="2575881"/>
            <a:ext cx="19479125" cy="1092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29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82"/>
            <a:ext cx="24387175" cy="13656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5062" y="11564667"/>
            <a:ext cx="2091109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9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64" t="145" r="7049" b="9584"/>
          <a:stretch/>
        </p:blipFill>
        <p:spPr>
          <a:xfrm>
            <a:off x="1" y="0"/>
            <a:ext cx="24432768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4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203" y="2451232"/>
            <a:ext cx="21565224" cy="1058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7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834" y="2677627"/>
            <a:ext cx="20002493" cy="1049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37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274" y="2719410"/>
            <a:ext cx="19478279" cy="1072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256" y="2474887"/>
            <a:ext cx="20653222" cy="1065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07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467" y="2713309"/>
            <a:ext cx="16916400" cy="1000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43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499" y="5681369"/>
            <a:ext cx="16964144" cy="421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24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821" y="2875299"/>
            <a:ext cx="17739121" cy="1009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4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097" y="2467470"/>
            <a:ext cx="20828064" cy="1086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55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793" y="2396760"/>
            <a:ext cx="18425332" cy="1042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88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472" y="2366728"/>
            <a:ext cx="20293523" cy="103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88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402" y="2413800"/>
            <a:ext cx="17748780" cy="1080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1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493" y="2449900"/>
            <a:ext cx="19255112" cy="1053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27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574" y="3602736"/>
            <a:ext cx="19897974" cy="97213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26" y="2775779"/>
            <a:ext cx="15080695" cy="127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152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52" y="2558319"/>
            <a:ext cx="20115422" cy="1033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40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791" y="2537834"/>
            <a:ext cx="19503505" cy="1073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90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741" y="2378508"/>
            <a:ext cx="20118992" cy="1042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9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1" y="4446397"/>
            <a:ext cx="9699170" cy="88058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460125"/>
            <a:ext cx="17160505" cy="1675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6731" y="3130250"/>
            <a:ext cx="7149212" cy="958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31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832" y="2469524"/>
            <a:ext cx="20834625" cy="1071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5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990" y="2540891"/>
            <a:ext cx="19543985" cy="1071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2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668" y="3056932"/>
            <a:ext cx="19671238" cy="997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64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61" y="5204"/>
            <a:ext cx="24396435" cy="137107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978" y="11314337"/>
            <a:ext cx="2088497" cy="183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263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563" y="2518237"/>
            <a:ext cx="18971297" cy="1046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756" y="2265686"/>
            <a:ext cx="19961572" cy="11266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560585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Акселератор">
      <a:majorFont>
        <a:latin typeface="Inter Bold"/>
        <a:ea typeface=""/>
        <a:cs typeface=""/>
      </a:majorFont>
      <a:minorFont>
        <a:latin typeface="Inter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Акселератор_ТехПред" id="{00656CF3-D2E3-4CD6-A950-4F2998426960}" vid="{D77E69B2-D4DD-41DC-919E-FB5BB76EE7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11</Words>
  <Application>Microsoft Office PowerPoint</Application>
  <PresentationFormat>Произвольный</PresentationFormat>
  <Paragraphs>4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Aptos</vt:lpstr>
      <vt:lpstr>Arial</vt:lpstr>
      <vt:lpstr>Inter</vt:lpstr>
      <vt:lpstr>Inter Bold</vt:lpstr>
      <vt:lpstr>Tahoma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11</cp:revision>
  <dcterms:created xsi:type="dcterms:W3CDTF">2026-03-25T13:22:47Z</dcterms:created>
  <dcterms:modified xsi:type="dcterms:W3CDTF">2026-06-29T16:25:53Z</dcterms:modified>
</cp:coreProperties>
</file>