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62" d="100"/>
          <a:sy n="62" d="100"/>
        </p:scale>
        <p:origin x="78" y="46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Граждане</a:t>
          </a:r>
          <a:r>
            <a:rPr lang="ru-RU" sz="4000" baseline="0" dirty="0"/>
            <a:t> РФ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/>
            <a:t>Глобальная пандемия вернула внимание человечества к своему здоровью, но не все желают или просто не имеют время, чтобы советоваться с нужными специалистами.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X="116512" custScaleY="125122" custLinFactNeighborX="3900" custLinFactNeighborY="-2718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 err="1"/>
            <a:t>Zepp</a:t>
          </a:r>
          <a:r>
            <a:rPr lang="en-US" dirty="0"/>
            <a:t> Life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Apple Health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Xiaomi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/>
            <a:t>Apple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Советы по здоровью помимо простого трекинга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Планирование тренировок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D2B4AC7C-ADC6-4FC1-A155-71F5395F7FC1}">
      <dgm:prSet phldrT="[Текст]"/>
      <dgm:spPr>
        <a:solidFill>
          <a:srgbClr val="A4D4E2"/>
        </a:solidFill>
      </dgm:spPr>
      <dgm:t>
        <a:bodyPr/>
        <a:lstStyle/>
        <a:p>
          <a:r>
            <a:rPr lang="en-US" b="0" i="0" dirty="0"/>
            <a:t>Ornament</a:t>
          </a:r>
          <a:endParaRPr lang="ru-RU" dirty="0"/>
        </a:p>
      </dgm:t>
    </dgm:pt>
    <dgm:pt modelId="{9B8F6308-5110-43CC-98C5-6F34FED1BE86}" type="parTrans" cxnId="{EDCE2C66-87D3-4D7E-9BC9-D1D098D91254}">
      <dgm:prSet/>
      <dgm:spPr/>
      <dgm:t>
        <a:bodyPr/>
        <a:lstStyle/>
        <a:p>
          <a:endParaRPr lang="ru-RU"/>
        </a:p>
      </dgm:t>
    </dgm:pt>
    <dgm:pt modelId="{052B05E5-5A5B-4488-A579-BC7A2F320FD0}" type="sibTrans" cxnId="{EDCE2C66-87D3-4D7E-9BC9-D1D098D91254}">
      <dgm:prSet/>
      <dgm:spPr/>
      <dgm:t>
        <a:bodyPr/>
        <a:lstStyle/>
        <a:p>
          <a:endParaRPr lang="ru-RU"/>
        </a:p>
      </dgm:t>
    </dgm:pt>
    <dgm:pt modelId="{B2AE78AC-4EC0-4E45-A264-FBF56EB4306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/>
            <a:t>Ornament Health AG</a:t>
          </a:r>
          <a:endParaRPr lang="ru-RU" dirty="0"/>
        </a:p>
      </dgm:t>
    </dgm:pt>
    <dgm:pt modelId="{555D3808-88A3-479A-BACF-675483108DC3}" type="parTrans" cxnId="{1DD01613-8AD9-4E6D-85F5-B864A427CB9A}">
      <dgm:prSet/>
      <dgm:spPr/>
      <dgm:t>
        <a:bodyPr/>
        <a:lstStyle/>
        <a:p>
          <a:endParaRPr lang="ru-RU"/>
        </a:p>
      </dgm:t>
    </dgm:pt>
    <dgm:pt modelId="{578F41ED-3551-44B1-AAC8-196BD6BE67EB}" type="sibTrans" cxnId="{1DD01613-8AD9-4E6D-85F5-B864A427CB9A}">
      <dgm:prSet/>
      <dgm:spPr/>
      <dgm:t>
        <a:bodyPr/>
        <a:lstStyle/>
        <a:p>
          <a:endParaRPr lang="ru-RU"/>
        </a:p>
      </dgm:t>
    </dgm:pt>
    <dgm:pt modelId="{EDBB5CEB-7129-40BF-82BD-8993D1AEA044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MyFitnessPal</a:t>
          </a:r>
          <a:endParaRPr lang="ru-RU" dirty="0"/>
        </a:p>
      </dgm:t>
    </dgm:pt>
    <dgm:pt modelId="{FAC761ED-143A-48C1-834B-C06A6DA01B7D}" type="parTrans" cxnId="{10506726-F103-411B-AD70-731F6020A97C}">
      <dgm:prSet/>
      <dgm:spPr/>
      <dgm:t>
        <a:bodyPr/>
        <a:lstStyle/>
        <a:p>
          <a:endParaRPr lang="ru-RU"/>
        </a:p>
      </dgm:t>
    </dgm:pt>
    <dgm:pt modelId="{4E67880E-2B2D-4D32-A927-4DF44358B592}" type="sibTrans" cxnId="{10506726-F103-411B-AD70-731F6020A97C}">
      <dgm:prSet/>
      <dgm:spPr/>
      <dgm:t>
        <a:bodyPr/>
        <a:lstStyle/>
        <a:p>
          <a:endParaRPr lang="ru-RU"/>
        </a:p>
      </dgm:t>
    </dgm:pt>
    <dgm:pt modelId="{E9FF331A-0388-4129-9F36-749F095D63B0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/>
            <a:t>MyFitnessPal, Inc</a:t>
          </a:r>
          <a:endParaRPr lang="ru-RU" dirty="0"/>
        </a:p>
      </dgm:t>
    </dgm:pt>
    <dgm:pt modelId="{A0D7DA94-725D-4A72-B38D-695BC905B2B7}" type="parTrans" cxnId="{34154FB1-4F1D-4C2C-948E-DC533EA88C7C}">
      <dgm:prSet/>
      <dgm:spPr/>
      <dgm:t>
        <a:bodyPr/>
        <a:lstStyle/>
        <a:p>
          <a:endParaRPr lang="ru-RU"/>
        </a:p>
      </dgm:t>
    </dgm:pt>
    <dgm:pt modelId="{7CF7C8BC-A83E-4B46-8859-003C2C0C0F2F}" type="sibTrans" cxnId="{34154FB1-4F1D-4C2C-948E-DC533EA88C7C}">
      <dgm:prSet/>
      <dgm:spPr/>
      <dgm:t>
        <a:bodyPr/>
        <a:lstStyle/>
        <a:p>
          <a:endParaRPr lang="ru-RU"/>
        </a:p>
      </dgm:t>
    </dgm:pt>
    <dgm:pt modelId="{81FFF668-4C6E-4CA1-995D-31D849F7C47B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 err="1"/>
            <a:t>MediSafe</a:t>
          </a:r>
          <a:endParaRPr lang="ru-RU" dirty="0"/>
        </a:p>
      </dgm:t>
    </dgm:pt>
    <dgm:pt modelId="{5ED1152B-ABC5-46A6-BDDE-89B6EC6CCE57}" type="parTrans" cxnId="{40E1C4B3-85EB-4886-8D59-D0B334520672}">
      <dgm:prSet/>
      <dgm:spPr/>
      <dgm:t>
        <a:bodyPr/>
        <a:lstStyle/>
        <a:p>
          <a:endParaRPr lang="ru-RU"/>
        </a:p>
      </dgm:t>
    </dgm:pt>
    <dgm:pt modelId="{65E4020D-14D4-46FA-BC48-79F0B361B189}" type="sibTrans" cxnId="{40E1C4B3-85EB-4886-8D59-D0B334520672}">
      <dgm:prSet/>
      <dgm:spPr/>
      <dgm:t>
        <a:bodyPr/>
        <a:lstStyle/>
        <a:p>
          <a:endParaRPr lang="ru-RU"/>
        </a:p>
      </dgm:t>
    </dgm:pt>
    <dgm:pt modelId="{B97C7CF1-527F-4E86-80AE-1CC1503519A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0" i="0" dirty="0" err="1"/>
            <a:t>MediSafe</a:t>
          </a:r>
          <a:r>
            <a:rPr lang="en-US" b="0" i="0" dirty="0"/>
            <a:t> Inc.</a:t>
          </a:r>
          <a:endParaRPr lang="ru-RU" dirty="0"/>
        </a:p>
      </dgm:t>
    </dgm:pt>
    <dgm:pt modelId="{349ACCCF-B6F6-4EFB-B833-15A523788827}" type="parTrans" cxnId="{9A2E3499-0E58-47F8-90BB-8CC6888D91D7}">
      <dgm:prSet/>
      <dgm:spPr/>
      <dgm:t>
        <a:bodyPr/>
        <a:lstStyle/>
        <a:p>
          <a:endParaRPr lang="ru-RU"/>
        </a:p>
      </dgm:t>
    </dgm:pt>
    <dgm:pt modelId="{4358680A-9B4F-422F-8883-A684C59B25D9}" type="sibTrans" cxnId="{9A2E3499-0E58-47F8-90BB-8CC6888D91D7}">
      <dgm:prSet/>
      <dgm:spPr/>
      <dgm:t>
        <a:bodyPr/>
        <a:lstStyle/>
        <a:p>
          <a:endParaRPr lang="ru-RU"/>
        </a:p>
      </dgm:t>
    </dgm:pt>
    <dgm:pt modelId="{61012ACF-7C15-4E6D-B584-71344900D48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Трекер настроения</a:t>
          </a:r>
        </a:p>
      </dgm:t>
    </dgm:pt>
    <dgm:pt modelId="{F7742327-3569-482B-B7B7-9A518192089F}" type="parTrans" cxnId="{6794F5FE-1F57-48EB-AE47-1F62FD5622BE}">
      <dgm:prSet/>
      <dgm:spPr/>
      <dgm:t>
        <a:bodyPr/>
        <a:lstStyle/>
        <a:p>
          <a:endParaRPr lang="ru-RU"/>
        </a:p>
      </dgm:t>
    </dgm:pt>
    <dgm:pt modelId="{E3DD1966-3F44-4B2A-86FA-5E1354382286}" type="sibTrans" cxnId="{6794F5FE-1F57-48EB-AE47-1F62FD5622BE}">
      <dgm:prSet/>
      <dgm:spPr/>
      <dgm:t>
        <a:bodyPr/>
        <a:lstStyle/>
        <a:p>
          <a:endParaRPr lang="ru-RU"/>
        </a:p>
      </dgm:t>
    </dgm:pt>
    <dgm:pt modelId="{BABD42BB-6399-4515-88CC-098520CD8DC5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Персональный тренер по подписке</a:t>
          </a:r>
        </a:p>
      </dgm:t>
    </dgm:pt>
    <dgm:pt modelId="{5DFAC684-1F6F-412B-A600-37A137419A8D}" type="parTrans" cxnId="{2537FEBF-9C72-4514-8278-32D409044C22}">
      <dgm:prSet/>
      <dgm:spPr/>
    </dgm:pt>
    <dgm:pt modelId="{EA46CC18-F951-4A0C-9541-FEC6561E5A2D}" type="sibTrans" cxnId="{2537FEBF-9C72-4514-8278-32D409044C22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Y="98894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1DD01613-8AD9-4E6D-85F5-B864A427CB9A}" srcId="{FD45624C-83CF-47B9-8EDE-C4DE60E9F279}" destId="{B2AE78AC-4EC0-4E45-A264-FBF56EB4306E}" srcOrd="2" destOrd="0" parTransId="{555D3808-88A3-479A-BACF-675483108DC3}" sibTransId="{578F41ED-3551-44B1-AAC8-196BD6BE67EB}"/>
    <dgm:cxn modelId="{10506726-F103-411B-AD70-731F6020A97C}" srcId="{861A968E-9660-4770-82EB-9C2FFC889440}" destId="{EDBB5CEB-7129-40BF-82BD-8993D1AEA044}" srcOrd="3" destOrd="0" parTransId="{FAC761ED-143A-48C1-834B-C06A6DA01B7D}" sibTransId="{4E67880E-2B2D-4D32-A927-4DF44358B592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5126633A-F8AE-4616-A7B6-753EB5B17997}" type="presOf" srcId="{EDBB5CEB-7129-40BF-82BD-8993D1AEA044}" destId="{B206DAC4-D1DF-4053-8506-5DE426BC8BEF}" srcOrd="0" destOrd="3" presId="urn:microsoft.com/office/officeart/2005/8/layout/hList1"/>
    <dgm:cxn modelId="{F815945E-715B-4730-86C9-4E77868A94E1}" type="presOf" srcId="{B2AE78AC-4EC0-4E45-A264-FBF56EB4306E}" destId="{400F4E5D-F016-41EA-97FB-BF5BA36522C2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EDCE2C66-87D3-4D7E-9BC9-D1D098D91254}" srcId="{861A968E-9660-4770-82EB-9C2FFC889440}" destId="{D2B4AC7C-ADC6-4FC1-A155-71F5395F7FC1}" srcOrd="2" destOrd="0" parTransId="{9B8F6308-5110-43CC-98C5-6F34FED1BE86}" sibTransId="{052B05E5-5A5B-4488-A579-BC7A2F320FD0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0AE5387B-A307-4AFA-A4BF-02E630598ADE}" type="presOf" srcId="{81FFF668-4C6E-4CA1-995D-31D849F7C47B}" destId="{B206DAC4-D1DF-4053-8506-5DE426BC8BEF}" srcOrd="0" destOrd="4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9A2E3499-0E58-47F8-90BB-8CC6888D91D7}" srcId="{FD45624C-83CF-47B9-8EDE-C4DE60E9F279}" destId="{B97C7CF1-527F-4E86-80AE-1CC1503519A6}" srcOrd="4" destOrd="0" parTransId="{349ACCCF-B6F6-4EFB-B833-15A523788827}" sibTransId="{4358680A-9B4F-422F-8883-A684C59B25D9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81EAEAA8-53AB-41CC-A701-CA07459357ED}" type="presOf" srcId="{BABD42BB-6399-4515-88CC-098520CD8DC5}" destId="{0C85A15E-56D2-44B3-8E52-7FFFB1AE2983}" srcOrd="0" destOrd="3" presId="urn:microsoft.com/office/officeart/2005/8/layout/hList1"/>
    <dgm:cxn modelId="{095C5EA9-E659-4B54-9EF1-1D096E77C02D}" type="presOf" srcId="{B97C7CF1-527F-4E86-80AE-1CC1503519A6}" destId="{400F4E5D-F016-41EA-97FB-BF5BA36522C2}" srcOrd="0" destOrd="4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4154FB1-4F1D-4C2C-948E-DC533EA88C7C}" srcId="{FD45624C-83CF-47B9-8EDE-C4DE60E9F279}" destId="{E9FF331A-0388-4129-9F36-749F095D63B0}" srcOrd="3" destOrd="0" parTransId="{A0D7DA94-725D-4A72-B38D-695BC905B2B7}" sibTransId="{7CF7C8BC-A83E-4B46-8859-003C2C0C0F2F}"/>
    <dgm:cxn modelId="{40E1C4B3-85EB-4886-8D59-D0B334520672}" srcId="{861A968E-9660-4770-82EB-9C2FFC889440}" destId="{81FFF668-4C6E-4CA1-995D-31D849F7C47B}" srcOrd="4" destOrd="0" parTransId="{5ED1152B-ABC5-46A6-BDDE-89B6EC6CCE57}" sibTransId="{65E4020D-14D4-46FA-BC48-79F0B361B189}"/>
    <dgm:cxn modelId="{2537FEBF-9C72-4514-8278-32D409044C22}" srcId="{C1DCF8D2-41C8-416E-B988-A9BFE3AC37E6}" destId="{BABD42BB-6399-4515-88CC-098520CD8DC5}" srcOrd="3" destOrd="0" parTransId="{5DFAC684-1F6F-412B-A600-37A137419A8D}" sibTransId="{EA46CC18-F951-4A0C-9541-FEC6561E5A2D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745FDC2-BD40-43C3-9B2F-644FB6F0D49D}" type="presOf" srcId="{D2B4AC7C-ADC6-4FC1-A155-71F5395F7FC1}" destId="{B206DAC4-D1DF-4053-8506-5DE426BC8BEF}" srcOrd="0" destOrd="2" presId="urn:microsoft.com/office/officeart/2005/8/layout/hList1"/>
    <dgm:cxn modelId="{A33092C5-2759-42AA-8BBD-32E50E6CF8B2}" type="presOf" srcId="{E9FF331A-0388-4129-9F36-749F095D63B0}" destId="{400F4E5D-F016-41EA-97FB-BF5BA36522C2}" srcOrd="0" destOrd="3" presId="urn:microsoft.com/office/officeart/2005/8/layout/hList1"/>
    <dgm:cxn modelId="{F12373DF-C919-4777-9224-05DDF544CB1F}" type="presOf" srcId="{61012ACF-7C15-4E6D-B584-71344900D48B}" destId="{0C85A15E-56D2-44B3-8E52-7FFFB1AE2983}" srcOrd="0" destOrd="2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6794F5FE-1F57-48EB-AE47-1F62FD5622BE}" srcId="{C1DCF8D2-41C8-416E-B988-A9BFE3AC37E6}" destId="{61012ACF-7C15-4E6D-B584-71344900D48B}" srcOrd="2" destOrd="0" parTransId="{F7742327-3569-482B-B7B7-9A518192089F}" sibTransId="{E3DD1966-3F44-4B2A-86FA-5E1354382286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51A54F-1FF5-486F-8329-6FA8F748E4C9}" type="doc">
      <dgm:prSet loTypeId="urn:microsoft.com/office/officeart/2005/8/layout/b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8291ED9-75F0-45C1-BAF7-FF07DF873D53}">
      <dgm:prSet phldrT="[Текст]"/>
      <dgm:spPr/>
      <dgm:t>
        <a:bodyPr/>
        <a:lstStyle/>
        <a:p>
          <a:r>
            <a:rPr lang="ru-RU" dirty="0"/>
            <a:t>Скачивание приложения пользователем</a:t>
          </a:r>
        </a:p>
      </dgm:t>
    </dgm:pt>
    <dgm:pt modelId="{F440CFF1-AC66-4B02-8D9F-EFB7B3836F82}" type="parTrans" cxnId="{3470D881-28EC-4C93-ABDB-792032761591}">
      <dgm:prSet/>
      <dgm:spPr/>
      <dgm:t>
        <a:bodyPr/>
        <a:lstStyle/>
        <a:p>
          <a:endParaRPr lang="ru-RU"/>
        </a:p>
      </dgm:t>
    </dgm:pt>
    <dgm:pt modelId="{BF39A24C-9A38-48E3-AB9D-DC0C1BFA4C82}" type="sibTrans" cxnId="{3470D881-28EC-4C93-ABDB-792032761591}">
      <dgm:prSet/>
      <dgm:spPr/>
      <dgm:t>
        <a:bodyPr/>
        <a:lstStyle/>
        <a:p>
          <a:endParaRPr lang="ru-RU"/>
        </a:p>
      </dgm:t>
    </dgm:pt>
    <dgm:pt modelId="{E0217D1E-4C06-47E4-AD73-F6A669897816}">
      <dgm:prSet phldrT="[Текст]"/>
      <dgm:spPr/>
      <dgm:t>
        <a:bodyPr/>
        <a:lstStyle/>
        <a:p>
          <a:r>
            <a:rPr lang="ru-RU" dirty="0"/>
            <a:t>Регистрация пользователя</a:t>
          </a:r>
        </a:p>
      </dgm:t>
    </dgm:pt>
    <dgm:pt modelId="{CE44A79A-8B73-49ED-9B29-5D1FBEDA0982}" type="parTrans" cxnId="{1B2DCF5A-4F09-4B8B-851A-EC00CC0B8359}">
      <dgm:prSet/>
      <dgm:spPr/>
      <dgm:t>
        <a:bodyPr/>
        <a:lstStyle/>
        <a:p>
          <a:endParaRPr lang="ru-RU"/>
        </a:p>
      </dgm:t>
    </dgm:pt>
    <dgm:pt modelId="{CF0CA043-BFAE-4152-A93A-69F7719AEF66}" type="sibTrans" cxnId="{1B2DCF5A-4F09-4B8B-851A-EC00CC0B8359}">
      <dgm:prSet/>
      <dgm:spPr/>
      <dgm:t>
        <a:bodyPr/>
        <a:lstStyle/>
        <a:p>
          <a:endParaRPr lang="ru-RU"/>
        </a:p>
      </dgm:t>
    </dgm:pt>
    <dgm:pt modelId="{C0B90FDF-D995-4557-81BE-A9393C692B8D}">
      <dgm:prSet phldrT="[Текст]"/>
      <dgm:spPr/>
      <dgm:t>
        <a:bodyPr/>
        <a:lstStyle/>
        <a:p>
          <a:r>
            <a:rPr lang="ru-RU" dirty="0"/>
            <a:t>Выбор услуг из доступного списка</a:t>
          </a:r>
        </a:p>
      </dgm:t>
    </dgm:pt>
    <dgm:pt modelId="{47D06F86-F784-4A9C-B1BC-29F12BDC3F0A}" type="parTrans" cxnId="{F7FF66E4-E716-4BF2-987E-E17C7C0CAF31}">
      <dgm:prSet/>
      <dgm:spPr/>
      <dgm:t>
        <a:bodyPr/>
        <a:lstStyle/>
        <a:p>
          <a:endParaRPr lang="ru-RU"/>
        </a:p>
      </dgm:t>
    </dgm:pt>
    <dgm:pt modelId="{23F14EC0-548C-482A-BF03-DADBEC1880FB}" type="sibTrans" cxnId="{F7FF66E4-E716-4BF2-987E-E17C7C0CAF31}">
      <dgm:prSet/>
      <dgm:spPr/>
      <dgm:t>
        <a:bodyPr/>
        <a:lstStyle/>
        <a:p>
          <a:endParaRPr lang="ru-RU"/>
        </a:p>
      </dgm:t>
    </dgm:pt>
    <dgm:pt modelId="{DB4C693A-C0F4-4FF9-B8E4-09FF0CF06949}">
      <dgm:prSet phldrT="[Текст]"/>
      <dgm:spPr/>
      <dgm:t>
        <a:bodyPr/>
        <a:lstStyle/>
        <a:p>
          <a:r>
            <a:rPr lang="ru-RU" dirty="0"/>
            <a:t>Оплата подписки на услугу</a:t>
          </a:r>
          <a:r>
            <a:rPr lang="en-US" dirty="0"/>
            <a:t>/</a:t>
          </a:r>
          <a:r>
            <a:rPr lang="ru-RU" dirty="0" err="1"/>
            <a:t>ги</a:t>
          </a:r>
          <a:endParaRPr lang="ru-RU" dirty="0"/>
        </a:p>
      </dgm:t>
    </dgm:pt>
    <dgm:pt modelId="{5EF9A03F-C183-49DD-89D4-6854836602C9}" type="parTrans" cxnId="{6782AA1D-740E-4324-A486-2DB8F0C0FB01}">
      <dgm:prSet/>
      <dgm:spPr/>
      <dgm:t>
        <a:bodyPr/>
        <a:lstStyle/>
        <a:p>
          <a:endParaRPr lang="ru-RU"/>
        </a:p>
      </dgm:t>
    </dgm:pt>
    <dgm:pt modelId="{1C809E0A-6424-4B88-B5C1-3032F51CF689}" type="sibTrans" cxnId="{6782AA1D-740E-4324-A486-2DB8F0C0FB01}">
      <dgm:prSet/>
      <dgm:spPr/>
      <dgm:t>
        <a:bodyPr/>
        <a:lstStyle/>
        <a:p>
          <a:endParaRPr lang="ru-RU"/>
        </a:p>
      </dgm:t>
    </dgm:pt>
    <dgm:pt modelId="{EEEB08FA-27FD-4FEF-8032-0189A14EFD24}">
      <dgm:prSet phldrT="[Текст]"/>
      <dgm:spPr/>
      <dgm:t>
        <a:bodyPr/>
        <a:lstStyle/>
        <a:p>
          <a:r>
            <a:rPr lang="ru-RU" dirty="0"/>
            <a:t>Использование услуг</a:t>
          </a:r>
          <a:r>
            <a:rPr lang="en-US" dirty="0"/>
            <a:t>;</a:t>
          </a:r>
          <a:r>
            <a:rPr lang="ru-RU" dirty="0"/>
            <a:t> анализ действий и состояния пользователя </a:t>
          </a:r>
        </a:p>
      </dgm:t>
    </dgm:pt>
    <dgm:pt modelId="{B72013C1-84F3-4383-95F8-F80FF73A1119}" type="parTrans" cxnId="{0D5C8448-5A7F-42C5-8871-9A87AEDB7F8B}">
      <dgm:prSet/>
      <dgm:spPr/>
      <dgm:t>
        <a:bodyPr/>
        <a:lstStyle/>
        <a:p>
          <a:endParaRPr lang="ru-RU"/>
        </a:p>
      </dgm:t>
    </dgm:pt>
    <dgm:pt modelId="{8A5D8293-6A0B-45AD-AD79-4D9710C903B8}" type="sibTrans" cxnId="{0D5C8448-5A7F-42C5-8871-9A87AEDB7F8B}">
      <dgm:prSet/>
      <dgm:spPr/>
      <dgm:t>
        <a:bodyPr/>
        <a:lstStyle/>
        <a:p>
          <a:endParaRPr lang="ru-RU"/>
        </a:p>
      </dgm:t>
    </dgm:pt>
    <dgm:pt modelId="{E15AC3C0-5C13-40B5-84FD-8C6A464DF3CF}">
      <dgm:prSet/>
      <dgm:spPr/>
      <dgm:t>
        <a:bodyPr/>
        <a:lstStyle/>
        <a:p>
          <a:r>
            <a:rPr lang="ru-RU" dirty="0"/>
            <a:t>Предложение других функций приложения на основе собранных данных</a:t>
          </a:r>
          <a:r>
            <a:rPr lang="en-US" dirty="0"/>
            <a:t>; </a:t>
          </a:r>
          <a:r>
            <a:rPr lang="ru-RU" dirty="0"/>
            <a:t>продление или прекращение подписки</a:t>
          </a:r>
        </a:p>
      </dgm:t>
    </dgm:pt>
    <dgm:pt modelId="{749D837C-B300-4554-BDC1-5C50FE4BAAED}" type="parTrans" cxnId="{260EF48E-73BE-463C-AB7E-31CFC1F985E9}">
      <dgm:prSet/>
      <dgm:spPr/>
      <dgm:t>
        <a:bodyPr/>
        <a:lstStyle/>
        <a:p>
          <a:endParaRPr lang="ru-RU"/>
        </a:p>
      </dgm:t>
    </dgm:pt>
    <dgm:pt modelId="{9D0F608C-8FA7-4961-A566-6EFE75709705}" type="sibTrans" cxnId="{260EF48E-73BE-463C-AB7E-31CFC1F985E9}">
      <dgm:prSet/>
      <dgm:spPr/>
      <dgm:t>
        <a:bodyPr/>
        <a:lstStyle/>
        <a:p>
          <a:endParaRPr lang="ru-RU"/>
        </a:p>
      </dgm:t>
    </dgm:pt>
    <dgm:pt modelId="{A749D110-A706-4CE1-8281-94CCCC7DA869}" type="pres">
      <dgm:prSet presAssocID="{D751A54F-1FF5-486F-8329-6FA8F748E4C9}" presName="Name0" presStyleCnt="0">
        <dgm:presLayoutVars>
          <dgm:dir/>
          <dgm:resizeHandles val="exact"/>
        </dgm:presLayoutVars>
      </dgm:prSet>
      <dgm:spPr/>
    </dgm:pt>
    <dgm:pt modelId="{2A6B971E-F654-4E49-9C43-4BC0CD267904}" type="pres">
      <dgm:prSet presAssocID="{B8291ED9-75F0-45C1-BAF7-FF07DF873D53}" presName="node" presStyleLbl="node1" presStyleIdx="0" presStyleCnt="6">
        <dgm:presLayoutVars>
          <dgm:bulletEnabled val="1"/>
        </dgm:presLayoutVars>
      </dgm:prSet>
      <dgm:spPr/>
    </dgm:pt>
    <dgm:pt modelId="{A4DF689B-14CD-49EF-BD2A-8A631F273CE8}" type="pres">
      <dgm:prSet presAssocID="{BF39A24C-9A38-48E3-AB9D-DC0C1BFA4C82}" presName="sibTrans" presStyleLbl="sibTrans1D1" presStyleIdx="0" presStyleCnt="5"/>
      <dgm:spPr/>
    </dgm:pt>
    <dgm:pt modelId="{48169745-2170-47A1-A9B2-7D6B23DB2C58}" type="pres">
      <dgm:prSet presAssocID="{BF39A24C-9A38-48E3-AB9D-DC0C1BFA4C82}" presName="connectorText" presStyleLbl="sibTrans1D1" presStyleIdx="0" presStyleCnt="5"/>
      <dgm:spPr/>
    </dgm:pt>
    <dgm:pt modelId="{FA7B5682-7F2E-436D-BEDF-3757D91BE85B}" type="pres">
      <dgm:prSet presAssocID="{E0217D1E-4C06-47E4-AD73-F6A669897816}" presName="node" presStyleLbl="node1" presStyleIdx="1" presStyleCnt="6" custLinFactNeighborX="1096" custLinFactNeighborY="840">
        <dgm:presLayoutVars>
          <dgm:bulletEnabled val="1"/>
        </dgm:presLayoutVars>
      </dgm:prSet>
      <dgm:spPr/>
    </dgm:pt>
    <dgm:pt modelId="{BE33098B-F347-40DF-9E7D-254D0C868423}" type="pres">
      <dgm:prSet presAssocID="{CF0CA043-BFAE-4152-A93A-69F7719AEF66}" presName="sibTrans" presStyleLbl="sibTrans1D1" presStyleIdx="1" presStyleCnt="5"/>
      <dgm:spPr/>
    </dgm:pt>
    <dgm:pt modelId="{505383E1-FEF7-4544-82C4-0CAD9611C7AF}" type="pres">
      <dgm:prSet presAssocID="{CF0CA043-BFAE-4152-A93A-69F7719AEF66}" presName="connectorText" presStyleLbl="sibTrans1D1" presStyleIdx="1" presStyleCnt="5"/>
      <dgm:spPr/>
    </dgm:pt>
    <dgm:pt modelId="{5631B691-1B9D-4168-8627-2E836E860128}" type="pres">
      <dgm:prSet presAssocID="{C0B90FDF-D995-4557-81BE-A9393C692B8D}" presName="node" presStyleLbl="node1" presStyleIdx="2" presStyleCnt="6">
        <dgm:presLayoutVars>
          <dgm:bulletEnabled val="1"/>
        </dgm:presLayoutVars>
      </dgm:prSet>
      <dgm:spPr/>
    </dgm:pt>
    <dgm:pt modelId="{C4B236ED-0E39-46FC-AB7C-C51820E95829}" type="pres">
      <dgm:prSet presAssocID="{23F14EC0-548C-482A-BF03-DADBEC1880FB}" presName="sibTrans" presStyleLbl="sibTrans1D1" presStyleIdx="2" presStyleCnt="5"/>
      <dgm:spPr/>
    </dgm:pt>
    <dgm:pt modelId="{FF3817EF-919A-46EE-8A35-A3FDD8BA8933}" type="pres">
      <dgm:prSet presAssocID="{23F14EC0-548C-482A-BF03-DADBEC1880FB}" presName="connectorText" presStyleLbl="sibTrans1D1" presStyleIdx="2" presStyleCnt="5"/>
      <dgm:spPr/>
    </dgm:pt>
    <dgm:pt modelId="{A7B8DC7D-F1CD-4B4B-B5A8-45B3FFFF668D}" type="pres">
      <dgm:prSet presAssocID="{DB4C693A-C0F4-4FF9-B8E4-09FF0CF06949}" presName="node" presStyleLbl="node1" presStyleIdx="3" presStyleCnt="6">
        <dgm:presLayoutVars>
          <dgm:bulletEnabled val="1"/>
        </dgm:presLayoutVars>
      </dgm:prSet>
      <dgm:spPr/>
    </dgm:pt>
    <dgm:pt modelId="{816915A0-C0E6-45C8-9A74-165FC3CD449F}" type="pres">
      <dgm:prSet presAssocID="{1C809E0A-6424-4B88-B5C1-3032F51CF689}" presName="sibTrans" presStyleLbl="sibTrans1D1" presStyleIdx="3" presStyleCnt="5"/>
      <dgm:spPr/>
    </dgm:pt>
    <dgm:pt modelId="{50269494-0FE1-4E7B-ABD0-BDD89750F2A8}" type="pres">
      <dgm:prSet presAssocID="{1C809E0A-6424-4B88-B5C1-3032F51CF689}" presName="connectorText" presStyleLbl="sibTrans1D1" presStyleIdx="3" presStyleCnt="5"/>
      <dgm:spPr/>
    </dgm:pt>
    <dgm:pt modelId="{84729883-71FA-42E2-B212-1974D4196855}" type="pres">
      <dgm:prSet presAssocID="{EEEB08FA-27FD-4FEF-8032-0189A14EFD24}" presName="node" presStyleLbl="node1" presStyleIdx="4" presStyleCnt="6">
        <dgm:presLayoutVars>
          <dgm:bulletEnabled val="1"/>
        </dgm:presLayoutVars>
      </dgm:prSet>
      <dgm:spPr/>
    </dgm:pt>
    <dgm:pt modelId="{DB6B5872-CEC8-4DD8-B67E-F5311D7AB2B6}" type="pres">
      <dgm:prSet presAssocID="{8A5D8293-6A0B-45AD-AD79-4D9710C903B8}" presName="sibTrans" presStyleLbl="sibTrans1D1" presStyleIdx="4" presStyleCnt="5"/>
      <dgm:spPr/>
    </dgm:pt>
    <dgm:pt modelId="{C27C79E9-BD77-4ACE-BC26-869C2E3D97C2}" type="pres">
      <dgm:prSet presAssocID="{8A5D8293-6A0B-45AD-AD79-4D9710C903B8}" presName="connectorText" presStyleLbl="sibTrans1D1" presStyleIdx="4" presStyleCnt="5"/>
      <dgm:spPr/>
    </dgm:pt>
    <dgm:pt modelId="{31EA92CE-3DF6-4797-8BA4-523364C87EC4}" type="pres">
      <dgm:prSet presAssocID="{E15AC3C0-5C13-40B5-84FD-8C6A464DF3CF}" presName="node" presStyleLbl="node1" presStyleIdx="5" presStyleCnt="6">
        <dgm:presLayoutVars>
          <dgm:bulletEnabled val="1"/>
        </dgm:presLayoutVars>
      </dgm:prSet>
      <dgm:spPr/>
    </dgm:pt>
  </dgm:ptLst>
  <dgm:cxnLst>
    <dgm:cxn modelId="{64761A0C-A4C5-4620-A980-0F4E30C87CB2}" type="presOf" srcId="{1C809E0A-6424-4B88-B5C1-3032F51CF689}" destId="{816915A0-C0E6-45C8-9A74-165FC3CD449F}" srcOrd="0" destOrd="0" presId="urn:microsoft.com/office/officeart/2005/8/layout/bProcess3"/>
    <dgm:cxn modelId="{6782AA1D-740E-4324-A486-2DB8F0C0FB01}" srcId="{D751A54F-1FF5-486F-8329-6FA8F748E4C9}" destId="{DB4C693A-C0F4-4FF9-B8E4-09FF0CF06949}" srcOrd="3" destOrd="0" parTransId="{5EF9A03F-C183-49DD-89D4-6854836602C9}" sibTransId="{1C809E0A-6424-4B88-B5C1-3032F51CF689}"/>
    <dgm:cxn modelId="{5C9D8A24-A395-490E-9E32-0A0112439799}" type="presOf" srcId="{E15AC3C0-5C13-40B5-84FD-8C6A464DF3CF}" destId="{31EA92CE-3DF6-4797-8BA4-523364C87EC4}" srcOrd="0" destOrd="0" presId="urn:microsoft.com/office/officeart/2005/8/layout/bProcess3"/>
    <dgm:cxn modelId="{D4C3CF24-9A1E-4C60-997E-80BB653EBBE9}" type="presOf" srcId="{CF0CA043-BFAE-4152-A93A-69F7719AEF66}" destId="{505383E1-FEF7-4544-82C4-0CAD9611C7AF}" srcOrd="1" destOrd="0" presId="urn:microsoft.com/office/officeart/2005/8/layout/bProcess3"/>
    <dgm:cxn modelId="{96037528-E0F7-4F29-9CC8-7BFAACCB2D15}" type="presOf" srcId="{1C809E0A-6424-4B88-B5C1-3032F51CF689}" destId="{50269494-0FE1-4E7B-ABD0-BDD89750F2A8}" srcOrd="1" destOrd="0" presId="urn:microsoft.com/office/officeart/2005/8/layout/bProcess3"/>
    <dgm:cxn modelId="{3245BF2D-85E0-44E9-A5AF-DD0862DFDC61}" type="presOf" srcId="{8A5D8293-6A0B-45AD-AD79-4D9710C903B8}" destId="{DB6B5872-CEC8-4DD8-B67E-F5311D7AB2B6}" srcOrd="0" destOrd="0" presId="urn:microsoft.com/office/officeart/2005/8/layout/bProcess3"/>
    <dgm:cxn modelId="{5507543C-AEB5-420B-8FC7-7CA0055F4E9D}" type="presOf" srcId="{B8291ED9-75F0-45C1-BAF7-FF07DF873D53}" destId="{2A6B971E-F654-4E49-9C43-4BC0CD267904}" srcOrd="0" destOrd="0" presId="urn:microsoft.com/office/officeart/2005/8/layout/bProcess3"/>
    <dgm:cxn modelId="{0D5C8448-5A7F-42C5-8871-9A87AEDB7F8B}" srcId="{D751A54F-1FF5-486F-8329-6FA8F748E4C9}" destId="{EEEB08FA-27FD-4FEF-8032-0189A14EFD24}" srcOrd="4" destOrd="0" parTransId="{B72013C1-84F3-4383-95F8-F80FF73A1119}" sibTransId="{8A5D8293-6A0B-45AD-AD79-4D9710C903B8}"/>
    <dgm:cxn modelId="{3D35944C-AE80-4FD0-978C-D8DB6DA7FB8A}" type="presOf" srcId="{C0B90FDF-D995-4557-81BE-A9393C692B8D}" destId="{5631B691-1B9D-4168-8627-2E836E860128}" srcOrd="0" destOrd="0" presId="urn:microsoft.com/office/officeart/2005/8/layout/bProcess3"/>
    <dgm:cxn modelId="{CBBAB96C-AF4B-4694-9328-A60A541A4E80}" type="presOf" srcId="{E0217D1E-4C06-47E4-AD73-F6A669897816}" destId="{FA7B5682-7F2E-436D-BEDF-3757D91BE85B}" srcOrd="0" destOrd="0" presId="urn:microsoft.com/office/officeart/2005/8/layout/bProcess3"/>
    <dgm:cxn modelId="{3AD6D34F-6508-40D5-BDC8-33C1053420DC}" type="presOf" srcId="{EEEB08FA-27FD-4FEF-8032-0189A14EFD24}" destId="{84729883-71FA-42E2-B212-1974D4196855}" srcOrd="0" destOrd="0" presId="urn:microsoft.com/office/officeart/2005/8/layout/bProcess3"/>
    <dgm:cxn modelId="{1B2DCF5A-4F09-4B8B-851A-EC00CC0B8359}" srcId="{D751A54F-1FF5-486F-8329-6FA8F748E4C9}" destId="{E0217D1E-4C06-47E4-AD73-F6A669897816}" srcOrd="1" destOrd="0" parTransId="{CE44A79A-8B73-49ED-9B29-5D1FBEDA0982}" sibTransId="{CF0CA043-BFAE-4152-A93A-69F7719AEF66}"/>
    <dgm:cxn modelId="{3470D881-28EC-4C93-ABDB-792032761591}" srcId="{D751A54F-1FF5-486F-8329-6FA8F748E4C9}" destId="{B8291ED9-75F0-45C1-BAF7-FF07DF873D53}" srcOrd="0" destOrd="0" parTransId="{F440CFF1-AC66-4B02-8D9F-EFB7B3836F82}" sibTransId="{BF39A24C-9A38-48E3-AB9D-DC0C1BFA4C82}"/>
    <dgm:cxn modelId="{260EF48E-73BE-463C-AB7E-31CFC1F985E9}" srcId="{D751A54F-1FF5-486F-8329-6FA8F748E4C9}" destId="{E15AC3C0-5C13-40B5-84FD-8C6A464DF3CF}" srcOrd="5" destOrd="0" parTransId="{749D837C-B300-4554-BDC1-5C50FE4BAAED}" sibTransId="{9D0F608C-8FA7-4961-A566-6EFE75709705}"/>
    <dgm:cxn modelId="{DAEB6499-6777-4ACD-A6F6-3D431EFCC37D}" type="presOf" srcId="{8A5D8293-6A0B-45AD-AD79-4D9710C903B8}" destId="{C27C79E9-BD77-4ACE-BC26-869C2E3D97C2}" srcOrd="1" destOrd="0" presId="urn:microsoft.com/office/officeart/2005/8/layout/bProcess3"/>
    <dgm:cxn modelId="{E140E6A0-4DC7-4D7F-B726-AF45E754D5C8}" type="presOf" srcId="{23F14EC0-548C-482A-BF03-DADBEC1880FB}" destId="{FF3817EF-919A-46EE-8A35-A3FDD8BA8933}" srcOrd="1" destOrd="0" presId="urn:microsoft.com/office/officeart/2005/8/layout/bProcess3"/>
    <dgm:cxn modelId="{A33603BA-0F82-47B4-8D1B-3BF3C247217B}" type="presOf" srcId="{DB4C693A-C0F4-4FF9-B8E4-09FF0CF06949}" destId="{A7B8DC7D-F1CD-4B4B-B5A8-45B3FFFF668D}" srcOrd="0" destOrd="0" presId="urn:microsoft.com/office/officeart/2005/8/layout/bProcess3"/>
    <dgm:cxn modelId="{A8537EBF-4CAF-4C6D-B282-1C34BAC79F7E}" type="presOf" srcId="{CF0CA043-BFAE-4152-A93A-69F7719AEF66}" destId="{BE33098B-F347-40DF-9E7D-254D0C868423}" srcOrd="0" destOrd="0" presId="urn:microsoft.com/office/officeart/2005/8/layout/bProcess3"/>
    <dgm:cxn modelId="{7B57CFCD-CA81-491D-BF86-3E03521E860C}" type="presOf" srcId="{BF39A24C-9A38-48E3-AB9D-DC0C1BFA4C82}" destId="{48169745-2170-47A1-A9B2-7D6B23DB2C58}" srcOrd="1" destOrd="0" presId="urn:microsoft.com/office/officeart/2005/8/layout/bProcess3"/>
    <dgm:cxn modelId="{7E3EA1D7-E2CB-4C28-8863-FD7202AE9A34}" type="presOf" srcId="{D751A54F-1FF5-486F-8329-6FA8F748E4C9}" destId="{A749D110-A706-4CE1-8281-94CCCC7DA869}" srcOrd="0" destOrd="0" presId="urn:microsoft.com/office/officeart/2005/8/layout/bProcess3"/>
    <dgm:cxn modelId="{F7FF66E4-E716-4BF2-987E-E17C7C0CAF31}" srcId="{D751A54F-1FF5-486F-8329-6FA8F748E4C9}" destId="{C0B90FDF-D995-4557-81BE-A9393C692B8D}" srcOrd="2" destOrd="0" parTransId="{47D06F86-F784-4A9C-B1BC-29F12BDC3F0A}" sibTransId="{23F14EC0-548C-482A-BF03-DADBEC1880FB}"/>
    <dgm:cxn modelId="{555C98F8-BA36-419C-8323-05481F56F22A}" type="presOf" srcId="{23F14EC0-548C-482A-BF03-DADBEC1880FB}" destId="{C4B236ED-0E39-46FC-AB7C-C51820E95829}" srcOrd="0" destOrd="0" presId="urn:microsoft.com/office/officeart/2005/8/layout/bProcess3"/>
    <dgm:cxn modelId="{79DF2DFC-A1A7-4078-A4F3-F80D5389801A}" type="presOf" srcId="{BF39A24C-9A38-48E3-AB9D-DC0C1BFA4C82}" destId="{A4DF689B-14CD-49EF-BD2A-8A631F273CE8}" srcOrd="0" destOrd="0" presId="urn:microsoft.com/office/officeart/2005/8/layout/bProcess3"/>
    <dgm:cxn modelId="{19130B74-452B-4007-B1B3-1B8AE4E193D7}" type="presParOf" srcId="{A749D110-A706-4CE1-8281-94CCCC7DA869}" destId="{2A6B971E-F654-4E49-9C43-4BC0CD267904}" srcOrd="0" destOrd="0" presId="urn:microsoft.com/office/officeart/2005/8/layout/bProcess3"/>
    <dgm:cxn modelId="{969B98C8-F02C-48AA-831E-CA757A53D9E9}" type="presParOf" srcId="{A749D110-A706-4CE1-8281-94CCCC7DA869}" destId="{A4DF689B-14CD-49EF-BD2A-8A631F273CE8}" srcOrd="1" destOrd="0" presId="urn:microsoft.com/office/officeart/2005/8/layout/bProcess3"/>
    <dgm:cxn modelId="{318E9A4A-1DAF-4332-A972-F4DC3EB62ECC}" type="presParOf" srcId="{A4DF689B-14CD-49EF-BD2A-8A631F273CE8}" destId="{48169745-2170-47A1-A9B2-7D6B23DB2C58}" srcOrd="0" destOrd="0" presId="urn:microsoft.com/office/officeart/2005/8/layout/bProcess3"/>
    <dgm:cxn modelId="{B0F1C67F-6D25-431C-97AF-274991217B32}" type="presParOf" srcId="{A749D110-A706-4CE1-8281-94CCCC7DA869}" destId="{FA7B5682-7F2E-436D-BEDF-3757D91BE85B}" srcOrd="2" destOrd="0" presId="urn:microsoft.com/office/officeart/2005/8/layout/bProcess3"/>
    <dgm:cxn modelId="{6239F1E7-4661-47C2-9406-98B25725960F}" type="presParOf" srcId="{A749D110-A706-4CE1-8281-94CCCC7DA869}" destId="{BE33098B-F347-40DF-9E7D-254D0C868423}" srcOrd="3" destOrd="0" presId="urn:microsoft.com/office/officeart/2005/8/layout/bProcess3"/>
    <dgm:cxn modelId="{DAE6FE99-79C2-4B3C-8346-F50D0B5BE5B6}" type="presParOf" srcId="{BE33098B-F347-40DF-9E7D-254D0C868423}" destId="{505383E1-FEF7-4544-82C4-0CAD9611C7AF}" srcOrd="0" destOrd="0" presId="urn:microsoft.com/office/officeart/2005/8/layout/bProcess3"/>
    <dgm:cxn modelId="{95FB224A-0059-4D1E-8206-ED5270C76A6D}" type="presParOf" srcId="{A749D110-A706-4CE1-8281-94CCCC7DA869}" destId="{5631B691-1B9D-4168-8627-2E836E860128}" srcOrd="4" destOrd="0" presId="urn:microsoft.com/office/officeart/2005/8/layout/bProcess3"/>
    <dgm:cxn modelId="{2FA21400-0737-45E8-89B7-37CF779B2C7D}" type="presParOf" srcId="{A749D110-A706-4CE1-8281-94CCCC7DA869}" destId="{C4B236ED-0E39-46FC-AB7C-C51820E95829}" srcOrd="5" destOrd="0" presId="urn:microsoft.com/office/officeart/2005/8/layout/bProcess3"/>
    <dgm:cxn modelId="{249E39BD-A30A-447E-ADF3-7A439D9EDB65}" type="presParOf" srcId="{C4B236ED-0E39-46FC-AB7C-C51820E95829}" destId="{FF3817EF-919A-46EE-8A35-A3FDD8BA8933}" srcOrd="0" destOrd="0" presId="urn:microsoft.com/office/officeart/2005/8/layout/bProcess3"/>
    <dgm:cxn modelId="{CB8CB39F-5149-4FF5-B4CE-7951A3447A65}" type="presParOf" srcId="{A749D110-A706-4CE1-8281-94CCCC7DA869}" destId="{A7B8DC7D-F1CD-4B4B-B5A8-45B3FFFF668D}" srcOrd="6" destOrd="0" presId="urn:microsoft.com/office/officeart/2005/8/layout/bProcess3"/>
    <dgm:cxn modelId="{5352E6F0-A04E-4339-8A53-3F07284E039D}" type="presParOf" srcId="{A749D110-A706-4CE1-8281-94CCCC7DA869}" destId="{816915A0-C0E6-45C8-9A74-165FC3CD449F}" srcOrd="7" destOrd="0" presId="urn:microsoft.com/office/officeart/2005/8/layout/bProcess3"/>
    <dgm:cxn modelId="{D4AA5C56-2AE2-4DE4-A7DE-8FE8224A462B}" type="presParOf" srcId="{816915A0-C0E6-45C8-9A74-165FC3CD449F}" destId="{50269494-0FE1-4E7B-ABD0-BDD89750F2A8}" srcOrd="0" destOrd="0" presId="urn:microsoft.com/office/officeart/2005/8/layout/bProcess3"/>
    <dgm:cxn modelId="{A54432B8-4AD2-4007-859D-B68CCA2E9506}" type="presParOf" srcId="{A749D110-A706-4CE1-8281-94CCCC7DA869}" destId="{84729883-71FA-42E2-B212-1974D4196855}" srcOrd="8" destOrd="0" presId="urn:microsoft.com/office/officeart/2005/8/layout/bProcess3"/>
    <dgm:cxn modelId="{CE61C227-6C31-4B14-B98F-1A59065D8762}" type="presParOf" srcId="{A749D110-A706-4CE1-8281-94CCCC7DA869}" destId="{DB6B5872-CEC8-4DD8-B67E-F5311D7AB2B6}" srcOrd="9" destOrd="0" presId="urn:microsoft.com/office/officeart/2005/8/layout/bProcess3"/>
    <dgm:cxn modelId="{F8DAC7D9-8916-4231-8903-267D114BF2B4}" type="presParOf" srcId="{DB6B5872-CEC8-4DD8-B67E-F5311D7AB2B6}" destId="{C27C79E9-BD77-4ACE-BC26-869C2E3D97C2}" srcOrd="0" destOrd="0" presId="urn:microsoft.com/office/officeart/2005/8/layout/bProcess3"/>
    <dgm:cxn modelId="{DAA0487A-680C-4F3C-BE96-75BD5C32CFA2}" type="presParOf" srcId="{A749D110-A706-4CE1-8281-94CCCC7DA869}" destId="{31EA92CE-3DF6-4797-8BA4-523364C87EC4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562265" y="-2419690"/>
          <a:ext cx="1667116" cy="650649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Глобальная пандемия вернула внимание человечества к своему здоровью, но не все желают или просто не имеют время, чтобы советоваться с нужными специалистами.</a:t>
          </a:r>
        </a:p>
      </dsp:txBody>
      <dsp:txXfrm rot="-5400000">
        <a:off x="3142575" y="81382"/>
        <a:ext cx="6425114" cy="1504352"/>
      </dsp:txXfrm>
    </dsp:sp>
    <dsp:sp modelId="{25CE82D9-9946-4501-ADAF-4D9AD60E2680}">
      <dsp:nvSpPr>
        <dsp:cNvPr id="0" name=""/>
        <dsp:cNvSpPr/>
      </dsp:nvSpPr>
      <dsp:spPr>
        <a:xfrm>
          <a:off x="675" y="814"/>
          <a:ext cx="314122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Граждане</a:t>
          </a:r>
          <a:r>
            <a:rPr lang="ru-RU" sz="4000" kern="1200" baseline="0" dirty="0"/>
            <a:t> РФ</a:t>
          </a:r>
          <a:endParaRPr lang="ru-RU" sz="4000" kern="1200" dirty="0"/>
        </a:p>
      </dsp:txBody>
      <dsp:txXfrm>
        <a:off x="81978" y="82117"/>
        <a:ext cx="297861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15259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Конкуренты Продукты/Услуги</a:t>
          </a:r>
        </a:p>
      </dsp:txBody>
      <dsp:txXfrm>
        <a:off x="3137" y="215259"/>
        <a:ext cx="3059169" cy="802716"/>
      </dsp:txXfrm>
    </dsp:sp>
    <dsp:sp modelId="{B206DAC4-D1DF-4053-8506-5DE426BC8BEF}">
      <dsp:nvSpPr>
        <dsp:cNvPr id="0" name=""/>
        <dsp:cNvSpPr/>
      </dsp:nvSpPr>
      <dsp:spPr>
        <a:xfrm>
          <a:off x="0" y="982579"/>
          <a:ext cx="3059169" cy="350756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Zepp</a:t>
          </a:r>
          <a:r>
            <a:rPr lang="en-US" sz="2300" kern="1200" dirty="0"/>
            <a:t> Life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Apple Health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Ornament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MyFitnessPal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MediSafe</a:t>
          </a:r>
          <a:endParaRPr lang="ru-RU" sz="2300" kern="1200" dirty="0"/>
        </a:p>
      </dsp:txBody>
      <dsp:txXfrm>
        <a:off x="0" y="982579"/>
        <a:ext cx="3059169" cy="3507569"/>
      </dsp:txXfrm>
    </dsp:sp>
    <dsp:sp modelId="{34E68AF3-FEED-4A3D-869A-6E2B7BBFBA4D}">
      <dsp:nvSpPr>
        <dsp:cNvPr id="0" name=""/>
        <dsp:cNvSpPr/>
      </dsp:nvSpPr>
      <dsp:spPr>
        <a:xfrm>
          <a:off x="3490590" y="205452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Фирмы конкуренты</a:t>
          </a:r>
        </a:p>
      </dsp:txBody>
      <dsp:txXfrm>
        <a:off x="3490590" y="205452"/>
        <a:ext cx="3059169" cy="802716"/>
      </dsp:txXfrm>
    </dsp:sp>
    <dsp:sp modelId="{400F4E5D-F016-41EA-97FB-BF5BA36522C2}">
      <dsp:nvSpPr>
        <dsp:cNvPr id="0" name=""/>
        <dsp:cNvSpPr/>
      </dsp:nvSpPr>
      <dsp:spPr>
        <a:xfrm>
          <a:off x="3490590" y="1008169"/>
          <a:ext cx="3059169" cy="354679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Xiaomi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Apple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Ornament Health AG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MyFitnessPal, Inc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 err="1"/>
            <a:t>MediSafe</a:t>
          </a:r>
          <a:r>
            <a:rPr lang="en-US" sz="2300" b="0" i="0" kern="1200" dirty="0"/>
            <a:t> Inc.</a:t>
          </a:r>
          <a:endParaRPr lang="ru-RU" sz="2300" kern="1200" dirty="0"/>
        </a:p>
      </dsp:txBody>
      <dsp:txXfrm>
        <a:off x="3490590" y="1008169"/>
        <a:ext cx="3059169" cy="3546796"/>
      </dsp:txXfrm>
    </dsp:sp>
    <dsp:sp modelId="{869E6585-1C72-4E82-914E-39E2C4E28665}">
      <dsp:nvSpPr>
        <dsp:cNvPr id="0" name=""/>
        <dsp:cNvSpPr/>
      </dsp:nvSpPr>
      <dsp:spPr>
        <a:xfrm>
          <a:off x="6981180" y="198806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Наши преимущества</a:t>
          </a:r>
        </a:p>
      </dsp:txBody>
      <dsp:txXfrm>
        <a:off x="6981180" y="198806"/>
        <a:ext cx="3059169" cy="802716"/>
      </dsp:txXfrm>
    </dsp:sp>
    <dsp:sp modelId="{0C85A15E-56D2-44B3-8E52-7FFFB1AE2983}">
      <dsp:nvSpPr>
        <dsp:cNvPr id="0" name=""/>
        <dsp:cNvSpPr/>
      </dsp:nvSpPr>
      <dsp:spPr>
        <a:xfrm>
          <a:off x="6978043" y="1008169"/>
          <a:ext cx="3059169" cy="354679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Советы по здоровью помимо простого трекинга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Планирование тренировок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Трекер настроения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Персональный тренер по подписке</a:t>
          </a:r>
        </a:p>
      </dsp:txBody>
      <dsp:txXfrm>
        <a:off x="6978043" y="1008169"/>
        <a:ext cx="3059169" cy="3546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F689B-14CD-49EF-BD2A-8A631F273CE8}">
      <dsp:nvSpPr>
        <dsp:cNvPr id="0" name=""/>
        <dsp:cNvSpPr/>
      </dsp:nvSpPr>
      <dsp:spPr>
        <a:xfrm>
          <a:off x="2116325" y="1081446"/>
          <a:ext cx="478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6315" y="45720"/>
              </a:lnTo>
              <a:lnTo>
                <a:pt x="256315" y="56367"/>
              </a:lnTo>
              <a:lnTo>
                <a:pt x="478431" y="5636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342812" y="1124737"/>
        <a:ext cx="25457" cy="4858"/>
      </dsp:txXfrm>
    </dsp:sp>
    <dsp:sp modelId="{2A6B971E-F654-4E49-9C43-4BC0CD267904}">
      <dsp:nvSpPr>
        <dsp:cNvPr id="0" name=""/>
        <dsp:cNvSpPr/>
      </dsp:nvSpPr>
      <dsp:spPr>
        <a:xfrm>
          <a:off x="5611" y="493412"/>
          <a:ext cx="2112513" cy="12675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Скачивание приложения пользователем</a:t>
          </a:r>
        </a:p>
      </dsp:txBody>
      <dsp:txXfrm>
        <a:off x="5611" y="493412"/>
        <a:ext cx="2112513" cy="1267508"/>
      </dsp:txXfrm>
    </dsp:sp>
    <dsp:sp modelId="{BE33098B-F347-40DF-9E7D-254D0C868423}">
      <dsp:nvSpPr>
        <dsp:cNvPr id="0" name=""/>
        <dsp:cNvSpPr/>
      </dsp:nvSpPr>
      <dsp:spPr>
        <a:xfrm>
          <a:off x="4737871" y="1081446"/>
          <a:ext cx="4321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6367"/>
              </a:moveTo>
              <a:lnTo>
                <a:pt x="233162" y="56367"/>
              </a:lnTo>
              <a:lnTo>
                <a:pt x="233162" y="45720"/>
              </a:lnTo>
              <a:lnTo>
                <a:pt x="432125" y="45720"/>
              </a:lnTo>
            </a:path>
          </a:pathLst>
        </a:custGeom>
        <a:noFill/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942362" y="1124737"/>
        <a:ext cx="23142" cy="4858"/>
      </dsp:txXfrm>
    </dsp:sp>
    <dsp:sp modelId="{FA7B5682-7F2E-436D-BEDF-3757D91BE85B}">
      <dsp:nvSpPr>
        <dsp:cNvPr id="0" name=""/>
        <dsp:cNvSpPr/>
      </dsp:nvSpPr>
      <dsp:spPr>
        <a:xfrm>
          <a:off x="2627157" y="504059"/>
          <a:ext cx="2112513" cy="1267508"/>
        </a:xfrm>
        <a:prstGeom prst="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Регистрация пользователя</a:t>
          </a:r>
        </a:p>
      </dsp:txBody>
      <dsp:txXfrm>
        <a:off x="2627157" y="504059"/>
        <a:ext cx="2112513" cy="1267508"/>
      </dsp:txXfrm>
    </dsp:sp>
    <dsp:sp modelId="{C4B236ED-0E39-46FC-AB7C-C51820E95829}">
      <dsp:nvSpPr>
        <dsp:cNvPr id="0" name=""/>
        <dsp:cNvSpPr/>
      </dsp:nvSpPr>
      <dsp:spPr>
        <a:xfrm>
          <a:off x="1061868" y="1759120"/>
          <a:ext cx="5196784" cy="455278"/>
        </a:xfrm>
        <a:custGeom>
          <a:avLst/>
          <a:gdLst/>
          <a:ahLst/>
          <a:cxnLst/>
          <a:rect l="0" t="0" r="0" b="0"/>
          <a:pathLst>
            <a:path>
              <a:moveTo>
                <a:pt x="5196784" y="0"/>
              </a:moveTo>
              <a:lnTo>
                <a:pt x="5196784" y="244739"/>
              </a:lnTo>
              <a:lnTo>
                <a:pt x="0" y="244739"/>
              </a:lnTo>
              <a:lnTo>
                <a:pt x="0" y="455278"/>
              </a:lnTo>
            </a:path>
          </a:pathLst>
        </a:custGeom>
        <a:noFill/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529774" y="1984330"/>
        <a:ext cx="260972" cy="4858"/>
      </dsp:txXfrm>
    </dsp:sp>
    <dsp:sp modelId="{5631B691-1B9D-4168-8627-2E836E860128}">
      <dsp:nvSpPr>
        <dsp:cNvPr id="0" name=""/>
        <dsp:cNvSpPr/>
      </dsp:nvSpPr>
      <dsp:spPr>
        <a:xfrm>
          <a:off x="5202396" y="493412"/>
          <a:ext cx="2112513" cy="1267508"/>
        </a:xfrm>
        <a:prstGeom prst="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Выбор услуг из доступного списка</a:t>
          </a:r>
        </a:p>
      </dsp:txBody>
      <dsp:txXfrm>
        <a:off x="5202396" y="493412"/>
        <a:ext cx="2112513" cy="1267508"/>
      </dsp:txXfrm>
    </dsp:sp>
    <dsp:sp modelId="{816915A0-C0E6-45C8-9A74-165FC3CD449F}">
      <dsp:nvSpPr>
        <dsp:cNvPr id="0" name=""/>
        <dsp:cNvSpPr/>
      </dsp:nvSpPr>
      <dsp:spPr>
        <a:xfrm>
          <a:off x="2116325" y="2834833"/>
          <a:ext cx="4552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278" y="45720"/>
              </a:lnTo>
            </a:path>
          </a:pathLst>
        </a:custGeom>
        <a:noFill/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331817" y="2878123"/>
        <a:ext cx="24293" cy="4858"/>
      </dsp:txXfrm>
    </dsp:sp>
    <dsp:sp modelId="{A7B8DC7D-F1CD-4B4B-B5A8-45B3FFFF668D}">
      <dsp:nvSpPr>
        <dsp:cNvPr id="0" name=""/>
        <dsp:cNvSpPr/>
      </dsp:nvSpPr>
      <dsp:spPr>
        <a:xfrm>
          <a:off x="5611" y="2246799"/>
          <a:ext cx="2112513" cy="1267508"/>
        </a:xfrm>
        <a:prstGeom prst="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Оплата подписки на услугу</a:t>
          </a:r>
          <a:r>
            <a:rPr lang="en-US" sz="1300" kern="1200" dirty="0"/>
            <a:t>/</a:t>
          </a:r>
          <a:r>
            <a:rPr lang="ru-RU" sz="1300" kern="1200" dirty="0" err="1"/>
            <a:t>ги</a:t>
          </a:r>
          <a:endParaRPr lang="ru-RU" sz="1300" kern="1200" dirty="0"/>
        </a:p>
      </dsp:txBody>
      <dsp:txXfrm>
        <a:off x="5611" y="2246799"/>
        <a:ext cx="2112513" cy="1267508"/>
      </dsp:txXfrm>
    </dsp:sp>
    <dsp:sp modelId="{DB6B5872-CEC8-4DD8-B67E-F5311D7AB2B6}">
      <dsp:nvSpPr>
        <dsp:cNvPr id="0" name=""/>
        <dsp:cNvSpPr/>
      </dsp:nvSpPr>
      <dsp:spPr>
        <a:xfrm>
          <a:off x="4714717" y="2834833"/>
          <a:ext cx="4552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278" y="45720"/>
              </a:lnTo>
            </a:path>
          </a:pathLst>
        </a:custGeom>
        <a:noFill/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930210" y="2878123"/>
        <a:ext cx="24293" cy="4858"/>
      </dsp:txXfrm>
    </dsp:sp>
    <dsp:sp modelId="{84729883-71FA-42E2-B212-1974D4196855}">
      <dsp:nvSpPr>
        <dsp:cNvPr id="0" name=""/>
        <dsp:cNvSpPr/>
      </dsp:nvSpPr>
      <dsp:spPr>
        <a:xfrm>
          <a:off x="2604004" y="2246799"/>
          <a:ext cx="2112513" cy="1267508"/>
        </a:xfrm>
        <a:prstGeom prst="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Использование услуг</a:t>
          </a:r>
          <a:r>
            <a:rPr lang="en-US" sz="1300" kern="1200" dirty="0"/>
            <a:t>;</a:t>
          </a:r>
          <a:r>
            <a:rPr lang="ru-RU" sz="1300" kern="1200" dirty="0"/>
            <a:t> анализ действий и состояния пользователя </a:t>
          </a:r>
        </a:p>
      </dsp:txBody>
      <dsp:txXfrm>
        <a:off x="2604004" y="2246799"/>
        <a:ext cx="2112513" cy="1267508"/>
      </dsp:txXfrm>
    </dsp:sp>
    <dsp:sp modelId="{31EA92CE-3DF6-4797-8BA4-523364C87EC4}">
      <dsp:nvSpPr>
        <dsp:cNvPr id="0" name=""/>
        <dsp:cNvSpPr/>
      </dsp:nvSpPr>
      <dsp:spPr>
        <a:xfrm>
          <a:off x="5202396" y="2246799"/>
          <a:ext cx="2112513" cy="1267508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Предложение других функций приложения на основе собранных данных</a:t>
          </a:r>
          <a:r>
            <a:rPr lang="en-US" sz="1300" kern="1200" dirty="0"/>
            <a:t>; </a:t>
          </a:r>
          <a:r>
            <a:rPr lang="ru-RU" sz="1300" kern="1200" dirty="0"/>
            <a:t>продление или прекращение подписки</a:t>
          </a:r>
        </a:p>
      </dsp:txBody>
      <dsp:txXfrm>
        <a:off x="5202396" y="2246799"/>
        <a:ext cx="2112513" cy="1267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68752" cy="20933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Мобильное приложение «</a:t>
            </a:r>
            <a:r>
              <a:rPr lang="en-US" sz="4400" dirty="0"/>
              <a:t>FitLife</a:t>
            </a:r>
            <a:r>
              <a:rPr lang="ru-RU" sz="4400" dirty="0"/>
              <a:t>»</a:t>
            </a:r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latin typeface="Arial"/>
              </a:rPr>
              <a:t>Команда </a:t>
            </a:r>
            <a:r>
              <a:rPr lang="en-US" sz="2800" b="0" strike="noStrike" spc="-1" dirty="0">
                <a:latin typeface="Arial"/>
              </a:rPr>
              <a:t>FitTech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550" y="3685588"/>
            <a:ext cx="46857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Разработчики проекта</a:t>
            </a:r>
            <a:r>
              <a:rPr lang="en-US" sz="1400" dirty="0"/>
              <a:t>: </a:t>
            </a:r>
            <a:endParaRPr lang="ru-RU" sz="1400" dirty="0"/>
          </a:p>
          <a:p>
            <a:r>
              <a:rPr lang="ru-RU" sz="1400" dirty="0"/>
              <a:t>студенты группы ОБ-09.03.02.01-11 </a:t>
            </a:r>
          </a:p>
          <a:p>
            <a:r>
              <a:rPr lang="ru-RU" sz="1400" dirty="0" err="1"/>
              <a:t>Чиркова</a:t>
            </a:r>
            <a:r>
              <a:rPr lang="ru-RU" sz="1400" dirty="0"/>
              <a:t> Ангелина, </a:t>
            </a:r>
            <a:r>
              <a:rPr lang="ru-RU" sz="1400" dirty="0" err="1"/>
              <a:t>Гунчев</a:t>
            </a:r>
            <a:r>
              <a:rPr lang="ru-RU" sz="1400" dirty="0"/>
              <a:t> Антон, </a:t>
            </a:r>
            <a:r>
              <a:rPr lang="ru-RU" sz="1400" dirty="0" err="1"/>
              <a:t>Валюков</a:t>
            </a:r>
            <a:r>
              <a:rPr lang="ru-RU" sz="1400" dirty="0"/>
              <a:t> Даниил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90172" y="3514878"/>
            <a:ext cx="1799642" cy="132002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Ангелина Чиркова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Навык планирования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Бизнес-аналитик</a:t>
            </a: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7184379" y="3554521"/>
            <a:ext cx="2139375" cy="1219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Даниил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Валюков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Навык дизайна и программирования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Дизайнер и программист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BC189E5-FD42-5042-2F06-9158A3FA2864}"/>
              </a:ext>
            </a:extLst>
          </p:cNvPr>
          <p:cNvSpPr txBox="1">
            <a:spLocks/>
          </p:cNvSpPr>
          <p:nvPr/>
        </p:nvSpPr>
        <p:spPr>
          <a:xfrm>
            <a:off x="3888345" y="3541539"/>
            <a:ext cx="1946382" cy="132002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Антон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Гунчев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Навык программирования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Главный программист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09BC809-6A0B-CD43-271C-B571EC8D5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09" y="1257471"/>
            <a:ext cx="1577328" cy="213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831B15-7327-319D-BFD2-6E380EBD5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79" y="1257471"/>
            <a:ext cx="1541589" cy="218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9381184-8399-CDF7-69B8-0F08365C3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00" y="1294213"/>
            <a:ext cx="1577328" cy="210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7651" y="4834904"/>
            <a:ext cx="317497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Лидер – 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Чиркова</a:t>
            </a: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 Ангелина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600" dirty="0">
                <a:solidFill>
                  <a:schemeClr val="tx1"/>
                </a:solidFill>
              </a:rPr>
              <a:t>Наблюдение за здоровьем и поддержание формы</a:t>
            </a:r>
            <a:endParaRPr sz="1600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ru-RU" sz="19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MS Gothic" pitchFamily="49" charset="-128"/>
              </a:rPr>
              <a:t>Создание мобильного приложения помогающего следить за здоровьем и поддерживать физическую форму.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178644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FitLife – </a:t>
            </a: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 приложение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позволяющ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отслеживать состояние здоровья. Оно позволяет структурировать и помогают проанализировать физические показатели тела и повседневные привычки: сон, питание, активность и ментальное здоровье.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Чаще всего люди для фиксации показателей здоровья используют фитнес-браслеты. Они анализируют некоторые полезные данные, например, информацию о сделанных в день шагах, пульсе, качестве сна. Но чтобы сделать из своего смартфона помощника по управлению здоровьем, необязательно покупать гаджет — можно просто установить полезное приложение и вручную вносить данные. На основе этих данных приложение будет давать советы по соблюдению здорового образа жизни.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 приложения будет зависеть от уровня действующей подписки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110892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Новые</a:t>
                      </a:r>
                      <a:r>
                        <a:rPr lang="ru-RU" baseline="0" dirty="0"/>
                        <a:t> производственные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89508" y="1780638"/>
            <a:ext cx="100806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Целевой аудиторией проекта являются жители Удмуртской Республики,  Республики Татарстан, Кировской Области и Пермского Края в возрасте от 14 лет. Общий объем потенциальной целевой аудитории составляет 7 400 000 миллиона человек. (на 2023 год)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97614" y="1323108"/>
            <a:ext cx="5610685" cy="29523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b="1" i="1" dirty="0">
                <a:effectLst/>
              </a:rPr>
              <a:t>PAM </a:t>
            </a:r>
            <a:r>
              <a:rPr lang="ru-RU" b="1" i="1" dirty="0"/>
              <a:t>прогноз 7 400 000 человек (2,2 млрд рублей)</a:t>
            </a:r>
            <a:endParaRPr lang="ru-RU" b="1" i="1" dirty="0">
              <a:effectLst/>
            </a:endParaRPr>
          </a:p>
          <a:p>
            <a:pPr algn="l"/>
            <a:r>
              <a:rPr lang="ru-RU" b="1" i="1" dirty="0">
                <a:effectLst/>
              </a:rPr>
              <a:t>TAM прогноз 3 700 000 человек (1,1 млрд рублей)</a:t>
            </a:r>
            <a:endParaRPr lang="ru-RU" b="0" i="1" dirty="0">
              <a:effectLst/>
            </a:endParaRPr>
          </a:p>
          <a:p>
            <a:pPr algn="l"/>
            <a:endParaRPr lang="ru-RU" b="1" i="1" dirty="0">
              <a:effectLst/>
            </a:endParaRPr>
          </a:p>
          <a:p>
            <a:pPr algn="l"/>
            <a:r>
              <a:rPr lang="ru-RU" b="1" i="1" dirty="0">
                <a:effectLst/>
              </a:rPr>
              <a:t>SAM прогноз 250 000 человек (75 млн рублей)</a:t>
            </a:r>
            <a:endParaRPr lang="ru-RU" b="0" i="1" dirty="0">
              <a:effectLst/>
            </a:endParaRPr>
          </a:p>
          <a:p>
            <a:pPr algn="l"/>
            <a:endParaRPr lang="ru-RU" b="1" i="1" dirty="0">
              <a:effectLst/>
            </a:endParaRPr>
          </a:p>
          <a:p>
            <a:pPr algn="l"/>
            <a:r>
              <a:rPr lang="ru-RU" b="1" i="1" dirty="0">
                <a:effectLst/>
              </a:rPr>
              <a:t>SOM 15 000 человек (4,5 млн рублей)</a:t>
            </a:r>
            <a:endParaRPr lang="ru-RU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510790"/>
              </p:ext>
            </p:extLst>
          </p:nvPr>
        </p:nvGraphicFramePr>
        <p:xfrm>
          <a:off x="40274" y="747043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881923"/>
              </p:ext>
            </p:extLst>
          </p:nvPr>
        </p:nvGraphicFramePr>
        <p:xfrm>
          <a:off x="0" y="931499"/>
          <a:ext cx="10080626" cy="4148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76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3816474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376312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1655938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967672">
                <a:tc rowSpan="3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41657"/>
                  </a:ext>
                </a:extLst>
              </a:tr>
              <a:tr h="1152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64252"/>
                  </a:ext>
                </a:extLst>
              </a:tr>
              <a:tr h="1884958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398659" y="149139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5906" y="1501673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9371" y="2297348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(продажи через  магазины приложений(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google play, app store, appgallery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 т.д.))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90631" y="3587892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42978" y="2181079"/>
            <a:ext cx="266342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Временные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Трудовые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Информационные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Финансовые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318348" y="1391066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Оказание услуг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3463726"/>
            <a:ext cx="5040314" cy="236988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издержки: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Содержание серверной структуры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Создание и обновление контента приложения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издержки: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Регистрация АО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Тестировка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1D5F5AE-5686-5188-238A-BC36EE387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446509"/>
              </p:ext>
            </p:extLst>
          </p:nvPr>
        </p:nvGraphicFramePr>
        <p:xfrm>
          <a:off x="900985" y="1251099"/>
          <a:ext cx="7320522" cy="4007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48D7738-FBCF-820D-B22F-566058280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222549"/>
              </p:ext>
            </p:extLst>
          </p:nvPr>
        </p:nvGraphicFramePr>
        <p:xfrm>
          <a:off x="683829" y="984121"/>
          <a:ext cx="8891982" cy="44015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1142">
                  <a:extLst>
                    <a:ext uri="{9D8B030D-6E8A-4147-A177-3AD203B41FA5}">
                      <a16:colId xmlns:a16="http://schemas.microsoft.com/office/drawing/2014/main" val="3069337025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3962117429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174722702"/>
                    </a:ext>
                  </a:extLst>
                </a:gridCol>
              </a:tblGrid>
              <a:tr h="624967">
                <a:tc>
                  <a:txBody>
                    <a:bodyPr/>
                    <a:lstStyle/>
                    <a:p>
                      <a:r>
                        <a:rPr lang="ru-RU" dirty="0"/>
                        <a:t>Буква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Значение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Пояснение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31094"/>
                  </a:ext>
                </a:extLst>
              </a:tr>
              <a:tr h="624967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Конкретный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Создание качественного и общедоступного приложения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75485"/>
                  </a:ext>
                </a:extLst>
              </a:tr>
              <a:tr h="624967">
                <a:tc>
                  <a:txBody>
                    <a:bodyPr/>
                    <a:lstStyle/>
                    <a:p>
                      <a:r>
                        <a:rPr lang="en-US" dirty="0"/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Измеримый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Показанием успешного достижения цели будет служить количество пользователей использующих приложение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94700"/>
                  </a:ext>
                </a:extLst>
              </a:tr>
              <a:tr h="624967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Достижимый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Достижение цели планируется с помощью команды программистов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36349"/>
                  </a:ext>
                </a:extLst>
              </a:tr>
              <a:tr h="624967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Актуальный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Данная услуга актуальна и является необходимой для потребителей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297658"/>
                  </a:ext>
                </a:extLst>
              </a:tr>
              <a:tr h="1078711"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Ограниченный по времени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Необходимо реализовать до 1 января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99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16403"/>
              </p:ext>
            </p:extLst>
          </p:nvPr>
        </p:nvGraphicFramePr>
        <p:xfrm>
          <a:off x="143768" y="1467123"/>
          <a:ext cx="9793089" cy="3193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Разработка приложения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210 000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95190" y="1584997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Индивидуальное предпринимательство (ИП)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 </a:t>
            </a:r>
          </a:p>
          <a:p>
            <a:r>
              <a:rPr lang="ru-RU" sz="3200" dirty="0">
                <a:ea typeface="MS Gothic" pitchFamily="49" charset="-128"/>
              </a:rPr>
              <a:t>Упрощенная система налогообложения (УСН)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7544867" cy="531019"/>
          </a:xfrm>
        </p:spPr>
        <p:txBody>
          <a:bodyPr lIns="720000"/>
          <a:lstStyle/>
          <a:p>
            <a:r>
              <a:rPr lang="ru-RU" sz="3200" dirty="0">
                <a:latin typeface="+mn-lt"/>
              </a:rPr>
              <a:t>Финансовый план</a:t>
            </a:r>
            <a:endParaRPr sz="32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749120"/>
              </p:ext>
            </p:extLst>
          </p:nvPr>
        </p:nvGraphicFramePr>
        <p:xfrm>
          <a:off x="79749" y="423669"/>
          <a:ext cx="9921126" cy="5246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6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129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1 млн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12 000 000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170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103 тыс.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83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1 103 000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и поддержка контента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 80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960 000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Содержание серверной структуры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тыс.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2899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Оплата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тестировщикам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(по ГПХ)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</a:t>
                      </a:r>
                    </a:p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Рекламная кампания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Регистрация АО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7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7 000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НАЛОГИ 6%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720 000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770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837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 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857тыс.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10 177 000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4801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250 000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323369"/>
            <a:ext cx="9217024" cy="731676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962167"/>
              </p:ext>
            </p:extLst>
          </p:nvPr>
        </p:nvGraphicFramePr>
        <p:xfrm>
          <a:off x="179772" y="1251099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1 103 000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10 177 000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588,2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51046C-73AF-22CF-7286-AC2015397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1179091"/>
            <a:ext cx="9427917" cy="35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900553" y="3798779"/>
            <a:ext cx="260425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Даниил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Валюков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89962973516,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do.flam1ngo@yandex.ru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https://vk.com/id560007021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19982" y="3791825"/>
            <a:ext cx="2566058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Антон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Гунчев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89048310916,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anton123gunchev@mail.ru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https://vk.com/chaos.undivided.enjoyer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AA136B02-0435-BEA3-FFBC-9BCB65DA749F}"/>
              </a:ext>
            </a:extLst>
          </p:cNvPr>
          <p:cNvSpPr txBox="1">
            <a:spLocks/>
          </p:cNvSpPr>
          <p:nvPr/>
        </p:nvSpPr>
        <p:spPr>
          <a:xfrm>
            <a:off x="791840" y="3771207"/>
            <a:ext cx="263579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Ангелина Чиркова,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89508238481, angelchir@yandex.ru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https://vk.com/murrmaymrrrmryaumyamya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BE894A-4FE8-2046-8A80-1EBA857BA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160" y="1404193"/>
            <a:ext cx="1596496" cy="226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C40AB51-B369-38E3-0944-20568F630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803" y="1404194"/>
            <a:ext cx="1633593" cy="217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89BD856-C492-AD82-45FF-9732997EB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08" y="1440291"/>
            <a:ext cx="1577328" cy="213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8476</TotalTime>
  <Words>1247</Words>
  <Application>Microsoft Office PowerPoint</Application>
  <PresentationFormat>Произвольный</PresentationFormat>
  <Paragraphs>420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Наблюдение за здоровьем и поддержание формы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Helium</cp:lastModifiedBy>
  <cp:revision>56</cp:revision>
  <dcterms:created xsi:type="dcterms:W3CDTF">2022-10-14T10:42:52Z</dcterms:created>
  <dcterms:modified xsi:type="dcterms:W3CDTF">2023-11-07T18:09:16Z</dcterms:modified>
  <dc:language>ru-RU</dc:language>
</cp:coreProperties>
</file>