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0" r:id="rId6"/>
    <p:sldId id="281" r:id="rId7"/>
    <p:sldId id="258" r:id="rId8"/>
    <p:sldId id="262" r:id="rId9"/>
    <p:sldId id="264" r:id="rId10"/>
    <p:sldId id="265" r:id="rId11"/>
    <p:sldId id="270" r:id="rId12"/>
    <p:sldId id="266" r:id="rId13"/>
    <p:sldId id="274" r:id="rId14"/>
    <p:sldId id="282" r:id="rId1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2C03D92-6A1B-4A52-9C88-11BB9E859557}">
          <p14:sldIdLst>
            <p14:sldId id="256"/>
            <p14:sldId id="280"/>
            <p14:sldId id="281"/>
            <p14:sldId id="258"/>
            <p14:sldId id="262"/>
            <p14:sldId id="264"/>
            <p14:sldId id="265"/>
            <p14:sldId id="270"/>
            <p14:sldId id="266"/>
            <p14:sldId id="274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5A"/>
    <a:srgbClr val="C8E8F4"/>
    <a:srgbClr val="8BCFE7"/>
    <a:srgbClr val="8DE5E3"/>
    <a:srgbClr val="B7DEE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3383" autoAdjust="0"/>
  </p:normalViewPr>
  <p:slideViewPr>
    <p:cSldViewPr snapToGrid="0">
      <p:cViewPr varScale="1">
        <p:scale>
          <a:sx n="80" d="100"/>
          <a:sy n="80" d="100"/>
        </p:scale>
        <p:origin x="754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186C4F-AE93-774C-AA4F-E3626C3066AA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EE14A578-703F-3F40-A9FA-624B6440FB93}">
      <dgm:prSet phldrT="[Text]" custT="1"/>
      <dgm:spPr>
        <a:solidFill>
          <a:schemeClr val="bg2">
            <a:alpha val="32000"/>
          </a:schemeClr>
        </a:solidFill>
        <a:ln>
          <a:noFill/>
        </a:ln>
      </dgm:spPr>
      <dgm:t>
        <a:bodyPr/>
        <a:lstStyle/>
        <a:p>
          <a:pPr algn="ctr">
            <a:lnSpc>
              <a:spcPct val="150000"/>
            </a:lnSpc>
            <a:spcAft>
              <a:spcPts val="0"/>
            </a:spcAft>
          </a:pPr>
          <a:r>
            <a: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 и промышленность</a:t>
          </a:r>
          <a:endParaRPr lang="en-US" sz="26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F0746D7E-7B74-0242-9903-6A0302634D02}" type="parTrans" cxnId="{3BA78609-F9A2-2840-A7C3-C90BA8A75AEF}">
      <dgm:prSet/>
      <dgm:spPr/>
      <dgm:t>
        <a:bodyPr/>
        <a:lstStyle/>
        <a:p>
          <a:endParaRPr lang="en-US"/>
        </a:p>
      </dgm:t>
    </dgm:pt>
    <dgm:pt modelId="{E5FB335F-B727-D248-A4A8-F6B89E342347}" type="sibTrans" cxnId="{3BA78609-F9A2-2840-A7C3-C90BA8A75AEF}">
      <dgm:prSet/>
      <dgm:spPr>
        <a:noFill/>
      </dgm:spPr>
      <dgm:t>
        <a:bodyPr/>
        <a:lstStyle/>
        <a:p>
          <a:endParaRPr lang="en-US" dirty="0"/>
        </a:p>
      </dgm:t>
    </dgm:pt>
    <dgm:pt modelId="{1BE62C62-4A78-E747-AC94-B2631B8B1105}">
      <dgm:prSet phldrT="[Text]" custT="1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 энергии и природные ресурсы</a:t>
          </a:r>
          <a:endParaRPr lang="en-US" sz="26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427792A0-F801-3D42-981B-BBCCCFE0EE9A}" type="parTrans" cxnId="{DCE1C26D-FDF0-B24C-82E3-5AE362F4BF6F}">
      <dgm:prSet/>
      <dgm:spPr/>
      <dgm:t>
        <a:bodyPr/>
        <a:lstStyle/>
        <a:p>
          <a:endParaRPr lang="en-US"/>
        </a:p>
      </dgm:t>
    </dgm:pt>
    <dgm:pt modelId="{EF211CAE-F30C-5C41-8EDA-654574D2787C}" type="sibTrans" cxnId="{DCE1C26D-FDF0-B24C-82E3-5AE362F4BF6F}">
      <dgm:prSet/>
      <dgm:spPr/>
      <dgm:t>
        <a:bodyPr/>
        <a:lstStyle/>
        <a:p>
          <a:endParaRPr lang="en-US"/>
        </a:p>
      </dgm:t>
    </dgm:pt>
    <dgm:pt modelId="{16AEC389-1D1C-4749-848D-448179051295}">
      <dgm:prSet custT="1"/>
      <dgm:spPr>
        <a:solidFill>
          <a:schemeClr val="bg1">
            <a:lumMod val="95000"/>
            <a:alpha val="64000"/>
          </a:scheme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en-US" sz="2000" dirty="0">
              <a:solidFill>
                <a:schemeClr val="accent1">
                  <a:lumMod val="25000"/>
                </a:schemeClr>
              </a:solidFill>
            </a:rPr>
            <a:t> </a:t>
          </a:r>
          <a:r>
            <a: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Машиностроение и оборудование</a:t>
          </a:r>
          <a:endParaRPr lang="en-US" sz="26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C4BF94D-1911-5B41-8A46-8AAA541BB4AA}" type="parTrans" cxnId="{FD9B9117-BE8E-D748-8DD7-69018B616CFD}">
      <dgm:prSet/>
      <dgm:spPr/>
      <dgm:t>
        <a:bodyPr/>
        <a:lstStyle/>
        <a:p>
          <a:endParaRPr lang="en-US"/>
        </a:p>
      </dgm:t>
    </dgm:pt>
    <dgm:pt modelId="{4B7C9E4C-8ADA-1A49-8427-F5E35652F4DA}" type="sibTrans" cxnId="{FD9B9117-BE8E-D748-8DD7-69018B616CFD}">
      <dgm:prSet/>
      <dgm:spPr>
        <a:noFill/>
      </dgm:spPr>
      <dgm:t>
        <a:bodyPr/>
        <a:lstStyle/>
        <a:p>
          <a:endParaRPr lang="en-US" dirty="0"/>
        </a:p>
      </dgm:t>
    </dgm:pt>
    <dgm:pt modelId="{663AE87C-3120-D545-9404-15A46CC97D17}" type="pres">
      <dgm:prSet presAssocID="{32186C4F-AE93-774C-AA4F-E3626C3066AA}" presName="Name0" presStyleCnt="0">
        <dgm:presLayoutVars>
          <dgm:dir/>
          <dgm:resizeHandles val="exact"/>
        </dgm:presLayoutVars>
      </dgm:prSet>
      <dgm:spPr/>
    </dgm:pt>
    <dgm:pt modelId="{ED6A2469-8914-FC4F-B81F-0C94215B6999}" type="pres">
      <dgm:prSet presAssocID="{EE14A578-703F-3F40-A9FA-624B6440FB93}" presName="node" presStyleLbl="node1" presStyleIdx="0" presStyleCnt="3" custScaleX="124182" custScaleY="449965" custLinFactNeighborY="-1633">
        <dgm:presLayoutVars>
          <dgm:bulletEnabled val="1"/>
        </dgm:presLayoutVars>
      </dgm:prSet>
      <dgm:spPr/>
    </dgm:pt>
    <dgm:pt modelId="{9A236BD0-A0A3-F54F-8BEA-221C2DD0F5F0}" type="pres">
      <dgm:prSet presAssocID="{E5FB335F-B727-D248-A4A8-F6B89E342347}" presName="sibTrans" presStyleLbl="sibTrans2D1" presStyleIdx="0" presStyleCnt="2" custFlipVert="1" custFlipHor="0" custScaleX="6216" custScaleY="5314"/>
      <dgm:spPr/>
    </dgm:pt>
    <dgm:pt modelId="{BF151036-A7BE-F144-A994-D9B1B8D90F17}" type="pres">
      <dgm:prSet presAssocID="{E5FB335F-B727-D248-A4A8-F6B89E342347}" presName="connectorText" presStyleLbl="sibTrans2D1" presStyleIdx="0" presStyleCnt="2"/>
      <dgm:spPr/>
    </dgm:pt>
    <dgm:pt modelId="{30F9EBF4-FEF1-154A-A841-AF3DD70E4367}" type="pres">
      <dgm:prSet presAssocID="{16AEC389-1D1C-4749-848D-448179051295}" presName="node" presStyleLbl="node1" presStyleIdx="1" presStyleCnt="3" custScaleX="124182" custScaleY="449526" custLinFactNeighborX="-17" custLinFactNeighborY="2144">
        <dgm:presLayoutVars>
          <dgm:bulletEnabled val="1"/>
        </dgm:presLayoutVars>
      </dgm:prSet>
      <dgm:spPr/>
    </dgm:pt>
    <dgm:pt modelId="{31682245-E345-7446-A8FF-7D43CFBD1D8C}" type="pres">
      <dgm:prSet presAssocID="{4B7C9E4C-8ADA-1A49-8427-F5E35652F4DA}" presName="sibTrans" presStyleLbl="sibTrans2D1" presStyleIdx="1" presStyleCnt="2" custFlipVert="1" custFlipHor="0" custScaleX="6216" custScaleY="5314"/>
      <dgm:spPr/>
    </dgm:pt>
    <dgm:pt modelId="{546DF0C0-ECB7-584C-ABB4-A3BE09A4D571}" type="pres">
      <dgm:prSet presAssocID="{4B7C9E4C-8ADA-1A49-8427-F5E35652F4DA}" presName="connectorText" presStyleLbl="sibTrans2D1" presStyleIdx="1" presStyleCnt="2"/>
      <dgm:spPr/>
    </dgm:pt>
    <dgm:pt modelId="{39487587-DE00-3B48-98FE-859047E3FDF0}" type="pres">
      <dgm:prSet presAssocID="{1BE62C62-4A78-E747-AC94-B2631B8B1105}" presName="node" presStyleLbl="node1" presStyleIdx="2" presStyleCnt="3" custScaleX="124182" custScaleY="449526" custLinFactNeighborX="-174" custLinFactNeighborY="-2756">
        <dgm:presLayoutVars>
          <dgm:bulletEnabled val="1"/>
        </dgm:presLayoutVars>
      </dgm:prSet>
      <dgm:spPr/>
    </dgm:pt>
  </dgm:ptLst>
  <dgm:cxnLst>
    <dgm:cxn modelId="{A2719205-ED83-1F46-8BD0-AA13C1B1D9E5}" type="presOf" srcId="{4B7C9E4C-8ADA-1A49-8427-F5E35652F4DA}" destId="{31682245-E345-7446-A8FF-7D43CFBD1D8C}" srcOrd="0" destOrd="0" presId="urn:microsoft.com/office/officeart/2005/8/layout/process1"/>
    <dgm:cxn modelId="{3BA78609-F9A2-2840-A7C3-C90BA8A75AEF}" srcId="{32186C4F-AE93-774C-AA4F-E3626C3066AA}" destId="{EE14A578-703F-3F40-A9FA-624B6440FB93}" srcOrd="0" destOrd="0" parTransId="{F0746D7E-7B74-0242-9903-6A0302634D02}" sibTransId="{E5FB335F-B727-D248-A4A8-F6B89E342347}"/>
    <dgm:cxn modelId="{FD9B9117-BE8E-D748-8DD7-69018B616CFD}" srcId="{32186C4F-AE93-774C-AA4F-E3626C3066AA}" destId="{16AEC389-1D1C-4749-848D-448179051295}" srcOrd="1" destOrd="0" parTransId="{5C4BF94D-1911-5B41-8A46-8AAA541BB4AA}" sibTransId="{4B7C9E4C-8ADA-1A49-8427-F5E35652F4DA}"/>
    <dgm:cxn modelId="{BC62A333-1842-4440-88F2-E5993B1F0648}" type="presOf" srcId="{16AEC389-1D1C-4749-848D-448179051295}" destId="{30F9EBF4-FEF1-154A-A841-AF3DD70E4367}" srcOrd="0" destOrd="0" presId="urn:microsoft.com/office/officeart/2005/8/layout/process1"/>
    <dgm:cxn modelId="{DCE1C26D-FDF0-B24C-82E3-5AE362F4BF6F}" srcId="{32186C4F-AE93-774C-AA4F-E3626C3066AA}" destId="{1BE62C62-4A78-E747-AC94-B2631B8B1105}" srcOrd="2" destOrd="0" parTransId="{427792A0-F801-3D42-981B-BBCCCFE0EE9A}" sibTransId="{EF211CAE-F30C-5C41-8EDA-654574D2787C}"/>
    <dgm:cxn modelId="{E2EB8499-D1BE-4D45-8CA6-2882E220B21A}" type="presOf" srcId="{E5FB335F-B727-D248-A4A8-F6B89E342347}" destId="{BF151036-A7BE-F144-A994-D9B1B8D90F17}" srcOrd="1" destOrd="0" presId="urn:microsoft.com/office/officeart/2005/8/layout/process1"/>
    <dgm:cxn modelId="{13F477A1-D6BE-8040-914E-7D209C0DEBC2}" type="presOf" srcId="{1BE62C62-4A78-E747-AC94-B2631B8B1105}" destId="{39487587-DE00-3B48-98FE-859047E3FDF0}" srcOrd="0" destOrd="0" presId="urn:microsoft.com/office/officeart/2005/8/layout/process1"/>
    <dgm:cxn modelId="{EB9F45A8-6B90-C548-8CE7-310F9ECC31CC}" type="presOf" srcId="{E5FB335F-B727-D248-A4A8-F6B89E342347}" destId="{9A236BD0-A0A3-F54F-8BEA-221C2DD0F5F0}" srcOrd="0" destOrd="0" presId="urn:microsoft.com/office/officeart/2005/8/layout/process1"/>
    <dgm:cxn modelId="{A49964BE-D96C-1746-95E2-F0DA5BFD8DEB}" type="presOf" srcId="{4B7C9E4C-8ADA-1A49-8427-F5E35652F4DA}" destId="{546DF0C0-ECB7-584C-ABB4-A3BE09A4D571}" srcOrd="1" destOrd="0" presId="urn:microsoft.com/office/officeart/2005/8/layout/process1"/>
    <dgm:cxn modelId="{40B5FFE1-5956-F243-9758-065E65BD2B06}" type="presOf" srcId="{32186C4F-AE93-774C-AA4F-E3626C3066AA}" destId="{663AE87C-3120-D545-9404-15A46CC97D17}" srcOrd="0" destOrd="0" presId="urn:microsoft.com/office/officeart/2005/8/layout/process1"/>
    <dgm:cxn modelId="{7E07B2F9-E756-2E46-865D-459FBAD481F2}" type="presOf" srcId="{EE14A578-703F-3F40-A9FA-624B6440FB93}" destId="{ED6A2469-8914-FC4F-B81F-0C94215B6999}" srcOrd="0" destOrd="0" presId="urn:microsoft.com/office/officeart/2005/8/layout/process1"/>
    <dgm:cxn modelId="{737B2AF8-4548-BB47-B44D-AF8C9BCA7EB9}" type="presParOf" srcId="{663AE87C-3120-D545-9404-15A46CC97D17}" destId="{ED6A2469-8914-FC4F-B81F-0C94215B6999}" srcOrd="0" destOrd="0" presId="urn:microsoft.com/office/officeart/2005/8/layout/process1"/>
    <dgm:cxn modelId="{D1B13348-0187-9549-AAAD-10A3B48A9C53}" type="presParOf" srcId="{663AE87C-3120-D545-9404-15A46CC97D17}" destId="{9A236BD0-A0A3-F54F-8BEA-221C2DD0F5F0}" srcOrd="1" destOrd="0" presId="urn:microsoft.com/office/officeart/2005/8/layout/process1"/>
    <dgm:cxn modelId="{66E68149-A98B-AD46-BF59-13CAAFC38193}" type="presParOf" srcId="{9A236BD0-A0A3-F54F-8BEA-221C2DD0F5F0}" destId="{BF151036-A7BE-F144-A994-D9B1B8D90F17}" srcOrd="0" destOrd="0" presId="urn:microsoft.com/office/officeart/2005/8/layout/process1"/>
    <dgm:cxn modelId="{D42BBC00-48F1-D745-B5FC-727DE6380DC1}" type="presParOf" srcId="{663AE87C-3120-D545-9404-15A46CC97D17}" destId="{30F9EBF4-FEF1-154A-A841-AF3DD70E4367}" srcOrd="2" destOrd="0" presId="urn:microsoft.com/office/officeart/2005/8/layout/process1"/>
    <dgm:cxn modelId="{0F7A04C1-00FB-9340-B7E9-9C5796CE375E}" type="presParOf" srcId="{663AE87C-3120-D545-9404-15A46CC97D17}" destId="{31682245-E345-7446-A8FF-7D43CFBD1D8C}" srcOrd="3" destOrd="0" presId="urn:microsoft.com/office/officeart/2005/8/layout/process1"/>
    <dgm:cxn modelId="{B9C551B9-906A-2C4F-9D01-4B4E98B0D9CB}" type="presParOf" srcId="{31682245-E345-7446-A8FF-7D43CFBD1D8C}" destId="{546DF0C0-ECB7-584C-ABB4-A3BE09A4D571}" srcOrd="0" destOrd="0" presId="urn:microsoft.com/office/officeart/2005/8/layout/process1"/>
    <dgm:cxn modelId="{E35DC3E5-2157-E043-A61E-9A45645A5E55}" type="presParOf" srcId="{663AE87C-3120-D545-9404-15A46CC97D17}" destId="{39487587-DE00-3B48-98FE-859047E3FDF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A2469-8914-FC4F-B81F-0C94215B6999}">
      <dsp:nvSpPr>
        <dsp:cNvPr id="0" name=""/>
        <dsp:cNvSpPr/>
      </dsp:nvSpPr>
      <dsp:spPr>
        <a:xfrm>
          <a:off x="5779" y="0"/>
          <a:ext cx="2911138" cy="4530725"/>
        </a:xfrm>
        <a:prstGeom prst="roundRect">
          <a:avLst>
            <a:gd name="adj" fmla="val 10000"/>
          </a:avLst>
        </a:prstGeom>
        <a:solidFill>
          <a:schemeClr val="bg2">
            <a:alpha val="32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 и промышленность</a:t>
          </a:r>
          <a:endParaRPr lang="en-US" sz="26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91043" y="85264"/>
        <a:ext cx="2740610" cy="4360197"/>
      </dsp:txXfrm>
    </dsp:sp>
    <dsp:sp modelId="{9A236BD0-A0A3-F54F-8BEA-221C2DD0F5F0}">
      <dsp:nvSpPr>
        <dsp:cNvPr id="0" name=""/>
        <dsp:cNvSpPr/>
      </dsp:nvSpPr>
      <dsp:spPr>
        <a:xfrm rot="21598025" flipV="1">
          <a:off x="3383109" y="2251028"/>
          <a:ext cx="30807" cy="30894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 rot="-10800000">
        <a:off x="3383109" y="2257210"/>
        <a:ext cx="21565" cy="18536"/>
      </dsp:txXfrm>
    </dsp:sp>
    <dsp:sp modelId="{30F9EBF4-FEF1-154A-A841-AF3DD70E4367}">
      <dsp:nvSpPr>
        <dsp:cNvPr id="0" name=""/>
        <dsp:cNvSpPr/>
      </dsp:nvSpPr>
      <dsp:spPr>
        <a:xfrm>
          <a:off x="3852053" y="4420"/>
          <a:ext cx="2911138" cy="45263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64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>
              <a:solidFill>
                <a:schemeClr val="accent1">
                  <a:lumMod val="25000"/>
                </a:schemeClr>
              </a:solidFill>
            </a:rPr>
            <a:t> </a:t>
          </a:r>
          <a:r>
            <a:rPr lang="ru-RU" sz="2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Машиностроение и оборудование</a:t>
          </a:r>
          <a:endParaRPr lang="en-US" sz="26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3937317" y="89684"/>
        <a:ext cx="2740610" cy="4355776"/>
      </dsp:txXfrm>
    </dsp:sp>
    <dsp:sp modelId="{31682245-E345-7446-A8FF-7D43CFBD1D8C}">
      <dsp:nvSpPr>
        <dsp:cNvPr id="0" name=""/>
        <dsp:cNvSpPr/>
      </dsp:nvSpPr>
      <dsp:spPr>
        <a:xfrm rot="3973" flipV="1">
          <a:off x="7218854" y="2249899"/>
          <a:ext cx="30112" cy="30894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 rot="10800000">
        <a:off x="7218854" y="2256073"/>
        <a:ext cx="21078" cy="18536"/>
      </dsp:txXfrm>
    </dsp:sp>
    <dsp:sp modelId="{39487587-DE00-3B48-98FE-859047E3FDF0}">
      <dsp:nvSpPr>
        <dsp:cNvPr id="0" name=""/>
        <dsp:cNvSpPr/>
      </dsp:nvSpPr>
      <dsp:spPr>
        <a:xfrm>
          <a:off x="7677208" y="0"/>
          <a:ext cx="2911138" cy="452630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 энергии и природные ресурсы</a:t>
          </a:r>
          <a:endParaRPr lang="en-US" sz="26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7762472" y="85264"/>
        <a:ext cx="2740610" cy="435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0981" tIns="45490" rIns="90981" bIns="4549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0981" tIns="45490" rIns="90981" bIns="45490" rtlCol="0"/>
          <a:lstStyle>
            <a:lvl1pPr algn="r">
              <a:defRPr sz="1200"/>
            </a:lvl1pPr>
          </a:lstStyle>
          <a:p>
            <a:fld id="{D4BD0D45-5262-4A94-BBF2-676EA983635F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8055"/>
          </a:xfrm>
          <a:prstGeom prst="rect">
            <a:avLst/>
          </a:prstGeom>
        </p:spPr>
        <p:txBody>
          <a:bodyPr vert="horz" lIns="90981" tIns="45490" rIns="90981" bIns="4549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8055"/>
          </a:xfrm>
          <a:prstGeom prst="rect">
            <a:avLst/>
          </a:prstGeom>
        </p:spPr>
        <p:txBody>
          <a:bodyPr vert="horz" lIns="90981" tIns="45490" rIns="90981" bIns="45490" rtlCol="0" anchor="b"/>
          <a:lstStyle>
            <a:lvl1pPr algn="r">
              <a:defRPr sz="1200"/>
            </a:lvl1pPr>
          </a:lstStyle>
          <a:p>
            <a:fld id="{23385E6E-BAE3-423C-B60B-D7B7D9180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401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1:50.2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24575,'0'0'0,"-1"0"0,0 1 0,0-1 0,1 0 0,-1 1 0,0-1 0,1 1 0,-1-1 0,0 1 0,1-1 0,-1 1 0,1 0 0,-1-1 0,1 1 0,-1 0 0,1-1 0,-1 1 0,1 0 0,0-1 0,0 1 0,-1 0 0,1 0 0,0 0 0,0-1 0,0 1 0,-1 0 0,1 0 0,0 1 0,-2 30 0,2-25 0,-4 619 0,7-337 0,-3 137-1365,0-370-5461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1:57.9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2 523 24575,'0'1498'0,"-1"-1954"0,2-514 0,48 458-441,-38 429-483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02.1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502 1 24575,'0'91'0,"-32"1279"0,-5-96 0,39 1117 0,-3-1227 0,0-1145 0,-1 0 0,0 1 0,-2-1 0,-7 27 0,-32 74 0,26-76 0,14-35 0,-1 0 0,0 0 0,-1-1 0,0 1 0,0-1 0,-12 14 0,15-20 0,0 0 0,0 0 0,0 1 0,-1-2 0,1 1 0,-1 0 0,1 0 0,-1-1 0,0 1 0,0-1 0,1 0 0,-1 0 0,0 0 0,0 0 0,0-1 0,0 1 0,0-1 0,0 1 0,-1-1 0,1 0 0,0-1 0,0 1 0,0 0 0,0-1 0,-4-1 0,3 1 0,1-1 0,0 0 0,0 0 0,0 0 0,0 0 0,0 0 0,1 0 0,-1-1 0,1 0 0,-1 1 0,1-1 0,0 0 0,0 0 0,0 0 0,-2-5 0,-19-51 0,22 56 0,-101-341 0,96 324 0,1 0 0,-4-42 0,0-4 0,8 61 0,-1 0 0,0-1 0,0 2 0,0-1 0,-1 0 0,-4-6 0,-8-19 0,14 29 0,1 0 0,0 0 0,0 0 0,0 0 0,0 0 0,0 0 0,0 0 0,0 0 0,0-1 0,0 1 0,1 0 0,-1 0 0,0 0 0,1 0 0,-1 0 0,1 0 0,-1 0 0,1 0 0,-1 0 0,1 0 0,0 0 0,0 1 0,-1-1 0,1 0 0,0 0 0,0 1 0,0-1 0,0 0 0,1 0 0,37-19 0,-18 10 0,-15 6 0,-1 0 0,1 1 0,0 0 0,0 1 0,0-1 0,0 1 0,0 0 0,1 0 0,-1 1 0,1 0 0,-1 0 0,9 1 0,-11 0 0,0 0 0,-1 1 0,1 0 0,-1 0 0,1 0 0,-1 0 0,1 1 0,-1-1 0,1 1 0,-1 0 0,0 0 0,0 0 0,0 0 0,0 1 0,-1-1 0,1 1 0,-1 0 0,1 0 0,-1 0 0,0 0 0,0 0 0,0 0 0,2 4 0,7 20 0,-1 0 0,-2 1 0,10 50 0,-15-62 0,5 34 0,-3 0 0,-2 0 0,-5 72 0,1 27 0,1-145 0,0-1 0,0 1 0,1 0 0,-1 0 0,1-1 0,0 1 0,0 0 0,1-1 0,-1 1 0,1-1 0,-1 1 0,1-1 0,0 0 0,0 0 0,1 0 0,-1 0 0,4 4 0,-2-5 0,0 1 0,0-1 0,0 1 0,0-1 0,1 0 0,-1-1 0,1 1 0,-1-1 0,1 0 0,-1 0 0,1 0 0,0-1 0,7 0 0,22 0 0,-1-2 0,-1-1 0,1-2 0,0-1 0,43-14 0,-25 3 0,-2-3 0,78-41 0,-121 58 0,0-1 0,0 0 0,0 0 0,-1 0 0,1-1 0,-1 0 0,0 0 0,0 0 0,-1 0 0,0-1 0,0 0 0,0 0 0,0 0 0,-1 0 0,0-1 0,-1 1 0,1-1 0,-1 0 0,0 0 0,1-10 0,11-44 0,-3 0 0,-2 0 0,0-69 0,-9 127 0,0 0 0,0 0 0,1 1 0,-1-1 0,1 0 0,0 0 0,-1 1 0,1-1 0,3-5 0,-4 8 0,0 0 0,0 0 0,0 0 0,0-1 0,0 1 0,0 0 0,0 0 0,1 0 0,-1 0 0,0 0 0,0-1 0,0 1 0,0 0 0,0 0 0,1 0 0,-1 0 0,0 0 0,0 0 0,0 0 0,0 0 0,1 0 0,-1 0 0,0 0 0,0 0 0,0 0 0,1 0 0,-1-1 0,0 2 0,0-1 0,0 0 0,0 0 0,1 0 0,-1 0 0,0 0 0,0 0 0,0 0 0,0 0 0,1 0 0,-1 0 0,0 0 0,0 0 0,0 0 0,0 0 0,1 1 0,-1-1 0,7 20 0,-1 24 0,-1 0 0,-4 89 0,2 29 0,-1-141 0,1-1 0,0 1 0,2-1 0,1 0 0,14 35 0,-15-42 0,-1 0 0,0 1 0,-1-1 0,0 1 0,1 27 0,6 29 0,-9-66 0,0-1 0,1 1 0,-1 0 0,1-1 0,0 1 0,0-1 0,0 0 0,0 1 0,1-1 0,0 0 0,-1 0 0,1-1 0,0 1 0,4 2 0,-6-4 0,0 0 0,0 0 0,1-1 0,-1 1 0,1 0 0,-1-1 0,1 1 0,-1-1 0,1 0 0,-1 1 0,1-1 0,-1 0 0,1 0 0,-1 0 0,1 0 0,-1 0 0,1 0 0,-1 0 0,1-1 0,-1 1 0,1 0 0,-1-1 0,1 0 0,-1 1 0,1-1 0,-1 0 0,0 1 0,0-1 0,1 0 0,-1 0 0,0 0 0,0 0 0,0 0 0,0-1 0,0 1 0,0 0 0,0 0 0,1-3 0,7-11 0,-1 0 0,0-1 0,-1-1 0,-1 1 0,-1-1 0,0 0 0,2-18 0,1-13 0,2-64 0,-9-237 0,-4 162 0,3 183 0,0-1 0,0 1 0,0 0 0,-1 0 0,1 0 0,-1 0 0,0 0 0,-1 0 0,1 0 0,0 0 0,-4-4 0,4 7 0,0-1 0,0 1 0,0 0 0,-1 0 0,1 0 0,0 0 0,-1 1 0,1-1 0,0 0 0,-1 1 0,1-1 0,-1 0 0,1 1 0,-1 0 0,0-1 0,1 1 0,-1 0 0,1 0 0,-1 0 0,0 0 0,1 0 0,-1 0 0,1 0 0,-1 1 0,0-1 0,1 1 0,-1-1 0,1 1 0,-1-1 0,1 1 0,0 0 0,-3 1 0,-4 3 0,1-1 0,0 1 0,0 0 0,0 0 0,1 1 0,0 0 0,0 0 0,0 0 0,1 1 0,0 0 0,-8 14 0,-3 8 0,-19 54 0,23-53 0,0-2 0,-28 79 0,36-95 0,1 1 0,1-1 0,0 1 0,0-1 0,1 1 0,2 22 0,-1-33 0,1 0 0,-1 0 0,1 0 0,0-1 0,0 1 0,-1 0 0,1-1 0,0 1 0,0 0 0,1-1 0,-1 1 0,0-1 0,0 0 0,1 1 0,-1-1 0,1 0 0,-1 0 0,1 0 0,-1 0 0,1 0 0,0 0 0,0 0 0,-1-1 0,1 1 0,0 0 0,0-1 0,0 0 0,0 1 0,-1-1 0,1 0 0,3 0 0,9 1 0,-1-1 0,1-1 0,17-2 0,-18 1 0,-6 1 0,1-1 0,0 0 0,-1 0 0,0-1 0,1 0 0,-1 0 0,0-1 0,-1 0 0,1 0 0,-1 0 0,1-1 0,-1 0 0,-1-1 0,1 1 0,-1-1 0,0 0 0,7-10 0,-2-1 0,0 0 0,0 0 0,-2-1 0,0 0 0,10-36 0,-15 41 0,-1 1 0,-1 0 0,0-1 0,-1-21 0,0 34 0,0 0 0,0 0 0,0 0 0,0 0 0,0 0 0,-1 0 0,1 0 0,0 0 0,0 0 0,0 0 0,0 0 0,0 0 0,0 0 0,0 0 0,0 0 0,0 0 0,0 0 0,-1 0 0,1 0 0,0-1 0,0 1 0,0 0 0,0 0 0,0 0 0,0 0 0,0 0 0,0 0 0,0 0 0,0 0 0,0 0 0,0 0 0,0 0 0,0 0 0,0 0 0,0 0 0,0-1 0,-1 1 0,1 0 0,0 0 0,0 0 0,0 0 0,0 0 0,0 0 0,0 0 0,0 0 0,0 0 0,0 0 0,0-1 0,0 1 0,1 0 0,-1 0 0,0 0 0,0 0 0,-5 12 0,-3 19 0,2 332 0,9-204 0,-3-39-1365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05.8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3050 392 24575,'7'10'0,"0"-1"0,0 2 0,-1-1 0,-1 1 0,0 0 0,5 15 0,-3-11 0,4 18 0,-1 0 0,-2 0 0,-1 1 0,-1 0 0,-2 1 0,-2-1 0,-3 62 0,27-389 0,0 6 0,-26 272 0,1 8 0,0 0 0,-1 0 0,-1-1 0,1 1 0,-3-10 0,3 16 0,0-1 0,-1 0 0,0 1 0,1-1 0,-1 1 0,0-1 0,0 1 0,0 0 0,1-1 0,-2 1 0,1 0 0,0 0 0,0 0 0,0-1 0,0 1 0,-1 0 0,1 1 0,-1-1 0,1 0 0,0 0 0,-1 1 0,0-1 0,1 0 0,-1 1 0,1 0 0,-1-1 0,1 1 0,-1 0 0,-1 0 0,-187 1 0,91 2 0,-115 6 0,-35 0 0,199-9 0,1-2 0,-74-12 0,38 0 0,-136-5 0,-88 17 0,-4 1 0,127-15 0,-62-2 0,237 18 0,1-1 0,-1-1 0,1 0 0,0-1 0,-20-7 0,-22-5 0,-8 3 0,-9-2 0,-1 3 0,-110-4 0,-136 16-1365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11.55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443 15 24575,'-1'-1'0,"0"0"0,0 0 0,1 0 0,-1 0 0,0 0 0,0 0 0,0 0 0,0 1 0,0-1 0,0 0 0,0 1 0,0-1 0,0 0 0,0 1 0,-1-1 0,1 1 0,0 0 0,0-1 0,0 1 0,-1 0 0,1 0 0,0 0 0,0 0 0,-1 0 0,1 0 0,0 0 0,0 0 0,-1 1 0,1-1 0,0 0 0,0 1 0,0-1 0,0 1 0,-1-1 0,1 1 0,0-1 0,0 1 0,0 0 0,0 0 0,0-1 0,1 1 0,-1 0 0,0 0 0,-1 1 0,-1 3 0,0 0 0,0 0 0,0 0 0,1 0 0,0 0 0,0 1 0,0-1 0,-1 8 0,-15 91 0,-8 170 0,23 108 0,3-233 0,-3-115 0,3-33 0,0 0 0,0 0 0,0 0 0,0 0 0,0 0 0,0 0 0,0 0 0,-1 0 0,1 0 0,0-1 0,-1 1 0,1 0 0,-1 0 0,1 0 0,-1 0 0,1-1 0,-1 1 0,1 0 0,-1-1 0,0 1 0,1 0 0,-1-1 0,0 1 0,0-1 0,1 1 0,-1-1 0,0 1 0,0-1 0,0 0 0,0 1 0,1-1 0,-3 1 0,3-2 0,-1 1 0,0-1 0,1 1 0,-1 0 0,0-1 0,1 1 0,-1-1 0,1 0 0,-1 1 0,1-1 0,-1 1 0,1-1 0,0 0 0,-1 1 0,1-1 0,-1 0 0,1 1 0,0-1 0,0 0 0,0 0 0,-1 1 0,1-1 0,0-1 0,-2-22 0,1 20 0,1-190 0,3 127 0,-9-96 0,6 161 0,0 1 0,0-1 0,-1 0 0,1 1 0,0-1 0,0 0 0,-1 1 0,1-1 0,-1 1 0,0-1 0,1 1 0,-1-1 0,0 1 0,-2-3 0,3 4 0,0 0 0,-1 0 0,1 0 0,-1 0 0,1 0 0,-1 0 0,1 0 0,-1 1 0,1-1 0,-1 0 0,1 0 0,0 0 0,-1 0 0,1 1 0,-1-1 0,1 0 0,0 0 0,-1 1 0,1-1 0,0 0 0,-1 1 0,1-1 0,0 0 0,-1 1 0,1-1 0,0 1 0,0-1 0,0 0 0,-1 1 0,1-1 0,0 1 0,-23 54 0,19-44 0,-132 414 0,122-359 0,3 0 0,-5 121 0,19 139 0,1-117 0,-4 1016 0,-18-963 0,1 8 0,18 1143 0,-18-1141 0,1-41 0,13 605 0,6-432 0,-4-402 0,1 0 0,0 0 0,0 1 0,0-1 0,1 0 0,-1 0 0,1 0 0,-1 0 0,1 0 0,-1 0 0,1 0 0,0 0 0,0 0 0,0 0 0,0 0 0,1 0 0,1 2 0,0-2 0,-1 0 0,1-1 0,0 0 0,-1 1 0,1-1 0,0 0 0,0 0 0,0-1 0,0 1 0,0-1 0,0 1 0,5-1 0,27 0 0,-1-1 0,1-2 0,63-14 0,-21 4 0,63-10 0,-16 2 0,198-7 0,820 28 0,-421 2 0,-787 11-1365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14.7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1484 119 24575,'-1'1'0,"1"0"0,-1-1 0,1 1 0,-1 0 0,1 0 0,-1 0 0,1 0 0,-1 0 0,0-1 0,0 1 0,1 0 0,-1-1 0,0 1 0,0-1 0,0 1 0,0-1 0,0 1 0,0-1 0,0 1 0,0-1 0,1 0 0,-2 1 0,1-1 0,0 0 0,0 0 0,0 0 0,-1 0 0,-35 3 0,32-3 0,-563 1 0,277-3 0,200 1 0,-141 5 0,200-1 0,1 1 0,-1 2 0,1 0 0,1 3 0,-36 13 0,52-12 0,23-5 0,32-3 0,-37-2 0,993 0 0,-416-3 0,4126 3 0,-4706 1 0,1-1 0,-1 0 0,1 0 0,0-1 0,-1 1 0,1 0 0,-1 0 0,1-1 0,-1 1 0,1-1 0,-1 1 0,0-1 0,1 0 0,1-1 0,-2 2 0,-1-1 0,0 1 0,1-1 0,-1 1 0,0-1 0,1 0 0,-1 1 0,0-1 0,1 1 0,-1-1 0,0 0 0,0 1 0,0-1 0,0 0 0,0 1 0,0-1 0,0 0 0,0 1 0,0-1 0,0 0 0,0 1 0,0-1 0,0 0 0,-2-5 0,-1 1 0,1 0 0,-1 1 0,1-1 0,-2 0 0,-5-6 0,-79-106 0,86 115 12,1 0 0,0 0 0,-1 1 1,0-1-1,1 0 0,-1 1 0,0 0 0,0-1 0,0 1 0,0 0 0,0 0 0,0 0 0,0 0 0,0 0 0,0 1 0,0-1 0,-1 1 0,1-1 0,0 1 0,0 0 1,-1 0-1,1 0 0,0 0 0,0 0 0,-1 0 0,1 1 0,-5 1 0,-1 1-221,-1 1 1,0 0-1,1 0 0,-1 1 1,-8 8-1,10-9-242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25.77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6353 2100 24575,'8'-1'0,"-1"1"0,0 0 0,0 1 0,0-1 0,1 1 0,-1 1 0,0-1 0,0 1 0,-1 1 0,1-1 0,0 1 0,-1 0 0,1 1 0,-1 0 0,0 0 0,0 0 0,10 10 0,-5-2 0,0 0 0,0 2 0,-2-1 0,1 1 0,7 16 0,-7-11 0,1-1 0,17 20 0,-25-36 0,0 1 0,1 0 0,-1-1 0,1 1 0,0-1 0,-1 0 0,1 0 0,0-1 0,0 1 0,0-1 0,0 0 0,0 0 0,1 0 0,-1 0 0,0-1 0,0 0 0,1 0 0,-1 0 0,0 0 0,0-1 0,1 1 0,4-3 0,4 1 0,0-2 0,0 0 0,0-1 0,-1 0 0,21-11 0,-27 12 0,-1 0 0,0 1 0,1-1 0,-1-1 0,-1 1 0,1-1 0,-1 0 0,0 0 0,0 0 0,0-1 0,-1 1 0,5-9 0,-7 11 0,0 0 0,-1 1 0,1-1 0,0 1 0,-1-1 0,1 0 0,-1 1 0,0-1 0,0 0 0,0 0 0,-1 1 0,1-1 0,0 0 0,-1 1 0,0-1 0,1 0 0,-1 1 0,0-1 0,-1 1 0,1-1 0,0 1 0,-1 0 0,1 0 0,-1-1 0,0 1 0,1 0 0,-1 0 0,0 1 0,0-1 0,-1 0 0,1 1 0,-4-3 0,-2 0 0,0 0 0,-1 0 0,1 1 0,-1 0 0,0 1 0,0 0 0,0 0 0,0 1 0,-1 0 0,-16 1 0,-6 1 0,-57 9 0,66-6 0,0 1 0,0 1 0,-40 15 0,56-18 0,1-1 0,0 2 0,0-1 0,0 1 0,1-1 0,-1 2 0,1-1 0,0 1 0,0-1 0,0 1 0,1 1 0,-1-1 0,1 1 0,1-1 0,-1 1 0,1 0 0,-5 12 0,-58 215 0,65-228 0,0 1 0,-1-1 0,0 0 0,0 0 0,0 0 0,-1 0 0,0 0 0,0 0 0,0-1 0,0 0 0,-1 1 0,0-1 0,0 0 0,-5 4 0,4-5 0,-1 0 0,0 0 0,0-1 0,0 0 0,0 0 0,-1 0 0,1 0 0,-1-1 0,1 0 0,0-1 0,-13 0 0,-22 1 0,0-2 0,0-1 0,0-3 0,0-1 0,1-2 0,0-1 0,-61-24 0,61 15 0,-79-28 0,103 41 0,-1 1 0,1 0 0,-1 2 0,0 0 0,-28 0 0,-750 7 0,450-7 0,-88 2 0,3044 0 0,-2687 0 0,-759 24 0,-73 3 0,868-29 0,0-2 0,-68-16 0,0 0 0,-577-98 0,625 108 0,-1 3 0,0 2 0,-62 4 0,104 2 0,0-1 0,0-1 0,0-1 0,0 0 0,0-1 0,-21-7 0,-6-3 0,-1 2 0,0 2 0,-69-4 0,-146 7 0,184 6 0,-94 2 0,-190-9 0,208-23 0,111 20 0,-1 1 0,-74-5 0,-440 14 0,246 2 0,297-1 0,0-1 0,0 0 0,0-1 0,-22-4 0,32 3 0,0 1 0,-1-1 0,1 0 0,0 0 0,1-1 0,-1 1 0,0-1 0,1 0 0,-1 0 0,1-1 0,0 0 0,0 1 0,-4-7 0,-11-13 0,-26-43 0,30 45 0,-1 0 0,-1 1 0,-22-20 0,10 11 0,25 25 0,0 0 0,0 1 0,-1-1 0,0 1 0,1 0 0,-1 0 0,0 1 0,-1-1 0,1 1 0,0 0 0,-1 1 0,1-1 0,-1 1 0,1 0 0,-1 0 0,-8 1 0,10 0 0,0 0 0,0 0 0,0 1 0,-1-1 0,1 1 0,0 0 0,0 1 0,0-1 0,0 1 0,0-1 0,0 1 0,1 1 0,-1-1 0,1 0 0,-1 1 0,1 0 0,0-1 0,0 1 0,0 1 0,0-1 0,1 0 0,-3 5 0,-1 3 0,0 1 0,1 0 0,0 0 0,1 1 0,1-1 0,0 1 0,-2 20 0,3-5 0,1 0 0,3 41 0,-2-63 0,1 0 0,0 0 0,0 1 0,0-1 0,1 0 0,-1 0 0,2 0 0,-1-1 0,1 1 0,-1 0 0,2-1 0,-1 0 0,0 1 0,1-1 0,0-1 0,0 1 0,1 0 0,-1-1 0,1 0 0,0 0 0,0-1 0,1 1 0,-1-1 0,0 0 0,1-1 0,0 1 0,0-1 0,0 0 0,0 0 0,0-1 0,0 0 0,0 0 0,0 0 0,1-1 0,10-1 0,17 1 0,-21 1 0,0-1 0,0 0 0,0-1 0,-1-1 0,14-3 0,-25 5 0,-1 0 0,1 0 0,0 0 0,-1 0 0,1-1 0,-1 1 0,1 0 0,0-1 0,-1 1 0,1 0 0,-1-1 0,1 1 0,-1-1 0,1 1 0,-1-1 0,1 1 0,-1-1 0,0 1 0,1-1 0,-1 1 0,0-1 0,1 1 0,-1-1 0,0 0 0,0 1 0,1-1 0,-1 1 0,0-1 0,0 0 0,0 1 0,0-1 0,0 0 0,0 1 0,0-1 0,0 0 0,0 1 0,0-1 0,-1 0 0,1 1 0,0-1 0,0 0 0,-1 1 0,1-1 0,0 1 0,0-1 0,-1 1 0,1-1 0,-1 1 0,1-1 0,-1 1 0,0-1 0,-29-29 0,26 27 0,-140-108 0,-55-48 0,178 139 0,0-2 0,1 0 0,2-1 0,0-1 0,2-1 0,-23-44 0,19 27 0,2-1 0,2-1 0,1 0 0,3-1 0,2-1 0,1 0 0,3 0 0,1 0 0,3-58 0,2 14 0,-1 60 0,1 0 0,1 0 0,2 0 0,1 0 0,8-30 0,3 6 0,-3 0 0,-2 0 0,-2-1 0,-3 0 0,-2-64 0,-4-449-1365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28.6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765 6 24575,'-92'-1'0,"-104"3"0,191-2 0,-1 1 0,1 1 0,0-1 0,-1 1 0,1 0 0,0 0 0,0 0 0,0 1 0,1-1 0,-1 1 0,1 1 0,-1-1 0,1 1 0,0-1 0,0 1 0,1 0 0,-1 0 0,-5 9 0,-3 7 0,0 0 0,-18 44 0,29-62 0,-8 22 0,1 0 0,1 1 0,1 0 0,1 0 0,1 1 0,2-1 0,0 1 0,2 0 0,3 32 0,-3-56 0,0 1 0,1-1 0,-1 0 0,1 1 0,0-1 0,-1 0 0,1 1 0,0-1 0,0 0 0,1 0 0,-1 0 0,0 0 0,1 0 0,2 3 0,-3-4 0,0-1 0,0 1 0,0-1 0,0 1 0,0-1 0,-1 1 0,1-1 0,0 0 0,0 1 0,1-1 0,-1 0 0,0 0 0,0 0 0,0 0 0,0 0 0,0 0 0,0 0 0,0 0 0,0 0 0,0-1 0,0 1 0,0 0 0,0-1 0,0 1 0,0-1 0,0 1 0,-1-1 0,1 1 0,0-1 0,0 1 0,0-1 0,0 0 0,-1 0 0,1 1 0,1-3 0,16-18 0,0 0 0,-2-1 0,0-1 0,-1-1 0,-2 0 0,0 0 0,-2-2 0,0 1 0,8-34 0,-17 50 0,-1 0 0,1 0 0,-1 0 0,-1 0 0,1 0 0,-2 0 0,1 0 0,-1-1 0,-1 1 0,1 1 0,-5-13 0,4 15 0,-1 0 0,0 1 0,0-1 0,0 1 0,0 0 0,-1 0 0,0 0 0,0 0 0,0 0 0,0 1 0,-1 0 0,0 0 0,0 0 0,0 1 0,0 0 0,-1 0 0,-8-4 0,2 4 0,0 0 0,0 1 0,-1 0 0,1 1 0,0 0 0,-1 1 0,1 1 0,-13 2 0,-17-1 0,37-2 0,1 1 0,-1 0 0,1 0 0,-1 0 0,1 0 0,0 1 0,0 0 0,0 0 0,0 0 0,0 0 0,0 1 0,0-1 0,1 1 0,-1 0 0,1 0 0,0 0 0,0 1 0,0-1 0,-4 6 0,-5 9 0,2 0 0,-18 39 0,18-34 0,-7 12 0,2 0 0,1 0 0,2 1 0,2 1 0,1 0 0,1 0 0,3 1 0,-2 67 0,7-79 0,0-4 0,4 37 0,-2-52 0,-1 1 0,1-1 0,1 0 0,-1 0 0,1 0 0,0 0 0,1 0 0,7 10 0,9 16 0,-2 1 0,-1 0 0,-2 1 0,14 46 0,-23-60 0,0 1 0,-1-1 0,-2 2 0,2 33 0,-7 93 0,0-55 0,2 426-1365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30.1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 1 24575,'0'23'0,"-1"4"0,1-1 0,1 1 0,2 0 0,0-1 0,14 50 0,-9-49 0,-1 0 0,-1 1 0,-2 0 0,2 36 0,-7 117 0,-2-75 0,3 1801-1365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33.6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287 6 24575,'0'0'0,"1"-1"0,-1 1 0,0-1 0,1 1 0,-1 0 0,1-1 0,-1 1 0,0 0 0,1-1 0,-1 1 0,1 0 0,-1-1 0,1 1 0,-1 0 0,1 0 0,0 0 0,-1-1 0,1 1 0,-1 0 0,1 0 0,-1 0 0,1 0 0,-1 0 0,1 0 0,0 0 0,-1 0 0,1 0 0,-1 1 0,1-1 0,-1 0 0,1 0 0,-1 0 0,2 1 0,-1 0 0,0 0 0,0 1 0,0-1 0,0 0 0,0 1 0,-1-1 0,1 1 0,0-1 0,-1 1 0,1-1 0,0 4 0,5 47 0,-6-51 0,3 444 0,-6-220 0,3 4771 0,0-5114 0,-23-1100 0,14 1070 0,-32-446 0,29 154 0,12 436 0,-1-21 0,1 25 0,0 0 0,0 0 0,0 0 0,0 1 0,0-1 0,-1 0 0,1 0 0,0 0 0,0 0 0,0 0 0,0 0 0,0 0 0,0 0 0,0 1 0,0-1 0,0 0 0,0 0 0,0 0 0,0 0 0,0 0 0,-1 0 0,1 0 0,0 0 0,0 0 0,0 0 0,0 0 0,0 0 0,0 0 0,0 0 0,0 1 0,-1-1 0,1 0 0,0 0 0,0 0 0,0 0 0,0 0 0,0 0 0,0 0 0,0 0 0,-1-1 0,1 1 0,0 0 0,0 0 0,0 0 0,0 0 0,0 0 0,0 0 0,0 0 0,-1 0 0,1 0 0,0 0 0,0 0 0,0 0 0,0 0 0,0 0 0,0 0 0,0-1 0,0 1 0,0 0 0,0 0 0,0 0 0,0 0 0,0 0 0,0 0 0,-1 0 0,1-1 0,0 1 0,0 0 0,0 0 0,-15 40 0,11-29 0,-51 140 0,24-71 0,3 1 0,-21 106 0,14 50-1365,24-173-5461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2:37.7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343 277 24575,'-65'-2'0,"34"0"0,0 2 0,-47 5 0,72-4 0,0 1 0,0 0 0,0 0 0,1 1 0,-1 0 0,1 0 0,-1 0 0,1 0 0,0 1 0,0 0 0,1 0 0,-1 1 0,1-1 0,0 1 0,0 0 0,0 0 0,1 0 0,0 0 0,0 1 0,0-1 0,-2 8 0,-2 4 0,1 0 0,1 1 0,0 0 0,2 0 0,-4 34 0,7-51 0,-1 9 0,1 1 0,-1-1 0,2 0 0,0 1 0,3 17 0,-3-26 0,-1-1 0,1 1 0,-1-1 0,1 1 0,0 0 0,0-1 0,0 0 0,0 1 0,0-1 0,0 1 0,0-1 0,0 0 0,0 0 0,1 0 0,-1 0 0,0 0 0,3 1 0,-2-1 0,1 0 0,-1-1 0,0 1 0,1-1 0,-1 0 0,0 0 0,1 0 0,-1 0 0,0 0 0,1 0 0,-1-1 0,0 1 0,0-1 0,1 0 0,-1 1 0,3-3 0,10-4 0,-1-1 0,0 0 0,0-1 0,-1 0 0,0-1 0,18-20 0,64-76 0,-79 86 0,0-1 0,-2-1 0,0-1 0,-2 0 0,18-43 0,-25 50 0,0 1 0,-1-1 0,0 0 0,-1 0 0,-1 0 0,-1 0 0,0 0 0,-1-1 0,-1 1 0,-4-25 0,4 39 0,0-1 0,0 1 0,0-1 0,0 1 0,0-1 0,0 1 0,0 0 0,-1 0 0,1 0 0,-1 0 0,0 0 0,1 0 0,-1 0 0,0 0 0,0 1 0,0-1 0,0 1 0,-1 0 0,1-1 0,0 1 0,0 0 0,-1 0 0,1 0 0,-1 1 0,1-1 0,-1 0 0,-2 1 0,-10-2 0,1 1 0,0 1 0,-28 2 0,11 0 0,16-2 0,-1 1 0,1 0 0,-1 1 0,1 1 0,0 0 0,-22 8 0,32-9 0,0 0 0,0 1 0,1-1 0,-1 1 0,1 0 0,-1 0 0,1 1 0,0-1 0,0 1 0,0 0 0,1 0 0,0 0 0,-1 0 0,1 1 0,1 0 0,-1-1 0,1 1 0,0 0 0,0 0 0,0 0 0,1 0 0,-2 8 0,0 7 0,1 0 0,1 0 0,1 1 0,1-1 0,5 35 0,-4-51 0,-1-1 0,0 1 0,1 0 0,0-1 0,0 1 0,0-1 0,0 1 0,0-1 0,1 0 0,0 0 0,-1 0 0,1-1 0,0 1 0,0-1 0,1 1 0,-1-1 0,0 0 0,1 0 0,-1 0 0,1-1 0,0 1 0,5 0 0,8 3 0,-1-1 0,1-1 0,30 2 0,417 0 0,-261-8 0,60 1 0,409 4 0,-457 5 0,206 3 0,732-11-1365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8:17.6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343 277 24575,'-65'-2'0,"34"0"0,0 2 0,-47 5 0,72-4 0,0 1 0,0 0 0,0 0 0,1 1 0,-1 0 0,1 0 0,-1 0 0,1 0 0,0 1 0,0 0 0,1 0 0,-1 1 0,1-1 0,0 1 0,0 0 0,0 0 0,1 0 0,0 0 0,0 1 0,0-1 0,-2 8 0,-2 4 0,1 0 0,1 1 0,0 0 0,2 0 0,-4 34 0,7-51 0,-1 9 0,1 1 0,-1-1 0,2 0 0,0 1 0,3 17 0,-3-26 0,-1-1 0,1 1 0,-1-1 0,1 1 0,0 0 0,0-1 0,0 0 0,0 1 0,0-1 0,0 1 0,0-1 0,0 0 0,0 0 0,1 0 0,-1 0 0,0 0 0,3 1 0,-2-1 0,1 0 0,-1-1 0,0 1 0,1-1 0,-1 0 0,0 0 0,1 0 0,-1 0 0,0 0 0,1 0 0,-1-1 0,0 1 0,0-1 0,1 0 0,-1 1 0,3-3 0,10-4 0,-1-1 0,0 0 0,0-1 0,-1 0 0,0-1 0,18-20 0,64-76 0,-79 86 0,0-1 0,-2-1 0,0-1 0,-2 0 0,18-43 0,-25 50 0,0 1 0,-1-1 0,0 0 0,-1 0 0,-1 0 0,-1 0 0,0 0 0,-1-1 0,-1 1 0,-4-25 0,4 39 0,0-1 0,0 1 0,0-1 0,0 1 0,0-1 0,0 1 0,0 0 0,-1 0 0,1 0 0,-1 0 0,0 0 0,1 0 0,-1 0 0,0 0 0,0 1 0,0-1 0,0 1 0,-1 0 0,1-1 0,0 1 0,0 0 0,-1 0 0,1 0 0,-1 1 0,1-1 0,-1 0 0,-2 1 0,-10-2 0,1 1 0,0 1 0,-28 2 0,11 0 0,16-2 0,-1 1 0,1 0 0,-1 1 0,1 1 0,0 0 0,-22 8 0,32-9 0,0 0 0,0 1 0,1-1 0,-1 1 0,1 0 0,-1 0 0,1 1 0,0-1 0,0 1 0,0 0 0,1 0 0,0 0 0,-1 0 0,1 1 0,1 0 0,-1-1 0,1 1 0,0 0 0,0 0 0,0 0 0,1 0 0,-2 8 0,0 7 0,1 0 0,1 0 0,1 1 0,1-1 0,5 35 0,-4-51 0,-1-1 0,0 1 0,1 0 0,0-1 0,0 1 0,0-1 0,0 1 0,0-1 0,1 0 0,0 0 0,-1 0 0,1-1 0,0 1 0,0-1 0,1 1 0,-1-1 0,0 0 0,1 0 0,-1 0 0,1-1 0,0 1 0,5 0 0,8 3 0,-1-1 0,1-1 0,30 2 0,417 0 0,-261-8 0,60 1 0,409 4 0,-457 5 0,206 3 0,732-11-1365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9:05.3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61 348 24575,'13'-1'0,"0"1"0,0 0 0,0 1 0,0 1 0,0 0 0,0 1 0,0 0 0,-1 1 0,22 10 0,-23-10 0,-1 0 0,1 0 0,0-1 0,0-1 0,0 0 0,0 0 0,1-1 0,-1-1 0,0 0 0,0 0 0,1-1 0,-1 0 0,0-1 0,0-1 0,0 0 0,0 0 0,0-1 0,-1 0 0,0-1 0,0 0 0,0 0 0,0-1 0,-1-1 0,0 0 0,0 0 0,-1-1 0,0 1 0,0-2 0,-1 1 0,0-1 0,0-1 0,-1 1 0,-1-1 0,1 0 0,-1 0 0,-1 0 0,0-1 0,-1 0 0,0 0 0,3-20 0,-6 29 0,2-13 0,0 0 0,-2-1 0,0 1 0,-3-24 0,3 36 0,-1 0 0,1 0 0,-1 0 0,0 0 0,0 0 0,0 0 0,-1 0 0,1 0 0,0 0 0,-1 1 0,0-1 0,0 1 0,0-1 0,0 1 0,0 0 0,0 0 0,-1 0 0,1 0 0,-1 0 0,1 0 0,-1 1 0,0-1 0,0 1 0,0-1 0,1 1 0,-1 0 0,0 1 0,-5-2 0,-25-1 0,0 2 0,0 0 0,-35 6 0,-23-1 0,63-4 0,12 0 0,-1 0 0,1 1 0,-22 4 0,32-4 0,0 1 0,0-1 0,1 2 0,-1-1 0,1 1 0,-1-1 0,1 2 0,0-1 0,0 0 0,0 1 0,1 0 0,-9 9 0,7-6 0,-1 0 0,1 1 0,1 0 0,-1 0 0,1 1 0,1-1 0,-1 1 0,2 0 0,-1 0 0,1 1 0,0-1 0,1 1 0,0-1 0,1 1 0,0 0 0,0 0 0,1-1 0,1 1 0,-1 0 0,2 0 0,2 13 0,-3-18 0,0-1 0,1-1 0,-1 1 0,1 0 0,-1 0 0,1 0 0,0-1 0,1 1 0,-1-1 0,1 0 0,-1 0 0,1 0 0,0 0 0,0 0 0,0 0 0,1-1 0,-1 1 0,5 2 0,-2-3 0,0 0 0,-1 0 0,1-1 0,0 0 0,0 0 0,0 0 0,0-1 0,0 1 0,0-1 0,0-1 0,8-1 0,7-2 0,0-1 0,-1-2 0,0 0 0,0-1 0,0-1 0,18-11 0,136-93 0,-173 113 0,0-1 0,0 1 0,0-1 0,0 1 0,0-1 0,0 0 0,-1 1 0,1-1 0,0 0 0,-1 0 0,1 0 0,0 0 0,-1 1 0,1-1 0,-1 0 0,1 0 0,-1 0 0,0 0 0,1-2 0,-1 2 0,0 1 0,-1-1 0,1 1 0,0-1 0,-1 1 0,1-1 0,0 1 0,-1-1 0,1 1 0,-1 0 0,1-1 0,-1 1 0,1-1 0,-1 1 0,1 0 0,-1 0 0,1-1 0,-1 1 0,0 0 0,1 0 0,-1 0 0,1-1 0,-1 1 0,0 0 0,-49-2 0,44 2 0,-6-1 0,0 2 0,0 0 0,0 0 0,0 1 0,-18 5 0,28-7 0,0 1 0,-1 0 0,1 0 0,0 0 0,0 1 0,-1-1 0,1 0 0,0 1 0,1-1 0,-1 1 0,0 0 0,0 0 0,1 0 0,-1 0 0,1 0 0,-1 0 0,1 0 0,0 0 0,0 0 0,0 1 0,0-1 0,0 0 0,1 1 0,-1-1 0,1 1 0,-1-1 0,1 0 0,0 1 0,0-1 0,0 1 0,0-1 0,1 1 0,-1-1 0,1 3 0,0-1 0,0 0 0,1-1 0,-1 1 0,1 0 0,0-1 0,0 0 0,0 1 0,0-1 0,0 0 0,1 0 0,0 0 0,-1 0 0,1-1 0,0 1 0,0-1 0,1 1 0,-1-1 0,0 0 0,1-1 0,-1 1 0,1 0 0,0-1 0,6 2 0,11 2 0,-1-1 0,0 0 0,28 0 0,-31-2 0,532 8 0,-354-13 0,3044 2 0,-1825 1 0,-1406 1 0,1 1 0,-1-1 0,1 1 0,-1 0 0,0 1 0,0 0 0,0 0 0,0 1 0,-1 0 0,14 10 0,-10-7 0,1 0 0,-1-1 0,1-1 0,13 5 0,142 30 0,-151-36 0,0 1 0,0 1 0,17 7 0,24 9 0,101 15 0,-136-33 0,-11-2 0,0 1 0,0 0 0,0 0 0,-1 1 0,1 1 0,-1-1 0,0 2 0,-1-1 0,11 9 0,-13-8 0,0 0 0,-1 1 0,1 0 0,-1 0 0,-1 1 0,0-1 0,0 1 0,0 0 0,-1 1 0,0-1 0,4 14 0,7 30 0,-2 0 0,-3 0 0,7 96 0,-13 161 0,-5-223 0,0-61 0,1-25 0,-1-1 0,1 1 0,0 0 0,0 0 0,0 0 0,0-1 0,-1 1 0,1 0 0,0 0 0,0 0 0,0 0 0,-1 0 0,1 0 0,0-1 0,0 1 0,0 0 0,-1 0 0,1 0 0,0 0 0,0 0 0,-1 0 0,1 0 0,0 0 0,0 0 0,-1 0 0,1 0 0,0 0 0,0 0 0,-1 0 0,1 0 0,0 0 0,0 0 0,-1 1 0,1-1 0,0 0 0,0 0 0,0 0 0,-1 0 0,1 0 0,0 1 0,0-1 0,0 0 0,0 0 0,-1 0 0,1 0 0,0 1 0,0-1 0,0 0 0,0 0 0,0 1 0,0-1 0,-1 0 0,1 0 0,0 1 0,-10-26 0,2 1 0,0-1 0,2-1 0,-6-37 0,8 38 0,-10-82 0,5 0 0,7-155 0,3 182 0,1 51 0,0 0 0,2 0 0,2 0 0,0 1 0,2 0 0,1 1 0,15-31 0,-14 34 0,-1 0 0,-1 0 0,-1-1 0,-1 0 0,-1 0 0,-2-1 0,2-35 0,-5 59 0,0-1 0,0 1 0,0 0 0,0-1 0,-1 1 0,1 0 0,-1-1 0,1 1 0,-1 0 0,0 0 0,0 0 0,0 0 0,0-1 0,0 1 0,0 1 0,-1-1 0,1 0 0,-1 0 0,1 0 0,-1 1 0,0-1 0,-2-1 0,2 2 0,-1 0 0,0 0 0,0 1 0,0-1 0,0 1 0,0 0 0,0-1 0,0 1 0,0 1 0,0-1 0,0 0 0,0 1 0,0-1 0,0 1 0,0 0 0,0 0 0,-3 2 0,-25 9 0,-48 27 0,65-32 0,1 2 0,0 0 0,0 0 0,1 1 0,-20 20 0,30-26 0,-1 0 0,0-1 0,1 1 0,0 0 0,0 0 0,0 0 0,0 0 0,1 1 0,-1-1 0,1 0 0,0 1 0,1-1 0,-1 1 0,1 4 0,0-1 0,1 1 0,0-1 0,0 0 0,1 1 0,0-1 0,0 0 0,4 8 0,6 10 0,2 0 0,0-1 0,24 30 0,-36-53 0,12 19 0,6 6 0,18 33 0,-33-50 0,0 1 0,-1-1 0,0 1 0,0 0 0,-1 0 0,-1 0 0,2 13 0,1 65 0,-8 98 0,-1-49 0,21 302 0,-3 236 0,-17-423 0,3 1312 0,14-1359 0,0-30 0,-12 635 0,-4-416 0,2 1339 0,0-1730 0,0 3 0,0-1 0,0 0 0,0 0 0,-4 13 0,4-19 0,0 1 0,0-1 0,0 1 0,-1-1 0,1 1 0,0-1 0,-1 1 0,1-1 0,0 1 0,-1-1 0,1 1 0,0-1 0,-1 0 0,1 1 0,-1-1 0,1 1 0,-1-1 0,1 0 0,-1 1 0,1-1 0,-1 0 0,1 0 0,-1 0 0,0 1 0,0-1 0,0-1 0,0 1 0,-1 0 0,1 0 0,0-1 0,0 1 0,0-1 0,0 1 0,-1-1 0,1 1 0,0-1 0,0 0 0,0 1 0,0-1 0,1 0 0,-3-1 0,-16-15 0,-4-4 0,0 0 0,1-1 0,1-1 0,1-1 0,-17-27 0,29 39 0,0 1 0,-1 0 0,-1 0 0,0 1 0,0 0 0,-1 0 0,-20-12 0,29 20 0,-2-2 0,0 0 0,0 0 0,0-1 0,0 1 0,1-1 0,0 0 0,0 0 0,0 0 0,1 0 0,0-1 0,0 1 0,0-1 0,0 1 0,1-1 0,0 0 0,0 0 0,1 1 0,-1-1 0,1 0 0,2-10 0,0-6 0,1 1 0,1-1 0,1 1 0,10-25 0,-5 16 0,2 0 0,17-31 0,-24 52 0,-1 1 0,2 0 0,-1 0 0,1 0 0,0 1 0,1 0 0,0 0 0,0 0 0,0 1 0,1 0 0,14-8 0,-20 13 0,0 0 0,1 0 0,-1 0 0,0 1 0,0-1 0,0 1 0,0-1 0,1 1 0,-1 0 0,0 0 0,0-1 0,1 2 0,-1-1 0,0 0 0,0 0 0,0 1 0,1-1 0,-1 1 0,0 0 0,0-1 0,0 1 0,0 0 0,0 1 0,0-1 0,0 0 0,0 0 0,-1 1 0,1-1 0,0 1 0,-1-1 0,1 1 0,-1 0 0,0 0 0,1 0 0,-1-1 0,0 1 0,0 0 0,0 1 0,0 1 0,5 11 0,0 0 0,-1 0 0,-1 1 0,3 21 0,-5-29 0,5 51-195,-2 0 0,-4 97 0,-1-121-585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9:13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67 31 24575,'1'13'0,"0"-1"0,1 1 0,0-1 0,1 0 0,0 0 0,1 0 0,0 0 0,1-1 0,7 13 0,10 13 0,33 44 0,-39-59 0,-14-21 0,1 5 0,1-1 0,0 0 0,0 0 0,1 0 0,7 6 0,-11-10 0,-1-1 0,1 0 0,-1 1 0,1-1 0,0 0 0,-1 1 0,1-1 0,0 0 0,-1 0 0,1 0 0,0 1 0,-1-1 0,1 0 0,0 0 0,-1 0 0,1 0 0,0 0 0,-1 0 0,1 0 0,0-1 0,-1 1 0,1 0 0,1-1 0,-1 0 0,0 0 0,0 0 0,0 0 0,0 0 0,0 0 0,0-1 0,0 1 0,0 0 0,0-1 0,-1 1 0,1-1 0,-1 1 0,1-1 0,-1 1 0,1-3 0,3-25 0,-1 0 0,-1 1 0,-1-1 0,-2 0 0,-5-33 0,6 56 0,-1 1 0,-1-1 0,1 1 0,-1-1 0,0 1 0,0 0 0,-1 0 0,1 0 0,-1 0 0,0 0 0,0 1 0,-1-1 0,1 1 0,-1 0 0,0 0 0,-1 0 0,1 0 0,0 1 0,-1 0 0,0 0 0,0 0 0,0 0 0,0 1 0,0 0 0,0 0 0,-1 0 0,1 1 0,-1 0 0,1 0 0,-1 0 0,0 1 0,1-1 0,-1 1 0,0 1 0,1-1 0,-1 1 0,1 0 0,-1 0 0,1 1 0,-1 0 0,1 0 0,0 0 0,0 0 0,0 1 0,0 0 0,0 0 0,-7 6 0,7-4 0,0 1 0,0 0 0,1 1 0,0-1 0,0 1 0,1 0 0,-1-1 0,2 2 0,-1-1 0,1 0 0,0 0 0,0 1 0,1-1 0,-1 13 0,0 13 0,2 1 0,4 35 0,0-8 0,-5 12 0,4 53 0,-3-123 0,0 0 0,1 0 0,0 0 0,-1-1 0,1 1 0,0 0 0,1-1 0,-1 1 0,0-1 0,1 1 0,-1-1 0,1 1 0,0-1 0,3 3 0,35 24 0,-34-26 0,-1 1 0,1-1 0,-1 1 0,0 0 0,0 0 0,0 1 0,0 0 0,-1-1 0,5 8 0,0 6 0,0 0 0,-2 1 0,0 0 0,-1 0 0,-1 1 0,-1 0 0,3 33 0,-5 146 0,-3-128 0,-3 2267 0,6-1260 0,0-1009 0,3 0 0,25 125 0,61 127 0,-79-282 0,-2 1 0,-2 1 0,-1-1 0,1 52 0,-9 169 0,-2-104 0,3 1132 0,2-1243 0,10 57 0,2 18 0,-13-69 0,-1-50 0,0-6 0,0-25 0,-19-247 0,11 186 0,3 53 0,-2 0 0,-1 0 0,-23-59 0,10 32 0,9 22 0,3 0 0,1-1 0,-2-58 0,6-130 0,4 166 0,1-897 0,-1 946 0,-1-1 0,-6-30 0,6 42 0,0 0 0,0 0 0,0 0 0,-1 1 0,0-1 0,0 0 0,-1 1 0,1-1 0,-1 1 0,0 0 0,0-1 0,0 2 0,-5-6 0,8 9 0,0 0 0,-1 0 0,1 0 0,0 0 0,0-1 0,0 1 0,0 0 0,-1 0 0,1 0 0,0 0 0,0 0 0,0 0 0,-1 0 0,1 0 0,0 0 0,0 0 0,0-1 0,-1 1 0,1 0 0,0 0 0,0 0 0,-1 0 0,1 1 0,0-1 0,0 0 0,0 0 0,-1 0 0,1 0 0,0 0 0,0 0 0,0 0 0,-1 0 0,1 0 0,0 0 0,0 1 0,0-1 0,0 0 0,-1 0 0,1 0 0,0 0 0,0 0 0,0 1 0,0-1 0,0 0 0,0 0 0,0 0 0,-1 1 0,1-1 0,-3 15 0,-3 56 0,6 122 0,2-83 0,0 1281 0,-2-1382 0,0-1 0,1 1 0,0 0 0,0-1 0,1 1 0,0-1 0,1 1 0,3 7 0,-4-12 0,-1-1 0,1 0 0,0 0 0,1 0 0,-1 0 0,0 0 0,1 0 0,0 0 0,-1-1 0,1 1 0,0-1 0,0 0 0,1 0 0,-1 0 0,0 0 0,1 0 0,-1-1 0,1 0 0,-1 0 0,1 0 0,4 1 0,4-1 0,0 0 0,0-1 0,-1 0 0,1-1 0,0 0 0,15-4 0,72-23 0,-71 19 0,560-182 0,-537 177 0,1 3 0,0 2 0,69-3 0,163 10 0,-184 3 0,2776 2 0,-1684-4 0,-976-14 0,6-1 0,323 17 0,-541-1 0,1 0 0,0 0 0,-1 1 0,1-1 0,-1 1 0,1 0 0,-1 0 0,1 1 0,-1-1 0,0 1 0,5 3 0,-8-4 0,0 0 0,1 0 0,-1 0 0,0 1 0,0-1 0,0 0 0,0 1 0,0-1 0,0 1 0,-1-1 0,1 1 0,0-1 0,-1 1 0,1 0 0,-1-1 0,0 1 0,1 0 0,-1 0 0,0-1 0,0 1 0,0 0 0,0-1 0,0 1 0,-1 0 0,1 0 0,0-1 0,-1 1 0,0 0 0,1-1 0,-1 1 0,0-1 0,-1 3 0,-5 9 0,-1 0 0,0-1 0,-1 0 0,-1-1 0,0 0 0,0 0 0,-20 15 0,0 2 0,-29 27 0,-2-2 0,-3-4 0,-95 59 0,146-101 0,-1 0 0,0-1 0,0 0 0,0-2 0,-1 1 0,1-2 0,-1 1 0,0-2 0,0 0 0,0-1 0,-1-1 0,-28-2 0,41 1 0,0 1 0,0-1 0,-1 0 0,1 0 0,0 0 0,0 0 0,0 0 0,0-1 0,0 1 0,0-1 0,1 0 0,-1 0 0,0 0 0,1 0 0,-1 0 0,1-1 0,0 1 0,0-1 0,0 1 0,0-1 0,1 0 0,-1 0 0,0 0 0,1 0 0,0 0 0,0 0 0,0 0 0,0 0 0,0-4 0,-1-10 0,0 0 0,1 0 0,1-1 0,3-25 0,-1 12 0,-1 9 0,-2 12 0,2 0 0,-1-1 0,1 1 0,1 0 0,3-13 0,-4 21 0,0-1 0,0 1 0,0-1 0,0 1 0,1-1 0,-1 1 0,1 0 0,0 0 0,-1 0 0,1 0 0,0 0 0,0 0 0,0 0 0,1 1 0,-1-1 0,0 1 0,1 0 0,-1-1 0,1 1 0,-1 0 0,1 0 0,-1 1 0,1-1 0,5 0 0,37-3 0,1 3 0,77 6 0,-104-3 0,-7-2-151,1 1-1,0 1 0,-1 0 0,0 0 1,1 1-1,-1 1 0,0 0 1,17 8-1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6T17:59:27.4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41 0 24575,'-1'5'0,"1"0"0,-1 0 0,0 0 0,-1 0 0,1 0 0,-1 0 0,0 0 0,0 0 0,0-1 0,-5 7 0,4-8 0,1 0 0,0 0 0,0 1 0,1-1 0,-1 0 0,1 1 0,-1-1 0,1 1 0,0 0 0,0-1 0,1 1 0,-1 0 0,1-1 0,0 1 0,-1 0 0,2 0 0,-1 0 0,0-1 0,1 1 0,0 0 0,0-1 0,2 6 0,0-1 0,2 0 0,-1 0 0,1-1 0,0 1 0,0-1 0,1 0 0,0-1 0,0 0 0,0 1 0,1-2 0,0 1 0,9 4 0,-13-8 0,1 0 0,0 0 0,-1 0 0,1-1 0,0 1 0,0-1 0,0 0 0,0 0 0,0 0 0,0-1 0,1 0 0,-1 0 0,0 0 0,0 0 0,0 0 0,0-1 0,0 0 0,0 0 0,0 0 0,0 0 0,0-1 0,0 1 0,0-1 0,-1 0 0,1 0 0,-1-1 0,1 1 0,2-3 0,3-4 0,0 0 0,-1 0 0,0-1 0,-1 0 0,12-19 0,-16 23 0,0-1 0,0 1 0,0 0 0,0-1 0,-1 1 0,0-1 0,-1 0 0,1 1 0,-1-1 0,-1 0 0,1-12 0,-1 17 0,-1 1 0,1-1 0,0 1 0,-1-1 0,1 1 0,-1-1 0,1 1 0,-1-1 0,0 1 0,1 0 0,-1-1 0,0 1 0,0 0 0,0 0 0,0 0 0,0 0 0,0 0 0,-1 0 0,1 0 0,0 0 0,0 0 0,-1 0 0,1 1 0,-1-1 0,1 0 0,0 1 0,-1-1 0,1 1 0,-1 0 0,-2-1 0,0 4 0,10 2 0,8 2 0,10 2 0,0-1 0,0-1 0,1-1 0,0-1 0,45 3 0,133-9 0,-92-2 0,3462 3 0,-1783 0 0,-1785 0 0,1 1 0,0-1 0,-1 1 0,1 0 0,-1 0 0,0 0 0,1 1 0,-1-1 0,0 2 0,0-1 0,0 0 0,0 1 0,0 0 0,5 4 0,0-1 0,-1 0 0,2-1 0,12 5 0,26 13 0,-39-17 0,-1 0 0,1 1 0,-1 0 0,0 1 0,-1 0 0,0 0 0,0 1 0,0 0 0,-1 1 0,-1-1 0,0 1 0,0 1 0,-1-1 0,0 1 0,4 14 0,-4-8 0,9 35 0,-1 1 0,-3 0 0,4 64 0,-12 319 0,-4-209 0,2 5640 0,-1-5861 0,1 0 0,1 0 0,-1-1 0,1 1 0,0 0 0,0-1 0,0 1 0,1-1 0,0 1 0,0-1 0,1 0 0,-1 0 0,1 0 0,0 0 0,1 0 0,-1 0 0,1-1 0,0 0 0,0 0 0,0 0 0,0 0 0,1-1 0,-1 1 0,1-1 0,0 0 0,0-1 0,1 1 0,-1-1 0,0 0 0,1 0 0,10 1 0,-7-1 0,0 0 0,1-1 0,-1 0 0,1 0 0,0-1 0,-1-1 0,11-1 0,-17 2 0,0-1 0,0 0 0,0 0 0,0 0 0,0 0 0,0 0 0,0 0 0,-1-1 0,1 0 0,-1 1 0,1-1 0,-1 0 0,1 0 0,-1-1 0,0 1 0,0 0 0,0-1 0,0 1 0,0-1 0,-1 0 0,1 1 0,-1-1 0,0 0 0,0 0 0,1-4 0,2-14 0,-1 1 0,-1-1 0,-2 0 0,0 0 0,-4-32 0,0-7 0,5 15 0,0 27 0,-1 0 0,-1 1 0,0-1 0,-6-26 0,6 40 0,-1 0 0,1-1 0,-1 1 0,0 0 0,0 0 0,0 0 0,0 1 0,-1-1 0,1 0 0,-1 1 0,0 0 0,0-1 0,0 1 0,-1 0 0,1 1 0,-1-1 0,1 1 0,-1-1 0,0 1 0,0 0 0,0 1 0,-8-4 0,-9 1 0,0 1 0,0 1 0,0 1 0,0 0 0,0 2 0,-23 3 0,-21 0 0,58-4 0,-1 1 0,0 0 0,1 0 0,-1 1 0,1 0 0,-1 0 0,1 1 0,0 0 0,0 0 0,0 0 0,1 1 0,-12 9 0,4-2 0,2 1 0,-1 0 0,2 1 0,-17 23 0,12-13 0,1 0 0,1 0 0,1 1 0,-9 26 0,17-39 0,2 0 0,-1-1 0,1 1 0,1 1 0,0-1 0,1 0 0,0 0 0,1 1 0,0-1 0,0 1 0,1-1 0,4 16 0,-2-18 0,1 0 0,0 0 0,1-1 0,0 1 0,0-1 0,0 0 0,1-1 0,1 0 0,-1 0 0,1 0 0,0 0 0,1-1 0,-1 0 0,14 7 0,-9-6 0,-1-1 0,1 0 0,1 0 0,-1-1 0,1-1 0,-1 0 0,1-1 0,0 0 0,27 1 0,-37-4 0,0 0 0,1-1 0,-1 1 0,0-1 0,0 0 0,0 0 0,1-1 0,-1 1 0,0 0 0,-1-1 0,1 0 0,0 0 0,0 0 0,-1 0 0,1 0 0,-1 0 0,0-1 0,1 1 0,-1-1 0,0 0 0,-1 1 0,1-1 0,0 0 0,-1 0 0,0 0 0,1 0 0,-1-1 0,1-4 0,2-9 0,0-1 0,-1 1 0,-1-1 0,1-19 0,-2-31-1365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0981" tIns="45490" rIns="90981" bIns="4549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0981" tIns="45490" rIns="90981" bIns="45490" rtlCol="0"/>
          <a:lstStyle>
            <a:lvl1pPr algn="r">
              <a:defRPr sz="1200"/>
            </a:lvl1pPr>
          </a:lstStyle>
          <a:p>
            <a:fld id="{1A957AD7-FEE8-4BD8-934F-CD640541E9A3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81" tIns="45490" rIns="90981" bIns="4549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0981" tIns="45490" rIns="90981" bIns="4549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8055"/>
          </a:xfrm>
          <a:prstGeom prst="rect">
            <a:avLst/>
          </a:prstGeom>
        </p:spPr>
        <p:txBody>
          <a:bodyPr vert="horz" lIns="90981" tIns="45490" rIns="90981" bIns="4549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8055"/>
          </a:xfrm>
          <a:prstGeom prst="rect">
            <a:avLst/>
          </a:prstGeom>
        </p:spPr>
        <p:txBody>
          <a:bodyPr vert="horz" lIns="90981" tIns="45490" rIns="90981" bIns="45490" rtlCol="0" anchor="b"/>
          <a:lstStyle>
            <a:lvl1pPr algn="r">
              <a:defRPr sz="1200"/>
            </a:lvl1pPr>
          </a:lstStyle>
          <a:p>
            <a:fld id="{3B2AFE08-4AED-490B-BB3E-15847D554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238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AFE08-4AED-490B-BB3E-15847D5548F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72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AFE08-4AED-490B-BB3E-15847D5548F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781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AFE08-4AED-490B-BB3E-15847D5548F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285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AFE08-4AED-490B-BB3E-15847D5548F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838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8119" y="123850"/>
            <a:ext cx="6767383" cy="1670264"/>
          </a:xfrm>
        </p:spPr>
        <p:txBody>
          <a:bodyPr anchor="t">
            <a:normAutofit/>
          </a:bodyPr>
          <a:lstStyle>
            <a:lvl1pPr algn="l">
              <a:defRPr sz="5400" b="1">
                <a:solidFill>
                  <a:srgbClr val="003F5A"/>
                </a:solidFill>
                <a:latin typeface="Raleway" panose="020B0503030101060003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93078" y="2726494"/>
            <a:ext cx="3088857" cy="230270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3F5A"/>
                </a:solidFill>
                <a:latin typeface="Raleway" panose="020B0503030101060003" pitchFamily="34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4F133-B7A6-4CD7-A5F0-DDB8E96D7060}" type="datetime1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38735" y="6356350"/>
            <a:ext cx="2743200" cy="365125"/>
          </a:xfrm>
        </p:spPr>
        <p:txBody>
          <a:bodyPr/>
          <a:lstStyle>
            <a:lvl1pPr>
              <a:defRPr>
                <a:solidFill>
                  <a:srgbClr val="003F5A"/>
                </a:solidFill>
                <a:latin typeface="Raleway" panose="020B0503030101060003" pitchFamily="34" charset="-52"/>
              </a:defRPr>
            </a:lvl1pPr>
          </a:lstStyle>
          <a:p>
            <a:fld id="{8546DF41-A49D-4DA9-8EFB-D7EBCFC9D67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92" y="148564"/>
            <a:ext cx="2467232" cy="6144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" y="717821"/>
            <a:ext cx="8880721" cy="611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06" y="198111"/>
            <a:ext cx="6180437" cy="1235273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3F5A"/>
                </a:solidFill>
                <a:latin typeface="Raleway" panose="020B0503030101060003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3F5A"/>
                </a:solidFill>
                <a:latin typeface="Raleway" panose="020B0503030101060003" pitchFamily="34" charset="-52"/>
              </a:defRPr>
            </a:lvl1pPr>
            <a:lvl2pPr>
              <a:defRPr>
                <a:solidFill>
                  <a:srgbClr val="003F5A"/>
                </a:solidFill>
                <a:latin typeface="Raleway" panose="020B0503030101060003" pitchFamily="34" charset="-52"/>
              </a:defRPr>
            </a:lvl2pPr>
            <a:lvl3pPr>
              <a:defRPr>
                <a:solidFill>
                  <a:srgbClr val="003F5A"/>
                </a:solidFill>
                <a:latin typeface="Raleway" panose="020B0503030101060003" pitchFamily="34" charset="-52"/>
              </a:defRPr>
            </a:lvl3pPr>
            <a:lvl4pPr>
              <a:defRPr>
                <a:solidFill>
                  <a:srgbClr val="003F5A"/>
                </a:solidFill>
                <a:latin typeface="Raleway" panose="020B0503030101060003" pitchFamily="34" charset="-52"/>
              </a:defRPr>
            </a:lvl4pPr>
            <a:lvl5pPr>
              <a:defRPr>
                <a:solidFill>
                  <a:srgbClr val="003F5A"/>
                </a:solidFill>
                <a:latin typeface="Raleway" panose="020B0503030101060003" pitchFamily="34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E909-6858-44A1-8526-DA1A2F683C41}" type="datetime1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86103" y="6356350"/>
            <a:ext cx="2743200" cy="365125"/>
          </a:xfrm>
        </p:spPr>
        <p:txBody>
          <a:bodyPr/>
          <a:lstStyle>
            <a:lvl1pPr>
              <a:defRPr b="1">
                <a:solidFill>
                  <a:srgbClr val="003F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46DF41-A49D-4DA9-8EFB-D7EBCFC9D67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071" y="156762"/>
            <a:ext cx="2467232" cy="61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0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DEAD-AA6B-43BC-A98E-26802BF36A19}" type="datetime1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214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B52A-D593-44D9-BC24-C7CF8D841940}" type="datetime1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701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2B38B-A109-4524-B30C-0E1290B0302B}" type="datetime1">
              <a:rPr lang="ru-RU" smtClean="0"/>
              <a:t>19.11.2023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346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90E0-DBDE-470E-9323-CA8D33179FEE}" type="datetime1">
              <a:rPr lang="ru-RU" smtClean="0"/>
              <a:t>19.11.2023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08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7414-6486-4E70-87E9-DBA85D9C6082}" type="datetime1">
              <a:rPr lang="ru-RU" smtClean="0"/>
              <a:t>19.11.2023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42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14219-A2DE-4F6B-AB9D-401403249329}" type="datetime1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79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6E87-FF9B-480E-9047-49EA904137E4}" type="datetime1">
              <a:rPr lang="ru-RU" smtClean="0"/>
              <a:t>19.11.2023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19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FFD3-4A89-46E3-A017-B10971095C4F}" type="datetime1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83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B60D-BEC1-4189-B47F-1640553AD63D}" type="datetime1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179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t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416577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22" name="SmartArt Placeholder 21">
            <a:extLst>
              <a:ext uri="{FF2B5EF4-FFF2-40B4-BE49-F238E27FC236}">
                <a16:creationId xmlns:a16="http://schemas.microsoft.com/office/drawing/2014/main" id="{CE9173F4-65C7-2EC9-A5E4-827E9483F1E5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785884" y="1818409"/>
            <a:ext cx="10620232" cy="4530436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C21CF4B-0175-F178-DDAD-E4153A66F75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046767" y="3141743"/>
            <a:ext cx="429768" cy="429768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469A370C-8C84-0411-0B1D-F7CFCEA96DE2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881116" y="3141743"/>
            <a:ext cx="429768" cy="429768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F3CEC12-A675-5B79-6276-32AE902BDCD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715465" y="3141743"/>
            <a:ext cx="429768" cy="429768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7A0051-C60B-9702-8D0B-55AD9470DB55}"/>
              </a:ext>
            </a:extLst>
          </p:cNvPr>
          <p:cNvGrpSpPr/>
          <p:nvPr userDrawn="1"/>
        </p:nvGrpSpPr>
        <p:grpSpPr>
          <a:xfrm>
            <a:off x="396950" y="4022070"/>
            <a:ext cx="2492996" cy="2679178"/>
            <a:chOff x="396950" y="3454904"/>
            <a:chExt cx="2492996" cy="2679178"/>
          </a:xfrm>
        </p:grpSpPr>
        <p:sp>
          <p:nvSpPr>
            <p:cNvPr id="3" name="Rounded Rectangle 24">
              <a:extLst>
                <a:ext uri="{FF2B5EF4-FFF2-40B4-BE49-F238E27FC236}">
                  <a16:creationId xmlns:a16="http://schemas.microsoft.com/office/drawing/2014/main" id="{80B74359-1E30-E650-34A9-AC1C13F1E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92882" y="3653687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EF44D11-0A54-B4F4-331E-6B96D8A43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1163" y="593529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BDB7A0A-6198-DB01-83AB-531F46341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6950" y="345490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34D87E-7828-3BED-4543-3B4C0CA46B21}"/>
              </a:ext>
            </a:extLst>
          </p:cNvPr>
          <p:cNvGrpSpPr/>
          <p:nvPr userDrawn="1"/>
        </p:nvGrpSpPr>
        <p:grpSpPr>
          <a:xfrm>
            <a:off x="4231036" y="4022070"/>
            <a:ext cx="2523286" cy="2679178"/>
            <a:chOff x="4231036" y="3454904"/>
            <a:chExt cx="2523286" cy="2679178"/>
          </a:xfrm>
        </p:grpSpPr>
        <p:sp>
          <p:nvSpPr>
            <p:cNvPr id="11" name="Rounded Rectangle 24">
              <a:extLst>
                <a:ext uri="{FF2B5EF4-FFF2-40B4-BE49-F238E27FC236}">
                  <a16:creationId xmlns:a16="http://schemas.microsoft.com/office/drawing/2014/main" id="{4BC203BC-2D31-485A-F534-45D83FB3C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336514" y="3656619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4EB6EC0-B466-7E25-560F-DB65221CD9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55539" y="593529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445C946-5C12-71D9-0A10-E4324C04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31036" y="345490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5B5F83-31C9-7197-4027-2354C85DE9ED}"/>
              </a:ext>
            </a:extLst>
          </p:cNvPr>
          <p:cNvGrpSpPr/>
          <p:nvPr userDrawn="1"/>
        </p:nvGrpSpPr>
        <p:grpSpPr>
          <a:xfrm>
            <a:off x="8098797" y="4022937"/>
            <a:ext cx="2519900" cy="2678311"/>
            <a:chOff x="8098797" y="3455771"/>
            <a:chExt cx="2519900" cy="2678311"/>
          </a:xfrm>
        </p:grpSpPr>
        <p:sp>
          <p:nvSpPr>
            <p:cNvPr id="15" name="Rounded Rectangle 24">
              <a:extLst>
                <a:ext uri="{FF2B5EF4-FFF2-40B4-BE49-F238E27FC236}">
                  <a16:creationId xmlns:a16="http://schemas.microsoft.com/office/drawing/2014/main" id="{BD003E26-3B0A-9530-FA03-1DE8541DC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98189" y="3658300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D9E3472-2688-408D-F31B-9BE1005DB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419914" y="593529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C81E04E-B059-42D8-1D0C-C79A34BF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098797" y="3455771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75CF47-105F-945E-7D7E-CE093E52E846}"/>
              </a:ext>
            </a:extLst>
          </p:cNvPr>
          <p:cNvGrpSpPr/>
          <p:nvPr userDrawn="1"/>
        </p:nvGrpSpPr>
        <p:grpSpPr>
          <a:xfrm>
            <a:off x="1606262" y="1468735"/>
            <a:ext cx="2486777" cy="2679180"/>
            <a:chOff x="1606262" y="1468735"/>
            <a:chExt cx="2486777" cy="2679180"/>
          </a:xfrm>
        </p:grpSpPr>
        <p:sp>
          <p:nvSpPr>
            <p:cNvPr id="19" name="Rounded Rectangle 24">
              <a:extLst>
                <a:ext uri="{FF2B5EF4-FFF2-40B4-BE49-F238E27FC236}">
                  <a16:creationId xmlns:a16="http://schemas.microsoft.com/office/drawing/2014/main" id="{CC24ACFD-D793-5188-B42E-1E897F8C7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1764510" y="1561711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A7AAC8D-C780-DD07-FB08-3D84CF015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606262" y="146873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755834E-B5C7-896C-41B3-C9AA1CF225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894256" y="39491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3D40A7-96C6-7325-D74E-0BAAF95B0348}"/>
              </a:ext>
            </a:extLst>
          </p:cNvPr>
          <p:cNvGrpSpPr/>
          <p:nvPr userDrawn="1"/>
        </p:nvGrpSpPr>
        <p:grpSpPr>
          <a:xfrm>
            <a:off x="5472033" y="1468735"/>
            <a:ext cx="2492391" cy="2679180"/>
            <a:chOff x="5472033" y="1468735"/>
            <a:chExt cx="2492391" cy="2679180"/>
          </a:xfrm>
        </p:grpSpPr>
        <p:sp>
          <p:nvSpPr>
            <p:cNvPr id="24" name="Rounded Rectangle 24">
              <a:extLst>
                <a:ext uri="{FF2B5EF4-FFF2-40B4-BE49-F238E27FC236}">
                  <a16:creationId xmlns:a16="http://schemas.microsoft.com/office/drawing/2014/main" id="{E8634FC8-AA45-1D4D-41A5-0045D067C9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5641896" y="1560107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57BBEDC-DE34-CECB-4508-DDD5D6372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033" y="146873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8E38120-7946-0D28-A127-23C1F9B60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765641" y="39491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B58CFD4-852D-4B39-D204-3EB0869E1FE6}"/>
              </a:ext>
            </a:extLst>
          </p:cNvPr>
          <p:cNvGrpSpPr/>
          <p:nvPr userDrawn="1"/>
        </p:nvGrpSpPr>
        <p:grpSpPr>
          <a:xfrm>
            <a:off x="9337804" y="1468735"/>
            <a:ext cx="2498005" cy="2679180"/>
            <a:chOff x="9337804" y="1468735"/>
            <a:chExt cx="2498005" cy="2679180"/>
          </a:xfrm>
        </p:grpSpPr>
        <p:sp>
          <p:nvSpPr>
            <p:cNvPr id="28" name="Rounded Rectangle 24">
              <a:extLst>
                <a:ext uri="{FF2B5EF4-FFF2-40B4-BE49-F238E27FC236}">
                  <a16:creationId xmlns:a16="http://schemas.microsoft.com/office/drawing/2014/main" id="{305F0D8C-8A5D-FA97-8CB4-9ED538214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509656" y="1568128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A4B38F4-9D14-8C3E-5400-810290DA6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337804" y="146873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61262C4-56A3-D5A6-84A9-98855854D8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7026" y="39491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12115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F1B60-270B-4065-8010-F48606554ACE}" type="datetime1">
              <a:rPr lang="ru-RU" smtClean="0"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6DF41-A49D-4DA9-8EFB-D7EBCFC9D6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76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customXml" Target="../ink/ink1.xml"/><Relationship Id="rId18" Type="http://schemas.openxmlformats.org/officeDocument/2006/relationships/image" Target="../media/image15.png"/><Relationship Id="rId26" Type="http://schemas.openxmlformats.org/officeDocument/2006/relationships/image" Target="../media/image19.png"/><Relationship Id="rId39" Type="http://schemas.openxmlformats.org/officeDocument/2006/relationships/image" Target="../media/image25.png"/><Relationship Id="rId3" Type="http://schemas.openxmlformats.org/officeDocument/2006/relationships/diagramLayout" Target="../diagrams/layout1.xml"/><Relationship Id="rId21" Type="http://schemas.openxmlformats.org/officeDocument/2006/relationships/customXml" Target="../ink/ink5.xml"/><Relationship Id="rId34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customXml" Target="../ink/ink3.xml"/><Relationship Id="rId25" Type="http://schemas.openxmlformats.org/officeDocument/2006/relationships/customXml" Target="../ink/ink7.xml"/><Relationship Id="rId33" Type="http://schemas.openxmlformats.org/officeDocument/2006/relationships/customXml" Target="../ink/ink11.xml"/><Relationship Id="rId38" Type="http://schemas.openxmlformats.org/officeDocument/2006/relationships/customXml" Target="../ink/ink14.xml"/><Relationship Id="rId2" Type="http://schemas.openxmlformats.org/officeDocument/2006/relationships/diagramData" Target="../diagrams/data1.xml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29" Type="http://schemas.openxmlformats.org/officeDocument/2006/relationships/customXml" Target="../ink/ink9.xml"/><Relationship Id="rId41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13.png"/><Relationship Id="rId24" Type="http://schemas.openxmlformats.org/officeDocument/2006/relationships/image" Target="../media/image18.png"/><Relationship Id="rId32" Type="http://schemas.openxmlformats.org/officeDocument/2006/relationships/image" Target="../media/image22.png"/><Relationship Id="rId37" Type="http://schemas.openxmlformats.org/officeDocument/2006/relationships/image" Target="../media/image24.png"/><Relationship Id="rId40" Type="http://schemas.openxmlformats.org/officeDocument/2006/relationships/customXml" Target="../ink/ink15.xml"/><Relationship Id="rId5" Type="http://schemas.openxmlformats.org/officeDocument/2006/relationships/diagramColors" Target="../diagrams/colors1.xml"/><Relationship Id="rId15" Type="http://schemas.openxmlformats.org/officeDocument/2006/relationships/customXml" Target="../ink/ink2.xml"/><Relationship Id="rId23" Type="http://schemas.openxmlformats.org/officeDocument/2006/relationships/customXml" Target="../ink/ink6.xml"/><Relationship Id="rId28" Type="http://schemas.openxmlformats.org/officeDocument/2006/relationships/image" Target="../media/image20.png"/><Relationship Id="rId36" Type="http://schemas.openxmlformats.org/officeDocument/2006/relationships/customXml" Target="../ink/ink13.xml"/><Relationship Id="rId10" Type="http://schemas.openxmlformats.org/officeDocument/2006/relationships/image" Target="../media/image12.svg"/><Relationship Id="rId19" Type="http://schemas.openxmlformats.org/officeDocument/2006/relationships/customXml" Target="../ink/ink4.xml"/><Relationship Id="rId31" Type="http://schemas.openxmlformats.org/officeDocument/2006/relationships/customXml" Target="../ink/ink10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png"/><Relationship Id="rId14" Type="http://schemas.openxmlformats.org/officeDocument/2006/relationships/image" Target="../media/image130.png"/><Relationship Id="rId22" Type="http://schemas.openxmlformats.org/officeDocument/2006/relationships/image" Target="../media/image17.png"/><Relationship Id="rId27" Type="http://schemas.openxmlformats.org/officeDocument/2006/relationships/customXml" Target="../ink/ink8.xml"/><Relationship Id="rId30" Type="http://schemas.openxmlformats.org/officeDocument/2006/relationships/image" Target="../media/image21.png"/><Relationship Id="rId35" Type="http://schemas.openxmlformats.org/officeDocument/2006/relationships/customXml" Target="../ink/ink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31253" y="5241259"/>
            <a:ext cx="30607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Хамарицкая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к.т.н., доцент Зуев А.В.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BE174C7-9B43-35A5-642B-298A0933E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1952" y="293302"/>
            <a:ext cx="6690048" cy="2386085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система диагностирования дефектов при промышленном производстве для обучения сотрудников</a:t>
            </a:r>
          </a:p>
        </p:txBody>
      </p:sp>
    </p:spTree>
    <p:extLst>
      <p:ext uri="{BB962C8B-B14F-4D97-AF65-F5344CB8AC3E}">
        <p14:creationId xmlns:p14="http://schemas.microsoft.com/office/powerpoint/2010/main" val="3146657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06" y="198111"/>
            <a:ext cx="8180090" cy="123527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Актуальность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645" y="1499054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36000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промышленное производство требует высокого уровня качества продукции и эффективности процессов.</a:t>
            </a:r>
          </a:p>
          <a:p>
            <a:pPr marL="0" indent="36000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система диагностирования дефектов может значительно упростить этот процесс обучения. Она позволяет новым сотрудникам быстро освоиться и понять, какие дефекты могут возникнуть в процессе производства, каковы их причины и как их предотвратить. Система может предоставлять информацию о типичных проблемах и способах их решения, а также о применяемых методах диагностики и контроля качества.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594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06" y="198111"/>
            <a:ext cx="7667031" cy="123527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Предлагаемое 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005" y="1253331"/>
            <a:ext cx="11903129" cy="4351338"/>
          </a:xfrm>
        </p:spPr>
        <p:txBody>
          <a:bodyPr/>
          <a:lstStyle/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снижения процента брака при выпуске продукции и повышение эффективности обучения новых сотрудников отдела технического контроля предлагается создать интеллектуальную систему, которая поможет быстрее выявить причину дефекта и позволит быстрее новому сотруднику дойти до необходимого профессионального уровня, и тем самым еще более снизить процент брака.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813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63F8F-AA38-4C38-85FB-86DB4C08E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73" y="231578"/>
            <a:ext cx="10338074" cy="123527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возможной структуры программы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CA22A5-D775-4D94-86EC-4CFDA6652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CF31BB-623F-4C4C-AAD3-1B78C146C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5454F0-EE51-B93C-8D2A-077E38A47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899" y="1061215"/>
            <a:ext cx="6448425" cy="489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53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697E79-D10A-4468-939F-C8E0BBFE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auto">
          <a:xfrm>
            <a:off x="2231136" y="-23164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57"/>
          <p:cNvSpPr>
            <a:spLocks noChangeArrowheads="1"/>
          </p:cNvSpPr>
          <p:nvPr/>
        </p:nvSpPr>
        <p:spPr bwMode="auto">
          <a:xfrm>
            <a:off x="2231136" y="22555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7591415" y="1650805"/>
            <a:ext cx="33893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Блок-схема алгоритма работы системы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режиме пользователя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5158D5-A706-FDCF-C8E8-2300CEF91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1" y="153987"/>
            <a:ext cx="5970030" cy="656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682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06C416-91B2-4239-948E-1F59CC543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1609344" y="-1384706"/>
            <a:ext cx="7093527" cy="354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" name="Rectangle 136"/>
          <p:cNvSpPr>
            <a:spLocks noChangeArrowheads="1"/>
          </p:cNvSpPr>
          <p:nvPr/>
        </p:nvSpPr>
        <p:spPr bwMode="auto">
          <a:xfrm flipV="1">
            <a:off x="1609344" y="-1361227"/>
            <a:ext cx="7093527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605903" y="2114550"/>
            <a:ext cx="3986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Блок-схема алгоритма работы системы в режиме администратора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0BDBBFD-D007-40A1-67E0-320FE2714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" y="104775"/>
            <a:ext cx="7000875" cy="66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786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7" name="Rectangle 115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4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868560" y="3094458"/>
            <a:ext cx="61396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Блок-схема алгоритма работы системы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подпрограмме «Генератор тестов»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3159F0-22FE-EA40-6E1F-A5B3D77C0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4" y="228600"/>
            <a:ext cx="4396418" cy="656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192CFC-A47A-1E6E-6455-78E48434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6103" y="6356350"/>
            <a:ext cx="2743200" cy="365125"/>
          </a:xfrm>
        </p:spPr>
        <p:txBody>
          <a:bodyPr/>
          <a:lstStyle/>
          <a:p>
            <a:fld id="{8546DF41-A49D-4DA9-8EFB-D7EBCFC9D676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375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452" y="1223383"/>
            <a:ext cx="4492034" cy="41289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27520" y="2548128"/>
            <a:ext cx="44256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Блок-схема алгоритма работы системы в режиме тестирования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742831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610D6F-40BA-475D-8331-FA3CB8128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2"/>
          <a:stretch/>
        </p:blipFill>
        <p:spPr>
          <a:xfrm>
            <a:off x="1647018" y="1962912"/>
            <a:ext cx="4302677" cy="27205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17791" y="1987297"/>
            <a:ext cx="4592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режима работы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4064367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51">
            <a:extLst>
              <a:ext uri="{FF2B5EF4-FFF2-40B4-BE49-F238E27FC236}">
                <a16:creationId xmlns:a16="http://schemas.microsoft.com/office/drawing/2014/main" id="{50A1A64C-9B67-39D2-8E12-2CC5761B9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56" y="223715"/>
            <a:ext cx="10643616" cy="717279"/>
          </a:xfrm>
        </p:spPr>
        <p:txBody>
          <a:bodyPr/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Область применения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SmartArt Placeholder 5" descr="Smart Art Graphic">
            <a:extLst>
              <a:ext uri="{FF2B5EF4-FFF2-40B4-BE49-F238E27FC236}">
                <a16:creationId xmlns:a16="http://schemas.microsoft.com/office/drawing/2014/main" id="{20A3B3AB-C325-E359-8954-67BA4D548FA1}"/>
              </a:ext>
            </a:extLst>
          </p:cNvPr>
          <p:cNvGraphicFramePr>
            <a:graphicFrameLocks noGrp="1"/>
          </p:cNvGraphicFramePr>
          <p:nvPr>
            <p:ph type="dgm" sz="quarter" idx="29"/>
            <p:extLst>
              <p:ext uri="{D42A27DB-BD31-4B8C-83A1-F6EECF244321}">
                <p14:modId xmlns:p14="http://schemas.microsoft.com/office/powerpoint/2010/main" val="860861939"/>
              </p:ext>
            </p:extLst>
          </p:nvPr>
        </p:nvGraphicFramePr>
        <p:xfrm>
          <a:off x="785813" y="1817688"/>
          <a:ext cx="10620375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 descr="Город">
            <a:extLst>
              <a:ext uri="{FF2B5EF4-FFF2-40B4-BE49-F238E27FC236}">
                <a16:creationId xmlns:a16="http://schemas.microsoft.com/office/drawing/2014/main" id="{0DEF0B5A-864D-E3DF-133D-516138023B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84332" y="1946657"/>
            <a:ext cx="914400" cy="914400"/>
          </a:xfrm>
          <a:prstGeom prst="rect">
            <a:avLst/>
          </a:prstGeom>
        </p:spPr>
      </p:pic>
      <p:pic>
        <p:nvPicPr>
          <p:cNvPr id="5" name="Рисунок 4" descr="Шестеренки">
            <a:extLst>
              <a:ext uri="{FF2B5EF4-FFF2-40B4-BE49-F238E27FC236}">
                <a16:creationId xmlns:a16="http://schemas.microsoft.com/office/drawing/2014/main" id="{0E764028-7FD1-A487-06E3-82B674F946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7061" y="1993115"/>
            <a:ext cx="914400" cy="914400"/>
          </a:xfrm>
          <a:prstGeom prst="rect">
            <a:avLst/>
          </a:prstGeom>
        </p:spPr>
      </p:pic>
      <p:pic>
        <p:nvPicPr>
          <p:cNvPr id="8" name="Рисунок 7" descr="Растение">
            <a:extLst>
              <a:ext uri="{FF2B5EF4-FFF2-40B4-BE49-F238E27FC236}">
                <a16:creationId xmlns:a16="http://schemas.microsoft.com/office/drawing/2014/main" id="{9637D5DA-F049-39C3-1513-0B9CB3B4A3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569671" y="181768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C089578D-8A93-ED9C-C3A5-DE9DF66F0AB3}"/>
                  </a:ext>
                </a:extLst>
              </p14:cNvPr>
              <p14:cNvContentPartPr/>
              <p14:nvPr/>
            </p14:nvContentPartPr>
            <p14:xfrm>
              <a:off x="4046784" y="1913856"/>
              <a:ext cx="7200" cy="52452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C089578D-8A93-ED9C-C3A5-DE9DF66F0AB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37784" y="1905216"/>
                <a:ext cx="2484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45D455C0-A903-9C3F-2A36-36A817ACFA62}"/>
                  </a:ext>
                </a:extLst>
              </p14:cNvPr>
              <p14:cNvContentPartPr/>
              <p14:nvPr/>
            </p14:nvContentPartPr>
            <p14:xfrm>
              <a:off x="4022664" y="1890096"/>
              <a:ext cx="22320" cy="72792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45D455C0-A903-9C3F-2A36-36A817ACFA6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60024" y="1827096"/>
                <a:ext cx="147960" cy="85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A4DB47D5-50C9-9807-6307-68A988B967A5}"/>
                  </a:ext>
                </a:extLst>
              </p14:cNvPr>
              <p14:cNvContentPartPr/>
              <p14:nvPr/>
            </p14:nvContentPartPr>
            <p14:xfrm>
              <a:off x="3867144" y="1864896"/>
              <a:ext cx="473760" cy="245700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A4DB47D5-50C9-9807-6307-68A988B967A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804504" y="1802256"/>
                <a:ext cx="599400" cy="258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E8B3026C-3AD8-7294-59D6-1F82903D9104}"/>
                  </a:ext>
                </a:extLst>
              </p14:cNvPr>
              <p14:cNvContentPartPr/>
              <p14:nvPr/>
            </p14:nvContentPartPr>
            <p14:xfrm>
              <a:off x="2870664" y="1535136"/>
              <a:ext cx="1153800" cy="29772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E8B3026C-3AD8-7294-59D6-1F82903D910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807664" y="1472496"/>
                <a:ext cx="127944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898789C4-5A4E-FBA1-D4CD-6AA4234DA72F}"/>
                  </a:ext>
                </a:extLst>
              </p14:cNvPr>
              <p14:cNvContentPartPr/>
              <p14:nvPr/>
            </p14:nvContentPartPr>
            <p14:xfrm>
              <a:off x="4333344" y="4078968"/>
              <a:ext cx="1002600" cy="2468880"/>
            </p14:xfrm>
          </p:contentPart>
        </mc:Choice>
        <mc:Fallback xmlns=""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898789C4-5A4E-FBA1-D4CD-6AA4234DA72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270344" y="4016328"/>
                <a:ext cx="1128240" cy="259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5B6CAC15-22C6-EDC2-2EDF-9816350FC7B4}"/>
                  </a:ext>
                </a:extLst>
              </p14:cNvPr>
              <p14:cNvContentPartPr/>
              <p14:nvPr/>
            </p14:nvContentPartPr>
            <p14:xfrm>
              <a:off x="4397424" y="6559008"/>
              <a:ext cx="2292480" cy="74160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5B6CAC15-22C6-EDC2-2EDF-9816350FC7B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334424" y="6496368"/>
                <a:ext cx="2418120" cy="19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33A020DC-8999-18E7-CF99-F054872D6C46}"/>
              </a:ext>
            </a:extLst>
          </p:cNvPr>
          <p:cNvGrpSpPr/>
          <p:nvPr/>
        </p:nvGrpSpPr>
        <p:grpSpPr>
          <a:xfrm>
            <a:off x="389770" y="4056440"/>
            <a:ext cx="2501640" cy="2626920"/>
            <a:chOff x="327984" y="4100208"/>
            <a:chExt cx="2501640" cy="262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4" name="Рукописный ввод 23">
                  <a:extLst>
                    <a:ext uri="{FF2B5EF4-FFF2-40B4-BE49-F238E27FC236}">
                      <a16:creationId xmlns:a16="http://schemas.microsoft.com/office/drawing/2014/main" id="{2D18A716-E2CD-0D54-8005-481891D952B0}"/>
                    </a:ext>
                  </a:extLst>
                </p14:cNvPr>
                <p14:cNvContentPartPr/>
                <p14:nvPr/>
              </p14:nvContentPartPr>
              <p14:xfrm>
                <a:off x="358224" y="5791128"/>
                <a:ext cx="2471400" cy="936000"/>
              </p14:xfrm>
            </p:contentPart>
          </mc:Choice>
          <mc:Fallback xmlns="">
            <p:pic>
              <p:nvPicPr>
                <p:cNvPr id="24" name="Рукописный ввод 23">
                  <a:extLst>
                    <a:ext uri="{FF2B5EF4-FFF2-40B4-BE49-F238E27FC236}">
                      <a16:creationId xmlns:a16="http://schemas.microsoft.com/office/drawing/2014/main" id="{2D18A716-E2CD-0D54-8005-481891D952B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95224" y="5728128"/>
                  <a:ext cx="2597040" cy="10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5" name="Рукописный ввод 24">
                  <a:extLst>
                    <a:ext uri="{FF2B5EF4-FFF2-40B4-BE49-F238E27FC236}">
                      <a16:creationId xmlns:a16="http://schemas.microsoft.com/office/drawing/2014/main" id="{44B6AE51-5697-6C7F-BB6D-D4B11C8BD1C9}"/>
                    </a:ext>
                  </a:extLst>
                </p14:cNvPr>
                <p14:cNvContentPartPr/>
                <p14:nvPr/>
              </p14:nvContentPartPr>
              <p14:xfrm>
                <a:off x="327984" y="4100208"/>
                <a:ext cx="275400" cy="673200"/>
              </p14:xfrm>
            </p:contentPart>
          </mc:Choice>
          <mc:Fallback xmlns="">
            <p:pic>
              <p:nvPicPr>
                <p:cNvPr id="25" name="Рукописный ввод 24">
                  <a:extLst>
                    <a:ext uri="{FF2B5EF4-FFF2-40B4-BE49-F238E27FC236}">
                      <a16:creationId xmlns:a16="http://schemas.microsoft.com/office/drawing/2014/main" id="{44B6AE51-5697-6C7F-BB6D-D4B11C8BD1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65344" y="4037208"/>
                  <a:ext cx="401040" cy="79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6" name="Рукописный ввод 25">
                  <a:extLst>
                    <a:ext uri="{FF2B5EF4-FFF2-40B4-BE49-F238E27FC236}">
                      <a16:creationId xmlns:a16="http://schemas.microsoft.com/office/drawing/2014/main" id="{5F23043F-B0F6-17ED-8018-35700F2B475A}"/>
                    </a:ext>
                  </a:extLst>
                </p14:cNvPr>
                <p14:cNvContentPartPr/>
                <p14:nvPr/>
              </p14:nvContentPartPr>
              <p14:xfrm>
                <a:off x="383424" y="4425288"/>
                <a:ext cx="20160" cy="936360"/>
              </p14:xfrm>
            </p:contentPart>
          </mc:Choice>
          <mc:Fallback xmlns="">
            <p:pic>
              <p:nvPicPr>
                <p:cNvPr id="26" name="Рукописный ввод 25">
                  <a:extLst>
                    <a:ext uri="{FF2B5EF4-FFF2-40B4-BE49-F238E27FC236}">
                      <a16:creationId xmlns:a16="http://schemas.microsoft.com/office/drawing/2014/main" id="{5F23043F-B0F6-17ED-8018-35700F2B475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0784" y="4362648"/>
                  <a:ext cx="145800" cy="10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Рукописный ввод 27">
                  <a:extLst>
                    <a:ext uri="{FF2B5EF4-FFF2-40B4-BE49-F238E27FC236}">
                      <a16:creationId xmlns:a16="http://schemas.microsoft.com/office/drawing/2014/main" id="{61B8FDE7-897D-CC76-9F1F-9E77650D7454}"/>
                    </a:ext>
                  </a:extLst>
                </p14:cNvPr>
                <p14:cNvContentPartPr/>
                <p14:nvPr/>
              </p14:nvContentPartPr>
              <p14:xfrm>
                <a:off x="384144" y="4362288"/>
                <a:ext cx="116640" cy="2067120"/>
              </p14:xfrm>
            </p:contentPart>
          </mc:Choice>
          <mc:Fallback xmlns="">
            <p:pic>
              <p:nvPicPr>
                <p:cNvPr id="28" name="Рукописный ввод 27">
                  <a:extLst>
                    <a:ext uri="{FF2B5EF4-FFF2-40B4-BE49-F238E27FC236}">
                      <a16:creationId xmlns:a16="http://schemas.microsoft.com/office/drawing/2014/main" id="{61B8FDE7-897D-CC76-9F1F-9E77650D745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1504" y="4299288"/>
                  <a:ext cx="242280" cy="219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384F8976-EB72-95F1-F878-95EA78C01E2A}"/>
                  </a:ext>
                </a:extLst>
              </p14:cNvPr>
              <p14:cNvContentPartPr/>
              <p14:nvPr/>
            </p14:nvContentPartPr>
            <p14:xfrm>
              <a:off x="1631904" y="1454568"/>
              <a:ext cx="1287720" cy="222840"/>
            </p14:xfrm>
          </p:contentPart>
        </mc:Choice>
        <mc:Fallback xmlns=""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384F8976-EB72-95F1-F878-95EA78C01E2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568904" y="1391928"/>
                <a:ext cx="141336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3" name="Рукописный ввод 42">
                <a:extLst>
                  <a:ext uri="{FF2B5EF4-FFF2-40B4-BE49-F238E27FC236}">
                    <a16:creationId xmlns:a16="http://schemas.microsoft.com/office/drawing/2014/main" id="{82BAA808-3F44-52FC-901F-39B7DFAA4D16}"/>
                  </a:ext>
                </a:extLst>
              </p14:cNvPr>
              <p14:cNvContentPartPr/>
              <p14:nvPr/>
            </p14:nvContentPartPr>
            <p14:xfrm>
              <a:off x="3631160" y="1355496"/>
              <a:ext cx="1287720" cy="222840"/>
            </p14:xfrm>
          </p:contentPart>
        </mc:Choice>
        <mc:Fallback xmlns="">
          <p:pic>
            <p:nvPicPr>
              <p:cNvPr id="43" name="Рукописный ввод 42">
                <a:extLst>
                  <a:ext uri="{FF2B5EF4-FFF2-40B4-BE49-F238E27FC236}">
                    <a16:creationId xmlns:a16="http://schemas.microsoft.com/office/drawing/2014/main" id="{82BAA808-3F44-52FC-901F-39B7DFAA4D1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568160" y="1292856"/>
                <a:ext cx="141336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8" name="Рукописный ввод 47">
                <a:extLst>
                  <a:ext uri="{FF2B5EF4-FFF2-40B4-BE49-F238E27FC236}">
                    <a16:creationId xmlns:a16="http://schemas.microsoft.com/office/drawing/2014/main" id="{AE1C30EE-F71E-7D51-47F2-5F7EF3F504EA}"/>
                  </a:ext>
                </a:extLst>
              </p14:cNvPr>
              <p14:cNvContentPartPr/>
              <p14:nvPr/>
            </p14:nvContentPartPr>
            <p14:xfrm>
              <a:off x="5494760" y="1469920"/>
              <a:ext cx="2450880" cy="2683800"/>
            </p14:xfrm>
          </p:contentPart>
        </mc:Choice>
        <mc:Fallback xmlns="">
          <p:pic>
            <p:nvPicPr>
              <p:cNvPr id="48" name="Рукописный ввод 47">
                <a:extLst>
                  <a:ext uri="{FF2B5EF4-FFF2-40B4-BE49-F238E27FC236}">
                    <a16:creationId xmlns:a16="http://schemas.microsoft.com/office/drawing/2014/main" id="{AE1C30EE-F71E-7D51-47F2-5F7EF3F504E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431760" y="1406920"/>
                <a:ext cx="2576520" cy="28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9" name="Рукописный ввод 48">
                <a:extLst>
                  <a:ext uri="{FF2B5EF4-FFF2-40B4-BE49-F238E27FC236}">
                    <a16:creationId xmlns:a16="http://schemas.microsoft.com/office/drawing/2014/main" id="{BE6F0A97-5765-A9CA-996B-272F0643514F}"/>
                  </a:ext>
                </a:extLst>
              </p14:cNvPr>
              <p14:cNvContentPartPr/>
              <p14:nvPr/>
            </p14:nvContentPartPr>
            <p14:xfrm>
              <a:off x="8164880" y="4083160"/>
              <a:ext cx="2469240" cy="2688840"/>
            </p14:xfrm>
          </p:contentPart>
        </mc:Choice>
        <mc:Fallback xmlns="">
          <p:pic>
            <p:nvPicPr>
              <p:cNvPr id="49" name="Рукописный ввод 48">
                <a:extLst>
                  <a:ext uri="{FF2B5EF4-FFF2-40B4-BE49-F238E27FC236}">
                    <a16:creationId xmlns:a16="http://schemas.microsoft.com/office/drawing/2014/main" id="{BE6F0A97-5765-A9CA-996B-272F0643514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102240" y="4020160"/>
                <a:ext cx="2594880" cy="28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Рукописный ввод 50">
                <a:extLst>
                  <a:ext uri="{FF2B5EF4-FFF2-40B4-BE49-F238E27FC236}">
                    <a16:creationId xmlns:a16="http://schemas.microsoft.com/office/drawing/2014/main" id="{410589A5-D3D0-29B8-F739-55C1A3D84092}"/>
                  </a:ext>
                </a:extLst>
              </p14:cNvPr>
              <p14:cNvContentPartPr/>
              <p14:nvPr/>
            </p14:nvContentPartPr>
            <p14:xfrm>
              <a:off x="9393280" y="1513480"/>
              <a:ext cx="2436840" cy="2652480"/>
            </p14:xfrm>
          </p:contentPart>
        </mc:Choice>
        <mc:Fallback xmlns="">
          <p:pic>
            <p:nvPicPr>
              <p:cNvPr id="51" name="Рукописный ввод 50">
                <a:extLst>
                  <a:ext uri="{FF2B5EF4-FFF2-40B4-BE49-F238E27FC236}">
                    <a16:creationId xmlns:a16="http://schemas.microsoft.com/office/drawing/2014/main" id="{410589A5-D3D0-29B8-F739-55C1A3D8409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330280" y="1450480"/>
                <a:ext cx="2562480" cy="277812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77E69667-2B0B-25C6-F564-956C5F72B42F}"/>
              </a:ext>
            </a:extLst>
          </p:cNvPr>
          <p:cNvSpPr txBox="1">
            <a:spLocks/>
          </p:cNvSpPr>
          <p:nvPr/>
        </p:nvSpPr>
        <p:spPr>
          <a:xfrm>
            <a:off x="9286103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546DF41-A49D-4DA9-8EFB-D7EBCFC9D676}" type="slidenum">
              <a:rPr lang="ru-RU" sz="12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10</a:t>
            </a:fld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138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DF41-A49D-4DA9-8EFB-D7EBCFC9D676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771900" y="2964285"/>
            <a:ext cx="11680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8292930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CEFA0238133544B8E8FCE6586F8EA3F" ma:contentTypeVersion="0" ma:contentTypeDescription="Создание документа." ma:contentTypeScope="" ma:versionID="1f4bef728a6302dccabc3e518e1a473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5a4484ff9349d0dff9310ee573360c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A4C0A8-CA12-4EB5-8F9F-FB547C54A802}">
  <ds:schemaRefs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FAF66DB-CBB2-4BB6-8B5C-A32F69F01B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3961B56-9718-4D5A-8F8B-57184C9486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3414</TotalTime>
  <Words>228</Words>
  <Application>Microsoft Office PowerPoint</Application>
  <PresentationFormat>Широкоэкранный</PresentationFormat>
  <Paragraphs>42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Raleway</vt:lpstr>
      <vt:lpstr>Times New Roman</vt:lpstr>
      <vt:lpstr>Тема Office</vt:lpstr>
      <vt:lpstr>Интеллектуальная система диагностирования дефектов при промышленном производстве для обучения сотрудников</vt:lpstr>
      <vt:lpstr>Актуальность исследования</vt:lpstr>
      <vt:lpstr>Предлагаемое решение</vt:lpstr>
      <vt:lpstr>Описание возможной структуры программы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Область применения</vt:lpstr>
      <vt:lpstr>Презентация PowerPoint</vt:lpstr>
    </vt:vector>
  </TitlesOfParts>
  <Company>ПГТУ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Петухов И.В.</dc:creator>
  <cp:lastModifiedBy>Алексей Хамарицкий</cp:lastModifiedBy>
  <cp:revision>333</cp:revision>
  <cp:lastPrinted>2022-01-12T10:27:32Z</cp:lastPrinted>
  <dcterms:created xsi:type="dcterms:W3CDTF">2019-02-26T06:45:21Z</dcterms:created>
  <dcterms:modified xsi:type="dcterms:W3CDTF">2023-11-19T12:44:42Z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0x0101001CEFA0238133544B8E8FCE6586F8EA3F</vt:lpwstr>
  </property>
</Properties>
</file>