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70" r:id="rId2"/>
    <p:sldId id="281" r:id="rId3"/>
    <p:sldId id="292" r:id="rId4"/>
    <p:sldId id="282" r:id="rId5"/>
    <p:sldId id="283" r:id="rId6"/>
    <p:sldId id="284" r:id="rId7"/>
    <p:sldId id="285" r:id="rId8"/>
    <p:sldId id="286" r:id="rId9"/>
    <p:sldId id="290" r:id="rId10"/>
    <p:sldId id="289" r:id="rId11"/>
    <p:sldId id="293" r:id="rId12"/>
    <p:sldId id="294" r:id="rId13"/>
    <p:sldId id="287" r:id="rId14"/>
    <p:sldId id="288" r:id="rId1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F2F2D"/>
    <a:srgbClr val="FD493D"/>
    <a:srgbClr val="9F00FF"/>
    <a:srgbClr val="FCAF17"/>
    <a:srgbClr val="B5D8E1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67" d="100"/>
          <a:sy n="67" d="100"/>
        </p:scale>
        <p:origin x="636" y="60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528DED-B47E-4352-887E-10327C9D375A}" type="doc">
      <dgm:prSet loTypeId="urn:microsoft.com/office/officeart/2005/8/layout/list1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B921B0D-8D4F-4AC8-9D0E-EF7150CC7990}">
      <dgm:prSet phldrT="[Текст]" custT="1"/>
      <dgm:spPr/>
      <dgm:t>
        <a:bodyPr/>
        <a:lstStyle/>
        <a:p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Несовершенство существующих систем прогнозирования и управления электроэнергии</a:t>
          </a:r>
        </a:p>
      </dgm:t>
    </dgm:pt>
    <dgm:pt modelId="{0F0E3BD7-0540-42E2-98D6-02CDE4D3D69E}" type="parTrans" cxnId="{6A2C9B16-A1E1-4613-B579-17FDFF3AD30C}">
      <dgm:prSet/>
      <dgm:spPr/>
      <dgm:t>
        <a:bodyPr/>
        <a:lstStyle/>
        <a:p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5751A9-8087-4A27-841D-FC461365B73C}" type="sibTrans" cxnId="{6A2C9B16-A1E1-4613-B579-17FDFF3AD30C}">
      <dgm:prSet/>
      <dgm:spPr/>
      <dgm:t>
        <a:bodyPr/>
        <a:lstStyle/>
        <a:p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2001F1-FF86-4945-A800-75F526E539BE}">
      <dgm:prSet phldrT="[Текст]" custT="1"/>
      <dgm:spPr/>
      <dgm:t>
        <a:bodyPr/>
        <a:lstStyle/>
        <a:p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Неспособность адекватно учитывать сложные и динамичные факторы, влияющие на потребление электроэнергии</a:t>
          </a:r>
        </a:p>
      </dgm:t>
    </dgm:pt>
    <dgm:pt modelId="{1434497A-29E9-4BAA-AD25-C4A7632A5F0A}" type="parTrans" cxnId="{8637FD3F-4F6D-4DBD-A9CB-CB43B278497E}">
      <dgm:prSet/>
      <dgm:spPr/>
      <dgm:t>
        <a:bodyPr/>
        <a:lstStyle/>
        <a:p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4500A7-92A3-413C-A81B-184834CDEFAB}" type="sibTrans" cxnId="{8637FD3F-4F6D-4DBD-A9CB-CB43B278497E}">
      <dgm:prSet/>
      <dgm:spPr/>
      <dgm:t>
        <a:bodyPr/>
        <a:lstStyle/>
        <a:p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2C5F4C-F303-4E9A-8D92-60156C06EDC8}">
      <dgm:prSet phldrT="[Текст]" custT="1"/>
      <dgm:spPr/>
      <dgm:t>
        <a:bodyPr/>
        <a:lstStyle/>
        <a:p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Неспособность адаптироваться к изменяющимся условиям</a:t>
          </a:r>
        </a:p>
      </dgm:t>
    </dgm:pt>
    <dgm:pt modelId="{D83B267D-DE40-4AF2-AD27-0470039B89C5}" type="parTrans" cxnId="{579BAF20-9DCD-45FA-B0B3-651D8AF7E0DD}">
      <dgm:prSet/>
      <dgm:spPr/>
      <dgm:t>
        <a:bodyPr/>
        <a:lstStyle/>
        <a:p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242119-4719-41AE-858A-1AEC7EF52690}" type="sibTrans" cxnId="{579BAF20-9DCD-45FA-B0B3-651D8AF7E0DD}">
      <dgm:prSet/>
      <dgm:spPr/>
      <dgm:t>
        <a:bodyPr/>
        <a:lstStyle/>
        <a:p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66506C-CB96-4FA4-8BA3-04F29E6B6089}" type="pres">
      <dgm:prSet presAssocID="{71528DED-B47E-4352-887E-10327C9D375A}" presName="linear" presStyleCnt="0">
        <dgm:presLayoutVars>
          <dgm:dir/>
          <dgm:animLvl val="lvl"/>
          <dgm:resizeHandles val="exact"/>
        </dgm:presLayoutVars>
      </dgm:prSet>
      <dgm:spPr/>
    </dgm:pt>
    <dgm:pt modelId="{8C875DE5-4384-4EE4-BC34-97F32B5C016B}" type="pres">
      <dgm:prSet presAssocID="{2B921B0D-8D4F-4AC8-9D0E-EF7150CC7990}" presName="parentLin" presStyleCnt="0"/>
      <dgm:spPr/>
    </dgm:pt>
    <dgm:pt modelId="{D24E1235-456B-471A-9477-6661FDAAF854}" type="pres">
      <dgm:prSet presAssocID="{2B921B0D-8D4F-4AC8-9D0E-EF7150CC7990}" presName="parentLeftMargin" presStyleLbl="node1" presStyleIdx="0" presStyleCnt="3"/>
      <dgm:spPr/>
    </dgm:pt>
    <dgm:pt modelId="{5F558FBC-A0DF-4EE9-A5E7-60C7D513A512}" type="pres">
      <dgm:prSet presAssocID="{2B921B0D-8D4F-4AC8-9D0E-EF7150CC799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CB01F23-376D-472C-B5F1-0374DE639BDB}" type="pres">
      <dgm:prSet presAssocID="{2B921B0D-8D4F-4AC8-9D0E-EF7150CC7990}" presName="negativeSpace" presStyleCnt="0"/>
      <dgm:spPr/>
    </dgm:pt>
    <dgm:pt modelId="{9EFE37DA-3929-423B-BD26-0EA5547E2260}" type="pres">
      <dgm:prSet presAssocID="{2B921B0D-8D4F-4AC8-9D0E-EF7150CC7990}" presName="childText" presStyleLbl="conFgAcc1" presStyleIdx="0" presStyleCnt="3">
        <dgm:presLayoutVars>
          <dgm:bulletEnabled val="1"/>
        </dgm:presLayoutVars>
      </dgm:prSet>
      <dgm:spPr/>
    </dgm:pt>
    <dgm:pt modelId="{EF182305-5AE5-4DD6-AE31-38167AC358E4}" type="pres">
      <dgm:prSet presAssocID="{755751A9-8087-4A27-841D-FC461365B73C}" presName="spaceBetweenRectangles" presStyleCnt="0"/>
      <dgm:spPr/>
    </dgm:pt>
    <dgm:pt modelId="{18FC41AB-9AC2-4631-8A4B-B849C6AD3030}" type="pres">
      <dgm:prSet presAssocID="{B32001F1-FF86-4945-A800-75F526E539BE}" presName="parentLin" presStyleCnt="0"/>
      <dgm:spPr/>
    </dgm:pt>
    <dgm:pt modelId="{31C297B8-3C43-4FC4-B8E3-58297DA73111}" type="pres">
      <dgm:prSet presAssocID="{B32001F1-FF86-4945-A800-75F526E539BE}" presName="parentLeftMargin" presStyleLbl="node1" presStyleIdx="0" presStyleCnt="3"/>
      <dgm:spPr/>
    </dgm:pt>
    <dgm:pt modelId="{BF8AF4FD-873E-4BAE-9320-1FE3EA898FD3}" type="pres">
      <dgm:prSet presAssocID="{B32001F1-FF86-4945-A800-75F526E539B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27CEB2C-65E9-4BCF-8978-D76FEABC7BF2}" type="pres">
      <dgm:prSet presAssocID="{B32001F1-FF86-4945-A800-75F526E539BE}" presName="negativeSpace" presStyleCnt="0"/>
      <dgm:spPr/>
    </dgm:pt>
    <dgm:pt modelId="{842D762A-00C5-4B98-B0B9-616278FB0D12}" type="pres">
      <dgm:prSet presAssocID="{B32001F1-FF86-4945-A800-75F526E539BE}" presName="childText" presStyleLbl="conFgAcc1" presStyleIdx="1" presStyleCnt="3">
        <dgm:presLayoutVars>
          <dgm:bulletEnabled val="1"/>
        </dgm:presLayoutVars>
      </dgm:prSet>
      <dgm:spPr/>
    </dgm:pt>
    <dgm:pt modelId="{82C49399-A37F-48D6-8AE7-B0785ABC2E98}" type="pres">
      <dgm:prSet presAssocID="{FB4500A7-92A3-413C-A81B-184834CDEFAB}" presName="spaceBetweenRectangles" presStyleCnt="0"/>
      <dgm:spPr/>
    </dgm:pt>
    <dgm:pt modelId="{A5DBECC6-9BC1-4B8D-A9C7-BE8A76341152}" type="pres">
      <dgm:prSet presAssocID="{302C5F4C-F303-4E9A-8D92-60156C06EDC8}" presName="parentLin" presStyleCnt="0"/>
      <dgm:spPr/>
    </dgm:pt>
    <dgm:pt modelId="{840E1613-2B0E-4A88-BE0C-FB5F8E9EEE4A}" type="pres">
      <dgm:prSet presAssocID="{302C5F4C-F303-4E9A-8D92-60156C06EDC8}" presName="parentLeftMargin" presStyleLbl="node1" presStyleIdx="1" presStyleCnt="3"/>
      <dgm:spPr/>
    </dgm:pt>
    <dgm:pt modelId="{4D19F0E2-B810-4FD8-8C01-FD9E5D020556}" type="pres">
      <dgm:prSet presAssocID="{302C5F4C-F303-4E9A-8D92-60156C06EDC8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8C355A3-1333-406E-84F8-5A25AEA9478B}" type="pres">
      <dgm:prSet presAssocID="{302C5F4C-F303-4E9A-8D92-60156C06EDC8}" presName="negativeSpace" presStyleCnt="0"/>
      <dgm:spPr/>
    </dgm:pt>
    <dgm:pt modelId="{D37CA4C4-8520-43B8-9F51-C4A32C37AAE7}" type="pres">
      <dgm:prSet presAssocID="{302C5F4C-F303-4E9A-8D92-60156C06EDC8}" presName="childText" presStyleLbl="conFgAcc1" presStyleIdx="2" presStyleCnt="3" custLinFactNeighborX="-876" custLinFactNeighborY="-13829">
        <dgm:presLayoutVars>
          <dgm:bulletEnabled val="1"/>
        </dgm:presLayoutVars>
      </dgm:prSet>
      <dgm:spPr/>
    </dgm:pt>
  </dgm:ptLst>
  <dgm:cxnLst>
    <dgm:cxn modelId="{226A4E04-083E-4DFE-94E8-1C8EF5C918DA}" type="presOf" srcId="{71528DED-B47E-4352-887E-10327C9D375A}" destId="{4A66506C-CB96-4FA4-8BA3-04F29E6B6089}" srcOrd="0" destOrd="0" presId="urn:microsoft.com/office/officeart/2005/8/layout/list1"/>
    <dgm:cxn modelId="{6A2C9B16-A1E1-4613-B579-17FDFF3AD30C}" srcId="{71528DED-B47E-4352-887E-10327C9D375A}" destId="{2B921B0D-8D4F-4AC8-9D0E-EF7150CC7990}" srcOrd="0" destOrd="0" parTransId="{0F0E3BD7-0540-42E2-98D6-02CDE4D3D69E}" sibTransId="{755751A9-8087-4A27-841D-FC461365B73C}"/>
    <dgm:cxn modelId="{EBFD9618-A3F3-4651-B5AC-ACA8C792A2B5}" type="presOf" srcId="{B32001F1-FF86-4945-A800-75F526E539BE}" destId="{BF8AF4FD-873E-4BAE-9320-1FE3EA898FD3}" srcOrd="1" destOrd="0" presId="urn:microsoft.com/office/officeart/2005/8/layout/list1"/>
    <dgm:cxn modelId="{579BAF20-9DCD-45FA-B0B3-651D8AF7E0DD}" srcId="{71528DED-B47E-4352-887E-10327C9D375A}" destId="{302C5F4C-F303-4E9A-8D92-60156C06EDC8}" srcOrd="2" destOrd="0" parTransId="{D83B267D-DE40-4AF2-AD27-0470039B89C5}" sibTransId="{DE242119-4719-41AE-858A-1AEC7EF52690}"/>
    <dgm:cxn modelId="{8C2FAE2F-8589-423D-8F81-31FB5AF78A4A}" type="presOf" srcId="{302C5F4C-F303-4E9A-8D92-60156C06EDC8}" destId="{4D19F0E2-B810-4FD8-8C01-FD9E5D020556}" srcOrd="1" destOrd="0" presId="urn:microsoft.com/office/officeart/2005/8/layout/list1"/>
    <dgm:cxn modelId="{570FE72F-B7A4-4695-BF38-B05C510DBD35}" type="presOf" srcId="{2B921B0D-8D4F-4AC8-9D0E-EF7150CC7990}" destId="{D24E1235-456B-471A-9477-6661FDAAF854}" srcOrd="0" destOrd="0" presId="urn:microsoft.com/office/officeart/2005/8/layout/list1"/>
    <dgm:cxn modelId="{8637FD3F-4F6D-4DBD-A9CB-CB43B278497E}" srcId="{71528DED-B47E-4352-887E-10327C9D375A}" destId="{B32001F1-FF86-4945-A800-75F526E539BE}" srcOrd="1" destOrd="0" parTransId="{1434497A-29E9-4BAA-AD25-C4A7632A5F0A}" sibTransId="{FB4500A7-92A3-413C-A81B-184834CDEFAB}"/>
    <dgm:cxn modelId="{CFD15BB1-B491-4E5F-9296-0D75C04FA82A}" type="presOf" srcId="{2B921B0D-8D4F-4AC8-9D0E-EF7150CC7990}" destId="{5F558FBC-A0DF-4EE9-A5E7-60C7D513A512}" srcOrd="1" destOrd="0" presId="urn:microsoft.com/office/officeart/2005/8/layout/list1"/>
    <dgm:cxn modelId="{886A8CB3-BF1D-4A82-8BD9-49E07FA120F3}" type="presOf" srcId="{B32001F1-FF86-4945-A800-75F526E539BE}" destId="{31C297B8-3C43-4FC4-B8E3-58297DA73111}" srcOrd="0" destOrd="0" presId="urn:microsoft.com/office/officeart/2005/8/layout/list1"/>
    <dgm:cxn modelId="{B22BA9BC-777D-4E75-B769-0885CEF88CFB}" type="presOf" srcId="{302C5F4C-F303-4E9A-8D92-60156C06EDC8}" destId="{840E1613-2B0E-4A88-BE0C-FB5F8E9EEE4A}" srcOrd="0" destOrd="0" presId="urn:microsoft.com/office/officeart/2005/8/layout/list1"/>
    <dgm:cxn modelId="{4D7A8142-9313-463C-8669-0293E348EB5D}" type="presParOf" srcId="{4A66506C-CB96-4FA4-8BA3-04F29E6B6089}" destId="{8C875DE5-4384-4EE4-BC34-97F32B5C016B}" srcOrd="0" destOrd="0" presId="urn:microsoft.com/office/officeart/2005/8/layout/list1"/>
    <dgm:cxn modelId="{FE5A588E-26D8-4844-9AAB-ACFA662ED89D}" type="presParOf" srcId="{8C875DE5-4384-4EE4-BC34-97F32B5C016B}" destId="{D24E1235-456B-471A-9477-6661FDAAF854}" srcOrd="0" destOrd="0" presId="urn:microsoft.com/office/officeart/2005/8/layout/list1"/>
    <dgm:cxn modelId="{3F3FA46B-7891-4F6D-936B-358CD0B961BA}" type="presParOf" srcId="{8C875DE5-4384-4EE4-BC34-97F32B5C016B}" destId="{5F558FBC-A0DF-4EE9-A5E7-60C7D513A512}" srcOrd="1" destOrd="0" presId="urn:microsoft.com/office/officeart/2005/8/layout/list1"/>
    <dgm:cxn modelId="{5EEBF619-5153-4DB4-A632-9D05B5EF09EA}" type="presParOf" srcId="{4A66506C-CB96-4FA4-8BA3-04F29E6B6089}" destId="{0CB01F23-376D-472C-B5F1-0374DE639BDB}" srcOrd="1" destOrd="0" presId="urn:microsoft.com/office/officeart/2005/8/layout/list1"/>
    <dgm:cxn modelId="{0B5075AB-7103-4D54-821D-16DBBAF216DA}" type="presParOf" srcId="{4A66506C-CB96-4FA4-8BA3-04F29E6B6089}" destId="{9EFE37DA-3929-423B-BD26-0EA5547E2260}" srcOrd="2" destOrd="0" presId="urn:microsoft.com/office/officeart/2005/8/layout/list1"/>
    <dgm:cxn modelId="{E8CF27A9-5676-4380-BA3D-A88EC4D54B08}" type="presParOf" srcId="{4A66506C-CB96-4FA4-8BA3-04F29E6B6089}" destId="{EF182305-5AE5-4DD6-AE31-38167AC358E4}" srcOrd="3" destOrd="0" presId="urn:microsoft.com/office/officeart/2005/8/layout/list1"/>
    <dgm:cxn modelId="{1E99E7DF-E4E2-40AB-8F52-E991BB23D7E4}" type="presParOf" srcId="{4A66506C-CB96-4FA4-8BA3-04F29E6B6089}" destId="{18FC41AB-9AC2-4631-8A4B-B849C6AD3030}" srcOrd="4" destOrd="0" presId="urn:microsoft.com/office/officeart/2005/8/layout/list1"/>
    <dgm:cxn modelId="{CE9858EF-E9EF-4E64-864B-42C8EDC1E764}" type="presParOf" srcId="{18FC41AB-9AC2-4631-8A4B-B849C6AD3030}" destId="{31C297B8-3C43-4FC4-B8E3-58297DA73111}" srcOrd="0" destOrd="0" presId="urn:microsoft.com/office/officeart/2005/8/layout/list1"/>
    <dgm:cxn modelId="{EDA53CB8-CB9F-444B-8B20-56AC9CB10522}" type="presParOf" srcId="{18FC41AB-9AC2-4631-8A4B-B849C6AD3030}" destId="{BF8AF4FD-873E-4BAE-9320-1FE3EA898FD3}" srcOrd="1" destOrd="0" presId="urn:microsoft.com/office/officeart/2005/8/layout/list1"/>
    <dgm:cxn modelId="{A9FDCC01-30FE-48C9-9B82-2CBDC3532F76}" type="presParOf" srcId="{4A66506C-CB96-4FA4-8BA3-04F29E6B6089}" destId="{927CEB2C-65E9-4BCF-8978-D76FEABC7BF2}" srcOrd="5" destOrd="0" presId="urn:microsoft.com/office/officeart/2005/8/layout/list1"/>
    <dgm:cxn modelId="{7CB1DE46-41EB-4795-8AD6-4A019B091A34}" type="presParOf" srcId="{4A66506C-CB96-4FA4-8BA3-04F29E6B6089}" destId="{842D762A-00C5-4B98-B0B9-616278FB0D12}" srcOrd="6" destOrd="0" presId="urn:microsoft.com/office/officeart/2005/8/layout/list1"/>
    <dgm:cxn modelId="{7EE57D18-78FF-451E-8CE0-63620460E2B6}" type="presParOf" srcId="{4A66506C-CB96-4FA4-8BA3-04F29E6B6089}" destId="{82C49399-A37F-48D6-8AE7-B0785ABC2E98}" srcOrd="7" destOrd="0" presId="urn:microsoft.com/office/officeart/2005/8/layout/list1"/>
    <dgm:cxn modelId="{B9B52F5E-42A2-42CA-A9DB-8EF9575FBE4E}" type="presParOf" srcId="{4A66506C-CB96-4FA4-8BA3-04F29E6B6089}" destId="{A5DBECC6-9BC1-4B8D-A9C7-BE8A76341152}" srcOrd="8" destOrd="0" presId="urn:microsoft.com/office/officeart/2005/8/layout/list1"/>
    <dgm:cxn modelId="{1A6B09A3-B344-4D74-B004-69BAEC4CCBD6}" type="presParOf" srcId="{A5DBECC6-9BC1-4B8D-A9C7-BE8A76341152}" destId="{840E1613-2B0E-4A88-BE0C-FB5F8E9EEE4A}" srcOrd="0" destOrd="0" presId="urn:microsoft.com/office/officeart/2005/8/layout/list1"/>
    <dgm:cxn modelId="{29228B24-80E4-44EF-B8E4-C9CB5C894B98}" type="presParOf" srcId="{A5DBECC6-9BC1-4B8D-A9C7-BE8A76341152}" destId="{4D19F0E2-B810-4FD8-8C01-FD9E5D020556}" srcOrd="1" destOrd="0" presId="urn:microsoft.com/office/officeart/2005/8/layout/list1"/>
    <dgm:cxn modelId="{FCAC221B-B1B6-4A86-BB5A-082AFCE7938E}" type="presParOf" srcId="{4A66506C-CB96-4FA4-8BA3-04F29E6B6089}" destId="{08C355A3-1333-406E-84F8-5A25AEA9478B}" srcOrd="9" destOrd="0" presId="urn:microsoft.com/office/officeart/2005/8/layout/list1"/>
    <dgm:cxn modelId="{EFB4A942-E3F4-4D99-94C8-D5C85BF2F986}" type="presParOf" srcId="{4A66506C-CB96-4FA4-8BA3-04F29E6B6089}" destId="{D37CA4C4-8520-43B8-9F51-C4A32C37AAE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29E28B-D6B2-46B6-8882-1AC8486DB10A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D1EEED5-DFA4-4613-800B-8D118617FAC1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Рост потребления</a:t>
          </a:r>
        </a:p>
      </dgm:t>
    </dgm:pt>
    <dgm:pt modelId="{2A0D4F86-7137-4F8A-8FC9-5DA4EB95B964}" type="parTrans" cxnId="{35CD14E4-9C21-479E-A5CA-4E9032B8560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A28FD1-8AE3-4E9A-BA5B-18EFC41060A0}" type="sibTrans" cxnId="{35CD14E4-9C21-479E-A5CA-4E9032B8560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DFAD40-0522-4A28-9A6E-6E141BB0189D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Возобновляемые источники энергии</a:t>
          </a:r>
        </a:p>
      </dgm:t>
    </dgm:pt>
    <dgm:pt modelId="{919BE6C3-C5E8-40B2-B01E-B7EFC4D97B5A}" type="parTrans" cxnId="{1644E245-D596-433A-9583-F47841E0DD2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521B6A-EA69-40FC-B120-28D12946F81F}" type="sibTrans" cxnId="{1644E245-D596-433A-9583-F47841E0DD2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A03AFA-3DDB-4113-91CB-B3638CB1B483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Эффективность и снижение потерь</a:t>
          </a:r>
        </a:p>
      </dgm:t>
    </dgm:pt>
    <dgm:pt modelId="{78027BCB-25AE-4B0A-BB1B-3F4B79C8797D}" type="parTrans" cxnId="{8620E018-ECA6-4193-8EF7-D3594E9374B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3274C3-9186-4A8E-949F-A4E4D0ED90A7}" type="sibTrans" cxnId="{8620E018-ECA6-4193-8EF7-D3594E9374B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83735B-D941-408C-BA5A-1D5C5E4DB664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Экологическая устойчивость</a:t>
          </a:r>
        </a:p>
      </dgm:t>
    </dgm:pt>
    <dgm:pt modelId="{C77F544D-1B68-4494-9FF5-5DE3DAC171ED}" type="parTrans" cxnId="{37A5BC06-0031-408D-BA0C-48B035DE767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709516-11C2-4C9E-8CCA-DE3243C1F8C6}" type="sibTrans" cxnId="{37A5BC06-0031-408D-BA0C-48B035DE767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4AF2C2-2A90-4D22-82E3-503ECFAF1B87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Законодательство</a:t>
          </a:r>
        </a:p>
      </dgm:t>
    </dgm:pt>
    <dgm:pt modelId="{84510F52-0519-4D0D-A243-F2B2C9E8992D}" type="parTrans" cxnId="{AF0654F8-0FD0-4A93-82C2-EF5E2843BE7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DD4768-7C07-46AC-A9EC-28B62009E35D}" type="sibTrans" cxnId="{AF0654F8-0FD0-4A93-82C2-EF5E2843BE7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DA6293-7F38-4DFB-AC1D-C0F3232262E5}" type="pres">
      <dgm:prSet presAssocID="{C329E28B-D6B2-46B6-8882-1AC8486DB10A}" presName="Name0" presStyleCnt="0">
        <dgm:presLayoutVars>
          <dgm:chMax val="7"/>
          <dgm:chPref val="7"/>
          <dgm:dir/>
        </dgm:presLayoutVars>
      </dgm:prSet>
      <dgm:spPr/>
    </dgm:pt>
    <dgm:pt modelId="{BB15C2CB-8CA0-4F8D-A5E6-7F6B7A35B857}" type="pres">
      <dgm:prSet presAssocID="{C329E28B-D6B2-46B6-8882-1AC8486DB10A}" presName="Name1" presStyleCnt="0"/>
      <dgm:spPr/>
    </dgm:pt>
    <dgm:pt modelId="{C71B8A0C-C625-4E30-A565-430776426D3D}" type="pres">
      <dgm:prSet presAssocID="{C329E28B-D6B2-46B6-8882-1AC8486DB10A}" presName="cycle" presStyleCnt="0"/>
      <dgm:spPr/>
    </dgm:pt>
    <dgm:pt modelId="{A9F935A7-7587-4203-AFEE-F0A23B5A120E}" type="pres">
      <dgm:prSet presAssocID="{C329E28B-D6B2-46B6-8882-1AC8486DB10A}" presName="srcNode" presStyleLbl="node1" presStyleIdx="0" presStyleCnt="5"/>
      <dgm:spPr/>
    </dgm:pt>
    <dgm:pt modelId="{866CCDD7-0003-442E-8701-6F44DC7A8098}" type="pres">
      <dgm:prSet presAssocID="{C329E28B-D6B2-46B6-8882-1AC8486DB10A}" presName="conn" presStyleLbl="parChTrans1D2" presStyleIdx="0" presStyleCnt="1"/>
      <dgm:spPr/>
    </dgm:pt>
    <dgm:pt modelId="{88B0AEA6-ADA7-417E-91A9-A47ED9345663}" type="pres">
      <dgm:prSet presAssocID="{C329E28B-D6B2-46B6-8882-1AC8486DB10A}" presName="extraNode" presStyleLbl="node1" presStyleIdx="0" presStyleCnt="5"/>
      <dgm:spPr/>
    </dgm:pt>
    <dgm:pt modelId="{66C5211A-0464-41AD-9E23-0396369E4900}" type="pres">
      <dgm:prSet presAssocID="{C329E28B-D6B2-46B6-8882-1AC8486DB10A}" presName="dstNode" presStyleLbl="node1" presStyleIdx="0" presStyleCnt="5"/>
      <dgm:spPr/>
    </dgm:pt>
    <dgm:pt modelId="{4AA4F6F5-1FE7-4A5A-A7D9-D31AABB32AEC}" type="pres">
      <dgm:prSet presAssocID="{DD1EEED5-DFA4-4613-800B-8D118617FAC1}" presName="text_1" presStyleLbl="node1" presStyleIdx="0" presStyleCnt="5">
        <dgm:presLayoutVars>
          <dgm:bulletEnabled val="1"/>
        </dgm:presLayoutVars>
      </dgm:prSet>
      <dgm:spPr/>
    </dgm:pt>
    <dgm:pt modelId="{C014DEE5-0469-4059-8CAC-A65A39E7F178}" type="pres">
      <dgm:prSet presAssocID="{DD1EEED5-DFA4-4613-800B-8D118617FAC1}" presName="accent_1" presStyleCnt="0"/>
      <dgm:spPr/>
    </dgm:pt>
    <dgm:pt modelId="{175B5BE0-F691-4258-81A2-4CBAD461DA96}" type="pres">
      <dgm:prSet presAssocID="{DD1EEED5-DFA4-4613-800B-8D118617FAC1}" presName="accentRepeatNode" presStyleLbl="solidFgAcc1" presStyleIdx="0" presStyleCnt="5"/>
      <dgm:spPr/>
    </dgm:pt>
    <dgm:pt modelId="{5942B00F-3BDE-46E4-AC17-6406051E4ED9}" type="pres">
      <dgm:prSet presAssocID="{8EDFAD40-0522-4A28-9A6E-6E141BB0189D}" presName="text_2" presStyleLbl="node1" presStyleIdx="1" presStyleCnt="5">
        <dgm:presLayoutVars>
          <dgm:bulletEnabled val="1"/>
        </dgm:presLayoutVars>
      </dgm:prSet>
      <dgm:spPr/>
    </dgm:pt>
    <dgm:pt modelId="{2507D482-95CA-431B-A8F2-B9BD1B61C7D5}" type="pres">
      <dgm:prSet presAssocID="{8EDFAD40-0522-4A28-9A6E-6E141BB0189D}" presName="accent_2" presStyleCnt="0"/>
      <dgm:spPr/>
    </dgm:pt>
    <dgm:pt modelId="{68A55C45-5E7F-43F8-AD27-DB61A9E3E0F9}" type="pres">
      <dgm:prSet presAssocID="{8EDFAD40-0522-4A28-9A6E-6E141BB0189D}" presName="accentRepeatNode" presStyleLbl="solidFgAcc1" presStyleIdx="1" presStyleCnt="5"/>
      <dgm:spPr/>
    </dgm:pt>
    <dgm:pt modelId="{D2F908FC-BF24-4615-AA3C-A4C0A9520CD2}" type="pres">
      <dgm:prSet presAssocID="{78A03AFA-3DDB-4113-91CB-B3638CB1B483}" presName="text_3" presStyleLbl="node1" presStyleIdx="2" presStyleCnt="5">
        <dgm:presLayoutVars>
          <dgm:bulletEnabled val="1"/>
        </dgm:presLayoutVars>
      </dgm:prSet>
      <dgm:spPr/>
    </dgm:pt>
    <dgm:pt modelId="{33F7A00B-CB8A-4087-A954-AB30E82CC272}" type="pres">
      <dgm:prSet presAssocID="{78A03AFA-3DDB-4113-91CB-B3638CB1B483}" presName="accent_3" presStyleCnt="0"/>
      <dgm:spPr/>
    </dgm:pt>
    <dgm:pt modelId="{C83C6C4A-D2DB-4F44-AF19-86B7692F3A02}" type="pres">
      <dgm:prSet presAssocID="{78A03AFA-3DDB-4113-91CB-B3638CB1B483}" presName="accentRepeatNode" presStyleLbl="solidFgAcc1" presStyleIdx="2" presStyleCnt="5"/>
      <dgm:spPr/>
    </dgm:pt>
    <dgm:pt modelId="{063EA601-F2EE-4707-BBC7-04555B5CC6B2}" type="pres">
      <dgm:prSet presAssocID="{9383735B-D941-408C-BA5A-1D5C5E4DB664}" presName="text_4" presStyleLbl="node1" presStyleIdx="3" presStyleCnt="5">
        <dgm:presLayoutVars>
          <dgm:bulletEnabled val="1"/>
        </dgm:presLayoutVars>
      </dgm:prSet>
      <dgm:spPr/>
    </dgm:pt>
    <dgm:pt modelId="{70CB8E1E-94A7-4D8D-A4BC-B313A3A50C11}" type="pres">
      <dgm:prSet presAssocID="{9383735B-D941-408C-BA5A-1D5C5E4DB664}" presName="accent_4" presStyleCnt="0"/>
      <dgm:spPr/>
    </dgm:pt>
    <dgm:pt modelId="{FB62680B-B47E-4446-BB3D-74E684983107}" type="pres">
      <dgm:prSet presAssocID="{9383735B-D941-408C-BA5A-1D5C5E4DB664}" presName="accentRepeatNode" presStyleLbl="solidFgAcc1" presStyleIdx="3" presStyleCnt="5"/>
      <dgm:spPr/>
    </dgm:pt>
    <dgm:pt modelId="{6CDFEF88-DBCB-4065-8A81-2C1A2305E2FC}" type="pres">
      <dgm:prSet presAssocID="{C84AF2C2-2A90-4D22-82E3-503ECFAF1B87}" presName="text_5" presStyleLbl="node1" presStyleIdx="4" presStyleCnt="5">
        <dgm:presLayoutVars>
          <dgm:bulletEnabled val="1"/>
        </dgm:presLayoutVars>
      </dgm:prSet>
      <dgm:spPr/>
    </dgm:pt>
    <dgm:pt modelId="{B19174A0-7EE1-421F-BEB9-33E8B7751112}" type="pres">
      <dgm:prSet presAssocID="{C84AF2C2-2A90-4D22-82E3-503ECFAF1B87}" presName="accent_5" presStyleCnt="0"/>
      <dgm:spPr/>
    </dgm:pt>
    <dgm:pt modelId="{EC736F2B-1336-42E1-81C3-595A99C3B5AF}" type="pres">
      <dgm:prSet presAssocID="{C84AF2C2-2A90-4D22-82E3-503ECFAF1B87}" presName="accentRepeatNode" presStyleLbl="solidFgAcc1" presStyleIdx="4" presStyleCnt="5"/>
      <dgm:spPr/>
    </dgm:pt>
  </dgm:ptLst>
  <dgm:cxnLst>
    <dgm:cxn modelId="{37A5BC06-0031-408D-BA0C-48B035DE767D}" srcId="{C329E28B-D6B2-46B6-8882-1AC8486DB10A}" destId="{9383735B-D941-408C-BA5A-1D5C5E4DB664}" srcOrd="3" destOrd="0" parTransId="{C77F544D-1B68-4494-9FF5-5DE3DAC171ED}" sibTransId="{23709516-11C2-4C9E-8CCA-DE3243C1F8C6}"/>
    <dgm:cxn modelId="{8620E018-ECA6-4193-8EF7-D3594E9374B7}" srcId="{C329E28B-D6B2-46B6-8882-1AC8486DB10A}" destId="{78A03AFA-3DDB-4113-91CB-B3638CB1B483}" srcOrd="2" destOrd="0" parTransId="{78027BCB-25AE-4B0A-BB1B-3F4B79C8797D}" sibTransId="{C53274C3-9186-4A8E-949F-A4E4D0ED90A7}"/>
    <dgm:cxn modelId="{7E78D130-266A-4CD0-A72B-8796D3E795E8}" type="presOf" srcId="{C329E28B-D6B2-46B6-8882-1AC8486DB10A}" destId="{9BDA6293-7F38-4DFB-AC1D-C0F3232262E5}" srcOrd="0" destOrd="0" presId="urn:microsoft.com/office/officeart/2008/layout/VerticalCurvedList"/>
    <dgm:cxn modelId="{2ED31D61-F3ED-4DA3-8C77-C387507BE1B8}" type="presOf" srcId="{C84AF2C2-2A90-4D22-82E3-503ECFAF1B87}" destId="{6CDFEF88-DBCB-4065-8A81-2C1A2305E2FC}" srcOrd="0" destOrd="0" presId="urn:microsoft.com/office/officeart/2008/layout/VerticalCurvedList"/>
    <dgm:cxn modelId="{1644E245-D596-433A-9583-F47841E0DD25}" srcId="{C329E28B-D6B2-46B6-8882-1AC8486DB10A}" destId="{8EDFAD40-0522-4A28-9A6E-6E141BB0189D}" srcOrd="1" destOrd="0" parTransId="{919BE6C3-C5E8-40B2-B01E-B7EFC4D97B5A}" sibTransId="{87521B6A-EA69-40FC-B120-28D12946F81F}"/>
    <dgm:cxn modelId="{C7E96995-DEE6-494F-B785-3586CC1F0FDD}" type="presOf" srcId="{5DA28FD1-8AE3-4E9A-BA5B-18EFC41060A0}" destId="{866CCDD7-0003-442E-8701-6F44DC7A8098}" srcOrd="0" destOrd="0" presId="urn:microsoft.com/office/officeart/2008/layout/VerticalCurvedList"/>
    <dgm:cxn modelId="{E01BD09E-9A90-4C39-9224-DFFDB3D1866E}" type="presOf" srcId="{9383735B-D941-408C-BA5A-1D5C5E4DB664}" destId="{063EA601-F2EE-4707-BBC7-04555B5CC6B2}" srcOrd="0" destOrd="0" presId="urn:microsoft.com/office/officeart/2008/layout/VerticalCurvedList"/>
    <dgm:cxn modelId="{0DD9C9A8-888F-4A14-9B44-00113342DDCF}" type="presOf" srcId="{8EDFAD40-0522-4A28-9A6E-6E141BB0189D}" destId="{5942B00F-3BDE-46E4-AC17-6406051E4ED9}" srcOrd="0" destOrd="0" presId="urn:microsoft.com/office/officeart/2008/layout/VerticalCurvedList"/>
    <dgm:cxn modelId="{C1EAF4CB-1188-4558-ADC2-7DBC2A1647AE}" type="presOf" srcId="{DD1EEED5-DFA4-4613-800B-8D118617FAC1}" destId="{4AA4F6F5-1FE7-4A5A-A7D9-D31AABB32AEC}" srcOrd="0" destOrd="0" presId="urn:microsoft.com/office/officeart/2008/layout/VerticalCurvedList"/>
    <dgm:cxn modelId="{35CD14E4-9C21-479E-A5CA-4E9032B8560A}" srcId="{C329E28B-D6B2-46B6-8882-1AC8486DB10A}" destId="{DD1EEED5-DFA4-4613-800B-8D118617FAC1}" srcOrd="0" destOrd="0" parTransId="{2A0D4F86-7137-4F8A-8FC9-5DA4EB95B964}" sibTransId="{5DA28FD1-8AE3-4E9A-BA5B-18EFC41060A0}"/>
    <dgm:cxn modelId="{AF0654F8-0FD0-4A93-82C2-EF5E2843BE77}" srcId="{C329E28B-D6B2-46B6-8882-1AC8486DB10A}" destId="{C84AF2C2-2A90-4D22-82E3-503ECFAF1B87}" srcOrd="4" destOrd="0" parTransId="{84510F52-0519-4D0D-A243-F2B2C9E8992D}" sibTransId="{0BDD4768-7C07-46AC-A9EC-28B62009E35D}"/>
    <dgm:cxn modelId="{FECFC5FF-4443-4143-B580-2A717351674E}" type="presOf" srcId="{78A03AFA-3DDB-4113-91CB-B3638CB1B483}" destId="{D2F908FC-BF24-4615-AA3C-A4C0A9520CD2}" srcOrd="0" destOrd="0" presId="urn:microsoft.com/office/officeart/2008/layout/VerticalCurvedList"/>
    <dgm:cxn modelId="{934B47B6-34B3-479F-BAB3-AFD545AABB8C}" type="presParOf" srcId="{9BDA6293-7F38-4DFB-AC1D-C0F3232262E5}" destId="{BB15C2CB-8CA0-4F8D-A5E6-7F6B7A35B857}" srcOrd="0" destOrd="0" presId="urn:microsoft.com/office/officeart/2008/layout/VerticalCurvedList"/>
    <dgm:cxn modelId="{0FFCCD40-DD97-4EBC-8660-9007D51B3FBB}" type="presParOf" srcId="{BB15C2CB-8CA0-4F8D-A5E6-7F6B7A35B857}" destId="{C71B8A0C-C625-4E30-A565-430776426D3D}" srcOrd="0" destOrd="0" presId="urn:microsoft.com/office/officeart/2008/layout/VerticalCurvedList"/>
    <dgm:cxn modelId="{B033B730-F633-4F56-A841-C014CBC7FC02}" type="presParOf" srcId="{C71B8A0C-C625-4E30-A565-430776426D3D}" destId="{A9F935A7-7587-4203-AFEE-F0A23B5A120E}" srcOrd="0" destOrd="0" presId="urn:microsoft.com/office/officeart/2008/layout/VerticalCurvedList"/>
    <dgm:cxn modelId="{FE3F80D5-64DD-4E39-9F4F-618A5ABD4D5D}" type="presParOf" srcId="{C71B8A0C-C625-4E30-A565-430776426D3D}" destId="{866CCDD7-0003-442E-8701-6F44DC7A8098}" srcOrd="1" destOrd="0" presId="urn:microsoft.com/office/officeart/2008/layout/VerticalCurvedList"/>
    <dgm:cxn modelId="{42F50748-AC8C-4B1B-990F-1E1637A7DB90}" type="presParOf" srcId="{C71B8A0C-C625-4E30-A565-430776426D3D}" destId="{88B0AEA6-ADA7-417E-91A9-A47ED9345663}" srcOrd="2" destOrd="0" presId="urn:microsoft.com/office/officeart/2008/layout/VerticalCurvedList"/>
    <dgm:cxn modelId="{D014AA8D-C31D-4372-8C00-A5878898D466}" type="presParOf" srcId="{C71B8A0C-C625-4E30-A565-430776426D3D}" destId="{66C5211A-0464-41AD-9E23-0396369E4900}" srcOrd="3" destOrd="0" presId="urn:microsoft.com/office/officeart/2008/layout/VerticalCurvedList"/>
    <dgm:cxn modelId="{FEF0715F-9362-446C-8A22-3012F04CDF75}" type="presParOf" srcId="{BB15C2CB-8CA0-4F8D-A5E6-7F6B7A35B857}" destId="{4AA4F6F5-1FE7-4A5A-A7D9-D31AABB32AEC}" srcOrd="1" destOrd="0" presId="urn:microsoft.com/office/officeart/2008/layout/VerticalCurvedList"/>
    <dgm:cxn modelId="{C4C0DE33-656F-4155-9004-A4B3F988E2F4}" type="presParOf" srcId="{BB15C2CB-8CA0-4F8D-A5E6-7F6B7A35B857}" destId="{C014DEE5-0469-4059-8CAC-A65A39E7F178}" srcOrd="2" destOrd="0" presId="urn:microsoft.com/office/officeart/2008/layout/VerticalCurvedList"/>
    <dgm:cxn modelId="{DD0314F5-B8E7-4100-9BBE-81028A212C03}" type="presParOf" srcId="{C014DEE5-0469-4059-8CAC-A65A39E7F178}" destId="{175B5BE0-F691-4258-81A2-4CBAD461DA96}" srcOrd="0" destOrd="0" presId="urn:microsoft.com/office/officeart/2008/layout/VerticalCurvedList"/>
    <dgm:cxn modelId="{A1D74FB0-24CA-4E99-B92B-06E912D1EF01}" type="presParOf" srcId="{BB15C2CB-8CA0-4F8D-A5E6-7F6B7A35B857}" destId="{5942B00F-3BDE-46E4-AC17-6406051E4ED9}" srcOrd="3" destOrd="0" presId="urn:microsoft.com/office/officeart/2008/layout/VerticalCurvedList"/>
    <dgm:cxn modelId="{5A0D291B-010C-4E20-BA2F-517E5F22CA3E}" type="presParOf" srcId="{BB15C2CB-8CA0-4F8D-A5E6-7F6B7A35B857}" destId="{2507D482-95CA-431B-A8F2-B9BD1B61C7D5}" srcOrd="4" destOrd="0" presId="urn:microsoft.com/office/officeart/2008/layout/VerticalCurvedList"/>
    <dgm:cxn modelId="{B6CEEBF4-7CE5-4A3B-994C-D241A630DC91}" type="presParOf" srcId="{2507D482-95CA-431B-A8F2-B9BD1B61C7D5}" destId="{68A55C45-5E7F-43F8-AD27-DB61A9E3E0F9}" srcOrd="0" destOrd="0" presId="urn:microsoft.com/office/officeart/2008/layout/VerticalCurvedList"/>
    <dgm:cxn modelId="{7DE47E12-F9A7-4C2E-869F-54843B6EB985}" type="presParOf" srcId="{BB15C2CB-8CA0-4F8D-A5E6-7F6B7A35B857}" destId="{D2F908FC-BF24-4615-AA3C-A4C0A9520CD2}" srcOrd="5" destOrd="0" presId="urn:microsoft.com/office/officeart/2008/layout/VerticalCurvedList"/>
    <dgm:cxn modelId="{0E942422-4F27-470E-B557-1C564375528E}" type="presParOf" srcId="{BB15C2CB-8CA0-4F8D-A5E6-7F6B7A35B857}" destId="{33F7A00B-CB8A-4087-A954-AB30E82CC272}" srcOrd="6" destOrd="0" presId="urn:microsoft.com/office/officeart/2008/layout/VerticalCurvedList"/>
    <dgm:cxn modelId="{4E5E3B84-9AD5-4E39-9D87-576AAC1FF8C4}" type="presParOf" srcId="{33F7A00B-CB8A-4087-A954-AB30E82CC272}" destId="{C83C6C4A-D2DB-4F44-AF19-86B7692F3A02}" srcOrd="0" destOrd="0" presId="urn:microsoft.com/office/officeart/2008/layout/VerticalCurvedList"/>
    <dgm:cxn modelId="{3685E030-F13C-4129-BF8B-69E9273867FB}" type="presParOf" srcId="{BB15C2CB-8CA0-4F8D-A5E6-7F6B7A35B857}" destId="{063EA601-F2EE-4707-BBC7-04555B5CC6B2}" srcOrd="7" destOrd="0" presId="urn:microsoft.com/office/officeart/2008/layout/VerticalCurvedList"/>
    <dgm:cxn modelId="{84843428-6458-4DF1-9351-DF122F23C846}" type="presParOf" srcId="{BB15C2CB-8CA0-4F8D-A5E6-7F6B7A35B857}" destId="{70CB8E1E-94A7-4D8D-A4BC-B313A3A50C11}" srcOrd="8" destOrd="0" presId="urn:microsoft.com/office/officeart/2008/layout/VerticalCurvedList"/>
    <dgm:cxn modelId="{767E77F7-3CEC-4A2A-9942-DB639BB1B1E5}" type="presParOf" srcId="{70CB8E1E-94A7-4D8D-A4BC-B313A3A50C11}" destId="{FB62680B-B47E-4446-BB3D-74E684983107}" srcOrd="0" destOrd="0" presId="urn:microsoft.com/office/officeart/2008/layout/VerticalCurvedList"/>
    <dgm:cxn modelId="{F2ACE357-BAF6-4F4D-B945-57D2C1D35C6E}" type="presParOf" srcId="{BB15C2CB-8CA0-4F8D-A5E6-7F6B7A35B857}" destId="{6CDFEF88-DBCB-4065-8A81-2C1A2305E2FC}" srcOrd="9" destOrd="0" presId="urn:microsoft.com/office/officeart/2008/layout/VerticalCurvedList"/>
    <dgm:cxn modelId="{C29C522C-D678-4885-A511-E59E5E8EAEFD}" type="presParOf" srcId="{BB15C2CB-8CA0-4F8D-A5E6-7F6B7A35B857}" destId="{B19174A0-7EE1-421F-BEB9-33E8B7751112}" srcOrd="10" destOrd="0" presId="urn:microsoft.com/office/officeart/2008/layout/VerticalCurvedList"/>
    <dgm:cxn modelId="{EF1C31A9-33D3-4246-9780-E8CB6CA9F37A}" type="presParOf" srcId="{B19174A0-7EE1-421F-BEB9-33E8B7751112}" destId="{EC736F2B-1336-42E1-81C3-595A99C3B5A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85E7260-241B-44AD-B09B-18B8FBC7EFDC}" type="doc">
      <dgm:prSet loTypeId="urn:microsoft.com/office/officeart/2005/8/layout/hierarchy4" loCatId="hierarchy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153DA63C-FC28-4423-99C5-674F9B2A2BDB}">
      <dgm:prSet phldrT="[Текст]" custT="1"/>
      <dgm:spPr/>
      <dgm:t>
        <a:bodyPr/>
        <a:lstStyle/>
        <a:p>
          <a:r>
            <a:rPr lang="ru-RU" sz="20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Программное обеспечение (ПО)</a:t>
          </a:r>
        </a:p>
      </dgm:t>
    </dgm:pt>
    <dgm:pt modelId="{F666AC26-49B7-4670-9685-7AD966AB3220}" type="parTrans" cxnId="{BA1305AD-BA3C-4E8E-909E-DF0A585A076D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1C6F08-E54E-40EE-99EB-CAAC359674E0}" type="sibTrans" cxnId="{BA1305AD-BA3C-4E8E-909E-DF0A585A076D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4D84D9-496C-4856-B94C-AE1D94688A15}">
      <dgm:prSet phldrT="[Текст]" custT="1"/>
      <dgm:spPr/>
      <dgm:t>
        <a:bodyPr/>
        <a:lstStyle/>
        <a:p>
          <a:pPr algn="ctr"/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Оптимизация использования и управления электрическим потреблением</a:t>
          </a:r>
        </a:p>
      </dgm:t>
    </dgm:pt>
    <dgm:pt modelId="{5997424F-8D82-4B0F-AD15-1AAE2B763C5D}" type="parTrans" cxnId="{EA7DACB5-0CF5-45F7-87CC-E9849ABA8557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BEE97A-5F90-4717-AC04-E6D99C4019DE}" type="sibTrans" cxnId="{EA7DACB5-0CF5-45F7-87CC-E9849ABA8557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4A108A-C60F-455E-B7E0-8732F7FF0B48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Оптимизация энергетических затрат</a:t>
          </a:r>
        </a:p>
      </dgm:t>
    </dgm:pt>
    <dgm:pt modelId="{F5C34D35-0EE5-403C-8F92-1F9466FF2DE2}" type="parTrans" cxnId="{DEB93723-B06A-404B-93F0-5C645E4B86FD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D63976-8C17-4E96-93C9-B36ECF6A0345}" type="sibTrans" cxnId="{DEB93723-B06A-404B-93F0-5C645E4B86FD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13F909-0672-4E25-B64E-5D0A143F698F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Снижение негативного воздействия на окружающую среду</a:t>
          </a:r>
        </a:p>
      </dgm:t>
    </dgm:pt>
    <dgm:pt modelId="{5ED5948A-BB4C-49F5-98E5-FFAEA3117C0B}" type="parTrans" cxnId="{60F38CE7-E1C6-4C33-BBF3-09288D3282AC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583F7E-306D-4AC4-A5B1-1599E4C4CCD8}" type="sibTrans" cxnId="{60F38CE7-E1C6-4C33-BBF3-09288D3282AC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B4D99A-F122-452E-B333-F66EAFEED570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эффективности использования электроэнергии</a:t>
          </a:r>
        </a:p>
      </dgm:t>
    </dgm:pt>
    <dgm:pt modelId="{1CDA2FED-2FD6-481E-8A18-64F634CB884B}" type="parTrans" cxnId="{F40599DB-B280-4D02-A3D9-8C28FD27C9F6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2CC4F6-065D-4593-97B4-1FBCD2D6354D}" type="sibTrans" cxnId="{F40599DB-B280-4D02-A3D9-8C28FD27C9F6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D56722-103C-48B6-8DD5-33867F732D88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Увеличение точности прогнозирования потребления электроэнергии</a:t>
          </a:r>
        </a:p>
      </dgm:t>
    </dgm:pt>
    <dgm:pt modelId="{AEA07CAB-9831-40FC-A69F-93ED832C522D}" type="parTrans" cxnId="{840DA146-7771-4248-A901-9E30DEDF6E0E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EDF60C-2E87-414E-9FD3-9A373C7F5A7F}" type="sibTrans" cxnId="{840DA146-7771-4248-A901-9E30DEDF6E0E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966F4D-E86E-48F8-8BD0-90A22F165408}" type="pres">
      <dgm:prSet presAssocID="{885E7260-241B-44AD-B09B-18B8FBC7EFD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ADF93D5-0CF6-4BEE-872E-ECE33192FABC}" type="pres">
      <dgm:prSet presAssocID="{153DA63C-FC28-4423-99C5-674F9B2A2BDB}" presName="vertOne" presStyleCnt="0"/>
      <dgm:spPr/>
    </dgm:pt>
    <dgm:pt modelId="{C4BF27E0-DB7E-4D01-BC01-F56C7FF14ED6}" type="pres">
      <dgm:prSet presAssocID="{153DA63C-FC28-4423-99C5-674F9B2A2BDB}" presName="txOne" presStyleLbl="node0" presStyleIdx="0" presStyleCnt="1" custScaleY="26738">
        <dgm:presLayoutVars>
          <dgm:chPref val="3"/>
        </dgm:presLayoutVars>
      </dgm:prSet>
      <dgm:spPr/>
    </dgm:pt>
    <dgm:pt modelId="{7D799706-DCA1-4459-AF18-E29CB030763A}" type="pres">
      <dgm:prSet presAssocID="{153DA63C-FC28-4423-99C5-674F9B2A2BDB}" presName="parTransOne" presStyleCnt="0"/>
      <dgm:spPr/>
    </dgm:pt>
    <dgm:pt modelId="{3308BD91-DF17-4041-83DD-C3CEFBE292EB}" type="pres">
      <dgm:prSet presAssocID="{153DA63C-FC28-4423-99C5-674F9B2A2BDB}" presName="horzOne" presStyleCnt="0"/>
      <dgm:spPr/>
    </dgm:pt>
    <dgm:pt modelId="{0CE45653-9424-491A-B8B1-739BAEACA610}" type="pres">
      <dgm:prSet presAssocID="{8F4D84D9-496C-4856-B94C-AE1D94688A15}" presName="vertTwo" presStyleCnt="0"/>
      <dgm:spPr/>
    </dgm:pt>
    <dgm:pt modelId="{833A0C90-6E41-4058-8300-2DA398AEDD6F}" type="pres">
      <dgm:prSet presAssocID="{8F4D84D9-496C-4856-B94C-AE1D94688A15}" presName="txTwo" presStyleLbl="node2" presStyleIdx="0" presStyleCnt="5">
        <dgm:presLayoutVars>
          <dgm:chPref val="3"/>
        </dgm:presLayoutVars>
      </dgm:prSet>
      <dgm:spPr/>
    </dgm:pt>
    <dgm:pt modelId="{48BECD49-2352-4F84-8B42-9F5347C0AD78}" type="pres">
      <dgm:prSet presAssocID="{8F4D84D9-496C-4856-B94C-AE1D94688A15}" presName="horzTwo" presStyleCnt="0"/>
      <dgm:spPr/>
    </dgm:pt>
    <dgm:pt modelId="{F74CD382-CC63-46D6-99FF-E63A6A202F4D}" type="pres">
      <dgm:prSet presAssocID="{15BEE97A-5F90-4717-AC04-E6D99C4019DE}" presName="sibSpaceTwo" presStyleCnt="0"/>
      <dgm:spPr/>
    </dgm:pt>
    <dgm:pt modelId="{5613D8CE-2903-47CF-8262-9806253512EC}" type="pres">
      <dgm:prSet presAssocID="{2A4A108A-C60F-455E-B7E0-8732F7FF0B48}" presName="vertTwo" presStyleCnt="0"/>
      <dgm:spPr/>
    </dgm:pt>
    <dgm:pt modelId="{9B0569E3-D623-4346-B126-A4353E4A22AE}" type="pres">
      <dgm:prSet presAssocID="{2A4A108A-C60F-455E-B7E0-8732F7FF0B48}" presName="txTwo" presStyleLbl="node2" presStyleIdx="1" presStyleCnt="5">
        <dgm:presLayoutVars>
          <dgm:chPref val="3"/>
        </dgm:presLayoutVars>
      </dgm:prSet>
      <dgm:spPr/>
    </dgm:pt>
    <dgm:pt modelId="{A3B5FE69-6993-4C11-8370-6BE6644C831C}" type="pres">
      <dgm:prSet presAssocID="{2A4A108A-C60F-455E-B7E0-8732F7FF0B48}" presName="horzTwo" presStyleCnt="0"/>
      <dgm:spPr/>
    </dgm:pt>
    <dgm:pt modelId="{69EDD19F-83AD-49A9-A44E-8F50C6CB6448}" type="pres">
      <dgm:prSet presAssocID="{F7D63976-8C17-4E96-93C9-B36ECF6A0345}" presName="sibSpaceTwo" presStyleCnt="0"/>
      <dgm:spPr/>
    </dgm:pt>
    <dgm:pt modelId="{CFDAFB40-2D46-4513-96D6-387A937B9804}" type="pres">
      <dgm:prSet presAssocID="{D113F909-0672-4E25-B64E-5D0A143F698F}" presName="vertTwo" presStyleCnt="0"/>
      <dgm:spPr/>
    </dgm:pt>
    <dgm:pt modelId="{D0BE7B80-0E9E-4730-949C-2D05F14D364D}" type="pres">
      <dgm:prSet presAssocID="{D113F909-0672-4E25-B64E-5D0A143F698F}" presName="txTwo" presStyleLbl="node2" presStyleIdx="2" presStyleCnt="5">
        <dgm:presLayoutVars>
          <dgm:chPref val="3"/>
        </dgm:presLayoutVars>
      </dgm:prSet>
      <dgm:spPr/>
    </dgm:pt>
    <dgm:pt modelId="{75AAD26F-EEDA-4595-95AF-AB0B56DD00E0}" type="pres">
      <dgm:prSet presAssocID="{D113F909-0672-4E25-B64E-5D0A143F698F}" presName="horzTwo" presStyleCnt="0"/>
      <dgm:spPr/>
    </dgm:pt>
    <dgm:pt modelId="{DC1DD5BF-A3B6-4091-A88E-C4390AC725EB}" type="pres">
      <dgm:prSet presAssocID="{13583F7E-306D-4AC4-A5B1-1599E4C4CCD8}" presName="sibSpaceTwo" presStyleCnt="0"/>
      <dgm:spPr/>
    </dgm:pt>
    <dgm:pt modelId="{A9BDAA2E-1135-4DD2-8626-0C3FAEB4CC49}" type="pres">
      <dgm:prSet presAssocID="{61D56722-103C-48B6-8DD5-33867F732D88}" presName="vertTwo" presStyleCnt="0"/>
      <dgm:spPr/>
    </dgm:pt>
    <dgm:pt modelId="{0CDC5F58-ED6D-4B89-AA09-82ED1528F127}" type="pres">
      <dgm:prSet presAssocID="{61D56722-103C-48B6-8DD5-33867F732D88}" presName="txTwo" presStyleLbl="node2" presStyleIdx="3" presStyleCnt="5">
        <dgm:presLayoutVars>
          <dgm:chPref val="3"/>
        </dgm:presLayoutVars>
      </dgm:prSet>
      <dgm:spPr/>
    </dgm:pt>
    <dgm:pt modelId="{16022194-17E2-480F-ABE6-900DC0F67D40}" type="pres">
      <dgm:prSet presAssocID="{61D56722-103C-48B6-8DD5-33867F732D88}" presName="horzTwo" presStyleCnt="0"/>
      <dgm:spPr/>
    </dgm:pt>
    <dgm:pt modelId="{028A1020-821B-47DC-9E50-25B65126BA13}" type="pres">
      <dgm:prSet presAssocID="{5DEDF60C-2E87-414E-9FD3-9A373C7F5A7F}" presName="sibSpaceTwo" presStyleCnt="0"/>
      <dgm:spPr/>
    </dgm:pt>
    <dgm:pt modelId="{D0042AAE-7D91-48FF-9E83-A8B772F03DD6}" type="pres">
      <dgm:prSet presAssocID="{A1B4D99A-F122-452E-B333-F66EAFEED570}" presName="vertTwo" presStyleCnt="0"/>
      <dgm:spPr/>
    </dgm:pt>
    <dgm:pt modelId="{D95DDA6D-33DA-49D1-8B9F-9843102CD94D}" type="pres">
      <dgm:prSet presAssocID="{A1B4D99A-F122-452E-B333-F66EAFEED570}" presName="txTwo" presStyleLbl="node2" presStyleIdx="4" presStyleCnt="5">
        <dgm:presLayoutVars>
          <dgm:chPref val="3"/>
        </dgm:presLayoutVars>
      </dgm:prSet>
      <dgm:spPr/>
    </dgm:pt>
    <dgm:pt modelId="{6BA84408-8383-4D75-B9EC-0F27E3DDD6D8}" type="pres">
      <dgm:prSet presAssocID="{A1B4D99A-F122-452E-B333-F66EAFEED570}" presName="horzTwo" presStyleCnt="0"/>
      <dgm:spPr/>
    </dgm:pt>
  </dgm:ptLst>
  <dgm:cxnLst>
    <dgm:cxn modelId="{99967114-34B5-4ACD-AEF5-C2B42B5841F6}" type="presOf" srcId="{61D56722-103C-48B6-8DD5-33867F732D88}" destId="{0CDC5F58-ED6D-4B89-AA09-82ED1528F127}" srcOrd="0" destOrd="0" presId="urn:microsoft.com/office/officeart/2005/8/layout/hierarchy4"/>
    <dgm:cxn modelId="{7453CD15-C95D-467B-A7C6-5291FD959C29}" type="presOf" srcId="{D113F909-0672-4E25-B64E-5D0A143F698F}" destId="{D0BE7B80-0E9E-4730-949C-2D05F14D364D}" srcOrd="0" destOrd="0" presId="urn:microsoft.com/office/officeart/2005/8/layout/hierarchy4"/>
    <dgm:cxn modelId="{DEB93723-B06A-404B-93F0-5C645E4B86FD}" srcId="{153DA63C-FC28-4423-99C5-674F9B2A2BDB}" destId="{2A4A108A-C60F-455E-B7E0-8732F7FF0B48}" srcOrd="1" destOrd="0" parTransId="{F5C34D35-0EE5-403C-8F92-1F9466FF2DE2}" sibTransId="{F7D63976-8C17-4E96-93C9-B36ECF6A0345}"/>
    <dgm:cxn modelId="{840DA146-7771-4248-A901-9E30DEDF6E0E}" srcId="{153DA63C-FC28-4423-99C5-674F9B2A2BDB}" destId="{61D56722-103C-48B6-8DD5-33867F732D88}" srcOrd="3" destOrd="0" parTransId="{AEA07CAB-9831-40FC-A69F-93ED832C522D}" sibTransId="{5DEDF60C-2E87-414E-9FD3-9A373C7F5A7F}"/>
    <dgm:cxn modelId="{63918968-49AD-41EF-9E1F-0133E4978171}" type="presOf" srcId="{885E7260-241B-44AD-B09B-18B8FBC7EFDC}" destId="{21966F4D-E86E-48F8-8BD0-90A22F165408}" srcOrd="0" destOrd="0" presId="urn:microsoft.com/office/officeart/2005/8/layout/hierarchy4"/>
    <dgm:cxn modelId="{E12D4D58-63BF-4934-A320-D540BA7CEEFC}" type="presOf" srcId="{153DA63C-FC28-4423-99C5-674F9B2A2BDB}" destId="{C4BF27E0-DB7E-4D01-BC01-F56C7FF14ED6}" srcOrd="0" destOrd="0" presId="urn:microsoft.com/office/officeart/2005/8/layout/hierarchy4"/>
    <dgm:cxn modelId="{D8A5BA7F-9C9E-42A4-939A-C34BFBB9FEB3}" type="presOf" srcId="{8F4D84D9-496C-4856-B94C-AE1D94688A15}" destId="{833A0C90-6E41-4058-8300-2DA398AEDD6F}" srcOrd="0" destOrd="0" presId="urn:microsoft.com/office/officeart/2005/8/layout/hierarchy4"/>
    <dgm:cxn modelId="{524EAF98-F04B-4E46-A360-BDC40DC73139}" type="presOf" srcId="{2A4A108A-C60F-455E-B7E0-8732F7FF0B48}" destId="{9B0569E3-D623-4346-B126-A4353E4A22AE}" srcOrd="0" destOrd="0" presId="urn:microsoft.com/office/officeart/2005/8/layout/hierarchy4"/>
    <dgm:cxn modelId="{BA1305AD-BA3C-4E8E-909E-DF0A585A076D}" srcId="{885E7260-241B-44AD-B09B-18B8FBC7EFDC}" destId="{153DA63C-FC28-4423-99C5-674F9B2A2BDB}" srcOrd="0" destOrd="0" parTransId="{F666AC26-49B7-4670-9685-7AD966AB3220}" sibTransId="{DD1C6F08-E54E-40EE-99EB-CAAC359674E0}"/>
    <dgm:cxn modelId="{EA7DACB5-0CF5-45F7-87CC-E9849ABA8557}" srcId="{153DA63C-FC28-4423-99C5-674F9B2A2BDB}" destId="{8F4D84D9-496C-4856-B94C-AE1D94688A15}" srcOrd="0" destOrd="0" parTransId="{5997424F-8D82-4B0F-AD15-1AAE2B763C5D}" sibTransId="{15BEE97A-5F90-4717-AC04-E6D99C4019DE}"/>
    <dgm:cxn modelId="{45DCF1C5-6D2F-4643-969A-D0FED55C6AF6}" type="presOf" srcId="{A1B4D99A-F122-452E-B333-F66EAFEED570}" destId="{D95DDA6D-33DA-49D1-8B9F-9843102CD94D}" srcOrd="0" destOrd="0" presId="urn:microsoft.com/office/officeart/2005/8/layout/hierarchy4"/>
    <dgm:cxn modelId="{F40599DB-B280-4D02-A3D9-8C28FD27C9F6}" srcId="{153DA63C-FC28-4423-99C5-674F9B2A2BDB}" destId="{A1B4D99A-F122-452E-B333-F66EAFEED570}" srcOrd="4" destOrd="0" parTransId="{1CDA2FED-2FD6-481E-8A18-64F634CB884B}" sibTransId="{0A2CC4F6-065D-4593-97B4-1FBCD2D6354D}"/>
    <dgm:cxn modelId="{60F38CE7-E1C6-4C33-BBF3-09288D3282AC}" srcId="{153DA63C-FC28-4423-99C5-674F9B2A2BDB}" destId="{D113F909-0672-4E25-B64E-5D0A143F698F}" srcOrd="2" destOrd="0" parTransId="{5ED5948A-BB4C-49F5-98E5-FFAEA3117C0B}" sibTransId="{13583F7E-306D-4AC4-A5B1-1599E4C4CCD8}"/>
    <dgm:cxn modelId="{6A75CD2E-AEEB-4634-ACC1-BC57532C4ED7}" type="presParOf" srcId="{21966F4D-E86E-48F8-8BD0-90A22F165408}" destId="{6ADF93D5-0CF6-4BEE-872E-ECE33192FABC}" srcOrd="0" destOrd="0" presId="urn:microsoft.com/office/officeart/2005/8/layout/hierarchy4"/>
    <dgm:cxn modelId="{775C68C0-46D9-4004-8487-B4E895906CC3}" type="presParOf" srcId="{6ADF93D5-0CF6-4BEE-872E-ECE33192FABC}" destId="{C4BF27E0-DB7E-4D01-BC01-F56C7FF14ED6}" srcOrd="0" destOrd="0" presId="urn:microsoft.com/office/officeart/2005/8/layout/hierarchy4"/>
    <dgm:cxn modelId="{E97894D4-0FDC-4379-BB99-CE269A6482A1}" type="presParOf" srcId="{6ADF93D5-0CF6-4BEE-872E-ECE33192FABC}" destId="{7D799706-DCA1-4459-AF18-E29CB030763A}" srcOrd="1" destOrd="0" presId="urn:microsoft.com/office/officeart/2005/8/layout/hierarchy4"/>
    <dgm:cxn modelId="{B34C6E2E-127D-491E-9823-D3917417AA1B}" type="presParOf" srcId="{6ADF93D5-0CF6-4BEE-872E-ECE33192FABC}" destId="{3308BD91-DF17-4041-83DD-C3CEFBE292EB}" srcOrd="2" destOrd="0" presId="urn:microsoft.com/office/officeart/2005/8/layout/hierarchy4"/>
    <dgm:cxn modelId="{CC4625A9-B202-4C4D-9D37-2F18B6A900E7}" type="presParOf" srcId="{3308BD91-DF17-4041-83DD-C3CEFBE292EB}" destId="{0CE45653-9424-491A-B8B1-739BAEACA610}" srcOrd="0" destOrd="0" presId="urn:microsoft.com/office/officeart/2005/8/layout/hierarchy4"/>
    <dgm:cxn modelId="{4B877507-6E8B-4E1B-ACF6-3F43BBCE34B2}" type="presParOf" srcId="{0CE45653-9424-491A-B8B1-739BAEACA610}" destId="{833A0C90-6E41-4058-8300-2DA398AEDD6F}" srcOrd="0" destOrd="0" presId="urn:microsoft.com/office/officeart/2005/8/layout/hierarchy4"/>
    <dgm:cxn modelId="{806307F5-889C-47F2-968D-31E134711283}" type="presParOf" srcId="{0CE45653-9424-491A-B8B1-739BAEACA610}" destId="{48BECD49-2352-4F84-8B42-9F5347C0AD78}" srcOrd="1" destOrd="0" presId="urn:microsoft.com/office/officeart/2005/8/layout/hierarchy4"/>
    <dgm:cxn modelId="{4681B29E-605C-42E0-8539-8CDDE517306B}" type="presParOf" srcId="{3308BD91-DF17-4041-83DD-C3CEFBE292EB}" destId="{F74CD382-CC63-46D6-99FF-E63A6A202F4D}" srcOrd="1" destOrd="0" presId="urn:microsoft.com/office/officeart/2005/8/layout/hierarchy4"/>
    <dgm:cxn modelId="{7D1494C1-902C-4D45-94BB-8242C222D2D8}" type="presParOf" srcId="{3308BD91-DF17-4041-83DD-C3CEFBE292EB}" destId="{5613D8CE-2903-47CF-8262-9806253512EC}" srcOrd="2" destOrd="0" presId="urn:microsoft.com/office/officeart/2005/8/layout/hierarchy4"/>
    <dgm:cxn modelId="{4FAB9D33-F8D6-4D89-A4B0-AC9D43A08913}" type="presParOf" srcId="{5613D8CE-2903-47CF-8262-9806253512EC}" destId="{9B0569E3-D623-4346-B126-A4353E4A22AE}" srcOrd="0" destOrd="0" presId="urn:microsoft.com/office/officeart/2005/8/layout/hierarchy4"/>
    <dgm:cxn modelId="{15C1AC5F-64D9-4442-83C6-BFC73600A45D}" type="presParOf" srcId="{5613D8CE-2903-47CF-8262-9806253512EC}" destId="{A3B5FE69-6993-4C11-8370-6BE6644C831C}" srcOrd="1" destOrd="0" presId="urn:microsoft.com/office/officeart/2005/8/layout/hierarchy4"/>
    <dgm:cxn modelId="{33458137-D4AE-4729-818B-B67B02599BE7}" type="presParOf" srcId="{3308BD91-DF17-4041-83DD-C3CEFBE292EB}" destId="{69EDD19F-83AD-49A9-A44E-8F50C6CB6448}" srcOrd="3" destOrd="0" presId="urn:microsoft.com/office/officeart/2005/8/layout/hierarchy4"/>
    <dgm:cxn modelId="{5E190577-C97B-4651-B560-E4A6A470A685}" type="presParOf" srcId="{3308BD91-DF17-4041-83DD-C3CEFBE292EB}" destId="{CFDAFB40-2D46-4513-96D6-387A937B9804}" srcOrd="4" destOrd="0" presId="urn:microsoft.com/office/officeart/2005/8/layout/hierarchy4"/>
    <dgm:cxn modelId="{F7CD7D21-A0CA-4D0C-93B0-BAC00DD85378}" type="presParOf" srcId="{CFDAFB40-2D46-4513-96D6-387A937B9804}" destId="{D0BE7B80-0E9E-4730-949C-2D05F14D364D}" srcOrd="0" destOrd="0" presId="urn:microsoft.com/office/officeart/2005/8/layout/hierarchy4"/>
    <dgm:cxn modelId="{69B4C706-DC03-4E0A-A2B0-95381A6B4BE7}" type="presParOf" srcId="{CFDAFB40-2D46-4513-96D6-387A937B9804}" destId="{75AAD26F-EEDA-4595-95AF-AB0B56DD00E0}" srcOrd="1" destOrd="0" presId="urn:microsoft.com/office/officeart/2005/8/layout/hierarchy4"/>
    <dgm:cxn modelId="{757C4D1C-AD71-49EF-A990-7F7FEC4C9BFE}" type="presParOf" srcId="{3308BD91-DF17-4041-83DD-C3CEFBE292EB}" destId="{DC1DD5BF-A3B6-4091-A88E-C4390AC725EB}" srcOrd="5" destOrd="0" presId="urn:microsoft.com/office/officeart/2005/8/layout/hierarchy4"/>
    <dgm:cxn modelId="{8EFB5848-BD81-4C04-974A-2260B4F0C43D}" type="presParOf" srcId="{3308BD91-DF17-4041-83DD-C3CEFBE292EB}" destId="{A9BDAA2E-1135-4DD2-8626-0C3FAEB4CC49}" srcOrd="6" destOrd="0" presId="urn:microsoft.com/office/officeart/2005/8/layout/hierarchy4"/>
    <dgm:cxn modelId="{58B3853A-C5D6-467F-AB4E-89132CDC570B}" type="presParOf" srcId="{A9BDAA2E-1135-4DD2-8626-0C3FAEB4CC49}" destId="{0CDC5F58-ED6D-4B89-AA09-82ED1528F127}" srcOrd="0" destOrd="0" presId="urn:microsoft.com/office/officeart/2005/8/layout/hierarchy4"/>
    <dgm:cxn modelId="{AA1B2831-6467-49B8-ACE0-C84E1D1C27B5}" type="presParOf" srcId="{A9BDAA2E-1135-4DD2-8626-0C3FAEB4CC49}" destId="{16022194-17E2-480F-ABE6-900DC0F67D40}" srcOrd="1" destOrd="0" presId="urn:microsoft.com/office/officeart/2005/8/layout/hierarchy4"/>
    <dgm:cxn modelId="{DF5B35A5-AEAA-4399-89A4-2D45FEB4CFD5}" type="presParOf" srcId="{3308BD91-DF17-4041-83DD-C3CEFBE292EB}" destId="{028A1020-821B-47DC-9E50-25B65126BA13}" srcOrd="7" destOrd="0" presId="urn:microsoft.com/office/officeart/2005/8/layout/hierarchy4"/>
    <dgm:cxn modelId="{C27C58BE-59FE-4E47-AEFD-603BA870BC42}" type="presParOf" srcId="{3308BD91-DF17-4041-83DD-C3CEFBE292EB}" destId="{D0042AAE-7D91-48FF-9E83-A8B772F03DD6}" srcOrd="8" destOrd="0" presId="urn:microsoft.com/office/officeart/2005/8/layout/hierarchy4"/>
    <dgm:cxn modelId="{347EEA69-D71F-4B22-A6F1-83D9C42ED938}" type="presParOf" srcId="{D0042AAE-7D91-48FF-9E83-A8B772F03DD6}" destId="{D95DDA6D-33DA-49D1-8B9F-9843102CD94D}" srcOrd="0" destOrd="0" presId="urn:microsoft.com/office/officeart/2005/8/layout/hierarchy4"/>
    <dgm:cxn modelId="{282BE209-F222-4AAB-9120-9368287D1A60}" type="presParOf" srcId="{D0042AAE-7D91-48FF-9E83-A8B772F03DD6}" destId="{6BA84408-8383-4D75-B9EC-0F27E3DDD6D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7A4911B-99CF-4CAC-ADB6-F43FFF9C948A}" type="doc">
      <dgm:prSet loTypeId="urn:microsoft.com/office/officeart/2005/8/layout/default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575D1B0E-E44C-4291-BA8D-9ADD37463694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Точность прогнозирования</a:t>
          </a:r>
        </a:p>
      </dgm:t>
    </dgm:pt>
    <dgm:pt modelId="{3EA042EB-C806-4280-B0A3-F0345EA9EBB6}" type="parTrans" cxnId="{C2439C3D-6B15-4154-9AB0-4433AA86CED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66AE8F-CFE6-44A8-8002-E971504F51B3}" type="sibTrans" cxnId="{C2439C3D-6B15-4154-9AB0-4433AA86CED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5778F6-0B2B-4042-B80A-0EB07E2120B7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Адаптивность</a:t>
          </a:r>
        </a:p>
      </dgm:t>
    </dgm:pt>
    <dgm:pt modelId="{71F2799F-22CF-40E0-824F-02A14ABA0E6E}" type="parTrans" cxnId="{A5B6B26F-66ED-4DDD-A895-9C151295C23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A42166-D4D9-43A9-AA16-C17030F9F63B}" type="sibTrans" cxnId="{A5B6B26F-66ED-4DDD-A895-9C151295C23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924684-175A-4EC1-8C1B-B9FE220CD65B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Эффективность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ресурсопотребления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61BFDC-5B1E-4C25-A50C-3327CAEF8F9B}" type="parTrans" cxnId="{DE4D6CCE-4530-4414-B892-1CE083CE9DC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F0C8D4-31BF-4D23-A8A0-A19CDBFC0233}" type="sibTrans" cxnId="{DE4D6CCE-4530-4414-B892-1CE083CE9DC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CEAD6C-8DF8-4129-930E-4F75E413777A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Интеграция с другими системами</a:t>
          </a:r>
        </a:p>
      </dgm:t>
    </dgm:pt>
    <dgm:pt modelId="{39DB56CF-7A3C-4EEF-9D0E-3EFCF81CD3F7}" type="parTrans" cxnId="{D4C3DDB1-1AF8-44A5-8AEF-B6ADA85C3C7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FB575B-7094-4E34-B1AE-49724BADCE21}" type="sibTrans" cxnId="{D4C3DDB1-1AF8-44A5-8AEF-B6ADA85C3C7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FC1701-FD46-423C-AD89-84454A416BD1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Пользовательский интерфейс</a:t>
          </a:r>
        </a:p>
      </dgm:t>
    </dgm:pt>
    <dgm:pt modelId="{F103C621-3231-4F18-ACB3-4ADE4BA794EA}" type="parTrans" cxnId="{3632FEBA-B384-495C-AFE4-1E23C4A72C8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F50BEF-F6A3-412A-A4CB-ED46FC866D94}" type="sibTrans" cxnId="{3632FEBA-B384-495C-AFE4-1E23C4A72C8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750C1D-CBC4-4DD5-AF97-09D41D849A6B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Экономическая выгода</a:t>
          </a:r>
        </a:p>
      </dgm:t>
    </dgm:pt>
    <dgm:pt modelId="{B8B3F737-BD62-4C49-9BFD-706FE1CB9FF9}" type="parTrans" cxnId="{0861D04B-8799-41D5-B005-814BEF0A9C42}">
      <dgm:prSet/>
      <dgm:spPr/>
      <dgm:t>
        <a:bodyPr/>
        <a:lstStyle/>
        <a:p>
          <a:endParaRPr lang="ru-RU"/>
        </a:p>
      </dgm:t>
    </dgm:pt>
    <dgm:pt modelId="{4230D18B-44E3-4EBB-A9F5-FFB7242720A4}" type="sibTrans" cxnId="{0861D04B-8799-41D5-B005-814BEF0A9C42}">
      <dgm:prSet/>
      <dgm:spPr/>
      <dgm:t>
        <a:bodyPr/>
        <a:lstStyle/>
        <a:p>
          <a:endParaRPr lang="ru-RU"/>
        </a:p>
      </dgm:t>
    </dgm:pt>
    <dgm:pt modelId="{9406FD1C-C426-4BC0-8B07-08D9A688F8F7}" type="pres">
      <dgm:prSet presAssocID="{17A4911B-99CF-4CAC-ADB6-F43FFF9C948A}" presName="diagram" presStyleCnt="0">
        <dgm:presLayoutVars>
          <dgm:dir/>
          <dgm:resizeHandles val="exact"/>
        </dgm:presLayoutVars>
      </dgm:prSet>
      <dgm:spPr/>
    </dgm:pt>
    <dgm:pt modelId="{66CBBEF8-BE84-4E33-BDEF-066AADD85E93}" type="pres">
      <dgm:prSet presAssocID="{575D1B0E-E44C-4291-BA8D-9ADD37463694}" presName="node" presStyleLbl="node1" presStyleIdx="0" presStyleCnt="6">
        <dgm:presLayoutVars>
          <dgm:bulletEnabled val="1"/>
        </dgm:presLayoutVars>
      </dgm:prSet>
      <dgm:spPr/>
    </dgm:pt>
    <dgm:pt modelId="{8D280FD0-D32A-48E1-9272-307FCA729F03}" type="pres">
      <dgm:prSet presAssocID="{8066AE8F-CFE6-44A8-8002-E971504F51B3}" presName="sibTrans" presStyleCnt="0"/>
      <dgm:spPr/>
    </dgm:pt>
    <dgm:pt modelId="{0F3434B8-6049-4429-860B-88EB68906747}" type="pres">
      <dgm:prSet presAssocID="{105778F6-0B2B-4042-B80A-0EB07E2120B7}" presName="node" presStyleLbl="node1" presStyleIdx="1" presStyleCnt="6">
        <dgm:presLayoutVars>
          <dgm:bulletEnabled val="1"/>
        </dgm:presLayoutVars>
      </dgm:prSet>
      <dgm:spPr/>
    </dgm:pt>
    <dgm:pt modelId="{A2CD733C-CCC8-4F33-9438-7C3C577B23B1}" type="pres">
      <dgm:prSet presAssocID="{1EA42166-D4D9-43A9-AA16-C17030F9F63B}" presName="sibTrans" presStyleCnt="0"/>
      <dgm:spPr/>
    </dgm:pt>
    <dgm:pt modelId="{9B8BBC46-FAB1-41FF-AE77-082E4519ED87}" type="pres">
      <dgm:prSet presAssocID="{CA924684-175A-4EC1-8C1B-B9FE220CD65B}" presName="node" presStyleLbl="node1" presStyleIdx="2" presStyleCnt="6">
        <dgm:presLayoutVars>
          <dgm:bulletEnabled val="1"/>
        </dgm:presLayoutVars>
      </dgm:prSet>
      <dgm:spPr/>
    </dgm:pt>
    <dgm:pt modelId="{BC154032-CD9A-455C-B761-B1D4B05913F8}" type="pres">
      <dgm:prSet presAssocID="{5CF0C8D4-31BF-4D23-A8A0-A19CDBFC0233}" presName="sibTrans" presStyleCnt="0"/>
      <dgm:spPr/>
    </dgm:pt>
    <dgm:pt modelId="{6A015400-77EC-4D6C-802D-D12D138E8F29}" type="pres">
      <dgm:prSet presAssocID="{57CEAD6C-8DF8-4129-930E-4F75E413777A}" presName="node" presStyleLbl="node1" presStyleIdx="3" presStyleCnt="6">
        <dgm:presLayoutVars>
          <dgm:bulletEnabled val="1"/>
        </dgm:presLayoutVars>
      </dgm:prSet>
      <dgm:spPr/>
    </dgm:pt>
    <dgm:pt modelId="{67EA70F8-7258-44DB-A71F-C4EDCA4F7E59}" type="pres">
      <dgm:prSet presAssocID="{E8FB575B-7094-4E34-B1AE-49724BADCE21}" presName="sibTrans" presStyleCnt="0"/>
      <dgm:spPr/>
    </dgm:pt>
    <dgm:pt modelId="{6566860D-887A-4915-A04F-575209FD166F}" type="pres">
      <dgm:prSet presAssocID="{AEFC1701-FD46-423C-AD89-84454A416BD1}" presName="node" presStyleLbl="node1" presStyleIdx="4" presStyleCnt="6">
        <dgm:presLayoutVars>
          <dgm:bulletEnabled val="1"/>
        </dgm:presLayoutVars>
      </dgm:prSet>
      <dgm:spPr/>
    </dgm:pt>
    <dgm:pt modelId="{BADD86B5-0E07-4AD3-901A-76B865A5C9F9}" type="pres">
      <dgm:prSet presAssocID="{DDF50BEF-F6A3-412A-A4CB-ED46FC866D94}" presName="sibTrans" presStyleCnt="0"/>
      <dgm:spPr/>
    </dgm:pt>
    <dgm:pt modelId="{990F8667-1D0C-4F28-86A1-79F183FC59EE}" type="pres">
      <dgm:prSet presAssocID="{B1750C1D-CBC4-4DD5-AF97-09D41D849A6B}" presName="node" presStyleLbl="node1" presStyleIdx="5" presStyleCnt="6">
        <dgm:presLayoutVars>
          <dgm:bulletEnabled val="1"/>
        </dgm:presLayoutVars>
      </dgm:prSet>
      <dgm:spPr/>
    </dgm:pt>
  </dgm:ptLst>
  <dgm:cxnLst>
    <dgm:cxn modelId="{1D0A311A-B28B-40F9-B7E9-26FFDD9361CA}" type="presOf" srcId="{17A4911B-99CF-4CAC-ADB6-F43FFF9C948A}" destId="{9406FD1C-C426-4BC0-8B07-08D9A688F8F7}" srcOrd="0" destOrd="0" presId="urn:microsoft.com/office/officeart/2005/8/layout/default"/>
    <dgm:cxn modelId="{ED844B23-A23B-4151-8912-F2ADF36F2B21}" type="presOf" srcId="{AEFC1701-FD46-423C-AD89-84454A416BD1}" destId="{6566860D-887A-4915-A04F-575209FD166F}" srcOrd="0" destOrd="0" presId="urn:microsoft.com/office/officeart/2005/8/layout/default"/>
    <dgm:cxn modelId="{89F4C626-E443-42BF-B30C-CA848072CC70}" type="presOf" srcId="{575D1B0E-E44C-4291-BA8D-9ADD37463694}" destId="{66CBBEF8-BE84-4E33-BDEF-066AADD85E93}" srcOrd="0" destOrd="0" presId="urn:microsoft.com/office/officeart/2005/8/layout/default"/>
    <dgm:cxn modelId="{C2439C3D-6B15-4154-9AB0-4433AA86CED3}" srcId="{17A4911B-99CF-4CAC-ADB6-F43FFF9C948A}" destId="{575D1B0E-E44C-4291-BA8D-9ADD37463694}" srcOrd="0" destOrd="0" parTransId="{3EA042EB-C806-4280-B0A3-F0345EA9EBB6}" sibTransId="{8066AE8F-CFE6-44A8-8002-E971504F51B3}"/>
    <dgm:cxn modelId="{0861D04B-8799-41D5-B005-814BEF0A9C42}" srcId="{17A4911B-99CF-4CAC-ADB6-F43FFF9C948A}" destId="{B1750C1D-CBC4-4DD5-AF97-09D41D849A6B}" srcOrd="5" destOrd="0" parTransId="{B8B3F737-BD62-4C49-9BFD-706FE1CB9FF9}" sibTransId="{4230D18B-44E3-4EBB-A9F5-FFB7242720A4}"/>
    <dgm:cxn modelId="{A5B6B26F-66ED-4DDD-A895-9C151295C233}" srcId="{17A4911B-99CF-4CAC-ADB6-F43FFF9C948A}" destId="{105778F6-0B2B-4042-B80A-0EB07E2120B7}" srcOrd="1" destOrd="0" parTransId="{71F2799F-22CF-40E0-824F-02A14ABA0E6E}" sibTransId="{1EA42166-D4D9-43A9-AA16-C17030F9F63B}"/>
    <dgm:cxn modelId="{E87BB582-929F-49BA-8439-EC17566FC5BE}" type="presOf" srcId="{57CEAD6C-8DF8-4129-930E-4F75E413777A}" destId="{6A015400-77EC-4D6C-802D-D12D138E8F29}" srcOrd="0" destOrd="0" presId="urn:microsoft.com/office/officeart/2005/8/layout/default"/>
    <dgm:cxn modelId="{6CA93E83-1D13-43D1-8D66-5A9F6A7A44D3}" type="presOf" srcId="{CA924684-175A-4EC1-8C1B-B9FE220CD65B}" destId="{9B8BBC46-FAB1-41FF-AE77-082E4519ED87}" srcOrd="0" destOrd="0" presId="urn:microsoft.com/office/officeart/2005/8/layout/default"/>
    <dgm:cxn modelId="{DA172686-F9D0-405F-8C2D-A5E778652975}" type="presOf" srcId="{105778F6-0B2B-4042-B80A-0EB07E2120B7}" destId="{0F3434B8-6049-4429-860B-88EB68906747}" srcOrd="0" destOrd="0" presId="urn:microsoft.com/office/officeart/2005/8/layout/default"/>
    <dgm:cxn modelId="{D4C3DDB1-1AF8-44A5-8AEF-B6ADA85C3C70}" srcId="{17A4911B-99CF-4CAC-ADB6-F43FFF9C948A}" destId="{57CEAD6C-8DF8-4129-930E-4F75E413777A}" srcOrd="3" destOrd="0" parTransId="{39DB56CF-7A3C-4EEF-9D0E-3EFCF81CD3F7}" sibTransId="{E8FB575B-7094-4E34-B1AE-49724BADCE21}"/>
    <dgm:cxn modelId="{3632FEBA-B384-495C-AFE4-1E23C4A72C8A}" srcId="{17A4911B-99CF-4CAC-ADB6-F43FFF9C948A}" destId="{AEFC1701-FD46-423C-AD89-84454A416BD1}" srcOrd="4" destOrd="0" parTransId="{F103C621-3231-4F18-ACB3-4ADE4BA794EA}" sibTransId="{DDF50BEF-F6A3-412A-A4CB-ED46FC866D94}"/>
    <dgm:cxn modelId="{1DE618BE-E77D-4C56-AAC9-713A2F435281}" type="presOf" srcId="{B1750C1D-CBC4-4DD5-AF97-09D41D849A6B}" destId="{990F8667-1D0C-4F28-86A1-79F183FC59EE}" srcOrd="0" destOrd="0" presId="urn:microsoft.com/office/officeart/2005/8/layout/default"/>
    <dgm:cxn modelId="{DE4D6CCE-4530-4414-B892-1CE083CE9DCA}" srcId="{17A4911B-99CF-4CAC-ADB6-F43FFF9C948A}" destId="{CA924684-175A-4EC1-8C1B-B9FE220CD65B}" srcOrd="2" destOrd="0" parTransId="{9A61BFDC-5B1E-4C25-A50C-3327CAEF8F9B}" sibTransId="{5CF0C8D4-31BF-4D23-A8A0-A19CDBFC0233}"/>
    <dgm:cxn modelId="{F30CF89B-56AF-439D-A474-402C4BCC0EFF}" type="presParOf" srcId="{9406FD1C-C426-4BC0-8B07-08D9A688F8F7}" destId="{66CBBEF8-BE84-4E33-BDEF-066AADD85E93}" srcOrd="0" destOrd="0" presId="urn:microsoft.com/office/officeart/2005/8/layout/default"/>
    <dgm:cxn modelId="{99B45D27-D9CE-4CE0-B846-CA40892778B1}" type="presParOf" srcId="{9406FD1C-C426-4BC0-8B07-08D9A688F8F7}" destId="{8D280FD0-D32A-48E1-9272-307FCA729F03}" srcOrd="1" destOrd="0" presId="urn:microsoft.com/office/officeart/2005/8/layout/default"/>
    <dgm:cxn modelId="{EDE78050-C16B-4136-B623-46124920A113}" type="presParOf" srcId="{9406FD1C-C426-4BC0-8B07-08D9A688F8F7}" destId="{0F3434B8-6049-4429-860B-88EB68906747}" srcOrd="2" destOrd="0" presId="urn:microsoft.com/office/officeart/2005/8/layout/default"/>
    <dgm:cxn modelId="{AE73AE4D-720A-4406-ABBB-D9C1FCB442BF}" type="presParOf" srcId="{9406FD1C-C426-4BC0-8B07-08D9A688F8F7}" destId="{A2CD733C-CCC8-4F33-9438-7C3C577B23B1}" srcOrd="3" destOrd="0" presId="urn:microsoft.com/office/officeart/2005/8/layout/default"/>
    <dgm:cxn modelId="{14B786B2-CC2F-4B6D-B20D-6DC97B9C38BF}" type="presParOf" srcId="{9406FD1C-C426-4BC0-8B07-08D9A688F8F7}" destId="{9B8BBC46-FAB1-41FF-AE77-082E4519ED87}" srcOrd="4" destOrd="0" presId="urn:microsoft.com/office/officeart/2005/8/layout/default"/>
    <dgm:cxn modelId="{EBD8617A-3D02-40B1-ADC7-FB19C9BEE4B1}" type="presParOf" srcId="{9406FD1C-C426-4BC0-8B07-08D9A688F8F7}" destId="{BC154032-CD9A-455C-B761-B1D4B05913F8}" srcOrd="5" destOrd="0" presId="urn:microsoft.com/office/officeart/2005/8/layout/default"/>
    <dgm:cxn modelId="{E51A97AA-DD94-456A-B988-2E7A0B4BC9D9}" type="presParOf" srcId="{9406FD1C-C426-4BC0-8B07-08D9A688F8F7}" destId="{6A015400-77EC-4D6C-802D-D12D138E8F29}" srcOrd="6" destOrd="0" presId="urn:microsoft.com/office/officeart/2005/8/layout/default"/>
    <dgm:cxn modelId="{E919CD1B-F0EA-4F4B-BC8B-D5ABD6F3778F}" type="presParOf" srcId="{9406FD1C-C426-4BC0-8B07-08D9A688F8F7}" destId="{67EA70F8-7258-44DB-A71F-C4EDCA4F7E59}" srcOrd="7" destOrd="0" presId="urn:microsoft.com/office/officeart/2005/8/layout/default"/>
    <dgm:cxn modelId="{784691E1-C4A1-441D-9663-6792CF757CDA}" type="presParOf" srcId="{9406FD1C-C426-4BC0-8B07-08D9A688F8F7}" destId="{6566860D-887A-4915-A04F-575209FD166F}" srcOrd="8" destOrd="0" presId="urn:microsoft.com/office/officeart/2005/8/layout/default"/>
    <dgm:cxn modelId="{01207ACC-8BBD-40F1-AD81-926BEBAA27F7}" type="presParOf" srcId="{9406FD1C-C426-4BC0-8B07-08D9A688F8F7}" destId="{BADD86B5-0E07-4AD3-901A-76B865A5C9F9}" srcOrd="9" destOrd="0" presId="urn:microsoft.com/office/officeart/2005/8/layout/default"/>
    <dgm:cxn modelId="{C5DC2FD1-CDED-4838-A84F-AD7BD24575A7}" type="presParOf" srcId="{9406FD1C-C426-4BC0-8B07-08D9A688F8F7}" destId="{990F8667-1D0C-4F28-86A1-79F183FC59EE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925C897-2553-4974-9E2F-D8B866A0496F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D672A91-04E4-4334-951A-F57D9A004A29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сотрудников: 5 человек</a:t>
          </a:r>
        </a:p>
      </dgm:t>
    </dgm:pt>
    <dgm:pt modelId="{A7CCC71E-6D0A-4039-8628-07DFD85D680E}" type="parTrans" cxnId="{D3F30829-D484-403D-ACF3-D237BF63164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EDCC25-E347-45C3-A503-250C16F3DC0C}" type="sibTrans" cxnId="{D3F30829-D484-403D-ACF3-D237BF63164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6AC923-A556-419F-A369-1DFE666079E8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Оборудование: компьютер/ноутбук</a:t>
          </a:r>
        </a:p>
      </dgm:t>
    </dgm:pt>
    <dgm:pt modelId="{D7AB3ADD-5B55-49AC-A2D1-7180DC57CFD7}" type="parTrans" cxnId="{DEFDEBD5-B557-48BE-86A5-B23472013C2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FA0BB0-0B93-4787-B630-DECE022A9B73}" type="sibTrans" cxnId="{DEFDEBD5-B557-48BE-86A5-B23472013C2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78A094-8FF4-4D26-9C27-C36D086E6E41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Эффект от внедрения: увеличение энергоэффективности на 7-12%</a:t>
          </a:r>
        </a:p>
      </dgm:t>
    </dgm:pt>
    <dgm:pt modelId="{B52494B7-3606-434B-B550-2851915C87EE}" type="parTrans" cxnId="{48D386E9-6FB9-42B2-A64F-82ADE6AF5D5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77955E-9B8A-42B9-8AA2-DFD0B09AEE35}" type="sibTrans" cxnId="{48D386E9-6FB9-42B2-A64F-82ADE6AF5D5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4FBFC7-BFB6-49AA-ADC3-B45D4A5BA66D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сайта: 150.000 рублей</a:t>
          </a:r>
        </a:p>
      </dgm:t>
    </dgm:pt>
    <dgm:pt modelId="{A040ADEA-85DE-4455-9751-83215D09F083}" type="parTrans" cxnId="{5BA13CCD-5F00-4C68-A0C0-3BF7C511D4C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209078-BCB6-465A-9C13-F9BE1C33F588}" type="sibTrans" cxnId="{5BA13CCD-5F00-4C68-A0C0-3BF7C511D4C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F00197-5666-4960-8799-737CB7DA0233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Оформление патента/лицензии: 92.000 рублей</a:t>
          </a:r>
        </a:p>
      </dgm:t>
    </dgm:pt>
    <dgm:pt modelId="{5562C434-1A0F-4E37-99E4-E9C26C603D4D}" type="parTrans" cxnId="{996B5EE3-DBAB-44B3-B369-7F95FCB124D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D5638D-7073-40C3-8281-D8B5C88E08F4}" type="sibTrans" cxnId="{996B5EE3-DBAB-44B3-B369-7F95FCB124D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0A1B96-B820-4540-AC2E-A9D6DD8E874F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Стоимость программного обеспечения (ПО): 500.000 рублей</a:t>
          </a:r>
        </a:p>
      </dgm:t>
    </dgm:pt>
    <dgm:pt modelId="{D7918595-251A-4715-8206-9EC61245EA0D}" type="parTrans" cxnId="{005319EB-02C5-48B1-9CE4-E46718B1ABE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716057-1592-442A-8B2B-C4B15EF9605D}" type="sibTrans" cxnId="{005319EB-02C5-48B1-9CE4-E46718B1ABE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9E983E-1F94-4465-9818-1A6C88FF021B}" type="pres">
      <dgm:prSet presAssocID="{C925C897-2553-4974-9E2F-D8B866A0496F}" presName="linear" presStyleCnt="0">
        <dgm:presLayoutVars>
          <dgm:dir/>
          <dgm:animLvl val="lvl"/>
          <dgm:resizeHandles val="exact"/>
        </dgm:presLayoutVars>
      </dgm:prSet>
      <dgm:spPr/>
    </dgm:pt>
    <dgm:pt modelId="{339151E3-1943-442C-8A9B-F9DD7BEA72D3}" type="pres">
      <dgm:prSet presAssocID="{1D672A91-04E4-4334-951A-F57D9A004A29}" presName="parentLin" presStyleCnt="0"/>
      <dgm:spPr/>
    </dgm:pt>
    <dgm:pt modelId="{C0782D5B-4264-43EE-B1B2-A9752DEFB3E7}" type="pres">
      <dgm:prSet presAssocID="{1D672A91-04E4-4334-951A-F57D9A004A29}" presName="parentLeftMargin" presStyleLbl="node1" presStyleIdx="0" presStyleCnt="6"/>
      <dgm:spPr/>
    </dgm:pt>
    <dgm:pt modelId="{26E9A62C-260E-4344-9B87-2695B55FBF17}" type="pres">
      <dgm:prSet presAssocID="{1D672A91-04E4-4334-951A-F57D9A004A29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DDEE6C06-25E0-43BD-8D30-5C4A172227F7}" type="pres">
      <dgm:prSet presAssocID="{1D672A91-04E4-4334-951A-F57D9A004A29}" presName="negativeSpace" presStyleCnt="0"/>
      <dgm:spPr/>
    </dgm:pt>
    <dgm:pt modelId="{57F9928D-9108-41AD-AA0B-8720BD5BDFE7}" type="pres">
      <dgm:prSet presAssocID="{1D672A91-04E4-4334-951A-F57D9A004A29}" presName="childText" presStyleLbl="conFgAcc1" presStyleIdx="0" presStyleCnt="6">
        <dgm:presLayoutVars>
          <dgm:bulletEnabled val="1"/>
        </dgm:presLayoutVars>
      </dgm:prSet>
      <dgm:spPr/>
    </dgm:pt>
    <dgm:pt modelId="{3472B824-F190-4E49-986D-D798C29087EA}" type="pres">
      <dgm:prSet presAssocID="{F0EDCC25-E347-45C3-A503-250C16F3DC0C}" presName="spaceBetweenRectangles" presStyleCnt="0"/>
      <dgm:spPr/>
    </dgm:pt>
    <dgm:pt modelId="{E07833A5-92F5-476E-8A26-E71C646B903A}" type="pres">
      <dgm:prSet presAssocID="{B36AC923-A556-419F-A369-1DFE666079E8}" presName="parentLin" presStyleCnt="0"/>
      <dgm:spPr/>
    </dgm:pt>
    <dgm:pt modelId="{B8D4D9E6-6C4A-433D-9495-BF2EC6A099D2}" type="pres">
      <dgm:prSet presAssocID="{B36AC923-A556-419F-A369-1DFE666079E8}" presName="parentLeftMargin" presStyleLbl="node1" presStyleIdx="0" presStyleCnt="6"/>
      <dgm:spPr/>
    </dgm:pt>
    <dgm:pt modelId="{0738428D-9D6F-4CE1-BCBF-F56399E3725C}" type="pres">
      <dgm:prSet presAssocID="{B36AC923-A556-419F-A369-1DFE666079E8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D6EDE0D1-4DDD-4240-94A9-2651B2AA16CB}" type="pres">
      <dgm:prSet presAssocID="{B36AC923-A556-419F-A369-1DFE666079E8}" presName="negativeSpace" presStyleCnt="0"/>
      <dgm:spPr/>
    </dgm:pt>
    <dgm:pt modelId="{2095D142-AD3E-4592-9B18-AC896CFC7BBF}" type="pres">
      <dgm:prSet presAssocID="{B36AC923-A556-419F-A369-1DFE666079E8}" presName="childText" presStyleLbl="conFgAcc1" presStyleIdx="1" presStyleCnt="6">
        <dgm:presLayoutVars>
          <dgm:bulletEnabled val="1"/>
        </dgm:presLayoutVars>
      </dgm:prSet>
      <dgm:spPr/>
    </dgm:pt>
    <dgm:pt modelId="{AC851600-8F1F-4043-AF30-DBECA6C199E2}" type="pres">
      <dgm:prSet presAssocID="{ECFA0BB0-0B93-4787-B630-DECE022A9B73}" presName="spaceBetweenRectangles" presStyleCnt="0"/>
      <dgm:spPr/>
    </dgm:pt>
    <dgm:pt modelId="{7DCFC248-E0BD-4211-84FC-EAE8E50D0784}" type="pres">
      <dgm:prSet presAssocID="{5E78A094-8FF4-4D26-9C27-C36D086E6E41}" presName="parentLin" presStyleCnt="0"/>
      <dgm:spPr/>
    </dgm:pt>
    <dgm:pt modelId="{CCF87168-D834-4498-96CF-BD95BFEFB8CB}" type="pres">
      <dgm:prSet presAssocID="{5E78A094-8FF4-4D26-9C27-C36D086E6E41}" presName="parentLeftMargin" presStyleLbl="node1" presStyleIdx="1" presStyleCnt="6"/>
      <dgm:spPr/>
    </dgm:pt>
    <dgm:pt modelId="{D02B23A4-13CE-42CE-A651-3FC4098FD9FF}" type="pres">
      <dgm:prSet presAssocID="{5E78A094-8FF4-4D26-9C27-C36D086E6E41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71C53C79-147C-4411-8741-BF1BDDE9F560}" type="pres">
      <dgm:prSet presAssocID="{5E78A094-8FF4-4D26-9C27-C36D086E6E41}" presName="negativeSpace" presStyleCnt="0"/>
      <dgm:spPr/>
    </dgm:pt>
    <dgm:pt modelId="{5200122A-8677-4888-BF0C-9F35F63F15EE}" type="pres">
      <dgm:prSet presAssocID="{5E78A094-8FF4-4D26-9C27-C36D086E6E41}" presName="childText" presStyleLbl="conFgAcc1" presStyleIdx="2" presStyleCnt="6">
        <dgm:presLayoutVars>
          <dgm:bulletEnabled val="1"/>
        </dgm:presLayoutVars>
      </dgm:prSet>
      <dgm:spPr/>
    </dgm:pt>
    <dgm:pt modelId="{F6A2B4F1-5D0C-49E3-8261-292A9304409E}" type="pres">
      <dgm:prSet presAssocID="{9877955E-9B8A-42B9-8AA2-DFD0B09AEE35}" presName="spaceBetweenRectangles" presStyleCnt="0"/>
      <dgm:spPr/>
    </dgm:pt>
    <dgm:pt modelId="{6226D48B-4859-44BA-B0AE-72647C18310D}" type="pres">
      <dgm:prSet presAssocID="{1B4FBFC7-BFB6-49AA-ADC3-B45D4A5BA66D}" presName="parentLin" presStyleCnt="0"/>
      <dgm:spPr/>
    </dgm:pt>
    <dgm:pt modelId="{06A7F521-1241-4551-A3C7-A0871F93ACDC}" type="pres">
      <dgm:prSet presAssocID="{1B4FBFC7-BFB6-49AA-ADC3-B45D4A5BA66D}" presName="parentLeftMargin" presStyleLbl="node1" presStyleIdx="2" presStyleCnt="6"/>
      <dgm:spPr/>
    </dgm:pt>
    <dgm:pt modelId="{3F9DD1E7-2F1C-4B0D-9E3C-8A109AF90A79}" type="pres">
      <dgm:prSet presAssocID="{1B4FBFC7-BFB6-49AA-ADC3-B45D4A5BA66D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C640774F-2D90-44BC-AC14-141D466D4CDF}" type="pres">
      <dgm:prSet presAssocID="{1B4FBFC7-BFB6-49AA-ADC3-B45D4A5BA66D}" presName="negativeSpace" presStyleCnt="0"/>
      <dgm:spPr/>
    </dgm:pt>
    <dgm:pt modelId="{CD7CC32C-ECD6-4084-AE91-2FB35758CDBB}" type="pres">
      <dgm:prSet presAssocID="{1B4FBFC7-BFB6-49AA-ADC3-B45D4A5BA66D}" presName="childText" presStyleLbl="conFgAcc1" presStyleIdx="3" presStyleCnt="6">
        <dgm:presLayoutVars>
          <dgm:bulletEnabled val="1"/>
        </dgm:presLayoutVars>
      </dgm:prSet>
      <dgm:spPr/>
    </dgm:pt>
    <dgm:pt modelId="{5BE04FA3-E6A6-4260-B22E-425F89317C14}" type="pres">
      <dgm:prSet presAssocID="{3C209078-BCB6-465A-9C13-F9BE1C33F588}" presName="spaceBetweenRectangles" presStyleCnt="0"/>
      <dgm:spPr/>
    </dgm:pt>
    <dgm:pt modelId="{BB991F8D-5184-4DDD-AD91-D2696CDD511B}" type="pres">
      <dgm:prSet presAssocID="{29F00197-5666-4960-8799-737CB7DA0233}" presName="parentLin" presStyleCnt="0"/>
      <dgm:spPr/>
    </dgm:pt>
    <dgm:pt modelId="{99C63CFB-CF2A-49ED-B3E4-1E689ADD8137}" type="pres">
      <dgm:prSet presAssocID="{29F00197-5666-4960-8799-737CB7DA0233}" presName="parentLeftMargin" presStyleLbl="node1" presStyleIdx="3" presStyleCnt="6"/>
      <dgm:spPr/>
    </dgm:pt>
    <dgm:pt modelId="{8B1EF40C-1F60-4EB7-BB89-FF3816E62F7D}" type="pres">
      <dgm:prSet presAssocID="{29F00197-5666-4960-8799-737CB7DA0233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912DE3DA-64E2-4BBB-BB0A-4C163E261A68}" type="pres">
      <dgm:prSet presAssocID="{29F00197-5666-4960-8799-737CB7DA0233}" presName="negativeSpace" presStyleCnt="0"/>
      <dgm:spPr/>
    </dgm:pt>
    <dgm:pt modelId="{E0D69618-E78F-44A4-850A-A182A6AC6615}" type="pres">
      <dgm:prSet presAssocID="{29F00197-5666-4960-8799-737CB7DA0233}" presName="childText" presStyleLbl="conFgAcc1" presStyleIdx="4" presStyleCnt="6">
        <dgm:presLayoutVars>
          <dgm:bulletEnabled val="1"/>
        </dgm:presLayoutVars>
      </dgm:prSet>
      <dgm:spPr/>
    </dgm:pt>
    <dgm:pt modelId="{B3522202-66D2-4381-86FB-1BE41B0B6747}" type="pres">
      <dgm:prSet presAssocID="{E4D5638D-7073-40C3-8281-D8B5C88E08F4}" presName="spaceBetweenRectangles" presStyleCnt="0"/>
      <dgm:spPr/>
    </dgm:pt>
    <dgm:pt modelId="{D0A58A93-6133-4B04-896E-231DB84F5F76}" type="pres">
      <dgm:prSet presAssocID="{560A1B96-B820-4540-AC2E-A9D6DD8E874F}" presName="parentLin" presStyleCnt="0"/>
      <dgm:spPr/>
    </dgm:pt>
    <dgm:pt modelId="{0DBF5B8E-D244-4F16-9705-ADB0911A57C6}" type="pres">
      <dgm:prSet presAssocID="{560A1B96-B820-4540-AC2E-A9D6DD8E874F}" presName="parentLeftMargin" presStyleLbl="node1" presStyleIdx="4" presStyleCnt="6"/>
      <dgm:spPr/>
    </dgm:pt>
    <dgm:pt modelId="{278B046F-116D-4E17-933A-E73F2601EEB3}" type="pres">
      <dgm:prSet presAssocID="{560A1B96-B820-4540-AC2E-A9D6DD8E874F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9C6DBBC7-9C1C-42AB-AD03-360B97A0A9A1}" type="pres">
      <dgm:prSet presAssocID="{560A1B96-B820-4540-AC2E-A9D6DD8E874F}" presName="negativeSpace" presStyleCnt="0"/>
      <dgm:spPr/>
    </dgm:pt>
    <dgm:pt modelId="{6E187666-4D2D-44FD-A189-6750AAE9CAAB}" type="pres">
      <dgm:prSet presAssocID="{560A1B96-B820-4540-AC2E-A9D6DD8E874F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91D3A60D-B5A5-4E6F-B16E-322E9D0019B8}" type="presOf" srcId="{5E78A094-8FF4-4D26-9C27-C36D086E6E41}" destId="{CCF87168-D834-4498-96CF-BD95BFEFB8CB}" srcOrd="0" destOrd="0" presId="urn:microsoft.com/office/officeart/2005/8/layout/list1"/>
    <dgm:cxn modelId="{EFC70723-C8F2-4930-A8F6-0C890F20111C}" type="presOf" srcId="{29F00197-5666-4960-8799-737CB7DA0233}" destId="{99C63CFB-CF2A-49ED-B3E4-1E689ADD8137}" srcOrd="0" destOrd="0" presId="urn:microsoft.com/office/officeart/2005/8/layout/list1"/>
    <dgm:cxn modelId="{D3F30829-D484-403D-ACF3-D237BF63164C}" srcId="{C925C897-2553-4974-9E2F-D8B866A0496F}" destId="{1D672A91-04E4-4334-951A-F57D9A004A29}" srcOrd="0" destOrd="0" parTransId="{A7CCC71E-6D0A-4039-8628-07DFD85D680E}" sibTransId="{F0EDCC25-E347-45C3-A503-250C16F3DC0C}"/>
    <dgm:cxn modelId="{E573FB4A-CB50-4D97-B4B0-7CAB952E6CAD}" type="presOf" srcId="{B36AC923-A556-419F-A369-1DFE666079E8}" destId="{0738428D-9D6F-4CE1-BCBF-F56399E3725C}" srcOrd="1" destOrd="0" presId="urn:microsoft.com/office/officeart/2005/8/layout/list1"/>
    <dgm:cxn modelId="{44C0B86F-930A-456F-B926-38A117C70FAD}" type="presOf" srcId="{29F00197-5666-4960-8799-737CB7DA0233}" destId="{8B1EF40C-1F60-4EB7-BB89-FF3816E62F7D}" srcOrd="1" destOrd="0" presId="urn:microsoft.com/office/officeart/2005/8/layout/list1"/>
    <dgm:cxn modelId="{F1269177-1487-40BD-A91E-B3BFED5B46F9}" type="presOf" srcId="{1B4FBFC7-BFB6-49AA-ADC3-B45D4A5BA66D}" destId="{3F9DD1E7-2F1C-4B0D-9E3C-8A109AF90A79}" srcOrd="1" destOrd="0" presId="urn:microsoft.com/office/officeart/2005/8/layout/list1"/>
    <dgm:cxn modelId="{C395987E-502F-46C2-A4D6-D2BEA505DE5E}" type="presOf" srcId="{560A1B96-B820-4540-AC2E-A9D6DD8E874F}" destId="{0DBF5B8E-D244-4F16-9705-ADB0911A57C6}" srcOrd="0" destOrd="0" presId="urn:microsoft.com/office/officeart/2005/8/layout/list1"/>
    <dgm:cxn modelId="{3A116299-15C9-49DD-ABFD-A341199ED12D}" type="presOf" srcId="{1B4FBFC7-BFB6-49AA-ADC3-B45D4A5BA66D}" destId="{06A7F521-1241-4551-A3C7-A0871F93ACDC}" srcOrd="0" destOrd="0" presId="urn:microsoft.com/office/officeart/2005/8/layout/list1"/>
    <dgm:cxn modelId="{7A1B33A5-B189-4098-AC09-6FDEAF57FCB7}" type="presOf" srcId="{1D672A91-04E4-4334-951A-F57D9A004A29}" destId="{C0782D5B-4264-43EE-B1B2-A9752DEFB3E7}" srcOrd="0" destOrd="0" presId="urn:microsoft.com/office/officeart/2005/8/layout/list1"/>
    <dgm:cxn modelId="{874BACCB-D843-4A06-A5A3-26201C9AAFB6}" type="presOf" srcId="{560A1B96-B820-4540-AC2E-A9D6DD8E874F}" destId="{278B046F-116D-4E17-933A-E73F2601EEB3}" srcOrd="1" destOrd="0" presId="urn:microsoft.com/office/officeart/2005/8/layout/list1"/>
    <dgm:cxn modelId="{5BA13CCD-5F00-4C68-A0C0-3BF7C511D4CF}" srcId="{C925C897-2553-4974-9E2F-D8B866A0496F}" destId="{1B4FBFC7-BFB6-49AA-ADC3-B45D4A5BA66D}" srcOrd="3" destOrd="0" parTransId="{A040ADEA-85DE-4455-9751-83215D09F083}" sibTransId="{3C209078-BCB6-465A-9C13-F9BE1C33F588}"/>
    <dgm:cxn modelId="{DEFDEBD5-B557-48BE-86A5-B23472013C2A}" srcId="{C925C897-2553-4974-9E2F-D8B866A0496F}" destId="{B36AC923-A556-419F-A369-1DFE666079E8}" srcOrd="1" destOrd="0" parTransId="{D7AB3ADD-5B55-49AC-A2D1-7180DC57CFD7}" sibTransId="{ECFA0BB0-0B93-4787-B630-DECE022A9B73}"/>
    <dgm:cxn modelId="{8EBBD1DA-BC3E-4D2F-950F-FC183310E4EA}" type="presOf" srcId="{5E78A094-8FF4-4D26-9C27-C36D086E6E41}" destId="{D02B23A4-13CE-42CE-A651-3FC4098FD9FF}" srcOrd="1" destOrd="0" presId="urn:microsoft.com/office/officeart/2005/8/layout/list1"/>
    <dgm:cxn modelId="{996B5EE3-DBAB-44B3-B369-7F95FCB124D6}" srcId="{C925C897-2553-4974-9E2F-D8B866A0496F}" destId="{29F00197-5666-4960-8799-737CB7DA0233}" srcOrd="4" destOrd="0" parTransId="{5562C434-1A0F-4E37-99E4-E9C26C603D4D}" sibTransId="{E4D5638D-7073-40C3-8281-D8B5C88E08F4}"/>
    <dgm:cxn modelId="{542DD7E7-796A-4A0B-81BB-81A2B2FA63EC}" type="presOf" srcId="{C925C897-2553-4974-9E2F-D8B866A0496F}" destId="{169E983E-1F94-4465-9818-1A6C88FF021B}" srcOrd="0" destOrd="0" presId="urn:microsoft.com/office/officeart/2005/8/layout/list1"/>
    <dgm:cxn modelId="{48D386E9-6FB9-42B2-A64F-82ADE6AF5D56}" srcId="{C925C897-2553-4974-9E2F-D8B866A0496F}" destId="{5E78A094-8FF4-4D26-9C27-C36D086E6E41}" srcOrd="2" destOrd="0" parTransId="{B52494B7-3606-434B-B550-2851915C87EE}" sibTransId="{9877955E-9B8A-42B9-8AA2-DFD0B09AEE35}"/>
    <dgm:cxn modelId="{005319EB-02C5-48B1-9CE4-E46718B1ABE9}" srcId="{C925C897-2553-4974-9E2F-D8B866A0496F}" destId="{560A1B96-B820-4540-AC2E-A9D6DD8E874F}" srcOrd="5" destOrd="0" parTransId="{D7918595-251A-4715-8206-9EC61245EA0D}" sibTransId="{A1716057-1592-442A-8B2B-C4B15EF9605D}"/>
    <dgm:cxn modelId="{4FE65BF0-8FA2-490F-B314-1997D33F8EE8}" type="presOf" srcId="{B36AC923-A556-419F-A369-1DFE666079E8}" destId="{B8D4D9E6-6C4A-433D-9495-BF2EC6A099D2}" srcOrd="0" destOrd="0" presId="urn:microsoft.com/office/officeart/2005/8/layout/list1"/>
    <dgm:cxn modelId="{8F7A64FA-0F21-41BC-B2D4-7A911B45768D}" type="presOf" srcId="{1D672A91-04E4-4334-951A-F57D9A004A29}" destId="{26E9A62C-260E-4344-9B87-2695B55FBF17}" srcOrd="1" destOrd="0" presId="urn:microsoft.com/office/officeart/2005/8/layout/list1"/>
    <dgm:cxn modelId="{3072038E-6C64-46FA-8735-4A1FC6236BB8}" type="presParOf" srcId="{169E983E-1F94-4465-9818-1A6C88FF021B}" destId="{339151E3-1943-442C-8A9B-F9DD7BEA72D3}" srcOrd="0" destOrd="0" presId="urn:microsoft.com/office/officeart/2005/8/layout/list1"/>
    <dgm:cxn modelId="{5A73FAE3-FA95-4802-AFA7-A5B079C0CD02}" type="presParOf" srcId="{339151E3-1943-442C-8A9B-F9DD7BEA72D3}" destId="{C0782D5B-4264-43EE-B1B2-A9752DEFB3E7}" srcOrd="0" destOrd="0" presId="urn:microsoft.com/office/officeart/2005/8/layout/list1"/>
    <dgm:cxn modelId="{8F769386-7BE7-4B7C-8201-648AC18C2DDA}" type="presParOf" srcId="{339151E3-1943-442C-8A9B-F9DD7BEA72D3}" destId="{26E9A62C-260E-4344-9B87-2695B55FBF17}" srcOrd="1" destOrd="0" presId="urn:microsoft.com/office/officeart/2005/8/layout/list1"/>
    <dgm:cxn modelId="{65F939DF-1C23-4241-82F8-A15E22DC7989}" type="presParOf" srcId="{169E983E-1F94-4465-9818-1A6C88FF021B}" destId="{DDEE6C06-25E0-43BD-8D30-5C4A172227F7}" srcOrd="1" destOrd="0" presId="urn:microsoft.com/office/officeart/2005/8/layout/list1"/>
    <dgm:cxn modelId="{A5B8FF08-F632-4B0E-AF52-AD815F6C9584}" type="presParOf" srcId="{169E983E-1F94-4465-9818-1A6C88FF021B}" destId="{57F9928D-9108-41AD-AA0B-8720BD5BDFE7}" srcOrd="2" destOrd="0" presId="urn:microsoft.com/office/officeart/2005/8/layout/list1"/>
    <dgm:cxn modelId="{005DEFFC-B4BC-4BD6-83BF-05A2F25C1E00}" type="presParOf" srcId="{169E983E-1F94-4465-9818-1A6C88FF021B}" destId="{3472B824-F190-4E49-986D-D798C29087EA}" srcOrd="3" destOrd="0" presId="urn:microsoft.com/office/officeart/2005/8/layout/list1"/>
    <dgm:cxn modelId="{27B01CFC-5639-413B-878D-C5AC0728CC00}" type="presParOf" srcId="{169E983E-1F94-4465-9818-1A6C88FF021B}" destId="{E07833A5-92F5-476E-8A26-E71C646B903A}" srcOrd="4" destOrd="0" presId="urn:microsoft.com/office/officeart/2005/8/layout/list1"/>
    <dgm:cxn modelId="{6FFACD3A-2A4A-4F3B-B61F-C8DE9D960704}" type="presParOf" srcId="{E07833A5-92F5-476E-8A26-E71C646B903A}" destId="{B8D4D9E6-6C4A-433D-9495-BF2EC6A099D2}" srcOrd="0" destOrd="0" presId="urn:microsoft.com/office/officeart/2005/8/layout/list1"/>
    <dgm:cxn modelId="{9BA7AB52-958F-4C07-ACDA-D6665426870B}" type="presParOf" srcId="{E07833A5-92F5-476E-8A26-E71C646B903A}" destId="{0738428D-9D6F-4CE1-BCBF-F56399E3725C}" srcOrd="1" destOrd="0" presId="urn:microsoft.com/office/officeart/2005/8/layout/list1"/>
    <dgm:cxn modelId="{75872C8E-F8ED-4D4A-88AF-F02F3CE08A94}" type="presParOf" srcId="{169E983E-1F94-4465-9818-1A6C88FF021B}" destId="{D6EDE0D1-4DDD-4240-94A9-2651B2AA16CB}" srcOrd="5" destOrd="0" presId="urn:microsoft.com/office/officeart/2005/8/layout/list1"/>
    <dgm:cxn modelId="{86A507AD-7BB4-457B-8027-A0CEC44B53E7}" type="presParOf" srcId="{169E983E-1F94-4465-9818-1A6C88FF021B}" destId="{2095D142-AD3E-4592-9B18-AC896CFC7BBF}" srcOrd="6" destOrd="0" presId="urn:microsoft.com/office/officeart/2005/8/layout/list1"/>
    <dgm:cxn modelId="{BFDD5A81-765B-47FA-B19F-0D6554BBB0C1}" type="presParOf" srcId="{169E983E-1F94-4465-9818-1A6C88FF021B}" destId="{AC851600-8F1F-4043-AF30-DBECA6C199E2}" srcOrd="7" destOrd="0" presId="urn:microsoft.com/office/officeart/2005/8/layout/list1"/>
    <dgm:cxn modelId="{A4E3B366-008F-4BFB-8070-957260B56C87}" type="presParOf" srcId="{169E983E-1F94-4465-9818-1A6C88FF021B}" destId="{7DCFC248-E0BD-4211-84FC-EAE8E50D0784}" srcOrd="8" destOrd="0" presId="urn:microsoft.com/office/officeart/2005/8/layout/list1"/>
    <dgm:cxn modelId="{4986990E-A2DE-4194-BA04-6187EBE9DA96}" type="presParOf" srcId="{7DCFC248-E0BD-4211-84FC-EAE8E50D0784}" destId="{CCF87168-D834-4498-96CF-BD95BFEFB8CB}" srcOrd="0" destOrd="0" presId="urn:microsoft.com/office/officeart/2005/8/layout/list1"/>
    <dgm:cxn modelId="{12A3ABBE-9D4A-4B9D-9211-FC724117360D}" type="presParOf" srcId="{7DCFC248-E0BD-4211-84FC-EAE8E50D0784}" destId="{D02B23A4-13CE-42CE-A651-3FC4098FD9FF}" srcOrd="1" destOrd="0" presId="urn:microsoft.com/office/officeart/2005/8/layout/list1"/>
    <dgm:cxn modelId="{F1F915CA-7692-46E1-8065-5AD6671CAC80}" type="presParOf" srcId="{169E983E-1F94-4465-9818-1A6C88FF021B}" destId="{71C53C79-147C-4411-8741-BF1BDDE9F560}" srcOrd="9" destOrd="0" presId="urn:microsoft.com/office/officeart/2005/8/layout/list1"/>
    <dgm:cxn modelId="{E5D8CF84-A642-4CA9-A8B3-C0CD3291F359}" type="presParOf" srcId="{169E983E-1F94-4465-9818-1A6C88FF021B}" destId="{5200122A-8677-4888-BF0C-9F35F63F15EE}" srcOrd="10" destOrd="0" presId="urn:microsoft.com/office/officeart/2005/8/layout/list1"/>
    <dgm:cxn modelId="{E1747E6D-1A9D-47E0-8615-1DFCD36206C7}" type="presParOf" srcId="{169E983E-1F94-4465-9818-1A6C88FF021B}" destId="{F6A2B4F1-5D0C-49E3-8261-292A9304409E}" srcOrd="11" destOrd="0" presId="urn:microsoft.com/office/officeart/2005/8/layout/list1"/>
    <dgm:cxn modelId="{27080D54-90E9-4759-A97B-E99FCB8C92FC}" type="presParOf" srcId="{169E983E-1F94-4465-9818-1A6C88FF021B}" destId="{6226D48B-4859-44BA-B0AE-72647C18310D}" srcOrd="12" destOrd="0" presId="urn:microsoft.com/office/officeart/2005/8/layout/list1"/>
    <dgm:cxn modelId="{1F976326-6BA7-4DB7-96CD-E53E0C472DE5}" type="presParOf" srcId="{6226D48B-4859-44BA-B0AE-72647C18310D}" destId="{06A7F521-1241-4551-A3C7-A0871F93ACDC}" srcOrd="0" destOrd="0" presId="urn:microsoft.com/office/officeart/2005/8/layout/list1"/>
    <dgm:cxn modelId="{E9A57FF9-BEC0-4F0B-818A-996C6BD1947F}" type="presParOf" srcId="{6226D48B-4859-44BA-B0AE-72647C18310D}" destId="{3F9DD1E7-2F1C-4B0D-9E3C-8A109AF90A79}" srcOrd="1" destOrd="0" presId="urn:microsoft.com/office/officeart/2005/8/layout/list1"/>
    <dgm:cxn modelId="{8BC64E80-8B36-4780-84B6-F0411FCC9A77}" type="presParOf" srcId="{169E983E-1F94-4465-9818-1A6C88FF021B}" destId="{C640774F-2D90-44BC-AC14-141D466D4CDF}" srcOrd="13" destOrd="0" presId="urn:microsoft.com/office/officeart/2005/8/layout/list1"/>
    <dgm:cxn modelId="{AF259184-E36C-461F-9EF9-8FD1640CA545}" type="presParOf" srcId="{169E983E-1F94-4465-9818-1A6C88FF021B}" destId="{CD7CC32C-ECD6-4084-AE91-2FB35758CDBB}" srcOrd="14" destOrd="0" presId="urn:microsoft.com/office/officeart/2005/8/layout/list1"/>
    <dgm:cxn modelId="{5FA52213-08B7-4C5A-805B-C366A12B6F69}" type="presParOf" srcId="{169E983E-1F94-4465-9818-1A6C88FF021B}" destId="{5BE04FA3-E6A6-4260-B22E-425F89317C14}" srcOrd="15" destOrd="0" presId="urn:microsoft.com/office/officeart/2005/8/layout/list1"/>
    <dgm:cxn modelId="{73184ABA-1E31-4F62-9B26-E9F6E15C7B49}" type="presParOf" srcId="{169E983E-1F94-4465-9818-1A6C88FF021B}" destId="{BB991F8D-5184-4DDD-AD91-D2696CDD511B}" srcOrd="16" destOrd="0" presId="urn:microsoft.com/office/officeart/2005/8/layout/list1"/>
    <dgm:cxn modelId="{4E8E85B2-0B1F-40B6-B3D8-2B8792FED0F4}" type="presParOf" srcId="{BB991F8D-5184-4DDD-AD91-D2696CDD511B}" destId="{99C63CFB-CF2A-49ED-B3E4-1E689ADD8137}" srcOrd="0" destOrd="0" presId="urn:microsoft.com/office/officeart/2005/8/layout/list1"/>
    <dgm:cxn modelId="{6776387A-C61F-4756-AE85-5B9858BA55CB}" type="presParOf" srcId="{BB991F8D-5184-4DDD-AD91-D2696CDD511B}" destId="{8B1EF40C-1F60-4EB7-BB89-FF3816E62F7D}" srcOrd="1" destOrd="0" presId="urn:microsoft.com/office/officeart/2005/8/layout/list1"/>
    <dgm:cxn modelId="{FC566991-E52D-42CE-8753-B2C17EF2E3C8}" type="presParOf" srcId="{169E983E-1F94-4465-9818-1A6C88FF021B}" destId="{912DE3DA-64E2-4BBB-BB0A-4C163E261A68}" srcOrd="17" destOrd="0" presId="urn:microsoft.com/office/officeart/2005/8/layout/list1"/>
    <dgm:cxn modelId="{4BB51CF9-DE4D-4DB8-A1E4-ABD243FDF29D}" type="presParOf" srcId="{169E983E-1F94-4465-9818-1A6C88FF021B}" destId="{E0D69618-E78F-44A4-850A-A182A6AC6615}" srcOrd="18" destOrd="0" presId="urn:microsoft.com/office/officeart/2005/8/layout/list1"/>
    <dgm:cxn modelId="{AD423ABF-8089-4A1C-823A-8232B1A5774E}" type="presParOf" srcId="{169E983E-1F94-4465-9818-1A6C88FF021B}" destId="{B3522202-66D2-4381-86FB-1BE41B0B6747}" srcOrd="19" destOrd="0" presId="urn:microsoft.com/office/officeart/2005/8/layout/list1"/>
    <dgm:cxn modelId="{1E520B1A-DC1F-4216-B0ED-8E3C3E38E984}" type="presParOf" srcId="{169E983E-1F94-4465-9818-1A6C88FF021B}" destId="{D0A58A93-6133-4B04-896E-231DB84F5F76}" srcOrd="20" destOrd="0" presId="urn:microsoft.com/office/officeart/2005/8/layout/list1"/>
    <dgm:cxn modelId="{95E4BB23-56DD-44A2-88C5-4C9B314EBE3D}" type="presParOf" srcId="{D0A58A93-6133-4B04-896E-231DB84F5F76}" destId="{0DBF5B8E-D244-4F16-9705-ADB0911A57C6}" srcOrd="0" destOrd="0" presId="urn:microsoft.com/office/officeart/2005/8/layout/list1"/>
    <dgm:cxn modelId="{C4CF5EFF-BCE9-4662-B54D-1EC5C6373197}" type="presParOf" srcId="{D0A58A93-6133-4B04-896E-231DB84F5F76}" destId="{278B046F-116D-4E17-933A-E73F2601EEB3}" srcOrd="1" destOrd="0" presId="urn:microsoft.com/office/officeart/2005/8/layout/list1"/>
    <dgm:cxn modelId="{59800566-ECEA-43F2-8FE6-DF67B52B697C}" type="presParOf" srcId="{169E983E-1F94-4465-9818-1A6C88FF021B}" destId="{9C6DBBC7-9C1C-42AB-AD03-360B97A0A9A1}" srcOrd="21" destOrd="0" presId="urn:microsoft.com/office/officeart/2005/8/layout/list1"/>
    <dgm:cxn modelId="{4509F1EB-C73F-4735-8713-2E7D032664A5}" type="presParOf" srcId="{169E983E-1F94-4465-9818-1A6C88FF021B}" destId="{6E187666-4D2D-44FD-A189-6750AAE9CAAB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FE37DA-3929-423B-BD26-0EA5547E2260}">
      <dsp:nvSpPr>
        <dsp:cNvPr id="0" name=""/>
        <dsp:cNvSpPr/>
      </dsp:nvSpPr>
      <dsp:spPr>
        <a:xfrm>
          <a:off x="0" y="550967"/>
          <a:ext cx="11982096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558FBC-A0DF-4EE9-A5E7-60C7D513A512}">
      <dsp:nvSpPr>
        <dsp:cNvPr id="0" name=""/>
        <dsp:cNvSpPr/>
      </dsp:nvSpPr>
      <dsp:spPr>
        <a:xfrm>
          <a:off x="599104" y="4846"/>
          <a:ext cx="8387467" cy="10922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026" tIns="0" rIns="317026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Несовершенство существующих систем прогнозирования и управления электроэнергии</a:t>
          </a:r>
        </a:p>
      </dsp:txBody>
      <dsp:txXfrm>
        <a:off x="652423" y="58165"/>
        <a:ext cx="8280829" cy="985602"/>
      </dsp:txXfrm>
    </dsp:sp>
    <dsp:sp modelId="{842D762A-00C5-4B98-B0B9-616278FB0D12}">
      <dsp:nvSpPr>
        <dsp:cNvPr id="0" name=""/>
        <dsp:cNvSpPr/>
      </dsp:nvSpPr>
      <dsp:spPr>
        <a:xfrm>
          <a:off x="0" y="2229287"/>
          <a:ext cx="11982096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8AF4FD-873E-4BAE-9320-1FE3EA898FD3}">
      <dsp:nvSpPr>
        <dsp:cNvPr id="0" name=""/>
        <dsp:cNvSpPr/>
      </dsp:nvSpPr>
      <dsp:spPr>
        <a:xfrm>
          <a:off x="599104" y="1683167"/>
          <a:ext cx="8387467" cy="1092240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tint val="50000"/>
                <a:satMod val="300000"/>
              </a:schemeClr>
            </a:gs>
            <a:gs pos="35000">
              <a:schemeClr val="accent2">
                <a:hueOff val="-727682"/>
                <a:satOff val="-41964"/>
                <a:lumOff val="4314"/>
                <a:alphaOff val="0"/>
                <a:tint val="37000"/>
                <a:satMod val="3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026" tIns="0" rIns="317026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Неспособность адекватно учитывать сложные и динамичные факторы, влияющие на потребление электроэнергии</a:t>
          </a:r>
        </a:p>
      </dsp:txBody>
      <dsp:txXfrm>
        <a:off x="652423" y="1736486"/>
        <a:ext cx="8280829" cy="985602"/>
      </dsp:txXfrm>
    </dsp:sp>
    <dsp:sp modelId="{D37CA4C4-8520-43B8-9F51-C4A32C37AAE7}">
      <dsp:nvSpPr>
        <dsp:cNvPr id="0" name=""/>
        <dsp:cNvSpPr/>
      </dsp:nvSpPr>
      <dsp:spPr>
        <a:xfrm>
          <a:off x="0" y="3832084"/>
          <a:ext cx="11982096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19F0E2-B810-4FD8-8C01-FD9E5D020556}">
      <dsp:nvSpPr>
        <dsp:cNvPr id="0" name=""/>
        <dsp:cNvSpPr/>
      </dsp:nvSpPr>
      <dsp:spPr>
        <a:xfrm>
          <a:off x="599104" y="3361487"/>
          <a:ext cx="8387467" cy="1092240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tint val="50000"/>
                <a:satMod val="300000"/>
              </a:schemeClr>
            </a:gs>
            <a:gs pos="35000">
              <a:schemeClr val="accent2">
                <a:hueOff val="-1455363"/>
                <a:satOff val="-83928"/>
                <a:lumOff val="8628"/>
                <a:alphaOff val="0"/>
                <a:tint val="37000"/>
                <a:satMod val="3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026" tIns="0" rIns="317026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Неспособность адаптироваться к изменяющимся условиям</a:t>
          </a:r>
        </a:p>
      </dsp:txBody>
      <dsp:txXfrm>
        <a:off x="652423" y="3414806"/>
        <a:ext cx="8280829" cy="9856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6CCDD7-0003-442E-8701-6F44DC7A8098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A4F6F5-1FE7-4A5A-A7D9-D31AABB32AEC}">
      <dsp:nvSpPr>
        <dsp:cNvPr id="0" name=""/>
        <dsp:cNvSpPr/>
      </dsp:nvSpPr>
      <dsp:spPr>
        <a:xfrm>
          <a:off x="509717" y="338558"/>
          <a:ext cx="7541700" cy="67755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7805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Рост потребления</a:t>
          </a:r>
        </a:p>
      </dsp:txBody>
      <dsp:txXfrm>
        <a:off x="509717" y="338558"/>
        <a:ext cx="7541700" cy="677550"/>
      </dsp:txXfrm>
    </dsp:sp>
    <dsp:sp modelId="{175B5BE0-F691-4258-81A2-4CBAD461DA96}">
      <dsp:nvSpPr>
        <dsp:cNvPr id="0" name=""/>
        <dsp:cNvSpPr/>
      </dsp:nvSpPr>
      <dsp:spPr>
        <a:xfrm>
          <a:off x="86248" y="253864"/>
          <a:ext cx="846937" cy="8469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942B00F-3BDE-46E4-AC17-6406051E4ED9}">
      <dsp:nvSpPr>
        <dsp:cNvPr id="0" name=""/>
        <dsp:cNvSpPr/>
      </dsp:nvSpPr>
      <dsp:spPr>
        <a:xfrm>
          <a:off x="995230" y="1354558"/>
          <a:ext cx="7056187" cy="67755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7805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Возобновляемые источники энергии</a:t>
          </a:r>
        </a:p>
      </dsp:txBody>
      <dsp:txXfrm>
        <a:off x="995230" y="1354558"/>
        <a:ext cx="7056187" cy="677550"/>
      </dsp:txXfrm>
    </dsp:sp>
    <dsp:sp modelId="{68A55C45-5E7F-43F8-AD27-DB61A9E3E0F9}">
      <dsp:nvSpPr>
        <dsp:cNvPr id="0" name=""/>
        <dsp:cNvSpPr/>
      </dsp:nvSpPr>
      <dsp:spPr>
        <a:xfrm>
          <a:off x="571761" y="1269864"/>
          <a:ext cx="846937" cy="8469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D2F908FC-BF24-4615-AA3C-A4C0A9520CD2}">
      <dsp:nvSpPr>
        <dsp:cNvPr id="0" name=""/>
        <dsp:cNvSpPr/>
      </dsp:nvSpPr>
      <dsp:spPr>
        <a:xfrm>
          <a:off x="1144243" y="2370558"/>
          <a:ext cx="6907174" cy="67755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7805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Эффективность и снижение потерь</a:t>
          </a:r>
        </a:p>
      </dsp:txBody>
      <dsp:txXfrm>
        <a:off x="1144243" y="2370558"/>
        <a:ext cx="6907174" cy="677550"/>
      </dsp:txXfrm>
    </dsp:sp>
    <dsp:sp modelId="{C83C6C4A-D2DB-4F44-AF19-86B7692F3A02}">
      <dsp:nvSpPr>
        <dsp:cNvPr id="0" name=""/>
        <dsp:cNvSpPr/>
      </dsp:nvSpPr>
      <dsp:spPr>
        <a:xfrm>
          <a:off x="720774" y="2285864"/>
          <a:ext cx="846937" cy="8469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63EA601-F2EE-4707-BBC7-04555B5CC6B2}">
      <dsp:nvSpPr>
        <dsp:cNvPr id="0" name=""/>
        <dsp:cNvSpPr/>
      </dsp:nvSpPr>
      <dsp:spPr>
        <a:xfrm>
          <a:off x="995230" y="3386558"/>
          <a:ext cx="7056187" cy="67755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7805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Экологическая устойчивость</a:t>
          </a:r>
        </a:p>
      </dsp:txBody>
      <dsp:txXfrm>
        <a:off x="995230" y="3386558"/>
        <a:ext cx="7056187" cy="677550"/>
      </dsp:txXfrm>
    </dsp:sp>
    <dsp:sp modelId="{FB62680B-B47E-4446-BB3D-74E684983107}">
      <dsp:nvSpPr>
        <dsp:cNvPr id="0" name=""/>
        <dsp:cNvSpPr/>
      </dsp:nvSpPr>
      <dsp:spPr>
        <a:xfrm>
          <a:off x="571761" y="3301864"/>
          <a:ext cx="846937" cy="8469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CDFEF88-DBCB-4065-8A81-2C1A2305E2FC}">
      <dsp:nvSpPr>
        <dsp:cNvPr id="0" name=""/>
        <dsp:cNvSpPr/>
      </dsp:nvSpPr>
      <dsp:spPr>
        <a:xfrm>
          <a:off x="509717" y="4402558"/>
          <a:ext cx="7541700" cy="67755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7805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Законодательство</a:t>
          </a:r>
        </a:p>
      </dsp:txBody>
      <dsp:txXfrm>
        <a:off x="509717" y="4402558"/>
        <a:ext cx="7541700" cy="677550"/>
      </dsp:txXfrm>
    </dsp:sp>
    <dsp:sp modelId="{EC736F2B-1336-42E1-81C3-595A99C3B5AF}">
      <dsp:nvSpPr>
        <dsp:cNvPr id="0" name=""/>
        <dsp:cNvSpPr/>
      </dsp:nvSpPr>
      <dsp:spPr>
        <a:xfrm>
          <a:off x="86248" y="4317864"/>
          <a:ext cx="846937" cy="8469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BF27E0-DB7E-4D01-BC01-F56C7FF14ED6}">
      <dsp:nvSpPr>
        <dsp:cNvPr id="0" name=""/>
        <dsp:cNvSpPr/>
      </dsp:nvSpPr>
      <dsp:spPr>
        <a:xfrm>
          <a:off x="4224" y="1884"/>
          <a:ext cx="10516525" cy="9221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Программное обеспечение (ПО)</a:t>
          </a:r>
        </a:p>
      </dsp:txBody>
      <dsp:txXfrm>
        <a:off x="31233" y="28893"/>
        <a:ext cx="10462507" cy="868139"/>
      </dsp:txXfrm>
    </dsp:sp>
    <dsp:sp modelId="{833A0C90-6E41-4058-8300-2DA398AEDD6F}">
      <dsp:nvSpPr>
        <dsp:cNvPr id="0" name=""/>
        <dsp:cNvSpPr/>
      </dsp:nvSpPr>
      <dsp:spPr>
        <a:xfrm>
          <a:off x="4224" y="1347671"/>
          <a:ext cx="1970863" cy="34488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Оптимизация использования и управления электрическим потреблением</a:t>
          </a:r>
        </a:p>
      </dsp:txBody>
      <dsp:txXfrm>
        <a:off x="61949" y="1405396"/>
        <a:ext cx="1855413" cy="3333415"/>
      </dsp:txXfrm>
    </dsp:sp>
    <dsp:sp modelId="{9B0569E3-D623-4346-B126-A4353E4A22AE}">
      <dsp:nvSpPr>
        <dsp:cNvPr id="0" name=""/>
        <dsp:cNvSpPr/>
      </dsp:nvSpPr>
      <dsp:spPr>
        <a:xfrm>
          <a:off x="2140639" y="1347671"/>
          <a:ext cx="1970863" cy="34488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Оптимизация энергетических затрат</a:t>
          </a:r>
        </a:p>
      </dsp:txBody>
      <dsp:txXfrm>
        <a:off x="2198364" y="1405396"/>
        <a:ext cx="1855413" cy="3333415"/>
      </dsp:txXfrm>
    </dsp:sp>
    <dsp:sp modelId="{D0BE7B80-0E9E-4730-949C-2D05F14D364D}">
      <dsp:nvSpPr>
        <dsp:cNvPr id="0" name=""/>
        <dsp:cNvSpPr/>
      </dsp:nvSpPr>
      <dsp:spPr>
        <a:xfrm>
          <a:off x="4277055" y="1347671"/>
          <a:ext cx="1970863" cy="34488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Снижение негативного воздействия на окружающую среду</a:t>
          </a:r>
        </a:p>
      </dsp:txBody>
      <dsp:txXfrm>
        <a:off x="4334780" y="1405396"/>
        <a:ext cx="1855413" cy="3333415"/>
      </dsp:txXfrm>
    </dsp:sp>
    <dsp:sp modelId="{0CDC5F58-ED6D-4B89-AA09-82ED1528F127}">
      <dsp:nvSpPr>
        <dsp:cNvPr id="0" name=""/>
        <dsp:cNvSpPr/>
      </dsp:nvSpPr>
      <dsp:spPr>
        <a:xfrm>
          <a:off x="6413471" y="1347671"/>
          <a:ext cx="1970863" cy="34488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Увеличение точности прогнозирования потребления электроэнергии</a:t>
          </a:r>
        </a:p>
      </dsp:txBody>
      <dsp:txXfrm>
        <a:off x="6471196" y="1405396"/>
        <a:ext cx="1855413" cy="3333415"/>
      </dsp:txXfrm>
    </dsp:sp>
    <dsp:sp modelId="{D95DDA6D-33DA-49D1-8B9F-9843102CD94D}">
      <dsp:nvSpPr>
        <dsp:cNvPr id="0" name=""/>
        <dsp:cNvSpPr/>
      </dsp:nvSpPr>
      <dsp:spPr>
        <a:xfrm>
          <a:off x="8549886" y="1347671"/>
          <a:ext cx="1970863" cy="34488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эффективности использования электроэнергии</a:t>
          </a:r>
        </a:p>
      </dsp:txBody>
      <dsp:txXfrm>
        <a:off x="8607611" y="1405396"/>
        <a:ext cx="1855413" cy="33334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CBBEF8-BE84-4E33-BDEF-066AADD85E93}">
      <dsp:nvSpPr>
        <dsp:cNvPr id="0" name=""/>
        <dsp:cNvSpPr/>
      </dsp:nvSpPr>
      <dsp:spPr>
        <a:xfrm>
          <a:off x="1221978" y="2645"/>
          <a:ext cx="2706687" cy="162401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Точность прогнозирования</a:t>
          </a:r>
        </a:p>
      </dsp:txBody>
      <dsp:txXfrm>
        <a:off x="1221978" y="2645"/>
        <a:ext cx="2706687" cy="1624012"/>
      </dsp:txXfrm>
    </dsp:sp>
    <dsp:sp modelId="{0F3434B8-6049-4429-860B-88EB68906747}">
      <dsp:nvSpPr>
        <dsp:cNvPr id="0" name=""/>
        <dsp:cNvSpPr/>
      </dsp:nvSpPr>
      <dsp:spPr>
        <a:xfrm>
          <a:off x="4199334" y="2645"/>
          <a:ext cx="2706687" cy="162401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Адаптивность</a:t>
          </a:r>
        </a:p>
      </dsp:txBody>
      <dsp:txXfrm>
        <a:off x="4199334" y="2645"/>
        <a:ext cx="2706687" cy="1624012"/>
      </dsp:txXfrm>
    </dsp:sp>
    <dsp:sp modelId="{9B8BBC46-FAB1-41FF-AE77-082E4519ED87}">
      <dsp:nvSpPr>
        <dsp:cNvPr id="0" name=""/>
        <dsp:cNvSpPr/>
      </dsp:nvSpPr>
      <dsp:spPr>
        <a:xfrm>
          <a:off x="1221978" y="1897327"/>
          <a:ext cx="2706687" cy="162401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Эффективность </a:t>
          </a:r>
          <a:r>
            <a:rPr lang="ru-RU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ресурсопотребления</a:t>
          </a: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21978" y="1897327"/>
        <a:ext cx="2706687" cy="1624012"/>
      </dsp:txXfrm>
    </dsp:sp>
    <dsp:sp modelId="{6A015400-77EC-4D6C-802D-D12D138E8F29}">
      <dsp:nvSpPr>
        <dsp:cNvPr id="0" name=""/>
        <dsp:cNvSpPr/>
      </dsp:nvSpPr>
      <dsp:spPr>
        <a:xfrm>
          <a:off x="4199334" y="1897327"/>
          <a:ext cx="2706687" cy="162401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Интеграция с другими системами</a:t>
          </a:r>
        </a:p>
      </dsp:txBody>
      <dsp:txXfrm>
        <a:off x="4199334" y="1897327"/>
        <a:ext cx="2706687" cy="1624012"/>
      </dsp:txXfrm>
    </dsp:sp>
    <dsp:sp modelId="{6566860D-887A-4915-A04F-575209FD166F}">
      <dsp:nvSpPr>
        <dsp:cNvPr id="0" name=""/>
        <dsp:cNvSpPr/>
      </dsp:nvSpPr>
      <dsp:spPr>
        <a:xfrm>
          <a:off x="1221978" y="3792008"/>
          <a:ext cx="2706687" cy="162401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Пользовательский интерфейс</a:t>
          </a:r>
        </a:p>
      </dsp:txBody>
      <dsp:txXfrm>
        <a:off x="1221978" y="3792008"/>
        <a:ext cx="2706687" cy="1624012"/>
      </dsp:txXfrm>
    </dsp:sp>
    <dsp:sp modelId="{990F8667-1D0C-4F28-86A1-79F183FC59EE}">
      <dsp:nvSpPr>
        <dsp:cNvPr id="0" name=""/>
        <dsp:cNvSpPr/>
      </dsp:nvSpPr>
      <dsp:spPr>
        <a:xfrm>
          <a:off x="4199334" y="3792008"/>
          <a:ext cx="2706687" cy="162401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Экономическая выгода</a:t>
          </a:r>
        </a:p>
      </dsp:txBody>
      <dsp:txXfrm>
        <a:off x="4199334" y="3792008"/>
        <a:ext cx="2706687" cy="16240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9928D-9108-41AD-AA0B-8720BD5BDFE7}">
      <dsp:nvSpPr>
        <dsp:cNvPr id="0" name=""/>
        <dsp:cNvSpPr/>
      </dsp:nvSpPr>
      <dsp:spPr>
        <a:xfrm>
          <a:off x="0" y="336933"/>
          <a:ext cx="11693492" cy="504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E9A62C-260E-4344-9B87-2695B55FBF17}">
      <dsp:nvSpPr>
        <dsp:cNvPr id="0" name=""/>
        <dsp:cNvSpPr/>
      </dsp:nvSpPr>
      <dsp:spPr>
        <a:xfrm>
          <a:off x="584674" y="41733"/>
          <a:ext cx="8185444" cy="5904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390" tIns="0" rIns="30939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сотрудников: 5 человек</a:t>
          </a:r>
        </a:p>
      </dsp:txBody>
      <dsp:txXfrm>
        <a:off x="613495" y="70554"/>
        <a:ext cx="8127802" cy="532758"/>
      </dsp:txXfrm>
    </dsp:sp>
    <dsp:sp modelId="{2095D142-AD3E-4592-9B18-AC896CFC7BBF}">
      <dsp:nvSpPr>
        <dsp:cNvPr id="0" name=""/>
        <dsp:cNvSpPr/>
      </dsp:nvSpPr>
      <dsp:spPr>
        <a:xfrm>
          <a:off x="0" y="1244133"/>
          <a:ext cx="11693492" cy="504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38428D-9D6F-4CE1-BCBF-F56399E3725C}">
      <dsp:nvSpPr>
        <dsp:cNvPr id="0" name=""/>
        <dsp:cNvSpPr/>
      </dsp:nvSpPr>
      <dsp:spPr>
        <a:xfrm>
          <a:off x="584674" y="948933"/>
          <a:ext cx="8185444" cy="5904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390" tIns="0" rIns="30939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Оборудование: компьютер/ноутбук</a:t>
          </a:r>
        </a:p>
      </dsp:txBody>
      <dsp:txXfrm>
        <a:off x="613495" y="977754"/>
        <a:ext cx="8127802" cy="532758"/>
      </dsp:txXfrm>
    </dsp:sp>
    <dsp:sp modelId="{5200122A-8677-4888-BF0C-9F35F63F15EE}">
      <dsp:nvSpPr>
        <dsp:cNvPr id="0" name=""/>
        <dsp:cNvSpPr/>
      </dsp:nvSpPr>
      <dsp:spPr>
        <a:xfrm>
          <a:off x="0" y="2151333"/>
          <a:ext cx="11693492" cy="504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2B23A4-13CE-42CE-A651-3FC4098FD9FF}">
      <dsp:nvSpPr>
        <dsp:cNvPr id="0" name=""/>
        <dsp:cNvSpPr/>
      </dsp:nvSpPr>
      <dsp:spPr>
        <a:xfrm>
          <a:off x="584674" y="1856133"/>
          <a:ext cx="8185444" cy="5904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390" tIns="0" rIns="30939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Эффект от внедрения: увеличение энергоэффективности на 7-12%</a:t>
          </a:r>
        </a:p>
      </dsp:txBody>
      <dsp:txXfrm>
        <a:off x="613495" y="1884954"/>
        <a:ext cx="8127802" cy="532758"/>
      </dsp:txXfrm>
    </dsp:sp>
    <dsp:sp modelId="{CD7CC32C-ECD6-4084-AE91-2FB35758CDBB}">
      <dsp:nvSpPr>
        <dsp:cNvPr id="0" name=""/>
        <dsp:cNvSpPr/>
      </dsp:nvSpPr>
      <dsp:spPr>
        <a:xfrm>
          <a:off x="0" y="3058533"/>
          <a:ext cx="11693492" cy="504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9DD1E7-2F1C-4B0D-9E3C-8A109AF90A79}">
      <dsp:nvSpPr>
        <dsp:cNvPr id="0" name=""/>
        <dsp:cNvSpPr/>
      </dsp:nvSpPr>
      <dsp:spPr>
        <a:xfrm>
          <a:off x="584674" y="2763333"/>
          <a:ext cx="8185444" cy="5904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390" tIns="0" rIns="30939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сайта: 150.000 рублей</a:t>
          </a:r>
        </a:p>
      </dsp:txBody>
      <dsp:txXfrm>
        <a:off x="613495" y="2792154"/>
        <a:ext cx="8127802" cy="532758"/>
      </dsp:txXfrm>
    </dsp:sp>
    <dsp:sp modelId="{E0D69618-E78F-44A4-850A-A182A6AC6615}">
      <dsp:nvSpPr>
        <dsp:cNvPr id="0" name=""/>
        <dsp:cNvSpPr/>
      </dsp:nvSpPr>
      <dsp:spPr>
        <a:xfrm>
          <a:off x="0" y="3965733"/>
          <a:ext cx="11693492" cy="504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1EF40C-1F60-4EB7-BB89-FF3816E62F7D}">
      <dsp:nvSpPr>
        <dsp:cNvPr id="0" name=""/>
        <dsp:cNvSpPr/>
      </dsp:nvSpPr>
      <dsp:spPr>
        <a:xfrm>
          <a:off x="584674" y="3670533"/>
          <a:ext cx="8185444" cy="5904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390" tIns="0" rIns="30939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Оформление патента/лицензии: 92.000 рублей</a:t>
          </a:r>
        </a:p>
      </dsp:txBody>
      <dsp:txXfrm>
        <a:off x="613495" y="3699354"/>
        <a:ext cx="8127802" cy="532758"/>
      </dsp:txXfrm>
    </dsp:sp>
    <dsp:sp modelId="{6E187666-4D2D-44FD-A189-6750AAE9CAAB}">
      <dsp:nvSpPr>
        <dsp:cNvPr id="0" name=""/>
        <dsp:cNvSpPr/>
      </dsp:nvSpPr>
      <dsp:spPr>
        <a:xfrm>
          <a:off x="0" y="4872933"/>
          <a:ext cx="11693492" cy="504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8B046F-116D-4E17-933A-E73F2601EEB3}">
      <dsp:nvSpPr>
        <dsp:cNvPr id="0" name=""/>
        <dsp:cNvSpPr/>
      </dsp:nvSpPr>
      <dsp:spPr>
        <a:xfrm>
          <a:off x="584674" y="4577733"/>
          <a:ext cx="8185444" cy="5904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390" tIns="0" rIns="30939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Стоимость программного обеспечения (ПО): 500.000 рублей</a:t>
          </a:r>
        </a:p>
      </dsp:txBody>
      <dsp:txXfrm>
        <a:off x="613495" y="4606554"/>
        <a:ext cx="8127802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234936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039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7727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88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3011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svg"/><Relationship Id="rId7" Type="http://schemas.openxmlformats.org/officeDocument/2006/relationships/diagramColors" Target="../diagrams/colors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svg"/><Relationship Id="rId7" Type="http://schemas.openxmlformats.org/officeDocument/2006/relationships/diagramColors" Target="../diagrams/colors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6.svg"/><Relationship Id="rId7" Type="http://schemas.openxmlformats.org/officeDocument/2006/relationships/diagramColors" Target="../diagrams/colors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6.svg"/><Relationship Id="rId7" Type="http://schemas.openxmlformats.org/officeDocument/2006/relationships/diagramColors" Target="../diagrams/colors4.xml"/><Relationship Id="rId12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11" Type="http://schemas.openxmlformats.org/officeDocument/2006/relationships/image" Target="../media/image12.png"/><Relationship Id="rId5" Type="http://schemas.openxmlformats.org/officeDocument/2006/relationships/diagramLayout" Target="../diagrams/layout4.xml"/><Relationship Id="rId10" Type="http://schemas.microsoft.com/office/2007/relationships/hdphoto" Target="../media/hdphoto1.wdp"/><Relationship Id="rId4" Type="http://schemas.openxmlformats.org/officeDocument/2006/relationships/diagramData" Target="../diagrams/data4.xml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Word_Document.docx"/><Relationship Id="rId5" Type="http://schemas.openxmlformats.org/officeDocument/2006/relationships/image" Target="../media/image6.sv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6.svg"/><Relationship Id="rId7" Type="http://schemas.openxmlformats.org/officeDocument/2006/relationships/diagramColors" Target="../diagrams/colors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gif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6.svg"/><Relationship Id="rId7" Type="http://schemas.openxmlformats.org/officeDocument/2006/relationships/image" Target="../media/image2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6146" t="11764" r="26646" b="38265"/>
          <a:stretch/>
        </p:blipFill>
        <p:spPr>
          <a:xfrm>
            <a:off x="168244" y="123825"/>
            <a:ext cx="1843548" cy="109768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1E95BAD-F437-49D4-AEFE-B62B743103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18528" y="3429000"/>
            <a:ext cx="3406131" cy="3429000"/>
          </a:xfrm>
          <a:prstGeom prst="rect">
            <a:avLst/>
          </a:prstGeom>
        </p:spPr>
      </p:pic>
      <p:sp>
        <p:nvSpPr>
          <p:cNvPr id="11" name="Текст 2">
            <a:extLst>
              <a:ext uri="{FF2B5EF4-FFF2-40B4-BE49-F238E27FC236}">
                <a16:creationId xmlns:a16="http://schemas.microsoft.com/office/drawing/2014/main" id="{F12BA1CA-E05D-4785-907D-A714DC5140F8}"/>
              </a:ext>
            </a:extLst>
          </p:cNvPr>
          <p:cNvSpPr txBox="1"/>
          <p:nvPr/>
        </p:nvSpPr>
        <p:spPr>
          <a:xfrm>
            <a:off x="589158" y="1230069"/>
            <a:ext cx="8126217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нечётких алгоритмов для прогнозирования потребления электроэнергии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ФИО докладчиков:</a:t>
            </a:r>
          </a:p>
          <a:p>
            <a:pPr defTabSz="877822"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Орешков Максим Петрович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Рубцов Кирилл Дмитриевич</a:t>
            </a:r>
          </a:p>
          <a:p>
            <a:pPr defTabSz="877822"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Чинков Павел Олегович</a:t>
            </a: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6AE1BF5-0495-4D67-8BCE-58C4F67EF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075" y="4758310"/>
            <a:ext cx="20193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endParaRPr sz="1600" cap="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id="{EDB5EFCD-D523-4858-9A37-301AADC960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6932091"/>
              </p:ext>
            </p:extLst>
          </p:nvPr>
        </p:nvGraphicFramePr>
        <p:xfrm>
          <a:off x="104952" y="1152528"/>
          <a:ext cx="11982096" cy="48448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36" name="Группа 35" descr="Это изображение содержит руки женщины, пишущей на бумаге. ">
            <a:extLst>
              <a:ext uri="{FF2B5EF4-FFF2-40B4-BE49-F238E27FC236}">
                <a16:creationId xmlns:a16="http://schemas.microsoft.com/office/drawing/2014/main" id="{70DE7A4E-11A3-472B-8679-5B841AB3C854}"/>
              </a:ext>
            </a:extLst>
          </p:cNvPr>
          <p:cNvGrpSpPr/>
          <p:nvPr/>
        </p:nvGrpSpPr>
        <p:grpSpPr>
          <a:xfrm rot="21600000" flipH="1">
            <a:off x="9916345" y="2364068"/>
            <a:ext cx="2255131" cy="2421773"/>
            <a:chOff x="5115094" y="-439156"/>
            <a:chExt cx="7076908" cy="7252450"/>
          </a:xfrm>
        </p:grpSpPr>
        <p:sp>
          <p:nvSpPr>
            <p:cNvPr id="37" name="Полилиния 22">
              <a:extLst>
                <a:ext uri="{FF2B5EF4-FFF2-40B4-BE49-F238E27FC236}">
                  <a16:creationId xmlns:a16="http://schemas.microsoft.com/office/drawing/2014/main" id="{820ED862-D5CE-4899-82FF-E67041E40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5094" y="-6899"/>
              <a:ext cx="7076907" cy="6820193"/>
            </a:xfrm>
            <a:custGeom>
              <a:avLst/>
              <a:gdLst>
                <a:gd name="T0" fmla="*/ 2254 w 2254"/>
                <a:gd name="T1" fmla="*/ 0 h 2026"/>
                <a:gd name="T2" fmla="*/ 2254 w 2254"/>
                <a:gd name="T3" fmla="*/ 2026 h 2026"/>
                <a:gd name="T4" fmla="*/ 2091 w 2254"/>
                <a:gd name="T5" fmla="*/ 1927 h 2026"/>
                <a:gd name="T6" fmla="*/ 1829 w 2254"/>
                <a:gd name="T7" fmla="*/ 1867 h 2026"/>
                <a:gd name="T8" fmla="*/ 1784 w 2254"/>
                <a:gd name="T9" fmla="*/ 1860 h 2026"/>
                <a:gd name="T10" fmla="*/ 1025 w 2254"/>
                <a:gd name="T11" fmla="*/ 1812 h 2026"/>
                <a:gd name="T12" fmla="*/ 330 w 2254"/>
                <a:gd name="T13" fmla="*/ 1005 h 2026"/>
                <a:gd name="T14" fmla="*/ 662 w 2254"/>
                <a:gd name="T15" fmla="*/ 430 h 2026"/>
                <a:gd name="T16" fmla="*/ 770 w 2254"/>
                <a:gd name="T17" fmla="*/ 0 h 2026"/>
                <a:gd name="T18" fmla="*/ 2254 w 2254"/>
                <a:gd name="T19" fmla="*/ 0 h 2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54" h="2026">
                  <a:moveTo>
                    <a:pt x="2254" y="0"/>
                  </a:moveTo>
                  <a:cubicBezTo>
                    <a:pt x="2254" y="2026"/>
                    <a:pt x="2254" y="2026"/>
                    <a:pt x="2254" y="2026"/>
                  </a:cubicBezTo>
                  <a:cubicBezTo>
                    <a:pt x="2243" y="2005"/>
                    <a:pt x="2206" y="1966"/>
                    <a:pt x="2091" y="1927"/>
                  </a:cubicBezTo>
                  <a:cubicBezTo>
                    <a:pt x="2029" y="1906"/>
                    <a:pt x="1944" y="1885"/>
                    <a:pt x="1829" y="1867"/>
                  </a:cubicBezTo>
                  <a:cubicBezTo>
                    <a:pt x="1814" y="1865"/>
                    <a:pt x="1800" y="1862"/>
                    <a:pt x="1784" y="1860"/>
                  </a:cubicBezTo>
                  <a:cubicBezTo>
                    <a:pt x="1606" y="1835"/>
                    <a:pt x="1361" y="1816"/>
                    <a:pt x="1025" y="1812"/>
                  </a:cubicBezTo>
                  <a:cubicBezTo>
                    <a:pt x="0" y="1800"/>
                    <a:pt x="66" y="1196"/>
                    <a:pt x="330" y="1005"/>
                  </a:cubicBezTo>
                  <a:cubicBezTo>
                    <a:pt x="580" y="825"/>
                    <a:pt x="686" y="680"/>
                    <a:pt x="662" y="430"/>
                  </a:cubicBezTo>
                  <a:cubicBezTo>
                    <a:pt x="638" y="181"/>
                    <a:pt x="770" y="0"/>
                    <a:pt x="770" y="0"/>
                  </a:cubicBezTo>
                  <a:lnTo>
                    <a:pt x="2254" y="0"/>
                  </a:ln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55000">
                  <a:srgbClr val="6672E4"/>
                </a:gs>
                <a:gs pos="100000">
                  <a:srgbClr val="882BE5"/>
                </a:gs>
              </a:gsLst>
              <a:lin ang="48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8" name="Полилиния 23">
              <a:extLst>
                <a:ext uri="{FF2B5EF4-FFF2-40B4-BE49-F238E27FC236}">
                  <a16:creationId xmlns:a16="http://schemas.microsoft.com/office/drawing/2014/main" id="{9F69FD42-0B92-4897-BA38-3B3DA7882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3242" y="1441003"/>
              <a:ext cx="4110752" cy="3954852"/>
            </a:xfrm>
            <a:custGeom>
              <a:avLst/>
              <a:gdLst>
                <a:gd name="T0" fmla="*/ 0 w 2294"/>
                <a:gd name="T1" fmla="*/ 221 h 2207"/>
                <a:gd name="T2" fmla="*/ 1809 w 2294"/>
                <a:gd name="T3" fmla="*/ 0 h 2207"/>
                <a:gd name="T4" fmla="*/ 2294 w 2294"/>
                <a:gd name="T5" fmla="*/ 1957 h 2207"/>
                <a:gd name="T6" fmla="*/ 432 w 2294"/>
                <a:gd name="T7" fmla="*/ 2207 h 2207"/>
                <a:gd name="T8" fmla="*/ 0 w 2294"/>
                <a:gd name="T9" fmla="*/ 221 h 2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4" h="2207">
                  <a:moveTo>
                    <a:pt x="0" y="221"/>
                  </a:moveTo>
                  <a:lnTo>
                    <a:pt x="1809" y="0"/>
                  </a:lnTo>
                  <a:lnTo>
                    <a:pt x="2294" y="1957"/>
                  </a:lnTo>
                  <a:lnTo>
                    <a:pt x="432" y="2207"/>
                  </a:lnTo>
                  <a:lnTo>
                    <a:pt x="0" y="221"/>
                  </a:lnTo>
                  <a:close/>
                </a:path>
              </a:pathLst>
            </a:custGeom>
            <a:solidFill>
              <a:srgbClr val="C8F4F7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9" name="Полилиния 24">
              <a:extLst>
                <a:ext uri="{FF2B5EF4-FFF2-40B4-BE49-F238E27FC236}">
                  <a16:creationId xmlns:a16="http://schemas.microsoft.com/office/drawing/2014/main" id="{EA99E7AF-4D61-4EFF-9944-D9E7207C77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6266" y="1441003"/>
              <a:ext cx="2981818" cy="1632475"/>
            </a:xfrm>
            <a:custGeom>
              <a:avLst/>
              <a:gdLst>
                <a:gd name="T0" fmla="*/ 0 w 1664"/>
                <a:gd name="T1" fmla="*/ 736 h 911"/>
                <a:gd name="T2" fmla="*/ 1664 w 1664"/>
                <a:gd name="T3" fmla="*/ 911 h 911"/>
                <a:gd name="T4" fmla="*/ 1439 w 1664"/>
                <a:gd name="T5" fmla="*/ 0 h 911"/>
                <a:gd name="T6" fmla="*/ 399 w 1664"/>
                <a:gd name="T7" fmla="*/ 127 h 911"/>
                <a:gd name="T8" fmla="*/ 0 w 1664"/>
                <a:gd name="T9" fmla="*/ 736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4" h="911">
                  <a:moveTo>
                    <a:pt x="0" y="736"/>
                  </a:moveTo>
                  <a:lnTo>
                    <a:pt x="1664" y="911"/>
                  </a:lnTo>
                  <a:lnTo>
                    <a:pt x="1439" y="0"/>
                  </a:lnTo>
                  <a:lnTo>
                    <a:pt x="399" y="127"/>
                  </a:lnTo>
                  <a:lnTo>
                    <a:pt x="0" y="736"/>
                  </a:lnTo>
                  <a:close/>
                </a:path>
              </a:pathLst>
            </a:custGeom>
            <a:solidFill>
              <a:srgbClr val="7CE4EC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0" name="Полилиния 25">
              <a:extLst>
                <a:ext uri="{FF2B5EF4-FFF2-40B4-BE49-F238E27FC236}">
                  <a16:creationId xmlns:a16="http://schemas.microsoft.com/office/drawing/2014/main" id="{53549F1D-AE44-4ECB-A015-6D2DD1A7E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8129" y="1426667"/>
              <a:ext cx="1347553" cy="593139"/>
            </a:xfrm>
            <a:custGeom>
              <a:avLst/>
              <a:gdLst>
                <a:gd name="T0" fmla="*/ 752 w 752"/>
                <a:gd name="T1" fmla="*/ 0 h 331"/>
                <a:gd name="T2" fmla="*/ 275 w 752"/>
                <a:gd name="T3" fmla="*/ 72 h 331"/>
                <a:gd name="T4" fmla="*/ 0 w 752"/>
                <a:gd name="T5" fmla="*/ 331 h 331"/>
                <a:gd name="T6" fmla="*/ 752 w 752"/>
                <a:gd name="T7" fmla="*/ 130 h 331"/>
                <a:gd name="T8" fmla="*/ 752 w 752"/>
                <a:gd name="T9" fmla="*/ 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331">
                  <a:moveTo>
                    <a:pt x="752" y="0"/>
                  </a:moveTo>
                  <a:lnTo>
                    <a:pt x="275" y="72"/>
                  </a:lnTo>
                  <a:lnTo>
                    <a:pt x="0" y="331"/>
                  </a:lnTo>
                  <a:lnTo>
                    <a:pt x="752" y="130"/>
                  </a:lnTo>
                  <a:lnTo>
                    <a:pt x="752" y="0"/>
                  </a:lnTo>
                  <a:close/>
                </a:path>
              </a:pathLst>
            </a:custGeom>
            <a:solidFill>
              <a:srgbClr val="ADA4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1" name="Полилиния 26">
              <a:extLst>
                <a:ext uri="{FF2B5EF4-FFF2-40B4-BE49-F238E27FC236}">
                  <a16:creationId xmlns:a16="http://schemas.microsoft.com/office/drawing/2014/main" id="{00975E71-8418-484B-B920-A7006BF082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5812" y="1828066"/>
              <a:ext cx="546548" cy="456950"/>
            </a:xfrm>
            <a:custGeom>
              <a:avLst/>
              <a:gdLst>
                <a:gd name="T0" fmla="*/ 162 w 162"/>
                <a:gd name="T1" fmla="*/ 66 h 136"/>
                <a:gd name="T2" fmla="*/ 87 w 162"/>
                <a:gd name="T3" fmla="*/ 130 h 136"/>
                <a:gd name="T4" fmla="*/ 36 w 162"/>
                <a:gd name="T5" fmla="*/ 124 h 136"/>
                <a:gd name="T6" fmla="*/ 0 w 162"/>
                <a:gd name="T7" fmla="*/ 103 h 136"/>
                <a:gd name="T8" fmla="*/ 103 w 162"/>
                <a:gd name="T9" fmla="*/ 0 h 136"/>
                <a:gd name="T10" fmla="*/ 148 w 162"/>
                <a:gd name="T11" fmla="*/ 50 h 136"/>
                <a:gd name="T12" fmla="*/ 162 w 162"/>
                <a:gd name="T13" fmla="*/ 6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136">
                  <a:moveTo>
                    <a:pt x="162" y="66"/>
                  </a:moveTo>
                  <a:cubicBezTo>
                    <a:pt x="162" y="66"/>
                    <a:pt x="119" y="116"/>
                    <a:pt x="87" y="130"/>
                  </a:cubicBezTo>
                  <a:cubicBezTo>
                    <a:pt x="72" y="136"/>
                    <a:pt x="53" y="131"/>
                    <a:pt x="36" y="124"/>
                  </a:cubicBezTo>
                  <a:cubicBezTo>
                    <a:pt x="16" y="115"/>
                    <a:pt x="0" y="103"/>
                    <a:pt x="0" y="103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48" y="50"/>
                    <a:pt x="148" y="50"/>
                    <a:pt x="148" y="50"/>
                  </a:cubicBezTo>
                  <a:lnTo>
                    <a:pt x="162" y="66"/>
                  </a:lnTo>
                  <a:close/>
                </a:path>
              </a:pathLst>
            </a:custGeom>
            <a:solidFill>
              <a:srgbClr val="D8C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2" name="Полилиния 27">
              <a:extLst>
                <a:ext uri="{FF2B5EF4-FFF2-40B4-BE49-F238E27FC236}">
                  <a16:creationId xmlns:a16="http://schemas.microsoft.com/office/drawing/2014/main" id="{C9FEF169-8370-492D-B69A-B261019A83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7665" y="1996510"/>
              <a:ext cx="424695" cy="288506"/>
            </a:xfrm>
            <a:custGeom>
              <a:avLst/>
              <a:gdLst>
                <a:gd name="T0" fmla="*/ 126 w 126"/>
                <a:gd name="T1" fmla="*/ 16 h 86"/>
                <a:gd name="T2" fmla="*/ 51 w 126"/>
                <a:gd name="T3" fmla="*/ 80 h 86"/>
                <a:gd name="T4" fmla="*/ 0 w 126"/>
                <a:gd name="T5" fmla="*/ 74 h 86"/>
                <a:gd name="T6" fmla="*/ 6 w 126"/>
                <a:gd name="T7" fmla="*/ 61 h 86"/>
                <a:gd name="T8" fmla="*/ 112 w 126"/>
                <a:gd name="T9" fmla="*/ 0 h 86"/>
                <a:gd name="T10" fmla="*/ 126 w 126"/>
                <a:gd name="T11" fmla="*/ 1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86">
                  <a:moveTo>
                    <a:pt x="126" y="16"/>
                  </a:moveTo>
                  <a:cubicBezTo>
                    <a:pt x="126" y="16"/>
                    <a:pt x="83" y="66"/>
                    <a:pt x="51" y="80"/>
                  </a:cubicBezTo>
                  <a:cubicBezTo>
                    <a:pt x="36" y="86"/>
                    <a:pt x="17" y="81"/>
                    <a:pt x="0" y="74"/>
                  </a:cubicBezTo>
                  <a:cubicBezTo>
                    <a:pt x="2" y="70"/>
                    <a:pt x="3" y="65"/>
                    <a:pt x="6" y="61"/>
                  </a:cubicBezTo>
                  <a:cubicBezTo>
                    <a:pt x="6" y="61"/>
                    <a:pt x="54" y="25"/>
                    <a:pt x="112" y="0"/>
                  </a:cubicBezTo>
                  <a:lnTo>
                    <a:pt x="126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3" name="Полилиния 28">
              <a:extLst>
                <a:ext uri="{FF2B5EF4-FFF2-40B4-BE49-F238E27FC236}">
                  <a16:creationId xmlns:a16="http://schemas.microsoft.com/office/drawing/2014/main" id="{B7AD15B9-4F7C-4814-A973-B296388392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4938" y="-14067"/>
              <a:ext cx="387063" cy="7168"/>
            </a:xfrm>
            <a:custGeom>
              <a:avLst/>
              <a:gdLst>
                <a:gd name="T0" fmla="*/ 115 w 115"/>
                <a:gd name="T1" fmla="*/ 2 h 2"/>
                <a:gd name="T2" fmla="*/ 0 w 115"/>
                <a:gd name="T3" fmla="*/ 2 h 2"/>
                <a:gd name="T4" fmla="*/ 115 w 115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" h="2">
                  <a:moveTo>
                    <a:pt x="115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73" y="0"/>
                    <a:pt x="115" y="2"/>
                    <a:pt x="115" y="2"/>
                  </a:cubicBezTo>
                  <a:close/>
                </a:path>
              </a:pathLst>
            </a:custGeom>
            <a:solidFill>
              <a:srgbClr val="190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grpSp>
          <p:nvGrpSpPr>
            <p:cNvPr id="44" name="Группа 43">
              <a:extLst>
                <a:ext uri="{FF2B5EF4-FFF2-40B4-BE49-F238E27FC236}">
                  <a16:creationId xmlns:a16="http://schemas.microsoft.com/office/drawing/2014/main" id="{B60E03CA-00D7-47B5-8114-5F8BAE69A3AA}"/>
                </a:ext>
              </a:extLst>
            </p:cNvPr>
            <p:cNvGrpSpPr/>
            <p:nvPr/>
          </p:nvGrpSpPr>
          <p:grpSpPr>
            <a:xfrm>
              <a:off x="7676266" y="528897"/>
              <a:ext cx="1904852" cy="2230988"/>
              <a:chOff x="7676266" y="528897"/>
              <a:chExt cx="1904852" cy="2230988"/>
            </a:xfrm>
            <a:gradFill>
              <a:gsLst>
                <a:gs pos="0">
                  <a:srgbClr val="03002F"/>
                </a:gs>
                <a:gs pos="100000">
                  <a:srgbClr val="F870FF"/>
                </a:gs>
              </a:gsLst>
              <a:lin ang="19800000" scaled="0"/>
            </a:gradFill>
          </p:grpSpPr>
          <p:sp>
            <p:nvSpPr>
              <p:cNvPr id="51" name="Полилиния 29">
                <a:extLst>
                  <a:ext uri="{FF2B5EF4-FFF2-40B4-BE49-F238E27FC236}">
                    <a16:creationId xmlns:a16="http://schemas.microsoft.com/office/drawing/2014/main" id="{14D4C4A7-FAB1-498A-B6B5-E00885E73E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6266" y="2195418"/>
                <a:ext cx="589555" cy="564467"/>
              </a:xfrm>
              <a:custGeom>
                <a:avLst/>
                <a:gdLst>
                  <a:gd name="T0" fmla="*/ 138 w 175"/>
                  <a:gd name="T1" fmla="*/ 16 h 168"/>
                  <a:gd name="T2" fmla="*/ 175 w 175"/>
                  <a:gd name="T3" fmla="*/ 32 h 168"/>
                  <a:gd name="T4" fmla="*/ 167 w 175"/>
                  <a:gd name="T5" fmla="*/ 40 h 168"/>
                  <a:gd name="T6" fmla="*/ 109 w 175"/>
                  <a:gd name="T7" fmla="*/ 105 h 168"/>
                  <a:gd name="T8" fmla="*/ 109 w 175"/>
                  <a:gd name="T9" fmla="*/ 105 h 168"/>
                  <a:gd name="T10" fmla="*/ 84 w 175"/>
                  <a:gd name="T11" fmla="*/ 133 h 168"/>
                  <a:gd name="T12" fmla="*/ 0 w 175"/>
                  <a:gd name="T13" fmla="*/ 168 h 168"/>
                  <a:gd name="T14" fmla="*/ 32 w 175"/>
                  <a:gd name="T15" fmla="*/ 83 h 168"/>
                  <a:gd name="T16" fmla="*/ 48 w 175"/>
                  <a:gd name="T17" fmla="*/ 63 h 168"/>
                  <a:gd name="T18" fmla="*/ 65 w 175"/>
                  <a:gd name="T19" fmla="*/ 42 h 168"/>
                  <a:gd name="T20" fmla="*/ 99 w 175"/>
                  <a:gd name="T21" fmla="*/ 0 h 168"/>
                  <a:gd name="T22" fmla="*/ 103 w 175"/>
                  <a:gd name="T23" fmla="*/ 1 h 168"/>
                  <a:gd name="T24" fmla="*/ 108 w 175"/>
                  <a:gd name="T25" fmla="*/ 3 h 168"/>
                  <a:gd name="T26" fmla="*/ 113 w 175"/>
                  <a:gd name="T27" fmla="*/ 6 h 168"/>
                  <a:gd name="T28" fmla="*/ 115 w 175"/>
                  <a:gd name="T29" fmla="*/ 6 h 168"/>
                  <a:gd name="T30" fmla="*/ 115 w 175"/>
                  <a:gd name="T31" fmla="*/ 6 h 168"/>
                  <a:gd name="T32" fmla="*/ 115 w 175"/>
                  <a:gd name="T33" fmla="*/ 6 h 168"/>
                  <a:gd name="T34" fmla="*/ 131 w 175"/>
                  <a:gd name="T35" fmla="*/ 13 h 168"/>
                  <a:gd name="T36" fmla="*/ 136 w 175"/>
                  <a:gd name="T37" fmla="*/ 15 h 168"/>
                  <a:gd name="T38" fmla="*/ 138 w 175"/>
                  <a:gd name="T39" fmla="*/ 1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5" h="168">
                    <a:moveTo>
                      <a:pt x="138" y="16"/>
                    </a:moveTo>
                    <a:cubicBezTo>
                      <a:pt x="150" y="21"/>
                      <a:pt x="162" y="27"/>
                      <a:pt x="175" y="32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09" y="105"/>
                      <a:pt x="109" y="105"/>
                      <a:pt x="109" y="105"/>
                    </a:cubicBezTo>
                    <a:cubicBezTo>
                      <a:pt x="109" y="105"/>
                      <a:pt x="109" y="105"/>
                      <a:pt x="109" y="105"/>
                    </a:cubicBezTo>
                    <a:cubicBezTo>
                      <a:pt x="84" y="133"/>
                      <a:pt x="84" y="133"/>
                      <a:pt x="84" y="133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32" y="83"/>
                      <a:pt x="32" y="83"/>
                      <a:pt x="32" y="8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65" y="42"/>
                      <a:pt x="65" y="42"/>
                      <a:pt x="65" y="42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100" y="0"/>
                      <a:pt x="101" y="1"/>
                      <a:pt x="103" y="1"/>
                    </a:cubicBezTo>
                    <a:cubicBezTo>
                      <a:pt x="104" y="2"/>
                      <a:pt x="106" y="3"/>
                      <a:pt x="108" y="3"/>
                    </a:cubicBezTo>
                    <a:cubicBezTo>
                      <a:pt x="110" y="4"/>
                      <a:pt x="112" y="5"/>
                      <a:pt x="113" y="6"/>
                    </a:cubicBezTo>
                    <a:cubicBezTo>
                      <a:pt x="114" y="6"/>
                      <a:pt x="114" y="6"/>
                      <a:pt x="115" y="6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20" y="8"/>
                      <a:pt x="126" y="11"/>
                      <a:pt x="131" y="13"/>
                    </a:cubicBezTo>
                    <a:cubicBezTo>
                      <a:pt x="133" y="14"/>
                      <a:pt x="134" y="15"/>
                      <a:pt x="136" y="15"/>
                    </a:cubicBezTo>
                    <a:cubicBezTo>
                      <a:pt x="137" y="16"/>
                      <a:pt x="137" y="16"/>
                      <a:pt x="13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sp>
            <p:nvSpPr>
              <p:cNvPr id="52" name="Полилиния 30">
                <a:extLst>
                  <a:ext uri="{FF2B5EF4-FFF2-40B4-BE49-F238E27FC236}">
                    <a16:creationId xmlns:a16="http://schemas.microsoft.com/office/drawing/2014/main" id="{0087A349-71F8-4728-95F7-1D5434BE85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9570" y="528897"/>
                <a:ext cx="1571548" cy="1774039"/>
              </a:xfrm>
              <a:custGeom>
                <a:avLst/>
                <a:gdLst>
                  <a:gd name="T0" fmla="*/ 454 w 466"/>
                  <a:gd name="T1" fmla="*/ 77 h 527"/>
                  <a:gd name="T2" fmla="*/ 450 w 466"/>
                  <a:gd name="T3" fmla="*/ 81 h 527"/>
                  <a:gd name="T4" fmla="*/ 241 w 466"/>
                  <a:gd name="T5" fmla="*/ 334 h 527"/>
                  <a:gd name="T6" fmla="*/ 228 w 466"/>
                  <a:gd name="T7" fmla="*/ 350 h 527"/>
                  <a:gd name="T8" fmla="*/ 184 w 466"/>
                  <a:gd name="T9" fmla="*/ 403 h 527"/>
                  <a:gd name="T10" fmla="*/ 162 w 466"/>
                  <a:gd name="T11" fmla="*/ 429 h 527"/>
                  <a:gd name="T12" fmla="*/ 134 w 466"/>
                  <a:gd name="T13" fmla="*/ 461 h 527"/>
                  <a:gd name="T14" fmla="*/ 76 w 466"/>
                  <a:gd name="T15" fmla="*/ 527 h 527"/>
                  <a:gd name="T16" fmla="*/ 39 w 466"/>
                  <a:gd name="T17" fmla="*/ 511 h 527"/>
                  <a:gd name="T18" fmla="*/ 37 w 466"/>
                  <a:gd name="T19" fmla="*/ 510 h 527"/>
                  <a:gd name="T20" fmla="*/ 32 w 466"/>
                  <a:gd name="T21" fmla="*/ 508 h 527"/>
                  <a:gd name="T22" fmla="*/ 16 w 466"/>
                  <a:gd name="T23" fmla="*/ 501 h 527"/>
                  <a:gd name="T24" fmla="*/ 16 w 466"/>
                  <a:gd name="T25" fmla="*/ 501 h 527"/>
                  <a:gd name="T26" fmla="*/ 16 w 466"/>
                  <a:gd name="T27" fmla="*/ 501 h 527"/>
                  <a:gd name="T28" fmla="*/ 14 w 466"/>
                  <a:gd name="T29" fmla="*/ 501 h 527"/>
                  <a:gd name="T30" fmla="*/ 9 w 466"/>
                  <a:gd name="T31" fmla="*/ 498 h 527"/>
                  <a:gd name="T32" fmla="*/ 4 w 466"/>
                  <a:gd name="T33" fmla="*/ 496 h 527"/>
                  <a:gd name="T34" fmla="*/ 0 w 466"/>
                  <a:gd name="T35" fmla="*/ 495 h 527"/>
                  <a:gd name="T36" fmla="*/ 378 w 466"/>
                  <a:gd name="T37" fmla="*/ 24 h 527"/>
                  <a:gd name="T38" fmla="*/ 443 w 466"/>
                  <a:gd name="T39" fmla="*/ 16 h 527"/>
                  <a:gd name="T40" fmla="*/ 454 w 466"/>
                  <a:gd name="T41" fmla="*/ 77 h 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6" h="527">
                    <a:moveTo>
                      <a:pt x="454" y="77"/>
                    </a:moveTo>
                    <a:cubicBezTo>
                      <a:pt x="453" y="78"/>
                      <a:pt x="452" y="80"/>
                      <a:pt x="450" y="81"/>
                    </a:cubicBezTo>
                    <a:cubicBezTo>
                      <a:pt x="241" y="334"/>
                      <a:pt x="241" y="334"/>
                      <a:pt x="241" y="334"/>
                    </a:cubicBezTo>
                    <a:cubicBezTo>
                      <a:pt x="228" y="350"/>
                      <a:pt x="228" y="350"/>
                      <a:pt x="228" y="350"/>
                    </a:cubicBezTo>
                    <a:cubicBezTo>
                      <a:pt x="184" y="403"/>
                      <a:pt x="184" y="403"/>
                      <a:pt x="184" y="403"/>
                    </a:cubicBezTo>
                    <a:cubicBezTo>
                      <a:pt x="162" y="429"/>
                      <a:pt x="162" y="429"/>
                      <a:pt x="162" y="429"/>
                    </a:cubicBezTo>
                    <a:cubicBezTo>
                      <a:pt x="134" y="461"/>
                      <a:pt x="134" y="461"/>
                      <a:pt x="134" y="461"/>
                    </a:cubicBezTo>
                    <a:cubicBezTo>
                      <a:pt x="76" y="527"/>
                      <a:pt x="76" y="527"/>
                      <a:pt x="76" y="527"/>
                    </a:cubicBezTo>
                    <a:cubicBezTo>
                      <a:pt x="63" y="522"/>
                      <a:pt x="51" y="516"/>
                      <a:pt x="39" y="511"/>
                    </a:cubicBezTo>
                    <a:cubicBezTo>
                      <a:pt x="38" y="511"/>
                      <a:pt x="38" y="511"/>
                      <a:pt x="37" y="510"/>
                    </a:cubicBezTo>
                    <a:cubicBezTo>
                      <a:pt x="35" y="510"/>
                      <a:pt x="34" y="509"/>
                      <a:pt x="32" y="508"/>
                    </a:cubicBezTo>
                    <a:cubicBezTo>
                      <a:pt x="27" y="506"/>
                      <a:pt x="21" y="503"/>
                      <a:pt x="16" y="501"/>
                    </a:cubicBezTo>
                    <a:cubicBezTo>
                      <a:pt x="16" y="501"/>
                      <a:pt x="16" y="501"/>
                      <a:pt x="16" y="501"/>
                    </a:cubicBezTo>
                    <a:cubicBezTo>
                      <a:pt x="16" y="501"/>
                      <a:pt x="16" y="501"/>
                      <a:pt x="16" y="501"/>
                    </a:cubicBezTo>
                    <a:cubicBezTo>
                      <a:pt x="15" y="501"/>
                      <a:pt x="15" y="501"/>
                      <a:pt x="14" y="501"/>
                    </a:cubicBezTo>
                    <a:cubicBezTo>
                      <a:pt x="13" y="500"/>
                      <a:pt x="11" y="499"/>
                      <a:pt x="9" y="498"/>
                    </a:cubicBezTo>
                    <a:cubicBezTo>
                      <a:pt x="7" y="498"/>
                      <a:pt x="5" y="497"/>
                      <a:pt x="4" y="496"/>
                    </a:cubicBezTo>
                    <a:cubicBezTo>
                      <a:pt x="2" y="496"/>
                      <a:pt x="1" y="495"/>
                      <a:pt x="0" y="495"/>
                    </a:cubicBezTo>
                    <a:cubicBezTo>
                      <a:pt x="378" y="24"/>
                      <a:pt x="378" y="24"/>
                      <a:pt x="378" y="24"/>
                    </a:cubicBezTo>
                    <a:cubicBezTo>
                      <a:pt x="394" y="4"/>
                      <a:pt x="423" y="0"/>
                      <a:pt x="443" y="16"/>
                    </a:cubicBezTo>
                    <a:cubicBezTo>
                      <a:pt x="462" y="31"/>
                      <a:pt x="466" y="57"/>
                      <a:pt x="454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</p:grpSp>
        <p:sp>
          <p:nvSpPr>
            <p:cNvPr id="45" name="Полилиния 31">
              <a:extLst>
                <a:ext uri="{FF2B5EF4-FFF2-40B4-BE49-F238E27FC236}">
                  <a16:creationId xmlns:a16="http://schemas.microsoft.com/office/drawing/2014/main" id="{DA917936-9C4B-46BD-B447-C8AEB8EB6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9964" y="1441003"/>
              <a:ext cx="4582038" cy="5372291"/>
            </a:xfrm>
            <a:custGeom>
              <a:avLst/>
              <a:gdLst>
                <a:gd name="T0" fmla="*/ 1360 w 1360"/>
                <a:gd name="T1" fmla="*/ 1596 h 1596"/>
                <a:gd name="T2" fmla="*/ 935 w 1360"/>
                <a:gd name="T3" fmla="*/ 1437 h 1596"/>
                <a:gd name="T4" fmla="*/ 823 w 1360"/>
                <a:gd name="T5" fmla="*/ 1072 h 1596"/>
                <a:gd name="T6" fmla="*/ 756 w 1360"/>
                <a:gd name="T7" fmla="*/ 634 h 1596"/>
                <a:gd name="T8" fmla="*/ 753 w 1360"/>
                <a:gd name="T9" fmla="*/ 624 h 1596"/>
                <a:gd name="T10" fmla="*/ 750 w 1360"/>
                <a:gd name="T11" fmla="*/ 616 h 1596"/>
                <a:gd name="T12" fmla="*/ 737 w 1360"/>
                <a:gd name="T13" fmla="*/ 587 h 1596"/>
                <a:gd name="T14" fmla="*/ 729 w 1360"/>
                <a:gd name="T15" fmla="*/ 577 h 1596"/>
                <a:gd name="T16" fmla="*/ 722 w 1360"/>
                <a:gd name="T17" fmla="*/ 571 h 1596"/>
                <a:gd name="T18" fmla="*/ 718 w 1360"/>
                <a:gd name="T19" fmla="*/ 568 h 1596"/>
                <a:gd name="T20" fmla="*/ 699 w 1360"/>
                <a:gd name="T21" fmla="*/ 559 h 1596"/>
                <a:gd name="T22" fmla="*/ 694 w 1360"/>
                <a:gd name="T23" fmla="*/ 557 h 1596"/>
                <a:gd name="T24" fmla="*/ 667 w 1360"/>
                <a:gd name="T25" fmla="*/ 551 h 1596"/>
                <a:gd name="T26" fmla="*/ 637 w 1360"/>
                <a:gd name="T27" fmla="*/ 546 h 1596"/>
                <a:gd name="T28" fmla="*/ 612 w 1360"/>
                <a:gd name="T29" fmla="*/ 542 h 1596"/>
                <a:gd name="T30" fmla="*/ 597 w 1360"/>
                <a:gd name="T31" fmla="*/ 539 h 1596"/>
                <a:gd name="T32" fmla="*/ 554 w 1360"/>
                <a:gd name="T33" fmla="*/ 532 h 1596"/>
                <a:gd name="T34" fmla="*/ 495 w 1360"/>
                <a:gd name="T35" fmla="*/ 522 h 1596"/>
                <a:gd name="T36" fmla="*/ 469 w 1360"/>
                <a:gd name="T37" fmla="*/ 516 h 1596"/>
                <a:gd name="T38" fmla="*/ 447 w 1360"/>
                <a:gd name="T39" fmla="*/ 512 h 1596"/>
                <a:gd name="T40" fmla="*/ 421 w 1360"/>
                <a:gd name="T41" fmla="*/ 506 h 1596"/>
                <a:gd name="T42" fmla="*/ 402 w 1360"/>
                <a:gd name="T43" fmla="*/ 500 h 1596"/>
                <a:gd name="T44" fmla="*/ 382 w 1360"/>
                <a:gd name="T45" fmla="*/ 495 h 1596"/>
                <a:gd name="T46" fmla="*/ 367 w 1360"/>
                <a:gd name="T47" fmla="*/ 490 h 1596"/>
                <a:gd name="T48" fmla="*/ 355 w 1360"/>
                <a:gd name="T49" fmla="*/ 485 h 1596"/>
                <a:gd name="T50" fmla="*/ 332 w 1360"/>
                <a:gd name="T51" fmla="*/ 476 h 1596"/>
                <a:gd name="T52" fmla="*/ 290 w 1360"/>
                <a:gd name="T53" fmla="*/ 452 h 1596"/>
                <a:gd name="T54" fmla="*/ 280 w 1360"/>
                <a:gd name="T55" fmla="*/ 444 h 1596"/>
                <a:gd name="T56" fmla="*/ 264 w 1360"/>
                <a:gd name="T57" fmla="*/ 429 h 1596"/>
                <a:gd name="T58" fmla="*/ 252 w 1360"/>
                <a:gd name="T59" fmla="*/ 419 h 1596"/>
                <a:gd name="T60" fmla="*/ 241 w 1360"/>
                <a:gd name="T61" fmla="*/ 410 h 1596"/>
                <a:gd name="T62" fmla="*/ 129 w 1360"/>
                <a:gd name="T63" fmla="*/ 329 h 1596"/>
                <a:gd name="T64" fmla="*/ 106 w 1360"/>
                <a:gd name="T65" fmla="*/ 313 h 1596"/>
                <a:gd name="T66" fmla="*/ 68 w 1360"/>
                <a:gd name="T67" fmla="*/ 287 h 1596"/>
                <a:gd name="T68" fmla="*/ 33 w 1360"/>
                <a:gd name="T69" fmla="*/ 221 h 1596"/>
                <a:gd name="T70" fmla="*/ 73 w 1360"/>
                <a:gd name="T71" fmla="*/ 213 h 1596"/>
                <a:gd name="T72" fmla="*/ 79 w 1360"/>
                <a:gd name="T73" fmla="*/ 213 h 1596"/>
                <a:gd name="T74" fmla="*/ 87 w 1360"/>
                <a:gd name="T75" fmla="*/ 214 h 1596"/>
                <a:gd name="T76" fmla="*/ 119 w 1360"/>
                <a:gd name="T77" fmla="*/ 224 h 1596"/>
                <a:gd name="T78" fmla="*/ 128 w 1360"/>
                <a:gd name="T79" fmla="*/ 227 h 1596"/>
                <a:gd name="T80" fmla="*/ 135 w 1360"/>
                <a:gd name="T81" fmla="*/ 230 h 1596"/>
                <a:gd name="T82" fmla="*/ 151 w 1360"/>
                <a:gd name="T83" fmla="*/ 237 h 1596"/>
                <a:gd name="T84" fmla="*/ 158 w 1360"/>
                <a:gd name="T85" fmla="*/ 240 h 1596"/>
                <a:gd name="T86" fmla="*/ 197 w 1360"/>
                <a:gd name="T87" fmla="*/ 257 h 1596"/>
                <a:gd name="T88" fmla="*/ 412 w 1360"/>
                <a:gd name="T89" fmla="*/ 273 h 1596"/>
                <a:gd name="T90" fmla="*/ 461 w 1360"/>
                <a:gd name="T91" fmla="*/ 189 h 1596"/>
                <a:gd name="T92" fmla="*/ 460 w 1360"/>
                <a:gd name="T93" fmla="*/ 185 h 1596"/>
                <a:gd name="T94" fmla="*/ 460 w 1360"/>
                <a:gd name="T95" fmla="*/ 181 h 1596"/>
                <a:gd name="T96" fmla="*/ 457 w 1360"/>
                <a:gd name="T97" fmla="*/ 176 h 1596"/>
                <a:gd name="T98" fmla="*/ 455 w 1360"/>
                <a:gd name="T99" fmla="*/ 172 h 1596"/>
                <a:gd name="T100" fmla="*/ 451 w 1360"/>
                <a:gd name="T101" fmla="*/ 168 h 1596"/>
                <a:gd name="T102" fmla="*/ 444 w 1360"/>
                <a:gd name="T103" fmla="*/ 164 h 1596"/>
                <a:gd name="T104" fmla="*/ 423 w 1360"/>
                <a:gd name="T105" fmla="*/ 160 h 1596"/>
                <a:gd name="T106" fmla="*/ 281 w 1360"/>
                <a:gd name="T107" fmla="*/ 158 h 1596"/>
                <a:gd name="T108" fmla="*/ 347 w 1360"/>
                <a:gd name="T109" fmla="*/ 79 h 1596"/>
                <a:gd name="T110" fmla="*/ 420 w 1360"/>
                <a:gd name="T111" fmla="*/ 45 h 1596"/>
                <a:gd name="T112" fmla="*/ 548 w 1360"/>
                <a:gd name="T113" fmla="*/ 2 h 1596"/>
                <a:gd name="T114" fmla="*/ 584 w 1360"/>
                <a:gd name="T115" fmla="*/ 24 h 1596"/>
                <a:gd name="T116" fmla="*/ 905 w 1360"/>
                <a:gd name="T117" fmla="*/ 485 h 1596"/>
                <a:gd name="T118" fmla="*/ 918 w 1360"/>
                <a:gd name="T119" fmla="*/ 526 h 1596"/>
                <a:gd name="T120" fmla="*/ 1360 w 1360"/>
                <a:gd name="T121" fmla="*/ 1194 h 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0" h="1596">
                  <a:moveTo>
                    <a:pt x="1360" y="1194"/>
                  </a:moveTo>
                  <a:cubicBezTo>
                    <a:pt x="1360" y="1596"/>
                    <a:pt x="1360" y="1596"/>
                    <a:pt x="1360" y="1596"/>
                  </a:cubicBezTo>
                  <a:cubicBezTo>
                    <a:pt x="1349" y="1575"/>
                    <a:pt x="1312" y="1536"/>
                    <a:pt x="1197" y="1497"/>
                  </a:cubicBezTo>
                  <a:cubicBezTo>
                    <a:pt x="1135" y="1476"/>
                    <a:pt x="1050" y="1455"/>
                    <a:pt x="935" y="1437"/>
                  </a:cubicBezTo>
                  <a:cubicBezTo>
                    <a:pt x="897" y="1361"/>
                    <a:pt x="867" y="1277"/>
                    <a:pt x="847" y="1188"/>
                  </a:cubicBezTo>
                  <a:cubicBezTo>
                    <a:pt x="838" y="1147"/>
                    <a:pt x="830" y="1108"/>
                    <a:pt x="823" y="1072"/>
                  </a:cubicBezTo>
                  <a:cubicBezTo>
                    <a:pt x="785" y="876"/>
                    <a:pt x="776" y="752"/>
                    <a:pt x="763" y="674"/>
                  </a:cubicBezTo>
                  <a:cubicBezTo>
                    <a:pt x="761" y="659"/>
                    <a:pt x="758" y="646"/>
                    <a:pt x="756" y="634"/>
                  </a:cubicBezTo>
                  <a:cubicBezTo>
                    <a:pt x="755" y="632"/>
                    <a:pt x="754" y="630"/>
                    <a:pt x="754" y="628"/>
                  </a:cubicBezTo>
                  <a:cubicBezTo>
                    <a:pt x="754" y="627"/>
                    <a:pt x="753" y="625"/>
                    <a:pt x="753" y="624"/>
                  </a:cubicBezTo>
                  <a:cubicBezTo>
                    <a:pt x="752" y="622"/>
                    <a:pt x="752" y="620"/>
                    <a:pt x="751" y="618"/>
                  </a:cubicBezTo>
                  <a:cubicBezTo>
                    <a:pt x="751" y="618"/>
                    <a:pt x="751" y="617"/>
                    <a:pt x="750" y="616"/>
                  </a:cubicBezTo>
                  <a:cubicBezTo>
                    <a:pt x="747" y="605"/>
                    <a:pt x="743" y="596"/>
                    <a:pt x="738" y="589"/>
                  </a:cubicBezTo>
                  <a:cubicBezTo>
                    <a:pt x="737" y="588"/>
                    <a:pt x="737" y="588"/>
                    <a:pt x="737" y="587"/>
                  </a:cubicBezTo>
                  <a:cubicBezTo>
                    <a:pt x="735" y="584"/>
                    <a:pt x="732" y="581"/>
                    <a:pt x="730" y="579"/>
                  </a:cubicBezTo>
                  <a:cubicBezTo>
                    <a:pt x="730" y="578"/>
                    <a:pt x="729" y="578"/>
                    <a:pt x="729" y="577"/>
                  </a:cubicBezTo>
                  <a:cubicBezTo>
                    <a:pt x="727" y="576"/>
                    <a:pt x="725" y="574"/>
                    <a:pt x="723" y="572"/>
                  </a:cubicBezTo>
                  <a:cubicBezTo>
                    <a:pt x="723" y="572"/>
                    <a:pt x="723" y="571"/>
                    <a:pt x="722" y="571"/>
                  </a:cubicBezTo>
                  <a:cubicBezTo>
                    <a:pt x="722" y="571"/>
                    <a:pt x="722" y="571"/>
                    <a:pt x="721" y="571"/>
                  </a:cubicBezTo>
                  <a:cubicBezTo>
                    <a:pt x="720" y="570"/>
                    <a:pt x="719" y="569"/>
                    <a:pt x="718" y="568"/>
                  </a:cubicBezTo>
                  <a:cubicBezTo>
                    <a:pt x="715" y="566"/>
                    <a:pt x="712" y="564"/>
                    <a:pt x="709" y="563"/>
                  </a:cubicBezTo>
                  <a:cubicBezTo>
                    <a:pt x="705" y="561"/>
                    <a:pt x="702" y="560"/>
                    <a:pt x="699" y="559"/>
                  </a:cubicBezTo>
                  <a:cubicBezTo>
                    <a:pt x="698" y="559"/>
                    <a:pt x="697" y="558"/>
                    <a:pt x="696" y="558"/>
                  </a:cubicBezTo>
                  <a:cubicBezTo>
                    <a:pt x="696" y="558"/>
                    <a:pt x="695" y="558"/>
                    <a:pt x="694" y="557"/>
                  </a:cubicBezTo>
                  <a:cubicBezTo>
                    <a:pt x="692" y="557"/>
                    <a:pt x="690" y="556"/>
                    <a:pt x="688" y="556"/>
                  </a:cubicBezTo>
                  <a:cubicBezTo>
                    <a:pt x="681" y="554"/>
                    <a:pt x="674" y="553"/>
                    <a:pt x="667" y="551"/>
                  </a:cubicBezTo>
                  <a:cubicBezTo>
                    <a:pt x="665" y="551"/>
                    <a:pt x="663" y="551"/>
                    <a:pt x="661" y="550"/>
                  </a:cubicBezTo>
                  <a:cubicBezTo>
                    <a:pt x="653" y="549"/>
                    <a:pt x="645" y="547"/>
                    <a:pt x="637" y="546"/>
                  </a:cubicBezTo>
                  <a:cubicBezTo>
                    <a:pt x="632" y="545"/>
                    <a:pt x="628" y="545"/>
                    <a:pt x="624" y="544"/>
                  </a:cubicBezTo>
                  <a:cubicBezTo>
                    <a:pt x="620" y="543"/>
                    <a:pt x="616" y="543"/>
                    <a:pt x="612" y="542"/>
                  </a:cubicBezTo>
                  <a:cubicBezTo>
                    <a:pt x="611" y="542"/>
                    <a:pt x="611" y="542"/>
                    <a:pt x="610" y="541"/>
                  </a:cubicBezTo>
                  <a:cubicBezTo>
                    <a:pt x="605" y="541"/>
                    <a:pt x="601" y="540"/>
                    <a:pt x="597" y="539"/>
                  </a:cubicBezTo>
                  <a:cubicBezTo>
                    <a:pt x="590" y="538"/>
                    <a:pt x="583" y="537"/>
                    <a:pt x="576" y="536"/>
                  </a:cubicBezTo>
                  <a:cubicBezTo>
                    <a:pt x="569" y="535"/>
                    <a:pt x="562" y="534"/>
                    <a:pt x="554" y="532"/>
                  </a:cubicBezTo>
                  <a:cubicBezTo>
                    <a:pt x="539" y="530"/>
                    <a:pt x="523" y="527"/>
                    <a:pt x="508" y="524"/>
                  </a:cubicBezTo>
                  <a:cubicBezTo>
                    <a:pt x="504" y="523"/>
                    <a:pt x="499" y="523"/>
                    <a:pt x="495" y="522"/>
                  </a:cubicBezTo>
                  <a:cubicBezTo>
                    <a:pt x="493" y="521"/>
                    <a:pt x="490" y="521"/>
                    <a:pt x="488" y="520"/>
                  </a:cubicBezTo>
                  <a:cubicBezTo>
                    <a:pt x="481" y="519"/>
                    <a:pt x="475" y="518"/>
                    <a:pt x="469" y="516"/>
                  </a:cubicBezTo>
                  <a:cubicBezTo>
                    <a:pt x="464" y="515"/>
                    <a:pt x="459" y="514"/>
                    <a:pt x="454" y="513"/>
                  </a:cubicBezTo>
                  <a:cubicBezTo>
                    <a:pt x="452" y="513"/>
                    <a:pt x="449" y="512"/>
                    <a:pt x="447" y="512"/>
                  </a:cubicBezTo>
                  <a:cubicBezTo>
                    <a:pt x="439" y="510"/>
                    <a:pt x="432" y="508"/>
                    <a:pt x="425" y="507"/>
                  </a:cubicBezTo>
                  <a:cubicBezTo>
                    <a:pt x="424" y="506"/>
                    <a:pt x="422" y="506"/>
                    <a:pt x="421" y="506"/>
                  </a:cubicBezTo>
                  <a:cubicBezTo>
                    <a:pt x="418" y="505"/>
                    <a:pt x="414" y="504"/>
                    <a:pt x="411" y="503"/>
                  </a:cubicBezTo>
                  <a:cubicBezTo>
                    <a:pt x="408" y="502"/>
                    <a:pt x="405" y="501"/>
                    <a:pt x="402" y="500"/>
                  </a:cubicBezTo>
                  <a:cubicBezTo>
                    <a:pt x="399" y="500"/>
                    <a:pt x="396" y="499"/>
                    <a:pt x="393" y="498"/>
                  </a:cubicBezTo>
                  <a:cubicBezTo>
                    <a:pt x="389" y="497"/>
                    <a:pt x="386" y="496"/>
                    <a:pt x="382" y="495"/>
                  </a:cubicBezTo>
                  <a:cubicBezTo>
                    <a:pt x="380" y="494"/>
                    <a:pt x="377" y="493"/>
                    <a:pt x="374" y="492"/>
                  </a:cubicBezTo>
                  <a:cubicBezTo>
                    <a:pt x="372" y="491"/>
                    <a:pt x="370" y="491"/>
                    <a:pt x="367" y="490"/>
                  </a:cubicBezTo>
                  <a:cubicBezTo>
                    <a:pt x="365" y="489"/>
                    <a:pt x="363" y="488"/>
                    <a:pt x="361" y="488"/>
                  </a:cubicBezTo>
                  <a:cubicBezTo>
                    <a:pt x="359" y="487"/>
                    <a:pt x="357" y="486"/>
                    <a:pt x="355" y="485"/>
                  </a:cubicBezTo>
                  <a:cubicBezTo>
                    <a:pt x="349" y="483"/>
                    <a:pt x="343" y="481"/>
                    <a:pt x="337" y="478"/>
                  </a:cubicBezTo>
                  <a:cubicBezTo>
                    <a:pt x="335" y="477"/>
                    <a:pt x="334" y="477"/>
                    <a:pt x="332" y="476"/>
                  </a:cubicBezTo>
                  <a:cubicBezTo>
                    <a:pt x="317" y="469"/>
                    <a:pt x="304" y="462"/>
                    <a:pt x="292" y="453"/>
                  </a:cubicBezTo>
                  <a:cubicBezTo>
                    <a:pt x="292" y="453"/>
                    <a:pt x="291" y="453"/>
                    <a:pt x="290" y="452"/>
                  </a:cubicBezTo>
                  <a:cubicBezTo>
                    <a:pt x="288" y="450"/>
                    <a:pt x="286" y="449"/>
                    <a:pt x="284" y="447"/>
                  </a:cubicBezTo>
                  <a:cubicBezTo>
                    <a:pt x="282" y="446"/>
                    <a:pt x="281" y="445"/>
                    <a:pt x="280" y="444"/>
                  </a:cubicBezTo>
                  <a:cubicBezTo>
                    <a:pt x="276" y="440"/>
                    <a:pt x="272" y="436"/>
                    <a:pt x="268" y="432"/>
                  </a:cubicBezTo>
                  <a:cubicBezTo>
                    <a:pt x="266" y="431"/>
                    <a:pt x="265" y="430"/>
                    <a:pt x="264" y="429"/>
                  </a:cubicBezTo>
                  <a:cubicBezTo>
                    <a:pt x="262" y="428"/>
                    <a:pt x="260" y="426"/>
                    <a:pt x="258" y="424"/>
                  </a:cubicBezTo>
                  <a:cubicBezTo>
                    <a:pt x="256" y="423"/>
                    <a:pt x="254" y="421"/>
                    <a:pt x="252" y="419"/>
                  </a:cubicBezTo>
                  <a:cubicBezTo>
                    <a:pt x="249" y="417"/>
                    <a:pt x="247" y="416"/>
                    <a:pt x="245" y="414"/>
                  </a:cubicBezTo>
                  <a:cubicBezTo>
                    <a:pt x="244" y="413"/>
                    <a:pt x="242" y="412"/>
                    <a:pt x="241" y="410"/>
                  </a:cubicBezTo>
                  <a:cubicBezTo>
                    <a:pt x="208" y="384"/>
                    <a:pt x="168" y="355"/>
                    <a:pt x="129" y="329"/>
                  </a:cubicBezTo>
                  <a:cubicBezTo>
                    <a:pt x="129" y="329"/>
                    <a:pt x="129" y="329"/>
                    <a:pt x="129" y="329"/>
                  </a:cubicBezTo>
                  <a:cubicBezTo>
                    <a:pt x="125" y="326"/>
                    <a:pt x="121" y="323"/>
                    <a:pt x="117" y="320"/>
                  </a:cubicBezTo>
                  <a:cubicBezTo>
                    <a:pt x="113" y="318"/>
                    <a:pt x="110" y="315"/>
                    <a:pt x="106" y="313"/>
                  </a:cubicBezTo>
                  <a:cubicBezTo>
                    <a:pt x="104" y="311"/>
                    <a:pt x="101" y="309"/>
                    <a:pt x="99" y="308"/>
                  </a:cubicBezTo>
                  <a:cubicBezTo>
                    <a:pt x="88" y="300"/>
                    <a:pt x="78" y="294"/>
                    <a:pt x="68" y="287"/>
                  </a:cubicBezTo>
                  <a:cubicBezTo>
                    <a:pt x="29" y="261"/>
                    <a:pt x="0" y="243"/>
                    <a:pt x="0" y="243"/>
                  </a:cubicBezTo>
                  <a:cubicBezTo>
                    <a:pt x="0" y="243"/>
                    <a:pt x="7" y="230"/>
                    <a:pt x="33" y="221"/>
                  </a:cubicBezTo>
                  <a:cubicBezTo>
                    <a:pt x="43" y="217"/>
                    <a:pt x="55" y="215"/>
                    <a:pt x="71" y="213"/>
                  </a:cubicBezTo>
                  <a:cubicBezTo>
                    <a:pt x="73" y="213"/>
                    <a:pt x="73" y="213"/>
                    <a:pt x="73" y="213"/>
                  </a:cubicBezTo>
                  <a:cubicBezTo>
                    <a:pt x="74" y="213"/>
                    <a:pt x="74" y="213"/>
                    <a:pt x="75" y="213"/>
                  </a:cubicBezTo>
                  <a:cubicBezTo>
                    <a:pt x="77" y="213"/>
                    <a:pt x="78" y="213"/>
                    <a:pt x="79" y="213"/>
                  </a:cubicBezTo>
                  <a:cubicBezTo>
                    <a:pt x="81" y="213"/>
                    <a:pt x="82" y="213"/>
                    <a:pt x="84" y="214"/>
                  </a:cubicBezTo>
                  <a:cubicBezTo>
                    <a:pt x="85" y="214"/>
                    <a:pt x="86" y="214"/>
                    <a:pt x="87" y="214"/>
                  </a:cubicBezTo>
                  <a:cubicBezTo>
                    <a:pt x="95" y="216"/>
                    <a:pt x="103" y="218"/>
                    <a:pt x="113" y="221"/>
                  </a:cubicBezTo>
                  <a:cubicBezTo>
                    <a:pt x="115" y="222"/>
                    <a:pt x="117" y="223"/>
                    <a:pt x="119" y="224"/>
                  </a:cubicBezTo>
                  <a:cubicBezTo>
                    <a:pt x="120" y="224"/>
                    <a:pt x="121" y="225"/>
                    <a:pt x="123" y="225"/>
                  </a:cubicBezTo>
                  <a:cubicBezTo>
                    <a:pt x="124" y="226"/>
                    <a:pt x="126" y="227"/>
                    <a:pt x="128" y="227"/>
                  </a:cubicBezTo>
                  <a:cubicBezTo>
                    <a:pt x="130" y="228"/>
                    <a:pt x="132" y="229"/>
                    <a:pt x="133" y="230"/>
                  </a:cubicBezTo>
                  <a:cubicBezTo>
                    <a:pt x="134" y="230"/>
                    <a:pt x="135" y="230"/>
                    <a:pt x="135" y="230"/>
                  </a:cubicBezTo>
                  <a:cubicBezTo>
                    <a:pt x="135" y="230"/>
                    <a:pt x="135" y="230"/>
                    <a:pt x="135" y="230"/>
                  </a:cubicBezTo>
                  <a:cubicBezTo>
                    <a:pt x="140" y="232"/>
                    <a:pt x="146" y="235"/>
                    <a:pt x="151" y="237"/>
                  </a:cubicBezTo>
                  <a:cubicBezTo>
                    <a:pt x="153" y="238"/>
                    <a:pt x="154" y="239"/>
                    <a:pt x="156" y="239"/>
                  </a:cubicBezTo>
                  <a:cubicBezTo>
                    <a:pt x="157" y="240"/>
                    <a:pt x="157" y="240"/>
                    <a:pt x="158" y="240"/>
                  </a:cubicBezTo>
                  <a:cubicBezTo>
                    <a:pt x="170" y="245"/>
                    <a:pt x="182" y="251"/>
                    <a:pt x="195" y="256"/>
                  </a:cubicBezTo>
                  <a:cubicBezTo>
                    <a:pt x="195" y="256"/>
                    <a:pt x="196" y="257"/>
                    <a:pt x="197" y="257"/>
                  </a:cubicBezTo>
                  <a:cubicBezTo>
                    <a:pt x="211" y="263"/>
                    <a:pt x="226" y="268"/>
                    <a:pt x="241" y="273"/>
                  </a:cubicBezTo>
                  <a:cubicBezTo>
                    <a:pt x="293" y="290"/>
                    <a:pt x="368" y="304"/>
                    <a:pt x="412" y="273"/>
                  </a:cubicBezTo>
                  <a:cubicBezTo>
                    <a:pt x="438" y="255"/>
                    <a:pt x="458" y="224"/>
                    <a:pt x="461" y="198"/>
                  </a:cubicBezTo>
                  <a:cubicBezTo>
                    <a:pt x="461" y="195"/>
                    <a:pt x="461" y="192"/>
                    <a:pt x="461" y="189"/>
                  </a:cubicBezTo>
                  <a:cubicBezTo>
                    <a:pt x="461" y="188"/>
                    <a:pt x="461" y="188"/>
                    <a:pt x="461" y="187"/>
                  </a:cubicBezTo>
                  <a:cubicBezTo>
                    <a:pt x="461" y="186"/>
                    <a:pt x="461" y="186"/>
                    <a:pt x="460" y="185"/>
                  </a:cubicBezTo>
                  <a:cubicBezTo>
                    <a:pt x="460" y="184"/>
                    <a:pt x="460" y="184"/>
                    <a:pt x="460" y="183"/>
                  </a:cubicBezTo>
                  <a:cubicBezTo>
                    <a:pt x="460" y="182"/>
                    <a:pt x="460" y="182"/>
                    <a:pt x="460" y="181"/>
                  </a:cubicBezTo>
                  <a:cubicBezTo>
                    <a:pt x="459" y="181"/>
                    <a:pt x="459" y="180"/>
                    <a:pt x="459" y="180"/>
                  </a:cubicBezTo>
                  <a:cubicBezTo>
                    <a:pt x="459" y="179"/>
                    <a:pt x="458" y="177"/>
                    <a:pt x="457" y="176"/>
                  </a:cubicBezTo>
                  <a:cubicBezTo>
                    <a:pt x="457" y="175"/>
                    <a:pt x="457" y="175"/>
                    <a:pt x="456" y="174"/>
                  </a:cubicBezTo>
                  <a:cubicBezTo>
                    <a:pt x="456" y="174"/>
                    <a:pt x="456" y="173"/>
                    <a:pt x="455" y="172"/>
                  </a:cubicBezTo>
                  <a:cubicBezTo>
                    <a:pt x="455" y="172"/>
                    <a:pt x="454" y="171"/>
                    <a:pt x="453" y="170"/>
                  </a:cubicBezTo>
                  <a:cubicBezTo>
                    <a:pt x="453" y="169"/>
                    <a:pt x="452" y="169"/>
                    <a:pt x="451" y="168"/>
                  </a:cubicBezTo>
                  <a:cubicBezTo>
                    <a:pt x="451" y="168"/>
                    <a:pt x="450" y="167"/>
                    <a:pt x="450" y="167"/>
                  </a:cubicBezTo>
                  <a:cubicBezTo>
                    <a:pt x="448" y="166"/>
                    <a:pt x="446" y="165"/>
                    <a:pt x="444" y="164"/>
                  </a:cubicBezTo>
                  <a:cubicBezTo>
                    <a:pt x="443" y="163"/>
                    <a:pt x="442" y="163"/>
                    <a:pt x="441" y="162"/>
                  </a:cubicBezTo>
                  <a:cubicBezTo>
                    <a:pt x="436" y="161"/>
                    <a:pt x="430" y="160"/>
                    <a:pt x="423" y="160"/>
                  </a:cubicBezTo>
                  <a:cubicBezTo>
                    <a:pt x="375" y="160"/>
                    <a:pt x="287" y="192"/>
                    <a:pt x="253" y="190"/>
                  </a:cubicBezTo>
                  <a:cubicBezTo>
                    <a:pt x="281" y="158"/>
                    <a:pt x="281" y="158"/>
                    <a:pt x="281" y="158"/>
                  </a:cubicBezTo>
                  <a:cubicBezTo>
                    <a:pt x="303" y="132"/>
                    <a:pt x="303" y="132"/>
                    <a:pt x="303" y="132"/>
                  </a:cubicBezTo>
                  <a:cubicBezTo>
                    <a:pt x="347" y="79"/>
                    <a:pt x="347" y="79"/>
                    <a:pt x="347" y="79"/>
                  </a:cubicBezTo>
                  <a:cubicBezTo>
                    <a:pt x="360" y="63"/>
                    <a:pt x="360" y="63"/>
                    <a:pt x="360" y="63"/>
                  </a:cubicBezTo>
                  <a:cubicBezTo>
                    <a:pt x="380" y="57"/>
                    <a:pt x="400" y="51"/>
                    <a:pt x="420" y="45"/>
                  </a:cubicBezTo>
                  <a:cubicBezTo>
                    <a:pt x="420" y="45"/>
                    <a:pt x="420" y="45"/>
                    <a:pt x="420" y="45"/>
                  </a:cubicBezTo>
                  <a:cubicBezTo>
                    <a:pt x="480" y="25"/>
                    <a:pt x="533" y="7"/>
                    <a:pt x="548" y="2"/>
                  </a:cubicBezTo>
                  <a:cubicBezTo>
                    <a:pt x="550" y="1"/>
                    <a:pt x="552" y="0"/>
                    <a:pt x="552" y="0"/>
                  </a:cubicBezTo>
                  <a:cubicBezTo>
                    <a:pt x="552" y="0"/>
                    <a:pt x="564" y="8"/>
                    <a:pt x="584" y="24"/>
                  </a:cubicBezTo>
                  <a:cubicBezTo>
                    <a:pt x="631" y="62"/>
                    <a:pt x="721" y="143"/>
                    <a:pt x="801" y="268"/>
                  </a:cubicBezTo>
                  <a:cubicBezTo>
                    <a:pt x="840" y="330"/>
                    <a:pt x="877" y="402"/>
                    <a:pt x="905" y="485"/>
                  </a:cubicBezTo>
                  <a:cubicBezTo>
                    <a:pt x="905" y="485"/>
                    <a:pt x="905" y="485"/>
                    <a:pt x="905" y="485"/>
                  </a:cubicBezTo>
                  <a:cubicBezTo>
                    <a:pt x="910" y="498"/>
                    <a:pt x="914" y="512"/>
                    <a:pt x="918" y="526"/>
                  </a:cubicBezTo>
                  <a:cubicBezTo>
                    <a:pt x="918" y="526"/>
                    <a:pt x="934" y="547"/>
                    <a:pt x="960" y="582"/>
                  </a:cubicBezTo>
                  <a:cubicBezTo>
                    <a:pt x="1041" y="691"/>
                    <a:pt x="1224" y="945"/>
                    <a:pt x="1360" y="1194"/>
                  </a:cubicBezTo>
                  <a:close/>
                </a:path>
              </a:pathLst>
            </a:custGeom>
            <a:gradFill>
              <a:gsLst>
                <a:gs pos="0">
                  <a:srgbClr val="E5C3FF"/>
                </a:gs>
                <a:gs pos="65000">
                  <a:srgbClr val="B0C7FF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6" name="Полилиния 32">
              <a:extLst>
                <a:ext uri="{FF2B5EF4-FFF2-40B4-BE49-F238E27FC236}">
                  <a16:creationId xmlns:a16="http://schemas.microsoft.com/office/drawing/2014/main" id="{15C8D251-9D16-4982-9D7E-2945220EC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1153" y="1360364"/>
              <a:ext cx="2833086" cy="2015954"/>
            </a:xfrm>
            <a:custGeom>
              <a:avLst/>
              <a:gdLst>
                <a:gd name="T0" fmla="*/ 723 w 841"/>
                <a:gd name="T1" fmla="*/ 599 h 599"/>
                <a:gd name="T2" fmla="*/ 720 w 841"/>
                <a:gd name="T3" fmla="*/ 589 h 599"/>
                <a:gd name="T4" fmla="*/ 717 w 841"/>
                <a:gd name="T5" fmla="*/ 581 h 599"/>
                <a:gd name="T6" fmla="*/ 704 w 841"/>
                <a:gd name="T7" fmla="*/ 552 h 599"/>
                <a:gd name="T8" fmla="*/ 696 w 841"/>
                <a:gd name="T9" fmla="*/ 542 h 599"/>
                <a:gd name="T10" fmla="*/ 689 w 841"/>
                <a:gd name="T11" fmla="*/ 536 h 599"/>
                <a:gd name="T12" fmla="*/ 685 w 841"/>
                <a:gd name="T13" fmla="*/ 533 h 599"/>
                <a:gd name="T14" fmla="*/ 666 w 841"/>
                <a:gd name="T15" fmla="*/ 524 h 599"/>
                <a:gd name="T16" fmla="*/ 661 w 841"/>
                <a:gd name="T17" fmla="*/ 522 h 599"/>
                <a:gd name="T18" fmla="*/ 634 w 841"/>
                <a:gd name="T19" fmla="*/ 516 h 599"/>
                <a:gd name="T20" fmla="*/ 604 w 841"/>
                <a:gd name="T21" fmla="*/ 511 h 599"/>
                <a:gd name="T22" fmla="*/ 579 w 841"/>
                <a:gd name="T23" fmla="*/ 507 h 599"/>
                <a:gd name="T24" fmla="*/ 564 w 841"/>
                <a:gd name="T25" fmla="*/ 504 h 599"/>
                <a:gd name="T26" fmla="*/ 521 w 841"/>
                <a:gd name="T27" fmla="*/ 497 h 599"/>
                <a:gd name="T28" fmla="*/ 462 w 841"/>
                <a:gd name="T29" fmla="*/ 487 h 599"/>
                <a:gd name="T30" fmla="*/ 436 w 841"/>
                <a:gd name="T31" fmla="*/ 481 h 599"/>
                <a:gd name="T32" fmla="*/ 414 w 841"/>
                <a:gd name="T33" fmla="*/ 477 h 599"/>
                <a:gd name="T34" fmla="*/ 388 w 841"/>
                <a:gd name="T35" fmla="*/ 471 h 599"/>
                <a:gd name="T36" fmla="*/ 369 w 841"/>
                <a:gd name="T37" fmla="*/ 465 h 599"/>
                <a:gd name="T38" fmla="*/ 349 w 841"/>
                <a:gd name="T39" fmla="*/ 460 h 599"/>
                <a:gd name="T40" fmla="*/ 334 w 841"/>
                <a:gd name="T41" fmla="*/ 455 h 599"/>
                <a:gd name="T42" fmla="*/ 322 w 841"/>
                <a:gd name="T43" fmla="*/ 450 h 599"/>
                <a:gd name="T44" fmla="*/ 299 w 841"/>
                <a:gd name="T45" fmla="*/ 441 h 599"/>
                <a:gd name="T46" fmla="*/ 257 w 841"/>
                <a:gd name="T47" fmla="*/ 417 h 599"/>
                <a:gd name="T48" fmla="*/ 247 w 841"/>
                <a:gd name="T49" fmla="*/ 409 h 599"/>
                <a:gd name="T50" fmla="*/ 231 w 841"/>
                <a:gd name="T51" fmla="*/ 394 h 599"/>
                <a:gd name="T52" fmla="*/ 219 w 841"/>
                <a:gd name="T53" fmla="*/ 384 h 599"/>
                <a:gd name="T54" fmla="*/ 208 w 841"/>
                <a:gd name="T55" fmla="*/ 375 h 599"/>
                <a:gd name="T56" fmla="*/ 96 w 841"/>
                <a:gd name="T57" fmla="*/ 294 h 599"/>
                <a:gd name="T58" fmla="*/ 73 w 841"/>
                <a:gd name="T59" fmla="*/ 278 h 599"/>
                <a:gd name="T60" fmla="*/ 52 w 841"/>
                <a:gd name="T61" fmla="*/ 231 h 599"/>
                <a:gd name="T62" fmla="*/ 38 w 841"/>
                <a:gd name="T63" fmla="*/ 178 h 599"/>
                <a:gd name="T64" fmla="*/ 42 w 841"/>
                <a:gd name="T65" fmla="*/ 178 h 599"/>
                <a:gd name="T66" fmla="*/ 51 w 841"/>
                <a:gd name="T67" fmla="*/ 179 h 599"/>
                <a:gd name="T68" fmla="*/ 80 w 841"/>
                <a:gd name="T69" fmla="*/ 186 h 599"/>
                <a:gd name="T70" fmla="*/ 90 w 841"/>
                <a:gd name="T71" fmla="*/ 190 h 599"/>
                <a:gd name="T72" fmla="*/ 100 w 841"/>
                <a:gd name="T73" fmla="*/ 195 h 599"/>
                <a:gd name="T74" fmla="*/ 102 w 841"/>
                <a:gd name="T75" fmla="*/ 195 h 599"/>
                <a:gd name="T76" fmla="*/ 154 w 841"/>
                <a:gd name="T77" fmla="*/ 229 h 599"/>
                <a:gd name="T78" fmla="*/ 428 w 841"/>
                <a:gd name="T79" fmla="*/ 189 h 599"/>
                <a:gd name="T80" fmla="*/ 428 w 841"/>
                <a:gd name="T81" fmla="*/ 163 h 599"/>
                <a:gd name="T82" fmla="*/ 428 w 841"/>
                <a:gd name="T83" fmla="*/ 152 h 599"/>
                <a:gd name="T84" fmla="*/ 427 w 841"/>
                <a:gd name="T85" fmla="*/ 148 h 599"/>
                <a:gd name="T86" fmla="*/ 426 w 841"/>
                <a:gd name="T87" fmla="*/ 145 h 599"/>
                <a:gd name="T88" fmla="*/ 423 w 841"/>
                <a:gd name="T89" fmla="*/ 139 h 599"/>
                <a:gd name="T90" fmla="*/ 420 w 841"/>
                <a:gd name="T91" fmla="*/ 135 h 599"/>
                <a:gd name="T92" fmla="*/ 417 w 841"/>
                <a:gd name="T93" fmla="*/ 132 h 599"/>
                <a:gd name="T94" fmla="*/ 408 w 841"/>
                <a:gd name="T95" fmla="*/ 127 h 599"/>
                <a:gd name="T96" fmla="*/ 220 w 841"/>
                <a:gd name="T97" fmla="*/ 155 h 599"/>
                <a:gd name="T98" fmla="*/ 270 w 841"/>
                <a:gd name="T99" fmla="*/ 97 h 599"/>
                <a:gd name="T100" fmla="*/ 594 w 841"/>
                <a:gd name="T101" fmla="*/ 148 h 599"/>
                <a:gd name="T102" fmla="*/ 832 w 841"/>
                <a:gd name="T103" fmla="*/ 544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41" h="599">
                  <a:moveTo>
                    <a:pt x="832" y="544"/>
                  </a:moveTo>
                  <a:cubicBezTo>
                    <a:pt x="827" y="548"/>
                    <a:pt x="784" y="581"/>
                    <a:pt x="723" y="599"/>
                  </a:cubicBezTo>
                  <a:cubicBezTo>
                    <a:pt x="722" y="597"/>
                    <a:pt x="721" y="595"/>
                    <a:pt x="721" y="593"/>
                  </a:cubicBezTo>
                  <a:cubicBezTo>
                    <a:pt x="721" y="592"/>
                    <a:pt x="720" y="590"/>
                    <a:pt x="720" y="589"/>
                  </a:cubicBezTo>
                  <a:cubicBezTo>
                    <a:pt x="719" y="587"/>
                    <a:pt x="719" y="585"/>
                    <a:pt x="718" y="583"/>
                  </a:cubicBezTo>
                  <a:cubicBezTo>
                    <a:pt x="718" y="583"/>
                    <a:pt x="718" y="582"/>
                    <a:pt x="717" y="581"/>
                  </a:cubicBezTo>
                  <a:cubicBezTo>
                    <a:pt x="714" y="570"/>
                    <a:pt x="710" y="561"/>
                    <a:pt x="705" y="554"/>
                  </a:cubicBezTo>
                  <a:cubicBezTo>
                    <a:pt x="704" y="553"/>
                    <a:pt x="704" y="553"/>
                    <a:pt x="704" y="552"/>
                  </a:cubicBezTo>
                  <a:cubicBezTo>
                    <a:pt x="702" y="549"/>
                    <a:pt x="699" y="546"/>
                    <a:pt x="697" y="544"/>
                  </a:cubicBezTo>
                  <a:cubicBezTo>
                    <a:pt x="697" y="543"/>
                    <a:pt x="696" y="543"/>
                    <a:pt x="696" y="542"/>
                  </a:cubicBezTo>
                  <a:cubicBezTo>
                    <a:pt x="694" y="541"/>
                    <a:pt x="692" y="539"/>
                    <a:pt x="690" y="537"/>
                  </a:cubicBezTo>
                  <a:cubicBezTo>
                    <a:pt x="690" y="537"/>
                    <a:pt x="690" y="536"/>
                    <a:pt x="689" y="536"/>
                  </a:cubicBezTo>
                  <a:cubicBezTo>
                    <a:pt x="689" y="536"/>
                    <a:pt x="689" y="536"/>
                    <a:pt x="688" y="536"/>
                  </a:cubicBezTo>
                  <a:cubicBezTo>
                    <a:pt x="687" y="535"/>
                    <a:pt x="686" y="534"/>
                    <a:pt x="685" y="533"/>
                  </a:cubicBezTo>
                  <a:cubicBezTo>
                    <a:pt x="682" y="531"/>
                    <a:pt x="679" y="529"/>
                    <a:pt x="676" y="528"/>
                  </a:cubicBezTo>
                  <a:cubicBezTo>
                    <a:pt x="672" y="526"/>
                    <a:pt x="669" y="525"/>
                    <a:pt x="666" y="524"/>
                  </a:cubicBezTo>
                  <a:cubicBezTo>
                    <a:pt x="665" y="524"/>
                    <a:pt x="664" y="523"/>
                    <a:pt x="663" y="523"/>
                  </a:cubicBezTo>
                  <a:cubicBezTo>
                    <a:pt x="663" y="523"/>
                    <a:pt x="662" y="523"/>
                    <a:pt x="661" y="522"/>
                  </a:cubicBezTo>
                  <a:cubicBezTo>
                    <a:pt x="659" y="522"/>
                    <a:pt x="657" y="521"/>
                    <a:pt x="655" y="521"/>
                  </a:cubicBezTo>
                  <a:cubicBezTo>
                    <a:pt x="648" y="519"/>
                    <a:pt x="641" y="518"/>
                    <a:pt x="634" y="516"/>
                  </a:cubicBezTo>
                  <a:cubicBezTo>
                    <a:pt x="632" y="516"/>
                    <a:pt x="630" y="516"/>
                    <a:pt x="628" y="515"/>
                  </a:cubicBezTo>
                  <a:cubicBezTo>
                    <a:pt x="620" y="514"/>
                    <a:pt x="612" y="512"/>
                    <a:pt x="604" y="511"/>
                  </a:cubicBezTo>
                  <a:cubicBezTo>
                    <a:pt x="599" y="510"/>
                    <a:pt x="595" y="510"/>
                    <a:pt x="591" y="509"/>
                  </a:cubicBezTo>
                  <a:cubicBezTo>
                    <a:pt x="587" y="508"/>
                    <a:pt x="583" y="508"/>
                    <a:pt x="579" y="507"/>
                  </a:cubicBezTo>
                  <a:cubicBezTo>
                    <a:pt x="578" y="507"/>
                    <a:pt x="578" y="507"/>
                    <a:pt x="577" y="506"/>
                  </a:cubicBezTo>
                  <a:cubicBezTo>
                    <a:pt x="572" y="506"/>
                    <a:pt x="568" y="505"/>
                    <a:pt x="564" y="504"/>
                  </a:cubicBezTo>
                  <a:cubicBezTo>
                    <a:pt x="557" y="503"/>
                    <a:pt x="550" y="502"/>
                    <a:pt x="543" y="501"/>
                  </a:cubicBezTo>
                  <a:cubicBezTo>
                    <a:pt x="536" y="500"/>
                    <a:pt x="529" y="499"/>
                    <a:pt x="521" y="497"/>
                  </a:cubicBezTo>
                  <a:cubicBezTo>
                    <a:pt x="506" y="495"/>
                    <a:pt x="490" y="492"/>
                    <a:pt x="475" y="489"/>
                  </a:cubicBezTo>
                  <a:cubicBezTo>
                    <a:pt x="471" y="488"/>
                    <a:pt x="466" y="488"/>
                    <a:pt x="462" y="487"/>
                  </a:cubicBezTo>
                  <a:cubicBezTo>
                    <a:pt x="460" y="486"/>
                    <a:pt x="457" y="486"/>
                    <a:pt x="455" y="485"/>
                  </a:cubicBezTo>
                  <a:cubicBezTo>
                    <a:pt x="448" y="484"/>
                    <a:pt x="442" y="483"/>
                    <a:pt x="436" y="481"/>
                  </a:cubicBezTo>
                  <a:cubicBezTo>
                    <a:pt x="431" y="480"/>
                    <a:pt x="426" y="479"/>
                    <a:pt x="421" y="478"/>
                  </a:cubicBezTo>
                  <a:cubicBezTo>
                    <a:pt x="419" y="478"/>
                    <a:pt x="416" y="477"/>
                    <a:pt x="414" y="477"/>
                  </a:cubicBezTo>
                  <a:cubicBezTo>
                    <a:pt x="406" y="475"/>
                    <a:pt x="399" y="473"/>
                    <a:pt x="392" y="472"/>
                  </a:cubicBezTo>
                  <a:cubicBezTo>
                    <a:pt x="391" y="471"/>
                    <a:pt x="389" y="471"/>
                    <a:pt x="388" y="471"/>
                  </a:cubicBezTo>
                  <a:cubicBezTo>
                    <a:pt x="385" y="470"/>
                    <a:pt x="381" y="469"/>
                    <a:pt x="378" y="468"/>
                  </a:cubicBezTo>
                  <a:cubicBezTo>
                    <a:pt x="375" y="467"/>
                    <a:pt x="372" y="466"/>
                    <a:pt x="369" y="465"/>
                  </a:cubicBezTo>
                  <a:cubicBezTo>
                    <a:pt x="366" y="465"/>
                    <a:pt x="363" y="464"/>
                    <a:pt x="360" y="463"/>
                  </a:cubicBezTo>
                  <a:cubicBezTo>
                    <a:pt x="356" y="462"/>
                    <a:pt x="353" y="461"/>
                    <a:pt x="349" y="460"/>
                  </a:cubicBezTo>
                  <a:cubicBezTo>
                    <a:pt x="347" y="459"/>
                    <a:pt x="344" y="458"/>
                    <a:pt x="341" y="457"/>
                  </a:cubicBezTo>
                  <a:cubicBezTo>
                    <a:pt x="339" y="456"/>
                    <a:pt x="337" y="456"/>
                    <a:pt x="334" y="455"/>
                  </a:cubicBezTo>
                  <a:cubicBezTo>
                    <a:pt x="332" y="454"/>
                    <a:pt x="330" y="453"/>
                    <a:pt x="328" y="453"/>
                  </a:cubicBezTo>
                  <a:cubicBezTo>
                    <a:pt x="326" y="452"/>
                    <a:pt x="324" y="451"/>
                    <a:pt x="322" y="450"/>
                  </a:cubicBezTo>
                  <a:cubicBezTo>
                    <a:pt x="316" y="448"/>
                    <a:pt x="310" y="446"/>
                    <a:pt x="304" y="443"/>
                  </a:cubicBezTo>
                  <a:cubicBezTo>
                    <a:pt x="302" y="442"/>
                    <a:pt x="301" y="442"/>
                    <a:pt x="299" y="441"/>
                  </a:cubicBezTo>
                  <a:cubicBezTo>
                    <a:pt x="284" y="434"/>
                    <a:pt x="271" y="427"/>
                    <a:pt x="259" y="418"/>
                  </a:cubicBezTo>
                  <a:cubicBezTo>
                    <a:pt x="259" y="418"/>
                    <a:pt x="258" y="418"/>
                    <a:pt x="257" y="417"/>
                  </a:cubicBezTo>
                  <a:cubicBezTo>
                    <a:pt x="255" y="415"/>
                    <a:pt x="253" y="414"/>
                    <a:pt x="251" y="412"/>
                  </a:cubicBezTo>
                  <a:cubicBezTo>
                    <a:pt x="249" y="411"/>
                    <a:pt x="248" y="410"/>
                    <a:pt x="247" y="409"/>
                  </a:cubicBezTo>
                  <a:cubicBezTo>
                    <a:pt x="243" y="405"/>
                    <a:pt x="239" y="401"/>
                    <a:pt x="235" y="397"/>
                  </a:cubicBezTo>
                  <a:cubicBezTo>
                    <a:pt x="233" y="396"/>
                    <a:pt x="232" y="395"/>
                    <a:pt x="231" y="394"/>
                  </a:cubicBezTo>
                  <a:cubicBezTo>
                    <a:pt x="229" y="393"/>
                    <a:pt x="227" y="391"/>
                    <a:pt x="225" y="389"/>
                  </a:cubicBezTo>
                  <a:cubicBezTo>
                    <a:pt x="223" y="388"/>
                    <a:pt x="221" y="386"/>
                    <a:pt x="219" y="384"/>
                  </a:cubicBezTo>
                  <a:cubicBezTo>
                    <a:pt x="216" y="382"/>
                    <a:pt x="214" y="381"/>
                    <a:pt x="212" y="379"/>
                  </a:cubicBezTo>
                  <a:cubicBezTo>
                    <a:pt x="211" y="378"/>
                    <a:pt x="209" y="377"/>
                    <a:pt x="208" y="375"/>
                  </a:cubicBezTo>
                  <a:cubicBezTo>
                    <a:pt x="175" y="349"/>
                    <a:pt x="135" y="320"/>
                    <a:pt x="96" y="294"/>
                  </a:cubicBezTo>
                  <a:cubicBezTo>
                    <a:pt x="96" y="294"/>
                    <a:pt x="96" y="294"/>
                    <a:pt x="96" y="294"/>
                  </a:cubicBezTo>
                  <a:cubicBezTo>
                    <a:pt x="92" y="291"/>
                    <a:pt x="88" y="288"/>
                    <a:pt x="84" y="285"/>
                  </a:cubicBezTo>
                  <a:cubicBezTo>
                    <a:pt x="80" y="283"/>
                    <a:pt x="77" y="280"/>
                    <a:pt x="73" y="278"/>
                  </a:cubicBezTo>
                  <a:cubicBezTo>
                    <a:pt x="71" y="276"/>
                    <a:pt x="68" y="274"/>
                    <a:pt x="66" y="273"/>
                  </a:cubicBezTo>
                  <a:cubicBezTo>
                    <a:pt x="65" y="256"/>
                    <a:pt x="60" y="242"/>
                    <a:pt x="52" y="231"/>
                  </a:cubicBezTo>
                  <a:cubicBezTo>
                    <a:pt x="38" y="211"/>
                    <a:pt x="16" y="198"/>
                    <a:pt x="0" y="186"/>
                  </a:cubicBezTo>
                  <a:cubicBezTo>
                    <a:pt x="10" y="182"/>
                    <a:pt x="22" y="180"/>
                    <a:pt x="38" y="178"/>
                  </a:cubicBezTo>
                  <a:cubicBezTo>
                    <a:pt x="40" y="178"/>
                    <a:pt x="40" y="178"/>
                    <a:pt x="40" y="178"/>
                  </a:cubicBezTo>
                  <a:cubicBezTo>
                    <a:pt x="41" y="178"/>
                    <a:pt x="41" y="178"/>
                    <a:pt x="42" y="178"/>
                  </a:cubicBezTo>
                  <a:cubicBezTo>
                    <a:pt x="44" y="178"/>
                    <a:pt x="45" y="178"/>
                    <a:pt x="46" y="178"/>
                  </a:cubicBezTo>
                  <a:cubicBezTo>
                    <a:pt x="48" y="178"/>
                    <a:pt x="49" y="178"/>
                    <a:pt x="51" y="179"/>
                  </a:cubicBezTo>
                  <a:cubicBezTo>
                    <a:pt x="52" y="179"/>
                    <a:pt x="53" y="179"/>
                    <a:pt x="54" y="179"/>
                  </a:cubicBezTo>
                  <a:cubicBezTo>
                    <a:pt x="62" y="181"/>
                    <a:pt x="70" y="183"/>
                    <a:pt x="80" y="186"/>
                  </a:cubicBezTo>
                  <a:cubicBezTo>
                    <a:pt x="82" y="187"/>
                    <a:pt x="84" y="188"/>
                    <a:pt x="86" y="189"/>
                  </a:cubicBezTo>
                  <a:cubicBezTo>
                    <a:pt x="87" y="189"/>
                    <a:pt x="88" y="190"/>
                    <a:pt x="90" y="190"/>
                  </a:cubicBezTo>
                  <a:cubicBezTo>
                    <a:pt x="91" y="191"/>
                    <a:pt x="93" y="192"/>
                    <a:pt x="95" y="192"/>
                  </a:cubicBezTo>
                  <a:cubicBezTo>
                    <a:pt x="97" y="193"/>
                    <a:pt x="99" y="194"/>
                    <a:pt x="100" y="195"/>
                  </a:cubicBezTo>
                  <a:cubicBezTo>
                    <a:pt x="101" y="195"/>
                    <a:pt x="101" y="195"/>
                    <a:pt x="102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16" y="207"/>
                    <a:pt x="134" y="218"/>
                    <a:pt x="154" y="229"/>
                  </a:cubicBezTo>
                  <a:cubicBezTo>
                    <a:pt x="251" y="280"/>
                    <a:pt x="405" y="310"/>
                    <a:pt x="428" y="196"/>
                  </a:cubicBezTo>
                  <a:cubicBezTo>
                    <a:pt x="429" y="193"/>
                    <a:pt x="429" y="191"/>
                    <a:pt x="428" y="189"/>
                  </a:cubicBezTo>
                  <a:cubicBezTo>
                    <a:pt x="430" y="180"/>
                    <a:pt x="430" y="171"/>
                    <a:pt x="428" y="163"/>
                  </a:cubicBezTo>
                  <a:cubicBezTo>
                    <a:pt x="428" y="163"/>
                    <a:pt x="428" y="163"/>
                    <a:pt x="428" y="163"/>
                  </a:cubicBezTo>
                  <a:cubicBezTo>
                    <a:pt x="428" y="160"/>
                    <a:pt x="428" y="157"/>
                    <a:pt x="428" y="154"/>
                  </a:cubicBezTo>
                  <a:cubicBezTo>
                    <a:pt x="428" y="153"/>
                    <a:pt x="428" y="153"/>
                    <a:pt x="428" y="152"/>
                  </a:cubicBezTo>
                  <a:cubicBezTo>
                    <a:pt x="428" y="151"/>
                    <a:pt x="428" y="151"/>
                    <a:pt x="427" y="150"/>
                  </a:cubicBezTo>
                  <a:cubicBezTo>
                    <a:pt x="427" y="149"/>
                    <a:pt x="427" y="149"/>
                    <a:pt x="427" y="148"/>
                  </a:cubicBezTo>
                  <a:cubicBezTo>
                    <a:pt x="427" y="147"/>
                    <a:pt x="427" y="147"/>
                    <a:pt x="427" y="146"/>
                  </a:cubicBezTo>
                  <a:cubicBezTo>
                    <a:pt x="426" y="146"/>
                    <a:pt x="426" y="145"/>
                    <a:pt x="426" y="145"/>
                  </a:cubicBezTo>
                  <a:cubicBezTo>
                    <a:pt x="426" y="144"/>
                    <a:pt x="425" y="142"/>
                    <a:pt x="424" y="141"/>
                  </a:cubicBezTo>
                  <a:cubicBezTo>
                    <a:pt x="424" y="140"/>
                    <a:pt x="424" y="140"/>
                    <a:pt x="423" y="139"/>
                  </a:cubicBezTo>
                  <a:cubicBezTo>
                    <a:pt x="423" y="139"/>
                    <a:pt x="423" y="138"/>
                    <a:pt x="422" y="137"/>
                  </a:cubicBezTo>
                  <a:cubicBezTo>
                    <a:pt x="422" y="137"/>
                    <a:pt x="421" y="136"/>
                    <a:pt x="420" y="135"/>
                  </a:cubicBezTo>
                  <a:cubicBezTo>
                    <a:pt x="420" y="134"/>
                    <a:pt x="419" y="134"/>
                    <a:pt x="418" y="133"/>
                  </a:cubicBezTo>
                  <a:cubicBezTo>
                    <a:pt x="418" y="133"/>
                    <a:pt x="417" y="132"/>
                    <a:pt x="417" y="132"/>
                  </a:cubicBezTo>
                  <a:cubicBezTo>
                    <a:pt x="415" y="131"/>
                    <a:pt x="413" y="130"/>
                    <a:pt x="411" y="129"/>
                  </a:cubicBezTo>
                  <a:cubicBezTo>
                    <a:pt x="410" y="128"/>
                    <a:pt x="409" y="128"/>
                    <a:pt x="408" y="127"/>
                  </a:cubicBezTo>
                  <a:cubicBezTo>
                    <a:pt x="403" y="126"/>
                    <a:pt x="397" y="125"/>
                    <a:pt x="390" y="125"/>
                  </a:cubicBezTo>
                  <a:cubicBezTo>
                    <a:pt x="342" y="125"/>
                    <a:pt x="254" y="157"/>
                    <a:pt x="220" y="155"/>
                  </a:cubicBezTo>
                  <a:cubicBezTo>
                    <a:pt x="248" y="123"/>
                    <a:pt x="248" y="123"/>
                    <a:pt x="248" y="123"/>
                  </a:cubicBezTo>
                  <a:cubicBezTo>
                    <a:pt x="270" y="97"/>
                    <a:pt x="270" y="97"/>
                    <a:pt x="270" y="97"/>
                  </a:cubicBezTo>
                  <a:cubicBezTo>
                    <a:pt x="333" y="79"/>
                    <a:pt x="410" y="61"/>
                    <a:pt x="464" y="53"/>
                  </a:cubicBezTo>
                  <a:cubicBezTo>
                    <a:pt x="541" y="42"/>
                    <a:pt x="566" y="0"/>
                    <a:pt x="594" y="148"/>
                  </a:cubicBezTo>
                  <a:cubicBezTo>
                    <a:pt x="621" y="297"/>
                    <a:pt x="682" y="329"/>
                    <a:pt x="730" y="361"/>
                  </a:cubicBezTo>
                  <a:cubicBezTo>
                    <a:pt x="779" y="394"/>
                    <a:pt x="841" y="538"/>
                    <a:pt x="832" y="5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7" name="Полилиния 33">
              <a:extLst>
                <a:ext uri="{FF2B5EF4-FFF2-40B4-BE49-F238E27FC236}">
                  <a16:creationId xmlns:a16="http://schemas.microsoft.com/office/drawing/2014/main" id="{16837536-A66F-438C-9043-26A858457AE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664" y="3197122"/>
              <a:ext cx="964074" cy="677360"/>
            </a:xfrm>
            <a:custGeom>
              <a:avLst/>
              <a:gdLst>
                <a:gd name="T0" fmla="*/ 462 w 538"/>
                <a:gd name="T1" fmla="*/ 0 h 378"/>
                <a:gd name="T2" fmla="*/ 0 w 538"/>
                <a:gd name="T3" fmla="*/ 245 h 378"/>
                <a:gd name="T4" fmla="*/ 0 w 538"/>
                <a:gd name="T5" fmla="*/ 378 h 378"/>
                <a:gd name="T6" fmla="*/ 538 w 538"/>
                <a:gd name="T7" fmla="*/ 100 h 378"/>
                <a:gd name="T8" fmla="*/ 462 w 538"/>
                <a:gd name="T9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8" h="378">
                  <a:moveTo>
                    <a:pt x="462" y="0"/>
                  </a:moveTo>
                  <a:lnTo>
                    <a:pt x="0" y="245"/>
                  </a:lnTo>
                  <a:lnTo>
                    <a:pt x="0" y="378"/>
                  </a:lnTo>
                  <a:lnTo>
                    <a:pt x="538" y="100"/>
                  </a:lnTo>
                  <a:lnTo>
                    <a:pt x="46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8" name="Полилиния 34">
              <a:extLst>
                <a:ext uri="{FF2B5EF4-FFF2-40B4-BE49-F238E27FC236}">
                  <a16:creationId xmlns:a16="http://schemas.microsoft.com/office/drawing/2014/main" id="{6F153F0E-05FD-4989-BB47-05C9931EC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664" y="3376318"/>
              <a:ext cx="2331338" cy="3436976"/>
            </a:xfrm>
            <a:custGeom>
              <a:avLst/>
              <a:gdLst>
                <a:gd name="T0" fmla="*/ 692 w 692"/>
                <a:gd name="T1" fmla="*/ 543 h 1021"/>
                <a:gd name="T2" fmla="*/ 692 w 692"/>
                <a:gd name="T3" fmla="*/ 1021 h 1021"/>
                <a:gd name="T4" fmla="*/ 529 w 692"/>
                <a:gd name="T5" fmla="*/ 922 h 1021"/>
                <a:gd name="T6" fmla="*/ 267 w 692"/>
                <a:gd name="T7" fmla="*/ 862 h 1021"/>
                <a:gd name="T8" fmla="*/ 222 w 692"/>
                <a:gd name="T9" fmla="*/ 855 h 1021"/>
                <a:gd name="T10" fmla="*/ 85 w 692"/>
                <a:gd name="T11" fmla="*/ 506 h 1021"/>
                <a:gd name="T12" fmla="*/ 0 w 692"/>
                <a:gd name="T13" fmla="*/ 148 h 1021"/>
                <a:gd name="T14" fmla="*/ 95 w 692"/>
                <a:gd name="T15" fmla="*/ 99 h 1021"/>
                <a:gd name="T16" fmla="*/ 183 w 692"/>
                <a:gd name="T17" fmla="*/ 54 h 1021"/>
                <a:gd name="T18" fmla="*/ 263 w 692"/>
                <a:gd name="T19" fmla="*/ 13 h 1021"/>
                <a:gd name="T20" fmla="*/ 286 w 692"/>
                <a:gd name="T21" fmla="*/ 0 h 1021"/>
                <a:gd name="T22" fmla="*/ 286 w 692"/>
                <a:gd name="T23" fmla="*/ 0 h 1021"/>
                <a:gd name="T24" fmla="*/ 286 w 692"/>
                <a:gd name="T25" fmla="*/ 0 h 1021"/>
                <a:gd name="T26" fmla="*/ 292 w 692"/>
                <a:gd name="T27" fmla="*/ 7 h 1021"/>
                <a:gd name="T28" fmla="*/ 692 w 692"/>
                <a:gd name="T29" fmla="*/ 543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2" h="1021">
                  <a:moveTo>
                    <a:pt x="692" y="543"/>
                  </a:moveTo>
                  <a:cubicBezTo>
                    <a:pt x="692" y="1021"/>
                    <a:pt x="692" y="1021"/>
                    <a:pt x="692" y="1021"/>
                  </a:cubicBezTo>
                  <a:cubicBezTo>
                    <a:pt x="681" y="1000"/>
                    <a:pt x="644" y="961"/>
                    <a:pt x="529" y="922"/>
                  </a:cubicBezTo>
                  <a:cubicBezTo>
                    <a:pt x="467" y="901"/>
                    <a:pt x="382" y="880"/>
                    <a:pt x="267" y="862"/>
                  </a:cubicBezTo>
                  <a:cubicBezTo>
                    <a:pt x="252" y="860"/>
                    <a:pt x="238" y="857"/>
                    <a:pt x="222" y="855"/>
                  </a:cubicBezTo>
                  <a:cubicBezTo>
                    <a:pt x="164" y="741"/>
                    <a:pt x="118" y="618"/>
                    <a:pt x="85" y="506"/>
                  </a:cubicBezTo>
                  <a:cubicBezTo>
                    <a:pt x="24" y="308"/>
                    <a:pt x="0" y="148"/>
                    <a:pt x="0" y="148"/>
                  </a:cubicBezTo>
                  <a:cubicBezTo>
                    <a:pt x="95" y="99"/>
                    <a:pt x="95" y="99"/>
                    <a:pt x="95" y="99"/>
                  </a:cubicBezTo>
                  <a:cubicBezTo>
                    <a:pt x="183" y="54"/>
                    <a:pt x="183" y="54"/>
                    <a:pt x="183" y="54"/>
                  </a:cubicBezTo>
                  <a:cubicBezTo>
                    <a:pt x="263" y="13"/>
                    <a:pt x="263" y="13"/>
                    <a:pt x="263" y="13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8" y="2"/>
                    <a:pt x="290" y="5"/>
                    <a:pt x="292" y="7"/>
                  </a:cubicBezTo>
                  <a:cubicBezTo>
                    <a:pt x="354" y="77"/>
                    <a:pt x="539" y="303"/>
                    <a:pt x="692" y="543"/>
                  </a:cubicBezTo>
                  <a:close/>
                </a:path>
              </a:pathLst>
            </a:custGeom>
            <a:gradFill>
              <a:gsLst>
                <a:gs pos="0">
                  <a:srgbClr val="0A2DDB"/>
                </a:gs>
                <a:gs pos="83000">
                  <a:srgbClr val="3E04A9"/>
                </a:gs>
              </a:gsLst>
              <a:lin ang="132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9" name="Полилиния 35">
              <a:extLst>
                <a:ext uri="{FF2B5EF4-FFF2-40B4-BE49-F238E27FC236}">
                  <a16:creationId xmlns:a16="http://schemas.microsoft.com/office/drawing/2014/main" id="{56047DF1-A3C2-4EE0-B87C-477ACD09C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664" y="3557306"/>
              <a:ext cx="1782999" cy="2922684"/>
            </a:xfrm>
            <a:custGeom>
              <a:avLst/>
              <a:gdLst>
                <a:gd name="T0" fmla="*/ 529 w 529"/>
                <a:gd name="T1" fmla="*/ 868 h 868"/>
                <a:gd name="T2" fmla="*/ 267 w 529"/>
                <a:gd name="T3" fmla="*/ 808 h 868"/>
                <a:gd name="T4" fmla="*/ 222 w 529"/>
                <a:gd name="T5" fmla="*/ 801 h 868"/>
                <a:gd name="T6" fmla="*/ 85 w 529"/>
                <a:gd name="T7" fmla="*/ 452 h 868"/>
                <a:gd name="T8" fmla="*/ 0 w 529"/>
                <a:gd name="T9" fmla="*/ 94 h 868"/>
                <a:gd name="T10" fmla="*/ 95 w 529"/>
                <a:gd name="T11" fmla="*/ 45 h 868"/>
                <a:gd name="T12" fmla="*/ 183 w 529"/>
                <a:gd name="T13" fmla="*/ 0 h 868"/>
                <a:gd name="T14" fmla="*/ 194 w 529"/>
                <a:gd name="T15" fmla="*/ 1 h 868"/>
                <a:gd name="T16" fmla="*/ 315 w 529"/>
                <a:gd name="T17" fmla="*/ 378 h 868"/>
                <a:gd name="T18" fmla="*/ 315 w 529"/>
                <a:gd name="T19" fmla="*/ 421 h 868"/>
                <a:gd name="T20" fmla="*/ 508 w 529"/>
                <a:gd name="T21" fmla="*/ 855 h 868"/>
                <a:gd name="T22" fmla="*/ 529 w 529"/>
                <a:gd name="T23" fmla="*/ 868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9" h="868">
                  <a:moveTo>
                    <a:pt x="529" y="868"/>
                  </a:moveTo>
                  <a:cubicBezTo>
                    <a:pt x="467" y="847"/>
                    <a:pt x="382" y="826"/>
                    <a:pt x="267" y="808"/>
                  </a:cubicBezTo>
                  <a:cubicBezTo>
                    <a:pt x="252" y="806"/>
                    <a:pt x="238" y="803"/>
                    <a:pt x="222" y="801"/>
                  </a:cubicBezTo>
                  <a:cubicBezTo>
                    <a:pt x="164" y="687"/>
                    <a:pt x="118" y="564"/>
                    <a:pt x="85" y="452"/>
                  </a:cubicBezTo>
                  <a:cubicBezTo>
                    <a:pt x="24" y="254"/>
                    <a:pt x="0" y="94"/>
                    <a:pt x="0" y="94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7" y="0"/>
                    <a:pt x="190" y="0"/>
                    <a:pt x="194" y="1"/>
                  </a:cubicBezTo>
                  <a:cubicBezTo>
                    <a:pt x="194" y="1"/>
                    <a:pt x="315" y="244"/>
                    <a:pt x="315" y="378"/>
                  </a:cubicBezTo>
                  <a:cubicBezTo>
                    <a:pt x="315" y="392"/>
                    <a:pt x="315" y="406"/>
                    <a:pt x="315" y="421"/>
                  </a:cubicBezTo>
                  <a:cubicBezTo>
                    <a:pt x="311" y="551"/>
                    <a:pt x="307" y="720"/>
                    <a:pt x="508" y="855"/>
                  </a:cubicBezTo>
                  <a:cubicBezTo>
                    <a:pt x="515" y="859"/>
                    <a:pt x="522" y="864"/>
                    <a:pt x="529" y="868"/>
                  </a:cubicBezTo>
                  <a:close/>
                </a:path>
              </a:pathLst>
            </a:custGeom>
            <a:gradFill>
              <a:gsLst>
                <a:gs pos="100000">
                  <a:srgbClr val="5936E0"/>
                </a:gs>
                <a:gs pos="44000">
                  <a:srgbClr val="371DBD"/>
                </a:gs>
              </a:gsLst>
              <a:lin ang="132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50" name="Полилиния: Фигура 66">
              <a:extLst>
                <a:ext uri="{FF2B5EF4-FFF2-40B4-BE49-F238E27FC236}">
                  <a16:creationId xmlns:a16="http://schemas.microsoft.com/office/drawing/2014/main" id="{94697B46-1C78-4E68-80E7-2C54EA2C44B6}"/>
                </a:ext>
              </a:extLst>
            </p:cNvPr>
            <p:cNvSpPr/>
            <p:nvPr/>
          </p:nvSpPr>
          <p:spPr>
            <a:xfrm rot="20923453">
              <a:off x="6655547" y="-439156"/>
              <a:ext cx="5488008" cy="1037277"/>
            </a:xfrm>
            <a:custGeom>
              <a:avLst/>
              <a:gdLst>
                <a:gd name="connsiteX0" fmla="*/ 584535 w 5488008"/>
                <a:gd name="connsiteY0" fmla="*/ 0 h 1037277"/>
                <a:gd name="connsiteX1" fmla="*/ 5488008 w 5488008"/>
                <a:gd name="connsiteY1" fmla="*/ 977656 h 1037277"/>
                <a:gd name="connsiteX2" fmla="*/ 5476121 w 5488008"/>
                <a:gd name="connsiteY2" fmla="*/ 1037276 h 1037277"/>
                <a:gd name="connsiteX3" fmla="*/ 0 w 5488008"/>
                <a:gd name="connsiteY3" fmla="*/ 1037277 h 1037277"/>
                <a:gd name="connsiteX4" fmla="*/ 35107 w 5488008"/>
                <a:gd name="connsiteY4" fmla="*/ 912868 h 1037277"/>
                <a:gd name="connsiteX5" fmla="*/ 584535 w 5488008"/>
                <a:gd name="connsiteY5" fmla="*/ 0 h 1037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8008" h="1037277">
                  <a:moveTo>
                    <a:pt x="584535" y="0"/>
                  </a:moveTo>
                  <a:lnTo>
                    <a:pt x="5488008" y="977656"/>
                  </a:lnTo>
                  <a:lnTo>
                    <a:pt x="5476121" y="1037276"/>
                  </a:lnTo>
                  <a:lnTo>
                    <a:pt x="0" y="1037277"/>
                  </a:lnTo>
                  <a:lnTo>
                    <a:pt x="35107" y="912868"/>
                  </a:lnTo>
                  <a:cubicBezTo>
                    <a:pt x="217952" y="337066"/>
                    <a:pt x="584535" y="0"/>
                    <a:pt x="584535" y="0"/>
                  </a:cubicBez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83000">
                  <a:srgbClr val="6672E4"/>
                </a:gs>
              </a:gsLst>
              <a:lin ang="24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endParaRPr sz="1600" cap="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65355"/>
              <a:ext cx="468149" cy="1876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id="{7002CE09-EFA4-464F-AD79-D44ED2EB1C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0524050"/>
              </p:ext>
            </p:extLst>
          </p:nvPr>
        </p:nvGraphicFramePr>
        <p:xfrm>
          <a:off x="983814" y="89726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8" name="Рисунок 17" descr="Это изображение двух пар рук, собирающих вместе кусочки головоломки. ">
            <a:extLst>
              <a:ext uri="{FF2B5EF4-FFF2-40B4-BE49-F238E27FC236}">
                <a16:creationId xmlns:a16="http://schemas.microsoft.com/office/drawing/2014/main" id="{7674C8C8-303C-4652-B828-464A33BF9FB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15224"/>
          <a:stretch/>
        </p:blipFill>
        <p:spPr>
          <a:xfrm>
            <a:off x="9111814" y="1355886"/>
            <a:ext cx="3048190" cy="450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37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endParaRPr sz="1600" cap="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graphicFrame>
        <p:nvGraphicFramePr>
          <p:cNvPr id="16" name="Схема 15">
            <a:extLst>
              <a:ext uri="{FF2B5EF4-FFF2-40B4-BE49-F238E27FC236}">
                <a16:creationId xmlns:a16="http://schemas.microsoft.com/office/drawing/2014/main" id="{BA61171E-326F-47E9-8225-192D57DAB3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9565558"/>
              </p:ext>
            </p:extLst>
          </p:nvPr>
        </p:nvGraphicFramePr>
        <p:xfrm>
          <a:off x="833513" y="1029789"/>
          <a:ext cx="10524974" cy="4798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3485A312-7FD5-4F64-858E-4B883D446D1F}"/>
              </a:ext>
            </a:extLst>
          </p:cNvPr>
          <p:cNvCxnSpPr/>
          <p:nvPr/>
        </p:nvCxnSpPr>
        <p:spPr>
          <a:xfrm flipH="1">
            <a:off x="1967629" y="1970818"/>
            <a:ext cx="320691" cy="4099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DDC98923-09DB-46C2-AF8D-DFA3CC732233}"/>
              </a:ext>
            </a:extLst>
          </p:cNvPr>
          <p:cNvCxnSpPr/>
          <p:nvPr/>
        </p:nvCxnSpPr>
        <p:spPr>
          <a:xfrm>
            <a:off x="3968750" y="1970818"/>
            <a:ext cx="0" cy="4099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B3AD7F84-B07C-4620-B5B8-33419869F5B7}"/>
              </a:ext>
            </a:extLst>
          </p:cNvPr>
          <p:cNvCxnSpPr/>
          <p:nvPr/>
        </p:nvCxnSpPr>
        <p:spPr>
          <a:xfrm>
            <a:off x="6096000" y="1970818"/>
            <a:ext cx="0" cy="4099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A7C42CB6-50BB-46C7-B255-4642A45D49B8}"/>
              </a:ext>
            </a:extLst>
          </p:cNvPr>
          <p:cNvCxnSpPr/>
          <p:nvPr/>
        </p:nvCxnSpPr>
        <p:spPr>
          <a:xfrm>
            <a:off x="8229600" y="1970818"/>
            <a:ext cx="0" cy="4099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559B500E-2094-4876-8110-8E83A9571CD0}"/>
              </a:ext>
            </a:extLst>
          </p:cNvPr>
          <p:cNvCxnSpPr/>
          <p:nvPr/>
        </p:nvCxnSpPr>
        <p:spPr>
          <a:xfrm>
            <a:off x="9791700" y="1970817"/>
            <a:ext cx="279400" cy="4099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185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продукта</a:t>
            </a:r>
            <a:endParaRPr sz="1600" cap="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aphicFrame>
        <p:nvGraphicFramePr>
          <p:cNvPr id="18" name="Схема 17">
            <a:extLst>
              <a:ext uri="{FF2B5EF4-FFF2-40B4-BE49-F238E27FC236}">
                <a16:creationId xmlns:a16="http://schemas.microsoft.com/office/drawing/2014/main" id="{B20B42D9-6B1A-40A5-B6F5-5C91B49301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7660741"/>
              </p:ext>
            </p:extLst>
          </p:nvPr>
        </p:nvGraphicFramePr>
        <p:xfrm>
          <a:off x="2032000" y="94986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F2F1A2C7-A0EE-4C9D-94F6-F2A178CD1D29}"/>
              </a:ext>
            </a:extLst>
          </p:cNvPr>
          <p:cNvCxnSpPr>
            <a:cxnSpLocks/>
          </p:cNvCxnSpPr>
          <p:nvPr/>
        </p:nvCxnSpPr>
        <p:spPr>
          <a:xfrm>
            <a:off x="5956300" y="1742328"/>
            <a:ext cx="270669" cy="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DCC5B242-5B0B-4517-B317-95669B526ADB}"/>
              </a:ext>
            </a:extLst>
          </p:cNvPr>
          <p:cNvCxnSpPr>
            <a:cxnSpLocks/>
          </p:cNvCxnSpPr>
          <p:nvPr/>
        </p:nvCxnSpPr>
        <p:spPr>
          <a:xfrm>
            <a:off x="7594600" y="2581322"/>
            <a:ext cx="0" cy="261937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B63C7264-E571-4A0B-BD9B-33A8B39CA929}"/>
              </a:ext>
            </a:extLst>
          </p:cNvPr>
          <p:cNvCxnSpPr>
            <a:cxnSpLocks/>
          </p:cNvCxnSpPr>
          <p:nvPr/>
        </p:nvCxnSpPr>
        <p:spPr>
          <a:xfrm>
            <a:off x="4561840" y="2581321"/>
            <a:ext cx="0" cy="261937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80B370C8-091F-4A67-A765-B8E9092C60E3}"/>
              </a:ext>
            </a:extLst>
          </p:cNvPr>
          <p:cNvCxnSpPr>
            <a:cxnSpLocks/>
          </p:cNvCxnSpPr>
          <p:nvPr/>
        </p:nvCxnSpPr>
        <p:spPr>
          <a:xfrm>
            <a:off x="5956300" y="3659196"/>
            <a:ext cx="270669" cy="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DCB82648-015C-40E9-9425-FDCFEDCF4B9C}"/>
              </a:ext>
            </a:extLst>
          </p:cNvPr>
          <p:cNvCxnSpPr>
            <a:cxnSpLocks/>
          </p:cNvCxnSpPr>
          <p:nvPr/>
        </p:nvCxnSpPr>
        <p:spPr>
          <a:xfrm>
            <a:off x="4561840" y="4464891"/>
            <a:ext cx="0" cy="261937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7578B464-432A-4271-ABBB-D2871CB6AE66}"/>
              </a:ext>
            </a:extLst>
          </p:cNvPr>
          <p:cNvCxnSpPr>
            <a:cxnSpLocks/>
          </p:cNvCxnSpPr>
          <p:nvPr/>
        </p:nvCxnSpPr>
        <p:spPr>
          <a:xfrm>
            <a:off x="7594600" y="4464891"/>
            <a:ext cx="0" cy="261937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31E34B1D-0539-4059-A22C-D8C6FDBDF31A}"/>
              </a:ext>
            </a:extLst>
          </p:cNvPr>
          <p:cNvCxnSpPr>
            <a:cxnSpLocks/>
          </p:cNvCxnSpPr>
          <p:nvPr/>
        </p:nvCxnSpPr>
        <p:spPr>
          <a:xfrm>
            <a:off x="5960665" y="5487996"/>
            <a:ext cx="270669" cy="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6" name="Рисунок 25" title="Декоративный элемент">
            <a:extLst>
              <a:ext uri="{FF2B5EF4-FFF2-40B4-BE49-F238E27FC236}">
                <a16:creationId xmlns:a16="http://schemas.microsoft.com/office/drawing/2014/main" id="{7D135149-688F-45C7-8B32-0C3295D5B9C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4976" t="-18769" r="-20858" b="-17066"/>
          <a:stretch/>
        </p:blipFill>
        <p:spPr>
          <a:xfrm>
            <a:off x="108622" y="894576"/>
            <a:ext cx="885235" cy="885235"/>
          </a:xfrm>
          <a:prstGeom prst="rect">
            <a:avLst/>
          </a:prstGeom>
        </p:spPr>
      </p:pic>
      <p:pic>
        <p:nvPicPr>
          <p:cNvPr id="27" name="Рисунок 26" title="Декоративный элемент">
            <a:extLst>
              <a:ext uri="{FF2B5EF4-FFF2-40B4-BE49-F238E27FC236}">
                <a16:creationId xmlns:a16="http://schemas.microsoft.com/office/drawing/2014/main" id="{378BF9F0-9EED-4C98-B468-44FDDECE9A3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3860" t="-15649" r="-14314" b="-12525"/>
          <a:stretch/>
        </p:blipFill>
        <p:spPr>
          <a:xfrm>
            <a:off x="11277455" y="5925912"/>
            <a:ext cx="885235" cy="885235"/>
          </a:xfrm>
          <a:prstGeom prst="rect">
            <a:avLst/>
          </a:prstGeom>
        </p:spPr>
      </p:pic>
      <p:grpSp>
        <p:nvGrpSpPr>
          <p:cNvPr id="28" name="Группа 27" descr="Это изображение содержит рисунок мужчины с бородой. ">
            <a:extLst>
              <a:ext uri="{FF2B5EF4-FFF2-40B4-BE49-F238E27FC236}">
                <a16:creationId xmlns:a16="http://schemas.microsoft.com/office/drawing/2014/main" id="{9EB099C4-850B-4256-89E6-CD18DF8EBE5D}"/>
              </a:ext>
            </a:extLst>
          </p:cNvPr>
          <p:cNvGrpSpPr/>
          <p:nvPr/>
        </p:nvGrpSpPr>
        <p:grpSpPr>
          <a:xfrm>
            <a:off x="63553" y="1126970"/>
            <a:ext cx="3327348" cy="5288348"/>
            <a:chOff x="117404" y="1951388"/>
            <a:chExt cx="3810340" cy="5197917"/>
          </a:xfrm>
        </p:grpSpPr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7EE7DBF9-E94F-4AFD-BCEE-C1EC84C6437D}"/>
                </a:ext>
              </a:extLst>
            </p:cNvPr>
            <p:cNvSpPr/>
            <p:nvPr/>
          </p:nvSpPr>
          <p:spPr>
            <a:xfrm>
              <a:off x="218769" y="2438400"/>
              <a:ext cx="3131996" cy="3131996"/>
            </a:xfrm>
            <a:prstGeom prst="ellipse">
              <a:avLst/>
            </a:prstGeom>
            <a:gradFill>
              <a:gsLst>
                <a:gs pos="0">
                  <a:srgbClr val="7CEFD8"/>
                </a:gs>
                <a:gs pos="71000">
                  <a:srgbClr val="6672E4"/>
                </a:gs>
                <a:gs pos="100000">
                  <a:srgbClr val="882BE5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F37C3964-436B-4F4F-8CBF-CA7262BA3D22}"/>
                </a:ext>
              </a:extLst>
            </p:cNvPr>
            <p:cNvGrpSpPr/>
            <p:nvPr/>
          </p:nvGrpSpPr>
          <p:grpSpPr>
            <a:xfrm>
              <a:off x="524849" y="2442817"/>
              <a:ext cx="2749416" cy="4706488"/>
              <a:chOff x="209099" y="1340526"/>
              <a:chExt cx="3468002" cy="5936574"/>
            </a:xfrm>
          </p:grpSpPr>
          <p:sp>
            <p:nvSpPr>
              <p:cNvPr id="37" name="Полилиния 5">
                <a:extLst>
                  <a:ext uri="{FF2B5EF4-FFF2-40B4-BE49-F238E27FC236}">
                    <a16:creationId xmlns:a16="http://schemas.microsoft.com/office/drawing/2014/main" id="{15AD2019-02C1-49FB-A4A5-1D688627A2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6528" y="3310241"/>
                <a:ext cx="1340572" cy="1498286"/>
              </a:xfrm>
              <a:custGeom>
                <a:avLst/>
                <a:gdLst>
                  <a:gd name="T0" fmla="*/ 210 w 502"/>
                  <a:gd name="T1" fmla="*/ 73 h 562"/>
                  <a:gd name="T2" fmla="*/ 463 w 502"/>
                  <a:gd name="T3" fmla="*/ 365 h 562"/>
                  <a:gd name="T4" fmla="*/ 463 w 502"/>
                  <a:gd name="T5" fmla="*/ 549 h 562"/>
                  <a:gd name="T6" fmla="*/ 81 w 502"/>
                  <a:gd name="T7" fmla="*/ 311 h 562"/>
                  <a:gd name="T8" fmla="*/ 48 w 502"/>
                  <a:gd name="T9" fmla="*/ 5 h 562"/>
                  <a:gd name="T10" fmla="*/ 210 w 502"/>
                  <a:gd name="T11" fmla="*/ 73 h 5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2" h="562">
                    <a:moveTo>
                      <a:pt x="210" y="73"/>
                    </a:moveTo>
                    <a:cubicBezTo>
                      <a:pt x="210" y="73"/>
                      <a:pt x="450" y="325"/>
                      <a:pt x="463" y="365"/>
                    </a:cubicBezTo>
                    <a:cubicBezTo>
                      <a:pt x="475" y="405"/>
                      <a:pt x="502" y="535"/>
                      <a:pt x="463" y="549"/>
                    </a:cubicBezTo>
                    <a:cubicBezTo>
                      <a:pt x="423" y="562"/>
                      <a:pt x="161" y="540"/>
                      <a:pt x="81" y="311"/>
                    </a:cubicBezTo>
                    <a:cubicBezTo>
                      <a:pt x="0" y="81"/>
                      <a:pt x="30" y="9"/>
                      <a:pt x="48" y="5"/>
                    </a:cubicBezTo>
                    <a:cubicBezTo>
                      <a:pt x="66" y="0"/>
                      <a:pt x="157" y="17"/>
                      <a:pt x="210" y="73"/>
                    </a:cubicBezTo>
                    <a:close/>
                  </a:path>
                </a:pathLst>
              </a:custGeom>
              <a:gradFill>
                <a:gsLst>
                  <a:gs pos="0">
                    <a:srgbClr val="7D4BC9"/>
                  </a:gs>
                  <a:gs pos="78000">
                    <a:srgbClr val="16286E"/>
                  </a:gs>
                </a:gsLst>
                <a:lin ang="54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" name="Полилиния 6">
                <a:extLst>
                  <a:ext uri="{FF2B5EF4-FFF2-40B4-BE49-F238E27FC236}">
                    <a16:creationId xmlns:a16="http://schemas.microsoft.com/office/drawing/2014/main" id="{1681CA8A-22C8-4A27-BCCD-5A3DBD09D8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4814" y="1340526"/>
                <a:ext cx="1248001" cy="2249144"/>
              </a:xfrm>
              <a:custGeom>
                <a:avLst/>
                <a:gdLst>
                  <a:gd name="T0" fmla="*/ 413 w 467"/>
                  <a:gd name="T1" fmla="*/ 409 h 844"/>
                  <a:gd name="T2" fmla="*/ 420 w 467"/>
                  <a:gd name="T3" fmla="*/ 446 h 844"/>
                  <a:gd name="T4" fmla="*/ 410 w 467"/>
                  <a:gd name="T5" fmla="*/ 586 h 844"/>
                  <a:gd name="T6" fmla="*/ 431 w 467"/>
                  <a:gd name="T7" fmla="*/ 664 h 844"/>
                  <a:gd name="T8" fmla="*/ 371 w 467"/>
                  <a:gd name="T9" fmla="*/ 820 h 844"/>
                  <a:gd name="T10" fmla="*/ 99 w 467"/>
                  <a:gd name="T11" fmla="*/ 595 h 844"/>
                  <a:gd name="T12" fmla="*/ 87 w 467"/>
                  <a:gd name="T13" fmla="*/ 476 h 844"/>
                  <a:gd name="T14" fmla="*/ 87 w 467"/>
                  <a:gd name="T15" fmla="*/ 475 h 844"/>
                  <a:gd name="T16" fmla="*/ 93 w 467"/>
                  <a:gd name="T17" fmla="*/ 438 h 844"/>
                  <a:gd name="T18" fmla="*/ 0 w 467"/>
                  <a:gd name="T19" fmla="*/ 380 h 844"/>
                  <a:gd name="T20" fmla="*/ 39 w 467"/>
                  <a:gd name="T21" fmla="*/ 228 h 844"/>
                  <a:gd name="T22" fmla="*/ 62 w 467"/>
                  <a:gd name="T23" fmla="*/ 98 h 844"/>
                  <a:gd name="T24" fmla="*/ 31 w 467"/>
                  <a:gd name="T25" fmla="*/ 98 h 844"/>
                  <a:gd name="T26" fmla="*/ 146 w 467"/>
                  <a:gd name="T27" fmla="*/ 4 h 844"/>
                  <a:gd name="T28" fmla="*/ 205 w 467"/>
                  <a:gd name="T29" fmla="*/ 14 h 844"/>
                  <a:gd name="T30" fmla="*/ 297 w 467"/>
                  <a:gd name="T31" fmla="*/ 15 h 844"/>
                  <a:gd name="T32" fmla="*/ 413 w 467"/>
                  <a:gd name="T33" fmla="*/ 49 h 844"/>
                  <a:gd name="T34" fmla="*/ 422 w 467"/>
                  <a:gd name="T35" fmla="*/ 72 h 844"/>
                  <a:gd name="T36" fmla="*/ 424 w 467"/>
                  <a:gd name="T37" fmla="*/ 86 h 844"/>
                  <a:gd name="T38" fmla="*/ 410 w 467"/>
                  <a:gd name="T39" fmla="*/ 124 h 844"/>
                  <a:gd name="T40" fmla="*/ 432 w 467"/>
                  <a:gd name="T41" fmla="*/ 249 h 844"/>
                  <a:gd name="T42" fmla="*/ 446 w 467"/>
                  <a:gd name="T43" fmla="*/ 374 h 844"/>
                  <a:gd name="T44" fmla="*/ 446 w 467"/>
                  <a:gd name="T45" fmla="*/ 409 h 844"/>
                  <a:gd name="T46" fmla="*/ 413 w 467"/>
                  <a:gd name="T47" fmla="*/ 409 h 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67" h="844">
                    <a:moveTo>
                      <a:pt x="413" y="409"/>
                    </a:moveTo>
                    <a:cubicBezTo>
                      <a:pt x="413" y="409"/>
                      <a:pt x="425" y="426"/>
                      <a:pt x="420" y="446"/>
                    </a:cubicBezTo>
                    <a:cubicBezTo>
                      <a:pt x="415" y="465"/>
                      <a:pt x="385" y="526"/>
                      <a:pt x="410" y="586"/>
                    </a:cubicBezTo>
                    <a:cubicBezTo>
                      <a:pt x="418" y="605"/>
                      <a:pt x="427" y="633"/>
                      <a:pt x="431" y="664"/>
                    </a:cubicBezTo>
                    <a:cubicBezTo>
                      <a:pt x="441" y="728"/>
                      <a:pt x="433" y="803"/>
                      <a:pt x="371" y="820"/>
                    </a:cubicBezTo>
                    <a:cubicBezTo>
                      <a:pt x="280" y="844"/>
                      <a:pt x="123" y="754"/>
                      <a:pt x="99" y="595"/>
                    </a:cubicBezTo>
                    <a:cubicBezTo>
                      <a:pt x="91" y="536"/>
                      <a:pt x="87" y="499"/>
                      <a:pt x="87" y="476"/>
                    </a:cubicBezTo>
                    <a:cubicBezTo>
                      <a:pt x="87" y="475"/>
                      <a:pt x="87" y="475"/>
                      <a:pt x="87" y="475"/>
                    </a:cubicBezTo>
                    <a:cubicBezTo>
                      <a:pt x="86" y="437"/>
                      <a:pt x="93" y="438"/>
                      <a:pt x="93" y="438"/>
                    </a:cubicBezTo>
                    <a:cubicBezTo>
                      <a:pt x="0" y="380"/>
                      <a:pt x="0" y="380"/>
                      <a:pt x="0" y="380"/>
                    </a:cubicBezTo>
                    <a:cubicBezTo>
                      <a:pt x="0" y="380"/>
                      <a:pt x="42" y="270"/>
                      <a:pt x="39" y="228"/>
                    </a:cubicBezTo>
                    <a:cubicBezTo>
                      <a:pt x="36" y="186"/>
                      <a:pt x="19" y="171"/>
                      <a:pt x="62" y="98"/>
                    </a:cubicBezTo>
                    <a:cubicBezTo>
                      <a:pt x="31" y="98"/>
                      <a:pt x="31" y="98"/>
                      <a:pt x="31" y="98"/>
                    </a:cubicBezTo>
                    <a:cubicBezTo>
                      <a:pt x="31" y="98"/>
                      <a:pt x="46" y="13"/>
                      <a:pt x="146" y="4"/>
                    </a:cubicBezTo>
                    <a:cubicBezTo>
                      <a:pt x="146" y="4"/>
                      <a:pt x="177" y="0"/>
                      <a:pt x="205" y="14"/>
                    </a:cubicBezTo>
                    <a:cubicBezTo>
                      <a:pt x="232" y="28"/>
                      <a:pt x="262" y="22"/>
                      <a:pt x="297" y="15"/>
                    </a:cubicBezTo>
                    <a:cubicBezTo>
                      <a:pt x="332" y="8"/>
                      <a:pt x="393" y="16"/>
                      <a:pt x="413" y="49"/>
                    </a:cubicBezTo>
                    <a:cubicBezTo>
                      <a:pt x="417" y="57"/>
                      <a:pt x="421" y="65"/>
                      <a:pt x="422" y="72"/>
                    </a:cubicBezTo>
                    <a:cubicBezTo>
                      <a:pt x="423" y="77"/>
                      <a:pt x="424" y="82"/>
                      <a:pt x="424" y="86"/>
                    </a:cubicBezTo>
                    <a:cubicBezTo>
                      <a:pt x="425" y="104"/>
                      <a:pt x="418" y="118"/>
                      <a:pt x="410" y="124"/>
                    </a:cubicBezTo>
                    <a:cubicBezTo>
                      <a:pt x="410" y="124"/>
                      <a:pt x="444" y="197"/>
                      <a:pt x="432" y="249"/>
                    </a:cubicBezTo>
                    <a:cubicBezTo>
                      <a:pt x="419" y="300"/>
                      <a:pt x="412" y="315"/>
                      <a:pt x="446" y="374"/>
                    </a:cubicBezTo>
                    <a:cubicBezTo>
                      <a:pt x="446" y="374"/>
                      <a:pt x="467" y="389"/>
                      <a:pt x="446" y="409"/>
                    </a:cubicBezTo>
                    <a:cubicBezTo>
                      <a:pt x="446" y="409"/>
                      <a:pt x="436" y="417"/>
                      <a:pt x="413" y="40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" name="Полилиния 7">
                <a:extLst>
                  <a:ext uri="{FF2B5EF4-FFF2-40B4-BE49-F238E27FC236}">
                    <a16:creationId xmlns:a16="http://schemas.microsoft.com/office/drawing/2014/main" id="{F66080B9-17F2-42A3-AE27-DA68FBAD5E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6242" y="1340526"/>
                <a:ext cx="1081715" cy="608572"/>
              </a:xfrm>
              <a:custGeom>
                <a:avLst/>
                <a:gdLst>
                  <a:gd name="T0" fmla="*/ 405 w 405"/>
                  <a:gd name="T1" fmla="*/ 86 h 228"/>
                  <a:gd name="T2" fmla="*/ 178 w 405"/>
                  <a:gd name="T3" fmla="*/ 98 h 228"/>
                  <a:gd name="T4" fmla="*/ 114 w 405"/>
                  <a:gd name="T5" fmla="*/ 186 h 228"/>
                  <a:gd name="T6" fmla="*/ 20 w 405"/>
                  <a:gd name="T7" fmla="*/ 228 h 228"/>
                  <a:gd name="T8" fmla="*/ 43 w 405"/>
                  <a:gd name="T9" fmla="*/ 98 h 228"/>
                  <a:gd name="T10" fmla="*/ 12 w 405"/>
                  <a:gd name="T11" fmla="*/ 98 h 228"/>
                  <a:gd name="T12" fmla="*/ 127 w 405"/>
                  <a:gd name="T13" fmla="*/ 4 h 228"/>
                  <a:gd name="T14" fmla="*/ 186 w 405"/>
                  <a:gd name="T15" fmla="*/ 14 h 228"/>
                  <a:gd name="T16" fmla="*/ 278 w 405"/>
                  <a:gd name="T17" fmla="*/ 15 h 228"/>
                  <a:gd name="T18" fmla="*/ 394 w 405"/>
                  <a:gd name="T19" fmla="*/ 49 h 228"/>
                  <a:gd name="T20" fmla="*/ 403 w 405"/>
                  <a:gd name="T21" fmla="*/ 72 h 228"/>
                  <a:gd name="T22" fmla="*/ 405 w 405"/>
                  <a:gd name="T23" fmla="*/ 8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5" h="228">
                    <a:moveTo>
                      <a:pt x="405" y="86"/>
                    </a:moveTo>
                    <a:cubicBezTo>
                      <a:pt x="358" y="84"/>
                      <a:pt x="287" y="87"/>
                      <a:pt x="178" y="98"/>
                    </a:cubicBezTo>
                    <a:cubicBezTo>
                      <a:pt x="178" y="98"/>
                      <a:pt x="118" y="122"/>
                      <a:pt x="114" y="186"/>
                    </a:cubicBezTo>
                    <a:cubicBezTo>
                      <a:pt x="114" y="186"/>
                      <a:pt x="61" y="157"/>
                      <a:pt x="20" y="228"/>
                    </a:cubicBezTo>
                    <a:cubicBezTo>
                      <a:pt x="17" y="186"/>
                      <a:pt x="0" y="171"/>
                      <a:pt x="43" y="98"/>
                    </a:cubicBezTo>
                    <a:cubicBezTo>
                      <a:pt x="12" y="98"/>
                      <a:pt x="12" y="98"/>
                      <a:pt x="12" y="98"/>
                    </a:cubicBezTo>
                    <a:cubicBezTo>
                      <a:pt x="12" y="98"/>
                      <a:pt x="27" y="13"/>
                      <a:pt x="127" y="4"/>
                    </a:cubicBezTo>
                    <a:cubicBezTo>
                      <a:pt x="127" y="4"/>
                      <a:pt x="158" y="0"/>
                      <a:pt x="186" y="14"/>
                    </a:cubicBezTo>
                    <a:cubicBezTo>
                      <a:pt x="213" y="28"/>
                      <a:pt x="243" y="22"/>
                      <a:pt x="278" y="15"/>
                    </a:cubicBezTo>
                    <a:cubicBezTo>
                      <a:pt x="313" y="8"/>
                      <a:pt x="374" y="16"/>
                      <a:pt x="394" y="49"/>
                    </a:cubicBezTo>
                    <a:cubicBezTo>
                      <a:pt x="398" y="57"/>
                      <a:pt x="402" y="65"/>
                      <a:pt x="403" y="72"/>
                    </a:cubicBezTo>
                    <a:cubicBezTo>
                      <a:pt x="404" y="77"/>
                      <a:pt x="405" y="82"/>
                      <a:pt x="405" y="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6524DE"/>
                  </a:gs>
                  <a:gs pos="76000">
                    <a:srgbClr val="6524DE">
                      <a:alpha val="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" name="Полилиния 8">
                <a:extLst>
                  <a:ext uri="{FF2B5EF4-FFF2-40B4-BE49-F238E27FC236}">
                    <a16:creationId xmlns:a16="http://schemas.microsoft.com/office/drawing/2014/main" id="{2CB2EF87-629C-4F71-AB30-E6CA9AB373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3386" y="1422812"/>
                <a:ext cx="699429" cy="1808573"/>
              </a:xfrm>
              <a:custGeom>
                <a:avLst/>
                <a:gdLst>
                  <a:gd name="T0" fmla="*/ 208 w 262"/>
                  <a:gd name="T1" fmla="*/ 378 h 678"/>
                  <a:gd name="T2" fmla="*/ 215 w 262"/>
                  <a:gd name="T3" fmla="*/ 415 h 678"/>
                  <a:gd name="T4" fmla="*/ 205 w 262"/>
                  <a:gd name="T5" fmla="*/ 555 h 678"/>
                  <a:gd name="T6" fmla="*/ 226 w 262"/>
                  <a:gd name="T7" fmla="*/ 633 h 678"/>
                  <a:gd name="T8" fmla="*/ 92 w 262"/>
                  <a:gd name="T9" fmla="*/ 411 h 678"/>
                  <a:gd name="T10" fmla="*/ 45 w 262"/>
                  <a:gd name="T11" fmla="*/ 280 h 678"/>
                  <a:gd name="T12" fmla="*/ 23 w 262"/>
                  <a:gd name="T13" fmla="*/ 165 h 678"/>
                  <a:gd name="T14" fmla="*/ 56 w 262"/>
                  <a:gd name="T15" fmla="*/ 82 h 678"/>
                  <a:gd name="T16" fmla="*/ 180 w 262"/>
                  <a:gd name="T17" fmla="*/ 33 h 678"/>
                  <a:gd name="T18" fmla="*/ 217 w 262"/>
                  <a:gd name="T19" fmla="*/ 41 h 678"/>
                  <a:gd name="T20" fmla="*/ 205 w 262"/>
                  <a:gd name="T21" fmla="*/ 93 h 678"/>
                  <a:gd name="T22" fmla="*/ 227 w 262"/>
                  <a:gd name="T23" fmla="*/ 218 h 678"/>
                  <a:gd name="T24" fmla="*/ 241 w 262"/>
                  <a:gd name="T25" fmla="*/ 343 h 678"/>
                  <a:gd name="T26" fmla="*/ 241 w 262"/>
                  <a:gd name="T27" fmla="*/ 378 h 678"/>
                  <a:gd name="T28" fmla="*/ 208 w 262"/>
                  <a:gd name="T29" fmla="*/ 378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2" h="678">
                    <a:moveTo>
                      <a:pt x="208" y="378"/>
                    </a:moveTo>
                    <a:cubicBezTo>
                      <a:pt x="208" y="378"/>
                      <a:pt x="220" y="395"/>
                      <a:pt x="215" y="415"/>
                    </a:cubicBezTo>
                    <a:cubicBezTo>
                      <a:pt x="210" y="434"/>
                      <a:pt x="180" y="495"/>
                      <a:pt x="205" y="555"/>
                    </a:cubicBezTo>
                    <a:cubicBezTo>
                      <a:pt x="213" y="574"/>
                      <a:pt x="222" y="602"/>
                      <a:pt x="226" y="633"/>
                    </a:cubicBezTo>
                    <a:cubicBezTo>
                      <a:pt x="146" y="678"/>
                      <a:pt x="100" y="440"/>
                      <a:pt x="92" y="411"/>
                    </a:cubicBezTo>
                    <a:cubicBezTo>
                      <a:pt x="85" y="382"/>
                      <a:pt x="35" y="333"/>
                      <a:pt x="45" y="280"/>
                    </a:cubicBezTo>
                    <a:cubicBezTo>
                      <a:pt x="56" y="227"/>
                      <a:pt x="45" y="218"/>
                      <a:pt x="23" y="165"/>
                    </a:cubicBezTo>
                    <a:cubicBezTo>
                      <a:pt x="0" y="113"/>
                      <a:pt x="56" y="82"/>
                      <a:pt x="56" y="82"/>
                    </a:cubicBezTo>
                    <a:cubicBezTo>
                      <a:pt x="107" y="0"/>
                      <a:pt x="158" y="34"/>
                      <a:pt x="180" y="33"/>
                    </a:cubicBezTo>
                    <a:cubicBezTo>
                      <a:pt x="186" y="33"/>
                      <a:pt x="200" y="35"/>
                      <a:pt x="217" y="41"/>
                    </a:cubicBezTo>
                    <a:cubicBezTo>
                      <a:pt x="223" y="65"/>
                      <a:pt x="216" y="85"/>
                      <a:pt x="205" y="93"/>
                    </a:cubicBezTo>
                    <a:cubicBezTo>
                      <a:pt x="205" y="93"/>
                      <a:pt x="239" y="166"/>
                      <a:pt x="227" y="218"/>
                    </a:cubicBezTo>
                    <a:cubicBezTo>
                      <a:pt x="214" y="269"/>
                      <a:pt x="207" y="284"/>
                      <a:pt x="241" y="343"/>
                    </a:cubicBezTo>
                    <a:cubicBezTo>
                      <a:pt x="241" y="343"/>
                      <a:pt x="262" y="358"/>
                      <a:pt x="241" y="378"/>
                    </a:cubicBezTo>
                    <a:cubicBezTo>
                      <a:pt x="241" y="378"/>
                      <a:pt x="231" y="386"/>
                      <a:pt x="208" y="378"/>
                    </a:cubicBezTo>
                    <a:close/>
                  </a:path>
                </a:pathLst>
              </a:custGeom>
              <a:solidFill>
                <a:srgbClr val="1500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" name="Полилиния 9">
                <a:extLst>
                  <a:ext uri="{FF2B5EF4-FFF2-40B4-BE49-F238E27FC236}">
                    <a16:creationId xmlns:a16="http://schemas.microsoft.com/office/drawing/2014/main" id="{1858F087-AAAB-43EC-AB0D-DC965C0378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099" y="2329669"/>
                <a:ext cx="2883430" cy="4947431"/>
              </a:xfrm>
              <a:custGeom>
                <a:avLst/>
                <a:gdLst>
                  <a:gd name="T0" fmla="*/ 904 w 1079"/>
                  <a:gd name="T1" fmla="*/ 1856 h 1856"/>
                  <a:gd name="T2" fmla="*/ 136 w 1079"/>
                  <a:gd name="T3" fmla="*/ 1856 h 1856"/>
                  <a:gd name="T4" fmla="*/ 116 w 1079"/>
                  <a:gd name="T5" fmla="*/ 962 h 1856"/>
                  <a:gd name="T6" fmla="*/ 449 w 1079"/>
                  <a:gd name="T7" fmla="*/ 104 h 1856"/>
                  <a:gd name="T8" fmla="*/ 497 w 1079"/>
                  <a:gd name="T9" fmla="*/ 30 h 1856"/>
                  <a:gd name="T10" fmla="*/ 526 w 1079"/>
                  <a:gd name="T11" fmla="*/ 9 h 1856"/>
                  <a:gd name="T12" fmla="*/ 753 w 1079"/>
                  <a:gd name="T13" fmla="*/ 150 h 1856"/>
                  <a:gd name="T14" fmla="*/ 823 w 1079"/>
                  <a:gd name="T15" fmla="*/ 312 h 1856"/>
                  <a:gd name="T16" fmla="*/ 904 w 1079"/>
                  <a:gd name="T17" fmla="*/ 1856 h 1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9" h="1856">
                    <a:moveTo>
                      <a:pt x="904" y="1856"/>
                    </a:moveTo>
                    <a:cubicBezTo>
                      <a:pt x="136" y="1856"/>
                      <a:pt x="136" y="1856"/>
                      <a:pt x="136" y="1856"/>
                    </a:cubicBezTo>
                    <a:cubicBezTo>
                      <a:pt x="125" y="1546"/>
                      <a:pt x="232" y="1684"/>
                      <a:pt x="116" y="962"/>
                    </a:cubicBezTo>
                    <a:cubicBezTo>
                      <a:pt x="0" y="241"/>
                      <a:pt x="449" y="104"/>
                      <a:pt x="449" y="104"/>
                    </a:cubicBezTo>
                    <a:cubicBezTo>
                      <a:pt x="449" y="104"/>
                      <a:pt x="481" y="60"/>
                      <a:pt x="497" y="30"/>
                    </a:cubicBezTo>
                    <a:cubicBezTo>
                      <a:pt x="512" y="0"/>
                      <a:pt x="526" y="9"/>
                      <a:pt x="526" y="9"/>
                    </a:cubicBezTo>
                    <a:cubicBezTo>
                      <a:pt x="753" y="150"/>
                      <a:pt x="753" y="150"/>
                      <a:pt x="753" y="150"/>
                    </a:cubicBezTo>
                    <a:cubicBezTo>
                      <a:pt x="780" y="202"/>
                      <a:pt x="803" y="257"/>
                      <a:pt x="823" y="312"/>
                    </a:cubicBezTo>
                    <a:cubicBezTo>
                      <a:pt x="1079" y="1007"/>
                      <a:pt x="904" y="1856"/>
                      <a:pt x="904" y="1856"/>
                    </a:cubicBezTo>
                    <a:close/>
                  </a:path>
                </a:pathLst>
              </a:custGeom>
              <a:gradFill>
                <a:gsLst>
                  <a:gs pos="0">
                    <a:srgbClr val="7D4BC9"/>
                  </a:gs>
                  <a:gs pos="78000">
                    <a:srgbClr val="16286E"/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" name="Полилиния 10">
                <a:extLst>
                  <a:ext uri="{FF2B5EF4-FFF2-40B4-BE49-F238E27FC236}">
                    <a16:creationId xmlns:a16="http://schemas.microsoft.com/office/drawing/2014/main" id="{636990DA-9E63-4D6E-B18E-1E8A539A69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9100" y="2329669"/>
                <a:ext cx="999430" cy="836572"/>
              </a:xfrm>
              <a:custGeom>
                <a:avLst/>
                <a:gdLst>
                  <a:gd name="T0" fmla="*/ 374 w 374"/>
                  <a:gd name="T1" fmla="*/ 312 h 314"/>
                  <a:gd name="T2" fmla="*/ 0 w 374"/>
                  <a:gd name="T3" fmla="*/ 104 h 314"/>
                  <a:gd name="T4" fmla="*/ 48 w 374"/>
                  <a:gd name="T5" fmla="*/ 30 h 314"/>
                  <a:gd name="T6" fmla="*/ 77 w 374"/>
                  <a:gd name="T7" fmla="*/ 9 h 314"/>
                  <a:gd name="T8" fmla="*/ 304 w 374"/>
                  <a:gd name="T9" fmla="*/ 150 h 314"/>
                  <a:gd name="T10" fmla="*/ 374 w 374"/>
                  <a:gd name="T11" fmla="*/ 312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4" h="314">
                    <a:moveTo>
                      <a:pt x="374" y="312"/>
                    </a:moveTo>
                    <a:cubicBezTo>
                      <a:pt x="222" y="314"/>
                      <a:pt x="0" y="104"/>
                      <a:pt x="0" y="104"/>
                    </a:cubicBezTo>
                    <a:cubicBezTo>
                      <a:pt x="0" y="104"/>
                      <a:pt x="32" y="60"/>
                      <a:pt x="48" y="30"/>
                    </a:cubicBezTo>
                    <a:cubicBezTo>
                      <a:pt x="63" y="0"/>
                      <a:pt x="77" y="9"/>
                      <a:pt x="77" y="9"/>
                    </a:cubicBezTo>
                    <a:cubicBezTo>
                      <a:pt x="304" y="150"/>
                      <a:pt x="304" y="150"/>
                      <a:pt x="304" y="150"/>
                    </a:cubicBezTo>
                    <a:cubicBezTo>
                      <a:pt x="331" y="202"/>
                      <a:pt x="354" y="257"/>
                      <a:pt x="374" y="3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7D4BC9"/>
                  </a:gs>
                  <a:gs pos="100000">
                    <a:srgbClr val="16286E"/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" name="Полилиния 11">
                <a:extLst>
                  <a:ext uri="{FF2B5EF4-FFF2-40B4-BE49-F238E27FC236}">
                    <a16:creationId xmlns:a16="http://schemas.microsoft.com/office/drawing/2014/main" id="{53FB07E5-1673-4275-BF82-4E49910BFA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3385" y="1835954"/>
                <a:ext cx="258858" cy="378858"/>
              </a:xfrm>
              <a:custGeom>
                <a:avLst/>
                <a:gdLst>
                  <a:gd name="T0" fmla="*/ 75 w 97"/>
                  <a:gd name="T1" fmla="*/ 34 h 142"/>
                  <a:gd name="T2" fmla="*/ 11 w 97"/>
                  <a:gd name="T3" fmla="*/ 66 h 142"/>
                  <a:gd name="T4" fmla="*/ 74 w 97"/>
                  <a:gd name="T5" fmla="*/ 132 h 142"/>
                  <a:gd name="T6" fmla="*/ 75 w 97"/>
                  <a:gd name="T7" fmla="*/ 34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7" h="142">
                    <a:moveTo>
                      <a:pt x="75" y="34"/>
                    </a:moveTo>
                    <a:cubicBezTo>
                      <a:pt x="75" y="34"/>
                      <a:pt x="22" y="0"/>
                      <a:pt x="11" y="66"/>
                    </a:cubicBezTo>
                    <a:cubicBezTo>
                      <a:pt x="0" y="132"/>
                      <a:pt x="59" y="142"/>
                      <a:pt x="74" y="132"/>
                    </a:cubicBezTo>
                    <a:cubicBezTo>
                      <a:pt x="74" y="132"/>
                      <a:pt x="97" y="82"/>
                      <a:pt x="75" y="34"/>
                    </a:cubicBezTo>
                    <a:close/>
                  </a:path>
                </a:pathLst>
              </a:custGeom>
              <a:solidFill>
                <a:srgbClr val="1500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" name="Полилиния 12">
                <a:extLst>
                  <a:ext uri="{FF2B5EF4-FFF2-40B4-BE49-F238E27FC236}">
                    <a16:creationId xmlns:a16="http://schemas.microsoft.com/office/drawing/2014/main" id="{4DD3E24E-B0EA-44F2-A645-E9C1E8661F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1962" y="1895956"/>
                <a:ext cx="1001144" cy="1693715"/>
              </a:xfrm>
              <a:custGeom>
                <a:avLst/>
                <a:gdLst>
                  <a:gd name="T0" fmla="*/ 284 w 375"/>
                  <a:gd name="T1" fmla="*/ 612 h 636"/>
                  <a:gd name="T2" fmla="*/ 12 w 375"/>
                  <a:gd name="T3" fmla="*/ 387 h 636"/>
                  <a:gd name="T4" fmla="*/ 0 w 375"/>
                  <a:gd name="T5" fmla="*/ 268 h 636"/>
                  <a:gd name="T6" fmla="*/ 0 w 375"/>
                  <a:gd name="T7" fmla="*/ 267 h 636"/>
                  <a:gd name="T8" fmla="*/ 6 w 375"/>
                  <a:gd name="T9" fmla="*/ 230 h 636"/>
                  <a:gd name="T10" fmla="*/ 36 w 375"/>
                  <a:gd name="T11" fmla="*/ 12 h 636"/>
                  <a:gd name="T12" fmla="*/ 64 w 375"/>
                  <a:gd name="T13" fmla="*/ 62 h 636"/>
                  <a:gd name="T14" fmla="*/ 173 w 375"/>
                  <a:gd name="T15" fmla="*/ 216 h 636"/>
                  <a:gd name="T16" fmla="*/ 226 w 375"/>
                  <a:gd name="T17" fmla="*/ 205 h 636"/>
                  <a:gd name="T18" fmla="*/ 326 w 375"/>
                  <a:gd name="T19" fmla="*/ 201 h 636"/>
                  <a:gd name="T20" fmla="*/ 333 w 375"/>
                  <a:gd name="T21" fmla="*/ 238 h 636"/>
                  <a:gd name="T22" fmla="*/ 323 w 375"/>
                  <a:gd name="T23" fmla="*/ 378 h 636"/>
                  <a:gd name="T24" fmla="*/ 284 w 375"/>
                  <a:gd name="T25" fmla="*/ 612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5" h="636">
                    <a:moveTo>
                      <a:pt x="284" y="612"/>
                    </a:moveTo>
                    <a:cubicBezTo>
                      <a:pt x="193" y="636"/>
                      <a:pt x="36" y="546"/>
                      <a:pt x="12" y="387"/>
                    </a:cubicBezTo>
                    <a:cubicBezTo>
                      <a:pt x="4" y="328"/>
                      <a:pt x="0" y="291"/>
                      <a:pt x="0" y="268"/>
                    </a:cubicBezTo>
                    <a:cubicBezTo>
                      <a:pt x="0" y="267"/>
                      <a:pt x="0" y="267"/>
                      <a:pt x="0" y="267"/>
                    </a:cubicBezTo>
                    <a:cubicBezTo>
                      <a:pt x="2" y="249"/>
                      <a:pt x="4" y="235"/>
                      <a:pt x="6" y="230"/>
                    </a:cubicBezTo>
                    <a:cubicBezTo>
                      <a:pt x="6" y="230"/>
                      <a:pt x="55" y="77"/>
                      <a:pt x="36" y="12"/>
                    </a:cubicBezTo>
                    <a:cubicBezTo>
                      <a:pt x="36" y="12"/>
                      <a:pt x="53" y="0"/>
                      <a:pt x="64" y="62"/>
                    </a:cubicBezTo>
                    <a:cubicBezTo>
                      <a:pt x="74" y="123"/>
                      <a:pt x="134" y="202"/>
                      <a:pt x="173" y="216"/>
                    </a:cubicBezTo>
                    <a:cubicBezTo>
                      <a:pt x="212" y="229"/>
                      <a:pt x="214" y="208"/>
                      <a:pt x="226" y="205"/>
                    </a:cubicBezTo>
                    <a:cubicBezTo>
                      <a:pt x="238" y="204"/>
                      <a:pt x="263" y="178"/>
                      <a:pt x="326" y="201"/>
                    </a:cubicBezTo>
                    <a:cubicBezTo>
                      <a:pt x="326" y="201"/>
                      <a:pt x="338" y="218"/>
                      <a:pt x="333" y="238"/>
                    </a:cubicBezTo>
                    <a:cubicBezTo>
                      <a:pt x="328" y="257"/>
                      <a:pt x="297" y="318"/>
                      <a:pt x="323" y="378"/>
                    </a:cubicBezTo>
                    <a:cubicBezTo>
                      <a:pt x="349" y="437"/>
                      <a:pt x="375" y="587"/>
                      <a:pt x="284" y="6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B7FFB"/>
                  </a:gs>
                  <a:gs pos="100000">
                    <a:srgbClr val="FB95E9"/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" name="Полилиния 13">
                <a:extLst>
                  <a:ext uri="{FF2B5EF4-FFF2-40B4-BE49-F238E27FC236}">
                    <a16:creationId xmlns:a16="http://schemas.microsoft.com/office/drawing/2014/main" id="{F61CD3D8-F167-4E16-BF04-5F54221738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7100" y="1340526"/>
                <a:ext cx="1071430" cy="330858"/>
              </a:xfrm>
              <a:custGeom>
                <a:avLst/>
                <a:gdLst>
                  <a:gd name="T0" fmla="*/ 379 w 401"/>
                  <a:gd name="T1" fmla="*/ 124 h 124"/>
                  <a:gd name="T2" fmla="*/ 258 w 401"/>
                  <a:gd name="T3" fmla="*/ 113 h 124"/>
                  <a:gd name="T4" fmla="*/ 166 w 401"/>
                  <a:gd name="T5" fmla="*/ 98 h 124"/>
                  <a:gd name="T6" fmla="*/ 0 w 401"/>
                  <a:gd name="T7" fmla="*/ 98 h 124"/>
                  <a:gd name="T8" fmla="*/ 115 w 401"/>
                  <a:gd name="T9" fmla="*/ 4 h 124"/>
                  <a:gd name="T10" fmla="*/ 174 w 401"/>
                  <a:gd name="T11" fmla="*/ 14 h 124"/>
                  <a:gd name="T12" fmla="*/ 266 w 401"/>
                  <a:gd name="T13" fmla="*/ 15 h 124"/>
                  <a:gd name="T14" fmla="*/ 382 w 401"/>
                  <a:gd name="T15" fmla="*/ 49 h 124"/>
                  <a:gd name="T16" fmla="*/ 379 w 401"/>
                  <a:gd name="T17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1" h="124">
                    <a:moveTo>
                      <a:pt x="379" y="124"/>
                    </a:moveTo>
                    <a:cubicBezTo>
                      <a:pt x="354" y="103"/>
                      <a:pt x="299" y="110"/>
                      <a:pt x="258" y="113"/>
                    </a:cubicBezTo>
                    <a:cubicBezTo>
                      <a:pt x="217" y="117"/>
                      <a:pt x="166" y="98"/>
                      <a:pt x="166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98"/>
                      <a:pt x="15" y="13"/>
                      <a:pt x="115" y="4"/>
                    </a:cubicBezTo>
                    <a:cubicBezTo>
                      <a:pt x="115" y="4"/>
                      <a:pt x="146" y="0"/>
                      <a:pt x="174" y="14"/>
                    </a:cubicBezTo>
                    <a:cubicBezTo>
                      <a:pt x="201" y="28"/>
                      <a:pt x="231" y="22"/>
                      <a:pt x="266" y="15"/>
                    </a:cubicBezTo>
                    <a:cubicBezTo>
                      <a:pt x="301" y="8"/>
                      <a:pt x="362" y="16"/>
                      <a:pt x="382" y="49"/>
                    </a:cubicBezTo>
                    <a:cubicBezTo>
                      <a:pt x="401" y="81"/>
                      <a:pt x="393" y="114"/>
                      <a:pt x="379" y="124"/>
                    </a:cubicBezTo>
                    <a:close/>
                  </a:path>
                </a:pathLst>
              </a:custGeom>
              <a:gradFill>
                <a:gsLst>
                  <a:gs pos="28000">
                    <a:srgbClr val="6313DC"/>
                  </a:gs>
                  <a:gs pos="100000">
                    <a:srgbClr val="1E3ADA"/>
                  </a:gs>
                </a:gsLst>
                <a:lin ang="0" scaled="0"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" name="Полилиния 14">
                <a:extLst>
                  <a:ext uri="{FF2B5EF4-FFF2-40B4-BE49-F238E27FC236}">
                    <a16:creationId xmlns:a16="http://schemas.microsoft.com/office/drawing/2014/main" id="{B1AC0C31-B94A-4839-B19F-95E5283B90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0814" y="4258241"/>
                <a:ext cx="761143" cy="908572"/>
              </a:xfrm>
              <a:custGeom>
                <a:avLst/>
                <a:gdLst>
                  <a:gd name="T0" fmla="*/ 265 w 285"/>
                  <a:gd name="T1" fmla="*/ 0 h 341"/>
                  <a:gd name="T2" fmla="*/ 68 w 285"/>
                  <a:gd name="T3" fmla="*/ 96 h 341"/>
                  <a:gd name="T4" fmla="*/ 0 w 285"/>
                  <a:gd name="T5" fmla="*/ 232 h 341"/>
                  <a:gd name="T6" fmla="*/ 3 w 285"/>
                  <a:gd name="T7" fmla="*/ 341 h 341"/>
                  <a:gd name="T8" fmla="*/ 41 w 285"/>
                  <a:gd name="T9" fmla="*/ 303 h 341"/>
                  <a:gd name="T10" fmla="*/ 41 w 285"/>
                  <a:gd name="T11" fmla="*/ 224 h 341"/>
                  <a:gd name="T12" fmla="*/ 93 w 285"/>
                  <a:gd name="T13" fmla="*/ 156 h 341"/>
                  <a:gd name="T14" fmla="*/ 62 w 285"/>
                  <a:gd name="T15" fmla="*/ 256 h 341"/>
                  <a:gd name="T16" fmla="*/ 106 w 285"/>
                  <a:gd name="T17" fmla="*/ 323 h 341"/>
                  <a:gd name="T18" fmla="*/ 117 w 285"/>
                  <a:gd name="T19" fmla="*/ 275 h 341"/>
                  <a:gd name="T20" fmla="*/ 101 w 285"/>
                  <a:gd name="T21" fmla="*/ 237 h 341"/>
                  <a:gd name="T22" fmla="*/ 136 w 285"/>
                  <a:gd name="T23" fmla="*/ 172 h 341"/>
                  <a:gd name="T24" fmla="*/ 133 w 285"/>
                  <a:gd name="T25" fmla="*/ 239 h 341"/>
                  <a:gd name="T26" fmla="*/ 168 w 285"/>
                  <a:gd name="T27" fmla="*/ 301 h 341"/>
                  <a:gd name="T28" fmla="*/ 185 w 285"/>
                  <a:gd name="T29" fmla="*/ 257 h 341"/>
                  <a:gd name="T30" fmla="*/ 180 w 285"/>
                  <a:gd name="T31" fmla="*/ 196 h 341"/>
                  <a:gd name="T32" fmla="*/ 285 w 285"/>
                  <a:gd name="T33" fmla="*/ 100 h 341"/>
                  <a:gd name="T34" fmla="*/ 265 w 285"/>
                  <a:gd name="T35" fmla="*/ 0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5" h="341">
                    <a:moveTo>
                      <a:pt x="265" y="0"/>
                    </a:moveTo>
                    <a:cubicBezTo>
                      <a:pt x="265" y="0"/>
                      <a:pt x="85" y="79"/>
                      <a:pt x="68" y="96"/>
                    </a:cubicBezTo>
                    <a:cubicBezTo>
                      <a:pt x="51" y="113"/>
                      <a:pt x="0" y="232"/>
                      <a:pt x="0" y="232"/>
                    </a:cubicBezTo>
                    <a:cubicBezTo>
                      <a:pt x="3" y="341"/>
                      <a:pt x="3" y="341"/>
                      <a:pt x="3" y="341"/>
                    </a:cubicBezTo>
                    <a:cubicBezTo>
                      <a:pt x="3" y="341"/>
                      <a:pt x="42" y="329"/>
                      <a:pt x="41" y="303"/>
                    </a:cubicBezTo>
                    <a:cubicBezTo>
                      <a:pt x="39" y="278"/>
                      <a:pt x="35" y="230"/>
                      <a:pt x="41" y="224"/>
                    </a:cubicBezTo>
                    <a:cubicBezTo>
                      <a:pt x="46" y="218"/>
                      <a:pt x="93" y="156"/>
                      <a:pt x="93" y="156"/>
                    </a:cubicBezTo>
                    <a:cubicBezTo>
                      <a:pt x="93" y="156"/>
                      <a:pt x="59" y="250"/>
                      <a:pt x="62" y="256"/>
                    </a:cubicBezTo>
                    <a:cubicBezTo>
                      <a:pt x="64" y="262"/>
                      <a:pt x="106" y="323"/>
                      <a:pt x="106" y="323"/>
                    </a:cubicBezTo>
                    <a:cubicBezTo>
                      <a:pt x="106" y="323"/>
                      <a:pt x="128" y="296"/>
                      <a:pt x="117" y="275"/>
                    </a:cubicBezTo>
                    <a:cubicBezTo>
                      <a:pt x="106" y="255"/>
                      <a:pt x="101" y="237"/>
                      <a:pt x="101" y="237"/>
                    </a:cubicBezTo>
                    <a:cubicBezTo>
                      <a:pt x="136" y="172"/>
                      <a:pt x="136" y="172"/>
                      <a:pt x="136" y="172"/>
                    </a:cubicBezTo>
                    <a:cubicBezTo>
                      <a:pt x="133" y="239"/>
                      <a:pt x="133" y="239"/>
                      <a:pt x="133" y="239"/>
                    </a:cubicBezTo>
                    <a:cubicBezTo>
                      <a:pt x="168" y="301"/>
                      <a:pt x="168" y="301"/>
                      <a:pt x="168" y="301"/>
                    </a:cubicBezTo>
                    <a:cubicBezTo>
                      <a:pt x="168" y="301"/>
                      <a:pt x="197" y="274"/>
                      <a:pt x="185" y="257"/>
                    </a:cubicBezTo>
                    <a:cubicBezTo>
                      <a:pt x="172" y="240"/>
                      <a:pt x="180" y="196"/>
                      <a:pt x="180" y="196"/>
                    </a:cubicBezTo>
                    <a:cubicBezTo>
                      <a:pt x="285" y="100"/>
                      <a:pt x="285" y="100"/>
                      <a:pt x="285" y="100"/>
                    </a:cubicBezTo>
                    <a:lnTo>
                      <a:pt x="26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" name="Полилиния 15">
                <a:extLst>
                  <a:ext uri="{FF2B5EF4-FFF2-40B4-BE49-F238E27FC236}">
                    <a16:creationId xmlns:a16="http://schemas.microsoft.com/office/drawing/2014/main" id="{1D46DCC1-4C7C-4FC8-AF61-255BF35A0A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9100" y="3680527"/>
                <a:ext cx="387429" cy="685715"/>
              </a:xfrm>
              <a:custGeom>
                <a:avLst/>
                <a:gdLst>
                  <a:gd name="T0" fmla="*/ 21 w 145"/>
                  <a:gd name="T1" fmla="*/ 257 h 257"/>
                  <a:gd name="T2" fmla="*/ 3 w 145"/>
                  <a:gd name="T3" fmla="*/ 120 h 257"/>
                  <a:gd name="T4" fmla="*/ 50 w 145"/>
                  <a:gd name="T5" fmla="*/ 37 h 257"/>
                  <a:gd name="T6" fmla="*/ 108 w 145"/>
                  <a:gd name="T7" fmla="*/ 0 h 257"/>
                  <a:gd name="T8" fmla="*/ 102 w 145"/>
                  <a:gd name="T9" fmla="*/ 33 h 257"/>
                  <a:gd name="T10" fmla="*/ 60 w 145"/>
                  <a:gd name="T11" fmla="*/ 61 h 257"/>
                  <a:gd name="T12" fmla="*/ 43 w 145"/>
                  <a:gd name="T13" fmla="*/ 112 h 257"/>
                  <a:gd name="T14" fmla="*/ 84 w 145"/>
                  <a:gd name="T15" fmla="*/ 60 h 257"/>
                  <a:gd name="T16" fmla="*/ 135 w 145"/>
                  <a:gd name="T17" fmla="*/ 60 h 257"/>
                  <a:gd name="T18" fmla="*/ 114 w 145"/>
                  <a:gd name="T19" fmla="*/ 83 h 257"/>
                  <a:gd name="T20" fmla="*/ 88 w 145"/>
                  <a:gd name="T21" fmla="*/ 88 h 257"/>
                  <a:gd name="T22" fmla="*/ 67 w 145"/>
                  <a:gd name="T23" fmla="*/ 129 h 257"/>
                  <a:gd name="T24" fmla="*/ 100 w 145"/>
                  <a:gd name="T25" fmla="*/ 104 h 257"/>
                  <a:gd name="T26" fmla="*/ 145 w 145"/>
                  <a:gd name="T27" fmla="*/ 100 h 257"/>
                  <a:gd name="T28" fmla="*/ 128 w 145"/>
                  <a:gd name="T29" fmla="*/ 125 h 257"/>
                  <a:gd name="T30" fmla="*/ 94 w 145"/>
                  <a:gd name="T31" fmla="*/ 144 h 257"/>
                  <a:gd name="T32" fmla="*/ 81 w 145"/>
                  <a:gd name="T33" fmla="*/ 232 h 257"/>
                  <a:gd name="T34" fmla="*/ 21 w 145"/>
                  <a:gd name="T35" fmla="*/ 257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5" h="257">
                    <a:moveTo>
                      <a:pt x="21" y="257"/>
                    </a:moveTo>
                    <a:cubicBezTo>
                      <a:pt x="21" y="257"/>
                      <a:pt x="0" y="134"/>
                      <a:pt x="3" y="120"/>
                    </a:cubicBezTo>
                    <a:cubicBezTo>
                      <a:pt x="6" y="105"/>
                      <a:pt x="50" y="37"/>
                      <a:pt x="50" y="37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116" y="25"/>
                      <a:pt x="102" y="33"/>
                    </a:cubicBezTo>
                    <a:cubicBezTo>
                      <a:pt x="88" y="41"/>
                      <a:pt x="61" y="56"/>
                      <a:pt x="60" y="61"/>
                    </a:cubicBezTo>
                    <a:cubicBezTo>
                      <a:pt x="59" y="66"/>
                      <a:pt x="43" y="112"/>
                      <a:pt x="43" y="112"/>
                    </a:cubicBezTo>
                    <a:cubicBezTo>
                      <a:pt x="43" y="112"/>
                      <a:pt x="80" y="61"/>
                      <a:pt x="84" y="60"/>
                    </a:cubicBezTo>
                    <a:cubicBezTo>
                      <a:pt x="89" y="60"/>
                      <a:pt x="135" y="60"/>
                      <a:pt x="135" y="60"/>
                    </a:cubicBezTo>
                    <a:cubicBezTo>
                      <a:pt x="135" y="60"/>
                      <a:pt x="128" y="81"/>
                      <a:pt x="114" y="83"/>
                    </a:cubicBezTo>
                    <a:cubicBezTo>
                      <a:pt x="99" y="84"/>
                      <a:pt x="88" y="88"/>
                      <a:pt x="88" y="88"/>
                    </a:cubicBezTo>
                    <a:cubicBezTo>
                      <a:pt x="67" y="129"/>
                      <a:pt x="67" y="129"/>
                      <a:pt x="67" y="129"/>
                    </a:cubicBezTo>
                    <a:cubicBezTo>
                      <a:pt x="100" y="104"/>
                      <a:pt x="100" y="104"/>
                      <a:pt x="100" y="104"/>
                    </a:cubicBezTo>
                    <a:cubicBezTo>
                      <a:pt x="145" y="100"/>
                      <a:pt x="145" y="100"/>
                      <a:pt x="145" y="100"/>
                    </a:cubicBezTo>
                    <a:cubicBezTo>
                      <a:pt x="145" y="100"/>
                      <a:pt x="141" y="125"/>
                      <a:pt x="128" y="125"/>
                    </a:cubicBezTo>
                    <a:cubicBezTo>
                      <a:pt x="115" y="124"/>
                      <a:pt x="94" y="144"/>
                      <a:pt x="94" y="144"/>
                    </a:cubicBezTo>
                    <a:cubicBezTo>
                      <a:pt x="81" y="232"/>
                      <a:pt x="81" y="232"/>
                      <a:pt x="81" y="232"/>
                    </a:cubicBezTo>
                    <a:lnTo>
                      <a:pt x="21" y="257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8" name="Полилиния 16">
                <a:extLst>
                  <a:ext uri="{FF2B5EF4-FFF2-40B4-BE49-F238E27FC236}">
                    <a16:creationId xmlns:a16="http://schemas.microsoft.com/office/drawing/2014/main" id="{B737F6FF-337D-4B76-93CF-C81CF63977E8}"/>
                  </a:ext>
                </a:extLst>
              </p:cNvPr>
              <p:cNvSpPr>
                <a:spLocks/>
              </p:cNvSpPr>
              <p:nvPr/>
            </p:nvSpPr>
            <p:spPr bwMode="auto">
              <a:xfrm rot="487774">
                <a:off x="2302872" y="4062813"/>
                <a:ext cx="1145143" cy="673715"/>
              </a:xfrm>
              <a:custGeom>
                <a:avLst/>
                <a:gdLst>
                  <a:gd name="T0" fmla="*/ 82 w 428"/>
                  <a:gd name="T1" fmla="*/ 54 h 253"/>
                  <a:gd name="T2" fmla="*/ 282 w 428"/>
                  <a:gd name="T3" fmla="*/ 41 h 253"/>
                  <a:gd name="T4" fmla="*/ 326 w 428"/>
                  <a:gd name="T5" fmla="*/ 235 h 253"/>
                  <a:gd name="T6" fmla="*/ 59 w 428"/>
                  <a:gd name="T7" fmla="*/ 170 h 253"/>
                  <a:gd name="T8" fmla="*/ 82 w 428"/>
                  <a:gd name="T9" fmla="*/ 54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8" h="253">
                    <a:moveTo>
                      <a:pt x="82" y="54"/>
                    </a:moveTo>
                    <a:cubicBezTo>
                      <a:pt x="82" y="54"/>
                      <a:pt x="169" y="0"/>
                      <a:pt x="282" y="41"/>
                    </a:cubicBezTo>
                    <a:cubicBezTo>
                      <a:pt x="428" y="93"/>
                      <a:pt x="371" y="223"/>
                      <a:pt x="326" y="235"/>
                    </a:cubicBezTo>
                    <a:cubicBezTo>
                      <a:pt x="260" y="253"/>
                      <a:pt x="93" y="170"/>
                      <a:pt x="59" y="170"/>
                    </a:cubicBezTo>
                    <a:cubicBezTo>
                      <a:pt x="25" y="170"/>
                      <a:pt x="0" y="102"/>
                      <a:pt x="82" y="5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9" name="Полилиния 17">
                <a:extLst>
                  <a:ext uri="{FF2B5EF4-FFF2-40B4-BE49-F238E27FC236}">
                    <a16:creationId xmlns:a16="http://schemas.microsoft.com/office/drawing/2014/main" id="{6D4075E9-580E-4247-87B7-03D5E51E5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3385" y="3011955"/>
                <a:ext cx="2713716" cy="2492573"/>
              </a:xfrm>
              <a:custGeom>
                <a:avLst/>
                <a:gdLst>
                  <a:gd name="T0" fmla="*/ 154 w 1016"/>
                  <a:gd name="T1" fmla="*/ 0 h 935"/>
                  <a:gd name="T2" fmla="*/ 461 w 1016"/>
                  <a:gd name="T3" fmla="*/ 248 h 935"/>
                  <a:gd name="T4" fmla="*/ 785 w 1016"/>
                  <a:gd name="T5" fmla="*/ 556 h 935"/>
                  <a:gd name="T6" fmla="*/ 901 w 1016"/>
                  <a:gd name="T7" fmla="*/ 822 h 935"/>
                  <a:gd name="T8" fmla="*/ 331 w 1016"/>
                  <a:gd name="T9" fmla="*/ 781 h 935"/>
                  <a:gd name="T10" fmla="*/ 10 w 1016"/>
                  <a:gd name="T11" fmla="*/ 204 h 935"/>
                  <a:gd name="T12" fmla="*/ 154 w 1016"/>
                  <a:gd name="T13" fmla="*/ 0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16" h="935">
                    <a:moveTo>
                      <a:pt x="154" y="0"/>
                    </a:moveTo>
                    <a:cubicBezTo>
                      <a:pt x="154" y="0"/>
                      <a:pt x="317" y="11"/>
                      <a:pt x="461" y="248"/>
                    </a:cubicBezTo>
                    <a:cubicBezTo>
                      <a:pt x="604" y="484"/>
                      <a:pt x="785" y="556"/>
                      <a:pt x="785" y="556"/>
                    </a:cubicBezTo>
                    <a:cubicBezTo>
                      <a:pt x="785" y="556"/>
                      <a:pt x="1016" y="720"/>
                      <a:pt x="901" y="822"/>
                    </a:cubicBezTo>
                    <a:cubicBezTo>
                      <a:pt x="787" y="925"/>
                      <a:pt x="485" y="935"/>
                      <a:pt x="331" y="781"/>
                    </a:cubicBezTo>
                    <a:cubicBezTo>
                      <a:pt x="178" y="628"/>
                      <a:pt x="0" y="341"/>
                      <a:pt x="10" y="204"/>
                    </a:cubicBezTo>
                    <a:cubicBezTo>
                      <a:pt x="21" y="68"/>
                      <a:pt x="68" y="10"/>
                      <a:pt x="15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D4BC9"/>
                  </a:gs>
                  <a:gs pos="78000">
                    <a:srgbClr val="16286E"/>
                  </a:gs>
                </a:gsLst>
                <a:lin ang="54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7098E6FD-FD54-4546-8AB7-9CFACA51B43C}"/>
                </a:ext>
              </a:extLst>
            </p:cNvPr>
            <p:cNvSpPr/>
            <p:nvPr/>
          </p:nvSpPr>
          <p:spPr>
            <a:xfrm flipH="1">
              <a:off x="662569" y="2575406"/>
              <a:ext cx="333828" cy="333828"/>
            </a:xfrm>
            <a:prstGeom prst="ellipse">
              <a:avLst/>
            </a:prstGeom>
            <a:gradFill>
              <a:gsLst>
                <a:gs pos="0">
                  <a:srgbClr val="7CEFD8"/>
                </a:gs>
                <a:gs pos="71000">
                  <a:srgbClr val="6672E4"/>
                </a:gs>
                <a:gs pos="100000">
                  <a:srgbClr val="882BE5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FA742972-5FAE-48BA-B3AE-EAC5032312A6}"/>
                </a:ext>
              </a:extLst>
            </p:cNvPr>
            <p:cNvSpPr/>
            <p:nvPr/>
          </p:nvSpPr>
          <p:spPr>
            <a:xfrm flipH="1">
              <a:off x="3192720" y="5092277"/>
              <a:ext cx="191756" cy="191756"/>
            </a:xfrm>
            <a:prstGeom prst="ellipse">
              <a:avLst/>
            </a:prstGeom>
            <a:gradFill>
              <a:gsLst>
                <a:gs pos="0">
                  <a:srgbClr val="7CEFD8"/>
                </a:gs>
                <a:gs pos="100000">
                  <a:srgbClr val="6C92E1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Ромб 33">
              <a:extLst>
                <a:ext uri="{FF2B5EF4-FFF2-40B4-BE49-F238E27FC236}">
                  <a16:creationId xmlns:a16="http://schemas.microsoft.com/office/drawing/2014/main" id="{CBB9DB80-6E7F-44D1-9B22-DD7A9E4BDBF6}"/>
                </a:ext>
              </a:extLst>
            </p:cNvPr>
            <p:cNvSpPr/>
            <p:nvPr/>
          </p:nvSpPr>
          <p:spPr>
            <a:xfrm>
              <a:off x="117404" y="5337893"/>
              <a:ext cx="319314" cy="319314"/>
            </a:xfrm>
            <a:prstGeom prst="diamond">
              <a:avLst/>
            </a:prstGeom>
            <a:gradFill flip="none" rotWithShape="1">
              <a:gsLst>
                <a:gs pos="100000">
                  <a:srgbClr val="FE7B4C"/>
                </a:gs>
                <a:gs pos="0">
                  <a:srgbClr val="FE7B4C">
                    <a:lumMod val="83000"/>
                    <a:lumOff val="17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 cmpd="sng" algn="ctr">
              <a:noFill/>
              <a:prstDash val="solid"/>
              <a:miter lim="800000"/>
            </a:ln>
            <a:effectLst>
              <a:glow rad="254000">
                <a:srgbClr val="FE7B4C">
                  <a:alpha val="7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Ромб 34">
              <a:extLst>
                <a:ext uri="{FF2B5EF4-FFF2-40B4-BE49-F238E27FC236}">
                  <a16:creationId xmlns:a16="http://schemas.microsoft.com/office/drawing/2014/main" id="{2D8382E1-ED21-4DC3-928F-9031B1216FD7}"/>
                </a:ext>
              </a:extLst>
            </p:cNvPr>
            <p:cNvSpPr/>
            <p:nvPr/>
          </p:nvSpPr>
          <p:spPr>
            <a:xfrm>
              <a:off x="3656166" y="3941881"/>
              <a:ext cx="271578" cy="271578"/>
            </a:xfrm>
            <a:prstGeom prst="diamond">
              <a:avLst/>
            </a:prstGeom>
            <a:gradFill flip="none" rotWithShape="1">
              <a:gsLst>
                <a:gs pos="100000">
                  <a:srgbClr val="FE7B4C"/>
                </a:gs>
                <a:gs pos="0">
                  <a:srgbClr val="FE7B4C">
                    <a:lumMod val="83000"/>
                    <a:lumOff val="17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 cmpd="sng" algn="ctr">
              <a:noFill/>
              <a:prstDash val="solid"/>
              <a:miter lim="800000"/>
            </a:ln>
            <a:effectLst>
              <a:glow rad="254000">
                <a:srgbClr val="FE7B4C">
                  <a:alpha val="7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Ромб 35">
              <a:extLst>
                <a:ext uri="{FF2B5EF4-FFF2-40B4-BE49-F238E27FC236}">
                  <a16:creationId xmlns:a16="http://schemas.microsoft.com/office/drawing/2014/main" id="{DC90F484-0E9B-4156-BD94-2B41E09BA1BA}"/>
                </a:ext>
              </a:extLst>
            </p:cNvPr>
            <p:cNvSpPr/>
            <p:nvPr/>
          </p:nvSpPr>
          <p:spPr>
            <a:xfrm>
              <a:off x="2941210" y="1951388"/>
              <a:ext cx="404893" cy="404893"/>
            </a:xfrm>
            <a:prstGeom prst="diamond">
              <a:avLst/>
            </a:prstGeom>
            <a:gradFill flip="none" rotWithShape="1">
              <a:gsLst>
                <a:gs pos="100000">
                  <a:srgbClr val="FE7B4C"/>
                </a:gs>
                <a:gs pos="0">
                  <a:srgbClr val="FE7B4C">
                    <a:lumMod val="83000"/>
                    <a:lumOff val="17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 cmpd="sng" algn="ctr">
              <a:noFill/>
              <a:prstDash val="solid"/>
              <a:miter lim="800000"/>
            </a:ln>
            <a:effectLst>
              <a:glow rad="254000">
                <a:srgbClr val="FE7B4C">
                  <a:alpha val="7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689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Рынок</a:t>
            </a:r>
            <a:endParaRPr sz="1600" cap="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4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8A1B97A-AB1F-48DC-8648-486D672194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3188" y="894576"/>
            <a:ext cx="5880513" cy="305490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5671562-5E17-4119-937F-5D3BEB9DCC58}"/>
              </a:ext>
            </a:extLst>
          </p:cNvPr>
          <p:cNvSpPr txBox="1"/>
          <p:nvPr/>
        </p:nvSpPr>
        <p:spPr>
          <a:xfrm>
            <a:off x="144529" y="915259"/>
            <a:ext cx="6141972" cy="39703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Средняя стоимость продукта  = 5.000 рублей</a:t>
            </a: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Количество проживающих в РФ – 150 млн. человек. Анализ показал, что 52% (52 человека из 100) заинтересованы в использовании предложенного программного обеспечения. Количество людей, проживающих в России на 2023 год = 150.000.000 человек.</a:t>
            </a:r>
          </a:p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Количество энергопредприятий в России = </a:t>
            </a:r>
            <a:r>
              <a:rPr lang="ru-RU" dirty="0">
                <a:latin typeface="Times New Roman" panose="02020603050405020304" pitchFamily="18" charset="0"/>
              </a:rPr>
              <a:t>15000 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шт.</a:t>
            </a:r>
          </a:p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Количество энергопредприятий в Красноярском крае = 350 шт.</a:t>
            </a:r>
          </a:p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Количество клиентов, которых мы сможем привлечь на начальном этапе = 500 человек.</a:t>
            </a:r>
          </a:p>
          <a:p>
            <a:pPr marL="457200" algn="just"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TAM: 5 000*150 000 000*0,52 = 390 000 000 000 рублей</a:t>
            </a:r>
            <a:endParaRPr lang="ru-RU" b="0" dirty="0">
              <a:effectLst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            SAM</a:t>
            </a:r>
            <a:r>
              <a:rPr lang="ru-RU" dirty="0"/>
              <a:t>: 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5 000*350*0,52 = 910 000 рублей</a:t>
            </a:r>
            <a:endParaRPr lang="ru-RU" b="0" dirty="0">
              <a:effectLst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            SOM</a:t>
            </a:r>
            <a:r>
              <a:rPr lang="ru-RU" dirty="0"/>
              <a:t>: 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5000*500*0,52 = 1 300 000 рублей.</a:t>
            </a:r>
            <a:endParaRPr lang="ru-RU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1917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Конкурентный анализ</a:t>
            </a:r>
            <a:endParaRPr sz="1600" cap="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A6164902-E50D-43C9-A3A2-D53EA385DD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321538"/>
              </p:ext>
            </p:extLst>
          </p:nvPr>
        </p:nvGraphicFramePr>
        <p:xfrm>
          <a:off x="273377" y="1207140"/>
          <a:ext cx="11735999" cy="442457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605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6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52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6296">
                  <a:extLst>
                    <a:ext uri="{9D8B030D-6E8A-4147-A177-3AD203B41FA5}">
                      <a16:colId xmlns:a16="http://schemas.microsoft.com/office/drawing/2014/main" val="997819078"/>
                    </a:ext>
                  </a:extLst>
                </a:gridCol>
                <a:gridCol w="20429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060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/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конкуренты</a:t>
                      </a:r>
                    </a:p>
                  </a:txBody>
                  <a:tcPr marL="91438" marR="91438" marT="45703" marB="45703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73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Свойства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en-US" sz="1400" b="1" dirty="0" err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FuzzyPowerPredict</a:t>
                      </a: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ИИ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Традиционный способ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ЗАО "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ЭнергоТранс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Точность прогнозирования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98..</a:t>
                      </a:r>
                      <a:r>
                        <a:rPr lang="ru-RU" sz="1400" b="1" i="0" u="none" strike="noStrike" cap="none" spc="0" baseline="0" dirty="0">
                          <a:solidFill>
                            <a:srgbClr val="FF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 </a:t>
                      </a:r>
                      <a:r>
                        <a:rPr lang="ru-RU" sz="1400" b="1" i="0" u="none" strike="noStrike" cap="none" spc="0" baseline="0" dirty="0">
                          <a:solidFill>
                            <a:srgbClr val="00B05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≈99,9</a:t>
                      </a: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i="0" u="none" strike="noStrike" cap="none" spc="0" baseline="0" dirty="0">
                          <a:solidFill>
                            <a:srgbClr val="FF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≈</a:t>
                      </a: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97%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85..90%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95%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0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Гибкость и адаптивность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1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Экономическая эффективность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9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Интеграция с существующими системами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0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Масштабируемость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3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(ср.)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0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Страна-производитель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Россия, США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Россия, США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13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74748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  <a:endParaRPr sz="1600" cap="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290439BF-9543-4421-89DA-4BAAC94F1B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0472634"/>
              </p:ext>
            </p:extLst>
          </p:nvPr>
        </p:nvGraphicFramePr>
        <p:xfrm>
          <a:off x="18533" y="1306797"/>
          <a:ext cx="13628822" cy="4897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Document" r:id="rId6" imgW="13679971" imgH="4915626" progId="Word.Document.12">
                  <p:embed/>
                </p:oleObj>
              </mc:Choice>
              <mc:Fallback>
                <p:oleObj name="Document" r:id="rId6" imgW="13679971" imgH="491562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533" y="1306797"/>
                        <a:ext cx="13628822" cy="48978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9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 проекта</a:t>
            </a:r>
            <a:endParaRPr sz="1600" cap="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9C805D0E-4228-4880-A897-538007312D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5475268"/>
              </p:ext>
            </p:extLst>
          </p:nvPr>
        </p:nvGraphicFramePr>
        <p:xfrm>
          <a:off x="161925" y="914409"/>
          <a:ext cx="1169349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6401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Задел проекта</a:t>
            </a:r>
            <a:endParaRPr sz="1600" cap="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063F68A4-767F-4D11-A350-5F39B80ABF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7" t="5656" r="6209" b="6527"/>
          <a:stretch/>
        </p:blipFill>
        <p:spPr bwMode="auto">
          <a:xfrm>
            <a:off x="294602" y="1723620"/>
            <a:ext cx="1378424" cy="141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E485BC-B16E-4C6D-8D2B-0524618C0887}"/>
              </a:ext>
            </a:extLst>
          </p:cNvPr>
          <p:cNvSpPr txBox="1"/>
          <p:nvPr/>
        </p:nvSpPr>
        <p:spPr>
          <a:xfrm>
            <a:off x="560142" y="1237382"/>
            <a:ext cx="856962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Статьи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BAB7C387-CC16-4D6A-A8D7-996F15F4D3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9" t="8363" r="8903" b="9097"/>
          <a:stretch/>
        </p:blipFill>
        <p:spPr bwMode="auto">
          <a:xfrm>
            <a:off x="252608" y="3221777"/>
            <a:ext cx="1417040" cy="141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2B9BF971-E32D-4F39-B330-A62C8C5CD6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2" t="8363" r="8236" b="9097"/>
          <a:stretch/>
        </p:blipFill>
        <p:spPr bwMode="auto">
          <a:xfrm>
            <a:off x="252609" y="4789290"/>
            <a:ext cx="1422754" cy="141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8052830-007C-46DC-BE86-403CA78D0578}"/>
              </a:ext>
            </a:extLst>
          </p:cNvPr>
          <p:cNvSpPr txBox="1"/>
          <p:nvPr/>
        </p:nvSpPr>
        <p:spPr>
          <a:xfrm>
            <a:off x="2002891" y="5173808"/>
            <a:ext cx="9936500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Натурное моделирование управления режимами потребителей электрической энергии систем электроснабжения на основе нечёткой логики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292850-F975-40E1-B768-1FF96D2940C9}"/>
              </a:ext>
            </a:extLst>
          </p:cNvPr>
          <p:cNvSpPr txBox="1"/>
          <p:nvPr/>
        </p:nvSpPr>
        <p:spPr>
          <a:xfrm>
            <a:off x="1977671" y="2246638"/>
            <a:ext cx="9936500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Разработка нечётких алгоритмов для прогнозирования и потребления электроэнергии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C7F14A-299C-4034-B028-79878F40A916}"/>
              </a:ext>
            </a:extLst>
          </p:cNvPr>
          <p:cNvSpPr txBox="1"/>
          <p:nvPr/>
        </p:nvSpPr>
        <p:spPr>
          <a:xfrm>
            <a:off x="1977671" y="3658210"/>
            <a:ext cx="9936500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Интеллектуальная система регулировани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напряжения в распределительной электрической сети на основе применения нечёткой логики</a:t>
            </a:r>
            <a:endParaRPr kumimoji="0" lang="ru-RU" sz="1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17919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Задел проекта</a:t>
            </a:r>
            <a:endParaRPr sz="1600" cap="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  <p:pic>
        <p:nvPicPr>
          <p:cNvPr id="5122" name="Picture 2">
            <a:extLst>
              <a:ext uri="{FF2B5EF4-FFF2-40B4-BE49-F238E27FC236}">
                <a16:creationId xmlns:a16="http://schemas.microsoft.com/office/drawing/2014/main" id="{C3EB70C8-0A14-415F-B603-168E54AEB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3" y="4868802"/>
            <a:ext cx="1409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8AE0BA-9C0D-4D22-A324-7463F4CAA26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850" b="7262"/>
          <a:stretch/>
        </p:blipFill>
        <p:spPr>
          <a:xfrm>
            <a:off x="18533" y="1156320"/>
            <a:ext cx="6771000" cy="334574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6CD2A27-702B-4257-AD8F-29E7BEC9046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851" r="47149" b="9506"/>
          <a:stretch/>
        </p:blipFill>
        <p:spPr>
          <a:xfrm>
            <a:off x="6740024" y="976545"/>
            <a:ext cx="5451976" cy="496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31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Задел проекта</a:t>
            </a:r>
            <a:endParaRPr sz="1600" cap="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12</a:t>
              </a:r>
              <a:endParaRPr dirty="0"/>
            </a:p>
          </p:txBody>
        </p:sp>
      </p:grp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6623A55-F782-4FDC-87BB-D8ED1A61AE3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066" t="13045" r="63760" b="21624"/>
          <a:stretch/>
        </p:blipFill>
        <p:spPr>
          <a:xfrm>
            <a:off x="523740" y="943445"/>
            <a:ext cx="2635772" cy="512497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952C0E3-FF63-42FB-99C7-3EF05558B7C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890" t="9332" r="62717" b="44167"/>
          <a:stretch/>
        </p:blipFill>
        <p:spPr>
          <a:xfrm>
            <a:off x="4628207" y="943445"/>
            <a:ext cx="2682562" cy="522905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88DE009-6996-4FFF-837C-9C48ADD5DA5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674" t="9996" r="63087" b="35999"/>
          <a:stretch/>
        </p:blipFill>
        <p:spPr>
          <a:xfrm>
            <a:off x="8779465" y="900376"/>
            <a:ext cx="2717108" cy="5315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10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развития проекта</a:t>
            </a:r>
            <a:endParaRPr sz="1600" cap="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13</a:t>
              </a:r>
              <a:endParaRPr dirty="0"/>
            </a:p>
          </p:txBody>
        </p:sp>
      </p:grp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2E3B8B8-A136-4BDF-89A8-197045E029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220090"/>
              </p:ext>
            </p:extLst>
          </p:nvPr>
        </p:nvGraphicFramePr>
        <p:xfrm>
          <a:off x="983814" y="1429574"/>
          <a:ext cx="10356785" cy="3998852"/>
        </p:xfrm>
        <a:graphic>
          <a:graphicData uri="http://schemas.openxmlformats.org/drawingml/2006/table">
            <a:tbl>
              <a:tblPr firstRow="1" firstCol="1" bandRow="1"/>
              <a:tblGrid>
                <a:gridCol w="466582">
                  <a:extLst>
                    <a:ext uri="{9D8B030D-6E8A-4147-A177-3AD203B41FA5}">
                      <a16:colId xmlns:a16="http://schemas.microsoft.com/office/drawing/2014/main" val="31630559"/>
                    </a:ext>
                  </a:extLst>
                </a:gridCol>
                <a:gridCol w="6437941">
                  <a:extLst>
                    <a:ext uri="{9D8B030D-6E8A-4147-A177-3AD203B41FA5}">
                      <a16:colId xmlns:a16="http://schemas.microsoft.com/office/drawing/2014/main" val="3338751718"/>
                    </a:ext>
                  </a:extLst>
                </a:gridCol>
                <a:gridCol w="3452262">
                  <a:extLst>
                    <a:ext uri="{9D8B030D-6E8A-4147-A177-3AD203B41FA5}">
                      <a16:colId xmlns:a16="http://schemas.microsoft.com/office/drawing/2014/main" val="404837983"/>
                    </a:ext>
                  </a:extLst>
                </a:gridCol>
              </a:tblGrid>
              <a:tr h="2362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План развития проекта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Срок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4031354"/>
                  </a:ext>
                </a:extLst>
              </a:tr>
              <a:tr h="780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Сбор данных о фактическом потреблении электроэнергии в разных регионах и организациях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месяц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5697419"/>
                  </a:ext>
                </a:extLst>
              </a:tr>
              <a:tr h="384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Анализ данных и определение параметров, влияющих на потребление электроэнергии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месяц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12043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нечётких моделей для прогнозирования потребления на основе собранных данных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месяца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55549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Тестирование моделей на исторических данных и оценка их точности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месяц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14962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Интеграция моделей в программное обеспечение для прогнозирования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месяц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42662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Улучшение пользовательского интерфейса для программного обеспечения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месяц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9137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Обучение пользователей работе с программным обеспечением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неделя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38205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маркетинговых кампаний для привлечения клиентов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месяца, начиная с 6-го месяца проекта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98563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Улучшение и оптимизация программного обеспечения на основе отзывов пользователей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Постоянно, начиная с 7-го месяца проекта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268329"/>
                  </a:ext>
                </a:extLst>
              </a:tr>
            </a:tbl>
          </a:graphicData>
        </a:graphic>
      </p:graphicFrame>
      <p:sp>
        <p:nvSpPr>
          <p:cNvPr id="18" name="Овал 28">
            <a:extLst>
              <a:ext uri="{FF2B5EF4-FFF2-40B4-BE49-F238E27FC236}">
                <a16:creationId xmlns:a16="http://schemas.microsoft.com/office/drawing/2014/main" id="{3AAA2F0E-2CB4-47AE-A92F-0B450D888B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8587" y="5548744"/>
            <a:ext cx="1271588" cy="1273175"/>
          </a:xfrm>
          <a:prstGeom prst="ellipse">
            <a:avLst/>
          </a:prstGeom>
          <a:gradFill>
            <a:gsLst>
              <a:gs pos="0">
                <a:srgbClr val="7CEFD8"/>
              </a:gs>
              <a:gs pos="50000">
                <a:srgbClr val="6672E4"/>
              </a:gs>
              <a:gs pos="100000">
                <a:srgbClr val="882BE5"/>
              </a:gs>
            </a:gsLst>
            <a:lin ang="7800000" scaled="0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EC2C551D-9166-4A6E-A08D-9687D780D83E}"/>
              </a:ext>
            </a:extLst>
          </p:cNvPr>
          <p:cNvGrpSpPr/>
          <p:nvPr/>
        </p:nvGrpSpPr>
        <p:grpSpPr>
          <a:xfrm>
            <a:off x="11179240" y="5812648"/>
            <a:ext cx="610282" cy="674403"/>
            <a:chOff x="4841875" y="2895601"/>
            <a:chExt cx="344488" cy="346075"/>
          </a:xfrm>
        </p:grpSpPr>
        <p:sp>
          <p:nvSpPr>
            <p:cNvPr id="20" name="Полилиния 258">
              <a:extLst>
                <a:ext uri="{FF2B5EF4-FFF2-40B4-BE49-F238E27FC236}">
                  <a16:creationId xmlns:a16="http://schemas.microsoft.com/office/drawing/2014/main" id="{17C8991E-95EF-45BC-B39A-5F36DC900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6488" y="2895601"/>
              <a:ext cx="195263" cy="195263"/>
            </a:xfrm>
            <a:custGeom>
              <a:avLst/>
              <a:gdLst>
                <a:gd name="T0" fmla="*/ 52 w 52"/>
                <a:gd name="T1" fmla="*/ 26 h 52"/>
                <a:gd name="T2" fmla="*/ 26 w 52"/>
                <a:gd name="T3" fmla="*/ 52 h 52"/>
                <a:gd name="T4" fmla="*/ 0 w 52"/>
                <a:gd name="T5" fmla="*/ 25 h 52"/>
                <a:gd name="T6" fmla="*/ 25 w 52"/>
                <a:gd name="T7" fmla="*/ 0 h 52"/>
                <a:gd name="T8" fmla="*/ 26 w 52"/>
                <a:gd name="T9" fmla="*/ 0 h 52"/>
                <a:gd name="T10" fmla="*/ 52 w 52"/>
                <a:gd name="T11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2">
                  <a:moveTo>
                    <a:pt x="52" y="26"/>
                  </a:moveTo>
                  <a:cubicBezTo>
                    <a:pt x="52" y="40"/>
                    <a:pt x="40" y="52"/>
                    <a:pt x="26" y="52"/>
                  </a:cubicBezTo>
                  <a:cubicBezTo>
                    <a:pt x="12" y="52"/>
                    <a:pt x="0" y="40"/>
                    <a:pt x="0" y="25"/>
                  </a:cubicBezTo>
                  <a:cubicBezTo>
                    <a:pt x="0" y="11"/>
                    <a:pt x="11" y="1"/>
                    <a:pt x="25" y="0"/>
                  </a:cubicBezTo>
                  <a:cubicBezTo>
                    <a:pt x="25" y="0"/>
                    <a:pt x="26" y="0"/>
                    <a:pt x="26" y="0"/>
                  </a:cubicBezTo>
                  <a:cubicBezTo>
                    <a:pt x="40" y="0"/>
                    <a:pt x="52" y="11"/>
                    <a:pt x="52" y="26"/>
                  </a:cubicBezTo>
                  <a:close/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1" name="Полилиния 259">
              <a:extLst>
                <a:ext uri="{FF2B5EF4-FFF2-40B4-BE49-F238E27FC236}">
                  <a16:creationId xmlns:a16="http://schemas.microsoft.com/office/drawing/2014/main" id="{191B2A45-0EC0-47D6-A7A3-3B72E91304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7763" y="2895601"/>
              <a:ext cx="52388" cy="195263"/>
            </a:xfrm>
            <a:custGeom>
              <a:avLst/>
              <a:gdLst>
                <a:gd name="T0" fmla="*/ 14 w 14"/>
                <a:gd name="T1" fmla="*/ 0 h 52"/>
                <a:gd name="T2" fmla="*/ 14 w 14"/>
                <a:gd name="T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" h="52">
                  <a:moveTo>
                    <a:pt x="14" y="0"/>
                  </a:moveTo>
                  <a:cubicBezTo>
                    <a:pt x="0" y="15"/>
                    <a:pt x="0" y="34"/>
                    <a:pt x="14" y="52"/>
                  </a:cubicBez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2" name="Полилиния 260">
              <a:extLst>
                <a:ext uri="{FF2B5EF4-FFF2-40B4-BE49-F238E27FC236}">
                  <a16:creationId xmlns:a16="http://schemas.microsoft.com/office/drawing/2014/main" id="{57DCE915-E07C-4D7E-961F-A20D25028A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8088" y="2895601"/>
              <a:ext cx="52388" cy="195263"/>
            </a:xfrm>
            <a:custGeom>
              <a:avLst/>
              <a:gdLst>
                <a:gd name="T0" fmla="*/ 0 w 14"/>
                <a:gd name="T1" fmla="*/ 0 h 52"/>
                <a:gd name="T2" fmla="*/ 0 w 14"/>
                <a:gd name="T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" h="52">
                  <a:moveTo>
                    <a:pt x="0" y="0"/>
                  </a:moveTo>
                  <a:cubicBezTo>
                    <a:pt x="14" y="15"/>
                    <a:pt x="14" y="34"/>
                    <a:pt x="0" y="52"/>
                  </a:cubicBez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3" name="Линия 261">
              <a:extLst>
                <a:ext uri="{FF2B5EF4-FFF2-40B4-BE49-F238E27FC236}">
                  <a16:creationId xmlns:a16="http://schemas.microsoft.com/office/drawing/2014/main" id="{1C45112C-3355-4F29-B837-23F9C94277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32363" y="3044826"/>
              <a:ext cx="165100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4" name="Линия 262">
              <a:extLst>
                <a:ext uri="{FF2B5EF4-FFF2-40B4-BE49-F238E27FC236}">
                  <a16:creationId xmlns:a16="http://schemas.microsoft.com/office/drawing/2014/main" id="{4F3F5F79-F191-42DA-9D1F-33242FC05D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32363" y="2940051"/>
              <a:ext cx="165100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5" name="Линия 263">
              <a:extLst>
                <a:ext uri="{FF2B5EF4-FFF2-40B4-BE49-F238E27FC236}">
                  <a16:creationId xmlns:a16="http://schemas.microsoft.com/office/drawing/2014/main" id="{8943C821-846A-4109-A606-B11517F119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16488" y="2992438"/>
              <a:ext cx="195263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" name="Овал 264">
              <a:extLst>
                <a:ext uri="{FF2B5EF4-FFF2-40B4-BE49-F238E27FC236}">
                  <a16:creationId xmlns:a16="http://schemas.microsoft.com/office/drawing/2014/main" id="{EDE76AFC-CA35-43DF-86F3-B60C1B32B1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4100" y="3105151"/>
              <a:ext cx="74613" cy="76200"/>
            </a:xfrm>
            <a:prstGeom prst="ellips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" name="Овал 265">
              <a:extLst>
                <a:ext uri="{FF2B5EF4-FFF2-40B4-BE49-F238E27FC236}">
                  <a16:creationId xmlns:a16="http://schemas.microsoft.com/office/drawing/2014/main" id="{B8A65A43-61E8-49CB-9065-3988FAAE93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6813" y="3105151"/>
              <a:ext cx="74613" cy="76200"/>
            </a:xfrm>
            <a:prstGeom prst="ellips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" name="Овал 266">
              <a:extLst>
                <a:ext uri="{FF2B5EF4-FFF2-40B4-BE49-F238E27FC236}">
                  <a16:creationId xmlns:a16="http://schemas.microsoft.com/office/drawing/2014/main" id="{7BEAACE2-9BD5-4D2F-8C05-F5D5F3E880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9525" y="3105151"/>
              <a:ext cx="74613" cy="76200"/>
            </a:xfrm>
            <a:prstGeom prst="ellips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" name="Полилиния 267">
              <a:extLst>
                <a:ext uri="{FF2B5EF4-FFF2-40B4-BE49-F238E27FC236}">
                  <a16:creationId xmlns:a16="http://schemas.microsoft.com/office/drawing/2014/main" id="{034A9556-F3ED-405D-A6C0-EF24256B98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1875" y="3181351"/>
              <a:ext cx="344488" cy="60325"/>
            </a:xfrm>
            <a:custGeom>
              <a:avLst/>
              <a:gdLst>
                <a:gd name="T0" fmla="*/ 76 w 92"/>
                <a:gd name="T1" fmla="*/ 0 h 16"/>
                <a:gd name="T2" fmla="*/ 61 w 92"/>
                <a:gd name="T3" fmla="*/ 11 h 16"/>
                <a:gd name="T4" fmla="*/ 46 w 92"/>
                <a:gd name="T5" fmla="*/ 0 h 16"/>
                <a:gd name="T6" fmla="*/ 31 w 92"/>
                <a:gd name="T7" fmla="*/ 11 h 16"/>
                <a:gd name="T8" fmla="*/ 16 w 92"/>
                <a:gd name="T9" fmla="*/ 0 h 16"/>
                <a:gd name="T10" fmla="*/ 0 w 92"/>
                <a:gd name="T11" fmla="*/ 16 h 16"/>
                <a:gd name="T12" fmla="*/ 92 w 92"/>
                <a:gd name="T13" fmla="*/ 16 h 16"/>
                <a:gd name="T14" fmla="*/ 76 w 92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16">
                  <a:moveTo>
                    <a:pt x="76" y="0"/>
                  </a:moveTo>
                  <a:cubicBezTo>
                    <a:pt x="69" y="0"/>
                    <a:pt x="63" y="4"/>
                    <a:pt x="61" y="11"/>
                  </a:cubicBezTo>
                  <a:cubicBezTo>
                    <a:pt x="59" y="4"/>
                    <a:pt x="53" y="0"/>
                    <a:pt x="46" y="0"/>
                  </a:cubicBezTo>
                  <a:cubicBezTo>
                    <a:pt x="39" y="0"/>
                    <a:pt x="33" y="4"/>
                    <a:pt x="31" y="11"/>
                  </a:cubicBezTo>
                  <a:cubicBezTo>
                    <a:pt x="29" y="4"/>
                    <a:pt x="23" y="0"/>
                    <a:pt x="16" y="0"/>
                  </a:cubicBezTo>
                  <a:cubicBezTo>
                    <a:pt x="7" y="0"/>
                    <a:pt x="0" y="8"/>
                    <a:pt x="0" y="16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92" y="8"/>
                    <a:pt x="85" y="0"/>
                    <a:pt x="76" y="0"/>
                  </a:cubicBezTo>
                  <a:close/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85737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endParaRPr sz="1600" cap="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14</a:t>
              </a:r>
              <a:endParaRPr dirty="0"/>
            </a:p>
          </p:txBody>
        </p:sp>
      </p:grpSp>
      <p:sp>
        <p:nvSpPr>
          <p:cNvPr id="16" name="Полилиния 6">
            <a:extLst>
              <a:ext uri="{FF2B5EF4-FFF2-40B4-BE49-F238E27FC236}">
                <a16:creationId xmlns:a16="http://schemas.microsoft.com/office/drawing/2014/main" id="{05FBEE28-039D-4051-AB5E-CD848577E6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7112707" y="1430008"/>
            <a:ext cx="2097764" cy="1963209"/>
          </a:xfrm>
          <a:custGeom>
            <a:avLst/>
            <a:gdLst>
              <a:gd name="T0" fmla="*/ 223 w 322"/>
              <a:gd name="T1" fmla="*/ 21 h 353"/>
              <a:gd name="T2" fmla="*/ 113 w 322"/>
              <a:gd name="T3" fmla="*/ 52 h 353"/>
              <a:gd name="T4" fmla="*/ 14 w 322"/>
              <a:gd name="T5" fmla="*/ 172 h 353"/>
              <a:gd name="T6" fmla="*/ 119 w 322"/>
              <a:gd name="T7" fmla="*/ 327 h 353"/>
              <a:gd name="T8" fmla="*/ 320 w 322"/>
              <a:gd name="T9" fmla="*/ 183 h 353"/>
              <a:gd name="T10" fmla="*/ 287 w 322"/>
              <a:gd name="T11" fmla="*/ 56 h 353"/>
              <a:gd name="T12" fmla="*/ 223 w 322"/>
              <a:gd name="T13" fmla="*/ 21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2" h="353">
                <a:moveTo>
                  <a:pt x="223" y="21"/>
                </a:moveTo>
                <a:cubicBezTo>
                  <a:pt x="198" y="35"/>
                  <a:pt x="187" y="48"/>
                  <a:pt x="113" y="52"/>
                </a:cubicBezTo>
                <a:cubicBezTo>
                  <a:pt x="39" y="57"/>
                  <a:pt x="0" y="118"/>
                  <a:pt x="14" y="172"/>
                </a:cubicBezTo>
                <a:cubicBezTo>
                  <a:pt x="28" y="226"/>
                  <a:pt x="32" y="301"/>
                  <a:pt x="119" y="327"/>
                </a:cubicBezTo>
                <a:cubicBezTo>
                  <a:pt x="206" y="353"/>
                  <a:pt x="316" y="282"/>
                  <a:pt x="320" y="183"/>
                </a:cubicBezTo>
                <a:cubicBezTo>
                  <a:pt x="322" y="124"/>
                  <a:pt x="306" y="88"/>
                  <a:pt x="287" y="56"/>
                </a:cubicBezTo>
                <a:cubicBezTo>
                  <a:pt x="274" y="35"/>
                  <a:pt x="259" y="0"/>
                  <a:pt x="223" y="21"/>
                </a:cubicBezTo>
                <a:close/>
              </a:path>
            </a:pathLst>
          </a:cu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5400000" scaled="1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Полилиния 6">
            <a:extLst>
              <a:ext uri="{FF2B5EF4-FFF2-40B4-BE49-F238E27FC236}">
                <a16:creationId xmlns:a16="http://schemas.microsoft.com/office/drawing/2014/main" id="{CD899D29-A03B-4C07-995D-15B4C6D5E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4784379" y="1221050"/>
            <a:ext cx="2078957" cy="2121471"/>
          </a:xfrm>
          <a:custGeom>
            <a:avLst/>
            <a:gdLst>
              <a:gd name="T0" fmla="*/ 223 w 322"/>
              <a:gd name="T1" fmla="*/ 21 h 353"/>
              <a:gd name="T2" fmla="*/ 113 w 322"/>
              <a:gd name="T3" fmla="*/ 52 h 353"/>
              <a:gd name="T4" fmla="*/ 14 w 322"/>
              <a:gd name="T5" fmla="*/ 172 h 353"/>
              <a:gd name="T6" fmla="*/ 119 w 322"/>
              <a:gd name="T7" fmla="*/ 327 h 353"/>
              <a:gd name="T8" fmla="*/ 320 w 322"/>
              <a:gd name="T9" fmla="*/ 183 h 353"/>
              <a:gd name="T10" fmla="*/ 287 w 322"/>
              <a:gd name="T11" fmla="*/ 56 h 353"/>
              <a:gd name="T12" fmla="*/ 223 w 322"/>
              <a:gd name="T13" fmla="*/ 21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2" h="353">
                <a:moveTo>
                  <a:pt x="223" y="21"/>
                </a:moveTo>
                <a:cubicBezTo>
                  <a:pt x="198" y="35"/>
                  <a:pt x="187" y="48"/>
                  <a:pt x="113" y="52"/>
                </a:cubicBezTo>
                <a:cubicBezTo>
                  <a:pt x="39" y="57"/>
                  <a:pt x="0" y="118"/>
                  <a:pt x="14" y="172"/>
                </a:cubicBezTo>
                <a:cubicBezTo>
                  <a:pt x="28" y="226"/>
                  <a:pt x="32" y="301"/>
                  <a:pt x="119" y="327"/>
                </a:cubicBezTo>
                <a:cubicBezTo>
                  <a:pt x="206" y="353"/>
                  <a:pt x="316" y="282"/>
                  <a:pt x="320" y="183"/>
                </a:cubicBezTo>
                <a:cubicBezTo>
                  <a:pt x="322" y="124"/>
                  <a:pt x="306" y="88"/>
                  <a:pt x="287" y="56"/>
                </a:cubicBezTo>
                <a:cubicBezTo>
                  <a:pt x="274" y="35"/>
                  <a:pt x="259" y="0"/>
                  <a:pt x="223" y="21"/>
                </a:cubicBezTo>
                <a:close/>
              </a:path>
            </a:pathLst>
          </a:cu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5400000" scaled="1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Полилиния 6">
            <a:extLst>
              <a:ext uri="{FF2B5EF4-FFF2-40B4-BE49-F238E27FC236}">
                <a16:creationId xmlns:a16="http://schemas.microsoft.com/office/drawing/2014/main" id="{F25BB66E-5CD8-42F6-A617-7DAB47648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2385099" y="1201641"/>
            <a:ext cx="2078957" cy="2121471"/>
          </a:xfrm>
          <a:custGeom>
            <a:avLst/>
            <a:gdLst>
              <a:gd name="T0" fmla="*/ 223 w 322"/>
              <a:gd name="T1" fmla="*/ 21 h 353"/>
              <a:gd name="T2" fmla="*/ 113 w 322"/>
              <a:gd name="T3" fmla="*/ 52 h 353"/>
              <a:gd name="T4" fmla="*/ 14 w 322"/>
              <a:gd name="T5" fmla="*/ 172 h 353"/>
              <a:gd name="T6" fmla="*/ 119 w 322"/>
              <a:gd name="T7" fmla="*/ 327 h 353"/>
              <a:gd name="T8" fmla="*/ 320 w 322"/>
              <a:gd name="T9" fmla="*/ 183 h 353"/>
              <a:gd name="T10" fmla="*/ 287 w 322"/>
              <a:gd name="T11" fmla="*/ 56 h 353"/>
              <a:gd name="T12" fmla="*/ 223 w 322"/>
              <a:gd name="T13" fmla="*/ 21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2" h="353">
                <a:moveTo>
                  <a:pt x="223" y="21"/>
                </a:moveTo>
                <a:cubicBezTo>
                  <a:pt x="198" y="35"/>
                  <a:pt x="187" y="48"/>
                  <a:pt x="113" y="52"/>
                </a:cubicBezTo>
                <a:cubicBezTo>
                  <a:pt x="39" y="57"/>
                  <a:pt x="0" y="118"/>
                  <a:pt x="14" y="172"/>
                </a:cubicBezTo>
                <a:cubicBezTo>
                  <a:pt x="28" y="226"/>
                  <a:pt x="32" y="301"/>
                  <a:pt x="119" y="327"/>
                </a:cubicBezTo>
                <a:cubicBezTo>
                  <a:pt x="206" y="353"/>
                  <a:pt x="316" y="282"/>
                  <a:pt x="320" y="183"/>
                </a:cubicBezTo>
                <a:cubicBezTo>
                  <a:pt x="322" y="124"/>
                  <a:pt x="306" y="88"/>
                  <a:pt x="287" y="56"/>
                </a:cubicBezTo>
                <a:cubicBezTo>
                  <a:pt x="274" y="35"/>
                  <a:pt x="259" y="0"/>
                  <a:pt x="223" y="21"/>
                </a:cubicBezTo>
                <a:close/>
              </a:path>
            </a:pathLst>
          </a:cu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5400000" scaled="1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Полилиния 6">
            <a:extLst>
              <a:ext uri="{FF2B5EF4-FFF2-40B4-BE49-F238E27FC236}">
                <a16:creationId xmlns:a16="http://schemas.microsoft.com/office/drawing/2014/main" id="{70E30D51-0A26-4D16-848B-96395660F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10415" y="1277272"/>
            <a:ext cx="2078957" cy="2121471"/>
          </a:xfrm>
          <a:custGeom>
            <a:avLst/>
            <a:gdLst>
              <a:gd name="T0" fmla="*/ 223 w 322"/>
              <a:gd name="T1" fmla="*/ 21 h 353"/>
              <a:gd name="T2" fmla="*/ 113 w 322"/>
              <a:gd name="T3" fmla="*/ 52 h 353"/>
              <a:gd name="T4" fmla="*/ 14 w 322"/>
              <a:gd name="T5" fmla="*/ 172 h 353"/>
              <a:gd name="T6" fmla="*/ 119 w 322"/>
              <a:gd name="T7" fmla="*/ 327 h 353"/>
              <a:gd name="T8" fmla="*/ 320 w 322"/>
              <a:gd name="T9" fmla="*/ 183 h 353"/>
              <a:gd name="T10" fmla="*/ 287 w 322"/>
              <a:gd name="T11" fmla="*/ 56 h 353"/>
              <a:gd name="T12" fmla="*/ 223 w 322"/>
              <a:gd name="T13" fmla="*/ 21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2" h="353">
                <a:moveTo>
                  <a:pt x="223" y="21"/>
                </a:moveTo>
                <a:cubicBezTo>
                  <a:pt x="198" y="35"/>
                  <a:pt x="187" y="48"/>
                  <a:pt x="113" y="52"/>
                </a:cubicBezTo>
                <a:cubicBezTo>
                  <a:pt x="39" y="57"/>
                  <a:pt x="0" y="118"/>
                  <a:pt x="14" y="172"/>
                </a:cubicBezTo>
                <a:cubicBezTo>
                  <a:pt x="28" y="226"/>
                  <a:pt x="32" y="301"/>
                  <a:pt x="119" y="327"/>
                </a:cubicBezTo>
                <a:cubicBezTo>
                  <a:pt x="206" y="353"/>
                  <a:pt x="316" y="282"/>
                  <a:pt x="320" y="183"/>
                </a:cubicBezTo>
                <a:cubicBezTo>
                  <a:pt x="322" y="124"/>
                  <a:pt x="306" y="88"/>
                  <a:pt x="287" y="56"/>
                </a:cubicBezTo>
                <a:cubicBezTo>
                  <a:pt x="274" y="35"/>
                  <a:pt x="259" y="0"/>
                  <a:pt x="223" y="21"/>
                </a:cubicBezTo>
                <a:close/>
              </a:path>
            </a:pathLst>
          </a:cu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5400000" scaled="1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>
              <a:solidFill>
                <a:schemeClr val="tx1"/>
              </a:solidFill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10F65A4-AF50-4341-AA9A-0C4633D831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656" t="11442" r="27500" b="7479"/>
          <a:stretch/>
        </p:blipFill>
        <p:spPr>
          <a:xfrm>
            <a:off x="209903" y="1477468"/>
            <a:ext cx="1797017" cy="1826697"/>
          </a:xfrm>
          <a:prstGeom prst="ellipse">
            <a:avLst/>
          </a:prstGeom>
        </p:spPr>
      </p:pic>
      <p:sp>
        <p:nvSpPr>
          <p:cNvPr id="22" name="Текст 23">
            <a:extLst>
              <a:ext uri="{FF2B5EF4-FFF2-40B4-BE49-F238E27FC236}">
                <a16:creationId xmlns:a16="http://schemas.microsoft.com/office/drawing/2014/main" id="{FD479BF5-17EA-4E50-A098-4FE670F39CA3}"/>
              </a:ext>
            </a:extLst>
          </p:cNvPr>
          <p:cNvSpPr txBox="1">
            <a:spLocks/>
          </p:cNvSpPr>
          <p:nvPr/>
        </p:nvSpPr>
        <p:spPr>
          <a:xfrm>
            <a:off x="-341958" y="3381624"/>
            <a:ext cx="2966861" cy="826254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 algn="ctr" hangingPunct="1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Кронгауз Дмитрий Эдуардович,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1DF4B9F-FEC5-4EFF-BDCF-41A8F30992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306" y="1461429"/>
            <a:ext cx="1797308" cy="1797308"/>
          </a:xfrm>
          <a:prstGeom prst="ellipse">
            <a:avLst/>
          </a:prstGeo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A454136C-A25E-4693-8A6E-E4D85A2B53DD}"/>
              </a:ext>
            </a:extLst>
          </p:cNvPr>
          <p:cNvSpPr txBox="1">
            <a:spLocks/>
          </p:cNvSpPr>
          <p:nvPr/>
        </p:nvSpPr>
        <p:spPr>
          <a:xfrm>
            <a:off x="2032593" y="3276660"/>
            <a:ext cx="2852734" cy="81240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 algn="ctr" hangingPunct="1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Рубцов Кирилл Дмитриевич,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3A8EA94-270A-49DA-A7BE-3D8DB4D1611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762" y="1394090"/>
            <a:ext cx="1736571" cy="1736571"/>
          </a:xfrm>
          <a:prstGeom prst="ellipse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9F6ADE8-96B5-43D4-8112-1B348DDC155C}"/>
              </a:ext>
            </a:extLst>
          </p:cNvPr>
          <p:cNvSpPr txBox="1"/>
          <p:nvPr/>
        </p:nvSpPr>
        <p:spPr>
          <a:xfrm>
            <a:off x="4549896" y="3165790"/>
            <a:ext cx="25479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Чинков Павел Олегович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директор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55F6730-BDE0-4C3E-929A-DC71F615C26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426" y="1517031"/>
            <a:ext cx="1787134" cy="1787134"/>
          </a:xfrm>
          <a:prstGeom prst="ellipse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B6342A5-12D7-4824-ACA8-A2746BAC3D1E}"/>
              </a:ext>
            </a:extLst>
          </p:cNvPr>
          <p:cNvSpPr txBox="1"/>
          <p:nvPr/>
        </p:nvSpPr>
        <p:spPr>
          <a:xfrm>
            <a:off x="7054527" y="3264602"/>
            <a:ext cx="24238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Савватеева Софья Дмитриевна,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Экономист</a:t>
            </a:r>
          </a:p>
        </p:txBody>
      </p:sp>
      <p:sp>
        <p:nvSpPr>
          <p:cNvPr id="29" name="Полилиния 6">
            <a:extLst>
              <a:ext uri="{FF2B5EF4-FFF2-40B4-BE49-F238E27FC236}">
                <a16:creationId xmlns:a16="http://schemas.microsoft.com/office/drawing/2014/main" id="{55CF263C-266C-4835-BA7A-914DD67D9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5172825" y="4088698"/>
            <a:ext cx="2097764" cy="1963209"/>
          </a:xfrm>
          <a:custGeom>
            <a:avLst/>
            <a:gdLst>
              <a:gd name="T0" fmla="*/ 223 w 322"/>
              <a:gd name="T1" fmla="*/ 21 h 353"/>
              <a:gd name="T2" fmla="*/ 113 w 322"/>
              <a:gd name="T3" fmla="*/ 52 h 353"/>
              <a:gd name="T4" fmla="*/ 14 w 322"/>
              <a:gd name="T5" fmla="*/ 172 h 353"/>
              <a:gd name="T6" fmla="*/ 119 w 322"/>
              <a:gd name="T7" fmla="*/ 327 h 353"/>
              <a:gd name="T8" fmla="*/ 320 w 322"/>
              <a:gd name="T9" fmla="*/ 183 h 353"/>
              <a:gd name="T10" fmla="*/ 287 w 322"/>
              <a:gd name="T11" fmla="*/ 56 h 353"/>
              <a:gd name="T12" fmla="*/ 223 w 322"/>
              <a:gd name="T13" fmla="*/ 21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2" h="353">
                <a:moveTo>
                  <a:pt x="223" y="21"/>
                </a:moveTo>
                <a:cubicBezTo>
                  <a:pt x="198" y="35"/>
                  <a:pt x="187" y="48"/>
                  <a:pt x="113" y="52"/>
                </a:cubicBezTo>
                <a:cubicBezTo>
                  <a:pt x="39" y="57"/>
                  <a:pt x="0" y="118"/>
                  <a:pt x="14" y="172"/>
                </a:cubicBezTo>
                <a:cubicBezTo>
                  <a:pt x="28" y="226"/>
                  <a:pt x="32" y="301"/>
                  <a:pt x="119" y="327"/>
                </a:cubicBezTo>
                <a:cubicBezTo>
                  <a:pt x="206" y="353"/>
                  <a:pt x="316" y="282"/>
                  <a:pt x="320" y="183"/>
                </a:cubicBezTo>
                <a:cubicBezTo>
                  <a:pt x="322" y="124"/>
                  <a:pt x="306" y="88"/>
                  <a:pt x="287" y="56"/>
                </a:cubicBezTo>
                <a:cubicBezTo>
                  <a:pt x="274" y="35"/>
                  <a:pt x="259" y="0"/>
                  <a:pt x="223" y="21"/>
                </a:cubicBezTo>
                <a:close/>
              </a:path>
            </a:pathLst>
          </a:cu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5400000" scaled="1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Полилиния 6">
            <a:extLst>
              <a:ext uri="{FF2B5EF4-FFF2-40B4-BE49-F238E27FC236}">
                <a16:creationId xmlns:a16="http://schemas.microsoft.com/office/drawing/2014/main" id="{7507FDD9-39D2-41A0-8A15-79D9FF416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9288637" y="3426057"/>
            <a:ext cx="2097764" cy="1963209"/>
          </a:xfrm>
          <a:custGeom>
            <a:avLst/>
            <a:gdLst>
              <a:gd name="T0" fmla="*/ 223 w 322"/>
              <a:gd name="T1" fmla="*/ 21 h 353"/>
              <a:gd name="T2" fmla="*/ 113 w 322"/>
              <a:gd name="T3" fmla="*/ 52 h 353"/>
              <a:gd name="T4" fmla="*/ 14 w 322"/>
              <a:gd name="T5" fmla="*/ 172 h 353"/>
              <a:gd name="T6" fmla="*/ 119 w 322"/>
              <a:gd name="T7" fmla="*/ 327 h 353"/>
              <a:gd name="T8" fmla="*/ 320 w 322"/>
              <a:gd name="T9" fmla="*/ 183 h 353"/>
              <a:gd name="T10" fmla="*/ 287 w 322"/>
              <a:gd name="T11" fmla="*/ 56 h 353"/>
              <a:gd name="T12" fmla="*/ 223 w 322"/>
              <a:gd name="T13" fmla="*/ 21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2" h="353">
                <a:moveTo>
                  <a:pt x="223" y="21"/>
                </a:moveTo>
                <a:cubicBezTo>
                  <a:pt x="198" y="35"/>
                  <a:pt x="187" y="48"/>
                  <a:pt x="113" y="52"/>
                </a:cubicBezTo>
                <a:cubicBezTo>
                  <a:pt x="39" y="57"/>
                  <a:pt x="0" y="118"/>
                  <a:pt x="14" y="172"/>
                </a:cubicBezTo>
                <a:cubicBezTo>
                  <a:pt x="28" y="226"/>
                  <a:pt x="32" y="301"/>
                  <a:pt x="119" y="327"/>
                </a:cubicBezTo>
                <a:cubicBezTo>
                  <a:pt x="206" y="353"/>
                  <a:pt x="316" y="282"/>
                  <a:pt x="320" y="183"/>
                </a:cubicBezTo>
                <a:cubicBezTo>
                  <a:pt x="322" y="124"/>
                  <a:pt x="306" y="88"/>
                  <a:pt x="287" y="56"/>
                </a:cubicBezTo>
                <a:cubicBezTo>
                  <a:pt x="274" y="35"/>
                  <a:pt x="259" y="0"/>
                  <a:pt x="223" y="21"/>
                </a:cubicBezTo>
                <a:close/>
              </a:path>
            </a:pathLst>
          </a:custGeom>
          <a:gradFill>
            <a:gsLst>
              <a:gs pos="1000">
                <a:srgbClr val="7CEFD8">
                  <a:alpha val="79000"/>
                </a:srgbClr>
              </a:gs>
              <a:gs pos="61000">
                <a:srgbClr val="6672E4">
                  <a:alpha val="84000"/>
                </a:srgbClr>
              </a:gs>
              <a:gs pos="98000">
                <a:srgbClr val="882BE5">
                  <a:alpha val="66000"/>
                </a:srgbClr>
              </a:gs>
            </a:gsLst>
            <a:lin ang="5400000" scaled="1"/>
          </a:gradFill>
          <a:ln w="12700" cap="flat">
            <a:noFill/>
            <a:prstDash val="solid"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4836673-4087-4EFB-BB30-320C5C5C6F72}"/>
              </a:ext>
            </a:extLst>
          </p:cNvPr>
          <p:cNvSpPr txBox="1"/>
          <p:nvPr/>
        </p:nvSpPr>
        <p:spPr>
          <a:xfrm>
            <a:off x="3852877" y="6166711"/>
            <a:ext cx="4737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Орешков Максим Петрович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Интегратор</a:t>
            </a:r>
          </a:p>
        </p:txBody>
      </p:sp>
      <p:pic>
        <p:nvPicPr>
          <p:cNvPr id="32" name="Picture 4">
            <a:extLst>
              <a:ext uri="{FF2B5EF4-FFF2-40B4-BE49-F238E27FC236}">
                <a16:creationId xmlns:a16="http://schemas.microsoft.com/office/drawing/2014/main" id="{80D7EF06-72D0-4DF1-B65E-516B9DEC94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 bwMode="auto">
          <a:xfrm>
            <a:off x="5290168" y="4123827"/>
            <a:ext cx="2042884" cy="2042884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9F055EE6-2390-4CAD-83F7-DB077398D555}"/>
              </a:ext>
            </a:extLst>
          </p:cNvPr>
          <p:cNvSpPr txBox="1"/>
          <p:nvPr/>
        </p:nvSpPr>
        <p:spPr>
          <a:xfrm>
            <a:off x="7936809" y="5277455"/>
            <a:ext cx="4737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Сивов Данил Андреевич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D253FE96-F31E-4AD1-8C1A-C8FF6462F81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7500" b="27500"/>
          <a:stretch/>
        </p:blipFill>
        <p:spPr>
          <a:xfrm>
            <a:off x="9417984" y="3398743"/>
            <a:ext cx="1942127" cy="1942127"/>
          </a:xfrm>
          <a:prstGeom prst="flowChartConnector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2E5609BA-2B77-4A08-BDA5-4CEF6B6131E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69" y="4545020"/>
            <a:ext cx="2177429" cy="211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03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3655</TotalTime>
  <Words>576</Words>
  <Application>Microsoft Office PowerPoint</Application>
  <PresentationFormat>Широкоэкранный</PresentationFormat>
  <Paragraphs>152</Paragraphs>
  <Slides>14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Times New Roman</vt:lpstr>
      <vt:lpstr>Тема Office</vt:lpstr>
      <vt:lpstr>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Рубцов Кирилл Дмитриевич (СОД.1-19-1(К_О))</cp:lastModifiedBy>
  <cp:revision>77</cp:revision>
  <dcterms:modified xsi:type="dcterms:W3CDTF">2023-11-28T17:38:05Z</dcterms:modified>
</cp:coreProperties>
</file>