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6" r:id="rId1"/>
  </p:sldMasterIdLst>
  <p:notesMasterIdLst>
    <p:notesMasterId r:id="rId4"/>
  </p:notesMasterIdLst>
  <p:sldIdLst>
    <p:sldId id="256" r:id="rId2"/>
    <p:sldId id="28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16" autoAdjust="0"/>
    <p:restoredTop sz="94434" autoAdjust="0"/>
  </p:normalViewPr>
  <p:slideViewPr>
    <p:cSldViewPr snapToGrid="0">
      <p:cViewPr varScale="1">
        <p:scale>
          <a:sx n="112" d="100"/>
          <a:sy n="112" d="100"/>
        </p:scale>
        <p:origin x="9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BA587-517A-49B7-B0BB-5B09315576D5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1B54D-0A3D-4128-AD54-CC55F0C85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36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094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016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670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4668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67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84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437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8184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967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73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278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004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0269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24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873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830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46722-8DC0-4393-8DD6-9BD7FB7B2E78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3AB3169-0CD5-40ED-9DC8-38A497AEB2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74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B45EB-FF70-4743-90EE-A288A51CD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84379"/>
            <a:ext cx="10766786" cy="367651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«МАЙКОПСКОГО ГОСУДАРСТВЕННОГО ТЕХНОЛОГИЧЕСКОГО УНИВЕРСИТЕТА» 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П. ЯБЛОНОВСКОМ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нефтегазового дела и землеустройства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«21.03.01 Нефтегазовое дело» 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 подготовки       Эксплуатация и обслуживание объектов транспорта и	 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            хранения нефти, газа и продуктов переработки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 проект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тему</a:t>
            </a:r>
            <a:b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«Инновационный способ очистки нефтепродуктов от серы озоном »</a:t>
            </a:r>
            <a:br>
              <a:rPr lang="ru-RU" sz="2000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cap="all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51ADF0-0D69-43DE-9870-D6CF0409A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42063" y="5623454"/>
            <a:ext cx="12070080" cy="2071991"/>
          </a:xfrm>
        </p:spPr>
        <p:txBody>
          <a:bodyPr>
            <a:normAutofit/>
          </a:bodyPr>
          <a:lstStyle/>
          <a:p>
            <a:pPr marL="64008" lvl="0" algn="r" defTabSz="914400">
              <a:spcBef>
                <a:spcPts val="300"/>
              </a:spcBef>
              <a:buClr>
                <a:srgbClr val="E7BC29"/>
              </a:buClr>
            </a:pPr>
            <a:endParaRPr lang="ru-RU" sz="2000" dirty="0">
              <a:solidFill>
                <a:srgbClr val="000000"/>
              </a:solidFill>
              <a:latin typeface="Georgia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01" y="135645"/>
            <a:ext cx="4437965" cy="17573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53"/>
          <a:stretch/>
        </p:blipFill>
        <p:spPr>
          <a:xfrm>
            <a:off x="10476037" y="0"/>
            <a:ext cx="1715963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22921"/>
            <a:ext cx="10349948" cy="33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14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C86C5C-21F1-04A2-B89F-2B02CB5C5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1369AD-CE4B-8BD9-D009-7FD0CBE18C21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10297681" y="6212792"/>
            <a:ext cx="1341690" cy="28796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 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2B89C7-3ADE-ED40-7BBC-593C55D4F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4" y="507935"/>
            <a:ext cx="8596668" cy="57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6815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2298</TotalTime>
  <Words>74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Georgia</vt:lpstr>
      <vt:lpstr>Times New Roman</vt:lpstr>
      <vt:lpstr>Trebuchet MS</vt:lpstr>
      <vt:lpstr>Wingdings 3</vt:lpstr>
      <vt:lpstr>Грань</vt:lpstr>
      <vt:lpstr>ФИЛИАЛ «МАЙКОПСКОГО ГОСУДАРСТВЕННОГО ТЕХНОЛОГИЧЕСКОГО УНИВЕРСИТЕТА»  В П. ЯБЛОНОВСКОМ  Кафедра нефтегазового дела и землеустройства Направление: «21.03.01 Нефтегазовое дело»   Профиль подготовки       Эксплуатация и обслуживание объектов транспорта и                  хранения нефти, газа и продуктов переработки  интенсив проект Университет 20.35 на тему «Инновационный способ очистки нефтепродуктов от серы озоном »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РОССИЙСКОЙ ФЕДЕРАЦИИ  Федеральное государственное бюджетное образовательное учреждение высшего образования  «КУБАНСКИЙ ГОСУДАРСТВЕННЫЙ УНИВЕРСИТЕТ»  (ФГБОУ ВО «КубГУ»)  Факультет химии и высоких технологий  Кафедра общей, неорганической химии и ИВТ в химии  Направление: «Техносферная безопасность»    ОБЕСПЕЧЕНИЕ ПРОМЫШЛЕННОЙ БЕЗОПАСНОСТИ ПРИ ЭКСПЛУАТАЦИИ КОМПРЕССОРНОГО ЦЕХА КОМПРЕССОРНОЙ СТАНЦИИ</dc:title>
  <dc:creator>Екатерина</dc:creator>
  <cp:lastModifiedBy>n11 N</cp:lastModifiedBy>
  <cp:revision>148</cp:revision>
  <dcterms:created xsi:type="dcterms:W3CDTF">2020-12-11T17:04:10Z</dcterms:created>
  <dcterms:modified xsi:type="dcterms:W3CDTF">2024-10-15T16:31:27Z</dcterms:modified>
</cp:coreProperties>
</file>