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6"/>
  </p:notesMasterIdLst>
  <p:sldIdLst>
    <p:sldId id="268" r:id="rId2"/>
    <p:sldId id="289" r:id="rId3"/>
    <p:sldId id="290" r:id="rId4"/>
    <p:sldId id="291" r:id="rId5"/>
  </p:sldIdLst>
  <p:sldSz cx="12192000" cy="6858000"/>
  <p:notesSz cx="12192000" cy="6858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Gilroy" panose="020B0604020202020204" charset="-52"/>
      <p:regular r:id="rId11"/>
      <p:bold r:id="rId12"/>
      <p:italic r:id="rId13"/>
      <p:boldItalic r:id="rId14"/>
    </p:embeddedFont>
    <p:embeddedFont>
      <p:font typeface="Gilroy-Black" panose="020B0604020202020204" charset="-52"/>
      <p:bold r:id="rId15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190"/>
    <a:srgbClr val="B5D8E1"/>
    <a:srgbClr val="AEADBF"/>
    <a:srgbClr val="FBB3C1"/>
    <a:srgbClr val="A6BEE2"/>
    <a:srgbClr val="95A7BF"/>
    <a:srgbClr val="6F7385"/>
    <a:srgbClr val="C1D1EA"/>
    <a:srgbClr val="8C8AC1"/>
    <a:srgbClr val="C0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55" autoAdjust="0"/>
  </p:normalViewPr>
  <p:slideViewPr>
    <p:cSldViewPr>
      <p:cViewPr varScale="1">
        <p:scale>
          <a:sx n="80" d="100"/>
          <a:sy n="80" d="100"/>
        </p:scale>
        <p:origin x="754" y="48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98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9" r:id="rId5"/>
    <p:sldLayoutId id="2147483660" r:id="rId6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>
            <a:extLst>
              <a:ext uri="{FF2B5EF4-FFF2-40B4-BE49-F238E27FC236}">
                <a16:creationId xmlns:a16="http://schemas.microsoft.com/office/drawing/2014/main" id="{A623959B-9984-B209-520A-9F94DCBD5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263352" y="2171725"/>
            <a:ext cx="8820712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ru-RU" sz="3638" b="1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Ментальное </a:t>
            </a:r>
          </a:p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ru-RU" sz="3638" b="1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здоровье</a:t>
            </a:r>
            <a:endParaRPr lang="ru-RU" sz="3638" kern="1200" cap="all" dirty="0">
              <a:solidFill>
                <a:prstClr val="white"/>
              </a:solidFill>
              <a:latin typeface="Gilroy-Black"/>
              <a:ea typeface="+mn-ea"/>
              <a:cs typeface="Trebuchet M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72D016-FF9C-F0A2-13CB-866DBB643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0AD96A-5772-0669-B3A9-FF6EBC8A5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1904" y="4653136"/>
            <a:ext cx="1869864" cy="139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369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5B8495C9-66E0-2896-5A79-BDCF79FC7BFC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99188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Актуальность проекта приложения для ментального здоровья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495A4C-8F67-EA39-0671-ACAC9B77E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0" y="5930258"/>
            <a:ext cx="2649442" cy="4057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83BAE5-272F-47DA-A5D5-8C142D3E8439}"/>
              </a:ext>
            </a:extLst>
          </p:cNvPr>
          <p:cNvSpPr txBox="1"/>
          <p:nvPr/>
        </p:nvSpPr>
        <p:spPr>
          <a:xfrm>
            <a:off x="360040" y="1324540"/>
            <a:ext cx="110645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Увеличение уровня стресса и тревожности: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современного мира, особенно после пандемии COVID-19, наблюдается рост уровня стресса и тревожности среди различных возрастных групп. Люди сталкиваются с экономическими трудностями, изменениями в образе жизни и социальной изоляцией, что делает поддержку ментального здоровья особенно важной.</a:t>
            </a:r>
          </a:p>
          <a:p>
            <a:r>
              <a:rPr lang="ru-RU" sz="1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Недостаток доступных ресурсов: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растущую осведомленность о ментальном здоровье, многие люди не имеют доступа к профессиональной помощи из-за финансовых ограничений. Приложение может предоставить доступ к ресурсам, информации и поддержке в любое время и в любом месте.</a:t>
            </a:r>
          </a:p>
          <a:p>
            <a:r>
              <a:rPr lang="ru-RU" sz="1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Снижение стигмы: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Обсуждение ментального здоровья становится все более открытым, и люди начинают осознавать важность заботы о своем психическом состоянии. Приложение может помочь пользователям чувствовать себя более комфортно в поиске помощи и поддержки.</a:t>
            </a:r>
          </a:p>
          <a:p>
            <a:r>
              <a:rPr lang="ru-RU" sz="1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Персонализированный подход</a:t>
            </a:r>
            <a:r>
              <a:rPr lang="ru-RU" sz="1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приложения могут предлагать индивидуализированные рекомендации на основе данных пользователей, что способствует более эффективному улучшению качества жизни.</a:t>
            </a:r>
          </a:p>
          <a:p>
            <a:r>
              <a:rPr lang="ru-RU" sz="1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приложения для ментального здоровья имеет высокую актуальность и потенциал для позитивного влияния на общество, предоставляя доступные и эффективные инструменты для поддержки психического благополучия.</a:t>
            </a:r>
          </a:p>
        </p:txBody>
      </p:sp>
    </p:spTree>
    <p:extLst>
      <p:ext uri="{BB962C8B-B14F-4D97-AF65-F5344CB8AC3E}">
        <p14:creationId xmlns:p14="http://schemas.microsoft.com/office/powerpoint/2010/main" val="317165797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>
            <a:extLst>
              <a:ext uri="{FF2B5EF4-FFF2-40B4-BE49-F238E27FC236}">
                <a16:creationId xmlns:a16="http://schemas.microsoft.com/office/drawing/2014/main" id="{D3A3B59F-B251-1C45-A9DE-A895220CAA5A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Проблема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7F53BB-090E-23A5-8A40-7562A796D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0" y="5930258"/>
            <a:ext cx="2649442" cy="4057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65B309-0F0A-46C4-A95C-FFDB83808D5D}"/>
              </a:ext>
            </a:extLst>
          </p:cNvPr>
          <p:cNvSpPr txBox="1"/>
          <p:nvPr/>
        </p:nvSpPr>
        <p:spPr>
          <a:xfrm>
            <a:off x="263352" y="1124744"/>
            <a:ext cx="784887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целевая аудитория  - студенты.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Проблематика - стресс на учебе, на сессии и экзаменах, сложности в отношении с коллективом.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целевая аудитория: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проблемы подросткового периода.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Офисные работники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перегруз на работе и выгорание.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Молодая семья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стресс от перестройки отношений.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направлено на выявление проблем у человека, подбор программы, которая сможет изменить его психическое состояние в лучшую строну (индивидуальное общение с психологом, медитации, практики)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78212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">
            <a:extLst>
              <a:ext uri="{FF2B5EF4-FFF2-40B4-BE49-F238E27FC236}">
                <a16:creationId xmlns:a16="http://schemas.microsoft.com/office/drawing/2014/main" id="{4F1D7636-EB32-AD3D-8BDC-A4A34D9473DA}"/>
              </a:ext>
            </a:extLst>
          </p:cNvPr>
          <p:cNvSpPr txBox="1">
            <a:spLocks/>
          </p:cNvSpPr>
          <p:nvPr/>
        </p:nvSpPr>
        <p:spPr>
          <a:xfrm>
            <a:off x="512440" y="4850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Решение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7BD465-5405-2D04-6FBC-BDAD86DFE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0" y="5930258"/>
            <a:ext cx="2649442" cy="4057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7870CD-9AB5-4699-81DA-0D086ADDEC5D}"/>
              </a:ext>
            </a:extLst>
          </p:cNvPr>
          <p:cNvSpPr txBox="1"/>
          <p:nvPr/>
        </p:nvSpPr>
        <p:spPr>
          <a:xfrm>
            <a:off x="407368" y="1340768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для ментального здоровья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материалы по медитациям, терапии и другим методам восстановления энергии и ментального здоровья. Также есть чат с психологом для консультаций.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этому специалисты в большей степени изучат проблемы пользователей и помогут решить проблемы ментального здоровья наших пользователей.</a:t>
            </a:r>
          </a:p>
        </p:txBody>
      </p:sp>
    </p:spTree>
    <p:extLst>
      <p:ext uri="{BB962C8B-B14F-4D97-AF65-F5344CB8AC3E}">
        <p14:creationId xmlns:p14="http://schemas.microsoft.com/office/powerpoint/2010/main" val="425899776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902</TotalTime>
  <Words>321</Words>
  <Application>Microsoft Office PowerPoint</Application>
  <DocSecurity>0</DocSecurity>
  <PresentationFormat>Широкоэкранный</PresentationFormat>
  <Paragraphs>20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Gilroy-Black</vt:lpstr>
      <vt:lpstr>Gilroy</vt:lpstr>
      <vt:lpstr>Times New Roman</vt:lpstr>
      <vt:lpstr>Calibri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Mikely</dc:creator>
  <cp:keywords/>
  <dc:description/>
  <cp:lastModifiedBy>USER</cp:lastModifiedBy>
  <cp:revision>208</cp:revision>
  <dcterms:created xsi:type="dcterms:W3CDTF">2022-11-28T09:29:04Z</dcterms:created>
  <dcterms:modified xsi:type="dcterms:W3CDTF">2024-10-23T11:30:35Z</dcterms:modified>
  <cp:category/>
  <dc:identifier/>
  <cp:contentStatus/>
  <dc:language/>
  <cp:version/>
</cp:coreProperties>
</file>