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27"/>
  </p:notesMasterIdLst>
  <p:sldIdLst>
    <p:sldId id="256" r:id="rId2"/>
    <p:sldId id="278" r:id="rId3"/>
    <p:sldId id="314" r:id="rId4"/>
    <p:sldId id="260" r:id="rId5"/>
    <p:sldId id="271" r:id="rId6"/>
    <p:sldId id="258" r:id="rId7"/>
    <p:sldId id="312" r:id="rId8"/>
    <p:sldId id="324" r:id="rId9"/>
    <p:sldId id="257" r:id="rId10"/>
    <p:sldId id="313" r:id="rId11"/>
    <p:sldId id="325" r:id="rId12"/>
    <p:sldId id="326" r:id="rId13"/>
    <p:sldId id="327" r:id="rId14"/>
    <p:sldId id="328" r:id="rId15"/>
    <p:sldId id="329" r:id="rId16"/>
    <p:sldId id="320" r:id="rId17"/>
    <p:sldId id="316" r:id="rId18"/>
    <p:sldId id="317" r:id="rId19"/>
    <p:sldId id="315" r:id="rId20"/>
    <p:sldId id="321" r:id="rId21"/>
    <p:sldId id="330" r:id="rId22"/>
    <p:sldId id="319" r:id="rId23"/>
    <p:sldId id="331" r:id="rId24"/>
    <p:sldId id="323" r:id="rId25"/>
    <p:sldId id="332" r:id="rId26"/>
  </p:sldIdLst>
  <p:sldSz cx="9144000" cy="5143500" type="screen16x9"/>
  <p:notesSz cx="6858000" cy="9144000"/>
  <p:embeddedFontLst>
    <p:embeddedFont>
      <p:font typeface="Actor" panose="020B0604020202020204" charset="0"/>
      <p:regular r:id="rId28"/>
    </p:embeddedFont>
    <p:embeddedFont>
      <p:font typeface="Bahnschrift SemiCondensed" panose="020B0502040204020203" pitchFamily="34" charset="0"/>
      <p:regular r:id="rId29"/>
      <p:bold r:id="rId30"/>
    </p:embeddedFont>
    <p:embeddedFont>
      <p:font typeface="Bahnschrift SemiLight SemiConde" panose="020B0502040204020203" pitchFamily="34" charset="0"/>
      <p:regular r:id="rId31"/>
    </p:embeddedFont>
    <p:embeddedFont>
      <p:font typeface="Bebas Neue" panose="020B0606020202050201" pitchFamily="34" charset="0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Paytone One" panose="020B0604020202020204" charset="0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D141380-2F06-4A16-895A-121C381F6B96}">
  <a:tblStyle styleId="{0D141380-2F06-4A16-895A-121C381F6B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 snapToGrid="0">
      <p:cViewPr varScale="1">
        <p:scale>
          <a:sx n="84" d="100"/>
          <a:sy n="84" d="100"/>
        </p:scale>
        <p:origin x="99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305529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" name="Google Shape;11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6" name="Google Shape;2246;gbd6c00e730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7" name="Google Shape;2247;gbd6c00e730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g99f2f57a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8" name="Google Shape;1388;g99f2f57a71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gf8cf4f0f69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5" name="Google Shape;1865;gf8cf4f0f69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3007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127c793fce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127c793fce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558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6" name="Google Shape;2246;gbd6c00e730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7" name="Google Shape;2247;gbd6c00e730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367076" y="897449"/>
            <a:ext cx="5971500" cy="192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58225" y="2879714"/>
            <a:ext cx="3589200" cy="47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478117" y="4077800"/>
            <a:ext cx="10100231" cy="1169296"/>
            <a:chOff x="-478117" y="4077800"/>
            <a:chExt cx="10100231" cy="1169296"/>
          </a:xfrm>
        </p:grpSpPr>
        <p:sp>
          <p:nvSpPr>
            <p:cNvPr id="12" name="Google Shape;12;p2"/>
            <p:cNvSpPr/>
            <p:nvPr/>
          </p:nvSpPr>
          <p:spPr>
            <a:xfrm>
              <a:off x="-478117" y="4077800"/>
              <a:ext cx="8494428" cy="1065696"/>
            </a:xfrm>
            <a:custGeom>
              <a:avLst/>
              <a:gdLst/>
              <a:ahLst/>
              <a:cxnLst/>
              <a:rect l="l" t="t" r="r" b="b"/>
              <a:pathLst>
                <a:path w="38790" h="9074" extrusionOk="0">
                  <a:moveTo>
                    <a:pt x="10590" y="1"/>
                  </a:moveTo>
                  <a:cubicBezTo>
                    <a:pt x="4720" y="1"/>
                    <a:pt x="1" y="9074"/>
                    <a:pt x="1" y="9074"/>
                  </a:cubicBezTo>
                  <a:lnTo>
                    <a:pt x="38789" y="9074"/>
                  </a:lnTo>
                  <a:cubicBezTo>
                    <a:pt x="38789" y="9074"/>
                    <a:pt x="16469" y="1"/>
                    <a:pt x="105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41676" y="4485348"/>
              <a:ext cx="6667874" cy="761748"/>
            </a:xfrm>
            <a:custGeom>
              <a:avLst/>
              <a:gdLst/>
              <a:ahLst/>
              <a:cxnLst/>
              <a:rect l="l" t="t" r="r" b="b"/>
              <a:pathLst>
                <a:path w="30449" h="6486" extrusionOk="0">
                  <a:moveTo>
                    <a:pt x="21212" y="0"/>
                  </a:moveTo>
                  <a:cubicBezTo>
                    <a:pt x="21061" y="0"/>
                    <a:pt x="20922" y="20"/>
                    <a:pt x="20796" y="63"/>
                  </a:cubicBezTo>
                  <a:cubicBezTo>
                    <a:pt x="19690" y="434"/>
                    <a:pt x="18792" y="523"/>
                    <a:pt x="17938" y="523"/>
                  </a:cubicBezTo>
                  <a:cubicBezTo>
                    <a:pt x="17156" y="523"/>
                    <a:pt x="16410" y="449"/>
                    <a:pt x="15575" y="449"/>
                  </a:cubicBezTo>
                  <a:cubicBezTo>
                    <a:pt x="14873" y="449"/>
                    <a:pt x="14107" y="501"/>
                    <a:pt x="13204" y="696"/>
                  </a:cubicBezTo>
                  <a:cubicBezTo>
                    <a:pt x="10551" y="1267"/>
                    <a:pt x="10437" y="2921"/>
                    <a:pt x="6828" y="2921"/>
                  </a:cubicBezTo>
                  <a:cubicBezTo>
                    <a:pt x="6154" y="2921"/>
                    <a:pt x="5357" y="2863"/>
                    <a:pt x="4399" y="2730"/>
                  </a:cubicBezTo>
                  <a:cubicBezTo>
                    <a:pt x="4313" y="2718"/>
                    <a:pt x="4228" y="2712"/>
                    <a:pt x="4143" y="2712"/>
                  </a:cubicBezTo>
                  <a:cubicBezTo>
                    <a:pt x="1983" y="2712"/>
                    <a:pt x="1" y="6486"/>
                    <a:pt x="1" y="6486"/>
                  </a:cubicBezTo>
                  <a:lnTo>
                    <a:pt x="30448" y="6486"/>
                  </a:lnTo>
                  <a:cubicBezTo>
                    <a:pt x="30448" y="6486"/>
                    <a:pt x="23931" y="0"/>
                    <a:pt x="212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41682" y="4316683"/>
              <a:ext cx="9080432" cy="826813"/>
            </a:xfrm>
            <a:custGeom>
              <a:avLst/>
              <a:gdLst/>
              <a:ahLst/>
              <a:cxnLst/>
              <a:rect l="l" t="t" r="r" b="b"/>
              <a:pathLst>
                <a:path w="41466" h="7040" extrusionOk="0">
                  <a:moveTo>
                    <a:pt x="30056" y="1"/>
                  </a:moveTo>
                  <a:cubicBezTo>
                    <a:pt x="24605" y="1"/>
                    <a:pt x="1" y="7040"/>
                    <a:pt x="1" y="7040"/>
                  </a:cubicBezTo>
                  <a:lnTo>
                    <a:pt x="41466" y="7040"/>
                  </a:lnTo>
                  <a:cubicBezTo>
                    <a:pt x="41466" y="7040"/>
                    <a:pt x="35515" y="1"/>
                    <a:pt x="300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5" name="Google Shape;15;p2"/>
          <p:cNvSpPr/>
          <p:nvPr/>
        </p:nvSpPr>
        <p:spPr>
          <a:xfrm>
            <a:off x="3321443" y="247010"/>
            <a:ext cx="1495105" cy="361426"/>
          </a:xfrm>
          <a:custGeom>
            <a:avLst/>
            <a:gdLst/>
            <a:ahLst/>
            <a:cxnLst/>
            <a:rect l="l" t="t" r="r" b="b"/>
            <a:pathLst>
              <a:path w="6246" h="1510" extrusionOk="0">
                <a:moveTo>
                  <a:pt x="1349" y="1"/>
                </a:moveTo>
                <a:cubicBezTo>
                  <a:pt x="675" y="1"/>
                  <a:pt x="763" y="1019"/>
                  <a:pt x="389" y="1019"/>
                </a:cubicBezTo>
                <a:cubicBezTo>
                  <a:pt x="388" y="1019"/>
                  <a:pt x="386" y="1019"/>
                  <a:pt x="385" y="1018"/>
                </a:cubicBezTo>
                <a:cubicBezTo>
                  <a:pt x="381" y="1018"/>
                  <a:pt x="378" y="1018"/>
                  <a:pt x="374" y="1018"/>
                </a:cubicBezTo>
                <a:cubicBezTo>
                  <a:pt x="1" y="1018"/>
                  <a:pt x="1" y="1509"/>
                  <a:pt x="1" y="1509"/>
                </a:cubicBezTo>
                <a:lnTo>
                  <a:pt x="6246" y="1509"/>
                </a:lnTo>
                <a:cubicBezTo>
                  <a:pt x="6246" y="1509"/>
                  <a:pt x="5113" y="1340"/>
                  <a:pt x="4756" y="1233"/>
                </a:cubicBezTo>
                <a:cubicBezTo>
                  <a:pt x="4390" y="1126"/>
                  <a:pt x="4149" y="688"/>
                  <a:pt x="3864" y="626"/>
                </a:cubicBezTo>
                <a:cubicBezTo>
                  <a:pt x="3830" y="618"/>
                  <a:pt x="3800" y="615"/>
                  <a:pt x="3773" y="615"/>
                </a:cubicBezTo>
                <a:cubicBezTo>
                  <a:pt x="3599" y="615"/>
                  <a:pt x="3576" y="757"/>
                  <a:pt x="3447" y="757"/>
                </a:cubicBezTo>
                <a:cubicBezTo>
                  <a:pt x="3433" y="757"/>
                  <a:pt x="3417" y="755"/>
                  <a:pt x="3400" y="751"/>
                </a:cubicBezTo>
                <a:cubicBezTo>
                  <a:pt x="3195" y="706"/>
                  <a:pt x="3034" y="144"/>
                  <a:pt x="2713" y="109"/>
                </a:cubicBezTo>
                <a:cubicBezTo>
                  <a:pt x="2705" y="108"/>
                  <a:pt x="2697" y="108"/>
                  <a:pt x="2689" y="108"/>
                </a:cubicBezTo>
                <a:cubicBezTo>
                  <a:pt x="2387" y="108"/>
                  <a:pt x="2361" y="582"/>
                  <a:pt x="2179" y="582"/>
                </a:cubicBezTo>
                <a:cubicBezTo>
                  <a:pt x="2175" y="582"/>
                  <a:pt x="2172" y="582"/>
                  <a:pt x="2169" y="581"/>
                </a:cubicBezTo>
                <a:cubicBezTo>
                  <a:pt x="1964" y="564"/>
                  <a:pt x="2080" y="28"/>
                  <a:pt x="1375" y="1"/>
                </a:cubicBezTo>
                <a:cubicBezTo>
                  <a:pt x="1366" y="1"/>
                  <a:pt x="1357" y="1"/>
                  <a:pt x="134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" name="Google Shape;16;p2"/>
          <p:cNvSpPr/>
          <p:nvPr/>
        </p:nvSpPr>
        <p:spPr>
          <a:xfrm>
            <a:off x="239550" y="608429"/>
            <a:ext cx="361500" cy="361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Google Shape;17;p2"/>
          <p:cNvSpPr/>
          <p:nvPr/>
        </p:nvSpPr>
        <p:spPr>
          <a:xfrm>
            <a:off x="8567425" y="177904"/>
            <a:ext cx="361500" cy="361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8" name="Google Shape;18;p2"/>
          <p:cNvGrpSpPr/>
          <p:nvPr/>
        </p:nvGrpSpPr>
        <p:grpSpPr>
          <a:xfrm rot="-593086">
            <a:off x="5478191" y="46444"/>
            <a:ext cx="1479516" cy="1135925"/>
            <a:chOff x="2482569" y="2393614"/>
            <a:chExt cx="1228758" cy="943542"/>
          </a:xfrm>
        </p:grpSpPr>
        <p:grpSp>
          <p:nvGrpSpPr>
            <p:cNvPr id="19" name="Google Shape;19;p2"/>
            <p:cNvGrpSpPr/>
            <p:nvPr/>
          </p:nvGrpSpPr>
          <p:grpSpPr>
            <a:xfrm rot="-1170387" flipH="1">
              <a:off x="2518639" y="2437276"/>
              <a:ext cx="307743" cy="268940"/>
              <a:chOff x="2607638" y="3404617"/>
              <a:chExt cx="95983" cy="83881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2607638" y="3404617"/>
                <a:ext cx="95983" cy="31608"/>
              </a:xfrm>
              <a:custGeom>
                <a:avLst/>
                <a:gdLst/>
                <a:ahLst/>
                <a:cxnLst/>
                <a:rect l="l" t="t" r="r" b="b"/>
                <a:pathLst>
                  <a:path w="1491" h="491" extrusionOk="0">
                    <a:moveTo>
                      <a:pt x="1" y="0"/>
                    </a:moveTo>
                    <a:lnTo>
                      <a:pt x="286" y="491"/>
                    </a:lnTo>
                    <a:lnTo>
                      <a:pt x="1491" y="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2638087" y="3405196"/>
                <a:ext cx="65534" cy="83301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1294" extrusionOk="0">
                    <a:moveTo>
                      <a:pt x="1018" y="0"/>
                    </a:moveTo>
                    <a:lnTo>
                      <a:pt x="1" y="803"/>
                    </a:lnTo>
                    <a:lnTo>
                      <a:pt x="286" y="1294"/>
                    </a:lnTo>
                    <a:lnTo>
                      <a:pt x="101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2618582" y="3405196"/>
                <a:ext cx="85039" cy="51757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804" extrusionOk="0">
                    <a:moveTo>
                      <a:pt x="1321" y="0"/>
                    </a:moveTo>
                    <a:lnTo>
                      <a:pt x="0" y="767"/>
                    </a:lnTo>
                    <a:lnTo>
                      <a:pt x="313" y="803"/>
                    </a:lnTo>
                    <a:lnTo>
                      <a:pt x="13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2618582" y="3405196"/>
                <a:ext cx="85039" cy="49440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768" extrusionOk="0">
                    <a:moveTo>
                      <a:pt x="1321" y="0"/>
                    </a:moveTo>
                    <a:lnTo>
                      <a:pt x="116" y="482"/>
                    </a:lnTo>
                    <a:lnTo>
                      <a:pt x="0" y="767"/>
                    </a:lnTo>
                    <a:lnTo>
                      <a:pt x="0" y="767"/>
                    </a:lnTo>
                    <a:lnTo>
                      <a:pt x="132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4" name="Google Shape;24;p2"/>
            <p:cNvSpPr/>
            <p:nvPr/>
          </p:nvSpPr>
          <p:spPr>
            <a:xfrm>
              <a:off x="2773266" y="2546098"/>
              <a:ext cx="938061" cy="791059"/>
            </a:xfrm>
            <a:custGeom>
              <a:avLst/>
              <a:gdLst/>
              <a:ahLst/>
              <a:cxnLst/>
              <a:rect l="l" t="t" r="r" b="b"/>
              <a:pathLst>
                <a:path w="11935" h="10065" extrusionOk="0">
                  <a:moveTo>
                    <a:pt x="0" y="0"/>
                  </a:moveTo>
                  <a:cubicBezTo>
                    <a:pt x="2267" y="252"/>
                    <a:pt x="5465" y="419"/>
                    <a:pt x="6364" y="2516"/>
                  </a:cubicBezTo>
                  <a:cubicBezTo>
                    <a:pt x="7071" y="4167"/>
                    <a:pt x="4291" y="8159"/>
                    <a:pt x="3108" y="6808"/>
                  </a:cubicBezTo>
                  <a:cubicBezTo>
                    <a:pt x="1414" y="4872"/>
                    <a:pt x="7245" y="1675"/>
                    <a:pt x="9620" y="2664"/>
                  </a:cubicBezTo>
                  <a:cubicBezTo>
                    <a:pt x="11926" y="3624"/>
                    <a:pt x="12756" y="8504"/>
                    <a:pt x="10805" y="1006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6"/>
          <p:cNvGrpSpPr/>
          <p:nvPr/>
        </p:nvGrpSpPr>
        <p:grpSpPr>
          <a:xfrm>
            <a:off x="130850" y="155200"/>
            <a:ext cx="454800" cy="558000"/>
            <a:chOff x="7531575" y="762075"/>
            <a:chExt cx="454800" cy="558000"/>
          </a:xfrm>
        </p:grpSpPr>
        <p:sp>
          <p:nvSpPr>
            <p:cNvPr id="142" name="Google Shape;142;p6"/>
            <p:cNvSpPr/>
            <p:nvPr/>
          </p:nvSpPr>
          <p:spPr>
            <a:xfrm>
              <a:off x="7531575" y="1041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44" name="Google Shape;144;p6"/>
          <p:cNvGrpSpPr/>
          <p:nvPr/>
        </p:nvGrpSpPr>
        <p:grpSpPr>
          <a:xfrm>
            <a:off x="8424000" y="224950"/>
            <a:ext cx="558000" cy="418500"/>
            <a:chOff x="7707375" y="762075"/>
            <a:chExt cx="558000" cy="418500"/>
          </a:xfrm>
        </p:grpSpPr>
        <p:sp>
          <p:nvSpPr>
            <p:cNvPr id="145" name="Google Shape;145;p6"/>
            <p:cNvSpPr/>
            <p:nvPr/>
          </p:nvSpPr>
          <p:spPr>
            <a:xfrm>
              <a:off x="7986375" y="9015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146;p6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47" name="Google Shape;147;p6"/>
          <p:cNvGrpSpPr/>
          <p:nvPr/>
        </p:nvGrpSpPr>
        <p:grpSpPr>
          <a:xfrm>
            <a:off x="-1641550" y="4677753"/>
            <a:ext cx="11522682" cy="621144"/>
            <a:chOff x="-1641550" y="4677753"/>
            <a:chExt cx="11522682" cy="621144"/>
          </a:xfrm>
        </p:grpSpPr>
        <p:sp>
          <p:nvSpPr>
            <p:cNvPr id="148" name="Google Shape;148;p6"/>
            <p:cNvSpPr/>
            <p:nvPr/>
          </p:nvSpPr>
          <p:spPr>
            <a:xfrm>
              <a:off x="-1641550" y="4726199"/>
              <a:ext cx="6667874" cy="572698"/>
            </a:xfrm>
            <a:custGeom>
              <a:avLst/>
              <a:gdLst/>
              <a:ahLst/>
              <a:cxnLst/>
              <a:rect l="l" t="t" r="r" b="b"/>
              <a:pathLst>
                <a:path w="30449" h="6486" extrusionOk="0">
                  <a:moveTo>
                    <a:pt x="21212" y="0"/>
                  </a:moveTo>
                  <a:cubicBezTo>
                    <a:pt x="21061" y="0"/>
                    <a:pt x="20922" y="20"/>
                    <a:pt x="20796" y="63"/>
                  </a:cubicBezTo>
                  <a:cubicBezTo>
                    <a:pt x="19690" y="434"/>
                    <a:pt x="18792" y="523"/>
                    <a:pt x="17938" y="523"/>
                  </a:cubicBezTo>
                  <a:cubicBezTo>
                    <a:pt x="17156" y="523"/>
                    <a:pt x="16410" y="449"/>
                    <a:pt x="15575" y="449"/>
                  </a:cubicBezTo>
                  <a:cubicBezTo>
                    <a:pt x="14873" y="449"/>
                    <a:pt x="14107" y="501"/>
                    <a:pt x="13204" y="696"/>
                  </a:cubicBezTo>
                  <a:cubicBezTo>
                    <a:pt x="10551" y="1267"/>
                    <a:pt x="10437" y="2921"/>
                    <a:pt x="6828" y="2921"/>
                  </a:cubicBezTo>
                  <a:cubicBezTo>
                    <a:pt x="6154" y="2921"/>
                    <a:pt x="5357" y="2863"/>
                    <a:pt x="4399" y="2730"/>
                  </a:cubicBezTo>
                  <a:cubicBezTo>
                    <a:pt x="4313" y="2718"/>
                    <a:pt x="4228" y="2712"/>
                    <a:pt x="4143" y="2712"/>
                  </a:cubicBezTo>
                  <a:cubicBezTo>
                    <a:pt x="1983" y="2712"/>
                    <a:pt x="1" y="6486"/>
                    <a:pt x="1" y="6486"/>
                  </a:cubicBezTo>
                  <a:lnTo>
                    <a:pt x="30448" y="6486"/>
                  </a:lnTo>
                  <a:cubicBezTo>
                    <a:pt x="30448" y="6486"/>
                    <a:pt x="23931" y="0"/>
                    <a:pt x="212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800700" y="4677753"/>
              <a:ext cx="9080432" cy="558008"/>
            </a:xfrm>
            <a:custGeom>
              <a:avLst/>
              <a:gdLst/>
              <a:ahLst/>
              <a:cxnLst/>
              <a:rect l="l" t="t" r="r" b="b"/>
              <a:pathLst>
                <a:path w="41466" h="7040" extrusionOk="0">
                  <a:moveTo>
                    <a:pt x="30056" y="1"/>
                  </a:moveTo>
                  <a:cubicBezTo>
                    <a:pt x="24605" y="1"/>
                    <a:pt x="1" y="7040"/>
                    <a:pt x="1" y="7040"/>
                  </a:cubicBezTo>
                  <a:lnTo>
                    <a:pt x="41466" y="7040"/>
                  </a:lnTo>
                  <a:cubicBezTo>
                    <a:pt x="41466" y="7040"/>
                    <a:pt x="35515" y="1"/>
                    <a:pt x="300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50" name="Google Shape;150;p6"/>
          <p:cNvSpPr/>
          <p:nvPr/>
        </p:nvSpPr>
        <p:spPr>
          <a:xfrm>
            <a:off x="3458046" y="155209"/>
            <a:ext cx="831865" cy="156496"/>
          </a:xfrm>
          <a:custGeom>
            <a:avLst/>
            <a:gdLst/>
            <a:ahLst/>
            <a:cxnLst/>
            <a:rect l="l" t="t" r="r" b="b"/>
            <a:pathLst>
              <a:path w="4417" h="831" extrusionOk="0">
                <a:moveTo>
                  <a:pt x="1186" y="1"/>
                </a:moveTo>
                <a:cubicBezTo>
                  <a:pt x="595" y="1"/>
                  <a:pt x="1" y="831"/>
                  <a:pt x="1" y="831"/>
                </a:cubicBezTo>
                <a:lnTo>
                  <a:pt x="4417" y="831"/>
                </a:lnTo>
                <a:cubicBezTo>
                  <a:pt x="3694" y="831"/>
                  <a:pt x="3194" y="349"/>
                  <a:pt x="2829" y="287"/>
                </a:cubicBezTo>
                <a:cubicBezTo>
                  <a:pt x="2723" y="269"/>
                  <a:pt x="2641" y="262"/>
                  <a:pt x="2572" y="262"/>
                </a:cubicBezTo>
                <a:cubicBezTo>
                  <a:pt x="2428" y="262"/>
                  <a:pt x="2336" y="289"/>
                  <a:pt x="2182" y="289"/>
                </a:cubicBezTo>
                <a:cubicBezTo>
                  <a:pt x="2156" y="289"/>
                  <a:pt x="2128" y="288"/>
                  <a:pt x="2097" y="287"/>
                </a:cubicBezTo>
                <a:cubicBezTo>
                  <a:pt x="1812" y="269"/>
                  <a:pt x="1794" y="19"/>
                  <a:pt x="1205" y="1"/>
                </a:cubicBezTo>
                <a:cubicBezTo>
                  <a:pt x="1199" y="1"/>
                  <a:pt x="1192" y="1"/>
                  <a:pt x="1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1" name="Google Shape;151;p6"/>
          <p:cNvSpPr/>
          <p:nvPr/>
        </p:nvSpPr>
        <p:spPr>
          <a:xfrm>
            <a:off x="8101657" y="1196260"/>
            <a:ext cx="1344317" cy="326175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2" name="Google Shape;152;p6"/>
          <p:cNvSpPr/>
          <p:nvPr/>
        </p:nvSpPr>
        <p:spPr>
          <a:xfrm>
            <a:off x="-375524" y="1443474"/>
            <a:ext cx="997171" cy="187600"/>
          </a:xfrm>
          <a:custGeom>
            <a:avLst/>
            <a:gdLst/>
            <a:ahLst/>
            <a:cxnLst/>
            <a:rect l="l" t="t" r="r" b="b"/>
            <a:pathLst>
              <a:path w="4417" h="831" extrusionOk="0">
                <a:moveTo>
                  <a:pt x="1186" y="1"/>
                </a:moveTo>
                <a:cubicBezTo>
                  <a:pt x="595" y="1"/>
                  <a:pt x="1" y="831"/>
                  <a:pt x="1" y="831"/>
                </a:cubicBezTo>
                <a:lnTo>
                  <a:pt x="4417" y="831"/>
                </a:lnTo>
                <a:cubicBezTo>
                  <a:pt x="3694" y="831"/>
                  <a:pt x="3194" y="349"/>
                  <a:pt x="2829" y="287"/>
                </a:cubicBezTo>
                <a:cubicBezTo>
                  <a:pt x="2723" y="269"/>
                  <a:pt x="2641" y="262"/>
                  <a:pt x="2572" y="262"/>
                </a:cubicBezTo>
                <a:cubicBezTo>
                  <a:pt x="2428" y="262"/>
                  <a:pt x="2336" y="289"/>
                  <a:pt x="2182" y="289"/>
                </a:cubicBezTo>
                <a:cubicBezTo>
                  <a:pt x="2156" y="289"/>
                  <a:pt x="2128" y="288"/>
                  <a:pt x="2097" y="287"/>
                </a:cubicBezTo>
                <a:cubicBezTo>
                  <a:pt x="1812" y="269"/>
                  <a:pt x="1794" y="19"/>
                  <a:pt x="1205" y="1"/>
                </a:cubicBezTo>
                <a:cubicBezTo>
                  <a:pt x="1199" y="1"/>
                  <a:pt x="1192" y="1"/>
                  <a:pt x="1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53" name="Google Shape;153;p6"/>
          <p:cNvGrpSpPr/>
          <p:nvPr/>
        </p:nvGrpSpPr>
        <p:grpSpPr>
          <a:xfrm>
            <a:off x="-138200" y="4190723"/>
            <a:ext cx="841725" cy="905298"/>
            <a:chOff x="-138200" y="4190723"/>
            <a:chExt cx="841725" cy="905298"/>
          </a:xfrm>
        </p:grpSpPr>
        <p:grpSp>
          <p:nvGrpSpPr>
            <p:cNvPr id="154" name="Google Shape;154;p6"/>
            <p:cNvGrpSpPr/>
            <p:nvPr/>
          </p:nvGrpSpPr>
          <p:grpSpPr>
            <a:xfrm>
              <a:off x="56128" y="4190723"/>
              <a:ext cx="337841" cy="826764"/>
              <a:chOff x="5724904" y="2758554"/>
              <a:chExt cx="228596" cy="559418"/>
            </a:xfrm>
          </p:grpSpPr>
          <p:sp>
            <p:nvSpPr>
              <p:cNvPr id="155" name="Google Shape;155;p6"/>
              <p:cNvSpPr/>
              <p:nvPr/>
            </p:nvSpPr>
            <p:spPr>
              <a:xfrm>
                <a:off x="5724904" y="2758554"/>
                <a:ext cx="228596" cy="558260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8672" extrusionOk="0">
                    <a:moveTo>
                      <a:pt x="1776" y="0"/>
                    </a:moveTo>
                    <a:cubicBezTo>
                      <a:pt x="0" y="0"/>
                      <a:pt x="1187" y="8671"/>
                      <a:pt x="1187" y="8671"/>
                    </a:cubicBezTo>
                    <a:lnTo>
                      <a:pt x="2498" y="8671"/>
                    </a:lnTo>
                    <a:cubicBezTo>
                      <a:pt x="2498" y="8671"/>
                      <a:pt x="3551" y="0"/>
                      <a:pt x="17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156" name="Google Shape;156;p6"/>
              <p:cNvGrpSpPr/>
              <p:nvPr/>
            </p:nvGrpSpPr>
            <p:grpSpPr>
              <a:xfrm>
                <a:off x="5793785" y="2828593"/>
                <a:ext cx="91412" cy="489379"/>
                <a:chOff x="5793785" y="2828593"/>
                <a:chExt cx="91412" cy="489379"/>
              </a:xfrm>
            </p:grpSpPr>
            <p:sp>
              <p:nvSpPr>
                <p:cNvPr id="157" name="Google Shape;157;p6"/>
                <p:cNvSpPr/>
                <p:nvPr/>
              </p:nvSpPr>
              <p:spPr>
                <a:xfrm>
                  <a:off x="5839748" y="2828593"/>
                  <a:ext cx="2382" cy="489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" h="7602" extrusionOk="0">
                      <a:moveTo>
                        <a:pt x="18" y="0"/>
                      </a:moveTo>
                      <a:cubicBezTo>
                        <a:pt x="9" y="0"/>
                        <a:pt x="0" y="9"/>
                        <a:pt x="0" y="18"/>
                      </a:cubicBezTo>
                      <a:lnTo>
                        <a:pt x="0" y="7583"/>
                      </a:lnTo>
                      <a:cubicBezTo>
                        <a:pt x="0" y="7592"/>
                        <a:pt x="9" y="7601"/>
                        <a:pt x="18" y="7601"/>
                      </a:cubicBezTo>
                      <a:cubicBezTo>
                        <a:pt x="27" y="7601"/>
                        <a:pt x="36" y="7592"/>
                        <a:pt x="36" y="7583"/>
                      </a:cubicBezTo>
                      <a:lnTo>
                        <a:pt x="36" y="18"/>
                      </a:lnTo>
                      <a:cubicBezTo>
                        <a:pt x="36" y="9"/>
                        <a:pt x="27" y="0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58" name="Google Shape;158;p6"/>
                <p:cNvSpPr/>
                <p:nvPr/>
              </p:nvSpPr>
              <p:spPr>
                <a:xfrm>
                  <a:off x="5839748" y="2875844"/>
                  <a:ext cx="43131" cy="60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4" extrusionOk="0">
                      <a:moveTo>
                        <a:pt x="643" y="0"/>
                      </a:moveTo>
                      <a:cubicBezTo>
                        <a:pt x="636" y="0"/>
                        <a:pt x="629" y="2"/>
                        <a:pt x="625" y="7"/>
                      </a:cubicBezTo>
                      <a:lnTo>
                        <a:pt x="0" y="908"/>
                      </a:lnTo>
                      <a:cubicBezTo>
                        <a:pt x="0" y="917"/>
                        <a:pt x="0" y="935"/>
                        <a:pt x="9" y="935"/>
                      </a:cubicBezTo>
                      <a:cubicBezTo>
                        <a:pt x="9" y="944"/>
                        <a:pt x="18" y="944"/>
                        <a:pt x="18" y="944"/>
                      </a:cubicBezTo>
                      <a:cubicBezTo>
                        <a:pt x="27" y="944"/>
                        <a:pt x="27" y="935"/>
                        <a:pt x="36" y="935"/>
                      </a:cubicBezTo>
                      <a:lnTo>
                        <a:pt x="661" y="34"/>
                      </a:lnTo>
                      <a:cubicBezTo>
                        <a:pt x="670" y="25"/>
                        <a:pt x="670" y="7"/>
                        <a:pt x="661" y="7"/>
                      </a:cubicBezTo>
                      <a:cubicBezTo>
                        <a:pt x="656" y="2"/>
                        <a:pt x="649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59" name="Google Shape;159;p6"/>
                <p:cNvSpPr/>
                <p:nvPr/>
              </p:nvSpPr>
              <p:spPr>
                <a:xfrm>
                  <a:off x="5793785" y="2904942"/>
                  <a:ext cx="48925" cy="822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" h="1277" extrusionOk="0">
                      <a:moveTo>
                        <a:pt x="19" y="1"/>
                      </a:moveTo>
                      <a:cubicBezTo>
                        <a:pt x="10" y="10"/>
                        <a:pt x="1" y="19"/>
                        <a:pt x="10" y="28"/>
                      </a:cubicBezTo>
                      <a:lnTo>
                        <a:pt x="714" y="1268"/>
                      </a:lnTo>
                      <a:cubicBezTo>
                        <a:pt x="723" y="1277"/>
                        <a:pt x="723" y="1277"/>
                        <a:pt x="732" y="1277"/>
                      </a:cubicBezTo>
                      <a:lnTo>
                        <a:pt x="741" y="1277"/>
                      </a:lnTo>
                      <a:cubicBezTo>
                        <a:pt x="750" y="1268"/>
                        <a:pt x="759" y="1259"/>
                        <a:pt x="750" y="1250"/>
                      </a:cubicBezTo>
                      <a:lnTo>
                        <a:pt x="45" y="10"/>
                      </a:lnTo>
                      <a:cubicBezTo>
                        <a:pt x="36" y="1"/>
                        <a:pt x="28" y="1"/>
                        <a:pt x="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60" name="Google Shape;160;p6"/>
                <p:cNvSpPr/>
                <p:nvPr/>
              </p:nvSpPr>
              <p:spPr>
                <a:xfrm>
                  <a:off x="5842066" y="2963329"/>
                  <a:ext cx="43131" cy="60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1" extrusionOk="0">
                      <a:moveTo>
                        <a:pt x="652" y="0"/>
                      </a:moveTo>
                      <a:cubicBezTo>
                        <a:pt x="646" y="0"/>
                        <a:pt x="640" y="7"/>
                        <a:pt x="634" y="13"/>
                      </a:cubicBezTo>
                      <a:lnTo>
                        <a:pt x="9" y="914"/>
                      </a:lnTo>
                      <a:cubicBezTo>
                        <a:pt x="0" y="923"/>
                        <a:pt x="0" y="932"/>
                        <a:pt x="9" y="941"/>
                      </a:cubicBezTo>
                      <a:lnTo>
                        <a:pt x="27" y="941"/>
                      </a:lnTo>
                      <a:cubicBezTo>
                        <a:pt x="27" y="941"/>
                        <a:pt x="36" y="941"/>
                        <a:pt x="36" y="932"/>
                      </a:cubicBezTo>
                      <a:lnTo>
                        <a:pt x="669" y="31"/>
                      </a:lnTo>
                      <a:cubicBezTo>
                        <a:pt x="669" y="22"/>
                        <a:pt x="669" y="13"/>
                        <a:pt x="660" y="4"/>
                      </a:cubicBezTo>
                      <a:cubicBezTo>
                        <a:pt x="658" y="1"/>
                        <a:pt x="655" y="0"/>
                        <a:pt x="65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61" name="Google Shape;161;p6"/>
                <p:cNvSpPr/>
                <p:nvPr/>
              </p:nvSpPr>
              <p:spPr>
                <a:xfrm>
                  <a:off x="5796682" y="2992234"/>
                  <a:ext cx="42552" cy="72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" h="1126" extrusionOk="0">
                      <a:moveTo>
                        <a:pt x="9" y="1"/>
                      </a:moveTo>
                      <a:cubicBezTo>
                        <a:pt x="0" y="10"/>
                        <a:pt x="0" y="19"/>
                        <a:pt x="0" y="28"/>
                      </a:cubicBezTo>
                      <a:lnTo>
                        <a:pt x="616" y="1116"/>
                      </a:lnTo>
                      <a:cubicBezTo>
                        <a:pt x="625" y="1116"/>
                        <a:pt x="634" y="1125"/>
                        <a:pt x="634" y="1125"/>
                      </a:cubicBezTo>
                      <a:cubicBezTo>
                        <a:pt x="643" y="1125"/>
                        <a:pt x="643" y="1125"/>
                        <a:pt x="643" y="1116"/>
                      </a:cubicBezTo>
                      <a:cubicBezTo>
                        <a:pt x="661" y="1116"/>
                        <a:pt x="661" y="1098"/>
                        <a:pt x="652" y="1089"/>
                      </a:cubicBezTo>
                      <a:lnTo>
                        <a:pt x="36" y="10"/>
                      </a:lnTo>
                      <a:cubicBezTo>
                        <a:pt x="36" y="1"/>
                        <a:pt x="18" y="1"/>
                        <a:pt x="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62" name="Google Shape;162;p6"/>
                <p:cNvSpPr/>
                <p:nvPr/>
              </p:nvSpPr>
              <p:spPr>
                <a:xfrm>
                  <a:off x="5842066" y="3050814"/>
                  <a:ext cx="43131" cy="60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38" extrusionOk="0">
                      <a:moveTo>
                        <a:pt x="660" y="1"/>
                      </a:moveTo>
                      <a:cubicBezTo>
                        <a:pt x="651" y="1"/>
                        <a:pt x="642" y="1"/>
                        <a:pt x="634" y="10"/>
                      </a:cubicBezTo>
                      <a:lnTo>
                        <a:pt x="9" y="911"/>
                      </a:lnTo>
                      <a:cubicBezTo>
                        <a:pt x="0" y="920"/>
                        <a:pt x="0" y="929"/>
                        <a:pt x="9" y="938"/>
                      </a:cubicBezTo>
                      <a:lnTo>
                        <a:pt x="27" y="938"/>
                      </a:lnTo>
                      <a:cubicBezTo>
                        <a:pt x="27" y="938"/>
                        <a:pt x="36" y="938"/>
                        <a:pt x="36" y="929"/>
                      </a:cubicBezTo>
                      <a:lnTo>
                        <a:pt x="669" y="28"/>
                      </a:lnTo>
                      <a:cubicBezTo>
                        <a:pt x="669" y="19"/>
                        <a:pt x="669" y="10"/>
                        <a:pt x="6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63" name="Google Shape;163;p6"/>
                <p:cNvSpPr/>
                <p:nvPr/>
              </p:nvSpPr>
              <p:spPr>
                <a:xfrm>
                  <a:off x="5796682" y="3079783"/>
                  <a:ext cx="46028" cy="8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1398" extrusionOk="0">
                      <a:moveTo>
                        <a:pt x="23" y="0"/>
                      </a:moveTo>
                      <a:cubicBezTo>
                        <a:pt x="18" y="0"/>
                        <a:pt x="13" y="2"/>
                        <a:pt x="9" y="6"/>
                      </a:cubicBezTo>
                      <a:cubicBezTo>
                        <a:pt x="0" y="6"/>
                        <a:pt x="0" y="15"/>
                        <a:pt x="0" y="33"/>
                      </a:cubicBezTo>
                      <a:lnTo>
                        <a:pt x="669" y="1389"/>
                      </a:lnTo>
                      <a:cubicBezTo>
                        <a:pt x="669" y="1398"/>
                        <a:pt x="678" y="1398"/>
                        <a:pt x="687" y="1398"/>
                      </a:cubicBezTo>
                      <a:lnTo>
                        <a:pt x="696" y="1398"/>
                      </a:lnTo>
                      <a:cubicBezTo>
                        <a:pt x="705" y="1389"/>
                        <a:pt x="714" y="1380"/>
                        <a:pt x="705" y="1371"/>
                      </a:cubicBezTo>
                      <a:lnTo>
                        <a:pt x="36" y="15"/>
                      </a:lnTo>
                      <a:cubicBezTo>
                        <a:pt x="36" y="4"/>
                        <a:pt x="30" y="0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64" name="Google Shape;164;p6"/>
                <p:cNvSpPr/>
                <p:nvPr/>
              </p:nvSpPr>
              <p:spPr>
                <a:xfrm>
                  <a:off x="5842066" y="3138106"/>
                  <a:ext cx="43131" cy="60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7" extrusionOk="0">
                      <a:moveTo>
                        <a:pt x="660" y="1"/>
                      </a:moveTo>
                      <a:cubicBezTo>
                        <a:pt x="651" y="1"/>
                        <a:pt x="642" y="1"/>
                        <a:pt x="634" y="10"/>
                      </a:cubicBezTo>
                      <a:lnTo>
                        <a:pt x="9" y="911"/>
                      </a:lnTo>
                      <a:cubicBezTo>
                        <a:pt x="0" y="920"/>
                        <a:pt x="0" y="929"/>
                        <a:pt x="9" y="938"/>
                      </a:cubicBezTo>
                      <a:cubicBezTo>
                        <a:pt x="18" y="938"/>
                        <a:pt x="18" y="947"/>
                        <a:pt x="27" y="947"/>
                      </a:cubicBezTo>
                      <a:cubicBezTo>
                        <a:pt x="27" y="947"/>
                        <a:pt x="36" y="938"/>
                        <a:pt x="36" y="938"/>
                      </a:cubicBezTo>
                      <a:lnTo>
                        <a:pt x="669" y="37"/>
                      </a:lnTo>
                      <a:cubicBezTo>
                        <a:pt x="669" y="28"/>
                        <a:pt x="669" y="10"/>
                        <a:pt x="6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65" name="Google Shape;165;p6"/>
                <p:cNvSpPr/>
                <p:nvPr/>
              </p:nvSpPr>
              <p:spPr>
                <a:xfrm>
                  <a:off x="5796682" y="3167204"/>
                  <a:ext cx="46028" cy="92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1432" extrusionOk="0">
                      <a:moveTo>
                        <a:pt x="19" y="0"/>
                      </a:moveTo>
                      <a:cubicBezTo>
                        <a:pt x="15" y="0"/>
                        <a:pt x="12" y="1"/>
                        <a:pt x="9" y="4"/>
                      </a:cubicBezTo>
                      <a:cubicBezTo>
                        <a:pt x="0" y="4"/>
                        <a:pt x="0" y="22"/>
                        <a:pt x="0" y="31"/>
                      </a:cubicBezTo>
                      <a:lnTo>
                        <a:pt x="669" y="1422"/>
                      </a:lnTo>
                      <a:cubicBezTo>
                        <a:pt x="669" y="1422"/>
                        <a:pt x="678" y="1431"/>
                        <a:pt x="687" y="1431"/>
                      </a:cubicBezTo>
                      <a:lnTo>
                        <a:pt x="696" y="1431"/>
                      </a:lnTo>
                      <a:cubicBezTo>
                        <a:pt x="705" y="1422"/>
                        <a:pt x="714" y="1413"/>
                        <a:pt x="705" y="1404"/>
                      </a:cubicBezTo>
                      <a:lnTo>
                        <a:pt x="36" y="13"/>
                      </a:lnTo>
                      <a:cubicBezTo>
                        <a:pt x="36" y="6"/>
                        <a:pt x="27" y="0"/>
                        <a:pt x="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166" name="Google Shape;166;p6"/>
            <p:cNvSpPr/>
            <p:nvPr/>
          </p:nvSpPr>
          <p:spPr>
            <a:xfrm>
              <a:off x="307399" y="4309737"/>
              <a:ext cx="396126" cy="714070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-138200" y="4611019"/>
              <a:ext cx="269049" cy="485002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68" name="Google Shape;168;p6"/>
          <p:cNvGrpSpPr/>
          <p:nvPr/>
        </p:nvGrpSpPr>
        <p:grpSpPr>
          <a:xfrm>
            <a:off x="8334591" y="4161568"/>
            <a:ext cx="869346" cy="941346"/>
            <a:chOff x="8334591" y="4161568"/>
            <a:chExt cx="869346" cy="941346"/>
          </a:xfrm>
        </p:grpSpPr>
        <p:sp>
          <p:nvSpPr>
            <p:cNvPr id="169" name="Google Shape;169;p6"/>
            <p:cNvSpPr/>
            <p:nvPr/>
          </p:nvSpPr>
          <p:spPr>
            <a:xfrm>
              <a:off x="8334591" y="4604102"/>
              <a:ext cx="269048" cy="498812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8575738" y="4309741"/>
              <a:ext cx="396126" cy="714050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71" name="Google Shape;171;p6"/>
            <p:cNvGrpSpPr/>
            <p:nvPr/>
          </p:nvGrpSpPr>
          <p:grpSpPr>
            <a:xfrm>
              <a:off x="8866084" y="4161568"/>
              <a:ext cx="337853" cy="885089"/>
              <a:chOff x="5439468" y="2960690"/>
              <a:chExt cx="201043" cy="526650"/>
            </a:xfrm>
          </p:grpSpPr>
          <p:sp>
            <p:nvSpPr>
              <p:cNvPr id="172" name="Google Shape;172;p6"/>
              <p:cNvSpPr/>
              <p:nvPr/>
            </p:nvSpPr>
            <p:spPr>
              <a:xfrm>
                <a:off x="5514722" y="3163985"/>
                <a:ext cx="50599" cy="323356"/>
              </a:xfrm>
              <a:custGeom>
                <a:avLst/>
                <a:gdLst/>
                <a:ahLst/>
                <a:cxnLst/>
                <a:rect l="l" t="t" r="r" b="b"/>
                <a:pathLst>
                  <a:path w="786" h="5023" extrusionOk="0">
                    <a:moveTo>
                      <a:pt x="393" y="0"/>
                    </a:moveTo>
                    <a:lnTo>
                      <a:pt x="0" y="5023"/>
                    </a:lnTo>
                    <a:lnTo>
                      <a:pt x="785" y="5023"/>
                    </a:lnTo>
                    <a:lnTo>
                      <a:pt x="39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3" name="Google Shape;173;p6"/>
              <p:cNvSpPr/>
              <p:nvPr/>
            </p:nvSpPr>
            <p:spPr>
              <a:xfrm>
                <a:off x="5439468" y="2960690"/>
                <a:ext cx="201043" cy="362431"/>
              </a:xfrm>
              <a:custGeom>
                <a:avLst/>
                <a:gdLst/>
                <a:ahLst/>
                <a:cxnLst/>
                <a:rect l="l" t="t" r="r" b="b"/>
                <a:pathLst>
                  <a:path w="3123" h="5630" extrusionOk="0">
                    <a:moveTo>
                      <a:pt x="1562" y="0"/>
                    </a:moveTo>
                    <a:lnTo>
                      <a:pt x="1125" y="1597"/>
                    </a:lnTo>
                    <a:lnTo>
                      <a:pt x="1615" y="785"/>
                    </a:lnTo>
                    <a:lnTo>
                      <a:pt x="1044" y="1874"/>
                    </a:lnTo>
                    <a:lnTo>
                      <a:pt x="768" y="2891"/>
                    </a:lnTo>
                    <a:lnTo>
                      <a:pt x="1348" y="2284"/>
                    </a:lnTo>
                    <a:lnTo>
                      <a:pt x="705" y="3096"/>
                    </a:lnTo>
                    <a:lnTo>
                      <a:pt x="375" y="4291"/>
                    </a:lnTo>
                    <a:lnTo>
                      <a:pt x="1160" y="3658"/>
                    </a:lnTo>
                    <a:lnTo>
                      <a:pt x="206" y="4898"/>
                    </a:lnTo>
                    <a:lnTo>
                      <a:pt x="0" y="5629"/>
                    </a:lnTo>
                    <a:lnTo>
                      <a:pt x="3123" y="5629"/>
                    </a:lnTo>
                    <a:lnTo>
                      <a:pt x="2944" y="4969"/>
                    </a:lnTo>
                    <a:lnTo>
                      <a:pt x="2186" y="4595"/>
                    </a:lnTo>
                    <a:lnTo>
                      <a:pt x="2891" y="4791"/>
                    </a:lnTo>
                    <a:lnTo>
                      <a:pt x="2891" y="4791"/>
                    </a:lnTo>
                    <a:lnTo>
                      <a:pt x="2641" y="3881"/>
                    </a:lnTo>
                    <a:lnTo>
                      <a:pt x="1954" y="2810"/>
                    </a:lnTo>
                    <a:lnTo>
                      <a:pt x="2543" y="3533"/>
                    </a:lnTo>
                    <a:lnTo>
                      <a:pt x="2257" y="2489"/>
                    </a:lnTo>
                    <a:lnTo>
                      <a:pt x="1829" y="1758"/>
                    </a:lnTo>
                    <a:lnTo>
                      <a:pt x="2177" y="2204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174" name="Google Shape;174;p6"/>
          <p:cNvSpPr/>
          <p:nvPr/>
        </p:nvSpPr>
        <p:spPr>
          <a:xfrm>
            <a:off x="8982000" y="2533429"/>
            <a:ext cx="361500" cy="361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6"/>
          <p:cNvSpPr/>
          <p:nvPr/>
        </p:nvSpPr>
        <p:spPr>
          <a:xfrm>
            <a:off x="-251175" y="3376338"/>
            <a:ext cx="495000" cy="495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6" name="Google Shape;176;p6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77" name="Google Shape;177;p6"/>
          <p:cNvGrpSpPr/>
          <p:nvPr/>
        </p:nvGrpSpPr>
        <p:grpSpPr>
          <a:xfrm>
            <a:off x="-1205989" y="160119"/>
            <a:ext cx="1925980" cy="1201626"/>
            <a:chOff x="4891875" y="2337621"/>
            <a:chExt cx="1602979" cy="1000104"/>
          </a:xfrm>
        </p:grpSpPr>
        <p:grpSp>
          <p:nvGrpSpPr>
            <p:cNvPr id="178" name="Google Shape;178;p6"/>
            <p:cNvGrpSpPr/>
            <p:nvPr/>
          </p:nvGrpSpPr>
          <p:grpSpPr>
            <a:xfrm>
              <a:off x="6187085" y="2337621"/>
              <a:ext cx="307770" cy="268980"/>
              <a:chOff x="2607638" y="3404617"/>
              <a:chExt cx="95983" cy="83881"/>
            </a:xfrm>
          </p:grpSpPr>
          <p:sp>
            <p:nvSpPr>
              <p:cNvPr id="179" name="Google Shape;179;p6"/>
              <p:cNvSpPr/>
              <p:nvPr/>
            </p:nvSpPr>
            <p:spPr>
              <a:xfrm>
                <a:off x="2607638" y="3404617"/>
                <a:ext cx="95983" cy="31608"/>
              </a:xfrm>
              <a:custGeom>
                <a:avLst/>
                <a:gdLst/>
                <a:ahLst/>
                <a:cxnLst/>
                <a:rect l="l" t="t" r="r" b="b"/>
                <a:pathLst>
                  <a:path w="1491" h="491" extrusionOk="0">
                    <a:moveTo>
                      <a:pt x="1" y="0"/>
                    </a:moveTo>
                    <a:lnTo>
                      <a:pt x="286" y="491"/>
                    </a:lnTo>
                    <a:lnTo>
                      <a:pt x="1491" y="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" name="Google Shape;180;p6"/>
              <p:cNvSpPr/>
              <p:nvPr/>
            </p:nvSpPr>
            <p:spPr>
              <a:xfrm>
                <a:off x="2638087" y="3405196"/>
                <a:ext cx="65534" cy="83301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1294" extrusionOk="0">
                    <a:moveTo>
                      <a:pt x="1018" y="0"/>
                    </a:moveTo>
                    <a:lnTo>
                      <a:pt x="1" y="803"/>
                    </a:lnTo>
                    <a:lnTo>
                      <a:pt x="286" y="1294"/>
                    </a:lnTo>
                    <a:lnTo>
                      <a:pt x="101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1" name="Google Shape;181;p6"/>
              <p:cNvSpPr/>
              <p:nvPr/>
            </p:nvSpPr>
            <p:spPr>
              <a:xfrm>
                <a:off x="2618582" y="3405196"/>
                <a:ext cx="85039" cy="51757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804" extrusionOk="0">
                    <a:moveTo>
                      <a:pt x="1321" y="0"/>
                    </a:moveTo>
                    <a:lnTo>
                      <a:pt x="0" y="767"/>
                    </a:lnTo>
                    <a:lnTo>
                      <a:pt x="313" y="803"/>
                    </a:lnTo>
                    <a:lnTo>
                      <a:pt x="13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2" name="Google Shape;182;p6"/>
              <p:cNvSpPr/>
              <p:nvPr/>
            </p:nvSpPr>
            <p:spPr>
              <a:xfrm>
                <a:off x="2618582" y="3405196"/>
                <a:ext cx="85039" cy="49440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768" extrusionOk="0">
                    <a:moveTo>
                      <a:pt x="1321" y="0"/>
                    </a:moveTo>
                    <a:lnTo>
                      <a:pt x="116" y="482"/>
                    </a:lnTo>
                    <a:lnTo>
                      <a:pt x="0" y="767"/>
                    </a:lnTo>
                    <a:lnTo>
                      <a:pt x="0" y="767"/>
                    </a:lnTo>
                    <a:lnTo>
                      <a:pt x="132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83" name="Google Shape;183;p6"/>
            <p:cNvSpPr/>
            <p:nvPr/>
          </p:nvSpPr>
          <p:spPr>
            <a:xfrm>
              <a:off x="4891875" y="2494050"/>
              <a:ext cx="1361725" cy="843675"/>
            </a:xfrm>
            <a:custGeom>
              <a:avLst/>
              <a:gdLst/>
              <a:ahLst/>
              <a:cxnLst/>
              <a:rect l="l" t="t" r="r" b="b"/>
              <a:pathLst>
                <a:path w="54469" h="33747" extrusionOk="0">
                  <a:moveTo>
                    <a:pt x="54469" y="0"/>
                  </a:moveTo>
                  <a:cubicBezTo>
                    <a:pt x="49654" y="0"/>
                    <a:pt x="42251" y="6054"/>
                    <a:pt x="44404" y="10361"/>
                  </a:cubicBezTo>
                  <a:cubicBezTo>
                    <a:pt x="45640" y="12832"/>
                    <a:pt x="52302" y="13096"/>
                    <a:pt x="52693" y="10361"/>
                  </a:cubicBezTo>
                  <a:cubicBezTo>
                    <a:pt x="54233" y="-420"/>
                    <a:pt x="24420" y="3015"/>
                    <a:pt x="20130" y="13025"/>
                  </a:cubicBezTo>
                  <a:cubicBezTo>
                    <a:pt x="18384" y="17099"/>
                    <a:pt x="20573" y="22916"/>
                    <a:pt x="23978" y="25754"/>
                  </a:cubicBezTo>
                  <a:cubicBezTo>
                    <a:pt x="27548" y="28729"/>
                    <a:pt x="36615" y="29335"/>
                    <a:pt x="37892" y="24866"/>
                  </a:cubicBezTo>
                  <a:cubicBezTo>
                    <a:pt x="39734" y="18418"/>
                    <a:pt x="27466" y="12071"/>
                    <a:pt x="21018" y="13913"/>
                  </a:cubicBezTo>
                  <a:cubicBezTo>
                    <a:pt x="11756" y="16559"/>
                    <a:pt x="3046" y="24608"/>
                    <a:pt x="0" y="3374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7"/>
          <p:cNvGrpSpPr/>
          <p:nvPr/>
        </p:nvGrpSpPr>
        <p:grpSpPr>
          <a:xfrm>
            <a:off x="1682575" y="228975"/>
            <a:ext cx="634200" cy="310425"/>
            <a:chOff x="7428375" y="654450"/>
            <a:chExt cx="634200" cy="310425"/>
          </a:xfrm>
        </p:grpSpPr>
        <p:sp>
          <p:nvSpPr>
            <p:cNvPr id="186" name="Google Shape;186;p7"/>
            <p:cNvSpPr/>
            <p:nvPr/>
          </p:nvSpPr>
          <p:spPr>
            <a:xfrm>
              <a:off x="7428375" y="654450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7783575" y="6858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88" name="Google Shape;188;p7"/>
          <p:cNvSpPr/>
          <p:nvPr/>
        </p:nvSpPr>
        <p:spPr>
          <a:xfrm>
            <a:off x="7740338" y="683275"/>
            <a:ext cx="1708623" cy="414563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9" name="Google Shape;189;p7"/>
          <p:cNvSpPr/>
          <p:nvPr/>
        </p:nvSpPr>
        <p:spPr>
          <a:xfrm flipH="1">
            <a:off x="368602" y="640975"/>
            <a:ext cx="1419784" cy="414576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90" name="Google Shape;190;p7"/>
          <p:cNvGrpSpPr/>
          <p:nvPr/>
        </p:nvGrpSpPr>
        <p:grpSpPr>
          <a:xfrm>
            <a:off x="8603150" y="2361125"/>
            <a:ext cx="454800" cy="558000"/>
            <a:chOff x="7531575" y="762075"/>
            <a:chExt cx="454800" cy="558000"/>
          </a:xfrm>
        </p:grpSpPr>
        <p:sp>
          <p:nvSpPr>
            <p:cNvPr id="191" name="Google Shape;191;p7"/>
            <p:cNvSpPr/>
            <p:nvPr/>
          </p:nvSpPr>
          <p:spPr>
            <a:xfrm>
              <a:off x="7531575" y="1041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192;p7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93" name="Google Shape;193;p7"/>
          <p:cNvGrpSpPr/>
          <p:nvPr/>
        </p:nvGrpSpPr>
        <p:grpSpPr>
          <a:xfrm flipH="1">
            <a:off x="-1260899" y="4182419"/>
            <a:ext cx="13585203" cy="1135530"/>
            <a:chOff x="-1932158" y="4163375"/>
            <a:chExt cx="13665832" cy="1135530"/>
          </a:xfrm>
        </p:grpSpPr>
        <p:sp>
          <p:nvSpPr>
            <p:cNvPr id="194" name="Google Shape;194;p7"/>
            <p:cNvSpPr/>
            <p:nvPr/>
          </p:nvSpPr>
          <p:spPr>
            <a:xfrm flipH="1">
              <a:off x="-1932158" y="4163375"/>
              <a:ext cx="8370223" cy="1020096"/>
            </a:xfrm>
            <a:custGeom>
              <a:avLst/>
              <a:gdLst/>
              <a:ahLst/>
              <a:cxnLst/>
              <a:rect l="l" t="t" r="r" b="b"/>
              <a:pathLst>
                <a:path w="41466" h="7040" extrusionOk="0">
                  <a:moveTo>
                    <a:pt x="30056" y="1"/>
                  </a:moveTo>
                  <a:cubicBezTo>
                    <a:pt x="24605" y="1"/>
                    <a:pt x="1" y="7040"/>
                    <a:pt x="1" y="7040"/>
                  </a:cubicBezTo>
                  <a:lnTo>
                    <a:pt x="41466" y="7040"/>
                  </a:lnTo>
                  <a:cubicBezTo>
                    <a:pt x="41466" y="7040"/>
                    <a:pt x="35515" y="1"/>
                    <a:pt x="300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-1446902" y="4407632"/>
              <a:ext cx="11263618" cy="891274"/>
            </a:xfrm>
            <a:custGeom>
              <a:avLst/>
              <a:gdLst/>
              <a:ahLst/>
              <a:cxnLst/>
              <a:rect l="l" t="t" r="r" b="b"/>
              <a:pathLst>
                <a:path w="30449" h="6486" extrusionOk="0">
                  <a:moveTo>
                    <a:pt x="21212" y="0"/>
                  </a:moveTo>
                  <a:cubicBezTo>
                    <a:pt x="21061" y="0"/>
                    <a:pt x="20922" y="20"/>
                    <a:pt x="20796" y="63"/>
                  </a:cubicBezTo>
                  <a:cubicBezTo>
                    <a:pt x="19690" y="434"/>
                    <a:pt x="18792" y="523"/>
                    <a:pt x="17938" y="523"/>
                  </a:cubicBezTo>
                  <a:cubicBezTo>
                    <a:pt x="17156" y="523"/>
                    <a:pt x="16410" y="449"/>
                    <a:pt x="15575" y="449"/>
                  </a:cubicBezTo>
                  <a:cubicBezTo>
                    <a:pt x="14873" y="449"/>
                    <a:pt x="14107" y="501"/>
                    <a:pt x="13204" y="696"/>
                  </a:cubicBezTo>
                  <a:cubicBezTo>
                    <a:pt x="10551" y="1267"/>
                    <a:pt x="10437" y="2921"/>
                    <a:pt x="6828" y="2921"/>
                  </a:cubicBezTo>
                  <a:cubicBezTo>
                    <a:pt x="6154" y="2921"/>
                    <a:pt x="5357" y="2863"/>
                    <a:pt x="4399" y="2730"/>
                  </a:cubicBezTo>
                  <a:cubicBezTo>
                    <a:pt x="4313" y="2718"/>
                    <a:pt x="4228" y="2712"/>
                    <a:pt x="4143" y="2712"/>
                  </a:cubicBezTo>
                  <a:cubicBezTo>
                    <a:pt x="1983" y="2712"/>
                    <a:pt x="1" y="6486"/>
                    <a:pt x="1" y="6486"/>
                  </a:cubicBezTo>
                  <a:lnTo>
                    <a:pt x="30448" y="6486"/>
                  </a:lnTo>
                  <a:cubicBezTo>
                    <a:pt x="30448" y="6486"/>
                    <a:pt x="23931" y="0"/>
                    <a:pt x="212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470057" y="4163375"/>
              <a:ext cx="11263617" cy="1020096"/>
            </a:xfrm>
            <a:custGeom>
              <a:avLst/>
              <a:gdLst/>
              <a:ahLst/>
              <a:cxnLst/>
              <a:rect l="l" t="t" r="r" b="b"/>
              <a:pathLst>
                <a:path w="41466" h="7040" extrusionOk="0">
                  <a:moveTo>
                    <a:pt x="30056" y="1"/>
                  </a:moveTo>
                  <a:cubicBezTo>
                    <a:pt x="24605" y="1"/>
                    <a:pt x="1" y="7040"/>
                    <a:pt x="1" y="7040"/>
                  </a:cubicBezTo>
                  <a:lnTo>
                    <a:pt x="41466" y="7040"/>
                  </a:lnTo>
                  <a:cubicBezTo>
                    <a:pt x="41466" y="7040"/>
                    <a:pt x="35515" y="1"/>
                    <a:pt x="300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97" name="Google Shape;197;p7"/>
          <p:cNvSpPr/>
          <p:nvPr/>
        </p:nvSpPr>
        <p:spPr>
          <a:xfrm>
            <a:off x="157798" y="4182426"/>
            <a:ext cx="724014" cy="558001"/>
          </a:xfrm>
          <a:custGeom>
            <a:avLst/>
            <a:gdLst/>
            <a:ahLst/>
            <a:cxnLst/>
            <a:rect l="l" t="t" r="r" b="b"/>
            <a:pathLst>
              <a:path w="5800" h="4470" extrusionOk="0">
                <a:moveTo>
                  <a:pt x="3051" y="0"/>
                </a:moveTo>
                <a:cubicBezTo>
                  <a:pt x="2900" y="0"/>
                  <a:pt x="2757" y="0"/>
                  <a:pt x="2623" y="18"/>
                </a:cubicBezTo>
                <a:lnTo>
                  <a:pt x="2695" y="3096"/>
                </a:lnTo>
                <a:lnTo>
                  <a:pt x="2427" y="36"/>
                </a:lnTo>
                <a:cubicBezTo>
                  <a:pt x="2284" y="54"/>
                  <a:pt x="2159" y="72"/>
                  <a:pt x="2034" y="98"/>
                </a:cubicBezTo>
                <a:lnTo>
                  <a:pt x="2124" y="2391"/>
                </a:lnTo>
                <a:lnTo>
                  <a:pt x="1722" y="179"/>
                </a:lnTo>
                <a:cubicBezTo>
                  <a:pt x="1526" y="241"/>
                  <a:pt x="1356" y="312"/>
                  <a:pt x="1196" y="393"/>
                </a:cubicBezTo>
                <a:lnTo>
                  <a:pt x="1811" y="3890"/>
                </a:lnTo>
                <a:lnTo>
                  <a:pt x="973" y="509"/>
                </a:lnTo>
                <a:cubicBezTo>
                  <a:pt x="768" y="634"/>
                  <a:pt x="598" y="776"/>
                  <a:pt x="464" y="901"/>
                </a:cubicBezTo>
                <a:lnTo>
                  <a:pt x="848" y="1909"/>
                </a:lnTo>
                <a:lnTo>
                  <a:pt x="357" y="1008"/>
                </a:lnTo>
                <a:cubicBezTo>
                  <a:pt x="99" y="1303"/>
                  <a:pt x="0" y="1535"/>
                  <a:pt x="0" y="1535"/>
                </a:cubicBezTo>
                <a:lnTo>
                  <a:pt x="1562" y="4470"/>
                </a:lnTo>
                <a:lnTo>
                  <a:pt x="4693" y="4470"/>
                </a:lnTo>
                <a:lnTo>
                  <a:pt x="5300" y="2837"/>
                </a:lnTo>
                <a:lnTo>
                  <a:pt x="5300" y="2837"/>
                </a:lnTo>
                <a:lnTo>
                  <a:pt x="4746" y="3283"/>
                </a:lnTo>
                <a:lnTo>
                  <a:pt x="5407" y="2552"/>
                </a:lnTo>
                <a:lnTo>
                  <a:pt x="5799" y="1499"/>
                </a:lnTo>
                <a:cubicBezTo>
                  <a:pt x="5799" y="1499"/>
                  <a:pt x="5648" y="1106"/>
                  <a:pt x="5210" y="732"/>
                </a:cubicBezTo>
                <a:lnTo>
                  <a:pt x="3953" y="4050"/>
                </a:lnTo>
                <a:lnTo>
                  <a:pt x="5014" y="571"/>
                </a:lnTo>
                <a:cubicBezTo>
                  <a:pt x="4854" y="455"/>
                  <a:pt x="4666" y="348"/>
                  <a:pt x="4452" y="259"/>
                </a:cubicBezTo>
                <a:lnTo>
                  <a:pt x="3676" y="2766"/>
                </a:lnTo>
                <a:lnTo>
                  <a:pt x="4247" y="179"/>
                </a:lnTo>
                <a:cubicBezTo>
                  <a:pt x="4033" y="107"/>
                  <a:pt x="3783" y="54"/>
                  <a:pt x="3506" y="18"/>
                </a:cubicBezTo>
                <a:lnTo>
                  <a:pt x="3399" y="1686"/>
                </a:lnTo>
                <a:lnTo>
                  <a:pt x="3328" y="9"/>
                </a:lnTo>
                <a:cubicBezTo>
                  <a:pt x="3239" y="0"/>
                  <a:pt x="3150" y="0"/>
                  <a:pt x="305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8" name="Google Shape;198;p7"/>
          <p:cNvSpPr/>
          <p:nvPr/>
        </p:nvSpPr>
        <p:spPr>
          <a:xfrm>
            <a:off x="4760360" y="4472911"/>
            <a:ext cx="558003" cy="430059"/>
          </a:xfrm>
          <a:custGeom>
            <a:avLst/>
            <a:gdLst/>
            <a:ahLst/>
            <a:cxnLst/>
            <a:rect l="l" t="t" r="r" b="b"/>
            <a:pathLst>
              <a:path w="5800" h="4470" extrusionOk="0">
                <a:moveTo>
                  <a:pt x="3051" y="0"/>
                </a:moveTo>
                <a:cubicBezTo>
                  <a:pt x="2900" y="0"/>
                  <a:pt x="2757" y="0"/>
                  <a:pt x="2623" y="18"/>
                </a:cubicBezTo>
                <a:lnTo>
                  <a:pt x="2695" y="3096"/>
                </a:lnTo>
                <a:lnTo>
                  <a:pt x="2427" y="36"/>
                </a:lnTo>
                <a:cubicBezTo>
                  <a:pt x="2284" y="54"/>
                  <a:pt x="2159" y="72"/>
                  <a:pt x="2034" y="98"/>
                </a:cubicBezTo>
                <a:lnTo>
                  <a:pt x="2124" y="2391"/>
                </a:lnTo>
                <a:lnTo>
                  <a:pt x="1722" y="179"/>
                </a:lnTo>
                <a:cubicBezTo>
                  <a:pt x="1526" y="241"/>
                  <a:pt x="1356" y="312"/>
                  <a:pt x="1196" y="393"/>
                </a:cubicBezTo>
                <a:lnTo>
                  <a:pt x="1811" y="3890"/>
                </a:lnTo>
                <a:lnTo>
                  <a:pt x="973" y="509"/>
                </a:lnTo>
                <a:cubicBezTo>
                  <a:pt x="768" y="634"/>
                  <a:pt x="598" y="776"/>
                  <a:pt x="464" y="901"/>
                </a:cubicBezTo>
                <a:lnTo>
                  <a:pt x="848" y="1909"/>
                </a:lnTo>
                <a:lnTo>
                  <a:pt x="357" y="1008"/>
                </a:lnTo>
                <a:cubicBezTo>
                  <a:pt x="99" y="1303"/>
                  <a:pt x="0" y="1535"/>
                  <a:pt x="0" y="1535"/>
                </a:cubicBezTo>
                <a:lnTo>
                  <a:pt x="1562" y="4470"/>
                </a:lnTo>
                <a:lnTo>
                  <a:pt x="4693" y="4470"/>
                </a:lnTo>
                <a:lnTo>
                  <a:pt x="5300" y="2837"/>
                </a:lnTo>
                <a:lnTo>
                  <a:pt x="5300" y="2837"/>
                </a:lnTo>
                <a:lnTo>
                  <a:pt x="4746" y="3283"/>
                </a:lnTo>
                <a:lnTo>
                  <a:pt x="5407" y="2552"/>
                </a:lnTo>
                <a:lnTo>
                  <a:pt x="5799" y="1499"/>
                </a:lnTo>
                <a:cubicBezTo>
                  <a:pt x="5799" y="1499"/>
                  <a:pt x="5648" y="1106"/>
                  <a:pt x="5210" y="732"/>
                </a:cubicBezTo>
                <a:lnTo>
                  <a:pt x="3953" y="4050"/>
                </a:lnTo>
                <a:lnTo>
                  <a:pt x="5014" y="571"/>
                </a:lnTo>
                <a:cubicBezTo>
                  <a:pt x="4854" y="455"/>
                  <a:pt x="4666" y="348"/>
                  <a:pt x="4452" y="259"/>
                </a:cubicBezTo>
                <a:lnTo>
                  <a:pt x="3676" y="2766"/>
                </a:lnTo>
                <a:lnTo>
                  <a:pt x="4247" y="179"/>
                </a:lnTo>
                <a:cubicBezTo>
                  <a:pt x="4033" y="107"/>
                  <a:pt x="3783" y="54"/>
                  <a:pt x="3506" y="18"/>
                </a:cubicBezTo>
                <a:lnTo>
                  <a:pt x="3399" y="1686"/>
                </a:lnTo>
                <a:lnTo>
                  <a:pt x="3328" y="9"/>
                </a:lnTo>
                <a:cubicBezTo>
                  <a:pt x="3239" y="0"/>
                  <a:pt x="3150" y="0"/>
                  <a:pt x="305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9" name="Google Shape;199;p7"/>
          <p:cNvSpPr/>
          <p:nvPr/>
        </p:nvSpPr>
        <p:spPr>
          <a:xfrm>
            <a:off x="272300" y="1253788"/>
            <a:ext cx="495000" cy="495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0" name="Google Shape;200;p7"/>
          <p:cNvSpPr/>
          <p:nvPr/>
        </p:nvSpPr>
        <p:spPr>
          <a:xfrm>
            <a:off x="7914750" y="358654"/>
            <a:ext cx="361500" cy="361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1" name="Google Shape;201;p7"/>
          <p:cNvSpPr/>
          <p:nvPr/>
        </p:nvSpPr>
        <p:spPr>
          <a:xfrm flipH="1">
            <a:off x="4690750" y="144474"/>
            <a:ext cx="1002050" cy="190849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02" name="Google Shape;202;p7"/>
          <p:cNvGrpSpPr/>
          <p:nvPr/>
        </p:nvGrpSpPr>
        <p:grpSpPr>
          <a:xfrm>
            <a:off x="7914750" y="3545838"/>
            <a:ext cx="1186093" cy="1432218"/>
            <a:chOff x="5412050" y="3744138"/>
            <a:chExt cx="1186093" cy="1432218"/>
          </a:xfrm>
        </p:grpSpPr>
        <p:grpSp>
          <p:nvGrpSpPr>
            <p:cNvPr id="203" name="Google Shape;203;p7"/>
            <p:cNvGrpSpPr/>
            <p:nvPr/>
          </p:nvGrpSpPr>
          <p:grpSpPr>
            <a:xfrm>
              <a:off x="6100442" y="3744138"/>
              <a:ext cx="497701" cy="1047494"/>
              <a:chOff x="6601233" y="3833609"/>
              <a:chExt cx="201107" cy="423264"/>
            </a:xfrm>
          </p:grpSpPr>
          <p:sp>
            <p:nvSpPr>
              <p:cNvPr id="204" name="Google Shape;204;p7"/>
              <p:cNvSpPr/>
              <p:nvPr/>
            </p:nvSpPr>
            <p:spPr>
              <a:xfrm>
                <a:off x="6684534" y="4036904"/>
                <a:ext cx="33926" cy="219969"/>
              </a:xfrm>
              <a:custGeom>
                <a:avLst/>
                <a:gdLst/>
                <a:ahLst/>
                <a:cxnLst/>
                <a:rect l="l" t="t" r="r" b="b"/>
                <a:pathLst>
                  <a:path w="527" h="3417" extrusionOk="0">
                    <a:moveTo>
                      <a:pt x="268" y="0"/>
                    </a:moveTo>
                    <a:lnTo>
                      <a:pt x="72" y="2471"/>
                    </a:lnTo>
                    <a:lnTo>
                      <a:pt x="0" y="3417"/>
                    </a:lnTo>
                    <a:lnTo>
                      <a:pt x="527" y="3417"/>
                    </a:lnTo>
                    <a:lnTo>
                      <a:pt x="455" y="2471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205;p7"/>
              <p:cNvSpPr/>
              <p:nvPr/>
            </p:nvSpPr>
            <p:spPr>
              <a:xfrm>
                <a:off x="6601233" y="3833609"/>
                <a:ext cx="201107" cy="362431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5630" extrusionOk="0">
                    <a:moveTo>
                      <a:pt x="1562" y="0"/>
                    </a:moveTo>
                    <a:lnTo>
                      <a:pt x="946" y="2204"/>
                    </a:lnTo>
                    <a:lnTo>
                      <a:pt x="1294" y="1758"/>
                    </a:lnTo>
                    <a:lnTo>
                      <a:pt x="866" y="2489"/>
                    </a:lnTo>
                    <a:lnTo>
                      <a:pt x="581" y="3533"/>
                    </a:lnTo>
                    <a:lnTo>
                      <a:pt x="1169" y="2819"/>
                    </a:lnTo>
                    <a:lnTo>
                      <a:pt x="482" y="3881"/>
                    </a:lnTo>
                    <a:lnTo>
                      <a:pt x="233" y="4791"/>
                    </a:lnTo>
                    <a:lnTo>
                      <a:pt x="233" y="4791"/>
                    </a:lnTo>
                    <a:lnTo>
                      <a:pt x="937" y="4595"/>
                    </a:lnTo>
                    <a:lnTo>
                      <a:pt x="937" y="4595"/>
                    </a:lnTo>
                    <a:lnTo>
                      <a:pt x="179" y="4969"/>
                    </a:lnTo>
                    <a:lnTo>
                      <a:pt x="1" y="5629"/>
                    </a:lnTo>
                    <a:lnTo>
                      <a:pt x="3123" y="5629"/>
                    </a:lnTo>
                    <a:lnTo>
                      <a:pt x="2918" y="4898"/>
                    </a:lnTo>
                    <a:lnTo>
                      <a:pt x="1963" y="3658"/>
                    </a:lnTo>
                    <a:lnTo>
                      <a:pt x="1963" y="3658"/>
                    </a:lnTo>
                    <a:lnTo>
                      <a:pt x="2748" y="4291"/>
                    </a:lnTo>
                    <a:lnTo>
                      <a:pt x="2418" y="3096"/>
                    </a:lnTo>
                    <a:lnTo>
                      <a:pt x="1776" y="2284"/>
                    </a:lnTo>
                    <a:lnTo>
                      <a:pt x="2356" y="2891"/>
                    </a:lnTo>
                    <a:lnTo>
                      <a:pt x="2356" y="2891"/>
                    </a:lnTo>
                    <a:lnTo>
                      <a:pt x="2079" y="1874"/>
                    </a:lnTo>
                    <a:lnTo>
                      <a:pt x="1508" y="785"/>
                    </a:lnTo>
                    <a:lnTo>
                      <a:pt x="1999" y="1597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06" name="Google Shape;206;p7"/>
            <p:cNvSpPr/>
            <p:nvPr/>
          </p:nvSpPr>
          <p:spPr>
            <a:xfrm>
              <a:off x="5412050" y="4596124"/>
              <a:ext cx="259154" cy="580232"/>
            </a:xfrm>
            <a:custGeom>
              <a:avLst/>
              <a:gdLst/>
              <a:ahLst/>
              <a:cxnLst/>
              <a:rect l="l" t="t" r="r" b="b"/>
              <a:pathLst>
                <a:path w="3382" h="7316" extrusionOk="0">
                  <a:moveTo>
                    <a:pt x="1695" y="0"/>
                  </a:moveTo>
                  <a:lnTo>
                    <a:pt x="1035" y="2864"/>
                  </a:lnTo>
                  <a:lnTo>
                    <a:pt x="1401" y="2284"/>
                  </a:lnTo>
                  <a:lnTo>
                    <a:pt x="946" y="3239"/>
                  </a:lnTo>
                  <a:lnTo>
                    <a:pt x="634" y="4595"/>
                  </a:lnTo>
                  <a:lnTo>
                    <a:pt x="1267" y="3658"/>
                  </a:lnTo>
                  <a:lnTo>
                    <a:pt x="526" y="5041"/>
                  </a:lnTo>
                  <a:lnTo>
                    <a:pt x="259" y="6227"/>
                  </a:lnTo>
                  <a:lnTo>
                    <a:pt x="1017" y="5978"/>
                  </a:lnTo>
                  <a:lnTo>
                    <a:pt x="1017" y="5978"/>
                  </a:lnTo>
                  <a:lnTo>
                    <a:pt x="205" y="6459"/>
                  </a:lnTo>
                  <a:lnTo>
                    <a:pt x="0" y="7316"/>
                  </a:lnTo>
                  <a:lnTo>
                    <a:pt x="3381" y="7316"/>
                  </a:lnTo>
                  <a:lnTo>
                    <a:pt x="3167" y="6370"/>
                  </a:lnTo>
                  <a:lnTo>
                    <a:pt x="2132" y="4755"/>
                  </a:lnTo>
                  <a:lnTo>
                    <a:pt x="2980" y="5585"/>
                  </a:lnTo>
                  <a:lnTo>
                    <a:pt x="2623" y="4024"/>
                  </a:lnTo>
                  <a:lnTo>
                    <a:pt x="1936" y="2962"/>
                  </a:lnTo>
                  <a:lnTo>
                    <a:pt x="1936" y="2962"/>
                  </a:lnTo>
                  <a:lnTo>
                    <a:pt x="2560" y="3756"/>
                  </a:lnTo>
                  <a:lnTo>
                    <a:pt x="2257" y="2445"/>
                  </a:lnTo>
                  <a:lnTo>
                    <a:pt x="1633" y="1026"/>
                  </a:lnTo>
                  <a:lnTo>
                    <a:pt x="1633" y="1026"/>
                  </a:lnTo>
                  <a:lnTo>
                    <a:pt x="2168" y="2079"/>
                  </a:lnTo>
                  <a:lnTo>
                    <a:pt x="16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5801223" y="4380720"/>
              <a:ext cx="375370" cy="695932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08" name="Google Shape;208;p7"/>
          <p:cNvSpPr txBox="1">
            <a:spLocks noGrp="1"/>
          </p:cNvSpPr>
          <p:nvPr>
            <p:ph type="body" idx="1"/>
          </p:nvPr>
        </p:nvSpPr>
        <p:spPr>
          <a:xfrm>
            <a:off x="4933800" y="1748650"/>
            <a:ext cx="3497100" cy="22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09" name="Google Shape;209;p7"/>
          <p:cNvSpPr txBox="1">
            <a:spLocks noGrp="1"/>
          </p:cNvSpPr>
          <p:nvPr>
            <p:ph type="title"/>
          </p:nvPr>
        </p:nvSpPr>
        <p:spPr>
          <a:xfrm>
            <a:off x="4933800" y="636400"/>
            <a:ext cx="3497100" cy="111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p10"/>
          <p:cNvGrpSpPr/>
          <p:nvPr/>
        </p:nvGrpSpPr>
        <p:grpSpPr>
          <a:xfrm>
            <a:off x="331600" y="2846138"/>
            <a:ext cx="454800" cy="558000"/>
            <a:chOff x="7531575" y="762075"/>
            <a:chExt cx="454800" cy="558000"/>
          </a:xfrm>
        </p:grpSpPr>
        <p:sp>
          <p:nvSpPr>
            <p:cNvPr id="250" name="Google Shape;250;p10"/>
            <p:cNvSpPr/>
            <p:nvPr/>
          </p:nvSpPr>
          <p:spPr>
            <a:xfrm>
              <a:off x="7531575" y="1041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251;p10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52" name="Google Shape;252;p10"/>
          <p:cNvGrpSpPr/>
          <p:nvPr/>
        </p:nvGrpSpPr>
        <p:grpSpPr>
          <a:xfrm>
            <a:off x="8544850" y="2835025"/>
            <a:ext cx="279000" cy="580225"/>
            <a:chOff x="7707375" y="762075"/>
            <a:chExt cx="279000" cy="580225"/>
          </a:xfrm>
        </p:grpSpPr>
        <p:sp>
          <p:nvSpPr>
            <p:cNvPr id="253" name="Google Shape;253;p10"/>
            <p:cNvSpPr/>
            <p:nvPr/>
          </p:nvSpPr>
          <p:spPr>
            <a:xfrm>
              <a:off x="7707375" y="1063300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254;p10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55" name="Google Shape;255;p10"/>
          <p:cNvGrpSpPr/>
          <p:nvPr/>
        </p:nvGrpSpPr>
        <p:grpSpPr>
          <a:xfrm flipH="1">
            <a:off x="-2514428" y="4530386"/>
            <a:ext cx="12716778" cy="965292"/>
            <a:chOff x="-693384" y="4065829"/>
            <a:chExt cx="12514051" cy="1263967"/>
          </a:xfrm>
        </p:grpSpPr>
        <p:sp>
          <p:nvSpPr>
            <p:cNvPr id="256" name="Google Shape;256;p10"/>
            <p:cNvSpPr/>
            <p:nvPr/>
          </p:nvSpPr>
          <p:spPr>
            <a:xfrm>
              <a:off x="-693380" y="4073267"/>
              <a:ext cx="11743675" cy="976897"/>
            </a:xfrm>
            <a:custGeom>
              <a:avLst/>
              <a:gdLst/>
              <a:ahLst/>
              <a:cxnLst/>
              <a:rect l="l" t="t" r="r" b="b"/>
              <a:pathLst>
                <a:path w="39405" h="4446" extrusionOk="0">
                  <a:moveTo>
                    <a:pt x="27137" y="1"/>
                  </a:moveTo>
                  <a:cubicBezTo>
                    <a:pt x="26975" y="1"/>
                    <a:pt x="26817" y="7"/>
                    <a:pt x="26665" y="21"/>
                  </a:cubicBezTo>
                  <a:cubicBezTo>
                    <a:pt x="24863" y="172"/>
                    <a:pt x="20795" y="1716"/>
                    <a:pt x="18003" y="2536"/>
                  </a:cubicBezTo>
                  <a:cubicBezTo>
                    <a:pt x="15202" y="3366"/>
                    <a:pt x="0" y="4445"/>
                    <a:pt x="0" y="4445"/>
                  </a:cubicBezTo>
                  <a:lnTo>
                    <a:pt x="39405" y="4445"/>
                  </a:lnTo>
                  <a:cubicBezTo>
                    <a:pt x="37050" y="1395"/>
                    <a:pt x="35208" y="687"/>
                    <a:pt x="33290" y="687"/>
                  </a:cubicBezTo>
                  <a:cubicBezTo>
                    <a:pt x="33217" y="687"/>
                    <a:pt x="33144" y="688"/>
                    <a:pt x="33071" y="690"/>
                  </a:cubicBezTo>
                  <a:cubicBezTo>
                    <a:pt x="33021" y="691"/>
                    <a:pt x="32970" y="691"/>
                    <a:pt x="32919" y="691"/>
                  </a:cubicBezTo>
                  <a:cubicBezTo>
                    <a:pt x="31106" y="691"/>
                    <a:pt x="28853" y="1"/>
                    <a:pt x="271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257;p10"/>
            <p:cNvSpPr/>
            <p:nvPr/>
          </p:nvSpPr>
          <p:spPr>
            <a:xfrm>
              <a:off x="-693384" y="4065829"/>
              <a:ext cx="12514051" cy="1263967"/>
            </a:xfrm>
            <a:custGeom>
              <a:avLst/>
              <a:gdLst/>
              <a:ahLst/>
              <a:cxnLst/>
              <a:rect l="l" t="t" r="r" b="b"/>
              <a:pathLst>
                <a:path w="41207" h="3605" extrusionOk="0">
                  <a:moveTo>
                    <a:pt x="6468" y="0"/>
                  </a:moveTo>
                  <a:cubicBezTo>
                    <a:pt x="3801" y="0"/>
                    <a:pt x="1" y="3604"/>
                    <a:pt x="1" y="3604"/>
                  </a:cubicBezTo>
                  <a:lnTo>
                    <a:pt x="41207" y="3604"/>
                  </a:lnTo>
                  <a:cubicBezTo>
                    <a:pt x="41207" y="3604"/>
                    <a:pt x="36370" y="2101"/>
                    <a:pt x="33165" y="2101"/>
                  </a:cubicBezTo>
                  <a:cubicBezTo>
                    <a:pt x="33067" y="2101"/>
                    <a:pt x="32970" y="2103"/>
                    <a:pt x="32875" y="2106"/>
                  </a:cubicBezTo>
                  <a:cubicBezTo>
                    <a:pt x="32785" y="2109"/>
                    <a:pt x="32692" y="2110"/>
                    <a:pt x="32597" y="2110"/>
                  </a:cubicBezTo>
                  <a:cubicBezTo>
                    <a:pt x="29287" y="2110"/>
                    <a:pt x="22681" y="356"/>
                    <a:pt x="20608" y="312"/>
                  </a:cubicBezTo>
                  <a:cubicBezTo>
                    <a:pt x="20556" y="311"/>
                    <a:pt x="20505" y="311"/>
                    <a:pt x="20453" y="311"/>
                  </a:cubicBezTo>
                  <a:cubicBezTo>
                    <a:pt x="18370" y="311"/>
                    <a:pt x="16419" y="1339"/>
                    <a:pt x="14390" y="1383"/>
                  </a:cubicBezTo>
                  <a:cubicBezTo>
                    <a:pt x="14364" y="1383"/>
                    <a:pt x="14338" y="1384"/>
                    <a:pt x="14312" y="1384"/>
                  </a:cubicBezTo>
                  <a:cubicBezTo>
                    <a:pt x="12233" y="1384"/>
                    <a:pt x="9103" y="0"/>
                    <a:pt x="64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58" name="Google Shape;258;p10"/>
          <p:cNvGrpSpPr/>
          <p:nvPr/>
        </p:nvGrpSpPr>
        <p:grpSpPr>
          <a:xfrm>
            <a:off x="5218725" y="162075"/>
            <a:ext cx="634200" cy="310425"/>
            <a:chOff x="7428375" y="654450"/>
            <a:chExt cx="634200" cy="310425"/>
          </a:xfrm>
        </p:grpSpPr>
        <p:sp>
          <p:nvSpPr>
            <p:cNvPr id="259" name="Google Shape;259;p10"/>
            <p:cNvSpPr/>
            <p:nvPr/>
          </p:nvSpPr>
          <p:spPr>
            <a:xfrm>
              <a:off x="7428375" y="654450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260;p10"/>
            <p:cNvSpPr/>
            <p:nvPr/>
          </p:nvSpPr>
          <p:spPr>
            <a:xfrm>
              <a:off x="7783575" y="6858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61" name="Google Shape;261;p10"/>
          <p:cNvSpPr/>
          <p:nvPr/>
        </p:nvSpPr>
        <p:spPr>
          <a:xfrm>
            <a:off x="-525025" y="1966162"/>
            <a:ext cx="1708623" cy="414563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2" name="Google Shape;262;p10"/>
          <p:cNvSpPr/>
          <p:nvPr/>
        </p:nvSpPr>
        <p:spPr>
          <a:xfrm>
            <a:off x="7596850" y="-37521"/>
            <a:ext cx="361500" cy="361500"/>
          </a:xfrm>
          <a:prstGeom prst="ellipse">
            <a:avLst/>
          </a:prstGeom>
          <a:noFill/>
          <a:ln w="9525" cap="flat" cmpd="sng">
            <a:solidFill>
              <a:srgbClr val="2A252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3" name="Google Shape;263;p10"/>
          <p:cNvSpPr txBox="1">
            <a:spLocks noGrp="1"/>
          </p:cNvSpPr>
          <p:nvPr>
            <p:ph type="title"/>
          </p:nvPr>
        </p:nvSpPr>
        <p:spPr>
          <a:xfrm>
            <a:off x="1776300" y="554947"/>
            <a:ext cx="5591400" cy="10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2"/>
        </a:solid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13"/>
          <p:cNvGrpSpPr/>
          <p:nvPr/>
        </p:nvGrpSpPr>
        <p:grpSpPr>
          <a:xfrm>
            <a:off x="44300" y="1626450"/>
            <a:ext cx="454800" cy="558000"/>
            <a:chOff x="7531575" y="762075"/>
            <a:chExt cx="454800" cy="558000"/>
          </a:xfrm>
        </p:grpSpPr>
        <p:sp>
          <p:nvSpPr>
            <p:cNvPr id="284" name="Google Shape;284;p13"/>
            <p:cNvSpPr/>
            <p:nvPr/>
          </p:nvSpPr>
          <p:spPr>
            <a:xfrm>
              <a:off x="7531575" y="1041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85;p13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6" name="Google Shape;286;p13"/>
          <p:cNvGrpSpPr/>
          <p:nvPr/>
        </p:nvGrpSpPr>
        <p:grpSpPr>
          <a:xfrm>
            <a:off x="-3135223" y="4677753"/>
            <a:ext cx="13985855" cy="584194"/>
            <a:chOff x="-3135223" y="4677753"/>
            <a:chExt cx="13985855" cy="584194"/>
          </a:xfrm>
        </p:grpSpPr>
        <p:sp>
          <p:nvSpPr>
            <p:cNvPr id="287" name="Google Shape;287;p13"/>
            <p:cNvSpPr/>
            <p:nvPr/>
          </p:nvSpPr>
          <p:spPr>
            <a:xfrm flipH="1">
              <a:off x="-3135223" y="4763125"/>
              <a:ext cx="9448020" cy="498822"/>
            </a:xfrm>
            <a:custGeom>
              <a:avLst/>
              <a:gdLst/>
              <a:ahLst/>
              <a:cxnLst/>
              <a:rect l="l" t="t" r="r" b="b"/>
              <a:pathLst>
                <a:path w="30449" h="6486" extrusionOk="0">
                  <a:moveTo>
                    <a:pt x="21212" y="0"/>
                  </a:moveTo>
                  <a:cubicBezTo>
                    <a:pt x="21061" y="0"/>
                    <a:pt x="20922" y="20"/>
                    <a:pt x="20796" y="63"/>
                  </a:cubicBezTo>
                  <a:cubicBezTo>
                    <a:pt x="19690" y="434"/>
                    <a:pt x="18792" y="523"/>
                    <a:pt x="17938" y="523"/>
                  </a:cubicBezTo>
                  <a:cubicBezTo>
                    <a:pt x="17156" y="523"/>
                    <a:pt x="16410" y="449"/>
                    <a:pt x="15575" y="449"/>
                  </a:cubicBezTo>
                  <a:cubicBezTo>
                    <a:pt x="14873" y="449"/>
                    <a:pt x="14107" y="501"/>
                    <a:pt x="13204" y="696"/>
                  </a:cubicBezTo>
                  <a:cubicBezTo>
                    <a:pt x="10551" y="1267"/>
                    <a:pt x="10437" y="2921"/>
                    <a:pt x="6828" y="2921"/>
                  </a:cubicBezTo>
                  <a:cubicBezTo>
                    <a:pt x="6154" y="2921"/>
                    <a:pt x="5357" y="2863"/>
                    <a:pt x="4399" y="2730"/>
                  </a:cubicBezTo>
                  <a:cubicBezTo>
                    <a:pt x="4313" y="2718"/>
                    <a:pt x="4228" y="2712"/>
                    <a:pt x="4143" y="2712"/>
                  </a:cubicBezTo>
                  <a:cubicBezTo>
                    <a:pt x="1983" y="2712"/>
                    <a:pt x="1" y="6486"/>
                    <a:pt x="1" y="6486"/>
                  </a:cubicBezTo>
                  <a:lnTo>
                    <a:pt x="30448" y="6486"/>
                  </a:lnTo>
                  <a:cubicBezTo>
                    <a:pt x="30448" y="6486"/>
                    <a:pt x="23931" y="0"/>
                    <a:pt x="212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88;p13"/>
            <p:cNvSpPr/>
            <p:nvPr/>
          </p:nvSpPr>
          <p:spPr>
            <a:xfrm>
              <a:off x="139200" y="4677753"/>
              <a:ext cx="9080432" cy="558008"/>
            </a:xfrm>
            <a:custGeom>
              <a:avLst/>
              <a:gdLst/>
              <a:ahLst/>
              <a:cxnLst/>
              <a:rect l="l" t="t" r="r" b="b"/>
              <a:pathLst>
                <a:path w="41466" h="7040" extrusionOk="0">
                  <a:moveTo>
                    <a:pt x="30056" y="1"/>
                  </a:moveTo>
                  <a:cubicBezTo>
                    <a:pt x="24605" y="1"/>
                    <a:pt x="1" y="7040"/>
                    <a:pt x="1" y="7040"/>
                  </a:cubicBezTo>
                  <a:lnTo>
                    <a:pt x="41466" y="7040"/>
                  </a:lnTo>
                  <a:cubicBezTo>
                    <a:pt x="41466" y="7040"/>
                    <a:pt x="35515" y="1"/>
                    <a:pt x="300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89;p13"/>
            <p:cNvSpPr/>
            <p:nvPr/>
          </p:nvSpPr>
          <p:spPr>
            <a:xfrm>
              <a:off x="1770200" y="4677753"/>
              <a:ext cx="9080432" cy="558008"/>
            </a:xfrm>
            <a:custGeom>
              <a:avLst/>
              <a:gdLst/>
              <a:ahLst/>
              <a:cxnLst/>
              <a:rect l="l" t="t" r="r" b="b"/>
              <a:pathLst>
                <a:path w="41466" h="7040" extrusionOk="0">
                  <a:moveTo>
                    <a:pt x="30056" y="1"/>
                  </a:moveTo>
                  <a:cubicBezTo>
                    <a:pt x="24605" y="1"/>
                    <a:pt x="1" y="7040"/>
                    <a:pt x="1" y="7040"/>
                  </a:cubicBezTo>
                  <a:lnTo>
                    <a:pt x="41466" y="7040"/>
                  </a:lnTo>
                  <a:cubicBezTo>
                    <a:pt x="41466" y="7040"/>
                    <a:pt x="35515" y="1"/>
                    <a:pt x="300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0" name="Google Shape;290;p13"/>
          <p:cNvSpPr/>
          <p:nvPr/>
        </p:nvSpPr>
        <p:spPr>
          <a:xfrm flipH="1">
            <a:off x="1503699" y="224950"/>
            <a:ext cx="997171" cy="156500"/>
          </a:xfrm>
          <a:custGeom>
            <a:avLst/>
            <a:gdLst/>
            <a:ahLst/>
            <a:cxnLst/>
            <a:rect l="l" t="t" r="r" b="b"/>
            <a:pathLst>
              <a:path w="4417" h="831" extrusionOk="0">
                <a:moveTo>
                  <a:pt x="1186" y="1"/>
                </a:moveTo>
                <a:cubicBezTo>
                  <a:pt x="595" y="1"/>
                  <a:pt x="1" y="831"/>
                  <a:pt x="1" y="831"/>
                </a:cubicBezTo>
                <a:lnTo>
                  <a:pt x="4417" y="831"/>
                </a:lnTo>
                <a:cubicBezTo>
                  <a:pt x="3694" y="831"/>
                  <a:pt x="3194" y="349"/>
                  <a:pt x="2829" y="287"/>
                </a:cubicBezTo>
                <a:cubicBezTo>
                  <a:pt x="2723" y="269"/>
                  <a:pt x="2641" y="262"/>
                  <a:pt x="2572" y="262"/>
                </a:cubicBezTo>
                <a:cubicBezTo>
                  <a:pt x="2428" y="262"/>
                  <a:pt x="2336" y="289"/>
                  <a:pt x="2182" y="289"/>
                </a:cubicBezTo>
                <a:cubicBezTo>
                  <a:pt x="2156" y="289"/>
                  <a:pt x="2128" y="288"/>
                  <a:pt x="2097" y="287"/>
                </a:cubicBezTo>
                <a:cubicBezTo>
                  <a:pt x="1812" y="269"/>
                  <a:pt x="1794" y="19"/>
                  <a:pt x="1205" y="1"/>
                </a:cubicBezTo>
                <a:cubicBezTo>
                  <a:pt x="1199" y="1"/>
                  <a:pt x="1192" y="1"/>
                  <a:pt x="1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1" name="Google Shape;291;p13"/>
          <p:cNvSpPr/>
          <p:nvPr/>
        </p:nvSpPr>
        <p:spPr>
          <a:xfrm>
            <a:off x="8334601" y="86849"/>
            <a:ext cx="997171" cy="187600"/>
          </a:xfrm>
          <a:custGeom>
            <a:avLst/>
            <a:gdLst/>
            <a:ahLst/>
            <a:cxnLst/>
            <a:rect l="l" t="t" r="r" b="b"/>
            <a:pathLst>
              <a:path w="4417" h="831" extrusionOk="0">
                <a:moveTo>
                  <a:pt x="1186" y="1"/>
                </a:moveTo>
                <a:cubicBezTo>
                  <a:pt x="595" y="1"/>
                  <a:pt x="1" y="831"/>
                  <a:pt x="1" y="831"/>
                </a:cubicBezTo>
                <a:lnTo>
                  <a:pt x="4417" y="831"/>
                </a:lnTo>
                <a:cubicBezTo>
                  <a:pt x="3694" y="831"/>
                  <a:pt x="3194" y="349"/>
                  <a:pt x="2829" y="287"/>
                </a:cubicBezTo>
                <a:cubicBezTo>
                  <a:pt x="2723" y="269"/>
                  <a:pt x="2641" y="262"/>
                  <a:pt x="2572" y="262"/>
                </a:cubicBezTo>
                <a:cubicBezTo>
                  <a:pt x="2428" y="262"/>
                  <a:pt x="2336" y="289"/>
                  <a:pt x="2182" y="289"/>
                </a:cubicBezTo>
                <a:cubicBezTo>
                  <a:pt x="2156" y="289"/>
                  <a:pt x="2128" y="288"/>
                  <a:pt x="2097" y="287"/>
                </a:cubicBezTo>
                <a:cubicBezTo>
                  <a:pt x="1812" y="269"/>
                  <a:pt x="1794" y="19"/>
                  <a:pt x="1205" y="1"/>
                </a:cubicBezTo>
                <a:cubicBezTo>
                  <a:pt x="1199" y="1"/>
                  <a:pt x="1192" y="1"/>
                  <a:pt x="1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2" name="Google Shape;292;p13"/>
          <p:cNvGrpSpPr/>
          <p:nvPr/>
        </p:nvGrpSpPr>
        <p:grpSpPr>
          <a:xfrm>
            <a:off x="7470516" y="4161568"/>
            <a:ext cx="764071" cy="941346"/>
            <a:chOff x="7470516" y="4161568"/>
            <a:chExt cx="764071" cy="941346"/>
          </a:xfrm>
        </p:grpSpPr>
        <p:sp>
          <p:nvSpPr>
            <p:cNvPr id="293" name="Google Shape;293;p13"/>
            <p:cNvSpPr/>
            <p:nvPr/>
          </p:nvSpPr>
          <p:spPr>
            <a:xfrm>
              <a:off x="7470516" y="4604102"/>
              <a:ext cx="269048" cy="498812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94" name="Google Shape;294;p13"/>
            <p:cNvGrpSpPr/>
            <p:nvPr/>
          </p:nvGrpSpPr>
          <p:grpSpPr>
            <a:xfrm>
              <a:off x="7896734" y="4161568"/>
              <a:ext cx="337853" cy="885089"/>
              <a:chOff x="5439468" y="2960690"/>
              <a:chExt cx="201043" cy="526650"/>
            </a:xfrm>
          </p:grpSpPr>
          <p:sp>
            <p:nvSpPr>
              <p:cNvPr id="295" name="Google Shape;295;p13"/>
              <p:cNvSpPr/>
              <p:nvPr/>
            </p:nvSpPr>
            <p:spPr>
              <a:xfrm>
                <a:off x="5514722" y="3163985"/>
                <a:ext cx="50599" cy="323356"/>
              </a:xfrm>
              <a:custGeom>
                <a:avLst/>
                <a:gdLst/>
                <a:ahLst/>
                <a:cxnLst/>
                <a:rect l="l" t="t" r="r" b="b"/>
                <a:pathLst>
                  <a:path w="786" h="5023" extrusionOk="0">
                    <a:moveTo>
                      <a:pt x="393" y="0"/>
                    </a:moveTo>
                    <a:lnTo>
                      <a:pt x="0" y="5023"/>
                    </a:lnTo>
                    <a:lnTo>
                      <a:pt x="785" y="5023"/>
                    </a:lnTo>
                    <a:lnTo>
                      <a:pt x="39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" name="Google Shape;296;p13"/>
              <p:cNvSpPr/>
              <p:nvPr/>
            </p:nvSpPr>
            <p:spPr>
              <a:xfrm>
                <a:off x="5439468" y="2960690"/>
                <a:ext cx="201043" cy="362431"/>
              </a:xfrm>
              <a:custGeom>
                <a:avLst/>
                <a:gdLst/>
                <a:ahLst/>
                <a:cxnLst/>
                <a:rect l="l" t="t" r="r" b="b"/>
                <a:pathLst>
                  <a:path w="3123" h="5630" extrusionOk="0">
                    <a:moveTo>
                      <a:pt x="1562" y="0"/>
                    </a:moveTo>
                    <a:lnTo>
                      <a:pt x="1125" y="1597"/>
                    </a:lnTo>
                    <a:lnTo>
                      <a:pt x="1615" y="785"/>
                    </a:lnTo>
                    <a:lnTo>
                      <a:pt x="1044" y="1874"/>
                    </a:lnTo>
                    <a:lnTo>
                      <a:pt x="768" y="2891"/>
                    </a:lnTo>
                    <a:lnTo>
                      <a:pt x="1348" y="2284"/>
                    </a:lnTo>
                    <a:lnTo>
                      <a:pt x="705" y="3096"/>
                    </a:lnTo>
                    <a:lnTo>
                      <a:pt x="375" y="4291"/>
                    </a:lnTo>
                    <a:lnTo>
                      <a:pt x="1160" y="3658"/>
                    </a:lnTo>
                    <a:lnTo>
                      <a:pt x="206" y="4898"/>
                    </a:lnTo>
                    <a:lnTo>
                      <a:pt x="0" y="5629"/>
                    </a:lnTo>
                    <a:lnTo>
                      <a:pt x="3123" y="5629"/>
                    </a:lnTo>
                    <a:lnTo>
                      <a:pt x="2944" y="4969"/>
                    </a:lnTo>
                    <a:lnTo>
                      <a:pt x="2186" y="4595"/>
                    </a:lnTo>
                    <a:lnTo>
                      <a:pt x="2891" y="4791"/>
                    </a:lnTo>
                    <a:lnTo>
                      <a:pt x="2891" y="4791"/>
                    </a:lnTo>
                    <a:lnTo>
                      <a:pt x="2641" y="3881"/>
                    </a:lnTo>
                    <a:lnTo>
                      <a:pt x="1954" y="2810"/>
                    </a:lnTo>
                    <a:lnTo>
                      <a:pt x="2543" y="3533"/>
                    </a:lnTo>
                    <a:lnTo>
                      <a:pt x="2257" y="2489"/>
                    </a:lnTo>
                    <a:lnTo>
                      <a:pt x="1829" y="1758"/>
                    </a:lnTo>
                    <a:lnTo>
                      <a:pt x="2177" y="2204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297" name="Google Shape;297;p13"/>
          <p:cNvSpPr/>
          <p:nvPr/>
        </p:nvSpPr>
        <p:spPr>
          <a:xfrm>
            <a:off x="44300" y="3119704"/>
            <a:ext cx="361500" cy="361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8" name="Google Shape;298;p13"/>
          <p:cNvGrpSpPr/>
          <p:nvPr/>
        </p:nvGrpSpPr>
        <p:grpSpPr>
          <a:xfrm>
            <a:off x="8564550" y="2207163"/>
            <a:ext cx="418513" cy="592175"/>
            <a:chOff x="7846863" y="588400"/>
            <a:chExt cx="418513" cy="592175"/>
          </a:xfrm>
        </p:grpSpPr>
        <p:sp>
          <p:nvSpPr>
            <p:cNvPr id="299" name="Google Shape;299;p13"/>
            <p:cNvSpPr/>
            <p:nvPr/>
          </p:nvSpPr>
          <p:spPr>
            <a:xfrm>
              <a:off x="7986375" y="9015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0" name="Google Shape;300;p13"/>
            <p:cNvSpPr/>
            <p:nvPr/>
          </p:nvSpPr>
          <p:spPr>
            <a:xfrm>
              <a:off x="7846863" y="588400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01" name="Google Shape;301;p13"/>
          <p:cNvSpPr/>
          <p:nvPr/>
        </p:nvSpPr>
        <p:spPr>
          <a:xfrm>
            <a:off x="8430900" y="1306954"/>
            <a:ext cx="361500" cy="361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02" name="Google Shape;302;p13"/>
          <p:cNvGrpSpPr/>
          <p:nvPr/>
        </p:nvGrpSpPr>
        <p:grpSpPr>
          <a:xfrm>
            <a:off x="-2346" y="4266579"/>
            <a:ext cx="639235" cy="757212"/>
            <a:chOff x="-2346" y="4266579"/>
            <a:chExt cx="639235" cy="757212"/>
          </a:xfrm>
        </p:grpSpPr>
        <p:sp>
          <p:nvSpPr>
            <p:cNvPr id="303" name="Google Shape;303;p13"/>
            <p:cNvSpPr/>
            <p:nvPr/>
          </p:nvSpPr>
          <p:spPr>
            <a:xfrm>
              <a:off x="240763" y="4309741"/>
              <a:ext cx="396126" cy="714050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4" name="Google Shape;304;p13"/>
            <p:cNvSpPr/>
            <p:nvPr/>
          </p:nvSpPr>
          <p:spPr>
            <a:xfrm>
              <a:off x="-2346" y="4266579"/>
              <a:ext cx="396125" cy="734425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05" name="Google Shape;305;p13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3"/>
          <p:cNvSpPr txBox="1">
            <a:spLocks noGrp="1"/>
          </p:cNvSpPr>
          <p:nvPr>
            <p:ph type="subTitle" idx="1"/>
          </p:nvPr>
        </p:nvSpPr>
        <p:spPr>
          <a:xfrm>
            <a:off x="1848000" y="1814848"/>
            <a:ext cx="3686700" cy="3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3"/>
          <p:cNvSpPr txBox="1">
            <a:spLocks noGrp="1"/>
          </p:cNvSpPr>
          <p:nvPr>
            <p:ph type="title" idx="2" hasCustomPrompt="1"/>
          </p:nvPr>
        </p:nvSpPr>
        <p:spPr>
          <a:xfrm>
            <a:off x="940450" y="1537925"/>
            <a:ext cx="7191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08" name="Google Shape;308;p13"/>
          <p:cNvSpPr txBox="1">
            <a:spLocks noGrp="1"/>
          </p:cNvSpPr>
          <p:nvPr>
            <p:ph type="subTitle" idx="3"/>
          </p:nvPr>
        </p:nvSpPr>
        <p:spPr>
          <a:xfrm>
            <a:off x="1848000" y="2612031"/>
            <a:ext cx="3686700" cy="3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13"/>
          <p:cNvSpPr txBox="1">
            <a:spLocks noGrp="1"/>
          </p:cNvSpPr>
          <p:nvPr>
            <p:ph type="title" idx="4" hasCustomPrompt="1"/>
          </p:nvPr>
        </p:nvSpPr>
        <p:spPr>
          <a:xfrm>
            <a:off x="940450" y="2335112"/>
            <a:ext cx="7191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10" name="Google Shape;310;p13"/>
          <p:cNvSpPr txBox="1">
            <a:spLocks noGrp="1"/>
          </p:cNvSpPr>
          <p:nvPr>
            <p:ph type="subTitle" idx="5"/>
          </p:nvPr>
        </p:nvSpPr>
        <p:spPr>
          <a:xfrm>
            <a:off x="1848000" y="3409202"/>
            <a:ext cx="3686700" cy="3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13"/>
          <p:cNvSpPr txBox="1">
            <a:spLocks noGrp="1"/>
          </p:cNvSpPr>
          <p:nvPr>
            <p:ph type="title" idx="6" hasCustomPrompt="1"/>
          </p:nvPr>
        </p:nvSpPr>
        <p:spPr>
          <a:xfrm>
            <a:off x="940450" y="3132276"/>
            <a:ext cx="7191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12" name="Google Shape;312;p13"/>
          <p:cNvSpPr txBox="1">
            <a:spLocks noGrp="1"/>
          </p:cNvSpPr>
          <p:nvPr>
            <p:ph type="subTitle" idx="7"/>
          </p:nvPr>
        </p:nvSpPr>
        <p:spPr>
          <a:xfrm>
            <a:off x="1848000" y="4206397"/>
            <a:ext cx="3686700" cy="3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13"/>
          <p:cNvSpPr txBox="1">
            <a:spLocks noGrp="1"/>
          </p:cNvSpPr>
          <p:nvPr>
            <p:ph type="title" idx="8" hasCustomPrompt="1"/>
          </p:nvPr>
        </p:nvSpPr>
        <p:spPr>
          <a:xfrm>
            <a:off x="940450" y="3929475"/>
            <a:ext cx="7191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14" name="Google Shape;314;p13"/>
          <p:cNvSpPr txBox="1">
            <a:spLocks noGrp="1"/>
          </p:cNvSpPr>
          <p:nvPr>
            <p:ph type="subTitle" idx="9"/>
          </p:nvPr>
        </p:nvSpPr>
        <p:spPr>
          <a:xfrm>
            <a:off x="1848007" y="1502975"/>
            <a:ext cx="36867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5" name="Google Shape;315;p13"/>
          <p:cNvSpPr txBox="1">
            <a:spLocks noGrp="1"/>
          </p:cNvSpPr>
          <p:nvPr>
            <p:ph type="subTitle" idx="13"/>
          </p:nvPr>
        </p:nvSpPr>
        <p:spPr>
          <a:xfrm>
            <a:off x="1848007" y="3097338"/>
            <a:ext cx="36867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6" name="Google Shape;316;p13"/>
          <p:cNvSpPr txBox="1">
            <a:spLocks noGrp="1"/>
          </p:cNvSpPr>
          <p:nvPr>
            <p:ph type="subTitle" idx="14"/>
          </p:nvPr>
        </p:nvSpPr>
        <p:spPr>
          <a:xfrm>
            <a:off x="1848007" y="2300138"/>
            <a:ext cx="36867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7" name="Google Shape;317;p13"/>
          <p:cNvSpPr txBox="1">
            <a:spLocks noGrp="1"/>
          </p:cNvSpPr>
          <p:nvPr>
            <p:ph type="subTitle" idx="15"/>
          </p:nvPr>
        </p:nvSpPr>
        <p:spPr>
          <a:xfrm>
            <a:off x="1848007" y="3894538"/>
            <a:ext cx="36867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0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15"/>
          <p:cNvGrpSpPr/>
          <p:nvPr/>
        </p:nvGrpSpPr>
        <p:grpSpPr>
          <a:xfrm>
            <a:off x="-2677500" y="3679240"/>
            <a:ext cx="13043377" cy="1521200"/>
            <a:chOff x="-693385" y="4120862"/>
            <a:chExt cx="12514033" cy="1062439"/>
          </a:xfrm>
        </p:grpSpPr>
        <p:sp>
          <p:nvSpPr>
            <p:cNvPr id="348" name="Google Shape;348;p15"/>
            <p:cNvSpPr/>
            <p:nvPr/>
          </p:nvSpPr>
          <p:spPr>
            <a:xfrm>
              <a:off x="2364827" y="4166598"/>
              <a:ext cx="9455821" cy="976897"/>
            </a:xfrm>
            <a:custGeom>
              <a:avLst/>
              <a:gdLst/>
              <a:ahLst/>
              <a:cxnLst/>
              <a:rect l="l" t="t" r="r" b="b"/>
              <a:pathLst>
                <a:path w="39405" h="4446" extrusionOk="0">
                  <a:moveTo>
                    <a:pt x="27137" y="1"/>
                  </a:moveTo>
                  <a:cubicBezTo>
                    <a:pt x="26975" y="1"/>
                    <a:pt x="26817" y="7"/>
                    <a:pt x="26665" y="21"/>
                  </a:cubicBezTo>
                  <a:cubicBezTo>
                    <a:pt x="24863" y="172"/>
                    <a:pt x="20795" y="1716"/>
                    <a:pt x="18003" y="2536"/>
                  </a:cubicBezTo>
                  <a:cubicBezTo>
                    <a:pt x="15202" y="3366"/>
                    <a:pt x="0" y="4445"/>
                    <a:pt x="0" y="4445"/>
                  </a:cubicBezTo>
                  <a:lnTo>
                    <a:pt x="39405" y="4445"/>
                  </a:lnTo>
                  <a:cubicBezTo>
                    <a:pt x="37050" y="1395"/>
                    <a:pt x="35208" y="687"/>
                    <a:pt x="33290" y="687"/>
                  </a:cubicBezTo>
                  <a:cubicBezTo>
                    <a:pt x="33217" y="687"/>
                    <a:pt x="33144" y="688"/>
                    <a:pt x="33071" y="690"/>
                  </a:cubicBezTo>
                  <a:cubicBezTo>
                    <a:pt x="33021" y="691"/>
                    <a:pt x="32970" y="691"/>
                    <a:pt x="32919" y="691"/>
                  </a:cubicBezTo>
                  <a:cubicBezTo>
                    <a:pt x="31106" y="691"/>
                    <a:pt x="28853" y="1"/>
                    <a:pt x="27137" y="1"/>
                  </a:cubicBezTo>
                  <a:close/>
                </a:path>
              </a:pathLst>
            </a:custGeom>
            <a:solidFill>
              <a:srgbClr val="4354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9" name="Google Shape;349;p15"/>
            <p:cNvSpPr/>
            <p:nvPr/>
          </p:nvSpPr>
          <p:spPr>
            <a:xfrm>
              <a:off x="-693385" y="4120862"/>
              <a:ext cx="10619868" cy="1062439"/>
            </a:xfrm>
            <a:custGeom>
              <a:avLst/>
              <a:gdLst/>
              <a:ahLst/>
              <a:cxnLst/>
              <a:rect l="l" t="t" r="r" b="b"/>
              <a:pathLst>
                <a:path w="41207" h="3605" extrusionOk="0">
                  <a:moveTo>
                    <a:pt x="6468" y="0"/>
                  </a:moveTo>
                  <a:cubicBezTo>
                    <a:pt x="3801" y="0"/>
                    <a:pt x="1" y="3604"/>
                    <a:pt x="1" y="3604"/>
                  </a:cubicBezTo>
                  <a:lnTo>
                    <a:pt x="41207" y="3604"/>
                  </a:lnTo>
                  <a:cubicBezTo>
                    <a:pt x="41207" y="3604"/>
                    <a:pt x="36370" y="2101"/>
                    <a:pt x="33165" y="2101"/>
                  </a:cubicBezTo>
                  <a:cubicBezTo>
                    <a:pt x="33067" y="2101"/>
                    <a:pt x="32970" y="2103"/>
                    <a:pt x="32875" y="2106"/>
                  </a:cubicBezTo>
                  <a:cubicBezTo>
                    <a:pt x="32785" y="2109"/>
                    <a:pt x="32692" y="2110"/>
                    <a:pt x="32597" y="2110"/>
                  </a:cubicBezTo>
                  <a:cubicBezTo>
                    <a:pt x="29287" y="2110"/>
                    <a:pt x="22681" y="356"/>
                    <a:pt x="20608" y="312"/>
                  </a:cubicBezTo>
                  <a:cubicBezTo>
                    <a:pt x="20556" y="311"/>
                    <a:pt x="20505" y="311"/>
                    <a:pt x="20453" y="311"/>
                  </a:cubicBezTo>
                  <a:cubicBezTo>
                    <a:pt x="18370" y="311"/>
                    <a:pt x="16419" y="1339"/>
                    <a:pt x="14390" y="1383"/>
                  </a:cubicBezTo>
                  <a:cubicBezTo>
                    <a:pt x="14364" y="1383"/>
                    <a:pt x="14338" y="1384"/>
                    <a:pt x="14312" y="1384"/>
                  </a:cubicBezTo>
                  <a:cubicBezTo>
                    <a:pt x="12233" y="1384"/>
                    <a:pt x="9103" y="0"/>
                    <a:pt x="6468" y="0"/>
                  </a:cubicBezTo>
                  <a:close/>
                </a:path>
              </a:pathLst>
            </a:custGeom>
            <a:solidFill>
              <a:srgbClr val="5A7A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50" name="Google Shape;350;p15"/>
          <p:cNvGrpSpPr/>
          <p:nvPr/>
        </p:nvGrpSpPr>
        <p:grpSpPr>
          <a:xfrm>
            <a:off x="138600" y="250575"/>
            <a:ext cx="353825" cy="661725"/>
            <a:chOff x="7353950" y="658350"/>
            <a:chExt cx="353825" cy="661725"/>
          </a:xfrm>
        </p:grpSpPr>
        <p:sp>
          <p:nvSpPr>
            <p:cNvPr id="351" name="Google Shape;351;p15"/>
            <p:cNvSpPr/>
            <p:nvPr/>
          </p:nvSpPr>
          <p:spPr>
            <a:xfrm>
              <a:off x="7353950" y="658350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2" name="Google Shape;352;p15"/>
            <p:cNvSpPr/>
            <p:nvPr/>
          </p:nvSpPr>
          <p:spPr>
            <a:xfrm>
              <a:off x="7428775" y="1041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53" name="Google Shape;353;p15"/>
          <p:cNvGrpSpPr/>
          <p:nvPr/>
        </p:nvGrpSpPr>
        <p:grpSpPr>
          <a:xfrm>
            <a:off x="7872900" y="149438"/>
            <a:ext cx="558000" cy="418500"/>
            <a:chOff x="7707375" y="762075"/>
            <a:chExt cx="558000" cy="418500"/>
          </a:xfrm>
        </p:grpSpPr>
        <p:sp>
          <p:nvSpPr>
            <p:cNvPr id="354" name="Google Shape;354;p15"/>
            <p:cNvSpPr/>
            <p:nvPr/>
          </p:nvSpPr>
          <p:spPr>
            <a:xfrm>
              <a:off x="7986375" y="9015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5" name="Google Shape;355;p15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56" name="Google Shape;356;p15"/>
          <p:cNvSpPr/>
          <p:nvPr/>
        </p:nvSpPr>
        <p:spPr>
          <a:xfrm flipH="1">
            <a:off x="1779291" y="177963"/>
            <a:ext cx="2340298" cy="361426"/>
          </a:xfrm>
          <a:custGeom>
            <a:avLst/>
            <a:gdLst/>
            <a:ahLst/>
            <a:cxnLst/>
            <a:rect l="l" t="t" r="r" b="b"/>
            <a:pathLst>
              <a:path w="6246" h="1510" extrusionOk="0">
                <a:moveTo>
                  <a:pt x="1349" y="1"/>
                </a:moveTo>
                <a:cubicBezTo>
                  <a:pt x="675" y="1"/>
                  <a:pt x="763" y="1019"/>
                  <a:pt x="389" y="1019"/>
                </a:cubicBezTo>
                <a:cubicBezTo>
                  <a:pt x="388" y="1019"/>
                  <a:pt x="386" y="1019"/>
                  <a:pt x="385" y="1018"/>
                </a:cubicBezTo>
                <a:cubicBezTo>
                  <a:pt x="381" y="1018"/>
                  <a:pt x="378" y="1018"/>
                  <a:pt x="374" y="1018"/>
                </a:cubicBezTo>
                <a:cubicBezTo>
                  <a:pt x="1" y="1018"/>
                  <a:pt x="1" y="1509"/>
                  <a:pt x="1" y="1509"/>
                </a:cubicBezTo>
                <a:lnTo>
                  <a:pt x="6246" y="1509"/>
                </a:lnTo>
                <a:cubicBezTo>
                  <a:pt x="6246" y="1509"/>
                  <a:pt x="5113" y="1340"/>
                  <a:pt x="4756" y="1233"/>
                </a:cubicBezTo>
                <a:cubicBezTo>
                  <a:pt x="4390" y="1126"/>
                  <a:pt x="4149" y="688"/>
                  <a:pt x="3864" y="626"/>
                </a:cubicBezTo>
                <a:cubicBezTo>
                  <a:pt x="3830" y="618"/>
                  <a:pt x="3800" y="615"/>
                  <a:pt x="3773" y="615"/>
                </a:cubicBezTo>
                <a:cubicBezTo>
                  <a:pt x="3599" y="615"/>
                  <a:pt x="3576" y="757"/>
                  <a:pt x="3447" y="757"/>
                </a:cubicBezTo>
                <a:cubicBezTo>
                  <a:pt x="3433" y="757"/>
                  <a:pt x="3417" y="755"/>
                  <a:pt x="3400" y="751"/>
                </a:cubicBezTo>
                <a:cubicBezTo>
                  <a:pt x="3195" y="706"/>
                  <a:pt x="3034" y="144"/>
                  <a:pt x="2713" y="109"/>
                </a:cubicBezTo>
                <a:cubicBezTo>
                  <a:pt x="2705" y="108"/>
                  <a:pt x="2697" y="108"/>
                  <a:pt x="2689" y="108"/>
                </a:cubicBezTo>
                <a:cubicBezTo>
                  <a:pt x="2387" y="108"/>
                  <a:pt x="2361" y="582"/>
                  <a:pt x="2179" y="582"/>
                </a:cubicBezTo>
                <a:cubicBezTo>
                  <a:pt x="2175" y="582"/>
                  <a:pt x="2172" y="582"/>
                  <a:pt x="2169" y="581"/>
                </a:cubicBezTo>
                <a:cubicBezTo>
                  <a:pt x="1964" y="564"/>
                  <a:pt x="2080" y="28"/>
                  <a:pt x="1375" y="1"/>
                </a:cubicBezTo>
                <a:cubicBezTo>
                  <a:pt x="1366" y="1"/>
                  <a:pt x="1357" y="1"/>
                  <a:pt x="134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7" name="Google Shape;357;p15"/>
          <p:cNvSpPr/>
          <p:nvPr/>
        </p:nvSpPr>
        <p:spPr>
          <a:xfrm>
            <a:off x="3707225" y="348124"/>
            <a:ext cx="495000" cy="495000"/>
          </a:xfrm>
          <a:prstGeom prst="ellipse">
            <a:avLst/>
          </a:prstGeom>
          <a:noFill/>
          <a:ln w="9525" cap="flat" cmpd="sng">
            <a:solidFill>
              <a:srgbClr val="2A252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8" name="Google Shape;358;p15"/>
          <p:cNvSpPr/>
          <p:nvPr/>
        </p:nvSpPr>
        <p:spPr>
          <a:xfrm flipH="1">
            <a:off x="-648760" y="2125488"/>
            <a:ext cx="1419784" cy="414576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9" name="Google Shape;359;p15"/>
          <p:cNvSpPr txBox="1">
            <a:spLocks noGrp="1"/>
          </p:cNvSpPr>
          <p:nvPr>
            <p:ph type="title"/>
          </p:nvPr>
        </p:nvSpPr>
        <p:spPr>
          <a:xfrm>
            <a:off x="3990300" y="2086100"/>
            <a:ext cx="444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60" name="Google Shape;360;p15"/>
          <p:cNvSpPr txBox="1">
            <a:spLocks noGrp="1"/>
          </p:cNvSpPr>
          <p:nvPr>
            <p:ph type="title" idx="2" hasCustomPrompt="1"/>
          </p:nvPr>
        </p:nvSpPr>
        <p:spPr>
          <a:xfrm>
            <a:off x="5465850" y="1057325"/>
            <a:ext cx="1489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61" name="Google Shape;361;p15"/>
          <p:cNvSpPr txBox="1">
            <a:spLocks noGrp="1"/>
          </p:cNvSpPr>
          <p:nvPr>
            <p:ph type="subTitle" idx="1"/>
          </p:nvPr>
        </p:nvSpPr>
        <p:spPr>
          <a:xfrm>
            <a:off x="3990300" y="2927888"/>
            <a:ext cx="4440600" cy="3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6_2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oogle Shape;496;p22"/>
          <p:cNvGrpSpPr/>
          <p:nvPr/>
        </p:nvGrpSpPr>
        <p:grpSpPr>
          <a:xfrm>
            <a:off x="8659925" y="1747200"/>
            <a:ext cx="279000" cy="580225"/>
            <a:chOff x="7707375" y="762075"/>
            <a:chExt cx="279000" cy="580225"/>
          </a:xfrm>
        </p:grpSpPr>
        <p:sp>
          <p:nvSpPr>
            <p:cNvPr id="497" name="Google Shape;497;p22"/>
            <p:cNvSpPr/>
            <p:nvPr/>
          </p:nvSpPr>
          <p:spPr>
            <a:xfrm>
              <a:off x="7707375" y="1063300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8" name="Google Shape;498;p22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99" name="Google Shape;499;p22"/>
          <p:cNvSpPr/>
          <p:nvPr/>
        </p:nvSpPr>
        <p:spPr>
          <a:xfrm flipH="1">
            <a:off x="-1184791" y="4677750"/>
            <a:ext cx="8370223" cy="558008"/>
          </a:xfrm>
          <a:custGeom>
            <a:avLst/>
            <a:gdLst/>
            <a:ahLst/>
            <a:cxnLst/>
            <a:rect l="l" t="t" r="r" b="b"/>
            <a:pathLst>
              <a:path w="41466" h="7040" extrusionOk="0">
                <a:moveTo>
                  <a:pt x="30056" y="1"/>
                </a:moveTo>
                <a:cubicBezTo>
                  <a:pt x="24605" y="1"/>
                  <a:pt x="1" y="7040"/>
                  <a:pt x="1" y="7040"/>
                </a:cubicBezTo>
                <a:lnTo>
                  <a:pt x="41466" y="7040"/>
                </a:lnTo>
                <a:cubicBezTo>
                  <a:pt x="41466" y="7040"/>
                  <a:pt x="35515" y="1"/>
                  <a:pt x="300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0" name="Google Shape;500;p22"/>
          <p:cNvSpPr/>
          <p:nvPr/>
        </p:nvSpPr>
        <p:spPr>
          <a:xfrm>
            <a:off x="540038" y="4726199"/>
            <a:ext cx="6667874" cy="572698"/>
          </a:xfrm>
          <a:custGeom>
            <a:avLst/>
            <a:gdLst/>
            <a:ahLst/>
            <a:cxnLst/>
            <a:rect l="l" t="t" r="r" b="b"/>
            <a:pathLst>
              <a:path w="30449" h="6486" extrusionOk="0">
                <a:moveTo>
                  <a:pt x="21212" y="0"/>
                </a:moveTo>
                <a:cubicBezTo>
                  <a:pt x="21061" y="0"/>
                  <a:pt x="20922" y="20"/>
                  <a:pt x="20796" y="63"/>
                </a:cubicBezTo>
                <a:cubicBezTo>
                  <a:pt x="19690" y="434"/>
                  <a:pt x="18792" y="523"/>
                  <a:pt x="17938" y="523"/>
                </a:cubicBezTo>
                <a:cubicBezTo>
                  <a:pt x="17156" y="523"/>
                  <a:pt x="16410" y="449"/>
                  <a:pt x="15575" y="449"/>
                </a:cubicBezTo>
                <a:cubicBezTo>
                  <a:pt x="14873" y="449"/>
                  <a:pt x="14107" y="501"/>
                  <a:pt x="13204" y="696"/>
                </a:cubicBezTo>
                <a:cubicBezTo>
                  <a:pt x="10551" y="1267"/>
                  <a:pt x="10437" y="2921"/>
                  <a:pt x="6828" y="2921"/>
                </a:cubicBezTo>
                <a:cubicBezTo>
                  <a:pt x="6154" y="2921"/>
                  <a:pt x="5357" y="2863"/>
                  <a:pt x="4399" y="2730"/>
                </a:cubicBezTo>
                <a:cubicBezTo>
                  <a:pt x="4313" y="2718"/>
                  <a:pt x="4228" y="2712"/>
                  <a:pt x="4143" y="2712"/>
                </a:cubicBezTo>
                <a:cubicBezTo>
                  <a:pt x="1983" y="2712"/>
                  <a:pt x="1" y="6486"/>
                  <a:pt x="1" y="6486"/>
                </a:cubicBezTo>
                <a:lnTo>
                  <a:pt x="30448" y="6486"/>
                </a:lnTo>
                <a:cubicBezTo>
                  <a:pt x="30448" y="6486"/>
                  <a:pt x="23931" y="0"/>
                  <a:pt x="212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01" name="Google Shape;501;p22"/>
          <p:cNvGrpSpPr/>
          <p:nvPr/>
        </p:nvGrpSpPr>
        <p:grpSpPr>
          <a:xfrm>
            <a:off x="720000" y="120900"/>
            <a:ext cx="558000" cy="418500"/>
            <a:chOff x="7707375" y="762075"/>
            <a:chExt cx="558000" cy="418500"/>
          </a:xfrm>
        </p:grpSpPr>
        <p:sp>
          <p:nvSpPr>
            <p:cNvPr id="502" name="Google Shape;502;p22"/>
            <p:cNvSpPr/>
            <p:nvPr/>
          </p:nvSpPr>
          <p:spPr>
            <a:xfrm>
              <a:off x="7986375" y="9015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3" name="Google Shape;503;p22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04" name="Google Shape;504;p22"/>
          <p:cNvSpPr/>
          <p:nvPr/>
        </p:nvSpPr>
        <p:spPr>
          <a:xfrm>
            <a:off x="470074" y="4677750"/>
            <a:ext cx="11263617" cy="558008"/>
          </a:xfrm>
          <a:custGeom>
            <a:avLst/>
            <a:gdLst/>
            <a:ahLst/>
            <a:cxnLst/>
            <a:rect l="l" t="t" r="r" b="b"/>
            <a:pathLst>
              <a:path w="41466" h="7040" extrusionOk="0">
                <a:moveTo>
                  <a:pt x="30056" y="1"/>
                </a:moveTo>
                <a:cubicBezTo>
                  <a:pt x="24605" y="1"/>
                  <a:pt x="1" y="7040"/>
                  <a:pt x="1" y="7040"/>
                </a:cubicBezTo>
                <a:lnTo>
                  <a:pt x="41466" y="7040"/>
                </a:lnTo>
                <a:cubicBezTo>
                  <a:pt x="41466" y="7040"/>
                  <a:pt x="35515" y="1"/>
                  <a:pt x="300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5" name="Google Shape;505;p22"/>
          <p:cNvSpPr/>
          <p:nvPr/>
        </p:nvSpPr>
        <p:spPr>
          <a:xfrm flipH="1">
            <a:off x="-543019" y="3273638"/>
            <a:ext cx="1086052" cy="156500"/>
          </a:xfrm>
          <a:custGeom>
            <a:avLst/>
            <a:gdLst/>
            <a:ahLst/>
            <a:cxnLst/>
            <a:rect l="l" t="t" r="r" b="b"/>
            <a:pathLst>
              <a:path w="4417" h="831" extrusionOk="0">
                <a:moveTo>
                  <a:pt x="1186" y="1"/>
                </a:moveTo>
                <a:cubicBezTo>
                  <a:pt x="595" y="1"/>
                  <a:pt x="1" y="831"/>
                  <a:pt x="1" y="831"/>
                </a:cubicBezTo>
                <a:lnTo>
                  <a:pt x="4417" y="831"/>
                </a:lnTo>
                <a:cubicBezTo>
                  <a:pt x="3694" y="831"/>
                  <a:pt x="3194" y="349"/>
                  <a:pt x="2829" y="287"/>
                </a:cubicBezTo>
                <a:cubicBezTo>
                  <a:pt x="2723" y="269"/>
                  <a:pt x="2641" y="262"/>
                  <a:pt x="2572" y="262"/>
                </a:cubicBezTo>
                <a:cubicBezTo>
                  <a:pt x="2428" y="262"/>
                  <a:pt x="2336" y="289"/>
                  <a:pt x="2182" y="289"/>
                </a:cubicBezTo>
                <a:cubicBezTo>
                  <a:pt x="2156" y="289"/>
                  <a:pt x="2128" y="288"/>
                  <a:pt x="2097" y="287"/>
                </a:cubicBezTo>
                <a:cubicBezTo>
                  <a:pt x="1812" y="269"/>
                  <a:pt x="1794" y="19"/>
                  <a:pt x="1205" y="1"/>
                </a:cubicBezTo>
                <a:cubicBezTo>
                  <a:pt x="1199" y="1"/>
                  <a:pt x="1192" y="1"/>
                  <a:pt x="1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6" name="Google Shape;506;p22"/>
          <p:cNvSpPr/>
          <p:nvPr/>
        </p:nvSpPr>
        <p:spPr>
          <a:xfrm>
            <a:off x="8339745" y="3301785"/>
            <a:ext cx="1344317" cy="326175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7" name="Google Shape;507;p22"/>
          <p:cNvSpPr/>
          <p:nvPr/>
        </p:nvSpPr>
        <p:spPr>
          <a:xfrm>
            <a:off x="4560838" y="189549"/>
            <a:ext cx="997171" cy="187600"/>
          </a:xfrm>
          <a:custGeom>
            <a:avLst/>
            <a:gdLst/>
            <a:ahLst/>
            <a:cxnLst/>
            <a:rect l="l" t="t" r="r" b="b"/>
            <a:pathLst>
              <a:path w="4417" h="831" extrusionOk="0">
                <a:moveTo>
                  <a:pt x="1186" y="1"/>
                </a:moveTo>
                <a:cubicBezTo>
                  <a:pt x="595" y="1"/>
                  <a:pt x="1" y="831"/>
                  <a:pt x="1" y="831"/>
                </a:cubicBezTo>
                <a:lnTo>
                  <a:pt x="4417" y="831"/>
                </a:lnTo>
                <a:cubicBezTo>
                  <a:pt x="3694" y="831"/>
                  <a:pt x="3194" y="349"/>
                  <a:pt x="2829" y="287"/>
                </a:cubicBezTo>
                <a:cubicBezTo>
                  <a:pt x="2723" y="269"/>
                  <a:pt x="2641" y="262"/>
                  <a:pt x="2572" y="262"/>
                </a:cubicBezTo>
                <a:cubicBezTo>
                  <a:pt x="2428" y="262"/>
                  <a:pt x="2336" y="289"/>
                  <a:pt x="2182" y="289"/>
                </a:cubicBezTo>
                <a:cubicBezTo>
                  <a:pt x="2156" y="289"/>
                  <a:pt x="2128" y="288"/>
                  <a:pt x="2097" y="287"/>
                </a:cubicBezTo>
                <a:cubicBezTo>
                  <a:pt x="1812" y="269"/>
                  <a:pt x="1794" y="19"/>
                  <a:pt x="1205" y="1"/>
                </a:cubicBezTo>
                <a:cubicBezTo>
                  <a:pt x="1199" y="1"/>
                  <a:pt x="1192" y="1"/>
                  <a:pt x="1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8" name="Google Shape;508;p22"/>
          <p:cNvSpPr/>
          <p:nvPr/>
        </p:nvSpPr>
        <p:spPr>
          <a:xfrm>
            <a:off x="-136075" y="1024966"/>
            <a:ext cx="361500" cy="361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9" name="Google Shape;509;p22"/>
          <p:cNvSpPr/>
          <p:nvPr/>
        </p:nvSpPr>
        <p:spPr>
          <a:xfrm>
            <a:off x="8764388" y="2296550"/>
            <a:ext cx="495000" cy="495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10" name="Google Shape;510;p22"/>
          <p:cNvGrpSpPr/>
          <p:nvPr/>
        </p:nvGrpSpPr>
        <p:grpSpPr>
          <a:xfrm>
            <a:off x="7797341" y="3875644"/>
            <a:ext cx="1264430" cy="1132027"/>
            <a:chOff x="7797341" y="3875644"/>
            <a:chExt cx="1264430" cy="1132027"/>
          </a:xfrm>
        </p:grpSpPr>
        <p:sp>
          <p:nvSpPr>
            <p:cNvPr id="511" name="Google Shape;511;p22"/>
            <p:cNvSpPr/>
            <p:nvPr/>
          </p:nvSpPr>
          <p:spPr>
            <a:xfrm>
              <a:off x="7797341" y="4399293"/>
              <a:ext cx="337493" cy="608378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2" name="Google Shape;512;p22"/>
            <p:cNvSpPr/>
            <p:nvPr/>
          </p:nvSpPr>
          <p:spPr>
            <a:xfrm>
              <a:off x="8724278" y="4338680"/>
              <a:ext cx="337493" cy="608378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3" name="Google Shape;513;p22"/>
            <p:cNvSpPr/>
            <p:nvPr/>
          </p:nvSpPr>
          <p:spPr>
            <a:xfrm>
              <a:off x="8206398" y="3875644"/>
              <a:ext cx="558000" cy="1005841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514" name="Google Shape;514;p22"/>
          <p:cNvGrpSpPr/>
          <p:nvPr/>
        </p:nvGrpSpPr>
        <p:grpSpPr>
          <a:xfrm>
            <a:off x="3840074" y="3790684"/>
            <a:ext cx="956414" cy="1271243"/>
            <a:chOff x="3840074" y="3790684"/>
            <a:chExt cx="956414" cy="1271243"/>
          </a:xfrm>
        </p:grpSpPr>
        <p:sp>
          <p:nvSpPr>
            <p:cNvPr id="515" name="Google Shape;515;p22"/>
            <p:cNvSpPr/>
            <p:nvPr/>
          </p:nvSpPr>
          <p:spPr>
            <a:xfrm>
              <a:off x="3840074" y="4399301"/>
              <a:ext cx="357405" cy="662626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516" name="Google Shape;516;p22"/>
            <p:cNvGrpSpPr/>
            <p:nvPr/>
          </p:nvGrpSpPr>
          <p:grpSpPr>
            <a:xfrm>
              <a:off x="4347679" y="3790684"/>
              <a:ext cx="448809" cy="1175747"/>
              <a:chOff x="5439468" y="2960690"/>
              <a:chExt cx="201043" cy="526650"/>
            </a:xfrm>
          </p:grpSpPr>
          <p:sp>
            <p:nvSpPr>
              <p:cNvPr id="517" name="Google Shape;517;p22"/>
              <p:cNvSpPr/>
              <p:nvPr/>
            </p:nvSpPr>
            <p:spPr>
              <a:xfrm>
                <a:off x="5514722" y="3163985"/>
                <a:ext cx="50599" cy="323356"/>
              </a:xfrm>
              <a:custGeom>
                <a:avLst/>
                <a:gdLst/>
                <a:ahLst/>
                <a:cxnLst/>
                <a:rect l="l" t="t" r="r" b="b"/>
                <a:pathLst>
                  <a:path w="786" h="5023" extrusionOk="0">
                    <a:moveTo>
                      <a:pt x="393" y="0"/>
                    </a:moveTo>
                    <a:lnTo>
                      <a:pt x="0" y="5023"/>
                    </a:lnTo>
                    <a:lnTo>
                      <a:pt x="785" y="5023"/>
                    </a:lnTo>
                    <a:lnTo>
                      <a:pt x="39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8" name="Google Shape;518;p22"/>
              <p:cNvSpPr/>
              <p:nvPr/>
            </p:nvSpPr>
            <p:spPr>
              <a:xfrm>
                <a:off x="5439468" y="2960690"/>
                <a:ext cx="201043" cy="362431"/>
              </a:xfrm>
              <a:custGeom>
                <a:avLst/>
                <a:gdLst/>
                <a:ahLst/>
                <a:cxnLst/>
                <a:rect l="l" t="t" r="r" b="b"/>
                <a:pathLst>
                  <a:path w="3123" h="5630" extrusionOk="0">
                    <a:moveTo>
                      <a:pt x="1562" y="0"/>
                    </a:moveTo>
                    <a:lnTo>
                      <a:pt x="1125" y="1597"/>
                    </a:lnTo>
                    <a:lnTo>
                      <a:pt x="1615" y="785"/>
                    </a:lnTo>
                    <a:lnTo>
                      <a:pt x="1044" y="1874"/>
                    </a:lnTo>
                    <a:lnTo>
                      <a:pt x="768" y="2891"/>
                    </a:lnTo>
                    <a:lnTo>
                      <a:pt x="1348" y="2284"/>
                    </a:lnTo>
                    <a:lnTo>
                      <a:pt x="705" y="3096"/>
                    </a:lnTo>
                    <a:lnTo>
                      <a:pt x="375" y="4291"/>
                    </a:lnTo>
                    <a:lnTo>
                      <a:pt x="1160" y="3658"/>
                    </a:lnTo>
                    <a:lnTo>
                      <a:pt x="206" y="4898"/>
                    </a:lnTo>
                    <a:lnTo>
                      <a:pt x="0" y="5629"/>
                    </a:lnTo>
                    <a:lnTo>
                      <a:pt x="3123" y="5629"/>
                    </a:lnTo>
                    <a:lnTo>
                      <a:pt x="2944" y="4969"/>
                    </a:lnTo>
                    <a:lnTo>
                      <a:pt x="2186" y="4595"/>
                    </a:lnTo>
                    <a:lnTo>
                      <a:pt x="2891" y="4791"/>
                    </a:lnTo>
                    <a:lnTo>
                      <a:pt x="2891" y="4791"/>
                    </a:lnTo>
                    <a:lnTo>
                      <a:pt x="2641" y="3881"/>
                    </a:lnTo>
                    <a:lnTo>
                      <a:pt x="1954" y="2810"/>
                    </a:lnTo>
                    <a:lnTo>
                      <a:pt x="2543" y="3533"/>
                    </a:lnTo>
                    <a:lnTo>
                      <a:pt x="2257" y="2489"/>
                    </a:lnTo>
                    <a:lnTo>
                      <a:pt x="1829" y="1758"/>
                    </a:lnTo>
                    <a:lnTo>
                      <a:pt x="2177" y="2204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519" name="Google Shape;519;p22"/>
          <p:cNvGrpSpPr/>
          <p:nvPr/>
        </p:nvGrpSpPr>
        <p:grpSpPr>
          <a:xfrm>
            <a:off x="77470" y="3860010"/>
            <a:ext cx="1217634" cy="1174791"/>
            <a:chOff x="77470" y="3860010"/>
            <a:chExt cx="1217634" cy="1174791"/>
          </a:xfrm>
        </p:grpSpPr>
        <p:grpSp>
          <p:nvGrpSpPr>
            <p:cNvPr id="520" name="Google Shape;520;p22"/>
            <p:cNvGrpSpPr/>
            <p:nvPr/>
          </p:nvGrpSpPr>
          <p:grpSpPr>
            <a:xfrm>
              <a:off x="77470" y="3860010"/>
              <a:ext cx="423793" cy="1037106"/>
              <a:chOff x="5724904" y="2758554"/>
              <a:chExt cx="228596" cy="559418"/>
            </a:xfrm>
          </p:grpSpPr>
          <p:sp>
            <p:nvSpPr>
              <p:cNvPr id="521" name="Google Shape;521;p22"/>
              <p:cNvSpPr/>
              <p:nvPr/>
            </p:nvSpPr>
            <p:spPr>
              <a:xfrm>
                <a:off x="5724904" y="2758554"/>
                <a:ext cx="228596" cy="558260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8672" extrusionOk="0">
                    <a:moveTo>
                      <a:pt x="1776" y="0"/>
                    </a:moveTo>
                    <a:cubicBezTo>
                      <a:pt x="0" y="0"/>
                      <a:pt x="1187" y="8671"/>
                      <a:pt x="1187" y="8671"/>
                    </a:cubicBezTo>
                    <a:lnTo>
                      <a:pt x="2498" y="8671"/>
                    </a:lnTo>
                    <a:cubicBezTo>
                      <a:pt x="2498" y="8671"/>
                      <a:pt x="3551" y="0"/>
                      <a:pt x="17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522" name="Google Shape;522;p22"/>
              <p:cNvGrpSpPr/>
              <p:nvPr/>
            </p:nvGrpSpPr>
            <p:grpSpPr>
              <a:xfrm>
                <a:off x="5793785" y="2828593"/>
                <a:ext cx="91412" cy="489379"/>
                <a:chOff x="5793785" y="2828593"/>
                <a:chExt cx="91412" cy="489379"/>
              </a:xfrm>
            </p:grpSpPr>
            <p:sp>
              <p:nvSpPr>
                <p:cNvPr id="523" name="Google Shape;523;p22"/>
                <p:cNvSpPr/>
                <p:nvPr/>
              </p:nvSpPr>
              <p:spPr>
                <a:xfrm>
                  <a:off x="5839748" y="2828593"/>
                  <a:ext cx="2382" cy="489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" h="7602" extrusionOk="0">
                      <a:moveTo>
                        <a:pt x="18" y="0"/>
                      </a:moveTo>
                      <a:cubicBezTo>
                        <a:pt x="9" y="0"/>
                        <a:pt x="0" y="9"/>
                        <a:pt x="0" y="18"/>
                      </a:cubicBezTo>
                      <a:lnTo>
                        <a:pt x="0" y="7583"/>
                      </a:lnTo>
                      <a:cubicBezTo>
                        <a:pt x="0" y="7592"/>
                        <a:pt x="9" y="7601"/>
                        <a:pt x="18" y="7601"/>
                      </a:cubicBezTo>
                      <a:cubicBezTo>
                        <a:pt x="27" y="7601"/>
                        <a:pt x="36" y="7592"/>
                        <a:pt x="36" y="7583"/>
                      </a:cubicBezTo>
                      <a:lnTo>
                        <a:pt x="36" y="18"/>
                      </a:lnTo>
                      <a:cubicBezTo>
                        <a:pt x="36" y="9"/>
                        <a:pt x="27" y="0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524" name="Google Shape;524;p22"/>
                <p:cNvSpPr/>
                <p:nvPr/>
              </p:nvSpPr>
              <p:spPr>
                <a:xfrm>
                  <a:off x="5839748" y="2875844"/>
                  <a:ext cx="43131" cy="60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4" extrusionOk="0">
                      <a:moveTo>
                        <a:pt x="643" y="0"/>
                      </a:moveTo>
                      <a:cubicBezTo>
                        <a:pt x="636" y="0"/>
                        <a:pt x="629" y="2"/>
                        <a:pt x="625" y="7"/>
                      </a:cubicBezTo>
                      <a:lnTo>
                        <a:pt x="0" y="908"/>
                      </a:lnTo>
                      <a:cubicBezTo>
                        <a:pt x="0" y="917"/>
                        <a:pt x="0" y="935"/>
                        <a:pt x="9" y="935"/>
                      </a:cubicBezTo>
                      <a:cubicBezTo>
                        <a:pt x="9" y="944"/>
                        <a:pt x="18" y="944"/>
                        <a:pt x="18" y="944"/>
                      </a:cubicBezTo>
                      <a:cubicBezTo>
                        <a:pt x="27" y="944"/>
                        <a:pt x="27" y="935"/>
                        <a:pt x="36" y="935"/>
                      </a:cubicBezTo>
                      <a:lnTo>
                        <a:pt x="661" y="34"/>
                      </a:lnTo>
                      <a:cubicBezTo>
                        <a:pt x="670" y="25"/>
                        <a:pt x="670" y="7"/>
                        <a:pt x="661" y="7"/>
                      </a:cubicBezTo>
                      <a:cubicBezTo>
                        <a:pt x="656" y="2"/>
                        <a:pt x="649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525" name="Google Shape;525;p22"/>
                <p:cNvSpPr/>
                <p:nvPr/>
              </p:nvSpPr>
              <p:spPr>
                <a:xfrm>
                  <a:off x="5793785" y="2904942"/>
                  <a:ext cx="48925" cy="822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" h="1277" extrusionOk="0">
                      <a:moveTo>
                        <a:pt x="19" y="1"/>
                      </a:moveTo>
                      <a:cubicBezTo>
                        <a:pt x="10" y="10"/>
                        <a:pt x="1" y="19"/>
                        <a:pt x="10" y="28"/>
                      </a:cubicBezTo>
                      <a:lnTo>
                        <a:pt x="714" y="1268"/>
                      </a:lnTo>
                      <a:cubicBezTo>
                        <a:pt x="723" y="1277"/>
                        <a:pt x="723" y="1277"/>
                        <a:pt x="732" y="1277"/>
                      </a:cubicBezTo>
                      <a:lnTo>
                        <a:pt x="741" y="1277"/>
                      </a:lnTo>
                      <a:cubicBezTo>
                        <a:pt x="750" y="1268"/>
                        <a:pt x="759" y="1259"/>
                        <a:pt x="750" y="1250"/>
                      </a:cubicBezTo>
                      <a:lnTo>
                        <a:pt x="45" y="10"/>
                      </a:lnTo>
                      <a:cubicBezTo>
                        <a:pt x="36" y="1"/>
                        <a:pt x="28" y="1"/>
                        <a:pt x="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526" name="Google Shape;526;p22"/>
                <p:cNvSpPr/>
                <p:nvPr/>
              </p:nvSpPr>
              <p:spPr>
                <a:xfrm>
                  <a:off x="5842066" y="2963329"/>
                  <a:ext cx="43131" cy="60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1" extrusionOk="0">
                      <a:moveTo>
                        <a:pt x="652" y="0"/>
                      </a:moveTo>
                      <a:cubicBezTo>
                        <a:pt x="646" y="0"/>
                        <a:pt x="640" y="7"/>
                        <a:pt x="634" y="13"/>
                      </a:cubicBezTo>
                      <a:lnTo>
                        <a:pt x="9" y="914"/>
                      </a:lnTo>
                      <a:cubicBezTo>
                        <a:pt x="0" y="923"/>
                        <a:pt x="0" y="932"/>
                        <a:pt x="9" y="941"/>
                      </a:cubicBezTo>
                      <a:lnTo>
                        <a:pt x="27" y="941"/>
                      </a:lnTo>
                      <a:cubicBezTo>
                        <a:pt x="27" y="941"/>
                        <a:pt x="36" y="941"/>
                        <a:pt x="36" y="932"/>
                      </a:cubicBezTo>
                      <a:lnTo>
                        <a:pt x="669" y="31"/>
                      </a:lnTo>
                      <a:cubicBezTo>
                        <a:pt x="669" y="22"/>
                        <a:pt x="669" y="13"/>
                        <a:pt x="660" y="4"/>
                      </a:cubicBezTo>
                      <a:cubicBezTo>
                        <a:pt x="658" y="1"/>
                        <a:pt x="655" y="0"/>
                        <a:pt x="65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527" name="Google Shape;527;p22"/>
                <p:cNvSpPr/>
                <p:nvPr/>
              </p:nvSpPr>
              <p:spPr>
                <a:xfrm>
                  <a:off x="5796682" y="2992234"/>
                  <a:ext cx="42552" cy="72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" h="1126" extrusionOk="0">
                      <a:moveTo>
                        <a:pt x="9" y="1"/>
                      </a:moveTo>
                      <a:cubicBezTo>
                        <a:pt x="0" y="10"/>
                        <a:pt x="0" y="19"/>
                        <a:pt x="0" y="28"/>
                      </a:cubicBezTo>
                      <a:lnTo>
                        <a:pt x="616" y="1116"/>
                      </a:lnTo>
                      <a:cubicBezTo>
                        <a:pt x="625" y="1116"/>
                        <a:pt x="634" y="1125"/>
                        <a:pt x="634" y="1125"/>
                      </a:cubicBezTo>
                      <a:cubicBezTo>
                        <a:pt x="643" y="1125"/>
                        <a:pt x="643" y="1125"/>
                        <a:pt x="643" y="1116"/>
                      </a:cubicBezTo>
                      <a:cubicBezTo>
                        <a:pt x="661" y="1116"/>
                        <a:pt x="661" y="1098"/>
                        <a:pt x="652" y="1089"/>
                      </a:cubicBezTo>
                      <a:lnTo>
                        <a:pt x="36" y="10"/>
                      </a:lnTo>
                      <a:cubicBezTo>
                        <a:pt x="36" y="1"/>
                        <a:pt x="18" y="1"/>
                        <a:pt x="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528" name="Google Shape;528;p22"/>
                <p:cNvSpPr/>
                <p:nvPr/>
              </p:nvSpPr>
              <p:spPr>
                <a:xfrm>
                  <a:off x="5842066" y="3050814"/>
                  <a:ext cx="43131" cy="60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38" extrusionOk="0">
                      <a:moveTo>
                        <a:pt x="660" y="1"/>
                      </a:moveTo>
                      <a:cubicBezTo>
                        <a:pt x="651" y="1"/>
                        <a:pt x="642" y="1"/>
                        <a:pt x="634" y="10"/>
                      </a:cubicBezTo>
                      <a:lnTo>
                        <a:pt x="9" y="911"/>
                      </a:lnTo>
                      <a:cubicBezTo>
                        <a:pt x="0" y="920"/>
                        <a:pt x="0" y="929"/>
                        <a:pt x="9" y="938"/>
                      </a:cubicBezTo>
                      <a:lnTo>
                        <a:pt x="27" y="938"/>
                      </a:lnTo>
                      <a:cubicBezTo>
                        <a:pt x="27" y="938"/>
                        <a:pt x="36" y="938"/>
                        <a:pt x="36" y="929"/>
                      </a:cubicBezTo>
                      <a:lnTo>
                        <a:pt x="669" y="28"/>
                      </a:lnTo>
                      <a:cubicBezTo>
                        <a:pt x="669" y="19"/>
                        <a:pt x="669" y="10"/>
                        <a:pt x="6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529" name="Google Shape;529;p22"/>
                <p:cNvSpPr/>
                <p:nvPr/>
              </p:nvSpPr>
              <p:spPr>
                <a:xfrm>
                  <a:off x="5796682" y="3079783"/>
                  <a:ext cx="46028" cy="8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1398" extrusionOk="0">
                      <a:moveTo>
                        <a:pt x="23" y="0"/>
                      </a:moveTo>
                      <a:cubicBezTo>
                        <a:pt x="18" y="0"/>
                        <a:pt x="13" y="2"/>
                        <a:pt x="9" y="6"/>
                      </a:cubicBezTo>
                      <a:cubicBezTo>
                        <a:pt x="0" y="6"/>
                        <a:pt x="0" y="15"/>
                        <a:pt x="0" y="33"/>
                      </a:cubicBezTo>
                      <a:lnTo>
                        <a:pt x="669" y="1389"/>
                      </a:lnTo>
                      <a:cubicBezTo>
                        <a:pt x="669" y="1398"/>
                        <a:pt x="678" y="1398"/>
                        <a:pt x="687" y="1398"/>
                      </a:cubicBezTo>
                      <a:lnTo>
                        <a:pt x="696" y="1398"/>
                      </a:lnTo>
                      <a:cubicBezTo>
                        <a:pt x="705" y="1389"/>
                        <a:pt x="714" y="1380"/>
                        <a:pt x="705" y="1371"/>
                      </a:cubicBezTo>
                      <a:lnTo>
                        <a:pt x="36" y="15"/>
                      </a:lnTo>
                      <a:cubicBezTo>
                        <a:pt x="36" y="4"/>
                        <a:pt x="30" y="0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530" name="Google Shape;530;p22"/>
                <p:cNvSpPr/>
                <p:nvPr/>
              </p:nvSpPr>
              <p:spPr>
                <a:xfrm>
                  <a:off x="5842066" y="3138106"/>
                  <a:ext cx="43131" cy="60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7" extrusionOk="0">
                      <a:moveTo>
                        <a:pt x="660" y="1"/>
                      </a:moveTo>
                      <a:cubicBezTo>
                        <a:pt x="651" y="1"/>
                        <a:pt x="642" y="1"/>
                        <a:pt x="634" y="10"/>
                      </a:cubicBezTo>
                      <a:lnTo>
                        <a:pt x="9" y="911"/>
                      </a:lnTo>
                      <a:cubicBezTo>
                        <a:pt x="0" y="920"/>
                        <a:pt x="0" y="929"/>
                        <a:pt x="9" y="938"/>
                      </a:cubicBezTo>
                      <a:cubicBezTo>
                        <a:pt x="18" y="938"/>
                        <a:pt x="18" y="947"/>
                        <a:pt x="27" y="947"/>
                      </a:cubicBezTo>
                      <a:cubicBezTo>
                        <a:pt x="27" y="947"/>
                        <a:pt x="36" y="938"/>
                        <a:pt x="36" y="938"/>
                      </a:cubicBezTo>
                      <a:lnTo>
                        <a:pt x="669" y="37"/>
                      </a:lnTo>
                      <a:cubicBezTo>
                        <a:pt x="669" y="28"/>
                        <a:pt x="669" y="10"/>
                        <a:pt x="6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531" name="Google Shape;531;p22"/>
                <p:cNvSpPr/>
                <p:nvPr/>
              </p:nvSpPr>
              <p:spPr>
                <a:xfrm>
                  <a:off x="5796682" y="3167204"/>
                  <a:ext cx="46028" cy="92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1432" extrusionOk="0">
                      <a:moveTo>
                        <a:pt x="19" y="0"/>
                      </a:moveTo>
                      <a:cubicBezTo>
                        <a:pt x="15" y="0"/>
                        <a:pt x="12" y="1"/>
                        <a:pt x="9" y="4"/>
                      </a:cubicBezTo>
                      <a:cubicBezTo>
                        <a:pt x="0" y="4"/>
                        <a:pt x="0" y="22"/>
                        <a:pt x="0" y="31"/>
                      </a:cubicBezTo>
                      <a:lnTo>
                        <a:pt x="669" y="1422"/>
                      </a:lnTo>
                      <a:cubicBezTo>
                        <a:pt x="669" y="1422"/>
                        <a:pt x="678" y="1431"/>
                        <a:pt x="687" y="1431"/>
                      </a:cubicBezTo>
                      <a:lnTo>
                        <a:pt x="696" y="1431"/>
                      </a:lnTo>
                      <a:cubicBezTo>
                        <a:pt x="705" y="1422"/>
                        <a:pt x="714" y="1413"/>
                        <a:pt x="705" y="1404"/>
                      </a:cubicBezTo>
                      <a:lnTo>
                        <a:pt x="36" y="13"/>
                      </a:lnTo>
                      <a:cubicBezTo>
                        <a:pt x="36" y="6"/>
                        <a:pt x="27" y="0"/>
                        <a:pt x="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532" name="Google Shape;532;p22"/>
            <p:cNvSpPr/>
            <p:nvPr/>
          </p:nvSpPr>
          <p:spPr>
            <a:xfrm>
              <a:off x="937699" y="4218851"/>
              <a:ext cx="357405" cy="662626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3" name="Google Shape;533;p22"/>
            <p:cNvSpPr/>
            <p:nvPr/>
          </p:nvSpPr>
          <p:spPr>
            <a:xfrm>
              <a:off x="600774" y="4372176"/>
              <a:ext cx="357405" cy="662626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34" name="Google Shape;534;p22"/>
          <p:cNvSpPr txBox="1">
            <a:spLocks noGrp="1"/>
          </p:cNvSpPr>
          <p:nvPr>
            <p:ph type="title"/>
          </p:nvPr>
        </p:nvSpPr>
        <p:spPr>
          <a:xfrm>
            <a:off x="720075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22"/>
          <p:cNvSpPr txBox="1">
            <a:spLocks noGrp="1"/>
          </p:cNvSpPr>
          <p:nvPr>
            <p:ph type="subTitle" idx="1"/>
          </p:nvPr>
        </p:nvSpPr>
        <p:spPr>
          <a:xfrm>
            <a:off x="1514563" y="3791400"/>
            <a:ext cx="2175300" cy="66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22"/>
          <p:cNvSpPr txBox="1">
            <a:spLocks noGrp="1"/>
          </p:cNvSpPr>
          <p:nvPr>
            <p:ph type="subTitle" idx="2"/>
          </p:nvPr>
        </p:nvSpPr>
        <p:spPr>
          <a:xfrm>
            <a:off x="5454309" y="3791400"/>
            <a:ext cx="2175300" cy="66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22"/>
          <p:cNvSpPr txBox="1">
            <a:spLocks noGrp="1"/>
          </p:cNvSpPr>
          <p:nvPr>
            <p:ph type="subTitle" idx="3"/>
          </p:nvPr>
        </p:nvSpPr>
        <p:spPr>
          <a:xfrm>
            <a:off x="1514563" y="1341000"/>
            <a:ext cx="21753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38" name="Google Shape;538;p22"/>
          <p:cNvSpPr txBox="1">
            <a:spLocks noGrp="1"/>
          </p:cNvSpPr>
          <p:nvPr>
            <p:ph type="subTitle" idx="4"/>
          </p:nvPr>
        </p:nvSpPr>
        <p:spPr>
          <a:xfrm>
            <a:off x="5454238" y="1341000"/>
            <a:ext cx="21753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33"/>
          <p:cNvSpPr/>
          <p:nvPr/>
        </p:nvSpPr>
        <p:spPr>
          <a:xfrm flipH="1">
            <a:off x="-1184791" y="4677750"/>
            <a:ext cx="8370223" cy="558008"/>
          </a:xfrm>
          <a:custGeom>
            <a:avLst/>
            <a:gdLst/>
            <a:ahLst/>
            <a:cxnLst/>
            <a:rect l="l" t="t" r="r" b="b"/>
            <a:pathLst>
              <a:path w="41466" h="7040" extrusionOk="0">
                <a:moveTo>
                  <a:pt x="30056" y="1"/>
                </a:moveTo>
                <a:cubicBezTo>
                  <a:pt x="24605" y="1"/>
                  <a:pt x="1" y="7040"/>
                  <a:pt x="1" y="7040"/>
                </a:cubicBezTo>
                <a:lnTo>
                  <a:pt x="41466" y="7040"/>
                </a:lnTo>
                <a:cubicBezTo>
                  <a:pt x="41466" y="7040"/>
                  <a:pt x="35515" y="1"/>
                  <a:pt x="300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0" name="Google Shape;970;p33"/>
          <p:cNvSpPr/>
          <p:nvPr/>
        </p:nvSpPr>
        <p:spPr>
          <a:xfrm>
            <a:off x="540038" y="4726199"/>
            <a:ext cx="6667874" cy="572698"/>
          </a:xfrm>
          <a:custGeom>
            <a:avLst/>
            <a:gdLst/>
            <a:ahLst/>
            <a:cxnLst/>
            <a:rect l="l" t="t" r="r" b="b"/>
            <a:pathLst>
              <a:path w="30449" h="6486" extrusionOk="0">
                <a:moveTo>
                  <a:pt x="21212" y="0"/>
                </a:moveTo>
                <a:cubicBezTo>
                  <a:pt x="21061" y="0"/>
                  <a:pt x="20922" y="20"/>
                  <a:pt x="20796" y="63"/>
                </a:cubicBezTo>
                <a:cubicBezTo>
                  <a:pt x="19690" y="434"/>
                  <a:pt x="18792" y="523"/>
                  <a:pt x="17938" y="523"/>
                </a:cubicBezTo>
                <a:cubicBezTo>
                  <a:pt x="17156" y="523"/>
                  <a:pt x="16410" y="449"/>
                  <a:pt x="15575" y="449"/>
                </a:cubicBezTo>
                <a:cubicBezTo>
                  <a:pt x="14873" y="449"/>
                  <a:pt x="14107" y="501"/>
                  <a:pt x="13204" y="696"/>
                </a:cubicBezTo>
                <a:cubicBezTo>
                  <a:pt x="10551" y="1267"/>
                  <a:pt x="10437" y="2921"/>
                  <a:pt x="6828" y="2921"/>
                </a:cubicBezTo>
                <a:cubicBezTo>
                  <a:pt x="6154" y="2921"/>
                  <a:pt x="5357" y="2863"/>
                  <a:pt x="4399" y="2730"/>
                </a:cubicBezTo>
                <a:cubicBezTo>
                  <a:pt x="4313" y="2718"/>
                  <a:pt x="4228" y="2712"/>
                  <a:pt x="4143" y="2712"/>
                </a:cubicBezTo>
                <a:cubicBezTo>
                  <a:pt x="1983" y="2712"/>
                  <a:pt x="1" y="6486"/>
                  <a:pt x="1" y="6486"/>
                </a:cubicBezTo>
                <a:lnTo>
                  <a:pt x="30448" y="6486"/>
                </a:lnTo>
                <a:cubicBezTo>
                  <a:pt x="30448" y="6486"/>
                  <a:pt x="23931" y="0"/>
                  <a:pt x="2121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971" name="Google Shape;971;p33"/>
          <p:cNvGrpSpPr/>
          <p:nvPr/>
        </p:nvGrpSpPr>
        <p:grpSpPr>
          <a:xfrm>
            <a:off x="8546413" y="554100"/>
            <a:ext cx="454800" cy="558000"/>
            <a:chOff x="7531575" y="762075"/>
            <a:chExt cx="454800" cy="558000"/>
          </a:xfrm>
        </p:grpSpPr>
        <p:sp>
          <p:nvSpPr>
            <p:cNvPr id="972" name="Google Shape;972;p33"/>
            <p:cNvSpPr/>
            <p:nvPr/>
          </p:nvSpPr>
          <p:spPr>
            <a:xfrm>
              <a:off x="7531575" y="1041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3" name="Google Shape;973;p33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974" name="Google Shape;974;p33"/>
          <p:cNvGrpSpPr/>
          <p:nvPr/>
        </p:nvGrpSpPr>
        <p:grpSpPr>
          <a:xfrm>
            <a:off x="720000" y="120900"/>
            <a:ext cx="558000" cy="418500"/>
            <a:chOff x="7707375" y="762075"/>
            <a:chExt cx="558000" cy="418500"/>
          </a:xfrm>
        </p:grpSpPr>
        <p:sp>
          <p:nvSpPr>
            <p:cNvPr id="975" name="Google Shape;975;p33"/>
            <p:cNvSpPr/>
            <p:nvPr/>
          </p:nvSpPr>
          <p:spPr>
            <a:xfrm>
              <a:off x="7986375" y="9015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6" name="Google Shape;976;p33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77" name="Google Shape;977;p33"/>
          <p:cNvSpPr/>
          <p:nvPr/>
        </p:nvSpPr>
        <p:spPr>
          <a:xfrm>
            <a:off x="470074" y="4677750"/>
            <a:ext cx="11263617" cy="558008"/>
          </a:xfrm>
          <a:custGeom>
            <a:avLst/>
            <a:gdLst/>
            <a:ahLst/>
            <a:cxnLst/>
            <a:rect l="l" t="t" r="r" b="b"/>
            <a:pathLst>
              <a:path w="41466" h="7040" extrusionOk="0">
                <a:moveTo>
                  <a:pt x="30056" y="1"/>
                </a:moveTo>
                <a:cubicBezTo>
                  <a:pt x="24605" y="1"/>
                  <a:pt x="1" y="7040"/>
                  <a:pt x="1" y="7040"/>
                </a:cubicBezTo>
                <a:lnTo>
                  <a:pt x="41466" y="7040"/>
                </a:lnTo>
                <a:cubicBezTo>
                  <a:pt x="41466" y="7040"/>
                  <a:pt x="35515" y="1"/>
                  <a:pt x="300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8" name="Google Shape;978;p33"/>
          <p:cNvSpPr/>
          <p:nvPr/>
        </p:nvSpPr>
        <p:spPr>
          <a:xfrm flipH="1">
            <a:off x="-466194" y="2579375"/>
            <a:ext cx="1086052" cy="156500"/>
          </a:xfrm>
          <a:custGeom>
            <a:avLst/>
            <a:gdLst/>
            <a:ahLst/>
            <a:cxnLst/>
            <a:rect l="l" t="t" r="r" b="b"/>
            <a:pathLst>
              <a:path w="4417" h="831" extrusionOk="0">
                <a:moveTo>
                  <a:pt x="1186" y="1"/>
                </a:moveTo>
                <a:cubicBezTo>
                  <a:pt x="595" y="1"/>
                  <a:pt x="1" y="831"/>
                  <a:pt x="1" y="831"/>
                </a:cubicBezTo>
                <a:lnTo>
                  <a:pt x="4417" y="831"/>
                </a:lnTo>
                <a:cubicBezTo>
                  <a:pt x="3694" y="831"/>
                  <a:pt x="3194" y="349"/>
                  <a:pt x="2829" y="287"/>
                </a:cubicBezTo>
                <a:cubicBezTo>
                  <a:pt x="2723" y="269"/>
                  <a:pt x="2641" y="262"/>
                  <a:pt x="2572" y="262"/>
                </a:cubicBezTo>
                <a:cubicBezTo>
                  <a:pt x="2428" y="262"/>
                  <a:pt x="2336" y="289"/>
                  <a:pt x="2182" y="289"/>
                </a:cubicBezTo>
                <a:cubicBezTo>
                  <a:pt x="2156" y="289"/>
                  <a:pt x="2128" y="288"/>
                  <a:pt x="2097" y="287"/>
                </a:cubicBezTo>
                <a:cubicBezTo>
                  <a:pt x="1812" y="269"/>
                  <a:pt x="1794" y="19"/>
                  <a:pt x="1205" y="1"/>
                </a:cubicBezTo>
                <a:cubicBezTo>
                  <a:pt x="1199" y="1"/>
                  <a:pt x="1192" y="1"/>
                  <a:pt x="1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9" name="Google Shape;979;p33"/>
          <p:cNvSpPr/>
          <p:nvPr/>
        </p:nvSpPr>
        <p:spPr>
          <a:xfrm>
            <a:off x="8424007" y="3188810"/>
            <a:ext cx="1344317" cy="326175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0" name="Google Shape;980;p33"/>
          <p:cNvSpPr/>
          <p:nvPr/>
        </p:nvSpPr>
        <p:spPr>
          <a:xfrm>
            <a:off x="6511376" y="236349"/>
            <a:ext cx="997171" cy="187600"/>
          </a:xfrm>
          <a:custGeom>
            <a:avLst/>
            <a:gdLst/>
            <a:ahLst/>
            <a:cxnLst/>
            <a:rect l="l" t="t" r="r" b="b"/>
            <a:pathLst>
              <a:path w="4417" h="831" extrusionOk="0">
                <a:moveTo>
                  <a:pt x="1186" y="1"/>
                </a:moveTo>
                <a:cubicBezTo>
                  <a:pt x="595" y="1"/>
                  <a:pt x="1" y="831"/>
                  <a:pt x="1" y="831"/>
                </a:cubicBezTo>
                <a:lnTo>
                  <a:pt x="4417" y="831"/>
                </a:lnTo>
                <a:cubicBezTo>
                  <a:pt x="3694" y="831"/>
                  <a:pt x="3194" y="349"/>
                  <a:pt x="2829" y="287"/>
                </a:cubicBezTo>
                <a:cubicBezTo>
                  <a:pt x="2723" y="269"/>
                  <a:pt x="2641" y="262"/>
                  <a:pt x="2572" y="262"/>
                </a:cubicBezTo>
                <a:cubicBezTo>
                  <a:pt x="2428" y="262"/>
                  <a:pt x="2336" y="289"/>
                  <a:pt x="2182" y="289"/>
                </a:cubicBezTo>
                <a:cubicBezTo>
                  <a:pt x="2156" y="289"/>
                  <a:pt x="2128" y="288"/>
                  <a:pt x="2097" y="287"/>
                </a:cubicBezTo>
                <a:cubicBezTo>
                  <a:pt x="1812" y="269"/>
                  <a:pt x="1794" y="19"/>
                  <a:pt x="1205" y="1"/>
                </a:cubicBezTo>
                <a:cubicBezTo>
                  <a:pt x="1199" y="1"/>
                  <a:pt x="1192" y="1"/>
                  <a:pt x="1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981" name="Google Shape;981;p33"/>
          <p:cNvGrpSpPr/>
          <p:nvPr/>
        </p:nvGrpSpPr>
        <p:grpSpPr>
          <a:xfrm>
            <a:off x="8507737" y="4046048"/>
            <a:ext cx="532169" cy="905298"/>
            <a:chOff x="-138200" y="4190723"/>
            <a:chExt cx="532169" cy="905298"/>
          </a:xfrm>
        </p:grpSpPr>
        <p:grpSp>
          <p:nvGrpSpPr>
            <p:cNvPr id="982" name="Google Shape;982;p33"/>
            <p:cNvGrpSpPr/>
            <p:nvPr/>
          </p:nvGrpSpPr>
          <p:grpSpPr>
            <a:xfrm>
              <a:off x="56128" y="4190723"/>
              <a:ext cx="337841" cy="826764"/>
              <a:chOff x="5724904" y="2758554"/>
              <a:chExt cx="228596" cy="559418"/>
            </a:xfrm>
          </p:grpSpPr>
          <p:sp>
            <p:nvSpPr>
              <p:cNvPr id="983" name="Google Shape;983;p33"/>
              <p:cNvSpPr/>
              <p:nvPr/>
            </p:nvSpPr>
            <p:spPr>
              <a:xfrm>
                <a:off x="5724904" y="2758554"/>
                <a:ext cx="228596" cy="558260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8672" extrusionOk="0">
                    <a:moveTo>
                      <a:pt x="1776" y="0"/>
                    </a:moveTo>
                    <a:cubicBezTo>
                      <a:pt x="0" y="0"/>
                      <a:pt x="1187" y="8671"/>
                      <a:pt x="1187" y="8671"/>
                    </a:cubicBezTo>
                    <a:lnTo>
                      <a:pt x="2498" y="8671"/>
                    </a:lnTo>
                    <a:cubicBezTo>
                      <a:pt x="2498" y="8671"/>
                      <a:pt x="3551" y="0"/>
                      <a:pt x="17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984" name="Google Shape;984;p33"/>
              <p:cNvGrpSpPr/>
              <p:nvPr/>
            </p:nvGrpSpPr>
            <p:grpSpPr>
              <a:xfrm>
                <a:off x="5793785" y="2828593"/>
                <a:ext cx="91412" cy="489379"/>
                <a:chOff x="5793785" y="2828593"/>
                <a:chExt cx="91412" cy="489379"/>
              </a:xfrm>
            </p:grpSpPr>
            <p:sp>
              <p:nvSpPr>
                <p:cNvPr id="985" name="Google Shape;985;p33"/>
                <p:cNvSpPr/>
                <p:nvPr/>
              </p:nvSpPr>
              <p:spPr>
                <a:xfrm>
                  <a:off x="5839748" y="2828593"/>
                  <a:ext cx="2382" cy="489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" h="7602" extrusionOk="0">
                      <a:moveTo>
                        <a:pt x="18" y="0"/>
                      </a:moveTo>
                      <a:cubicBezTo>
                        <a:pt x="9" y="0"/>
                        <a:pt x="0" y="9"/>
                        <a:pt x="0" y="18"/>
                      </a:cubicBezTo>
                      <a:lnTo>
                        <a:pt x="0" y="7583"/>
                      </a:lnTo>
                      <a:cubicBezTo>
                        <a:pt x="0" y="7592"/>
                        <a:pt x="9" y="7601"/>
                        <a:pt x="18" y="7601"/>
                      </a:cubicBezTo>
                      <a:cubicBezTo>
                        <a:pt x="27" y="7601"/>
                        <a:pt x="36" y="7592"/>
                        <a:pt x="36" y="7583"/>
                      </a:cubicBezTo>
                      <a:lnTo>
                        <a:pt x="36" y="18"/>
                      </a:lnTo>
                      <a:cubicBezTo>
                        <a:pt x="36" y="9"/>
                        <a:pt x="27" y="0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86" name="Google Shape;986;p33"/>
                <p:cNvSpPr/>
                <p:nvPr/>
              </p:nvSpPr>
              <p:spPr>
                <a:xfrm>
                  <a:off x="5839748" y="2875844"/>
                  <a:ext cx="43131" cy="60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4" extrusionOk="0">
                      <a:moveTo>
                        <a:pt x="643" y="0"/>
                      </a:moveTo>
                      <a:cubicBezTo>
                        <a:pt x="636" y="0"/>
                        <a:pt x="629" y="2"/>
                        <a:pt x="625" y="7"/>
                      </a:cubicBezTo>
                      <a:lnTo>
                        <a:pt x="0" y="908"/>
                      </a:lnTo>
                      <a:cubicBezTo>
                        <a:pt x="0" y="917"/>
                        <a:pt x="0" y="935"/>
                        <a:pt x="9" y="935"/>
                      </a:cubicBezTo>
                      <a:cubicBezTo>
                        <a:pt x="9" y="944"/>
                        <a:pt x="18" y="944"/>
                        <a:pt x="18" y="944"/>
                      </a:cubicBezTo>
                      <a:cubicBezTo>
                        <a:pt x="27" y="944"/>
                        <a:pt x="27" y="935"/>
                        <a:pt x="36" y="935"/>
                      </a:cubicBezTo>
                      <a:lnTo>
                        <a:pt x="661" y="34"/>
                      </a:lnTo>
                      <a:cubicBezTo>
                        <a:pt x="670" y="25"/>
                        <a:pt x="670" y="7"/>
                        <a:pt x="661" y="7"/>
                      </a:cubicBezTo>
                      <a:cubicBezTo>
                        <a:pt x="656" y="2"/>
                        <a:pt x="649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87" name="Google Shape;987;p33"/>
                <p:cNvSpPr/>
                <p:nvPr/>
              </p:nvSpPr>
              <p:spPr>
                <a:xfrm>
                  <a:off x="5793785" y="2904942"/>
                  <a:ext cx="48925" cy="822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" h="1277" extrusionOk="0">
                      <a:moveTo>
                        <a:pt x="19" y="1"/>
                      </a:moveTo>
                      <a:cubicBezTo>
                        <a:pt x="10" y="10"/>
                        <a:pt x="1" y="19"/>
                        <a:pt x="10" y="28"/>
                      </a:cubicBezTo>
                      <a:lnTo>
                        <a:pt x="714" y="1268"/>
                      </a:lnTo>
                      <a:cubicBezTo>
                        <a:pt x="723" y="1277"/>
                        <a:pt x="723" y="1277"/>
                        <a:pt x="732" y="1277"/>
                      </a:cubicBezTo>
                      <a:lnTo>
                        <a:pt x="741" y="1277"/>
                      </a:lnTo>
                      <a:cubicBezTo>
                        <a:pt x="750" y="1268"/>
                        <a:pt x="759" y="1259"/>
                        <a:pt x="750" y="1250"/>
                      </a:cubicBezTo>
                      <a:lnTo>
                        <a:pt x="45" y="10"/>
                      </a:lnTo>
                      <a:cubicBezTo>
                        <a:pt x="36" y="1"/>
                        <a:pt x="28" y="1"/>
                        <a:pt x="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88" name="Google Shape;988;p33"/>
                <p:cNvSpPr/>
                <p:nvPr/>
              </p:nvSpPr>
              <p:spPr>
                <a:xfrm>
                  <a:off x="5842066" y="2963329"/>
                  <a:ext cx="43131" cy="60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1" extrusionOk="0">
                      <a:moveTo>
                        <a:pt x="652" y="0"/>
                      </a:moveTo>
                      <a:cubicBezTo>
                        <a:pt x="646" y="0"/>
                        <a:pt x="640" y="7"/>
                        <a:pt x="634" y="13"/>
                      </a:cubicBezTo>
                      <a:lnTo>
                        <a:pt x="9" y="914"/>
                      </a:lnTo>
                      <a:cubicBezTo>
                        <a:pt x="0" y="923"/>
                        <a:pt x="0" y="932"/>
                        <a:pt x="9" y="941"/>
                      </a:cubicBezTo>
                      <a:lnTo>
                        <a:pt x="27" y="941"/>
                      </a:lnTo>
                      <a:cubicBezTo>
                        <a:pt x="27" y="941"/>
                        <a:pt x="36" y="941"/>
                        <a:pt x="36" y="932"/>
                      </a:cubicBezTo>
                      <a:lnTo>
                        <a:pt x="669" y="31"/>
                      </a:lnTo>
                      <a:cubicBezTo>
                        <a:pt x="669" y="22"/>
                        <a:pt x="669" y="13"/>
                        <a:pt x="660" y="4"/>
                      </a:cubicBezTo>
                      <a:cubicBezTo>
                        <a:pt x="658" y="1"/>
                        <a:pt x="655" y="0"/>
                        <a:pt x="65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89" name="Google Shape;989;p33"/>
                <p:cNvSpPr/>
                <p:nvPr/>
              </p:nvSpPr>
              <p:spPr>
                <a:xfrm>
                  <a:off x="5796682" y="2992234"/>
                  <a:ext cx="42552" cy="72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" h="1126" extrusionOk="0">
                      <a:moveTo>
                        <a:pt x="9" y="1"/>
                      </a:moveTo>
                      <a:cubicBezTo>
                        <a:pt x="0" y="10"/>
                        <a:pt x="0" y="19"/>
                        <a:pt x="0" y="28"/>
                      </a:cubicBezTo>
                      <a:lnTo>
                        <a:pt x="616" y="1116"/>
                      </a:lnTo>
                      <a:cubicBezTo>
                        <a:pt x="625" y="1116"/>
                        <a:pt x="634" y="1125"/>
                        <a:pt x="634" y="1125"/>
                      </a:cubicBezTo>
                      <a:cubicBezTo>
                        <a:pt x="643" y="1125"/>
                        <a:pt x="643" y="1125"/>
                        <a:pt x="643" y="1116"/>
                      </a:cubicBezTo>
                      <a:cubicBezTo>
                        <a:pt x="661" y="1116"/>
                        <a:pt x="661" y="1098"/>
                        <a:pt x="652" y="1089"/>
                      </a:cubicBezTo>
                      <a:lnTo>
                        <a:pt x="36" y="10"/>
                      </a:lnTo>
                      <a:cubicBezTo>
                        <a:pt x="36" y="1"/>
                        <a:pt x="18" y="1"/>
                        <a:pt x="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90" name="Google Shape;990;p33"/>
                <p:cNvSpPr/>
                <p:nvPr/>
              </p:nvSpPr>
              <p:spPr>
                <a:xfrm>
                  <a:off x="5842066" y="3050814"/>
                  <a:ext cx="43131" cy="60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38" extrusionOk="0">
                      <a:moveTo>
                        <a:pt x="660" y="1"/>
                      </a:moveTo>
                      <a:cubicBezTo>
                        <a:pt x="651" y="1"/>
                        <a:pt x="642" y="1"/>
                        <a:pt x="634" y="10"/>
                      </a:cubicBezTo>
                      <a:lnTo>
                        <a:pt x="9" y="911"/>
                      </a:lnTo>
                      <a:cubicBezTo>
                        <a:pt x="0" y="920"/>
                        <a:pt x="0" y="929"/>
                        <a:pt x="9" y="938"/>
                      </a:cubicBezTo>
                      <a:lnTo>
                        <a:pt x="27" y="938"/>
                      </a:lnTo>
                      <a:cubicBezTo>
                        <a:pt x="27" y="938"/>
                        <a:pt x="36" y="938"/>
                        <a:pt x="36" y="929"/>
                      </a:cubicBezTo>
                      <a:lnTo>
                        <a:pt x="669" y="28"/>
                      </a:lnTo>
                      <a:cubicBezTo>
                        <a:pt x="669" y="19"/>
                        <a:pt x="669" y="10"/>
                        <a:pt x="6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91" name="Google Shape;991;p33"/>
                <p:cNvSpPr/>
                <p:nvPr/>
              </p:nvSpPr>
              <p:spPr>
                <a:xfrm>
                  <a:off x="5796682" y="3079783"/>
                  <a:ext cx="46028" cy="8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1398" extrusionOk="0">
                      <a:moveTo>
                        <a:pt x="23" y="0"/>
                      </a:moveTo>
                      <a:cubicBezTo>
                        <a:pt x="18" y="0"/>
                        <a:pt x="13" y="2"/>
                        <a:pt x="9" y="6"/>
                      </a:cubicBezTo>
                      <a:cubicBezTo>
                        <a:pt x="0" y="6"/>
                        <a:pt x="0" y="15"/>
                        <a:pt x="0" y="33"/>
                      </a:cubicBezTo>
                      <a:lnTo>
                        <a:pt x="669" y="1389"/>
                      </a:lnTo>
                      <a:cubicBezTo>
                        <a:pt x="669" y="1398"/>
                        <a:pt x="678" y="1398"/>
                        <a:pt x="687" y="1398"/>
                      </a:cubicBezTo>
                      <a:lnTo>
                        <a:pt x="696" y="1398"/>
                      </a:lnTo>
                      <a:cubicBezTo>
                        <a:pt x="705" y="1389"/>
                        <a:pt x="714" y="1380"/>
                        <a:pt x="705" y="1371"/>
                      </a:cubicBezTo>
                      <a:lnTo>
                        <a:pt x="36" y="15"/>
                      </a:lnTo>
                      <a:cubicBezTo>
                        <a:pt x="36" y="4"/>
                        <a:pt x="30" y="0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92" name="Google Shape;992;p33"/>
                <p:cNvSpPr/>
                <p:nvPr/>
              </p:nvSpPr>
              <p:spPr>
                <a:xfrm>
                  <a:off x="5842066" y="3138106"/>
                  <a:ext cx="43131" cy="60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7" extrusionOk="0">
                      <a:moveTo>
                        <a:pt x="660" y="1"/>
                      </a:moveTo>
                      <a:cubicBezTo>
                        <a:pt x="651" y="1"/>
                        <a:pt x="642" y="1"/>
                        <a:pt x="634" y="10"/>
                      </a:cubicBezTo>
                      <a:lnTo>
                        <a:pt x="9" y="911"/>
                      </a:lnTo>
                      <a:cubicBezTo>
                        <a:pt x="0" y="920"/>
                        <a:pt x="0" y="929"/>
                        <a:pt x="9" y="938"/>
                      </a:cubicBezTo>
                      <a:cubicBezTo>
                        <a:pt x="18" y="938"/>
                        <a:pt x="18" y="947"/>
                        <a:pt x="27" y="947"/>
                      </a:cubicBezTo>
                      <a:cubicBezTo>
                        <a:pt x="27" y="947"/>
                        <a:pt x="36" y="938"/>
                        <a:pt x="36" y="938"/>
                      </a:cubicBezTo>
                      <a:lnTo>
                        <a:pt x="669" y="37"/>
                      </a:lnTo>
                      <a:cubicBezTo>
                        <a:pt x="669" y="28"/>
                        <a:pt x="669" y="10"/>
                        <a:pt x="6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93" name="Google Shape;993;p33"/>
                <p:cNvSpPr/>
                <p:nvPr/>
              </p:nvSpPr>
              <p:spPr>
                <a:xfrm>
                  <a:off x="5796682" y="3167204"/>
                  <a:ext cx="46028" cy="92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1432" extrusionOk="0">
                      <a:moveTo>
                        <a:pt x="19" y="0"/>
                      </a:moveTo>
                      <a:cubicBezTo>
                        <a:pt x="15" y="0"/>
                        <a:pt x="12" y="1"/>
                        <a:pt x="9" y="4"/>
                      </a:cubicBezTo>
                      <a:cubicBezTo>
                        <a:pt x="0" y="4"/>
                        <a:pt x="0" y="22"/>
                        <a:pt x="0" y="31"/>
                      </a:cubicBezTo>
                      <a:lnTo>
                        <a:pt x="669" y="1422"/>
                      </a:lnTo>
                      <a:cubicBezTo>
                        <a:pt x="669" y="1422"/>
                        <a:pt x="678" y="1431"/>
                        <a:pt x="687" y="1431"/>
                      </a:cubicBezTo>
                      <a:lnTo>
                        <a:pt x="696" y="1431"/>
                      </a:lnTo>
                      <a:cubicBezTo>
                        <a:pt x="705" y="1422"/>
                        <a:pt x="714" y="1413"/>
                        <a:pt x="705" y="1404"/>
                      </a:cubicBezTo>
                      <a:lnTo>
                        <a:pt x="36" y="13"/>
                      </a:lnTo>
                      <a:cubicBezTo>
                        <a:pt x="36" y="6"/>
                        <a:pt x="27" y="0"/>
                        <a:pt x="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994" name="Google Shape;994;p33"/>
            <p:cNvSpPr/>
            <p:nvPr/>
          </p:nvSpPr>
          <p:spPr>
            <a:xfrm>
              <a:off x="-138200" y="4611019"/>
              <a:ext cx="269049" cy="485002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95" name="Google Shape;995;p33"/>
          <p:cNvSpPr/>
          <p:nvPr/>
        </p:nvSpPr>
        <p:spPr>
          <a:xfrm>
            <a:off x="-11472" y="4536102"/>
            <a:ext cx="269048" cy="498812"/>
          </a:xfrm>
          <a:custGeom>
            <a:avLst/>
            <a:gdLst/>
            <a:ahLst/>
            <a:cxnLst/>
            <a:rect l="l" t="t" r="r" b="b"/>
            <a:pathLst>
              <a:path w="2945" h="5460" extrusionOk="0">
                <a:moveTo>
                  <a:pt x="1517" y="0"/>
                </a:moveTo>
                <a:lnTo>
                  <a:pt x="813" y="2525"/>
                </a:lnTo>
                <a:lnTo>
                  <a:pt x="1214" y="2016"/>
                </a:lnTo>
                <a:lnTo>
                  <a:pt x="804" y="2730"/>
                </a:lnTo>
                <a:lnTo>
                  <a:pt x="732" y="2855"/>
                </a:lnTo>
                <a:lnTo>
                  <a:pt x="723" y="2864"/>
                </a:lnTo>
                <a:lnTo>
                  <a:pt x="625" y="3203"/>
                </a:lnTo>
                <a:lnTo>
                  <a:pt x="393" y="4059"/>
                </a:lnTo>
                <a:lnTo>
                  <a:pt x="830" y="3524"/>
                </a:lnTo>
                <a:lnTo>
                  <a:pt x="1071" y="3230"/>
                </a:lnTo>
                <a:lnTo>
                  <a:pt x="857" y="3560"/>
                </a:lnTo>
                <a:lnTo>
                  <a:pt x="286" y="4452"/>
                </a:lnTo>
                <a:lnTo>
                  <a:pt x="135" y="4978"/>
                </a:lnTo>
                <a:lnTo>
                  <a:pt x="1" y="5460"/>
                </a:lnTo>
                <a:lnTo>
                  <a:pt x="161" y="5460"/>
                </a:lnTo>
                <a:lnTo>
                  <a:pt x="804" y="5282"/>
                </a:lnTo>
                <a:lnTo>
                  <a:pt x="447" y="5460"/>
                </a:lnTo>
                <a:lnTo>
                  <a:pt x="2945" y="5460"/>
                </a:lnTo>
                <a:lnTo>
                  <a:pt x="2151" y="4425"/>
                </a:lnTo>
                <a:lnTo>
                  <a:pt x="1981" y="4202"/>
                </a:lnTo>
                <a:lnTo>
                  <a:pt x="2258" y="4425"/>
                </a:lnTo>
                <a:lnTo>
                  <a:pt x="2891" y="4934"/>
                </a:lnTo>
                <a:lnTo>
                  <a:pt x="2749" y="4425"/>
                </a:lnTo>
                <a:lnTo>
                  <a:pt x="2508" y="3560"/>
                </a:lnTo>
                <a:lnTo>
                  <a:pt x="2347" y="3355"/>
                </a:lnTo>
                <a:lnTo>
                  <a:pt x="2240" y="3221"/>
                </a:lnTo>
                <a:lnTo>
                  <a:pt x="2151" y="3105"/>
                </a:lnTo>
                <a:lnTo>
                  <a:pt x="1776" y="2614"/>
                </a:lnTo>
                <a:lnTo>
                  <a:pt x="2169" y="3033"/>
                </a:lnTo>
                <a:lnTo>
                  <a:pt x="2329" y="3194"/>
                </a:lnTo>
                <a:lnTo>
                  <a:pt x="2436" y="3310"/>
                </a:lnTo>
                <a:lnTo>
                  <a:pt x="2401" y="3176"/>
                </a:lnTo>
                <a:lnTo>
                  <a:pt x="2267" y="2694"/>
                </a:lnTo>
                <a:lnTo>
                  <a:pt x="2115" y="2150"/>
                </a:lnTo>
                <a:lnTo>
                  <a:pt x="1455" y="901"/>
                </a:lnTo>
                <a:lnTo>
                  <a:pt x="2026" y="1829"/>
                </a:lnTo>
                <a:lnTo>
                  <a:pt x="151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996" name="Google Shape;996;p33"/>
          <p:cNvGrpSpPr/>
          <p:nvPr/>
        </p:nvGrpSpPr>
        <p:grpSpPr>
          <a:xfrm>
            <a:off x="283809" y="4056143"/>
            <a:ext cx="337853" cy="885089"/>
            <a:chOff x="5439468" y="2960690"/>
            <a:chExt cx="201043" cy="526650"/>
          </a:xfrm>
        </p:grpSpPr>
        <p:sp>
          <p:nvSpPr>
            <p:cNvPr id="997" name="Google Shape;997;p33"/>
            <p:cNvSpPr/>
            <p:nvPr/>
          </p:nvSpPr>
          <p:spPr>
            <a:xfrm>
              <a:off x="5514722" y="3163985"/>
              <a:ext cx="50599" cy="323356"/>
            </a:xfrm>
            <a:custGeom>
              <a:avLst/>
              <a:gdLst/>
              <a:ahLst/>
              <a:cxnLst/>
              <a:rect l="l" t="t" r="r" b="b"/>
              <a:pathLst>
                <a:path w="786" h="5023" extrusionOk="0">
                  <a:moveTo>
                    <a:pt x="393" y="0"/>
                  </a:moveTo>
                  <a:lnTo>
                    <a:pt x="0" y="5023"/>
                  </a:lnTo>
                  <a:lnTo>
                    <a:pt x="785" y="5023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8" name="Google Shape;998;p33"/>
            <p:cNvSpPr/>
            <p:nvPr/>
          </p:nvSpPr>
          <p:spPr>
            <a:xfrm>
              <a:off x="5439468" y="2960690"/>
              <a:ext cx="201043" cy="362431"/>
            </a:xfrm>
            <a:custGeom>
              <a:avLst/>
              <a:gdLst/>
              <a:ahLst/>
              <a:cxnLst/>
              <a:rect l="l" t="t" r="r" b="b"/>
              <a:pathLst>
                <a:path w="3123" h="5630" extrusionOk="0">
                  <a:moveTo>
                    <a:pt x="1562" y="0"/>
                  </a:moveTo>
                  <a:lnTo>
                    <a:pt x="1125" y="1597"/>
                  </a:lnTo>
                  <a:lnTo>
                    <a:pt x="1615" y="785"/>
                  </a:lnTo>
                  <a:lnTo>
                    <a:pt x="1044" y="1874"/>
                  </a:lnTo>
                  <a:lnTo>
                    <a:pt x="768" y="2891"/>
                  </a:lnTo>
                  <a:lnTo>
                    <a:pt x="1348" y="2284"/>
                  </a:lnTo>
                  <a:lnTo>
                    <a:pt x="705" y="3096"/>
                  </a:lnTo>
                  <a:lnTo>
                    <a:pt x="375" y="4291"/>
                  </a:lnTo>
                  <a:lnTo>
                    <a:pt x="1160" y="3658"/>
                  </a:lnTo>
                  <a:lnTo>
                    <a:pt x="206" y="4898"/>
                  </a:lnTo>
                  <a:lnTo>
                    <a:pt x="0" y="5629"/>
                  </a:lnTo>
                  <a:lnTo>
                    <a:pt x="3123" y="5629"/>
                  </a:lnTo>
                  <a:lnTo>
                    <a:pt x="2944" y="4969"/>
                  </a:lnTo>
                  <a:lnTo>
                    <a:pt x="2186" y="4595"/>
                  </a:lnTo>
                  <a:lnTo>
                    <a:pt x="2891" y="4791"/>
                  </a:lnTo>
                  <a:lnTo>
                    <a:pt x="2891" y="4791"/>
                  </a:lnTo>
                  <a:lnTo>
                    <a:pt x="2641" y="3881"/>
                  </a:lnTo>
                  <a:lnTo>
                    <a:pt x="1954" y="2810"/>
                  </a:lnTo>
                  <a:lnTo>
                    <a:pt x="2543" y="3533"/>
                  </a:lnTo>
                  <a:lnTo>
                    <a:pt x="2257" y="2489"/>
                  </a:lnTo>
                  <a:lnTo>
                    <a:pt x="1829" y="1758"/>
                  </a:lnTo>
                  <a:lnTo>
                    <a:pt x="2177" y="2204"/>
                  </a:lnTo>
                  <a:lnTo>
                    <a:pt x="15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99" name="Google Shape;999;p33"/>
          <p:cNvSpPr/>
          <p:nvPr/>
        </p:nvSpPr>
        <p:spPr>
          <a:xfrm>
            <a:off x="-103925" y="1003541"/>
            <a:ext cx="361500" cy="361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0" name="Google Shape;1000;p33"/>
          <p:cNvSpPr/>
          <p:nvPr/>
        </p:nvSpPr>
        <p:spPr>
          <a:xfrm>
            <a:off x="8764400" y="2076738"/>
            <a:ext cx="495000" cy="495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2" name="Google Shape;1002;p34"/>
          <p:cNvGrpSpPr/>
          <p:nvPr/>
        </p:nvGrpSpPr>
        <p:grpSpPr>
          <a:xfrm flipH="1">
            <a:off x="-2514388" y="3600450"/>
            <a:ext cx="12716738" cy="1809748"/>
            <a:chOff x="-693384" y="4065829"/>
            <a:chExt cx="12514011" cy="1263967"/>
          </a:xfrm>
        </p:grpSpPr>
        <p:sp>
          <p:nvSpPr>
            <p:cNvPr id="1003" name="Google Shape;1003;p34"/>
            <p:cNvSpPr/>
            <p:nvPr/>
          </p:nvSpPr>
          <p:spPr>
            <a:xfrm>
              <a:off x="3162068" y="4166601"/>
              <a:ext cx="8658559" cy="976897"/>
            </a:xfrm>
            <a:custGeom>
              <a:avLst/>
              <a:gdLst/>
              <a:ahLst/>
              <a:cxnLst/>
              <a:rect l="l" t="t" r="r" b="b"/>
              <a:pathLst>
                <a:path w="39405" h="4446" extrusionOk="0">
                  <a:moveTo>
                    <a:pt x="27137" y="1"/>
                  </a:moveTo>
                  <a:cubicBezTo>
                    <a:pt x="26975" y="1"/>
                    <a:pt x="26817" y="7"/>
                    <a:pt x="26665" y="21"/>
                  </a:cubicBezTo>
                  <a:cubicBezTo>
                    <a:pt x="24863" y="172"/>
                    <a:pt x="20795" y="1716"/>
                    <a:pt x="18003" y="2536"/>
                  </a:cubicBezTo>
                  <a:cubicBezTo>
                    <a:pt x="15202" y="3366"/>
                    <a:pt x="0" y="4445"/>
                    <a:pt x="0" y="4445"/>
                  </a:cubicBezTo>
                  <a:lnTo>
                    <a:pt x="39405" y="4445"/>
                  </a:lnTo>
                  <a:cubicBezTo>
                    <a:pt x="37050" y="1395"/>
                    <a:pt x="35208" y="687"/>
                    <a:pt x="33290" y="687"/>
                  </a:cubicBezTo>
                  <a:cubicBezTo>
                    <a:pt x="33217" y="687"/>
                    <a:pt x="33144" y="688"/>
                    <a:pt x="33071" y="690"/>
                  </a:cubicBezTo>
                  <a:cubicBezTo>
                    <a:pt x="33021" y="691"/>
                    <a:pt x="32970" y="691"/>
                    <a:pt x="32919" y="691"/>
                  </a:cubicBezTo>
                  <a:cubicBezTo>
                    <a:pt x="31106" y="691"/>
                    <a:pt x="28853" y="1"/>
                    <a:pt x="271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04" name="Google Shape;1004;p34"/>
            <p:cNvSpPr/>
            <p:nvPr/>
          </p:nvSpPr>
          <p:spPr>
            <a:xfrm>
              <a:off x="-693384" y="4065829"/>
              <a:ext cx="10619868" cy="1263967"/>
            </a:xfrm>
            <a:custGeom>
              <a:avLst/>
              <a:gdLst/>
              <a:ahLst/>
              <a:cxnLst/>
              <a:rect l="l" t="t" r="r" b="b"/>
              <a:pathLst>
                <a:path w="41207" h="3605" extrusionOk="0">
                  <a:moveTo>
                    <a:pt x="6468" y="0"/>
                  </a:moveTo>
                  <a:cubicBezTo>
                    <a:pt x="3801" y="0"/>
                    <a:pt x="1" y="3604"/>
                    <a:pt x="1" y="3604"/>
                  </a:cubicBezTo>
                  <a:lnTo>
                    <a:pt x="41207" y="3604"/>
                  </a:lnTo>
                  <a:cubicBezTo>
                    <a:pt x="41207" y="3604"/>
                    <a:pt x="36370" y="2101"/>
                    <a:pt x="33165" y="2101"/>
                  </a:cubicBezTo>
                  <a:cubicBezTo>
                    <a:pt x="33067" y="2101"/>
                    <a:pt x="32970" y="2103"/>
                    <a:pt x="32875" y="2106"/>
                  </a:cubicBezTo>
                  <a:cubicBezTo>
                    <a:pt x="32785" y="2109"/>
                    <a:pt x="32692" y="2110"/>
                    <a:pt x="32597" y="2110"/>
                  </a:cubicBezTo>
                  <a:cubicBezTo>
                    <a:pt x="29287" y="2110"/>
                    <a:pt x="22681" y="356"/>
                    <a:pt x="20608" y="312"/>
                  </a:cubicBezTo>
                  <a:cubicBezTo>
                    <a:pt x="20556" y="311"/>
                    <a:pt x="20505" y="311"/>
                    <a:pt x="20453" y="311"/>
                  </a:cubicBezTo>
                  <a:cubicBezTo>
                    <a:pt x="18370" y="311"/>
                    <a:pt x="16419" y="1339"/>
                    <a:pt x="14390" y="1383"/>
                  </a:cubicBezTo>
                  <a:cubicBezTo>
                    <a:pt x="14364" y="1383"/>
                    <a:pt x="14338" y="1384"/>
                    <a:pt x="14312" y="1384"/>
                  </a:cubicBezTo>
                  <a:cubicBezTo>
                    <a:pt x="12233" y="1384"/>
                    <a:pt x="9103" y="0"/>
                    <a:pt x="64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05" name="Google Shape;1005;p34"/>
          <p:cNvGrpSpPr/>
          <p:nvPr/>
        </p:nvGrpSpPr>
        <p:grpSpPr>
          <a:xfrm>
            <a:off x="8299413" y="1373025"/>
            <a:ext cx="558000" cy="418500"/>
            <a:chOff x="7707375" y="762075"/>
            <a:chExt cx="558000" cy="418500"/>
          </a:xfrm>
        </p:grpSpPr>
        <p:sp>
          <p:nvSpPr>
            <p:cNvPr id="1006" name="Google Shape;1006;p34"/>
            <p:cNvSpPr/>
            <p:nvPr/>
          </p:nvSpPr>
          <p:spPr>
            <a:xfrm>
              <a:off x="7986375" y="9015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07" name="Google Shape;1007;p34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008" name="Google Shape;1008;p34"/>
          <p:cNvSpPr/>
          <p:nvPr/>
        </p:nvSpPr>
        <p:spPr>
          <a:xfrm>
            <a:off x="-792900" y="1737475"/>
            <a:ext cx="1708623" cy="414563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009" name="Google Shape;1009;p34"/>
          <p:cNvGrpSpPr/>
          <p:nvPr/>
        </p:nvGrpSpPr>
        <p:grpSpPr>
          <a:xfrm rot="-1216988">
            <a:off x="7691151" y="118716"/>
            <a:ext cx="1479501" cy="1135940"/>
            <a:chOff x="2482569" y="2393614"/>
            <a:chExt cx="1228758" cy="943542"/>
          </a:xfrm>
        </p:grpSpPr>
        <p:grpSp>
          <p:nvGrpSpPr>
            <p:cNvPr id="1010" name="Google Shape;1010;p34"/>
            <p:cNvGrpSpPr/>
            <p:nvPr/>
          </p:nvGrpSpPr>
          <p:grpSpPr>
            <a:xfrm rot="-1170387" flipH="1">
              <a:off x="2518639" y="2437276"/>
              <a:ext cx="307743" cy="268940"/>
              <a:chOff x="2607638" y="3404617"/>
              <a:chExt cx="95983" cy="83881"/>
            </a:xfrm>
          </p:grpSpPr>
          <p:sp>
            <p:nvSpPr>
              <p:cNvPr id="1011" name="Google Shape;1011;p34"/>
              <p:cNvSpPr/>
              <p:nvPr/>
            </p:nvSpPr>
            <p:spPr>
              <a:xfrm>
                <a:off x="2607638" y="3404617"/>
                <a:ext cx="95983" cy="31608"/>
              </a:xfrm>
              <a:custGeom>
                <a:avLst/>
                <a:gdLst/>
                <a:ahLst/>
                <a:cxnLst/>
                <a:rect l="l" t="t" r="r" b="b"/>
                <a:pathLst>
                  <a:path w="1491" h="491" extrusionOk="0">
                    <a:moveTo>
                      <a:pt x="1" y="0"/>
                    </a:moveTo>
                    <a:lnTo>
                      <a:pt x="286" y="491"/>
                    </a:lnTo>
                    <a:lnTo>
                      <a:pt x="1491" y="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2" name="Google Shape;1012;p34"/>
              <p:cNvSpPr/>
              <p:nvPr/>
            </p:nvSpPr>
            <p:spPr>
              <a:xfrm>
                <a:off x="2638087" y="3405196"/>
                <a:ext cx="65534" cy="83301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1294" extrusionOk="0">
                    <a:moveTo>
                      <a:pt x="1018" y="0"/>
                    </a:moveTo>
                    <a:lnTo>
                      <a:pt x="1" y="803"/>
                    </a:lnTo>
                    <a:lnTo>
                      <a:pt x="286" y="1294"/>
                    </a:lnTo>
                    <a:lnTo>
                      <a:pt x="101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3" name="Google Shape;1013;p34"/>
              <p:cNvSpPr/>
              <p:nvPr/>
            </p:nvSpPr>
            <p:spPr>
              <a:xfrm>
                <a:off x="2618582" y="3405196"/>
                <a:ext cx="85039" cy="51757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804" extrusionOk="0">
                    <a:moveTo>
                      <a:pt x="1321" y="0"/>
                    </a:moveTo>
                    <a:lnTo>
                      <a:pt x="0" y="767"/>
                    </a:lnTo>
                    <a:lnTo>
                      <a:pt x="313" y="803"/>
                    </a:lnTo>
                    <a:lnTo>
                      <a:pt x="13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4" name="Google Shape;1014;p34"/>
              <p:cNvSpPr/>
              <p:nvPr/>
            </p:nvSpPr>
            <p:spPr>
              <a:xfrm>
                <a:off x="2618582" y="3405196"/>
                <a:ext cx="85039" cy="49440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768" extrusionOk="0">
                    <a:moveTo>
                      <a:pt x="1321" y="0"/>
                    </a:moveTo>
                    <a:lnTo>
                      <a:pt x="116" y="482"/>
                    </a:lnTo>
                    <a:lnTo>
                      <a:pt x="0" y="767"/>
                    </a:lnTo>
                    <a:lnTo>
                      <a:pt x="0" y="767"/>
                    </a:lnTo>
                    <a:lnTo>
                      <a:pt x="132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15" name="Google Shape;1015;p34"/>
            <p:cNvSpPr/>
            <p:nvPr/>
          </p:nvSpPr>
          <p:spPr>
            <a:xfrm>
              <a:off x="2773266" y="2546098"/>
              <a:ext cx="938061" cy="791059"/>
            </a:xfrm>
            <a:custGeom>
              <a:avLst/>
              <a:gdLst/>
              <a:ahLst/>
              <a:cxnLst/>
              <a:rect l="l" t="t" r="r" b="b"/>
              <a:pathLst>
                <a:path w="11935" h="10065" extrusionOk="0">
                  <a:moveTo>
                    <a:pt x="0" y="0"/>
                  </a:moveTo>
                  <a:cubicBezTo>
                    <a:pt x="2267" y="252"/>
                    <a:pt x="5465" y="419"/>
                    <a:pt x="6364" y="2516"/>
                  </a:cubicBezTo>
                  <a:cubicBezTo>
                    <a:pt x="7071" y="4167"/>
                    <a:pt x="4291" y="8159"/>
                    <a:pt x="3108" y="6808"/>
                  </a:cubicBezTo>
                  <a:cubicBezTo>
                    <a:pt x="1414" y="4872"/>
                    <a:pt x="7245" y="1675"/>
                    <a:pt x="9620" y="2664"/>
                  </a:cubicBezTo>
                  <a:cubicBezTo>
                    <a:pt x="11926" y="3624"/>
                    <a:pt x="12756" y="8504"/>
                    <a:pt x="10805" y="1006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  <p:grpSp>
        <p:nvGrpSpPr>
          <p:cNvPr id="1016" name="Google Shape;1016;p34"/>
          <p:cNvGrpSpPr/>
          <p:nvPr/>
        </p:nvGrpSpPr>
        <p:grpSpPr>
          <a:xfrm>
            <a:off x="6499052" y="3193384"/>
            <a:ext cx="2485519" cy="1691600"/>
            <a:chOff x="6499052" y="3193384"/>
            <a:chExt cx="2485519" cy="1691600"/>
          </a:xfrm>
        </p:grpSpPr>
        <p:sp>
          <p:nvSpPr>
            <p:cNvPr id="1017" name="Google Shape;1017;p34"/>
            <p:cNvSpPr/>
            <p:nvPr/>
          </p:nvSpPr>
          <p:spPr>
            <a:xfrm>
              <a:off x="8566668" y="3778312"/>
              <a:ext cx="417903" cy="904672"/>
            </a:xfrm>
            <a:custGeom>
              <a:avLst/>
              <a:gdLst/>
              <a:ahLst/>
              <a:cxnLst/>
              <a:rect l="l" t="t" r="r" b="b"/>
              <a:pathLst>
                <a:path w="3891" h="8423" extrusionOk="0">
                  <a:moveTo>
                    <a:pt x="1945" y="1"/>
                  </a:moveTo>
                  <a:lnTo>
                    <a:pt x="1187" y="3302"/>
                  </a:lnTo>
                  <a:lnTo>
                    <a:pt x="1187" y="3302"/>
                  </a:lnTo>
                  <a:lnTo>
                    <a:pt x="1606" y="2633"/>
                  </a:lnTo>
                  <a:lnTo>
                    <a:pt x="1089" y="3730"/>
                  </a:lnTo>
                  <a:lnTo>
                    <a:pt x="723" y="5282"/>
                  </a:lnTo>
                  <a:lnTo>
                    <a:pt x="1464" y="4212"/>
                  </a:lnTo>
                  <a:lnTo>
                    <a:pt x="607" y="5808"/>
                  </a:lnTo>
                  <a:lnTo>
                    <a:pt x="295" y="7173"/>
                  </a:lnTo>
                  <a:lnTo>
                    <a:pt x="1169" y="6879"/>
                  </a:lnTo>
                  <a:lnTo>
                    <a:pt x="233" y="7441"/>
                  </a:lnTo>
                  <a:lnTo>
                    <a:pt x="1" y="8422"/>
                  </a:lnTo>
                  <a:lnTo>
                    <a:pt x="3890" y="8422"/>
                  </a:lnTo>
                  <a:lnTo>
                    <a:pt x="3640" y="7334"/>
                  </a:lnTo>
                  <a:lnTo>
                    <a:pt x="2445" y="5478"/>
                  </a:lnTo>
                  <a:lnTo>
                    <a:pt x="3426" y="6424"/>
                  </a:lnTo>
                  <a:lnTo>
                    <a:pt x="3016" y="4640"/>
                  </a:lnTo>
                  <a:lnTo>
                    <a:pt x="2222" y="3418"/>
                  </a:lnTo>
                  <a:lnTo>
                    <a:pt x="2945" y="4319"/>
                  </a:lnTo>
                  <a:lnTo>
                    <a:pt x="2597" y="2811"/>
                  </a:lnTo>
                  <a:lnTo>
                    <a:pt x="1883" y="1178"/>
                  </a:lnTo>
                  <a:lnTo>
                    <a:pt x="2498" y="2392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8" name="Google Shape;1018;p34"/>
            <p:cNvSpPr/>
            <p:nvPr/>
          </p:nvSpPr>
          <p:spPr>
            <a:xfrm>
              <a:off x="7779150" y="3193384"/>
              <a:ext cx="361503" cy="651639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019" name="Google Shape;1019;p34"/>
            <p:cNvGrpSpPr/>
            <p:nvPr/>
          </p:nvGrpSpPr>
          <p:grpSpPr>
            <a:xfrm>
              <a:off x="8068980" y="3736475"/>
              <a:ext cx="497701" cy="1047494"/>
              <a:chOff x="6601233" y="3833609"/>
              <a:chExt cx="201107" cy="423264"/>
            </a:xfrm>
          </p:grpSpPr>
          <p:sp>
            <p:nvSpPr>
              <p:cNvPr id="1020" name="Google Shape;1020;p34"/>
              <p:cNvSpPr/>
              <p:nvPr/>
            </p:nvSpPr>
            <p:spPr>
              <a:xfrm>
                <a:off x="6684534" y="4036904"/>
                <a:ext cx="33926" cy="219969"/>
              </a:xfrm>
              <a:custGeom>
                <a:avLst/>
                <a:gdLst/>
                <a:ahLst/>
                <a:cxnLst/>
                <a:rect l="l" t="t" r="r" b="b"/>
                <a:pathLst>
                  <a:path w="527" h="3417" extrusionOk="0">
                    <a:moveTo>
                      <a:pt x="268" y="0"/>
                    </a:moveTo>
                    <a:lnTo>
                      <a:pt x="72" y="2471"/>
                    </a:lnTo>
                    <a:lnTo>
                      <a:pt x="0" y="3417"/>
                    </a:lnTo>
                    <a:lnTo>
                      <a:pt x="527" y="3417"/>
                    </a:lnTo>
                    <a:lnTo>
                      <a:pt x="455" y="2471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1" name="Google Shape;1021;p34"/>
              <p:cNvSpPr/>
              <p:nvPr/>
            </p:nvSpPr>
            <p:spPr>
              <a:xfrm>
                <a:off x="6601233" y="3833609"/>
                <a:ext cx="201107" cy="362431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5630" extrusionOk="0">
                    <a:moveTo>
                      <a:pt x="1562" y="0"/>
                    </a:moveTo>
                    <a:lnTo>
                      <a:pt x="946" y="2204"/>
                    </a:lnTo>
                    <a:lnTo>
                      <a:pt x="1294" y="1758"/>
                    </a:lnTo>
                    <a:lnTo>
                      <a:pt x="866" y="2489"/>
                    </a:lnTo>
                    <a:lnTo>
                      <a:pt x="581" y="3533"/>
                    </a:lnTo>
                    <a:lnTo>
                      <a:pt x="1169" y="2819"/>
                    </a:lnTo>
                    <a:lnTo>
                      <a:pt x="482" y="3881"/>
                    </a:lnTo>
                    <a:lnTo>
                      <a:pt x="233" y="4791"/>
                    </a:lnTo>
                    <a:lnTo>
                      <a:pt x="233" y="4791"/>
                    </a:lnTo>
                    <a:lnTo>
                      <a:pt x="937" y="4595"/>
                    </a:lnTo>
                    <a:lnTo>
                      <a:pt x="937" y="4595"/>
                    </a:lnTo>
                    <a:lnTo>
                      <a:pt x="179" y="4969"/>
                    </a:lnTo>
                    <a:lnTo>
                      <a:pt x="1" y="5629"/>
                    </a:lnTo>
                    <a:lnTo>
                      <a:pt x="3123" y="5629"/>
                    </a:lnTo>
                    <a:lnTo>
                      <a:pt x="2918" y="4898"/>
                    </a:lnTo>
                    <a:lnTo>
                      <a:pt x="1963" y="3658"/>
                    </a:lnTo>
                    <a:lnTo>
                      <a:pt x="1963" y="3658"/>
                    </a:lnTo>
                    <a:lnTo>
                      <a:pt x="2748" y="4291"/>
                    </a:lnTo>
                    <a:lnTo>
                      <a:pt x="2418" y="3096"/>
                    </a:lnTo>
                    <a:lnTo>
                      <a:pt x="1776" y="2284"/>
                    </a:lnTo>
                    <a:lnTo>
                      <a:pt x="2356" y="2891"/>
                    </a:lnTo>
                    <a:lnTo>
                      <a:pt x="2356" y="2891"/>
                    </a:lnTo>
                    <a:lnTo>
                      <a:pt x="2079" y="1874"/>
                    </a:lnTo>
                    <a:lnTo>
                      <a:pt x="1508" y="785"/>
                    </a:lnTo>
                    <a:lnTo>
                      <a:pt x="1999" y="1597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22" name="Google Shape;1022;p34"/>
            <p:cNvSpPr/>
            <p:nvPr/>
          </p:nvSpPr>
          <p:spPr>
            <a:xfrm>
              <a:off x="6499052" y="4131658"/>
              <a:ext cx="417904" cy="753326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23" name="Google Shape;1023;p34"/>
          <p:cNvGrpSpPr/>
          <p:nvPr/>
        </p:nvGrpSpPr>
        <p:grpSpPr>
          <a:xfrm>
            <a:off x="80000" y="3464020"/>
            <a:ext cx="5194666" cy="1840060"/>
            <a:chOff x="80000" y="3540220"/>
            <a:chExt cx="5194666" cy="1840060"/>
          </a:xfrm>
        </p:grpSpPr>
        <p:sp>
          <p:nvSpPr>
            <p:cNvPr id="1024" name="Google Shape;1024;p34"/>
            <p:cNvSpPr/>
            <p:nvPr/>
          </p:nvSpPr>
          <p:spPr>
            <a:xfrm>
              <a:off x="1345529" y="4088098"/>
              <a:ext cx="572888" cy="1032010"/>
            </a:xfrm>
            <a:custGeom>
              <a:avLst/>
              <a:gdLst/>
              <a:ahLst/>
              <a:cxnLst/>
              <a:rect l="l" t="t" r="r" b="b"/>
              <a:pathLst>
                <a:path w="3596" h="6478" extrusionOk="0">
                  <a:moveTo>
                    <a:pt x="1794" y="1"/>
                  </a:moveTo>
                  <a:lnTo>
                    <a:pt x="1098" y="2535"/>
                  </a:lnTo>
                  <a:lnTo>
                    <a:pt x="1491" y="2017"/>
                  </a:lnTo>
                  <a:lnTo>
                    <a:pt x="1000" y="2865"/>
                  </a:lnTo>
                  <a:lnTo>
                    <a:pt x="670" y="4060"/>
                  </a:lnTo>
                  <a:lnTo>
                    <a:pt x="1348" y="3239"/>
                  </a:lnTo>
                  <a:lnTo>
                    <a:pt x="563" y="4461"/>
                  </a:lnTo>
                  <a:lnTo>
                    <a:pt x="268" y="5505"/>
                  </a:lnTo>
                  <a:lnTo>
                    <a:pt x="1080" y="5282"/>
                  </a:lnTo>
                  <a:lnTo>
                    <a:pt x="1080" y="5282"/>
                  </a:lnTo>
                  <a:lnTo>
                    <a:pt x="215" y="5710"/>
                  </a:lnTo>
                  <a:lnTo>
                    <a:pt x="1" y="6478"/>
                  </a:lnTo>
                  <a:lnTo>
                    <a:pt x="3596" y="6478"/>
                  </a:lnTo>
                  <a:lnTo>
                    <a:pt x="3364" y="5639"/>
                  </a:lnTo>
                  <a:lnTo>
                    <a:pt x="2258" y="4212"/>
                  </a:lnTo>
                  <a:lnTo>
                    <a:pt x="3168" y="4934"/>
                  </a:lnTo>
                  <a:lnTo>
                    <a:pt x="2784" y="3560"/>
                  </a:lnTo>
                  <a:lnTo>
                    <a:pt x="2053" y="2624"/>
                  </a:lnTo>
                  <a:lnTo>
                    <a:pt x="2722" y="3320"/>
                  </a:lnTo>
                  <a:lnTo>
                    <a:pt x="2392" y="2160"/>
                  </a:lnTo>
                  <a:lnTo>
                    <a:pt x="1740" y="902"/>
                  </a:lnTo>
                  <a:lnTo>
                    <a:pt x="2302" y="1839"/>
                  </a:lnTo>
                  <a:lnTo>
                    <a:pt x="17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025" name="Google Shape;1025;p34"/>
            <p:cNvGrpSpPr/>
            <p:nvPr/>
          </p:nvGrpSpPr>
          <p:grpSpPr>
            <a:xfrm>
              <a:off x="3311117" y="4072613"/>
              <a:ext cx="497701" cy="1047494"/>
              <a:chOff x="6601233" y="3833609"/>
              <a:chExt cx="201107" cy="423264"/>
            </a:xfrm>
          </p:grpSpPr>
          <p:sp>
            <p:nvSpPr>
              <p:cNvPr id="1026" name="Google Shape;1026;p34"/>
              <p:cNvSpPr/>
              <p:nvPr/>
            </p:nvSpPr>
            <p:spPr>
              <a:xfrm>
                <a:off x="6684534" y="4036904"/>
                <a:ext cx="33926" cy="219969"/>
              </a:xfrm>
              <a:custGeom>
                <a:avLst/>
                <a:gdLst/>
                <a:ahLst/>
                <a:cxnLst/>
                <a:rect l="l" t="t" r="r" b="b"/>
                <a:pathLst>
                  <a:path w="527" h="3417" extrusionOk="0">
                    <a:moveTo>
                      <a:pt x="268" y="0"/>
                    </a:moveTo>
                    <a:lnTo>
                      <a:pt x="72" y="2471"/>
                    </a:lnTo>
                    <a:lnTo>
                      <a:pt x="0" y="3417"/>
                    </a:lnTo>
                    <a:lnTo>
                      <a:pt x="527" y="3417"/>
                    </a:lnTo>
                    <a:lnTo>
                      <a:pt x="455" y="2471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7" name="Google Shape;1027;p34"/>
              <p:cNvSpPr/>
              <p:nvPr/>
            </p:nvSpPr>
            <p:spPr>
              <a:xfrm>
                <a:off x="6601233" y="3833609"/>
                <a:ext cx="201107" cy="362431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5630" extrusionOk="0">
                    <a:moveTo>
                      <a:pt x="1562" y="0"/>
                    </a:moveTo>
                    <a:lnTo>
                      <a:pt x="946" y="2204"/>
                    </a:lnTo>
                    <a:lnTo>
                      <a:pt x="1294" y="1758"/>
                    </a:lnTo>
                    <a:lnTo>
                      <a:pt x="866" y="2489"/>
                    </a:lnTo>
                    <a:lnTo>
                      <a:pt x="581" y="3533"/>
                    </a:lnTo>
                    <a:lnTo>
                      <a:pt x="1169" y="2819"/>
                    </a:lnTo>
                    <a:lnTo>
                      <a:pt x="482" y="3881"/>
                    </a:lnTo>
                    <a:lnTo>
                      <a:pt x="233" y="4791"/>
                    </a:lnTo>
                    <a:lnTo>
                      <a:pt x="233" y="4791"/>
                    </a:lnTo>
                    <a:lnTo>
                      <a:pt x="937" y="4595"/>
                    </a:lnTo>
                    <a:lnTo>
                      <a:pt x="937" y="4595"/>
                    </a:lnTo>
                    <a:lnTo>
                      <a:pt x="179" y="4969"/>
                    </a:lnTo>
                    <a:lnTo>
                      <a:pt x="1" y="5629"/>
                    </a:lnTo>
                    <a:lnTo>
                      <a:pt x="3123" y="5629"/>
                    </a:lnTo>
                    <a:lnTo>
                      <a:pt x="2918" y="4898"/>
                    </a:lnTo>
                    <a:lnTo>
                      <a:pt x="1963" y="3658"/>
                    </a:lnTo>
                    <a:lnTo>
                      <a:pt x="1963" y="3658"/>
                    </a:lnTo>
                    <a:lnTo>
                      <a:pt x="2748" y="4291"/>
                    </a:lnTo>
                    <a:lnTo>
                      <a:pt x="2418" y="3096"/>
                    </a:lnTo>
                    <a:lnTo>
                      <a:pt x="1776" y="2284"/>
                    </a:lnTo>
                    <a:lnTo>
                      <a:pt x="2356" y="2891"/>
                    </a:lnTo>
                    <a:lnTo>
                      <a:pt x="2356" y="2891"/>
                    </a:lnTo>
                    <a:lnTo>
                      <a:pt x="2079" y="1874"/>
                    </a:lnTo>
                    <a:lnTo>
                      <a:pt x="1508" y="785"/>
                    </a:lnTo>
                    <a:lnTo>
                      <a:pt x="1999" y="1597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28" name="Google Shape;1028;p34"/>
            <p:cNvSpPr/>
            <p:nvPr/>
          </p:nvSpPr>
          <p:spPr>
            <a:xfrm>
              <a:off x="2550799" y="3881912"/>
              <a:ext cx="538795" cy="1165512"/>
            </a:xfrm>
            <a:custGeom>
              <a:avLst/>
              <a:gdLst/>
              <a:ahLst/>
              <a:cxnLst/>
              <a:rect l="l" t="t" r="r" b="b"/>
              <a:pathLst>
                <a:path w="3382" h="7316" extrusionOk="0">
                  <a:moveTo>
                    <a:pt x="1695" y="0"/>
                  </a:moveTo>
                  <a:lnTo>
                    <a:pt x="1035" y="2864"/>
                  </a:lnTo>
                  <a:lnTo>
                    <a:pt x="1401" y="2284"/>
                  </a:lnTo>
                  <a:lnTo>
                    <a:pt x="946" y="3239"/>
                  </a:lnTo>
                  <a:lnTo>
                    <a:pt x="634" y="4595"/>
                  </a:lnTo>
                  <a:lnTo>
                    <a:pt x="1267" y="3658"/>
                  </a:lnTo>
                  <a:lnTo>
                    <a:pt x="526" y="5041"/>
                  </a:lnTo>
                  <a:lnTo>
                    <a:pt x="259" y="6227"/>
                  </a:lnTo>
                  <a:lnTo>
                    <a:pt x="1017" y="5978"/>
                  </a:lnTo>
                  <a:lnTo>
                    <a:pt x="1017" y="5978"/>
                  </a:lnTo>
                  <a:lnTo>
                    <a:pt x="205" y="6459"/>
                  </a:lnTo>
                  <a:lnTo>
                    <a:pt x="0" y="7316"/>
                  </a:lnTo>
                  <a:lnTo>
                    <a:pt x="3381" y="7316"/>
                  </a:lnTo>
                  <a:lnTo>
                    <a:pt x="3167" y="6370"/>
                  </a:lnTo>
                  <a:lnTo>
                    <a:pt x="2132" y="4755"/>
                  </a:lnTo>
                  <a:lnTo>
                    <a:pt x="2980" y="5585"/>
                  </a:lnTo>
                  <a:lnTo>
                    <a:pt x="2623" y="4024"/>
                  </a:lnTo>
                  <a:lnTo>
                    <a:pt x="1936" y="2962"/>
                  </a:lnTo>
                  <a:lnTo>
                    <a:pt x="1936" y="2962"/>
                  </a:lnTo>
                  <a:lnTo>
                    <a:pt x="2560" y="3756"/>
                  </a:lnTo>
                  <a:lnTo>
                    <a:pt x="2257" y="2445"/>
                  </a:lnTo>
                  <a:lnTo>
                    <a:pt x="1633" y="1026"/>
                  </a:lnTo>
                  <a:lnTo>
                    <a:pt x="1633" y="1026"/>
                  </a:lnTo>
                  <a:lnTo>
                    <a:pt x="2168" y="2079"/>
                  </a:lnTo>
                  <a:lnTo>
                    <a:pt x="16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9" name="Google Shape;1029;p34"/>
            <p:cNvSpPr/>
            <p:nvPr/>
          </p:nvSpPr>
          <p:spPr>
            <a:xfrm>
              <a:off x="631798" y="3844507"/>
              <a:ext cx="375370" cy="695932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030" name="Google Shape;1030;p34"/>
            <p:cNvGrpSpPr/>
            <p:nvPr/>
          </p:nvGrpSpPr>
          <p:grpSpPr>
            <a:xfrm>
              <a:off x="4030358" y="4110121"/>
              <a:ext cx="1244307" cy="1270159"/>
              <a:chOff x="4030358" y="4110121"/>
              <a:chExt cx="1244307" cy="1270159"/>
            </a:xfrm>
          </p:grpSpPr>
          <p:grpSp>
            <p:nvGrpSpPr>
              <p:cNvPr id="1031" name="Google Shape;1031;p34"/>
              <p:cNvGrpSpPr/>
              <p:nvPr/>
            </p:nvGrpSpPr>
            <p:grpSpPr>
              <a:xfrm>
                <a:off x="4030358" y="4264078"/>
                <a:ext cx="393207" cy="962255"/>
                <a:chOff x="5724904" y="2758554"/>
                <a:chExt cx="228596" cy="559418"/>
              </a:xfrm>
            </p:grpSpPr>
            <p:sp>
              <p:nvSpPr>
                <p:cNvPr id="1032" name="Google Shape;1032;p34"/>
                <p:cNvSpPr/>
                <p:nvPr/>
              </p:nvSpPr>
              <p:spPr>
                <a:xfrm>
                  <a:off x="5724904" y="2758554"/>
                  <a:ext cx="228596" cy="558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1" h="8672" extrusionOk="0">
                      <a:moveTo>
                        <a:pt x="1776" y="0"/>
                      </a:moveTo>
                      <a:cubicBezTo>
                        <a:pt x="0" y="0"/>
                        <a:pt x="1187" y="8671"/>
                        <a:pt x="1187" y="8671"/>
                      </a:cubicBezTo>
                      <a:lnTo>
                        <a:pt x="2498" y="8671"/>
                      </a:lnTo>
                      <a:cubicBezTo>
                        <a:pt x="2498" y="8671"/>
                        <a:pt x="3551" y="0"/>
                        <a:pt x="17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grpSp>
              <p:nvGrpSpPr>
                <p:cNvPr id="1033" name="Google Shape;1033;p34"/>
                <p:cNvGrpSpPr/>
                <p:nvPr/>
              </p:nvGrpSpPr>
              <p:grpSpPr>
                <a:xfrm>
                  <a:off x="5793785" y="2828593"/>
                  <a:ext cx="91412" cy="489379"/>
                  <a:chOff x="5793785" y="2828593"/>
                  <a:chExt cx="91412" cy="489379"/>
                </a:xfrm>
              </p:grpSpPr>
              <p:sp>
                <p:nvSpPr>
                  <p:cNvPr id="1034" name="Google Shape;1034;p34"/>
                  <p:cNvSpPr/>
                  <p:nvPr/>
                </p:nvSpPr>
                <p:spPr>
                  <a:xfrm>
                    <a:off x="5839748" y="2828593"/>
                    <a:ext cx="2382" cy="4893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" h="7602" extrusionOk="0">
                        <a:moveTo>
                          <a:pt x="18" y="0"/>
                        </a:moveTo>
                        <a:cubicBezTo>
                          <a:pt x="9" y="0"/>
                          <a:pt x="0" y="9"/>
                          <a:pt x="0" y="18"/>
                        </a:cubicBezTo>
                        <a:lnTo>
                          <a:pt x="0" y="7583"/>
                        </a:lnTo>
                        <a:cubicBezTo>
                          <a:pt x="0" y="7592"/>
                          <a:pt x="9" y="7601"/>
                          <a:pt x="18" y="7601"/>
                        </a:cubicBezTo>
                        <a:cubicBezTo>
                          <a:pt x="27" y="7601"/>
                          <a:pt x="36" y="7592"/>
                          <a:pt x="36" y="7583"/>
                        </a:cubicBezTo>
                        <a:lnTo>
                          <a:pt x="36" y="18"/>
                        </a:lnTo>
                        <a:cubicBezTo>
                          <a:pt x="36" y="9"/>
                          <a:pt x="27" y="0"/>
                          <a:pt x="1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35" name="Google Shape;1035;p34"/>
                  <p:cNvSpPr/>
                  <p:nvPr/>
                </p:nvSpPr>
                <p:spPr>
                  <a:xfrm>
                    <a:off x="5839748" y="2875844"/>
                    <a:ext cx="43131" cy="607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4" extrusionOk="0">
                        <a:moveTo>
                          <a:pt x="643" y="0"/>
                        </a:moveTo>
                        <a:cubicBezTo>
                          <a:pt x="636" y="0"/>
                          <a:pt x="629" y="2"/>
                          <a:pt x="625" y="7"/>
                        </a:cubicBezTo>
                        <a:lnTo>
                          <a:pt x="0" y="908"/>
                        </a:lnTo>
                        <a:cubicBezTo>
                          <a:pt x="0" y="917"/>
                          <a:pt x="0" y="935"/>
                          <a:pt x="9" y="935"/>
                        </a:cubicBezTo>
                        <a:cubicBezTo>
                          <a:pt x="9" y="944"/>
                          <a:pt x="18" y="944"/>
                          <a:pt x="18" y="944"/>
                        </a:cubicBezTo>
                        <a:cubicBezTo>
                          <a:pt x="27" y="944"/>
                          <a:pt x="27" y="935"/>
                          <a:pt x="36" y="935"/>
                        </a:cubicBezTo>
                        <a:lnTo>
                          <a:pt x="661" y="34"/>
                        </a:lnTo>
                        <a:cubicBezTo>
                          <a:pt x="670" y="25"/>
                          <a:pt x="670" y="7"/>
                          <a:pt x="661" y="7"/>
                        </a:cubicBezTo>
                        <a:cubicBezTo>
                          <a:pt x="656" y="2"/>
                          <a:pt x="649" y="0"/>
                          <a:pt x="64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36" name="Google Shape;1036;p34"/>
                  <p:cNvSpPr/>
                  <p:nvPr/>
                </p:nvSpPr>
                <p:spPr>
                  <a:xfrm>
                    <a:off x="5793785" y="2904942"/>
                    <a:ext cx="48925" cy="822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0" h="1277" extrusionOk="0">
                        <a:moveTo>
                          <a:pt x="19" y="1"/>
                        </a:moveTo>
                        <a:cubicBezTo>
                          <a:pt x="10" y="10"/>
                          <a:pt x="1" y="19"/>
                          <a:pt x="10" y="28"/>
                        </a:cubicBezTo>
                        <a:lnTo>
                          <a:pt x="714" y="1268"/>
                        </a:lnTo>
                        <a:cubicBezTo>
                          <a:pt x="723" y="1277"/>
                          <a:pt x="723" y="1277"/>
                          <a:pt x="732" y="1277"/>
                        </a:cubicBezTo>
                        <a:lnTo>
                          <a:pt x="741" y="1277"/>
                        </a:lnTo>
                        <a:cubicBezTo>
                          <a:pt x="750" y="1268"/>
                          <a:pt x="759" y="1259"/>
                          <a:pt x="750" y="1250"/>
                        </a:cubicBezTo>
                        <a:lnTo>
                          <a:pt x="45" y="10"/>
                        </a:lnTo>
                        <a:cubicBezTo>
                          <a:pt x="36" y="1"/>
                          <a:pt x="28" y="1"/>
                          <a:pt x="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37" name="Google Shape;1037;p34"/>
                  <p:cNvSpPr/>
                  <p:nvPr/>
                </p:nvSpPr>
                <p:spPr>
                  <a:xfrm>
                    <a:off x="5842066" y="2963329"/>
                    <a:ext cx="43131" cy="605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1" extrusionOk="0">
                        <a:moveTo>
                          <a:pt x="652" y="0"/>
                        </a:moveTo>
                        <a:cubicBezTo>
                          <a:pt x="646" y="0"/>
                          <a:pt x="640" y="7"/>
                          <a:pt x="634" y="13"/>
                        </a:cubicBezTo>
                        <a:lnTo>
                          <a:pt x="9" y="914"/>
                        </a:lnTo>
                        <a:cubicBezTo>
                          <a:pt x="0" y="923"/>
                          <a:pt x="0" y="932"/>
                          <a:pt x="9" y="941"/>
                        </a:cubicBezTo>
                        <a:lnTo>
                          <a:pt x="27" y="941"/>
                        </a:lnTo>
                        <a:cubicBezTo>
                          <a:pt x="27" y="941"/>
                          <a:pt x="36" y="941"/>
                          <a:pt x="36" y="932"/>
                        </a:cubicBezTo>
                        <a:lnTo>
                          <a:pt x="669" y="31"/>
                        </a:lnTo>
                        <a:cubicBezTo>
                          <a:pt x="669" y="22"/>
                          <a:pt x="669" y="13"/>
                          <a:pt x="660" y="4"/>
                        </a:cubicBezTo>
                        <a:cubicBezTo>
                          <a:pt x="658" y="1"/>
                          <a:pt x="655" y="0"/>
                          <a:pt x="65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38" name="Google Shape;1038;p34"/>
                  <p:cNvSpPr/>
                  <p:nvPr/>
                </p:nvSpPr>
                <p:spPr>
                  <a:xfrm>
                    <a:off x="5796682" y="2992234"/>
                    <a:ext cx="42552" cy="724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1" h="1126" extrusionOk="0">
                        <a:moveTo>
                          <a:pt x="9" y="1"/>
                        </a:moveTo>
                        <a:cubicBezTo>
                          <a:pt x="0" y="10"/>
                          <a:pt x="0" y="19"/>
                          <a:pt x="0" y="28"/>
                        </a:cubicBezTo>
                        <a:lnTo>
                          <a:pt x="616" y="1116"/>
                        </a:lnTo>
                        <a:cubicBezTo>
                          <a:pt x="625" y="1116"/>
                          <a:pt x="634" y="1125"/>
                          <a:pt x="634" y="1125"/>
                        </a:cubicBezTo>
                        <a:cubicBezTo>
                          <a:pt x="643" y="1125"/>
                          <a:pt x="643" y="1125"/>
                          <a:pt x="643" y="1116"/>
                        </a:cubicBezTo>
                        <a:cubicBezTo>
                          <a:pt x="661" y="1116"/>
                          <a:pt x="661" y="1098"/>
                          <a:pt x="652" y="1089"/>
                        </a:cubicBezTo>
                        <a:lnTo>
                          <a:pt x="36" y="10"/>
                        </a:lnTo>
                        <a:cubicBezTo>
                          <a:pt x="36" y="1"/>
                          <a:pt x="18" y="1"/>
                          <a:pt x="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39" name="Google Shape;1039;p34"/>
                  <p:cNvSpPr/>
                  <p:nvPr/>
                </p:nvSpPr>
                <p:spPr>
                  <a:xfrm>
                    <a:off x="5842066" y="3050814"/>
                    <a:ext cx="43131" cy="603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38" extrusionOk="0">
                        <a:moveTo>
                          <a:pt x="660" y="1"/>
                        </a:moveTo>
                        <a:cubicBezTo>
                          <a:pt x="651" y="1"/>
                          <a:pt x="642" y="1"/>
                          <a:pt x="634" y="10"/>
                        </a:cubicBezTo>
                        <a:lnTo>
                          <a:pt x="9" y="911"/>
                        </a:lnTo>
                        <a:cubicBezTo>
                          <a:pt x="0" y="920"/>
                          <a:pt x="0" y="929"/>
                          <a:pt x="9" y="938"/>
                        </a:cubicBezTo>
                        <a:lnTo>
                          <a:pt x="27" y="938"/>
                        </a:lnTo>
                        <a:cubicBezTo>
                          <a:pt x="27" y="938"/>
                          <a:pt x="36" y="938"/>
                          <a:pt x="36" y="929"/>
                        </a:cubicBezTo>
                        <a:lnTo>
                          <a:pt x="669" y="28"/>
                        </a:lnTo>
                        <a:cubicBezTo>
                          <a:pt x="669" y="19"/>
                          <a:pt x="669" y="10"/>
                          <a:pt x="660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40" name="Google Shape;1040;p34"/>
                  <p:cNvSpPr/>
                  <p:nvPr/>
                </p:nvSpPr>
                <p:spPr>
                  <a:xfrm>
                    <a:off x="5796682" y="3079783"/>
                    <a:ext cx="46028" cy="899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5" h="1398" extrusionOk="0">
                        <a:moveTo>
                          <a:pt x="23" y="0"/>
                        </a:moveTo>
                        <a:cubicBezTo>
                          <a:pt x="18" y="0"/>
                          <a:pt x="13" y="2"/>
                          <a:pt x="9" y="6"/>
                        </a:cubicBezTo>
                        <a:cubicBezTo>
                          <a:pt x="0" y="6"/>
                          <a:pt x="0" y="15"/>
                          <a:pt x="0" y="33"/>
                        </a:cubicBezTo>
                        <a:lnTo>
                          <a:pt x="669" y="1389"/>
                        </a:lnTo>
                        <a:cubicBezTo>
                          <a:pt x="669" y="1398"/>
                          <a:pt x="678" y="1398"/>
                          <a:pt x="687" y="1398"/>
                        </a:cubicBezTo>
                        <a:lnTo>
                          <a:pt x="696" y="1398"/>
                        </a:lnTo>
                        <a:cubicBezTo>
                          <a:pt x="705" y="1389"/>
                          <a:pt x="714" y="1380"/>
                          <a:pt x="705" y="1371"/>
                        </a:cubicBezTo>
                        <a:lnTo>
                          <a:pt x="36" y="15"/>
                        </a:lnTo>
                        <a:cubicBezTo>
                          <a:pt x="36" y="4"/>
                          <a:pt x="30" y="0"/>
                          <a:pt x="2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41" name="Google Shape;1041;p34"/>
                  <p:cNvSpPr/>
                  <p:nvPr/>
                </p:nvSpPr>
                <p:spPr>
                  <a:xfrm>
                    <a:off x="5842066" y="3138106"/>
                    <a:ext cx="43131" cy="60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7" extrusionOk="0">
                        <a:moveTo>
                          <a:pt x="660" y="1"/>
                        </a:moveTo>
                        <a:cubicBezTo>
                          <a:pt x="651" y="1"/>
                          <a:pt x="642" y="1"/>
                          <a:pt x="634" y="10"/>
                        </a:cubicBezTo>
                        <a:lnTo>
                          <a:pt x="9" y="911"/>
                        </a:lnTo>
                        <a:cubicBezTo>
                          <a:pt x="0" y="920"/>
                          <a:pt x="0" y="929"/>
                          <a:pt x="9" y="938"/>
                        </a:cubicBezTo>
                        <a:cubicBezTo>
                          <a:pt x="18" y="938"/>
                          <a:pt x="18" y="947"/>
                          <a:pt x="27" y="947"/>
                        </a:cubicBezTo>
                        <a:cubicBezTo>
                          <a:pt x="27" y="947"/>
                          <a:pt x="36" y="938"/>
                          <a:pt x="36" y="938"/>
                        </a:cubicBezTo>
                        <a:lnTo>
                          <a:pt x="669" y="37"/>
                        </a:lnTo>
                        <a:cubicBezTo>
                          <a:pt x="669" y="28"/>
                          <a:pt x="669" y="10"/>
                          <a:pt x="660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42" name="Google Shape;1042;p34"/>
                  <p:cNvSpPr/>
                  <p:nvPr/>
                </p:nvSpPr>
                <p:spPr>
                  <a:xfrm>
                    <a:off x="5796682" y="3167204"/>
                    <a:ext cx="46028" cy="921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5" h="1432" extrusionOk="0">
                        <a:moveTo>
                          <a:pt x="19" y="0"/>
                        </a:moveTo>
                        <a:cubicBezTo>
                          <a:pt x="15" y="0"/>
                          <a:pt x="12" y="1"/>
                          <a:pt x="9" y="4"/>
                        </a:cubicBezTo>
                        <a:cubicBezTo>
                          <a:pt x="0" y="4"/>
                          <a:pt x="0" y="22"/>
                          <a:pt x="0" y="31"/>
                        </a:cubicBezTo>
                        <a:lnTo>
                          <a:pt x="669" y="1422"/>
                        </a:lnTo>
                        <a:cubicBezTo>
                          <a:pt x="669" y="1422"/>
                          <a:pt x="678" y="1431"/>
                          <a:pt x="687" y="1431"/>
                        </a:cubicBezTo>
                        <a:lnTo>
                          <a:pt x="696" y="1431"/>
                        </a:lnTo>
                        <a:cubicBezTo>
                          <a:pt x="705" y="1422"/>
                          <a:pt x="714" y="1413"/>
                          <a:pt x="705" y="1404"/>
                        </a:cubicBezTo>
                        <a:lnTo>
                          <a:pt x="36" y="13"/>
                        </a:lnTo>
                        <a:cubicBezTo>
                          <a:pt x="36" y="6"/>
                          <a:pt x="27" y="0"/>
                          <a:pt x="1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</p:grpSp>
          </p:grpSp>
          <p:grpSp>
            <p:nvGrpSpPr>
              <p:cNvPr id="1043" name="Google Shape;1043;p34"/>
              <p:cNvGrpSpPr/>
              <p:nvPr/>
            </p:nvGrpSpPr>
            <p:grpSpPr>
              <a:xfrm>
                <a:off x="4414163" y="4110121"/>
                <a:ext cx="519026" cy="1270159"/>
                <a:chOff x="5724904" y="2758554"/>
                <a:chExt cx="228596" cy="559418"/>
              </a:xfrm>
            </p:grpSpPr>
            <p:sp>
              <p:nvSpPr>
                <p:cNvPr id="1044" name="Google Shape;1044;p34"/>
                <p:cNvSpPr/>
                <p:nvPr/>
              </p:nvSpPr>
              <p:spPr>
                <a:xfrm>
                  <a:off x="5724904" y="2758554"/>
                  <a:ext cx="228596" cy="558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1" h="8672" extrusionOk="0">
                      <a:moveTo>
                        <a:pt x="1776" y="0"/>
                      </a:moveTo>
                      <a:cubicBezTo>
                        <a:pt x="0" y="0"/>
                        <a:pt x="1187" y="8671"/>
                        <a:pt x="1187" y="8671"/>
                      </a:cubicBezTo>
                      <a:lnTo>
                        <a:pt x="2498" y="8671"/>
                      </a:lnTo>
                      <a:cubicBezTo>
                        <a:pt x="2498" y="8671"/>
                        <a:pt x="3551" y="0"/>
                        <a:pt x="17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grpSp>
              <p:nvGrpSpPr>
                <p:cNvPr id="1045" name="Google Shape;1045;p34"/>
                <p:cNvGrpSpPr/>
                <p:nvPr/>
              </p:nvGrpSpPr>
              <p:grpSpPr>
                <a:xfrm>
                  <a:off x="5793785" y="2828593"/>
                  <a:ext cx="91412" cy="489379"/>
                  <a:chOff x="5793785" y="2828593"/>
                  <a:chExt cx="91412" cy="489379"/>
                </a:xfrm>
              </p:grpSpPr>
              <p:sp>
                <p:nvSpPr>
                  <p:cNvPr id="1046" name="Google Shape;1046;p34"/>
                  <p:cNvSpPr/>
                  <p:nvPr/>
                </p:nvSpPr>
                <p:spPr>
                  <a:xfrm>
                    <a:off x="5839748" y="2828593"/>
                    <a:ext cx="2382" cy="4893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" h="7602" extrusionOk="0">
                        <a:moveTo>
                          <a:pt x="18" y="0"/>
                        </a:moveTo>
                        <a:cubicBezTo>
                          <a:pt x="9" y="0"/>
                          <a:pt x="0" y="9"/>
                          <a:pt x="0" y="18"/>
                        </a:cubicBezTo>
                        <a:lnTo>
                          <a:pt x="0" y="7583"/>
                        </a:lnTo>
                        <a:cubicBezTo>
                          <a:pt x="0" y="7592"/>
                          <a:pt x="9" y="7601"/>
                          <a:pt x="18" y="7601"/>
                        </a:cubicBezTo>
                        <a:cubicBezTo>
                          <a:pt x="27" y="7601"/>
                          <a:pt x="36" y="7592"/>
                          <a:pt x="36" y="7583"/>
                        </a:cubicBezTo>
                        <a:lnTo>
                          <a:pt x="36" y="18"/>
                        </a:lnTo>
                        <a:cubicBezTo>
                          <a:pt x="36" y="9"/>
                          <a:pt x="27" y="0"/>
                          <a:pt x="1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47" name="Google Shape;1047;p34"/>
                  <p:cNvSpPr/>
                  <p:nvPr/>
                </p:nvSpPr>
                <p:spPr>
                  <a:xfrm>
                    <a:off x="5839748" y="2875844"/>
                    <a:ext cx="43131" cy="607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4" extrusionOk="0">
                        <a:moveTo>
                          <a:pt x="643" y="0"/>
                        </a:moveTo>
                        <a:cubicBezTo>
                          <a:pt x="636" y="0"/>
                          <a:pt x="629" y="2"/>
                          <a:pt x="625" y="7"/>
                        </a:cubicBezTo>
                        <a:lnTo>
                          <a:pt x="0" y="908"/>
                        </a:lnTo>
                        <a:cubicBezTo>
                          <a:pt x="0" y="917"/>
                          <a:pt x="0" y="935"/>
                          <a:pt x="9" y="935"/>
                        </a:cubicBezTo>
                        <a:cubicBezTo>
                          <a:pt x="9" y="944"/>
                          <a:pt x="18" y="944"/>
                          <a:pt x="18" y="944"/>
                        </a:cubicBezTo>
                        <a:cubicBezTo>
                          <a:pt x="27" y="944"/>
                          <a:pt x="27" y="935"/>
                          <a:pt x="36" y="935"/>
                        </a:cubicBezTo>
                        <a:lnTo>
                          <a:pt x="661" y="34"/>
                        </a:lnTo>
                        <a:cubicBezTo>
                          <a:pt x="670" y="25"/>
                          <a:pt x="670" y="7"/>
                          <a:pt x="661" y="7"/>
                        </a:cubicBezTo>
                        <a:cubicBezTo>
                          <a:pt x="656" y="2"/>
                          <a:pt x="649" y="0"/>
                          <a:pt x="64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48" name="Google Shape;1048;p34"/>
                  <p:cNvSpPr/>
                  <p:nvPr/>
                </p:nvSpPr>
                <p:spPr>
                  <a:xfrm>
                    <a:off x="5793785" y="2904942"/>
                    <a:ext cx="48925" cy="822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0" h="1277" extrusionOk="0">
                        <a:moveTo>
                          <a:pt x="19" y="1"/>
                        </a:moveTo>
                        <a:cubicBezTo>
                          <a:pt x="10" y="10"/>
                          <a:pt x="1" y="19"/>
                          <a:pt x="10" y="28"/>
                        </a:cubicBezTo>
                        <a:lnTo>
                          <a:pt x="714" y="1268"/>
                        </a:lnTo>
                        <a:cubicBezTo>
                          <a:pt x="723" y="1277"/>
                          <a:pt x="723" y="1277"/>
                          <a:pt x="732" y="1277"/>
                        </a:cubicBezTo>
                        <a:lnTo>
                          <a:pt x="741" y="1277"/>
                        </a:lnTo>
                        <a:cubicBezTo>
                          <a:pt x="750" y="1268"/>
                          <a:pt x="759" y="1259"/>
                          <a:pt x="750" y="1250"/>
                        </a:cubicBezTo>
                        <a:lnTo>
                          <a:pt x="45" y="10"/>
                        </a:lnTo>
                        <a:cubicBezTo>
                          <a:pt x="36" y="1"/>
                          <a:pt x="28" y="1"/>
                          <a:pt x="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49" name="Google Shape;1049;p34"/>
                  <p:cNvSpPr/>
                  <p:nvPr/>
                </p:nvSpPr>
                <p:spPr>
                  <a:xfrm>
                    <a:off x="5842066" y="2963329"/>
                    <a:ext cx="43131" cy="605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1" extrusionOk="0">
                        <a:moveTo>
                          <a:pt x="652" y="0"/>
                        </a:moveTo>
                        <a:cubicBezTo>
                          <a:pt x="646" y="0"/>
                          <a:pt x="640" y="7"/>
                          <a:pt x="634" y="13"/>
                        </a:cubicBezTo>
                        <a:lnTo>
                          <a:pt x="9" y="914"/>
                        </a:lnTo>
                        <a:cubicBezTo>
                          <a:pt x="0" y="923"/>
                          <a:pt x="0" y="932"/>
                          <a:pt x="9" y="941"/>
                        </a:cubicBezTo>
                        <a:lnTo>
                          <a:pt x="27" y="941"/>
                        </a:lnTo>
                        <a:cubicBezTo>
                          <a:pt x="27" y="941"/>
                          <a:pt x="36" y="941"/>
                          <a:pt x="36" y="932"/>
                        </a:cubicBezTo>
                        <a:lnTo>
                          <a:pt x="669" y="31"/>
                        </a:lnTo>
                        <a:cubicBezTo>
                          <a:pt x="669" y="22"/>
                          <a:pt x="669" y="13"/>
                          <a:pt x="660" y="4"/>
                        </a:cubicBezTo>
                        <a:cubicBezTo>
                          <a:pt x="658" y="1"/>
                          <a:pt x="655" y="0"/>
                          <a:pt x="65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50" name="Google Shape;1050;p34"/>
                  <p:cNvSpPr/>
                  <p:nvPr/>
                </p:nvSpPr>
                <p:spPr>
                  <a:xfrm>
                    <a:off x="5796682" y="2992234"/>
                    <a:ext cx="42552" cy="724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1" h="1126" extrusionOk="0">
                        <a:moveTo>
                          <a:pt x="9" y="1"/>
                        </a:moveTo>
                        <a:cubicBezTo>
                          <a:pt x="0" y="10"/>
                          <a:pt x="0" y="19"/>
                          <a:pt x="0" y="28"/>
                        </a:cubicBezTo>
                        <a:lnTo>
                          <a:pt x="616" y="1116"/>
                        </a:lnTo>
                        <a:cubicBezTo>
                          <a:pt x="625" y="1116"/>
                          <a:pt x="634" y="1125"/>
                          <a:pt x="634" y="1125"/>
                        </a:cubicBezTo>
                        <a:cubicBezTo>
                          <a:pt x="643" y="1125"/>
                          <a:pt x="643" y="1125"/>
                          <a:pt x="643" y="1116"/>
                        </a:cubicBezTo>
                        <a:cubicBezTo>
                          <a:pt x="661" y="1116"/>
                          <a:pt x="661" y="1098"/>
                          <a:pt x="652" y="1089"/>
                        </a:cubicBezTo>
                        <a:lnTo>
                          <a:pt x="36" y="10"/>
                        </a:lnTo>
                        <a:cubicBezTo>
                          <a:pt x="36" y="1"/>
                          <a:pt x="18" y="1"/>
                          <a:pt x="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51" name="Google Shape;1051;p34"/>
                  <p:cNvSpPr/>
                  <p:nvPr/>
                </p:nvSpPr>
                <p:spPr>
                  <a:xfrm>
                    <a:off x="5842066" y="3050814"/>
                    <a:ext cx="43131" cy="603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38" extrusionOk="0">
                        <a:moveTo>
                          <a:pt x="660" y="1"/>
                        </a:moveTo>
                        <a:cubicBezTo>
                          <a:pt x="651" y="1"/>
                          <a:pt x="642" y="1"/>
                          <a:pt x="634" y="10"/>
                        </a:cubicBezTo>
                        <a:lnTo>
                          <a:pt x="9" y="911"/>
                        </a:lnTo>
                        <a:cubicBezTo>
                          <a:pt x="0" y="920"/>
                          <a:pt x="0" y="929"/>
                          <a:pt x="9" y="938"/>
                        </a:cubicBezTo>
                        <a:lnTo>
                          <a:pt x="27" y="938"/>
                        </a:lnTo>
                        <a:cubicBezTo>
                          <a:pt x="27" y="938"/>
                          <a:pt x="36" y="938"/>
                          <a:pt x="36" y="929"/>
                        </a:cubicBezTo>
                        <a:lnTo>
                          <a:pt x="669" y="28"/>
                        </a:lnTo>
                        <a:cubicBezTo>
                          <a:pt x="669" y="19"/>
                          <a:pt x="669" y="10"/>
                          <a:pt x="660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52" name="Google Shape;1052;p34"/>
                  <p:cNvSpPr/>
                  <p:nvPr/>
                </p:nvSpPr>
                <p:spPr>
                  <a:xfrm>
                    <a:off x="5796682" y="3079783"/>
                    <a:ext cx="46028" cy="899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5" h="1398" extrusionOk="0">
                        <a:moveTo>
                          <a:pt x="23" y="0"/>
                        </a:moveTo>
                        <a:cubicBezTo>
                          <a:pt x="18" y="0"/>
                          <a:pt x="13" y="2"/>
                          <a:pt x="9" y="6"/>
                        </a:cubicBezTo>
                        <a:cubicBezTo>
                          <a:pt x="0" y="6"/>
                          <a:pt x="0" y="15"/>
                          <a:pt x="0" y="33"/>
                        </a:cubicBezTo>
                        <a:lnTo>
                          <a:pt x="669" y="1389"/>
                        </a:lnTo>
                        <a:cubicBezTo>
                          <a:pt x="669" y="1398"/>
                          <a:pt x="678" y="1398"/>
                          <a:pt x="687" y="1398"/>
                        </a:cubicBezTo>
                        <a:lnTo>
                          <a:pt x="696" y="1398"/>
                        </a:lnTo>
                        <a:cubicBezTo>
                          <a:pt x="705" y="1389"/>
                          <a:pt x="714" y="1380"/>
                          <a:pt x="705" y="1371"/>
                        </a:cubicBezTo>
                        <a:lnTo>
                          <a:pt x="36" y="15"/>
                        </a:lnTo>
                        <a:cubicBezTo>
                          <a:pt x="36" y="4"/>
                          <a:pt x="30" y="0"/>
                          <a:pt x="2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53" name="Google Shape;1053;p34"/>
                  <p:cNvSpPr/>
                  <p:nvPr/>
                </p:nvSpPr>
                <p:spPr>
                  <a:xfrm>
                    <a:off x="5842066" y="3138106"/>
                    <a:ext cx="43131" cy="60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7" extrusionOk="0">
                        <a:moveTo>
                          <a:pt x="660" y="1"/>
                        </a:moveTo>
                        <a:cubicBezTo>
                          <a:pt x="651" y="1"/>
                          <a:pt x="642" y="1"/>
                          <a:pt x="634" y="10"/>
                        </a:cubicBezTo>
                        <a:lnTo>
                          <a:pt x="9" y="911"/>
                        </a:lnTo>
                        <a:cubicBezTo>
                          <a:pt x="0" y="920"/>
                          <a:pt x="0" y="929"/>
                          <a:pt x="9" y="938"/>
                        </a:cubicBezTo>
                        <a:cubicBezTo>
                          <a:pt x="18" y="938"/>
                          <a:pt x="18" y="947"/>
                          <a:pt x="27" y="947"/>
                        </a:cubicBezTo>
                        <a:cubicBezTo>
                          <a:pt x="27" y="947"/>
                          <a:pt x="36" y="938"/>
                          <a:pt x="36" y="938"/>
                        </a:cubicBezTo>
                        <a:lnTo>
                          <a:pt x="669" y="37"/>
                        </a:lnTo>
                        <a:cubicBezTo>
                          <a:pt x="669" y="28"/>
                          <a:pt x="669" y="10"/>
                          <a:pt x="660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54" name="Google Shape;1054;p34"/>
                  <p:cNvSpPr/>
                  <p:nvPr/>
                </p:nvSpPr>
                <p:spPr>
                  <a:xfrm>
                    <a:off x="5796682" y="3167204"/>
                    <a:ext cx="46028" cy="921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5" h="1432" extrusionOk="0">
                        <a:moveTo>
                          <a:pt x="19" y="0"/>
                        </a:moveTo>
                        <a:cubicBezTo>
                          <a:pt x="15" y="0"/>
                          <a:pt x="12" y="1"/>
                          <a:pt x="9" y="4"/>
                        </a:cubicBezTo>
                        <a:cubicBezTo>
                          <a:pt x="0" y="4"/>
                          <a:pt x="0" y="22"/>
                          <a:pt x="0" y="31"/>
                        </a:cubicBezTo>
                        <a:lnTo>
                          <a:pt x="669" y="1422"/>
                        </a:lnTo>
                        <a:cubicBezTo>
                          <a:pt x="669" y="1422"/>
                          <a:pt x="678" y="1431"/>
                          <a:pt x="687" y="1431"/>
                        </a:cubicBezTo>
                        <a:lnTo>
                          <a:pt x="696" y="1431"/>
                        </a:lnTo>
                        <a:cubicBezTo>
                          <a:pt x="705" y="1422"/>
                          <a:pt x="714" y="1413"/>
                          <a:pt x="705" y="1404"/>
                        </a:cubicBezTo>
                        <a:lnTo>
                          <a:pt x="36" y="13"/>
                        </a:lnTo>
                        <a:cubicBezTo>
                          <a:pt x="36" y="6"/>
                          <a:pt x="27" y="0"/>
                          <a:pt x="1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</p:grpSp>
          </p:grpSp>
          <p:grpSp>
            <p:nvGrpSpPr>
              <p:cNvPr id="1055" name="Google Shape;1055;p34"/>
              <p:cNvGrpSpPr/>
              <p:nvPr/>
            </p:nvGrpSpPr>
            <p:grpSpPr>
              <a:xfrm>
                <a:off x="4881458" y="4264078"/>
                <a:ext cx="393207" cy="962255"/>
                <a:chOff x="5724904" y="2758554"/>
                <a:chExt cx="228596" cy="559418"/>
              </a:xfrm>
            </p:grpSpPr>
            <p:sp>
              <p:nvSpPr>
                <p:cNvPr id="1056" name="Google Shape;1056;p34"/>
                <p:cNvSpPr/>
                <p:nvPr/>
              </p:nvSpPr>
              <p:spPr>
                <a:xfrm>
                  <a:off x="5724904" y="2758554"/>
                  <a:ext cx="228596" cy="558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1" h="8672" extrusionOk="0">
                      <a:moveTo>
                        <a:pt x="1776" y="0"/>
                      </a:moveTo>
                      <a:cubicBezTo>
                        <a:pt x="0" y="0"/>
                        <a:pt x="1187" y="8671"/>
                        <a:pt x="1187" y="8671"/>
                      </a:cubicBezTo>
                      <a:lnTo>
                        <a:pt x="2498" y="8671"/>
                      </a:lnTo>
                      <a:cubicBezTo>
                        <a:pt x="2498" y="8671"/>
                        <a:pt x="3551" y="0"/>
                        <a:pt x="17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grpSp>
              <p:nvGrpSpPr>
                <p:cNvPr id="1057" name="Google Shape;1057;p34"/>
                <p:cNvGrpSpPr/>
                <p:nvPr/>
              </p:nvGrpSpPr>
              <p:grpSpPr>
                <a:xfrm>
                  <a:off x="5793785" y="2828593"/>
                  <a:ext cx="91412" cy="489379"/>
                  <a:chOff x="5793785" y="2828593"/>
                  <a:chExt cx="91412" cy="489379"/>
                </a:xfrm>
              </p:grpSpPr>
              <p:sp>
                <p:nvSpPr>
                  <p:cNvPr id="1058" name="Google Shape;1058;p34"/>
                  <p:cNvSpPr/>
                  <p:nvPr/>
                </p:nvSpPr>
                <p:spPr>
                  <a:xfrm>
                    <a:off x="5839748" y="2828593"/>
                    <a:ext cx="2382" cy="4893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" h="7602" extrusionOk="0">
                        <a:moveTo>
                          <a:pt x="18" y="0"/>
                        </a:moveTo>
                        <a:cubicBezTo>
                          <a:pt x="9" y="0"/>
                          <a:pt x="0" y="9"/>
                          <a:pt x="0" y="18"/>
                        </a:cubicBezTo>
                        <a:lnTo>
                          <a:pt x="0" y="7583"/>
                        </a:lnTo>
                        <a:cubicBezTo>
                          <a:pt x="0" y="7592"/>
                          <a:pt x="9" y="7601"/>
                          <a:pt x="18" y="7601"/>
                        </a:cubicBezTo>
                        <a:cubicBezTo>
                          <a:pt x="27" y="7601"/>
                          <a:pt x="36" y="7592"/>
                          <a:pt x="36" y="7583"/>
                        </a:cubicBezTo>
                        <a:lnTo>
                          <a:pt x="36" y="18"/>
                        </a:lnTo>
                        <a:cubicBezTo>
                          <a:pt x="36" y="9"/>
                          <a:pt x="27" y="0"/>
                          <a:pt x="1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59" name="Google Shape;1059;p34"/>
                  <p:cNvSpPr/>
                  <p:nvPr/>
                </p:nvSpPr>
                <p:spPr>
                  <a:xfrm>
                    <a:off x="5839748" y="2875844"/>
                    <a:ext cx="43131" cy="607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4" extrusionOk="0">
                        <a:moveTo>
                          <a:pt x="643" y="0"/>
                        </a:moveTo>
                        <a:cubicBezTo>
                          <a:pt x="636" y="0"/>
                          <a:pt x="629" y="2"/>
                          <a:pt x="625" y="7"/>
                        </a:cubicBezTo>
                        <a:lnTo>
                          <a:pt x="0" y="908"/>
                        </a:lnTo>
                        <a:cubicBezTo>
                          <a:pt x="0" y="917"/>
                          <a:pt x="0" y="935"/>
                          <a:pt x="9" y="935"/>
                        </a:cubicBezTo>
                        <a:cubicBezTo>
                          <a:pt x="9" y="944"/>
                          <a:pt x="18" y="944"/>
                          <a:pt x="18" y="944"/>
                        </a:cubicBezTo>
                        <a:cubicBezTo>
                          <a:pt x="27" y="944"/>
                          <a:pt x="27" y="935"/>
                          <a:pt x="36" y="935"/>
                        </a:cubicBezTo>
                        <a:lnTo>
                          <a:pt x="661" y="34"/>
                        </a:lnTo>
                        <a:cubicBezTo>
                          <a:pt x="670" y="25"/>
                          <a:pt x="670" y="7"/>
                          <a:pt x="661" y="7"/>
                        </a:cubicBezTo>
                        <a:cubicBezTo>
                          <a:pt x="656" y="2"/>
                          <a:pt x="649" y="0"/>
                          <a:pt x="64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60" name="Google Shape;1060;p34"/>
                  <p:cNvSpPr/>
                  <p:nvPr/>
                </p:nvSpPr>
                <p:spPr>
                  <a:xfrm>
                    <a:off x="5793785" y="2904942"/>
                    <a:ext cx="48925" cy="822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0" h="1277" extrusionOk="0">
                        <a:moveTo>
                          <a:pt x="19" y="1"/>
                        </a:moveTo>
                        <a:cubicBezTo>
                          <a:pt x="10" y="10"/>
                          <a:pt x="1" y="19"/>
                          <a:pt x="10" y="28"/>
                        </a:cubicBezTo>
                        <a:lnTo>
                          <a:pt x="714" y="1268"/>
                        </a:lnTo>
                        <a:cubicBezTo>
                          <a:pt x="723" y="1277"/>
                          <a:pt x="723" y="1277"/>
                          <a:pt x="732" y="1277"/>
                        </a:cubicBezTo>
                        <a:lnTo>
                          <a:pt x="741" y="1277"/>
                        </a:lnTo>
                        <a:cubicBezTo>
                          <a:pt x="750" y="1268"/>
                          <a:pt x="759" y="1259"/>
                          <a:pt x="750" y="1250"/>
                        </a:cubicBezTo>
                        <a:lnTo>
                          <a:pt x="45" y="10"/>
                        </a:lnTo>
                        <a:cubicBezTo>
                          <a:pt x="36" y="1"/>
                          <a:pt x="28" y="1"/>
                          <a:pt x="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61" name="Google Shape;1061;p34"/>
                  <p:cNvSpPr/>
                  <p:nvPr/>
                </p:nvSpPr>
                <p:spPr>
                  <a:xfrm>
                    <a:off x="5842066" y="2963329"/>
                    <a:ext cx="43131" cy="605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1" extrusionOk="0">
                        <a:moveTo>
                          <a:pt x="652" y="0"/>
                        </a:moveTo>
                        <a:cubicBezTo>
                          <a:pt x="646" y="0"/>
                          <a:pt x="640" y="7"/>
                          <a:pt x="634" y="13"/>
                        </a:cubicBezTo>
                        <a:lnTo>
                          <a:pt x="9" y="914"/>
                        </a:lnTo>
                        <a:cubicBezTo>
                          <a:pt x="0" y="923"/>
                          <a:pt x="0" y="932"/>
                          <a:pt x="9" y="941"/>
                        </a:cubicBezTo>
                        <a:lnTo>
                          <a:pt x="27" y="941"/>
                        </a:lnTo>
                        <a:cubicBezTo>
                          <a:pt x="27" y="941"/>
                          <a:pt x="36" y="941"/>
                          <a:pt x="36" y="932"/>
                        </a:cubicBezTo>
                        <a:lnTo>
                          <a:pt x="669" y="31"/>
                        </a:lnTo>
                        <a:cubicBezTo>
                          <a:pt x="669" y="22"/>
                          <a:pt x="669" y="13"/>
                          <a:pt x="660" y="4"/>
                        </a:cubicBezTo>
                        <a:cubicBezTo>
                          <a:pt x="658" y="1"/>
                          <a:pt x="655" y="0"/>
                          <a:pt x="65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62" name="Google Shape;1062;p34"/>
                  <p:cNvSpPr/>
                  <p:nvPr/>
                </p:nvSpPr>
                <p:spPr>
                  <a:xfrm>
                    <a:off x="5796682" y="2992234"/>
                    <a:ext cx="42552" cy="724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1" h="1126" extrusionOk="0">
                        <a:moveTo>
                          <a:pt x="9" y="1"/>
                        </a:moveTo>
                        <a:cubicBezTo>
                          <a:pt x="0" y="10"/>
                          <a:pt x="0" y="19"/>
                          <a:pt x="0" y="28"/>
                        </a:cubicBezTo>
                        <a:lnTo>
                          <a:pt x="616" y="1116"/>
                        </a:lnTo>
                        <a:cubicBezTo>
                          <a:pt x="625" y="1116"/>
                          <a:pt x="634" y="1125"/>
                          <a:pt x="634" y="1125"/>
                        </a:cubicBezTo>
                        <a:cubicBezTo>
                          <a:pt x="643" y="1125"/>
                          <a:pt x="643" y="1125"/>
                          <a:pt x="643" y="1116"/>
                        </a:cubicBezTo>
                        <a:cubicBezTo>
                          <a:pt x="661" y="1116"/>
                          <a:pt x="661" y="1098"/>
                          <a:pt x="652" y="1089"/>
                        </a:cubicBezTo>
                        <a:lnTo>
                          <a:pt x="36" y="10"/>
                        </a:lnTo>
                        <a:cubicBezTo>
                          <a:pt x="36" y="1"/>
                          <a:pt x="18" y="1"/>
                          <a:pt x="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63" name="Google Shape;1063;p34"/>
                  <p:cNvSpPr/>
                  <p:nvPr/>
                </p:nvSpPr>
                <p:spPr>
                  <a:xfrm>
                    <a:off x="5842066" y="3050814"/>
                    <a:ext cx="43131" cy="603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38" extrusionOk="0">
                        <a:moveTo>
                          <a:pt x="660" y="1"/>
                        </a:moveTo>
                        <a:cubicBezTo>
                          <a:pt x="651" y="1"/>
                          <a:pt x="642" y="1"/>
                          <a:pt x="634" y="10"/>
                        </a:cubicBezTo>
                        <a:lnTo>
                          <a:pt x="9" y="911"/>
                        </a:lnTo>
                        <a:cubicBezTo>
                          <a:pt x="0" y="920"/>
                          <a:pt x="0" y="929"/>
                          <a:pt x="9" y="938"/>
                        </a:cubicBezTo>
                        <a:lnTo>
                          <a:pt x="27" y="938"/>
                        </a:lnTo>
                        <a:cubicBezTo>
                          <a:pt x="27" y="938"/>
                          <a:pt x="36" y="938"/>
                          <a:pt x="36" y="929"/>
                        </a:cubicBezTo>
                        <a:lnTo>
                          <a:pt x="669" y="28"/>
                        </a:lnTo>
                        <a:cubicBezTo>
                          <a:pt x="669" y="19"/>
                          <a:pt x="669" y="10"/>
                          <a:pt x="660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64" name="Google Shape;1064;p34"/>
                  <p:cNvSpPr/>
                  <p:nvPr/>
                </p:nvSpPr>
                <p:spPr>
                  <a:xfrm>
                    <a:off x="5796682" y="3079783"/>
                    <a:ext cx="46028" cy="899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5" h="1398" extrusionOk="0">
                        <a:moveTo>
                          <a:pt x="23" y="0"/>
                        </a:moveTo>
                        <a:cubicBezTo>
                          <a:pt x="18" y="0"/>
                          <a:pt x="13" y="2"/>
                          <a:pt x="9" y="6"/>
                        </a:cubicBezTo>
                        <a:cubicBezTo>
                          <a:pt x="0" y="6"/>
                          <a:pt x="0" y="15"/>
                          <a:pt x="0" y="33"/>
                        </a:cubicBezTo>
                        <a:lnTo>
                          <a:pt x="669" y="1389"/>
                        </a:lnTo>
                        <a:cubicBezTo>
                          <a:pt x="669" y="1398"/>
                          <a:pt x="678" y="1398"/>
                          <a:pt x="687" y="1398"/>
                        </a:cubicBezTo>
                        <a:lnTo>
                          <a:pt x="696" y="1398"/>
                        </a:lnTo>
                        <a:cubicBezTo>
                          <a:pt x="705" y="1389"/>
                          <a:pt x="714" y="1380"/>
                          <a:pt x="705" y="1371"/>
                        </a:cubicBezTo>
                        <a:lnTo>
                          <a:pt x="36" y="15"/>
                        </a:lnTo>
                        <a:cubicBezTo>
                          <a:pt x="36" y="4"/>
                          <a:pt x="30" y="0"/>
                          <a:pt x="2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65" name="Google Shape;1065;p34"/>
                  <p:cNvSpPr/>
                  <p:nvPr/>
                </p:nvSpPr>
                <p:spPr>
                  <a:xfrm>
                    <a:off x="5842066" y="3138106"/>
                    <a:ext cx="43131" cy="60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7" extrusionOk="0">
                        <a:moveTo>
                          <a:pt x="660" y="1"/>
                        </a:moveTo>
                        <a:cubicBezTo>
                          <a:pt x="651" y="1"/>
                          <a:pt x="642" y="1"/>
                          <a:pt x="634" y="10"/>
                        </a:cubicBezTo>
                        <a:lnTo>
                          <a:pt x="9" y="911"/>
                        </a:lnTo>
                        <a:cubicBezTo>
                          <a:pt x="0" y="920"/>
                          <a:pt x="0" y="929"/>
                          <a:pt x="9" y="938"/>
                        </a:cubicBezTo>
                        <a:cubicBezTo>
                          <a:pt x="18" y="938"/>
                          <a:pt x="18" y="947"/>
                          <a:pt x="27" y="947"/>
                        </a:cubicBezTo>
                        <a:cubicBezTo>
                          <a:pt x="27" y="947"/>
                          <a:pt x="36" y="938"/>
                          <a:pt x="36" y="938"/>
                        </a:cubicBezTo>
                        <a:lnTo>
                          <a:pt x="669" y="37"/>
                        </a:lnTo>
                        <a:cubicBezTo>
                          <a:pt x="669" y="28"/>
                          <a:pt x="669" y="10"/>
                          <a:pt x="660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  <p:sp>
                <p:nvSpPr>
                  <p:cNvPr id="1066" name="Google Shape;1066;p34"/>
                  <p:cNvSpPr/>
                  <p:nvPr/>
                </p:nvSpPr>
                <p:spPr>
                  <a:xfrm>
                    <a:off x="5796682" y="3167204"/>
                    <a:ext cx="46028" cy="921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5" h="1432" extrusionOk="0">
                        <a:moveTo>
                          <a:pt x="19" y="0"/>
                        </a:moveTo>
                        <a:cubicBezTo>
                          <a:pt x="15" y="0"/>
                          <a:pt x="12" y="1"/>
                          <a:pt x="9" y="4"/>
                        </a:cubicBezTo>
                        <a:cubicBezTo>
                          <a:pt x="0" y="4"/>
                          <a:pt x="0" y="22"/>
                          <a:pt x="0" y="31"/>
                        </a:cubicBezTo>
                        <a:lnTo>
                          <a:pt x="669" y="1422"/>
                        </a:lnTo>
                        <a:cubicBezTo>
                          <a:pt x="669" y="1422"/>
                          <a:pt x="678" y="1431"/>
                          <a:pt x="687" y="1431"/>
                        </a:cubicBezTo>
                        <a:lnTo>
                          <a:pt x="696" y="1431"/>
                        </a:lnTo>
                        <a:cubicBezTo>
                          <a:pt x="705" y="1422"/>
                          <a:pt x="714" y="1413"/>
                          <a:pt x="705" y="1404"/>
                        </a:cubicBezTo>
                        <a:lnTo>
                          <a:pt x="36" y="13"/>
                        </a:lnTo>
                        <a:cubicBezTo>
                          <a:pt x="36" y="6"/>
                          <a:pt x="27" y="0"/>
                          <a:pt x="1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dirty="0"/>
                  </a:p>
                </p:txBody>
              </p:sp>
            </p:grpSp>
          </p:grpSp>
        </p:grpSp>
        <p:sp>
          <p:nvSpPr>
            <p:cNvPr id="1067" name="Google Shape;1067;p34"/>
            <p:cNvSpPr/>
            <p:nvPr/>
          </p:nvSpPr>
          <p:spPr>
            <a:xfrm>
              <a:off x="80000" y="3540220"/>
              <a:ext cx="497704" cy="896523"/>
            </a:xfrm>
            <a:custGeom>
              <a:avLst/>
              <a:gdLst/>
              <a:ahLst/>
              <a:cxnLst/>
              <a:rect l="l" t="t" r="r" b="b"/>
              <a:pathLst>
                <a:path w="3596" h="6478" extrusionOk="0">
                  <a:moveTo>
                    <a:pt x="1794" y="1"/>
                  </a:moveTo>
                  <a:lnTo>
                    <a:pt x="1098" y="2535"/>
                  </a:lnTo>
                  <a:lnTo>
                    <a:pt x="1491" y="2017"/>
                  </a:lnTo>
                  <a:lnTo>
                    <a:pt x="1000" y="2865"/>
                  </a:lnTo>
                  <a:lnTo>
                    <a:pt x="670" y="4060"/>
                  </a:lnTo>
                  <a:lnTo>
                    <a:pt x="1348" y="3239"/>
                  </a:lnTo>
                  <a:lnTo>
                    <a:pt x="563" y="4461"/>
                  </a:lnTo>
                  <a:lnTo>
                    <a:pt x="268" y="5505"/>
                  </a:lnTo>
                  <a:lnTo>
                    <a:pt x="1080" y="5282"/>
                  </a:lnTo>
                  <a:lnTo>
                    <a:pt x="1080" y="5282"/>
                  </a:lnTo>
                  <a:lnTo>
                    <a:pt x="215" y="5710"/>
                  </a:lnTo>
                  <a:lnTo>
                    <a:pt x="1" y="6478"/>
                  </a:lnTo>
                  <a:lnTo>
                    <a:pt x="3596" y="6478"/>
                  </a:lnTo>
                  <a:lnTo>
                    <a:pt x="3364" y="5639"/>
                  </a:lnTo>
                  <a:lnTo>
                    <a:pt x="2258" y="4212"/>
                  </a:lnTo>
                  <a:lnTo>
                    <a:pt x="3168" y="4934"/>
                  </a:lnTo>
                  <a:lnTo>
                    <a:pt x="2784" y="3560"/>
                  </a:lnTo>
                  <a:lnTo>
                    <a:pt x="2053" y="2624"/>
                  </a:lnTo>
                  <a:lnTo>
                    <a:pt x="2722" y="3320"/>
                  </a:lnTo>
                  <a:lnTo>
                    <a:pt x="2392" y="2160"/>
                  </a:lnTo>
                  <a:lnTo>
                    <a:pt x="1740" y="902"/>
                  </a:lnTo>
                  <a:lnTo>
                    <a:pt x="2302" y="1839"/>
                  </a:lnTo>
                  <a:lnTo>
                    <a:pt x="17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2"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9" name="Google Shape;1069;p35"/>
          <p:cNvGrpSpPr/>
          <p:nvPr/>
        </p:nvGrpSpPr>
        <p:grpSpPr>
          <a:xfrm>
            <a:off x="130850" y="155200"/>
            <a:ext cx="454800" cy="558000"/>
            <a:chOff x="7531575" y="762075"/>
            <a:chExt cx="454800" cy="558000"/>
          </a:xfrm>
        </p:grpSpPr>
        <p:sp>
          <p:nvSpPr>
            <p:cNvPr id="1070" name="Google Shape;1070;p35"/>
            <p:cNvSpPr/>
            <p:nvPr/>
          </p:nvSpPr>
          <p:spPr>
            <a:xfrm>
              <a:off x="7531575" y="1041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1" name="Google Shape;1071;p35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72" name="Google Shape;1072;p35"/>
          <p:cNvGrpSpPr/>
          <p:nvPr/>
        </p:nvGrpSpPr>
        <p:grpSpPr>
          <a:xfrm>
            <a:off x="8424000" y="224950"/>
            <a:ext cx="558000" cy="418500"/>
            <a:chOff x="7707375" y="762075"/>
            <a:chExt cx="558000" cy="418500"/>
          </a:xfrm>
        </p:grpSpPr>
        <p:sp>
          <p:nvSpPr>
            <p:cNvPr id="1073" name="Google Shape;1073;p35"/>
            <p:cNvSpPr/>
            <p:nvPr/>
          </p:nvSpPr>
          <p:spPr>
            <a:xfrm>
              <a:off x="7986375" y="9015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4" name="Google Shape;1074;p35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75" name="Google Shape;1075;p35"/>
          <p:cNvGrpSpPr/>
          <p:nvPr/>
        </p:nvGrpSpPr>
        <p:grpSpPr>
          <a:xfrm>
            <a:off x="-1641550" y="4677753"/>
            <a:ext cx="11522682" cy="621144"/>
            <a:chOff x="-1641550" y="4677753"/>
            <a:chExt cx="11522682" cy="621144"/>
          </a:xfrm>
        </p:grpSpPr>
        <p:sp>
          <p:nvSpPr>
            <p:cNvPr id="1076" name="Google Shape;1076;p35"/>
            <p:cNvSpPr/>
            <p:nvPr/>
          </p:nvSpPr>
          <p:spPr>
            <a:xfrm>
              <a:off x="-1641550" y="4726199"/>
              <a:ext cx="6667874" cy="572698"/>
            </a:xfrm>
            <a:custGeom>
              <a:avLst/>
              <a:gdLst/>
              <a:ahLst/>
              <a:cxnLst/>
              <a:rect l="l" t="t" r="r" b="b"/>
              <a:pathLst>
                <a:path w="30449" h="6486" extrusionOk="0">
                  <a:moveTo>
                    <a:pt x="21212" y="0"/>
                  </a:moveTo>
                  <a:cubicBezTo>
                    <a:pt x="21061" y="0"/>
                    <a:pt x="20922" y="20"/>
                    <a:pt x="20796" y="63"/>
                  </a:cubicBezTo>
                  <a:cubicBezTo>
                    <a:pt x="19690" y="434"/>
                    <a:pt x="18792" y="523"/>
                    <a:pt x="17938" y="523"/>
                  </a:cubicBezTo>
                  <a:cubicBezTo>
                    <a:pt x="17156" y="523"/>
                    <a:pt x="16410" y="449"/>
                    <a:pt x="15575" y="449"/>
                  </a:cubicBezTo>
                  <a:cubicBezTo>
                    <a:pt x="14873" y="449"/>
                    <a:pt x="14107" y="501"/>
                    <a:pt x="13204" y="696"/>
                  </a:cubicBezTo>
                  <a:cubicBezTo>
                    <a:pt x="10551" y="1267"/>
                    <a:pt x="10437" y="2921"/>
                    <a:pt x="6828" y="2921"/>
                  </a:cubicBezTo>
                  <a:cubicBezTo>
                    <a:pt x="6154" y="2921"/>
                    <a:pt x="5357" y="2863"/>
                    <a:pt x="4399" y="2730"/>
                  </a:cubicBezTo>
                  <a:cubicBezTo>
                    <a:pt x="4313" y="2718"/>
                    <a:pt x="4228" y="2712"/>
                    <a:pt x="4143" y="2712"/>
                  </a:cubicBezTo>
                  <a:cubicBezTo>
                    <a:pt x="1983" y="2712"/>
                    <a:pt x="1" y="6486"/>
                    <a:pt x="1" y="6486"/>
                  </a:cubicBezTo>
                  <a:lnTo>
                    <a:pt x="30448" y="6486"/>
                  </a:lnTo>
                  <a:cubicBezTo>
                    <a:pt x="30448" y="6486"/>
                    <a:pt x="23931" y="0"/>
                    <a:pt x="212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7" name="Google Shape;1077;p35"/>
            <p:cNvSpPr/>
            <p:nvPr/>
          </p:nvSpPr>
          <p:spPr>
            <a:xfrm>
              <a:off x="800700" y="4677753"/>
              <a:ext cx="9080432" cy="558008"/>
            </a:xfrm>
            <a:custGeom>
              <a:avLst/>
              <a:gdLst/>
              <a:ahLst/>
              <a:cxnLst/>
              <a:rect l="l" t="t" r="r" b="b"/>
              <a:pathLst>
                <a:path w="41466" h="7040" extrusionOk="0">
                  <a:moveTo>
                    <a:pt x="30056" y="1"/>
                  </a:moveTo>
                  <a:cubicBezTo>
                    <a:pt x="24605" y="1"/>
                    <a:pt x="1" y="7040"/>
                    <a:pt x="1" y="7040"/>
                  </a:cubicBezTo>
                  <a:lnTo>
                    <a:pt x="41466" y="7040"/>
                  </a:lnTo>
                  <a:cubicBezTo>
                    <a:pt x="41466" y="7040"/>
                    <a:pt x="35515" y="1"/>
                    <a:pt x="300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078" name="Google Shape;1078;p35"/>
          <p:cNvSpPr/>
          <p:nvPr/>
        </p:nvSpPr>
        <p:spPr>
          <a:xfrm>
            <a:off x="3458046" y="155209"/>
            <a:ext cx="831865" cy="156496"/>
          </a:xfrm>
          <a:custGeom>
            <a:avLst/>
            <a:gdLst/>
            <a:ahLst/>
            <a:cxnLst/>
            <a:rect l="l" t="t" r="r" b="b"/>
            <a:pathLst>
              <a:path w="4417" h="831" extrusionOk="0">
                <a:moveTo>
                  <a:pt x="1186" y="1"/>
                </a:moveTo>
                <a:cubicBezTo>
                  <a:pt x="595" y="1"/>
                  <a:pt x="1" y="831"/>
                  <a:pt x="1" y="831"/>
                </a:cubicBezTo>
                <a:lnTo>
                  <a:pt x="4417" y="831"/>
                </a:lnTo>
                <a:cubicBezTo>
                  <a:pt x="3694" y="831"/>
                  <a:pt x="3194" y="349"/>
                  <a:pt x="2829" y="287"/>
                </a:cubicBezTo>
                <a:cubicBezTo>
                  <a:pt x="2723" y="269"/>
                  <a:pt x="2641" y="262"/>
                  <a:pt x="2572" y="262"/>
                </a:cubicBezTo>
                <a:cubicBezTo>
                  <a:pt x="2428" y="262"/>
                  <a:pt x="2336" y="289"/>
                  <a:pt x="2182" y="289"/>
                </a:cubicBezTo>
                <a:cubicBezTo>
                  <a:pt x="2156" y="289"/>
                  <a:pt x="2128" y="288"/>
                  <a:pt x="2097" y="287"/>
                </a:cubicBezTo>
                <a:cubicBezTo>
                  <a:pt x="1812" y="269"/>
                  <a:pt x="1794" y="19"/>
                  <a:pt x="1205" y="1"/>
                </a:cubicBezTo>
                <a:cubicBezTo>
                  <a:pt x="1199" y="1"/>
                  <a:pt x="1192" y="1"/>
                  <a:pt x="1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9" name="Google Shape;1079;p35"/>
          <p:cNvSpPr/>
          <p:nvPr/>
        </p:nvSpPr>
        <p:spPr>
          <a:xfrm>
            <a:off x="8101657" y="1196260"/>
            <a:ext cx="1344317" cy="326175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0" name="Google Shape;1080;p35"/>
          <p:cNvSpPr/>
          <p:nvPr/>
        </p:nvSpPr>
        <p:spPr>
          <a:xfrm>
            <a:off x="-375524" y="1443474"/>
            <a:ext cx="997171" cy="187600"/>
          </a:xfrm>
          <a:custGeom>
            <a:avLst/>
            <a:gdLst/>
            <a:ahLst/>
            <a:cxnLst/>
            <a:rect l="l" t="t" r="r" b="b"/>
            <a:pathLst>
              <a:path w="4417" h="831" extrusionOk="0">
                <a:moveTo>
                  <a:pt x="1186" y="1"/>
                </a:moveTo>
                <a:cubicBezTo>
                  <a:pt x="595" y="1"/>
                  <a:pt x="1" y="831"/>
                  <a:pt x="1" y="831"/>
                </a:cubicBezTo>
                <a:lnTo>
                  <a:pt x="4417" y="831"/>
                </a:lnTo>
                <a:cubicBezTo>
                  <a:pt x="3694" y="831"/>
                  <a:pt x="3194" y="349"/>
                  <a:pt x="2829" y="287"/>
                </a:cubicBezTo>
                <a:cubicBezTo>
                  <a:pt x="2723" y="269"/>
                  <a:pt x="2641" y="262"/>
                  <a:pt x="2572" y="262"/>
                </a:cubicBezTo>
                <a:cubicBezTo>
                  <a:pt x="2428" y="262"/>
                  <a:pt x="2336" y="289"/>
                  <a:pt x="2182" y="289"/>
                </a:cubicBezTo>
                <a:cubicBezTo>
                  <a:pt x="2156" y="289"/>
                  <a:pt x="2128" y="288"/>
                  <a:pt x="2097" y="287"/>
                </a:cubicBezTo>
                <a:cubicBezTo>
                  <a:pt x="1812" y="269"/>
                  <a:pt x="1794" y="19"/>
                  <a:pt x="1205" y="1"/>
                </a:cubicBezTo>
                <a:cubicBezTo>
                  <a:pt x="1199" y="1"/>
                  <a:pt x="1192" y="1"/>
                  <a:pt x="1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081" name="Google Shape;1081;p35"/>
          <p:cNvGrpSpPr/>
          <p:nvPr/>
        </p:nvGrpSpPr>
        <p:grpSpPr>
          <a:xfrm>
            <a:off x="-138200" y="4190723"/>
            <a:ext cx="841725" cy="905298"/>
            <a:chOff x="-138200" y="4190723"/>
            <a:chExt cx="841725" cy="905298"/>
          </a:xfrm>
        </p:grpSpPr>
        <p:grpSp>
          <p:nvGrpSpPr>
            <p:cNvPr id="1082" name="Google Shape;1082;p35"/>
            <p:cNvGrpSpPr/>
            <p:nvPr/>
          </p:nvGrpSpPr>
          <p:grpSpPr>
            <a:xfrm>
              <a:off x="56128" y="4190723"/>
              <a:ext cx="337841" cy="826764"/>
              <a:chOff x="5724904" y="2758554"/>
              <a:chExt cx="228596" cy="559418"/>
            </a:xfrm>
          </p:grpSpPr>
          <p:sp>
            <p:nvSpPr>
              <p:cNvPr id="1083" name="Google Shape;1083;p35"/>
              <p:cNvSpPr/>
              <p:nvPr/>
            </p:nvSpPr>
            <p:spPr>
              <a:xfrm>
                <a:off x="5724904" y="2758554"/>
                <a:ext cx="228596" cy="558260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8672" extrusionOk="0">
                    <a:moveTo>
                      <a:pt x="1776" y="0"/>
                    </a:moveTo>
                    <a:cubicBezTo>
                      <a:pt x="0" y="0"/>
                      <a:pt x="1187" y="8671"/>
                      <a:pt x="1187" y="8671"/>
                    </a:cubicBezTo>
                    <a:lnTo>
                      <a:pt x="2498" y="8671"/>
                    </a:lnTo>
                    <a:cubicBezTo>
                      <a:pt x="2498" y="8671"/>
                      <a:pt x="3551" y="0"/>
                      <a:pt x="17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1084" name="Google Shape;1084;p35"/>
              <p:cNvGrpSpPr/>
              <p:nvPr/>
            </p:nvGrpSpPr>
            <p:grpSpPr>
              <a:xfrm>
                <a:off x="5793785" y="2828593"/>
                <a:ext cx="91412" cy="489379"/>
                <a:chOff x="5793785" y="2828593"/>
                <a:chExt cx="91412" cy="489379"/>
              </a:xfrm>
            </p:grpSpPr>
            <p:sp>
              <p:nvSpPr>
                <p:cNvPr id="1085" name="Google Shape;1085;p35"/>
                <p:cNvSpPr/>
                <p:nvPr/>
              </p:nvSpPr>
              <p:spPr>
                <a:xfrm>
                  <a:off x="5839748" y="2828593"/>
                  <a:ext cx="2382" cy="489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" h="7602" extrusionOk="0">
                      <a:moveTo>
                        <a:pt x="18" y="0"/>
                      </a:moveTo>
                      <a:cubicBezTo>
                        <a:pt x="9" y="0"/>
                        <a:pt x="0" y="9"/>
                        <a:pt x="0" y="18"/>
                      </a:cubicBezTo>
                      <a:lnTo>
                        <a:pt x="0" y="7583"/>
                      </a:lnTo>
                      <a:cubicBezTo>
                        <a:pt x="0" y="7592"/>
                        <a:pt x="9" y="7601"/>
                        <a:pt x="18" y="7601"/>
                      </a:cubicBezTo>
                      <a:cubicBezTo>
                        <a:pt x="27" y="7601"/>
                        <a:pt x="36" y="7592"/>
                        <a:pt x="36" y="7583"/>
                      </a:cubicBezTo>
                      <a:lnTo>
                        <a:pt x="36" y="18"/>
                      </a:lnTo>
                      <a:cubicBezTo>
                        <a:pt x="36" y="9"/>
                        <a:pt x="27" y="0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086" name="Google Shape;1086;p35"/>
                <p:cNvSpPr/>
                <p:nvPr/>
              </p:nvSpPr>
              <p:spPr>
                <a:xfrm>
                  <a:off x="5839748" y="2875844"/>
                  <a:ext cx="43131" cy="60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4" extrusionOk="0">
                      <a:moveTo>
                        <a:pt x="643" y="0"/>
                      </a:moveTo>
                      <a:cubicBezTo>
                        <a:pt x="636" y="0"/>
                        <a:pt x="629" y="2"/>
                        <a:pt x="625" y="7"/>
                      </a:cubicBezTo>
                      <a:lnTo>
                        <a:pt x="0" y="908"/>
                      </a:lnTo>
                      <a:cubicBezTo>
                        <a:pt x="0" y="917"/>
                        <a:pt x="0" y="935"/>
                        <a:pt x="9" y="935"/>
                      </a:cubicBezTo>
                      <a:cubicBezTo>
                        <a:pt x="9" y="944"/>
                        <a:pt x="18" y="944"/>
                        <a:pt x="18" y="944"/>
                      </a:cubicBezTo>
                      <a:cubicBezTo>
                        <a:pt x="27" y="944"/>
                        <a:pt x="27" y="935"/>
                        <a:pt x="36" y="935"/>
                      </a:cubicBezTo>
                      <a:lnTo>
                        <a:pt x="661" y="34"/>
                      </a:lnTo>
                      <a:cubicBezTo>
                        <a:pt x="670" y="25"/>
                        <a:pt x="670" y="7"/>
                        <a:pt x="661" y="7"/>
                      </a:cubicBezTo>
                      <a:cubicBezTo>
                        <a:pt x="656" y="2"/>
                        <a:pt x="649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087" name="Google Shape;1087;p35"/>
                <p:cNvSpPr/>
                <p:nvPr/>
              </p:nvSpPr>
              <p:spPr>
                <a:xfrm>
                  <a:off x="5793785" y="2904942"/>
                  <a:ext cx="48925" cy="822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" h="1277" extrusionOk="0">
                      <a:moveTo>
                        <a:pt x="19" y="1"/>
                      </a:moveTo>
                      <a:cubicBezTo>
                        <a:pt x="10" y="10"/>
                        <a:pt x="1" y="19"/>
                        <a:pt x="10" y="28"/>
                      </a:cubicBezTo>
                      <a:lnTo>
                        <a:pt x="714" y="1268"/>
                      </a:lnTo>
                      <a:cubicBezTo>
                        <a:pt x="723" y="1277"/>
                        <a:pt x="723" y="1277"/>
                        <a:pt x="732" y="1277"/>
                      </a:cubicBezTo>
                      <a:lnTo>
                        <a:pt x="741" y="1277"/>
                      </a:lnTo>
                      <a:cubicBezTo>
                        <a:pt x="750" y="1268"/>
                        <a:pt x="759" y="1259"/>
                        <a:pt x="750" y="1250"/>
                      </a:cubicBezTo>
                      <a:lnTo>
                        <a:pt x="45" y="10"/>
                      </a:lnTo>
                      <a:cubicBezTo>
                        <a:pt x="36" y="1"/>
                        <a:pt x="28" y="1"/>
                        <a:pt x="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088" name="Google Shape;1088;p35"/>
                <p:cNvSpPr/>
                <p:nvPr/>
              </p:nvSpPr>
              <p:spPr>
                <a:xfrm>
                  <a:off x="5842066" y="2963329"/>
                  <a:ext cx="43131" cy="60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1" extrusionOk="0">
                      <a:moveTo>
                        <a:pt x="652" y="0"/>
                      </a:moveTo>
                      <a:cubicBezTo>
                        <a:pt x="646" y="0"/>
                        <a:pt x="640" y="7"/>
                        <a:pt x="634" y="13"/>
                      </a:cubicBezTo>
                      <a:lnTo>
                        <a:pt x="9" y="914"/>
                      </a:lnTo>
                      <a:cubicBezTo>
                        <a:pt x="0" y="923"/>
                        <a:pt x="0" y="932"/>
                        <a:pt x="9" y="941"/>
                      </a:cubicBezTo>
                      <a:lnTo>
                        <a:pt x="27" y="941"/>
                      </a:lnTo>
                      <a:cubicBezTo>
                        <a:pt x="27" y="941"/>
                        <a:pt x="36" y="941"/>
                        <a:pt x="36" y="932"/>
                      </a:cubicBezTo>
                      <a:lnTo>
                        <a:pt x="669" y="31"/>
                      </a:lnTo>
                      <a:cubicBezTo>
                        <a:pt x="669" y="22"/>
                        <a:pt x="669" y="13"/>
                        <a:pt x="660" y="4"/>
                      </a:cubicBezTo>
                      <a:cubicBezTo>
                        <a:pt x="658" y="1"/>
                        <a:pt x="655" y="0"/>
                        <a:pt x="65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089" name="Google Shape;1089;p35"/>
                <p:cNvSpPr/>
                <p:nvPr/>
              </p:nvSpPr>
              <p:spPr>
                <a:xfrm>
                  <a:off x="5796682" y="2992234"/>
                  <a:ext cx="42552" cy="72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" h="1126" extrusionOk="0">
                      <a:moveTo>
                        <a:pt x="9" y="1"/>
                      </a:moveTo>
                      <a:cubicBezTo>
                        <a:pt x="0" y="10"/>
                        <a:pt x="0" y="19"/>
                        <a:pt x="0" y="28"/>
                      </a:cubicBezTo>
                      <a:lnTo>
                        <a:pt x="616" y="1116"/>
                      </a:lnTo>
                      <a:cubicBezTo>
                        <a:pt x="625" y="1116"/>
                        <a:pt x="634" y="1125"/>
                        <a:pt x="634" y="1125"/>
                      </a:cubicBezTo>
                      <a:cubicBezTo>
                        <a:pt x="643" y="1125"/>
                        <a:pt x="643" y="1125"/>
                        <a:pt x="643" y="1116"/>
                      </a:cubicBezTo>
                      <a:cubicBezTo>
                        <a:pt x="661" y="1116"/>
                        <a:pt x="661" y="1098"/>
                        <a:pt x="652" y="1089"/>
                      </a:cubicBezTo>
                      <a:lnTo>
                        <a:pt x="36" y="10"/>
                      </a:lnTo>
                      <a:cubicBezTo>
                        <a:pt x="36" y="1"/>
                        <a:pt x="18" y="1"/>
                        <a:pt x="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090" name="Google Shape;1090;p35"/>
                <p:cNvSpPr/>
                <p:nvPr/>
              </p:nvSpPr>
              <p:spPr>
                <a:xfrm>
                  <a:off x="5842066" y="3050814"/>
                  <a:ext cx="43131" cy="60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38" extrusionOk="0">
                      <a:moveTo>
                        <a:pt x="660" y="1"/>
                      </a:moveTo>
                      <a:cubicBezTo>
                        <a:pt x="651" y="1"/>
                        <a:pt x="642" y="1"/>
                        <a:pt x="634" y="10"/>
                      </a:cubicBezTo>
                      <a:lnTo>
                        <a:pt x="9" y="911"/>
                      </a:lnTo>
                      <a:cubicBezTo>
                        <a:pt x="0" y="920"/>
                        <a:pt x="0" y="929"/>
                        <a:pt x="9" y="938"/>
                      </a:cubicBezTo>
                      <a:lnTo>
                        <a:pt x="27" y="938"/>
                      </a:lnTo>
                      <a:cubicBezTo>
                        <a:pt x="27" y="938"/>
                        <a:pt x="36" y="938"/>
                        <a:pt x="36" y="929"/>
                      </a:cubicBezTo>
                      <a:lnTo>
                        <a:pt x="669" y="28"/>
                      </a:lnTo>
                      <a:cubicBezTo>
                        <a:pt x="669" y="19"/>
                        <a:pt x="669" y="10"/>
                        <a:pt x="6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091" name="Google Shape;1091;p35"/>
                <p:cNvSpPr/>
                <p:nvPr/>
              </p:nvSpPr>
              <p:spPr>
                <a:xfrm>
                  <a:off x="5796682" y="3079783"/>
                  <a:ext cx="46028" cy="8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1398" extrusionOk="0">
                      <a:moveTo>
                        <a:pt x="23" y="0"/>
                      </a:moveTo>
                      <a:cubicBezTo>
                        <a:pt x="18" y="0"/>
                        <a:pt x="13" y="2"/>
                        <a:pt x="9" y="6"/>
                      </a:cubicBezTo>
                      <a:cubicBezTo>
                        <a:pt x="0" y="6"/>
                        <a:pt x="0" y="15"/>
                        <a:pt x="0" y="33"/>
                      </a:cubicBezTo>
                      <a:lnTo>
                        <a:pt x="669" y="1389"/>
                      </a:lnTo>
                      <a:cubicBezTo>
                        <a:pt x="669" y="1398"/>
                        <a:pt x="678" y="1398"/>
                        <a:pt x="687" y="1398"/>
                      </a:cubicBezTo>
                      <a:lnTo>
                        <a:pt x="696" y="1398"/>
                      </a:lnTo>
                      <a:cubicBezTo>
                        <a:pt x="705" y="1389"/>
                        <a:pt x="714" y="1380"/>
                        <a:pt x="705" y="1371"/>
                      </a:cubicBezTo>
                      <a:lnTo>
                        <a:pt x="36" y="15"/>
                      </a:lnTo>
                      <a:cubicBezTo>
                        <a:pt x="36" y="4"/>
                        <a:pt x="30" y="0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092" name="Google Shape;1092;p35"/>
                <p:cNvSpPr/>
                <p:nvPr/>
              </p:nvSpPr>
              <p:spPr>
                <a:xfrm>
                  <a:off x="5842066" y="3138106"/>
                  <a:ext cx="43131" cy="60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7" extrusionOk="0">
                      <a:moveTo>
                        <a:pt x="660" y="1"/>
                      </a:moveTo>
                      <a:cubicBezTo>
                        <a:pt x="651" y="1"/>
                        <a:pt x="642" y="1"/>
                        <a:pt x="634" y="10"/>
                      </a:cubicBezTo>
                      <a:lnTo>
                        <a:pt x="9" y="911"/>
                      </a:lnTo>
                      <a:cubicBezTo>
                        <a:pt x="0" y="920"/>
                        <a:pt x="0" y="929"/>
                        <a:pt x="9" y="938"/>
                      </a:cubicBezTo>
                      <a:cubicBezTo>
                        <a:pt x="18" y="938"/>
                        <a:pt x="18" y="947"/>
                        <a:pt x="27" y="947"/>
                      </a:cubicBezTo>
                      <a:cubicBezTo>
                        <a:pt x="27" y="947"/>
                        <a:pt x="36" y="938"/>
                        <a:pt x="36" y="938"/>
                      </a:cubicBezTo>
                      <a:lnTo>
                        <a:pt x="669" y="37"/>
                      </a:lnTo>
                      <a:cubicBezTo>
                        <a:pt x="669" y="28"/>
                        <a:pt x="669" y="10"/>
                        <a:pt x="6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093" name="Google Shape;1093;p35"/>
                <p:cNvSpPr/>
                <p:nvPr/>
              </p:nvSpPr>
              <p:spPr>
                <a:xfrm>
                  <a:off x="5796682" y="3167204"/>
                  <a:ext cx="46028" cy="92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1432" extrusionOk="0">
                      <a:moveTo>
                        <a:pt x="19" y="0"/>
                      </a:moveTo>
                      <a:cubicBezTo>
                        <a:pt x="15" y="0"/>
                        <a:pt x="12" y="1"/>
                        <a:pt x="9" y="4"/>
                      </a:cubicBezTo>
                      <a:cubicBezTo>
                        <a:pt x="0" y="4"/>
                        <a:pt x="0" y="22"/>
                        <a:pt x="0" y="31"/>
                      </a:cubicBezTo>
                      <a:lnTo>
                        <a:pt x="669" y="1422"/>
                      </a:lnTo>
                      <a:cubicBezTo>
                        <a:pt x="669" y="1422"/>
                        <a:pt x="678" y="1431"/>
                        <a:pt x="687" y="1431"/>
                      </a:cubicBezTo>
                      <a:lnTo>
                        <a:pt x="696" y="1431"/>
                      </a:lnTo>
                      <a:cubicBezTo>
                        <a:pt x="705" y="1422"/>
                        <a:pt x="714" y="1413"/>
                        <a:pt x="705" y="1404"/>
                      </a:cubicBezTo>
                      <a:lnTo>
                        <a:pt x="36" y="13"/>
                      </a:lnTo>
                      <a:cubicBezTo>
                        <a:pt x="36" y="6"/>
                        <a:pt x="27" y="0"/>
                        <a:pt x="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1094" name="Google Shape;1094;p35"/>
            <p:cNvSpPr/>
            <p:nvPr/>
          </p:nvSpPr>
          <p:spPr>
            <a:xfrm>
              <a:off x="307399" y="4309737"/>
              <a:ext cx="396126" cy="714070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5" name="Google Shape;1095;p35"/>
            <p:cNvSpPr/>
            <p:nvPr/>
          </p:nvSpPr>
          <p:spPr>
            <a:xfrm>
              <a:off x="-138200" y="4611019"/>
              <a:ext cx="269049" cy="485002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96" name="Google Shape;1096;p35"/>
          <p:cNvGrpSpPr/>
          <p:nvPr/>
        </p:nvGrpSpPr>
        <p:grpSpPr>
          <a:xfrm>
            <a:off x="8334591" y="4161568"/>
            <a:ext cx="869346" cy="941346"/>
            <a:chOff x="8334591" y="4161568"/>
            <a:chExt cx="869346" cy="941346"/>
          </a:xfrm>
        </p:grpSpPr>
        <p:sp>
          <p:nvSpPr>
            <p:cNvPr id="1097" name="Google Shape;1097;p35"/>
            <p:cNvSpPr/>
            <p:nvPr/>
          </p:nvSpPr>
          <p:spPr>
            <a:xfrm>
              <a:off x="8334591" y="4604102"/>
              <a:ext cx="269048" cy="498812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8" name="Google Shape;1098;p35"/>
            <p:cNvSpPr/>
            <p:nvPr/>
          </p:nvSpPr>
          <p:spPr>
            <a:xfrm>
              <a:off x="8575738" y="4309741"/>
              <a:ext cx="396126" cy="714050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099" name="Google Shape;1099;p35"/>
            <p:cNvGrpSpPr/>
            <p:nvPr/>
          </p:nvGrpSpPr>
          <p:grpSpPr>
            <a:xfrm>
              <a:off x="8866084" y="4161568"/>
              <a:ext cx="337853" cy="885089"/>
              <a:chOff x="5439468" y="2960690"/>
              <a:chExt cx="201043" cy="526650"/>
            </a:xfrm>
          </p:grpSpPr>
          <p:sp>
            <p:nvSpPr>
              <p:cNvPr id="1100" name="Google Shape;1100;p35"/>
              <p:cNvSpPr/>
              <p:nvPr/>
            </p:nvSpPr>
            <p:spPr>
              <a:xfrm>
                <a:off x="5514722" y="3163985"/>
                <a:ext cx="50599" cy="323356"/>
              </a:xfrm>
              <a:custGeom>
                <a:avLst/>
                <a:gdLst/>
                <a:ahLst/>
                <a:cxnLst/>
                <a:rect l="l" t="t" r="r" b="b"/>
                <a:pathLst>
                  <a:path w="786" h="5023" extrusionOk="0">
                    <a:moveTo>
                      <a:pt x="393" y="0"/>
                    </a:moveTo>
                    <a:lnTo>
                      <a:pt x="0" y="5023"/>
                    </a:lnTo>
                    <a:lnTo>
                      <a:pt x="785" y="5023"/>
                    </a:lnTo>
                    <a:lnTo>
                      <a:pt x="39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101" name="Google Shape;1101;p35"/>
              <p:cNvSpPr/>
              <p:nvPr/>
            </p:nvSpPr>
            <p:spPr>
              <a:xfrm>
                <a:off x="5439468" y="2960690"/>
                <a:ext cx="201043" cy="362431"/>
              </a:xfrm>
              <a:custGeom>
                <a:avLst/>
                <a:gdLst/>
                <a:ahLst/>
                <a:cxnLst/>
                <a:rect l="l" t="t" r="r" b="b"/>
                <a:pathLst>
                  <a:path w="3123" h="5630" extrusionOk="0">
                    <a:moveTo>
                      <a:pt x="1562" y="0"/>
                    </a:moveTo>
                    <a:lnTo>
                      <a:pt x="1125" y="1597"/>
                    </a:lnTo>
                    <a:lnTo>
                      <a:pt x="1615" y="785"/>
                    </a:lnTo>
                    <a:lnTo>
                      <a:pt x="1044" y="1874"/>
                    </a:lnTo>
                    <a:lnTo>
                      <a:pt x="768" y="2891"/>
                    </a:lnTo>
                    <a:lnTo>
                      <a:pt x="1348" y="2284"/>
                    </a:lnTo>
                    <a:lnTo>
                      <a:pt x="705" y="3096"/>
                    </a:lnTo>
                    <a:lnTo>
                      <a:pt x="375" y="4291"/>
                    </a:lnTo>
                    <a:lnTo>
                      <a:pt x="1160" y="3658"/>
                    </a:lnTo>
                    <a:lnTo>
                      <a:pt x="206" y="4898"/>
                    </a:lnTo>
                    <a:lnTo>
                      <a:pt x="0" y="5629"/>
                    </a:lnTo>
                    <a:lnTo>
                      <a:pt x="3123" y="5629"/>
                    </a:lnTo>
                    <a:lnTo>
                      <a:pt x="2944" y="4969"/>
                    </a:lnTo>
                    <a:lnTo>
                      <a:pt x="2186" y="4595"/>
                    </a:lnTo>
                    <a:lnTo>
                      <a:pt x="2891" y="4791"/>
                    </a:lnTo>
                    <a:lnTo>
                      <a:pt x="2891" y="4791"/>
                    </a:lnTo>
                    <a:lnTo>
                      <a:pt x="2641" y="3881"/>
                    </a:lnTo>
                    <a:lnTo>
                      <a:pt x="1954" y="2810"/>
                    </a:lnTo>
                    <a:lnTo>
                      <a:pt x="2543" y="3533"/>
                    </a:lnTo>
                    <a:lnTo>
                      <a:pt x="2257" y="2489"/>
                    </a:lnTo>
                    <a:lnTo>
                      <a:pt x="1829" y="1758"/>
                    </a:lnTo>
                    <a:lnTo>
                      <a:pt x="2177" y="2204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1102" name="Google Shape;1102;p35"/>
          <p:cNvSpPr/>
          <p:nvPr/>
        </p:nvSpPr>
        <p:spPr>
          <a:xfrm>
            <a:off x="8982000" y="2533429"/>
            <a:ext cx="361500" cy="361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3" name="Google Shape;1103;p35"/>
          <p:cNvSpPr/>
          <p:nvPr/>
        </p:nvSpPr>
        <p:spPr>
          <a:xfrm>
            <a:off x="-251175" y="3376338"/>
            <a:ext cx="495000" cy="495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04" name="Google Shape;1104;p35"/>
          <p:cNvGrpSpPr/>
          <p:nvPr/>
        </p:nvGrpSpPr>
        <p:grpSpPr>
          <a:xfrm rot="-593086">
            <a:off x="8120816" y="3055894"/>
            <a:ext cx="1479516" cy="1135925"/>
            <a:chOff x="2482569" y="2393614"/>
            <a:chExt cx="1228758" cy="943542"/>
          </a:xfrm>
        </p:grpSpPr>
        <p:grpSp>
          <p:nvGrpSpPr>
            <p:cNvPr id="1105" name="Google Shape;1105;p35"/>
            <p:cNvGrpSpPr/>
            <p:nvPr/>
          </p:nvGrpSpPr>
          <p:grpSpPr>
            <a:xfrm rot="-1170387" flipH="1">
              <a:off x="2518639" y="2437276"/>
              <a:ext cx="307743" cy="268940"/>
              <a:chOff x="2607638" y="3404617"/>
              <a:chExt cx="95983" cy="83881"/>
            </a:xfrm>
          </p:grpSpPr>
          <p:sp>
            <p:nvSpPr>
              <p:cNvPr id="1106" name="Google Shape;1106;p35"/>
              <p:cNvSpPr/>
              <p:nvPr/>
            </p:nvSpPr>
            <p:spPr>
              <a:xfrm>
                <a:off x="2607638" y="3404617"/>
                <a:ext cx="95983" cy="31608"/>
              </a:xfrm>
              <a:custGeom>
                <a:avLst/>
                <a:gdLst/>
                <a:ahLst/>
                <a:cxnLst/>
                <a:rect l="l" t="t" r="r" b="b"/>
                <a:pathLst>
                  <a:path w="1491" h="491" extrusionOk="0">
                    <a:moveTo>
                      <a:pt x="1" y="0"/>
                    </a:moveTo>
                    <a:lnTo>
                      <a:pt x="286" y="491"/>
                    </a:lnTo>
                    <a:lnTo>
                      <a:pt x="1491" y="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107" name="Google Shape;1107;p35"/>
              <p:cNvSpPr/>
              <p:nvPr/>
            </p:nvSpPr>
            <p:spPr>
              <a:xfrm>
                <a:off x="2638087" y="3405196"/>
                <a:ext cx="65534" cy="83301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1294" extrusionOk="0">
                    <a:moveTo>
                      <a:pt x="1018" y="0"/>
                    </a:moveTo>
                    <a:lnTo>
                      <a:pt x="1" y="803"/>
                    </a:lnTo>
                    <a:lnTo>
                      <a:pt x="286" y="1294"/>
                    </a:lnTo>
                    <a:lnTo>
                      <a:pt x="101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108" name="Google Shape;1108;p35"/>
              <p:cNvSpPr/>
              <p:nvPr/>
            </p:nvSpPr>
            <p:spPr>
              <a:xfrm>
                <a:off x="2618582" y="3405196"/>
                <a:ext cx="85039" cy="51757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804" extrusionOk="0">
                    <a:moveTo>
                      <a:pt x="1321" y="0"/>
                    </a:moveTo>
                    <a:lnTo>
                      <a:pt x="0" y="767"/>
                    </a:lnTo>
                    <a:lnTo>
                      <a:pt x="313" y="803"/>
                    </a:lnTo>
                    <a:lnTo>
                      <a:pt x="13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109" name="Google Shape;1109;p35"/>
              <p:cNvSpPr/>
              <p:nvPr/>
            </p:nvSpPr>
            <p:spPr>
              <a:xfrm>
                <a:off x="2618582" y="3405196"/>
                <a:ext cx="85039" cy="49440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768" extrusionOk="0">
                    <a:moveTo>
                      <a:pt x="1321" y="0"/>
                    </a:moveTo>
                    <a:lnTo>
                      <a:pt x="116" y="482"/>
                    </a:lnTo>
                    <a:lnTo>
                      <a:pt x="0" y="767"/>
                    </a:lnTo>
                    <a:lnTo>
                      <a:pt x="0" y="767"/>
                    </a:lnTo>
                    <a:lnTo>
                      <a:pt x="132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110" name="Google Shape;1110;p35"/>
            <p:cNvSpPr/>
            <p:nvPr/>
          </p:nvSpPr>
          <p:spPr>
            <a:xfrm>
              <a:off x="2773266" y="2546098"/>
              <a:ext cx="938061" cy="791059"/>
            </a:xfrm>
            <a:custGeom>
              <a:avLst/>
              <a:gdLst/>
              <a:ahLst/>
              <a:cxnLst/>
              <a:rect l="l" t="t" r="r" b="b"/>
              <a:pathLst>
                <a:path w="11935" h="10065" extrusionOk="0">
                  <a:moveTo>
                    <a:pt x="0" y="0"/>
                  </a:moveTo>
                  <a:cubicBezTo>
                    <a:pt x="2267" y="252"/>
                    <a:pt x="5465" y="419"/>
                    <a:pt x="6364" y="2516"/>
                  </a:cubicBezTo>
                  <a:cubicBezTo>
                    <a:pt x="7071" y="4167"/>
                    <a:pt x="4291" y="8159"/>
                    <a:pt x="3108" y="6808"/>
                  </a:cubicBezTo>
                  <a:cubicBezTo>
                    <a:pt x="1414" y="4872"/>
                    <a:pt x="7245" y="1675"/>
                    <a:pt x="9620" y="2664"/>
                  </a:cubicBezTo>
                  <a:cubicBezTo>
                    <a:pt x="11926" y="3624"/>
                    <a:pt x="12756" y="8504"/>
                    <a:pt x="10805" y="1006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_3"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36"/>
          <p:cNvSpPr/>
          <p:nvPr/>
        </p:nvSpPr>
        <p:spPr>
          <a:xfrm flipH="1">
            <a:off x="-1184789" y="4386427"/>
            <a:ext cx="8370223" cy="819720"/>
          </a:xfrm>
          <a:custGeom>
            <a:avLst/>
            <a:gdLst/>
            <a:ahLst/>
            <a:cxnLst/>
            <a:rect l="l" t="t" r="r" b="b"/>
            <a:pathLst>
              <a:path w="41466" h="7040" extrusionOk="0">
                <a:moveTo>
                  <a:pt x="30056" y="1"/>
                </a:moveTo>
                <a:cubicBezTo>
                  <a:pt x="24605" y="1"/>
                  <a:pt x="1" y="7040"/>
                  <a:pt x="1" y="7040"/>
                </a:cubicBezTo>
                <a:lnTo>
                  <a:pt x="41466" y="7040"/>
                </a:lnTo>
                <a:cubicBezTo>
                  <a:pt x="41466" y="7040"/>
                  <a:pt x="35515" y="1"/>
                  <a:pt x="300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3" name="Google Shape;1113;p36"/>
          <p:cNvSpPr/>
          <p:nvPr/>
        </p:nvSpPr>
        <p:spPr>
          <a:xfrm>
            <a:off x="540031" y="4457599"/>
            <a:ext cx="6667874" cy="841299"/>
          </a:xfrm>
          <a:custGeom>
            <a:avLst/>
            <a:gdLst/>
            <a:ahLst/>
            <a:cxnLst/>
            <a:rect l="l" t="t" r="r" b="b"/>
            <a:pathLst>
              <a:path w="30449" h="6486" extrusionOk="0">
                <a:moveTo>
                  <a:pt x="21212" y="0"/>
                </a:moveTo>
                <a:cubicBezTo>
                  <a:pt x="21061" y="0"/>
                  <a:pt x="20922" y="20"/>
                  <a:pt x="20796" y="63"/>
                </a:cubicBezTo>
                <a:cubicBezTo>
                  <a:pt x="19690" y="434"/>
                  <a:pt x="18792" y="523"/>
                  <a:pt x="17938" y="523"/>
                </a:cubicBezTo>
                <a:cubicBezTo>
                  <a:pt x="17156" y="523"/>
                  <a:pt x="16410" y="449"/>
                  <a:pt x="15575" y="449"/>
                </a:cubicBezTo>
                <a:cubicBezTo>
                  <a:pt x="14873" y="449"/>
                  <a:pt x="14107" y="501"/>
                  <a:pt x="13204" y="696"/>
                </a:cubicBezTo>
                <a:cubicBezTo>
                  <a:pt x="10551" y="1267"/>
                  <a:pt x="10437" y="2921"/>
                  <a:pt x="6828" y="2921"/>
                </a:cubicBezTo>
                <a:cubicBezTo>
                  <a:pt x="6154" y="2921"/>
                  <a:pt x="5357" y="2863"/>
                  <a:pt x="4399" y="2730"/>
                </a:cubicBezTo>
                <a:cubicBezTo>
                  <a:pt x="4313" y="2718"/>
                  <a:pt x="4228" y="2712"/>
                  <a:pt x="4143" y="2712"/>
                </a:cubicBezTo>
                <a:cubicBezTo>
                  <a:pt x="1983" y="2712"/>
                  <a:pt x="1" y="6486"/>
                  <a:pt x="1" y="6486"/>
                </a:cubicBezTo>
                <a:lnTo>
                  <a:pt x="30448" y="6486"/>
                </a:lnTo>
                <a:cubicBezTo>
                  <a:pt x="30448" y="6486"/>
                  <a:pt x="23931" y="0"/>
                  <a:pt x="2121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14" name="Google Shape;1114;p36"/>
          <p:cNvGrpSpPr/>
          <p:nvPr/>
        </p:nvGrpSpPr>
        <p:grpSpPr>
          <a:xfrm>
            <a:off x="8546413" y="554100"/>
            <a:ext cx="454800" cy="558000"/>
            <a:chOff x="7531575" y="762075"/>
            <a:chExt cx="454800" cy="558000"/>
          </a:xfrm>
        </p:grpSpPr>
        <p:sp>
          <p:nvSpPr>
            <p:cNvPr id="1115" name="Google Shape;1115;p36"/>
            <p:cNvSpPr/>
            <p:nvPr/>
          </p:nvSpPr>
          <p:spPr>
            <a:xfrm>
              <a:off x="7531575" y="1041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6" name="Google Shape;1116;p36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17" name="Google Shape;1117;p36"/>
          <p:cNvGrpSpPr/>
          <p:nvPr/>
        </p:nvGrpSpPr>
        <p:grpSpPr>
          <a:xfrm>
            <a:off x="720000" y="120900"/>
            <a:ext cx="558000" cy="418500"/>
            <a:chOff x="7707375" y="762075"/>
            <a:chExt cx="558000" cy="418500"/>
          </a:xfrm>
        </p:grpSpPr>
        <p:sp>
          <p:nvSpPr>
            <p:cNvPr id="1118" name="Google Shape;1118;p36"/>
            <p:cNvSpPr/>
            <p:nvPr/>
          </p:nvSpPr>
          <p:spPr>
            <a:xfrm>
              <a:off x="7986375" y="9015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9" name="Google Shape;1119;p36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20" name="Google Shape;1120;p36"/>
          <p:cNvSpPr/>
          <p:nvPr/>
        </p:nvSpPr>
        <p:spPr>
          <a:xfrm>
            <a:off x="470068" y="4386427"/>
            <a:ext cx="11263617" cy="819720"/>
          </a:xfrm>
          <a:custGeom>
            <a:avLst/>
            <a:gdLst/>
            <a:ahLst/>
            <a:cxnLst/>
            <a:rect l="l" t="t" r="r" b="b"/>
            <a:pathLst>
              <a:path w="41466" h="7040" extrusionOk="0">
                <a:moveTo>
                  <a:pt x="30056" y="1"/>
                </a:moveTo>
                <a:cubicBezTo>
                  <a:pt x="24605" y="1"/>
                  <a:pt x="1" y="7040"/>
                  <a:pt x="1" y="7040"/>
                </a:cubicBezTo>
                <a:lnTo>
                  <a:pt x="41466" y="7040"/>
                </a:lnTo>
                <a:cubicBezTo>
                  <a:pt x="41466" y="7040"/>
                  <a:pt x="35515" y="1"/>
                  <a:pt x="300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1" name="Google Shape;1121;p36"/>
          <p:cNvSpPr/>
          <p:nvPr/>
        </p:nvSpPr>
        <p:spPr>
          <a:xfrm flipH="1">
            <a:off x="-466194" y="2579375"/>
            <a:ext cx="1086052" cy="156500"/>
          </a:xfrm>
          <a:custGeom>
            <a:avLst/>
            <a:gdLst/>
            <a:ahLst/>
            <a:cxnLst/>
            <a:rect l="l" t="t" r="r" b="b"/>
            <a:pathLst>
              <a:path w="4417" h="831" extrusionOk="0">
                <a:moveTo>
                  <a:pt x="1186" y="1"/>
                </a:moveTo>
                <a:cubicBezTo>
                  <a:pt x="595" y="1"/>
                  <a:pt x="1" y="831"/>
                  <a:pt x="1" y="831"/>
                </a:cubicBezTo>
                <a:lnTo>
                  <a:pt x="4417" y="831"/>
                </a:lnTo>
                <a:cubicBezTo>
                  <a:pt x="3694" y="831"/>
                  <a:pt x="3194" y="349"/>
                  <a:pt x="2829" y="287"/>
                </a:cubicBezTo>
                <a:cubicBezTo>
                  <a:pt x="2723" y="269"/>
                  <a:pt x="2641" y="262"/>
                  <a:pt x="2572" y="262"/>
                </a:cubicBezTo>
                <a:cubicBezTo>
                  <a:pt x="2428" y="262"/>
                  <a:pt x="2336" y="289"/>
                  <a:pt x="2182" y="289"/>
                </a:cubicBezTo>
                <a:cubicBezTo>
                  <a:pt x="2156" y="289"/>
                  <a:pt x="2128" y="288"/>
                  <a:pt x="2097" y="287"/>
                </a:cubicBezTo>
                <a:cubicBezTo>
                  <a:pt x="1812" y="269"/>
                  <a:pt x="1794" y="19"/>
                  <a:pt x="1205" y="1"/>
                </a:cubicBezTo>
                <a:cubicBezTo>
                  <a:pt x="1199" y="1"/>
                  <a:pt x="1192" y="1"/>
                  <a:pt x="1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2" name="Google Shape;1122;p36"/>
          <p:cNvSpPr/>
          <p:nvPr/>
        </p:nvSpPr>
        <p:spPr>
          <a:xfrm>
            <a:off x="8424007" y="3188810"/>
            <a:ext cx="1344317" cy="326175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3" name="Google Shape;1123;p36"/>
          <p:cNvSpPr/>
          <p:nvPr/>
        </p:nvSpPr>
        <p:spPr>
          <a:xfrm>
            <a:off x="6511376" y="236349"/>
            <a:ext cx="997171" cy="187600"/>
          </a:xfrm>
          <a:custGeom>
            <a:avLst/>
            <a:gdLst/>
            <a:ahLst/>
            <a:cxnLst/>
            <a:rect l="l" t="t" r="r" b="b"/>
            <a:pathLst>
              <a:path w="4417" h="831" extrusionOk="0">
                <a:moveTo>
                  <a:pt x="1186" y="1"/>
                </a:moveTo>
                <a:cubicBezTo>
                  <a:pt x="595" y="1"/>
                  <a:pt x="1" y="831"/>
                  <a:pt x="1" y="831"/>
                </a:cubicBezTo>
                <a:lnTo>
                  <a:pt x="4417" y="831"/>
                </a:lnTo>
                <a:cubicBezTo>
                  <a:pt x="3694" y="831"/>
                  <a:pt x="3194" y="349"/>
                  <a:pt x="2829" y="287"/>
                </a:cubicBezTo>
                <a:cubicBezTo>
                  <a:pt x="2723" y="269"/>
                  <a:pt x="2641" y="262"/>
                  <a:pt x="2572" y="262"/>
                </a:cubicBezTo>
                <a:cubicBezTo>
                  <a:pt x="2428" y="262"/>
                  <a:pt x="2336" y="289"/>
                  <a:pt x="2182" y="289"/>
                </a:cubicBezTo>
                <a:cubicBezTo>
                  <a:pt x="2156" y="289"/>
                  <a:pt x="2128" y="288"/>
                  <a:pt x="2097" y="287"/>
                </a:cubicBezTo>
                <a:cubicBezTo>
                  <a:pt x="1812" y="269"/>
                  <a:pt x="1794" y="19"/>
                  <a:pt x="1205" y="1"/>
                </a:cubicBezTo>
                <a:cubicBezTo>
                  <a:pt x="1199" y="1"/>
                  <a:pt x="1192" y="1"/>
                  <a:pt x="1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4" name="Google Shape;1124;p36"/>
          <p:cNvSpPr/>
          <p:nvPr/>
        </p:nvSpPr>
        <p:spPr>
          <a:xfrm>
            <a:off x="-103925" y="1003541"/>
            <a:ext cx="361500" cy="361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5" name="Google Shape;1125;p36"/>
          <p:cNvSpPr/>
          <p:nvPr/>
        </p:nvSpPr>
        <p:spPr>
          <a:xfrm>
            <a:off x="8764400" y="2076738"/>
            <a:ext cx="495000" cy="495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26" name="Google Shape;1126;p36"/>
          <p:cNvGrpSpPr/>
          <p:nvPr/>
        </p:nvGrpSpPr>
        <p:grpSpPr>
          <a:xfrm>
            <a:off x="6677773" y="3629573"/>
            <a:ext cx="1823416" cy="1135535"/>
            <a:chOff x="6870398" y="3822348"/>
            <a:chExt cx="1823416" cy="1135535"/>
          </a:xfrm>
        </p:grpSpPr>
        <p:grpSp>
          <p:nvGrpSpPr>
            <p:cNvPr id="1127" name="Google Shape;1127;p36"/>
            <p:cNvGrpSpPr/>
            <p:nvPr/>
          </p:nvGrpSpPr>
          <p:grpSpPr>
            <a:xfrm>
              <a:off x="8270020" y="3822348"/>
              <a:ext cx="423793" cy="1037106"/>
              <a:chOff x="5724904" y="2758554"/>
              <a:chExt cx="228596" cy="559418"/>
            </a:xfrm>
          </p:grpSpPr>
          <p:sp>
            <p:nvSpPr>
              <p:cNvPr id="1128" name="Google Shape;1128;p36"/>
              <p:cNvSpPr/>
              <p:nvPr/>
            </p:nvSpPr>
            <p:spPr>
              <a:xfrm>
                <a:off x="5724904" y="2758554"/>
                <a:ext cx="228596" cy="558260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8672" extrusionOk="0">
                    <a:moveTo>
                      <a:pt x="1776" y="0"/>
                    </a:moveTo>
                    <a:cubicBezTo>
                      <a:pt x="0" y="0"/>
                      <a:pt x="1187" y="8671"/>
                      <a:pt x="1187" y="8671"/>
                    </a:cubicBezTo>
                    <a:lnTo>
                      <a:pt x="2498" y="8671"/>
                    </a:lnTo>
                    <a:cubicBezTo>
                      <a:pt x="2498" y="8671"/>
                      <a:pt x="3551" y="0"/>
                      <a:pt x="17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1129" name="Google Shape;1129;p36"/>
              <p:cNvGrpSpPr/>
              <p:nvPr/>
            </p:nvGrpSpPr>
            <p:grpSpPr>
              <a:xfrm>
                <a:off x="5793785" y="2828593"/>
                <a:ext cx="91412" cy="489379"/>
                <a:chOff x="5793785" y="2828593"/>
                <a:chExt cx="91412" cy="489379"/>
              </a:xfrm>
            </p:grpSpPr>
            <p:sp>
              <p:nvSpPr>
                <p:cNvPr id="1130" name="Google Shape;1130;p36"/>
                <p:cNvSpPr/>
                <p:nvPr/>
              </p:nvSpPr>
              <p:spPr>
                <a:xfrm>
                  <a:off x="5839748" y="2828593"/>
                  <a:ext cx="2382" cy="489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" h="7602" extrusionOk="0">
                      <a:moveTo>
                        <a:pt x="18" y="0"/>
                      </a:moveTo>
                      <a:cubicBezTo>
                        <a:pt x="9" y="0"/>
                        <a:pt x="0" y="9"/>
                        <a:pt x="0" y="18"/>
                      </a:cubicBezTo>
                      <a:lnTo>
                        <a:pt x="0" y="7583"/>
                      </a:lnTo>
                      <a:cubicBezTo>
                        <a:pt x="0" y="7592"/>
                        <a:pt x="9" y="7601"/>
                        <a:pt x="18" y="7601"/>
                      </a:cubicBezTo>
                      <a:cubicBezTo>
                        <a:pt x="27" y="7601"/>
                        <a:pt x="36" y="7592"/>
                        <a:pt x="36" y="7583"/>
                      </a:cubicBezTo>
                      <a:lnTo>
                        <a:pt x="36" y="18"/>
                      </a:lnTo>
                      <a:cubicBezTo>
                        <a:pt x="36" y="9"/>
                        <a:pt x="27" y="0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131" name="Google Shape;1131;p36"/>
                <p:cNvSpPr/>
                <p:nvPr/>
              </p:nvSpPr>
              <p:spPr>
                <a:xfrm>
                  <a:off x="5839748" y="2875844"/>
                  <a:ext cx="43131" cy="60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4" extrusionOk="0">
                      <a:moveTo>
                        <a:pt x="643" y="0"/>
                      </a:moveTo>
                      <a:cubicBezTo>
                        <a:pt x="636" y="0"/>
                        <a:pt x="629" y="2"/>
                        <a:pt x="625" y="7"/>
                      </a:cubicBezTo>
                      <a:lnTo>
                        <a:pt x="0" y="908"/>
                      </a:lnTo>
                      <a:cubicBezTo>
                        <a:pt x="0" y="917"/>
                        <a:pt x="0" y="935"/>
                        <a:pt x="9" y="935"/>
                      </a:cubicBezTo>
                      <a:cubicBezTo>
                        <a:pt x="9" y="944"/>
                        <a:pt x="18" y="944"/>
                        <a:pt x="18" y="944"/>
                      </a:cubicBezTo>
                      <a:cubicBezTo>
                        <a:pt x="27" y="944"/>
                        <a:pt x="27" y="935"/>
                        <a:pt x="36" y="935"/>
                      </a:cubicBezTo>
                      <a:lnTo>
                        <a:pt x="661" y="34"/>
                      </a:lnTo>
                      <a:cubicBezTo>
                        <a:pt x="670" y="25"/>
                        <a:pt x="670" y="7"/>
                        <a:pt x="661" y="7"/>
                      </a:cubicBezTo>
                      <a:cubicBezTo>
                        <a:pt x="656" y="2"/>
                        <a:pt x="649" y="0"/>
                        <a:pt x="6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132" name="Google Shape;1132;p36"/>
                <p:cNvSpPr/>
                <p:nvPr/>
              </p:nvSpPr>
              <p:spPr>
                <a:xfrm>
                  <a:off x="5793785" y="2904942"/>
                  <a:ext cx="48925" cy="822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" h="1277" extrusionOk="0">
                      <a:moveTo>
                        <a:pt x="19" y="1"/>
                      </a:moveTo>
                      <a:cubicBezTo>
                        <a:pt x="10" y="10"/>
                        <a:pt x="1" y="19"/>
                        <a:pt x="10" y="28"/>
                      </a:cubicBezTo>
                      <a:lnTo>
                        <a:pt x="714" y="1268"/>
                      </a:lnTo>
                      <a:cubicBezTo>
                        <a:pt x="723" y="1277"/>
                        <a:pt x="723" y="1277"/>
                        <a:pt x="732" y="1277"/>
                      </a:cubicBezTo>
                      <a:lnTo>
                        <a:pt x="741" y="1277"/>
                      </a:lnTo>
                      <a:cubicBezTo>
                        <a:pt x="750" y="1268"/>
                        <a:pt x="759" y="1259"/>
                        <a:pt x="750" y="1250"/>
                      </a:cubicBezTo>
                      <a:lnTo>
                        <a:pt x="45" y="10"/>
                      </a:lnTo>
                      <a:cubicBezTo>
                        <a:pt x="36" y="1"/>
                        <a:pt x="28" y="1"/>
                        <a:pt x="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133" name="Google Shape;1133;p36"/>
                <p:cNvSpPr/>
                <p:nvPr/>
              </p:nvSpPr>
              <p:spPr>
                <a:xfrm>
                  <a:off x="5842066" y="2963329"/>
                  <a:ext cx="43131" cy="60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1" extrusionOk="0">
                      <a:moveTo>
                        <a:pt x="652" y="0"/>
                      </a:moveTo>
                      <a:cubicBezTo>
                        <a:pt x="646" y="0"/>
                        <a:pt x="640" y="7"/>
                        <a:pt x="634" y="13"/>
                      </a:cubicBezTo>
                      <a:lnTo>
                        <a:pt x="9" y="914"/>
                      </a:lnTo>
                      <a:cubicBezTo>
                        <a:pt x="0" y="923"/>
                        <a:pt x="0" y="932"/>
                        <a:pt x="9" y="941"/>
                      </a:cubicBezTo>
                      <a:lnTo>
                        <a:pt x="27" y="941"/>
                      </a:lnTo>
                      <a:cubicBezTo>
                        <a:pt x="27" y="941"/>
                        <a:pt x="36" y="941"/>
                        <a:pt x="36" y="932"/>
                      </a:cubicBezTo>
                      <a:lnTo>
                        <a:pt x="669" y="31"/>
                      </a:lnTo>
                      <a:cubicBezTo>
                        <a:pt x="669" y="22"/>
                        <a:pt x="669" y="13"/>
                        <a:pt x="660" y="4"/>
                      </a:cubicBezTo>
                      <a:cubicBezTo>
                        <a:pt x="658" y="1"/>
                        <a:pt x="655" y="0"/>
                        <a:pt x="65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134" name="Google Shape;1134;p36"/>
                <p:cNvSpPr/>
                <p:nvPr/>
              </p:nvSpPr>
              <p:spPr>
                <a:xfrm>
                  <a:off x="5796682" y="2992234"/>
                  <a:ext cx="42552" cy="72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" h="1126" extrusionOk="0">
                      <a:moveTo>
                        <a:pt x="9" y="1"/>
                      </a:moveTo>
                      <a:cubicBezTo>
                        <a:pt x="0" y="10"/>
                        <a:pt x="0" y="19"/>
                        <a:pt x="0" y="28"/>
                      </a:cubicBezTo>
                      <a:lnTo>
                        <a:pt x="616" y="1116"/>
                      </a:lnTo>
                      <a:cubicBezTo>
                        <a:pt x="625" y="1116"/>
                        <a:pt x="634" y="1125"/>
                        <a:pt x="634" y="1125"/>
                      </a:cubicBezTo>
                      <a:cubicBezTo>
                        <a:pt x="643" y="1125"/>
                        <a:pt x="643" y="1125"/>
                        <a:pt x="643" y="1116"/>
                      </a:cubicBezTo>
                      <a:cubicBezTo>
                        <a:pt x="661" y="1116"/>
                        <a:pt x="661" y="1098"/>
                        <a:pt x="652" y="1089"/>
                      </a:cubicBezTo>
                      <a:lnTo>
                        <a:pt x="36" y="10"/>
                      </a:lnTo>
                      <a:cubicBezTo>
                        <a:pt x="36" y="1"/>
                        <a:pt x="18" y="1"/>
                        <a:pt x="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135" name="Google Shape;1135;p36"/>
                <p:cNvSpPr/>
                <p:nvPr/>
              </p:nvSpPr>
              <p:spPr>
                <a:xfrm>
                  <a:off x="5842066" y="3050814"/>
                  <a:ext cx="43131" cy="60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38" extrusionOk="0">
                      <a:moveTo>
                        <a:pt x="660" y="1"/>
                      </a:moveTo>
                      <a:cubicBezTo>
                        <a:pt x="651" y="1"/>
                        <a:pt x="642" y="1"/>
                        <a:pt x="634" y="10"/>
                      </a:cubicBezTo>
                      <a:lnTo>
                        <a:pt x="9" y="911"/>
                      </a:lnTo>
                      <a:cubicBezTo>
                        <a:pt x="0" y="920"/>
                        <a:pt x="0" y="929"/>
                        <a:pt x="9" y="938"/>
                      </a:cubicBezTo>
                      <a:lnTo>
                        <a:pt x="27" y="938"/>
                      </a:lnTo>
                      <a:cubicBezTo>
                        <a:pt x="27" y="938"/>
                        <a:pt x="36" y="938"/>
                        <a:pt x="36" y="929"/>
                      </a:cubicBezTo>
                      <a:lnTo>
                        <a:pt x="669" y="28"/>
                      </a:lnTo>
                      <a:cubicBezTo>
                        <a:pt x="669" y="19"/>
                        <a:pt x="669" y="10"/>
                        <a:pt x="6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136" name="Google Shape;1136;p36"/>
                <p:cNvSpPr/>
                <p:nvPr/>
              </p:nvSpPr>
              <p:spPr>
                <a:xfrm>
                  <a:off x="5796682" y="3079783"/>
                  <a:ext cx="46028" cy="8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1398" extrusionOk="0">
                      <a:moveTo>
                        <a:pt x="23" y="0"/>
                      </a:moveTo>
                      <a:cubicBezTo>
                        <a:pt x="18" y="0"/>
                        <a:pt x="13" y="2"/>
                        <a:pt x="9" y="6"/>
                      </a:cubicBezTo>
                      <a:cubicBezTo>
                        <a:pt x="0" y="6"/>
                        <a:pt x="0" y="15"/>
                        <a:pt x="0" y="33"/>
                      </a:cubicBezTo>
                      <a:lnTo>
                        <a:pt x="669" y="1389"/>
                      </a:lnTo>
                      <a:cubicBezTo>
                        <a:pt x="669" y="1398"/>
                        <a:pt x="678" y="1398"/>
                        <a:pt x="687" y="1398"/>
                      </a:cubicBezTo>
                      <a:lnTo>
                        <a:pt x="696" y="1398"/>
                      </a:lnTo>
                      <a:cubicBezTo>
                        <a:pt x="705" y="1389"/>
                        <a:pt x="714" y="1380"/>
                        <a:pt x="705" y="1371"/>
                      </a:cubicBezTo>
                      <a:lnTo>
                        <a:pt x="36" y="15"/>
                      </a:lnTo>
                      <a:cubicBezTo>
                        <a:pt x="36" y="4"/>
                        <a:pt x="30" y="0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137" name="Google Shape;1137;p36"/>
                <p:cNvSpPr/>
                <p:nvPr/>
              </p:nvSpPr>
              <p:spPr>
                <a:xfrm>
                  <a:off x="5842066" y="3138106"/>
                  <a:ext cx="43131" cy="60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947" extrusionOk="0">
                      <a:moveTo>
                        <a:pt x="660" y="1"/>
                      </a:moveTo>
                      <a:cubicBezTo>
                        <a:pt x="651" y="1"/>
                        <a:pt x="642" y="1"/>
                        <a:pt x="634" y="10"/>
                      </a:cubicBezTo>
                      <a:lnTo>
                        <a:pt x="9" y="911"/>
                      </a:lnTo>
                      <a:cubicBezTo>
                        <a:pt x="0" y="920"/>
                        <a:pt x="0" y="929"/>
                        <a:pt x="9" y="938"/>
                      </a:cubicBezTo>
                      <a:cubicBezTo>
                        <a:pt x="18" y="938"/>
                        <a:pt x="18" y="947"/>
                        <a:pt x="27" y="947"/>
                      </a:cubicBezTo>
                      <a:cubicBezTo>
                        <a:pt x="27" y="947"/>
                        <a:pt x="36" y="938"/>
                        <a:pt x="36" y="938"/>
                      </a:cubicBezTo>
                      <a:lnTo>
                        <a:pt x="669" y="37"/>
                      </a:lnTo>
                      <a:cubicBezTo>
                        <a:pt x="669" y="28"/>
                        <a:pt x="669" y="10"/>
                        <a:pt x="6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138" name="Google Shape;1138;p36"/>
                <p:cNvSpPr/>
                <p:nvPr/>
              </p:nvSpPr>
              <p:spPr>
                <a:xfrm>
                  <a:off x="5796682" y="3167204"/>
                  <a:ext cx="46028" cy="92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" h="1432" extrusionOk="0">
                      <a:moveTo>
                        <a:pt x="19" y="0"/>
                      </a:moveTo>
                      <a:cubicBezTo>
                        <a:pt x="15" y="0"/>
                        <a:pt x="12" y="1"/>
                        <a:pt x="9" y="4"/>
                      </a:cubicBezTo>
                      <a:cubicBezTo>
                        <a:pt x="0" y="4"/>
                        <a:pt x="0" y="22"/>
                        <a:pt x="0" y="31"/>
                      </a:cubicBezTo>
                      <a:lnTo>
                        <a:pt x="669" y="1422"/>
                      </a:lnTo>
                      <a:cubicBezTo>
                        <a:pt x="669" y="1422"/>
                        <a:pt x="678" y="1431"/>
                        <a:pt x="687" y="1431"/>
                      </a:cubicBezTo>
                      <a:lnTo>
                        <a:pt x="696" y="1431"/>
                      </a:lnTo>
                      <a:cubicBezTo>
                        <a:pt x="705" y="1422"/>
                        <a:pt x="714" y="1413"/>
                        <a:pt x="705" y="1404"/>
                      </a:cubicBezTo>
                      <a:lnTo>
                        <a:pt x="36" y="13"/>
                      </a:lnTo>
                      <a:cubicBezTo>
                        <a:pt x="36" y="6"/>
                        <a:pt x="27" y="0"/>
                        <a:pt x="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1139" name="Google Shape;1139;p36"/>
            <p:cNvSpPr/>
            <p:nvPr/>
          </p:nvSpPr>
          <p:spPr>
            <a:xfrm>
              <a:off x="8026128" y="4349505"/>
              <a:ext cx="337493" cy="608378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0" name="Google Shape;1140;p36"/>
            <p:cNvSpPr/>
            <p:nvPr/>
          </p:nvSpPr>
          <p:spPr>
            <a:xfrm>
              <a:off x="7570153" y="4182605"/>
              <a:ext cx="337493" cy="608378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1" name="Google Shape;1141;p36"/>
            <p:cNvSpPr/>
            <p:nvPr/>
          </p:nvSpPr>
          <p:spPr>
            <a:xfrm>
              <a:off x="6870398" y="3902456"/>
              <a:ext cx="558000" cy="1005841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42" name="Google Shape;1142;p36"/>
          <p:cNvGrpSpPr/>
          <p:nvPr/>
        </p:nvGrpSpPr>
        <p:grpSpPr>
          <a:xfrm>
            <a:off x="55949" y="3464872"/>
            <a:ext cx="2285230" cy="1300230"/>
            <a:chOff x="-11476" y="3734572"/>
            <a:chExt cx="2285230" cy="1300230"/>
          </a:xfrm>
        </p:grpSpPr>
        <p:sp>
          <p:nvSpPr>
            <p:cNvPr id="1143" name="Google Shape;1143;p36"/>
            <p:cNvSpPr/>
            <p:nvPr/>
          </p:nvSpPr>
          <p:spPr>
            <a:xfrm>
              <a:off x="-11476" y="4372176"/>
              <a:ext cx="357405" cy="662626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44" name="Google Shape;1144;p36"/>
            <p:cNvGrpSpPr/>
            <p:nvPr/>
          </p:nvGrpSpPr>
          <p:grpSpPr>
            <a:xfrm>
              <a:off x="380904" y="3734572"/>
              <a:ext cx="448809" cy="1175747"/>
              <a:chOff x="5439468" y="2960690"/>
              <a:chExt cx="201043" cy="526650"/>
            </a:xfrm>
          </p:grpSpPr>
          <p:sp>
            <p:nvSpPr>
              <p:cNvPr id="1145" name="Google Shape;1145;p36"/>
              <p:cNvSpPr/>
              <p:nvPr/>
            </p:nvSpPr>
            <p:spPr>
              <a:xfrm>
                <a:off x="5514722" y="3163985"/>
                <a:ext cx="50599" cy="323356"/>
              </a:xfrm>
              <a:custGeom>
                <a:avLst/>
                <a:gdLst/>
                <a:ahLst/>
                <a:cxnLst/>
                <a:rect l="l" t="t" r="r" b="b"/>
                <a:pathLst>
                  <a:path w="786" h="5023" extrusionOk="0">
                    <a:moveTo>
                      <a:pt x="393" y="0"/>
                    </a:moveTo>
                    <a:lnTo>
                      <a:pt x="0" y="5023"/>
                    </a:lnTo>
                    <a:lnTo>
                      <a:pt x="785" y="5023"/>
                    </a:lnTo>
                    <a:lnTo>
                      <a:pt x="39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146" name="Google Shape;1146;p36"/>
              <p:cNvSpPr/>
              <p:nvPr/>
            </p:nvSpPr>
            <p:spPr>
              <a:xfrm>
                <a:off x="5439468" y="2960690"/>
                <a:ext cx="201043" cy="362431"/>
              </a:xfrm>
              <a:custGeom>
                <a:avLst/>
                <a:gdLst/>
                <a:ahLst/>
                <a:cxnLst/>
                <a:rect l="l" t="t" r="r" b="b"/>
                <a:pathLst>
                  <a:path w="3123" h="5630" extrusionOk="0">
                    <a:moveTo>
                      <a:pt x="1562" y="0"/>
                    </a:moveTo>
                    <a:lnTo>
                      <a:pt x="1125" y="1597"/>
                    </a:lnTo>
                    <a:lnTo>
                      <a:pt x="1615" y="785"/>
                    </a:lnTo>
                    <a:lnTo>
                      <a:pt x="1044" y="1874"/>
                    </a:lnTo>
                    <a:lnTo>
                      <a:pt x="768" y="2891"/>
                    </a:lnTo>
                    <a:lnTo>
                      <a:pt x="1348" y="2284"/>
                    </a:lnTo>
                    <a:lnTo>
                      <a:pt x="705" y="3096"/>
                    </a:lnTo>
                    <a:lnTo>
                      <a:pt x="375" y="4291"/>
                    </a:lnTo>
                    <a:lnTo>
                      <a:pt x="1160" y="3658"/>
                    </a:lnTo>
                    <a:lnTo>
                      <a:pt x="206" y="4898"/>
                    </a:lnTo>
                    <a:lnTo>
                      <a:pt x="0" y="5629"/>
                    </a:lnTo>
                    <a:lnTo>
                      <a:pt x="3123" y="5629"/>
                    </a:lnTo>
                    <a:lnTo>
                      <a:pt x="2944" y="4969"/>
                    </a:lnTo>
                    <a:lnTo>
                      <a:pt x="2186" y="4595"/>
                    </a:lnTo>
                    <a:lnTo>
                      <a:pt x="2891" y="4791"/>
                    </a:lnTo>
                    <a:lnTo>
                      <a:pt x="2891" y="4791"/>
                    </a:lnTo>
                    <a:lnTo>
                      <a:pt x="2641" y="3881"/>
                    </a:lnTo>
                    <a:lnTo>
                      <a:pt x="1954" y="2810"/>
                    </a:lnTo>
                    <a:lnTo>
                      <a:pt x="2543" y="3533"/>
                    </a:lnTo>
                    <a:lnTo>
                      <a:pt x="2257" y="2489"/>
                    </a:lnTo>
                    <a:lnTo>
                      <a:pt x="1829" y="1758"/>
                    </a:lnTo>
                    <a:lnTo>
                      <a:pt x="2177" y="2204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147" name="Google Shape;1147;p36"/>
            <p:cNvSpPr/>
            <p:nvPr/>
          </p:nvSpPr>
          <p:spPr>
            <a:xfrm>
              <a:off x="1057674" y="4182601"/>
              <a:ext cx="357405" cy="662626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8" name="Google Shape;1148;p36"/>
            <p:cNvSpPr/>
            <p:nvPr/>
          </p:nvSpPr>
          <p:spPr>
            <a:xfrm>
              <a:off x="1916349" y="4182601"/>
              <a:ext cx="357405" cy="662626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1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1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1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1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1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1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1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1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 b="1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6" r:id="rId4"/>
    <p:sldLayoutId id="2147483658" r:id="rId5"/>
    <p:sldLayoutId id="2147483659" r:id="rId6"/>
    <p:sldLayoutId id="2147483661" r:id="rId7"/>
    <p:sldLayoutId id="2147483668" r:id="rId8"/>
    <p:sldLayoutId id="2147483679" r:id="rId9"/>
    <p:sldLayoutId id="2147483680" r:id="rId10"/>
    <p:sldLayoutId id="2147483681" r:id="rId11"/>
    <p:sldLayoutId id="214748368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ti2035.ru/markets/neurone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329469" y="9661"/>
            <a:ext cx="3810000" cy="16745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45584" y="0"/>
            <a:ext cx="1856134" cy="113728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8" name="Google Shape;1228;p40"/>
          <p:cNvSpPr/>
          <p:nvPr/>
        </p:nvSpPr>
        <p:spPr>
          <a:xfrm>
            <a:off x="2516105" y="3911844"/>
            <a:ext cx="88840" cy="568599"/>
          </a:xfrm>
          <a:custGeom>
            <a:avLst/>
            <a:gdLst/>
            <a:ahLst/>
            <a:cxnLst/>
            <a:rect l="l" t="t" r="r" b="b"/>
            <a:pathLst>
              <a:path w="697" h="4461" extrusionOk="0">
                <a:moveTo>
                  <a:pt x="349" y="1"/>
                </a:moveTo>
                <a:lnTo>
                  <a:pt x="81" y="3426"/>
                </a:lnTo>
                <a:lnTo>
                  <a:pt x="1" y="4461"/>
                </a:lnTo>
                <a:lnTo>
                  <a:pt x="697" y="4461"/>
                </a:lnTo>
                <a:lnTo>
                  <a:pt x="616" y="3426"/>
                </a:lnTo>
                <a:lnTo>
                  <a:pt x="34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Прямоугольник 84"/>
          <p:cNvSpPr/>
          <p:nvPr/>
        </p:nvSpPr>
        <p:spPr>
          <a:xfrm>
            <a:off x="136634" y="367862"/>
            <a:ext cx="588580" cy="87235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9" name="Google Shape;1159;p40"/>
          <p:cNvSpPr/>
          <p:nvPr/>
        </p:nvSpPr>
        <p:spPr>
          <a:xfrm>
            <a:off x="3406382" y="2636392"/>
            <a:ext cx="5477585" cy="976886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0" name="Google Shape;1160;p40"/>
          <p:cNvSpPr txBox="1">
            <a:spLocks noGrp="1"/>
          </p:cNvSpPr>
          <p:nvPr>
            <p:ph type="ctrTitle"/>
          </p:nvPr>
        </p:nvSpPr>
        <p:spPr>
          <a:xfrm>
            <a:off x="2099832" y="1199577"/>
            <a:ext cx="6784135" cy="14068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</a:rPr>
              <a:t>Мобильное приложение с  аудиогидами</a:t>
            </a:r>
            <a:br>
              <a:rPr lang="ru-RU" sz="4000" dirty="0">
                <a:solidFill>
                  <a:schemeClr val="dk1"/>
                </a:solidFill>
              </a:rPr>
            </a:br>
            <a:r>
              <a:rPr lang="ru-RU" sz="4000" dirty="0">
                <a:solidFill>
                  <a:schemeClr val="dk1"/>
                </a:solidFill>
              </a:rPr>
              <a:t> </a:t>
            </a:r>
            <a:r>
              <a:rPr lang="en-US" sz="4000" dirty="0">
                <a:solidFill>
                  <a:schemeClr val="dk1"/>
                </a:solidFill>
              </a:rPr>
              <a:t>Star Guide</a:t>
            </a:r>
            <a:endParaRPr sz="3200" dirty="0">
              <a:solidFill>
                <a:schemeClr val="dk1"/>
              </a:solidFill>
            </a:endParaRPr>
          </a:p>
        </p:txBody>
      </p:sp>
      <p:sp>
        <p:nvSpPr>
          <p:cNvPr id="1161" name="Google Shape;1161;p40"/>
          <p:cNvSpPr txBox="1">
            <a:spLocks noGrp="1"/>
          </p:cNvSpPr>
          <p:nvPr>
            <p:ph type="subTitle" idx="1"/>
          </p:nvPr>
        </p:nvSpPr>
        <p:spPr>
          <a:xfrm>
            <a:off x="4762499" y="2686070"/>
            <a:ext cx="3256643" cy="4770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>
                <a:latin typeface="Bahnschrift SemiLight SemiConde" panose="020B0502040204020203" pitchFamily="34" charset="0"/>
              </a:rPr>
              <a:t>Инвестиционный проект разработки</a:t>
            </a:r>
          </a:p>
          <a:p>
            <a:pPr marL="0" lvl="0" indent="0"/>
            <a:r>
              <a:rPr lang="ru-RU" dirty="0">
                <a:latin typeface="Bahnschrift SemiLight SemiConde" panose="020B0502040204020203" pitchFamily="34" charset="0"/>
              </a:rPr>
              <a:t>приложения для туристических компаний и потребителей</a:t>
            </a:r>
          </a:p>
        </p:txBody>
      </p:sp>
      <p:grpSp>
        <p:nvGrpSpPr>
          <p:cNvPr id="1162" name="Google Shape;1162;p40"/>
          <p:cNvGrpSpPr/>
          <p:nvPr/>
        </p:nvGrpSpPr>
        <p:grpSpPr>
          <a:xfrm>
            <a:off x="8516447" y="503421"/>
            <a:ext cx="454800" cy="558000"/>
            <a:chOff x="7531575" y="762075"/>
            <a:chExt cx="454800" cy="558000"/>
          </a:xfrm>
        </p:grpSpPr>
        <p:sp>
          <p:nvSpPr>
            <p:cNvPr id="1163" name="Google Shape;1163;p40"/>
            <p:cNvSpPr/>
            <p:nvPr/>
          </p:nvSpPr>
          <p:spPr>
            <a:xfrm>
              <a:off x="7531575" y="1041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4" name="Google Shape;1164;p40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65" name="Google Shape;1165;p40"/>
          <p:cNvGrpSpPr/>
          <p:nvPr/>
        </p:nvGrpSpPr>
        <p:grpSpPr>
          <a:xfrm>
            <a:off x="5491899" y="1949220"/>
            <a:ext cx="558000" cy="418500"/>
            <a:chOff x="7707375" y="762075"/>
            <a:chExt cx="558000" cy="418500"/>
          </a:xfrm>
        </p:grpSpPr>
        <p:sp>
          <p:nvSpPr>
            <p:cNvPr id="1166" name="Google Shape;1166;p40"/>
            <p:cNvSpPr/>
            <p:nvPr/>
          </p:nvSpPr>
          <p:spPr>
            <a:xfrm>
              <a:off x="7986375" y="9015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7" name="Google Shape;1167;p40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227" name="Google Shape;1227;p40"/>
          <p:cNvSpPr/>
          <p:nvPr/>
        </p:nvSpPr>
        <p:spPr>
          <a:xfrm>
            <a:off x="290460" y="4129450"/>
            <a:ext cx="36581" cy="233124"/>
          </a:xfrm>
          <a:custGeom>
            <a:avLst/>
            <a:gdLst/>
            <a:ahLst/>
            <a:cxnLst/>
            <a:rect l="l" t="t" r="r" b="b"/>
            <a:pathLst>
              <a:path w="287" h="1829" extrusionOk="0">
                <a:moveTo>
                  <a:pt x="143" y="0"/>
                </a:moveTo>
                <a:lnTo>
                  <a:pt x="1" y="1829"/>
                </a:lnTo>
                <a:lnTo>
                  <a:pt x="286" y="1829"/>
                </a:lnTo>
                <a:lnTo>
                  <a:pt x="143" y="0"/>
                </a:lnTo>
                <a:close/>
              </a:path>
            </a:pathLst>
          </a:custGeom>
          <a:solidFill>
            <a:srgbClr val="38302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229" name="Google Shape;1229;p40"/>
          <p:cNvGrpSpPr/>
          <p:nvPr/>
        </p:nvGrpSpPr>
        <p:grpSpPr>
          <a:xfrm>
            <a:off x="141514" y="3314665"/>
            <a:ext cx="2992601" cy="1492084"/>
            <a:chOff x="6241956" y="3519091"/>
            <a:chExt cx="2992601" cy="1492084"/>
          </a:xfrm>
        </p:grpSpPr>
        <p:sp>
          <p:nvSpPr>
            <p:cNvPr id="1230" name="Google Shape;1230;p40"/>
            <p:cNvSpPr/>
            <p:nvPr/>
          </p:nvSpPr>
          <p:spPr>
            <a:xfrm>
              <a:off x="6746901" y="3519091"/>
              <a:ext cx="572888" cy="1032010"/>
            </a:xfrm>
            <a:custGeom>
              <a:avLst/>
              <a:gdLst/>
              <a:ahLst/>
              <a:cxnLst/>
              <a:rect l="l" t="t" r="r" b="b"/>
              <a:pathLst>
                <a:path w="3596" h="6478" extrusionOk="0">
                  <a:moveTo>
                    <a:pt x="1794" y="1"/>
                  </a:moveTo>
                  <a:lnTo>
                    <a:pt x="1098" y="2535"/>
                  </a:lnTo>
                  <a:lnTo>
                    <a:pt x="1491" y="2017"/>
                  </a:lnTo>
                  <a:lnTo>
                    <a:pt x="1000" y="2865"/>
                  </a:lnTo>
                  <a:lnTo>
                    <a:pt x="670" y="4060"/>
                  </a:lnTo>
                  <a:lnTo>
                    <a:pt x="1348" y="3239"/>
                  </a:lnTo>
                  <a:lnTo>
                    <a:pt x="563" y="4461"/>
                  </a:lnTo>
                  <a:lnTo>
                    <a:pt x="268" y="5505"/>
                  </a:lnTo>
                  <a:lnTo>
                    <a:pt x="1080" y="5282"/>
                  </a:lnTo>
                  <a:lnTo>
                    <a:pt x="1080" y="5282"/>
                  </a:lnTo>
                  <a:lnTo>
                    <a:pt x="215" y="5710"/>
                  </a:lnTo>
                  <a:lnTo>
                    <a:pt x="1" y="6478"/>
                  </a:lnTo>
                  <a:lnTo>
                    <a:pt x="3596" y="6478"/>
                  </a:lnTo>
                  <a:lnTo>
                    <a:pt x="3364" y="5639"/>
                  </a:lnTo>
                  <a:lnTo>
                    <a:pt x="2258" y="4212"/>
                  </a:lnTo>
                  <a:lnTo>
                    <a:pt x="3168" y="4934"/>
                  </a:lnTo>
                  <a:lnTo>
                    <a:pt x="2784" y="3560"/>
                  </a:lnTo>
                  <a:lnTo>
                    <a:pt x="2053" y="2624"/>
                  </a:lnTo>
                  <a:lnTo>
                    <a:pt x="2722" y="3320"/>
                  </a:lnTo>
                  <a:lnTo>
                    <a:pt x="2392" y="2160"/>
                  </a:lnTo>
                  <a:lnTo>
                    <a:pt x="1740" y="902"/>
                  </a:lnTo>
                  <a:lnTo>
                    <a:pt x="2302" y="1839"/>
                  </a:lnTo>
                  <a:lnTo>
                    <a:pt x="179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31" name="Google Shape;1231;p40"/>
            <p:cNvGrpSpPr/>
            <p:nvPr/>
          </p:nvGrpSpPr>
          <p:grpSpPr>
            <a:xfrm>
              <a:off x="6241956" y="3744135"/>
              <a:ext cx="497701" cy="1036607"/>
              <a:chOff x="6658415" y="3833609"/>
              <a:chExt cx="201107" cy="418865"/>
            </a:xfrm>
          </p:grpSpPr>
          <p:sp>
            <p:nvSpPr>
              <p:cNvPr id="1232" name="Google Shape;1232;p40"/>
              <p:cNvSpPr/>
              <p:nvPr/>
            </p:nvSpPr>
            <p:spPr>
              <a:xfrm>
                <a:off x="6746115" y="4032505"/>
                <a:ext cx="33926" cy="219969"/>
              </a:xfrm>
              <a:custGeom>
                <a:avLst/>
                <a:gdLst/>
                <a:ahLst/>
                <a:cxnLst/>
                <a:rect l="l" t="t" r="r" b="b"/>
                <a:pathLst>
                  <a:path w="527" h="3417" extrusionOk="0">
                    <a:moveTo>
                      <a:pt x="268" y="0"/>
                    </a:moveTo>
                    <a:lnTo>
                      <a:pt x="72" y="2471"/>
                    </a:lnTo>
                    <a:lnTo>
                      <a:pt x="0" y="3417"/>
                    </a:lnTo>
                    <a:lnTo>
                      <a:pt x="527" y="3417"/>
                    </a:lnTo>
                    <a:lnTo>
                      <a:pt x="455" y="2471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33" name="Google Shape;1233;p40"/>
              <p:cNvSpPr/>
              <p:nvPr/>
            </p:nvSpPr>
            <p:spPr>
              <a:xfrm>
                <a:off x="6658415" y="3833609"/>
                <a:ext cx="201107" cy="362431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5630" extrusionOk="0">
                    <a:moveTo>
                      <a:pt x="1562" y="0"/>
                    </a:moveTo>
                    <a:lnTo>
                      <a:pt x="946" y="2204"/>
                    </a:lnTo>
                    <a:lnTo>
                      <a:pt x="1294" y="1758"/>
                    </a:lnTo>
                    <a:lnTo>
                      <a:pt x="866" y="2489"/>
                    </a:lnTo>
                    <a:lnTo>
                      <a:pt x="581" y="3533"/>
                    </a:lnTo>
                    <a:lnTo>
                      <a:pt x="1169" y="2819"/>
                    </a:lnTo>
                    <a:lnTo>
                      <a:pt x="482" y="3881"/>
                    </a:lnTo>
                    <a:lnTo>
                      <a:pt x="233" y="4791"/>
                    </a:lnTo>
                    <a:lnTo>
                      <a:pt x="233" y="4791"/>
                    </a:lnTo>
                    <a:lnTo>
                      <a:pt x="937" y="4595"/>
                    </a:lnTo>
                    <a:lnTo>
                      <a:pt x="937" y="4595"/>
                    </a:lnTo>
                    <a:lnTo>
                      <a:pt x="179" y="4969"/>
                    </a:lnTo>
                    <a:lnTo>
                      <a:pt x="1" y="5629"/>
                    </a:lnTo>
                    <a:lnTo>
                      <a:pt x="3123" y="5629"/>
                    </a:lnTo>
                    <a:lnTo>
                      <a:pt x="2918" y="4898"/>
                    </a:lnTo>
                    <a:lnTo>
                      <a:pt x="1963" y="3658"/>
                    </a:lnTo>
                    <a:lnTo>
                      <a:pt x="1963" y="3658"/>
                    </a:lnTo>
                    <a:lnTo>
                      <a:pt x="2748" y="4291"/>
                    </a:lnTo>
                    <a:lnTo>
                      <a:pt x="2418" y="3096"/>
                    </a:lnTo>
                    <a:lnTo>
                      <a:pt x="1776" y="2284"/>
                    </a:lnTo>
                    <a:lnTo>
                      <a:pt x="2356" y="2891"/>
                    </a:lnTo>
                    <a:lnTo>
                      <a:pt x="2356" y="2891"/>
                    </a:lnTo>
                    <a:lnTo>
                      <a:pt x="2079" y="1874"/>
                    </a:lnTo>
                    <a:lnTo>
                      <a:pt x="1508" y="785"/>
                    </a:lnTo>
                    <a:lnTo>
                      <a:pt x="1999" y="1597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234" name="Google Shape;1234;p40"/>
            <p:cNvSpPr/>
            <p:nvPr/>
          </p:nvSpPr>
          <p:spPr>
            <a:xfrm>
              <a:off x="6535379" y="3845663"/>
              <a:ext cx="538795" cy="1165512"/>
            </a:xfrm>
            <a:custGeom>
              <a:avLst/>
              <a:gdLst/>
              <a:ahLst/>
              <a:cxnLst/>
              <a:rect l="l" t="t" r="r" b="b"/>
              <a:pathLst>
                <a:path w="3382" h="7316" extrusionOk="0">
                  <a:moveTo>
                    <a:pt x="1695" y="0"/>
                  </a:moveTo>
                  <a:lnTo>
                    <a:pt x="1035" y="2864"/>
                  </a:lnTo>
                  <a:lnTo>
                    <a:pt x="1401" y="2284"/>
                  </a:lnTo>
                  <a:lnTo>
                    <a:pt x="946" y="3239"/>
                  </a:lnTo>
                  <a:lnTo>
                    <a:pt x="634" y="4595"/>
                  </a:lnTo>
                  <a:lnTo>
                    <a:pt x="1267" y="3658"/>
                  </a:lnTo>
                  <a:lnTo>
                    <a:pt x="526" y="5041"/>
                  </a:lnTo>
                  <a:lnTo>
                    <a:pt x="259" y="6227"/>
                  </a:lnTo>
                  <a:lnTo>
                    <a:pt x="1017" y="5978"/>
                  </a:lnTo>
                  <a:lnTo>
                    <a:pt x="1017" y="5978"/>
                  </a:lnTo>
                  <a:lnTo>
                    <a:pt x="205" y="6459"/>
                  </a:lnTo>
                  <a:lnTo>
                    <a:pt x="0" y="7316"/>
                  </a:lnTo>
                  <a:lnTo>
                    <a:pt x="3381" y="7316"/>
                  </a:lnTo>
                  <a:lnTo>
                    <a:pt x="3167" y="6370"/>
                  </a:lnTo>
                  <a:lnTo>
                    <a:pt x="2132" y="4755"/>
                  </a:lnTo>
                  <a:lnTo>
                    <a:pt x="2980" y="5585"/>
                  </a:lnTo>
                  <a:lnTo>
                    <a:pt x="2623" y="4024"/>
                  </a:lnTo>
                  <a:lnTo>
                    <a:pt x="1936" y="2962"/>
                  </a:lnTo>
                  <a:lnTo>
                    <a:pt x="1936" y="2962"/>
                  </a:lnTo>
                  <a:lnTo>
                    <a:pt x="2560" y="3756"/>
                  </a:lnTo>
                  <a:lnTo>
                    <a:pt x="2257" y="2445"/>
                  </a:lnTo>
                  <a:lnTo>
                    <a:pt x="1633" y="1026"/>
                  </a:lnTo>
                  <a:lnTo>
                    <a:pt x="1633" y="1026"/>
                  </a:lnTo>
                  <a:lnTo>
                    <a:pt x="2168" y="2079"/>
                  </a:lnTo>
                  <a:lnTo>
                    <a:pt x="16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35" name="Google Shape;1235;p40"/>
            <p:cNvSpPr/>
            <p:nvPr/>
          </p:nvSpPr>
          <p:spPr>
            <a:xfrm>
              <a:off x="8859187" y="4129478"/>
              <a:ext cx="375370" cy="695932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36" name="Google Shape;1236;p40"/>
            <p:cNvSpPr/>
            <p:nvPr/>
          </p:nvSpPr>
          <p:spPr>
            <a:xfrm>
              <a:off x="7957431" y="3744937"/>
              <a:ext cx="495947" cy="1073596"/>
            </a:xfrm>
            <a:custGeom>
              <a:avLst/>
              <a:gdLst/>
              <a:ahLst/>
              <a:cxnLst/>
              <a:rect l="l" t="t" r="r" b="b"/>
              <a:pathLst>
                <a:path w="3891" h="8423" extrusionOk="0">
                  <a:moveTo>
                    <a:pt x="1945" y="1"/>
                  </a:moveTo>
                  <a:lnTo>
                    <a:pt x="1187" y="3302"/>
                  </a:lnTo>
                  <a:lnTo>
                    <a:pt x="1187" y="3302"/>
                  </a:lnTo>
                  <a:lnTo>
                    <a:pt x="1606" y="2633"/>
                  </a:lnTo>
                  <a:lnTo>
                    <a:pt x="1089" y="3730"/>
                  </a:lnTo>
                  <a:lnTo>
                    <a:pt x="723" y="5282"/>
                  </a:lnTo>
                  <a:lnTo>
                    <a:pt x="1464" y="4212"/>
                  </a:lnTo>
                  <a:lnTo>
                    <a:pt x="607" y="5808"/>
                  </a:lnTo>
                  <a:lnTo>
                    <a:pt x="295" y="7173"/>
                  </a:lnTo>
                  <a:lnTo>
                    <a:pt x="1169" y="6879"/>
                  </a:lnTo>
                  <a:lnTo>
                    <a:pt x="233" y="7441"/>
                  </a:lnTo>
                  <a:lnTo>
                    <a:pt x="1" y="8422"/>
                  </a:lnTo>
                  <a:lnTo>
                    <a:pt x="3890" y="8422"/>
                  </a:lnTo>
                  <a:lnTo>
                    <a:pt x="3640" y="7334"/>
                  </a:lnTo>
                  <a:lnTo>
                    <a:pt x="2445" y="5478"/>
                  </a:lnTo>
                  <a:lnTo>
                    <a:pt x="3426" y="6424"/>
                  </a:lnTo>
                  <a:lnTo>
                    <a:pt x="3016" y="4640"/>
                  </a:lnTo>
                  <a:lnTo>
                    <a:pt x="2222" y="3418"/>
                  </a:lnTo>
                  <a:lnTo>
                    <a:pt x="2945" y="4319"/>
                  </a:lnTo>
                  <a:lnTo>
                    <a:pt x="2597" y="2811"/>
                  </a:lnTo>
                  <a:lnTo>
                    <a:pt x="1883" y="1178"/>
                  </a:lnTo>
                  <a:lnTo>
                    <a:pt x="2498" y="2392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37" name="Google Shape;1237;p40"/>
            <p:cNvSpPr/>
            <p:nvPr/>
          </p:nvSpPr>
          <p:spPr>
            <a:xfrm>
              <a:off x="8368245" y="3566763"/>
              <a:ext cx="552667" cy="996227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84" name="Рисунок 8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44414" y="102874"/>
            <a:ext cx="1105323" cy="1096481"/>
          </a:xfrm>
          <a:prstGeom prst="rect">
            <a:avLst/>
          </a:prstGeom>
        </p:spPr>
      </p:pic>
      <p:grpSp>
        <p:nvGrpSpPr>
          <p:cNvPr id="1168" name="Google Shape;1168;p40"/>
          <p:cNvGrpSpPr/>
          <p:nvPr/>
        </p:nvGrpSpPr>
        <p:grpSpPr>
          <a:xfrm>
            <a:off x="152400" y="1035147"/>
            <a:ext cx="3109480" cy="5286263"/>
            <a:chOff x="301875" y="488450"/>
            <a:chExt cx="1452485" cy="2469409"/>
          </a:xfrm>
        </p:grpSpPr>
        <p:sp>
          <p:nvSpPr>
            <p:cNvPr id="1169" name="Google Shape;1169;p40"/>
            <p:cNvSpPr/>
            <p:nvPr/>
          </p:nvSpPr>
          <p:spPr>
            <a:xfrm>
              <a:off x="1205821" y="2486314"/>
              <a:ext cx="286083" cy="234389"/>
            </a:xfrm>
            <a:custGeom>
              <a:avLst/>
              <a:gdLst/>
              <a:ahLst/>
              <a:cxnLst/>
              <a:rect l="l" t="t" r="r" b="b"/>
              <a:pathLst>
                <a:path w="4444" h="3641" extrusionOk="0">
                  <a:moveTo>
                    <a:pt x="3569" y="1"/>
                  </a:moveTo>
                  <a:lnTo>
                    <a:pt x="1" y="1562"/>
                  </a:lnTo>
                  <a:lnTo>
                    <a:pt x="910" y="3640"/>
                  </a:lnTo>
                  <a:lnTo>
                    <a:pt x="4443" y="2097"/>
                  </a:lnTo>
                  <a:lnTo>
                    <a:pt x="356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0" name="Google Shape;1170;p40"/>
            <p:cNvSpPr/>
            <p:nvPr/>
          </p:nvSpPr>
          <p:spPr>
            <a:xfrm>
              <a:off x="1264402" y="2606759"/>
              <a:ext cx="489958" cy="281641"/>
            </a:xfrm>
            <a:custGeom>
              <a:avLst/>
              <a:gdLst/>
              <a:ahLst/>
              <a:cxnLst/>
              <a:rect l="l" t="t" r="r" b="b"/>
              <a:pathLst>
                <a:path w="7611" h="4375" extrusionOk="0">
                  <a:moveTo>
                    <a:pt x="4599" y="1"/>
                  </a:moveTo>
                  <a:cubicBezTo>
                    <a:pt x="4254" y="1"/>
                    <a:pt x="3896" y="67"/>
                    <a:pt x="3533" y="226"/>
                  </a:cubicBezTo>
                  <a:lnTo>
                    <a:pt x="0" y="1769"/>
                  </a:lnTo>
                  <a:lnTo>
                    <a:pt x="1133" y="4374"/>
                  </a:lnTo>
                  <a:lnTo>
                    <a:pt x="7610" y="1537"/>
                  </a:lnTo>
                  <a:cubicBezTo>
                    <a:pt x="7610" y="1537"/>
                    <a:pt x="6263" y="1"/>
                    <a:pt x="4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1" name="Google Shape;1171;p40"/>
            <p:cNvSpPr/>
            <p:nvPr/>
          </p:nvSpPr>
          <p:spPr>
            <a:xfrm>
              <a:off x="1321823" y="2676991"/>
              <a:ext cx="432536" cy="211408"/>
            </a:xfrm>
            <a:custGeom>
              <a:avLst/>
              <a:gdLst/>
              <a:ahLst/>
              <a:cxnLst/>
              <a:rect l="l" t="t" r="r" b="b"/>
              <a:pathLst>
                <a:path w="6719" h="3284" extrusionOk="0">
                  <a:moveTo>
                    <a:pt x="6254" y="0"/>
                  </a:moveTo>
                  <a:lnTo>
                    <a:pt x="1" y="2730"/>
                  </a:lnTo>
                  <a:lnTo>
                    <a:pt x="241" y="3283"/>
                  </a:lnTo>
                  <a:lnTo>
                    <a:pt x="6718" y="446"/>
                  </a:lnTo>
                  <a:lnTo>
                    <a:pt x="62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2" name="Google Shape;1172;p40"/>
            <p:cNvSpPr/>
            <p:nvPr/>
          </p:nvSpPr>
          <p:spPr>
            <a:xfrm>
              <a:off x="1526277" y="2592918"/>
              <a:ext cx="95983" cy="43324"/>
            </a:xfrm>
            <a:custGeom>
              <a:avLst/>
              <a:gdLst/>
              <a:ahLst/>
              <a:cxnLst/>
              <a:rect l="l" t="t" r="r" b="b"/>
              <a:pathLst>
                <a:path w="1491" h="673" extrusionOk="0">
                  <a:moveTo>
                    <a:pt x="1459" y="0"/>
                  </a:moveTo>
                  <a:cubicBezTo>
                    <a:pt x="1455" y="0"/>
                    <a:pt x="1451" y="1"/>
                    <a:pt x="1446" y="4"/>
                  </a:cubicBezTo>
                  <a:lnTo>
                    <a:pt x="18" y="628"/>
                  </a:lnTo>
                  <a:cubicBezTo>
                    <a:pt x="0" y="628"/>
                    <a:pt x="0" y="646"/>
                    <a:pt x="0" y="655"/>
                  </a:cubicBezTo>
                  <a:cubicBezTo>
                    <a:pt x="9" y="664"/>
                    <a:pt x="18" y="673"/>
                    <a:pt x="27" y="673"/>
                  </a:cubicBezTo>
                  <a:lnTo>
                    <a:pt x="36" y="673"/>
                  </a:lnTo>
                  <a:lnTo>
                    <a:pt x="1464" y="48"/>
                  </a:lnTo>
                  <a:cubicBezTo>
                    <a:pt x="1481" y="40"/>
                    <a:pt x="1490" y="22"/>
                    <a:pt x="1481" y="13"/>
                  </a:cubicBezTo>
                  <a:cubicBezTo>
                    <a:pt x="1475" y="6"/>
                    <a:pt x="1469" y="0"/>
                    <a:pt x="14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3" name="Google Shape;1173;p40"/>
            <p:cNvSpPr/>
            <p:nvPr/>
          </p:nvSpPr>
          <p:spPr>
            <a:xfrm>
              <a:off x="1565352" y="2614162"/>
              <a:ext cx="95919" cy="43389"/>
            </a:xfrm>
            <a:custGeom>
              <a:avLst/>
              <a:gdLst/>
              <a:ahLst/>
              <a:cxnLst/>
              <a:rect l="l" t="t" r="r" b="b"/>
              <a:pathLst>
                <a:path w="1490" h="674" extrusionOk="0">
                  <a:moveTo>
                    <a:pt x="1464" y="0"/>
                  </a:moveTo>
                  <a:cubicBezTo>
                    <a:pt x="1460" y="0"/>
                    <a:pt x="1457" y="1"/>
                    <a:pt x="1454" y="4"/>
                  </a:cubicBezTo>
                  <a:lnTo>
                    <a:pt x="18" y="628"/>
                  </a:lnTo>
                  <a:cubicBezTo>
                    <a:pt x="9" y="637"/>
                    <a:pt x="0" y="646"/>
                    <a:pt x="9" y="664"/>
                  </a:cubicBezTo>
                  <a:cubicBezTo>
                    <a:pt x="9" y="673"/>
                    <a:pt x="18" y="673"/>
                    <a:pt x="27" y="673"/>
                  </a:cubicBezTo>
                  <a:lnTo>
                    <a:pt x="36" y="673"/>
                  </a:lnTo>
                  <a:lnTo>
                    <a:pt x="1472" y="49"/>
                  </a:lnTo>
                  <a:cubicBezTo>
                    <a:pt x="1481" y="40"/>
                    <a:pt x="1490" y="31"/>
                    <a:pt x="1481" y="13"/>
                  </a:cubicBezTo>
                  <a:cubicBezTo>
                    <a:pt x="1481" y="7"/>
                    <a:pt x="1472" y="0"/>
                    <a:pt x="14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4" name="Google Shape;1174;p40"/>
            <p:cNvSpPr/>
            <p:nvPr/>
          </p:nvSpPr>
          <p:spPr>
            <a:xfrm>
              <a:off x="1216764" y="2515411"/>
              <a:ext cx="232072" cy="103064"/>
            </a:xfrm>
            <a:custGeom>
              <a:avLst/>
              <a:gdLst/>
              <a:ahLst/>
              <a:cxnLst/>
              <a:rect l="l" t="t" r="r" b="b"/>
              <a:pathLst>
                <a:path w="3605" h="1601" extrusionOk="0">
                  <a:moveTo>
                    <a:pt x="3572" y="0"/>
                  </a:moveTo>
                  <a:cubicBezTo>
                    <a:pt x="3568" y="0"/>
                    <a:pt x="3564" y="1"/>
                    <a:pt x="3560" y="4"/>
                  </a:cubicBezTo>
                  <a:lnTo>
                    <a:pt x="18" y="1547"/>
                  </a:lnTo>
                  <a:cubicBezTo>
                    <a:pt x="9" y="1556"/>
                    <a:pt x="0" y="1574"/>
                    <a:pt x="9" y="1583"/>
                  </a:cubicBezTo>
                  <a:cubicBezTo>
                    <a:pt x="9" y="1591"/>
                    <a:pt x="27" y="1600"/>
                    <a:pt x="36" y="1600"/>
                  </a:cubicBezTo>
                  <a:lnTo>
                    <a:pt x="45" y="1600"/>
                  </a:lnTo>
                  <a:lnTo>
                    <a:pt x="3586" y="48"/>
                  </a:lnTo>
                  <a:cubicBezTo>
                    <a:pt x="3595" y="48"/>
                    <a:pt x="3604" y="30"/>
                    <a:pt x="3595" y="21"/>
                  </a:cubicBezTo>
                  <a:cubicBezTo>
                    <a:pt x="3589" y="8"/>
                    <a:pt x="3582" y="0"/>
                    <a:pt x="3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5" name="Google Shape;1175;p40"/>
            <p:cNvSpPr/>
            <p:nvPr/>
          </p:nvSpPr>
          <p:spPr>
            <a:xfrm>
              <a:off x="1211550" y="2502730"/>
              <a:ext cx="231493" cy="102549"/>
            </a:xfrm>
            <a:custGeom>
              <a:avLst/>
              <a:gdLst/>
              <a:ahLst/>
              <a:cxnLst/>
              <a:rect l="l" t="t" r="r" b="b"/>
              <a:pathLst>
                <a:path w="3596" h="1593" extrusionOk="0">
                  <a:moveTo>
                    <a:pt x="3567" y="1"/>
                  </a:moveTo>
                  <a:cubicBezTo>
                    <a:pt x="3562" y="1"/>
                    <a:pt x="3557" y="2"/>
                    <a:pt x="3551" y="4"/>
                  </a:cubicBezTo>
                  <a:lnTo>
                    <a:pt x="19" y="1548"/>
                  </a:lnTo>
                  <a:cubicBezTo>
                    <a:pt x="1" y="1557"/>
                    <a:pt x="1" y="1565"/>
                    <a:pt x="1" y="1583"/>
                  </a:cubicBezTo>
                  <a:cubicBezTo>
                    <a:pt x="10" y="1592"/>
                    <a:pt x="19" y="1592"/>
                    <a:pt x="27" y="1592"/>
                  </a:cubicBezTo>
                  <a:lnTo>
                    <a:pt x="36" y="1592"/>
                  </a:lnTo>
                  <a:lnTo>
                    <a:pt x="3578" y="49"/>
                  </a:lnTo>
                  <a:cubicBezTo>
                    <a:pt x="3587" y="40"/>
                    <a:pt x="3596" y="31"/>
                    <a:pt x="3587" y="13"/>
                  </a:cubicBezTo>
                  <a:cubicBezTo>
                    <a:pt x="3587" y="7"/>
                    <a:pt x="3578" y="1"/>
                    <a:pt x="35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6" name="Google Shape;1176;p40"/>
            <p:cNvSpPr/>
            <p:nvPr/>
          </p:nvSpPr>
          <p:spPr>
            <a:xfrm>
              <a:off x="613705" y="1259657"/>
              <a:ext cx="515773" cy="1369128"/>
            </a:xfrm>
            <a:custGeom>
              <a:avLst/>
              <a:gdLst/>
              <a:ahLst/>
              <a:cxnLst/>
              <a:rect l="l" t="t" r="r" b="b"/>
              <a:pathLst>
                <a:path w="8012" h="21268" extrusionOk="0">
                  <a:moveTo>
                    <a:pt x="3864" y="0"/>
                  </a:moveTo>
                  <a:lnTo>
                    <a:pt x="1" y="21268"/>
                  </a:lnTo>
                  <a:lnTo>
                    <a:pt x="4827" y="21268"/>
                  </a:lnTo>
                  <a:lnTo>
                    <a:pt x="80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7" name="Google Shape;1177;p40"/>
            <p:cNvSpPr/>
            <p:nvPr/>
          </p:nvSpPr>
          <p:spPr>
            <a:xfrm>
              <a:off x="962872" y="1399800"/>
              <a:ext cx="127012" cy="171173"/>
            </a:xfrm>
            <a:custGeom>
              <a:avLst/>
              <a:gdLst/>
              <a:ahLst/>
              <a:cxnLst/>
              <a:rect l="l" t="t" r="r" b="b"/>
              <a:pathLst>
                <a:path w="1973" h="2659" extrusionOk="0">
                  <a:moveTo>
                    <a:pt x="1" y="0"/>
                  </a:moveTo>
                  <a:lnTo>
                    <a:pt x="1856" y="2659"/>
                  </a:lnTo>
                  <a:lnTo>
                    <a:pt x="1972" y="18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8" name="Google Shape;1178;p40"/>
            <p:cNvSpPr/>
            <p:nvPr/>
          </p:nvSpPr>
          <p:spPr>
            <a:xfrm>
              <a:off x="769942" y="1300986"/>
              <a:ext cx="305009" cy="899963"/>
            </a:xfrm>
            <a:custGeom>
              <a:avLst/>
              <a:gdLst/>
              <a:ahLst/>
              <a:cxnLst/>
              <a:rect l="l" t="t" r="r" b="b"/>
              <a:pathLst>
                <a:path w="4738" h="13980" extrusionOk="0">
                  <a:moveTo>
                    <a:pt x="1321" y="1"/>
                  </a:moveTo>
                  <a:lnTo>
                    <a:pt x="0" y="7253"/>
                  </a:lnTo>
                  <a:cubicBezTo>
                    <a:pt x="839" y="8743"/>
                    <a:pt x="2222" y="9956"/>
                    <a:pt x="2222" y="9956"/>
                  </a:cubicBezTo>
                  <a:lnTo>
                    <a:pt x="3390" y="13980"/>
                  </a:lnTo>
                  <a:lnTo>
                    <a:pt x="4738" y="5014"/>
                  </a:lnTo>
                  <a:lnTo>
                    <a:pt x="1624" y="18"/>
                  </a:lnTo>
                  <a:lnTo>
                    <a:pt x="1321" y="1"/>
                  </a:ln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9" name="Google Shape;1179;p40"/>
            <p:cNvSpPr/>
            <p:nvPr/>
          </p:nvSpPr>
          <p:spPr>
            <a:xfrm>
              <a:off x="301875" y="752579"/>
              <a:ext cx="689778" cy="729948"/>
            </a:xfrm>
            <a:custGeom>
              <a:avLst/>
              <a:gdLst/>
              <a:ahLst/>
              <a:cxnLst/>
              <a:rect l="l" t="t" r="r" b="b"/>
              <a:pathLst>
                <a:path w="10715" h="11339" extrusionOk="0">
                  <a:moveTo>
                    <a:pt x="6593" y="0"/>
                  </a:moveTo>
                  <a:cubicBezTo>
                    <a:pt x="2971" y="0"/>
                    <a:pt x="1" y="5683"/>
                    <a:pt x="1" y="8511"/>
                  </a:cubicBezTo>
                  <a:cubicBezTo>
                    <a:pt x="1" y="11339"/>
                    <a:pt x="2401" y="11339"/>
                    <a:pt x="5014" y="11339"/>
                  </a:cubicBezTo>
                  <a:cubicBezTo>
                    <a:pt x="7628" y="11339"/>
                    <a:pt x="10715" y="0"/>
                    <a:pt x="65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0" name="Google Shape;1180;p40"/>
            <p:cNvSpPr/>
            <p:nvPr/>
          </p:nvSpPr>
          <p:spPr>
            <a:xfrm>
              <a:off x="543086" y="1256181"/>
              <a:ext cx="953394" cy="1372604"/>
            </a:xfrm>
            <a:custGeom>
              <a:avLst/>
              <a:gdLst/>
              <a:ahLst/>
              <a:cxnLst/>
              <a:rect l="l" t="t" r="r" b="b"/>
              <a:pathLst>
                <a:path w="14810" h="21322" extrusionOk="0">
                  <a:moveTo>
                    <a:pt x="4961" y="1"/>
                  </a:moveTo>
                  <a:lnTo>
                    <a:pt x="1098" y="54"/>
                  </a:lnTo>
                  <a:cubicBezTo>
                    <a:pt x="1098" y="54"/>
                    <a:pt x="1" y="2811"/>
                    <a:pt x="554" y="4640"/>
                  </a:cubicBezTo>
                  <a:cubicBezTo>
                    <a:pt x="1107" y="6477"/>
                    <a:pt x="6094" y="9894"/>
                    <a:pt x="6094" y="9894"/>
                  </a:cubicBezTo>
                  <a:lnTo>
                    <a:pt x="10099" y="21322"/>
                  </a:lnTo>
                  <a:lnTo>
                    <a:pt x="14810" y="18672"/>
                  </a:lnTo>
                  <a:lnTo>
                    <a:pt x="10519" y="8333"/>
                  </a:lnTo>
                  <a:cubicBezTo>
                    <a:pt x="10242" y="7673"/>
                    <a:pt x="9894" y="7039"/>
                    <a:pt x="9475" y="6460"/>
                  </a:cubicBezTo>
                  <a:lnTo>
                    <a:pt x="49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1" name="Google Shape;1181;p40"/>
            <p:cNvSpPr/>
            <p:nvPr/>
          </p:nvSpPr>
          <p:spPr>
            <a:xfrm>
              <a:off x="909505" y="710607"/>
              <a:ext cx="53431" cy="185014"/>
            </a:xfrm>
            <a:custGeom>
              <a:avLst/>
              <a:gdLst/>
              <a:ahLst/>
              <a:cxnLst/>
              <a:rect l="l" t="t" r="r" b="b"/>
              <a:pathLst>
                <a:path w="830" h="2874" extrusionOk="0">
                  <a:moveTo>
                    <a:pt x="0" y="1"/>
                  </a:moveTo>
                  <a:lnTo>
                    <a:pt x="0" y="2873"/>
                  </a:lnTo>
                  <a:lnTo>
                    <a:pt x="830" y="2873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2" name="Google Shape;1182;p40"/>
            <p:cNvSpPr/>
            <p:nvPr/>
          </p:nvSpPr>
          <p:spPr>
            <a:xfrm>
              <a:off x="909505" y="730756"/>
              <a:ext cx="53431" cy="60319"/>
            </a:xfrm>
            <a:custGeom>
              <a:avLst/>
              <a:gdLst/>
              <a:ahLst/>
              <a:cxnLst/>
              <a:rect l="l" t="t" r="r" b="b"/>
              <a:pathLst>
                <a:path w="830" h="937" extrusionOk="0">
                  <a:moveTo>
                    <a:pt x="0" y="0"/>
                  </a:moveTo>
                  <a:lnTo>
                    <a:pt x="0" y="937"/>
                  </a:lnTo>
                  <a:cubicBezTo>
                    <a:pt x="580" y="937"/>
                    <a:pt x="830" y="714"/>
                    <a:pt x="830" y="714"/>
                  </a:cubicBezTo>
                  <a:lnTo>
                    <a:pt x="830" y="4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3" name="Google Shape;1183;p40"/>
            <p:cNvSpPr/>
            <p:nvPr/>
          </p:nvSpPr>
          <p:spPr>
            <a:xfrm>
              <a:off x="880794" y="580248"/>
              <a:ext cx="177482" cy="177546"/>
            </a:xfrm>
            <a:custGeom>
              <a:avLst/>
              <a:gdLst/>
              <a:ahLst/>
              <a:cxnLst/>
              <a:rect l="l" t="t" r="r" b="b"/>
              <a:pathLst>
                <a:path w="2757" h="2758" extrusionOk="0">
                  <a:moveTo>
                    <a:pt x="1374" y="1"/>
                  </a:moveTo>
                  <a:cubicBezTo>
                    <a:pt x="616" y="1"/>
                    <a:pt x="0" y="625"/>
                    <a:pt x="0" y="1384"/>
                  </a:cubicBezTo>
                  <a:cubicBezTo>
                    <a:pt x="0" y="2142"/>
                    <a:pt x="616" y="2757"/>
                    <a:pt x="1374" y="2757"/>
                  </a:cubicBezTo>
                  <a:cubicBezTo>
                    <a:pt x="2141" y="2757"/>
                    <a:pt x="2757" y="2142"/>
                    <a:pt x="2757" y="1384"/>
                  </a:cubicBezTo>
                  <a:cubicBezTo>
                    <a:pt x="2757" y="625"/>
                    <a:pt x="2141" y="1"/>
                    <a:pt x="1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4" name="Google Shape;1184;p40"/>
            <p:cNvSpPr/>
            <p:nvPr/>
          </p:nvSpPr>
          <p:spPr>
            <a:xfrm>
              <a:off x="838822" y="627950"/>
              <a:ext cx="73001" cy="73001"/>
            </a:xfrm>
            <a:custGeom>
              <a:avLst/>
              <a:gdLst/>
              <a:ahLst/>
              <a:cxnLst/>
              <a:rect l="l" t="t" r="r" b="b"/>
              <a:pathLst>
                <a:path w="1134" h="1134" extrusionOk="0">
                  <a:moveTo>
                    <a:pt x="563" y="0"/>
                  </a:moveTo>
                  <a:cubicBezTo>
                    <a:pt x="251" y="0"/>
                    <a:pt x="1" y="259"/>
                    <a:pt x="1" y="571"/>
                  </a:cubicBezTo>
                  <a:cubicBezTo>
                    <a:pt x="1" y="883"/>
                    <a:pt x="251" y="1133"/>
                    <a:pt x="563" y="1133"/>
                  </a:cubicBezTo>
                  <a:cubicBezTo>
                    <a:pt x="875" y="1133"/>
                    <a:pt x="1134" y="883"/>
                    <a:pt x="1134" y="571"/>
                  </a:cubicBezTo>
                  <a:cubicBezTo>
                    <a:pt x="1134" y="259"/>
                    <a:pt x="875" y="0"/>
                    <a:pt x="5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5" name="Google Shape;1185;p40"/>
            <p:cNvSpPr/>
            <p:nvPr/>
          </p:nvSpPr>
          <p:spPr>
            <a:xfrm>
              <a:off x="826784" y="488450"/>
              <a:ext cx="290074" cy="167697"/>
            </a:xfrm>
            <a:custGeom>
              <a:avLst/>
              <a:gdLst/>
              <a:ahLst/>
              <a:cxnLst/>
              <a:rect l="l" t="t" r="r" b="b"/>
              <a:pathLst>
                <a:path w="4506" h="2605" extrusionOk="0">
                  <a:moveTo>
                    <a:pt x="1648" y="0"/>
                  </a:moveTo>
                  <a:cubicBezTo>
                    <a:pt x="836" y="0"/>
                    <a:pt x="1" y="658"/>
                    <a:pt x="1" y="1248"/>
                  </a:cubicBezTo>
                  <a:cubicBezTo>
                    <a:pt x="1" y="2051"/>
                    <a:pt x="188" y="2569"/>
                    <a:pt x="206" y="2604"/>
                  </a:cubicBezTo>
                  <a:cubicBezTo>
                    <a:pt x="259" y="2355"/>
                    <a:pt x="482" y="2167"/>
                    <a:pt x="750" y="2167"/>
                  </a:cubicBezTo>
                  <a:cubicBezTo>
                    <a:pt x="830" y="2167"/>
                    <a:pt x="902" y="2185"/>
                    <a:pt x="973" y="2212"/>
                  </a:cubicBezTo>
                  <a:cubicBezTo>
                    <a:pt x="973" y="2212"/>
                    <a:pt x="955" y="2542"/>
                    <a:pt x="1098" y="2542"/>
                  </a:cubicBezTo>
                  <a:cubicBezTo>
                    <a:pt x="1143" y="2542"/>
                    <a:pt x="1178" y="2479"/>
                    <a:pt x="1196" y="2390"/>
                  </a:cubicBezTo>
                  <a:cubicBezTo>
                    <a:pt x="1250" y="2194"/>
                    <a:pt x="1250" y="1900"/>
                    <a:pt x="1250" y="1900"/>
                  </a:cubicBezTo>
                  <a:lnTo>
                    <a:pt x="2356" y="1900"/>
                  </a:lnTo>
                  <a:cubicBezTo>
                    <a:pt x="2356" y="1588"/>
                    <a:pt x="2424" y="1520"/>
                    <a:pt x="2483" y="1520"/>
                  </a:cubicBezTo>
                  <a:cubicBezTo>
                    <a:pt x="2529" y="1520"/>
                    <a:pt x="2570" y="1561"/>
                    <a:pt x="2570" y="1561"/>
                  </a:cubicBezTo>
                  <a:cubicBezTo>
                    <a:pt x="2595" y="1547"/>
                    <a:pt x="2616" y="1542"/>
                    <a:pt x="2634" y="1542"/>
                  </a:cubicBezTo>
                  <a:cubicBezTo>
                    <a:pt x="2776" y="1542"/>
                    <a:pt x="2713" y="1900"/>
                    <a:pt x="2713" y="1900"/>
                  </a:cubicBezTo>
                  <a:lnTo>
                    <a:pt x="4354" y="1900"/>
                  </a:lnTo>
                  <a:cubicBezTo>
                    <a:pt x="4354" y="1900"/>
                    <a:pt x="4506" y="945"/>
                    <a:pt x="3926" y="356"/>
                  </a:cubicBezTo>
                  <a:cubicBezTo>
                    <a:pt x="3734" y="167"/>
                    <a:pt x="3522" y="103"/>
                    <a:pt x="3325" y="103"/>
                  </a:cubicBezTo>
                  <a:cubicBezTo>
                    <a:pt x="2918" y="103"/>
                    <a:pt x="2570" y="374"/>
                    <a:pt x="2570" y="374"/>
                  </a:cubicBezTo>
                  <a:cubicBezTo>
                    <a:pt x="2305" y="109"/>
                    <a:pt x="1978" y="0"/>
                    <a:pt x="16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6" name="Google Shape;1186;p40"/>
            <p:cNvSpPr/>
            <p:nvPr/>
          </p:nvSpPr>
          <p:spPr>
            <a:xfrm>
              <a:off x="922123" y="596921"/>
              <a:ext cx="36823" cy="15193"/>
            </a:xfrm>
            <a:custGeom>
              <a:avLst/>
              <a:gdLst/>
              <a:ahLst/>
              <a:cxnLst/>
              <a:rect l="l" t="t" r="r" b="b"/>
              <a:pathLst>
                <a:path w="572" h="236" extrusionOk="0">
                  <a:moveTo>
                    <a:pt x="295" y="0"/>
                  </a:moveTo>
                  <a:cubicBezTo>
                    <a:pt x="63" y="0"/>
                    <a:pt x="9" y="206"/>
                    <a:pt x="9" y="206"/>
                  </a:cubicBezTo>
                  <a:cubicBezTo>
                    <a:pt x="1" y="215"/>
                    <a:pt x="9" y="232"/>
                    <a:pt x="27" y="232"/>
                  </a:cubicBezTo>
                  <a:lnTo>
                    <a:pt x="36" y="232"/>
                  </a:lnTo>
                  <a:cubicBezTo>
                    <a:pt x="45" y="232"/>
                    <a:pt x="54" y="224"/>
                    <a:pt x="54" y="215"/>
                  </a:cubicBezTo>
                  <a:cubicBezTo>
                    <a:pt x="54" y="206"/>
                    <a:pt x="99" y="45"/>
                    <a:pt x="295" y="45"/>
                  </a:cubicBezTo>
                  <a:cubicBezTo>
                    <a:pt x="482" y="45"/>
                    <a:pt x="518" y="206"/>
                    <a:pt x="518" y="215"/>
                  </a:cubicBezTo>
                  <a:cubicBezTo>
                    <a:pt x="524" y="228"/>
                    <a:pt x="531" y="236"/>
                    <a:pt x="541" y="236"/>
                  </a:cubicBezTo>
                  <a:cubicBezTo>
                    <a:pt x="545" y="236"/>
                    <a:pt x="549" y="235"/>
                    <a:pt x="554" y="232"/>
                  </a:cubicBezTo>
                  <a:cubicBezTo>
                    <a:pt x="563" y="232"/>
                    <a:pt x="571" y="224"/>
                    <a:pt x="571" y="206"/>
                  </a:cubicBezTo>
                  <a:cubicBezTo>
                    <a:pt x="571" y="206"/>
                    <a:pt x="527" y="0"/>
                    <a:pt x="295" y="0"/>
                  </a:cubicBez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7" name="Google Shape;1187;p40"/>
            <p:cNvSpPr/>
            <p:nvPr/>
          </p:nvSpPr>
          <p:spPr>
            <a:xfrm>
              <a:off x="995059" y="602650"/>
              <a:ext cx="41973" cy="92507"/>
            </a:xfrm>
            <a:custGeom>
              <a:avLst/>
              <a:gdLst/>
              <a:ahLst/>
              <a:cxnLst/>
              <a:rect l="l" t="t" r="r" b="b"/>
              <a:pathLst>
                <a:path w="652" h="1437" extrusionOk="0">
                  <a:moveTo>
                    <a:pt x="402" y="1"/>
                  </a:moveTo>
                  <a:cubicBezTo>
                    <a:pt x="322" y="1"/>
                    <a:pt x="232" y="45"/>
                    <a:pt x="170" y="126"/>
                  </a:cubicBezTo>
                  <a:cubicBezTo>
                    <a:pt x="45" y="277"/>
                    <a:pt x="0" y="527"/>
                    <a:pt x="54" y="786"/>
                  </a:cubicBezTo>
                  <a:cubicBezTo>
                    <a:pt x="116" y="1116"/>
                    <a:pt x="339" y="1205"/>
                    <a:pt x="455" y="1232"/>
                  </a:cubicBezTo>
                  <a:lnTo>
                    <a:pt x="170" y="1392"/>
                  </a:lnTo>
                  <a:cubicBezTo>
                    <a:pt x="161" y="1401"/>
                    <a:pt x="152" y="1419"/>
                    <a:pt x="161" y="1428"/>
                  </a:cubicBezTo>
                  <a:cubicBezTo>
                    <a:pt x="170" y="1437"/>
                    <a:pt x="179" y="1437"/>
                    <a:pt x="188" y="1437"/>
                  </a:cubicBezTo>
                  <a:lnTo>
                    <a:pt x="197" y="1437"/>
                  </a:lnTo>
                  <a:lnTo>
                    <a:pt x="545" y="1241"/>
                  </a:lnTo>
                  <a:cubicBezTo>
                    <a:pt x="554" y="1232"/>
                    <a:pt x="563" y="1223"/>
                    <a:pt x="563" y="1214"/>
                  </a:cubicBezTo>
                  <a:cubicBezTo>
                    <a:pt x="554" y="1196"/>
                    <a:pt x="545" y="1196"/>
                    <a:pt x="536" y="1196"/>
                  </a:cubicBezTo>
                  <a:cubicBezTo>
                    <a:pt x="518" y="1196"/>
                    <a:pt x="188" y="1196"/>
                    <a:pt x="99" y="777"/>
                  </a:cubicBezTo>
                  <a:cubicBezTo>
                    <a:pt x="54" y="527"/>
                    <a:pt x="90" y="304"/>
                    <a:pt x="206" y="161"/>
                  </a:cubicBezTo>
                  <a:cubicBezTo>
                    <a:pt x="268" y="90"/>
                    <a:pt x="331" y="54"/>
                    <a:pt x="402" y="54"/>
                  </a:cubicBezTo>
                  <a:cubicBezTo>
                    <a:pt x="571" y="54"/>
                    <a:pt x="598" y="215"/>
                    <a:pt x="598" y="224"/>
                  </a:cubicBezTo>
                  <a:cubicBezTo>
                    <a:pt x="598" y="237"/>
                    <a:pt x="608" y="245"/>
                    <a:pt x="616" y="245"/>
                  </a:cubicBezTo>
                  <a:cubicBezTo>
                    <a:pt x="620" y="245"/>
                    <a:pt x="623" y="244"/>
                    <a:pt x="625" y="242"/>
                  </a:cubicBezTo>
                  <a:cubicBezTo>
                    <a:pt x="643" y="242"/>
                    <a:pt x="652" y="233"/>
                    <a:pt x="652" y="215"/>
                  </a:cubicBezTo>
                  <a:cubicBezTo>
                    <a:pt x="652" y="215"/>
                    <a:pt x="616" y="1"/>
                    <a:pt x="4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8" name="Google Shape;1188;p40"/>
            <p:cNvSpPr/>
            <p:nvPr/>
          </p:nvSpPr>
          <p:spPr>
            <a:xfrm>
              <a:off x="853757" y="645138"/>
              <a:ext cx="29934" cy="40299"/>
            </a:xfrm>
            <a:custGeom>
              <a:avLst/>
              <a:gdLst/>
              <a:ahLst/>
              <a:cxnLst/>
              <a:rect l="l" t="t" r="r" b="b"/>
              <a:pathLst>
                <a:path w="465" h="626" extrusionOk="0">
                  <a:moveTo>
                    <a:pt x="144" y="1"/>
                  </a:moveTo>
                  <a:cubicBezTo>
                    <a:pt x="63" y="19"/>
                    <a:pt x="10" y="117"/>
                    <a:pt x="10" y="126"/>
                  </a:cubicBezTo>
                  <a:cubicBezTo>
                    <a:pt x="1" y="135"/>
                    <a:pt x="10" y="153"/>
                    <a:pt x="19" y="161"/>
                  </a:cubicBezTo>
                  <a:cubicBezTo>
                    <a:pt x="37" y="161"/>
                    <a:pt x="46" y="161"/>
                    <a:pt x="54" y="144"/>
                  </a:cubicBezTo>
                  <a:cubicBezTo>
                    <a:pt x="63" y="126"/>
                    <a:pt x="108" y="63"/>
                    <a:pt x="153" y="54"/>
                  </a:cubicBezTo>
                  <a:cubicBezTo>
                    <a:pt x="179" y="54"/>
                    <a:pt x="197" y="54"/>
                    <a:pt x="215" y="81"/>
                  </a:cubicBezTo>
                  <a:cubicBezTo>
                    <a:pt x="269" y="126"/>
                    <a:pt x="322" y="260"/>
                    <a:pt x="367" y="376"/>
                  </a:cubicBezTo>
                  <a:cubicBezTo>
                    <a:pt x="340" y="358"/>
                    <a:pt x="304" y="349"/>
                    <a:pt x="269" y="349"/>
                  </a:cubicBezTo>
                  <a:cubicBezTo>
                    <a:pt x="233" y="349"/>
                    <a:pt x="215" y="358"/>
                    <a:pt x="188" y="384"/>
                  </a:cubicBezTo>
                  <a:cubicBezTo>
                    <a:pt x="135" y="447"/>
                    <a:pt x="153" y="590"/>
                    <a:pt x="153" y="607"/>
                  </a:cubicBezTo>
                  <a:cubicBezTo>
                    <a:pt x="153" y="616"/>
                    <a:pt x="161" y="625"/>
                    <a:pt x="179" y="625"/>
                  </a:cubicBezTo>
                  <a:cubicBezTo>
                    <a:pt x="197" y="625"/>
                    <a:pt x="206" y="616"/>
                    <a:pt x="206" y="599"/>
                  </a:cubicBezTo>
                  <a:cubicBezTo>
                    <a:pt x="197" y="563"/>
                    <a:pt x="197" y="456"/>
                    <a:pt x="233" y="420"/>
                  </a:cubicBezTo>
                  <a:cubicBezTo>
                    <a:pt x="242" y="402"/>
                    <a:pt x="251" y="402"/>
                    <a:pt x="269" y="402"/>
                  </a:cubicBezTo>
                  <a:cubicBezTo>
                    <a:pt x="271" y="402"/>
                    <a:pt x="274" y="402"/>
                    <a:pt x="277" y="402"/>
                  </a:cubicBezTo>
                  <a:cubicBezTo>
                    <a:pt x="369" y="402"/>
                    <a:pt x="411" y="545"/>
                    <a:pt x="411" y="545"/>
                  </a:cubicBezTo>
                  <a:cubicBezTo>
                    <a:pt x="418" y="558"/>
                    <a:pt x="424" y="566"/>
                    <a:pt x="434" y="566"/>
                  </a:cubicBezTo>
                  <a:cubicBezTo>
                    <a:pt x="438" y="566"/>
                    <a:pt x="442" y="565"/>
                    <a:pt x="447" y="563"/>
                  </a:cubicBezTo>
                  <a:cubicBezTo>
                    <a:pt x="456" y="563"/>
                    <a:pt x="465" y="545"/>
                    <a:pt x="465" y="536"/>
                  </a:cubicBezTo>
                  <a:cubicBezTo>
                    <a:pt x="456" y="518"/>
                    <a:pt x="358" y="144"/>
                    <a:pt x="251" y="45"/>
                  </a:cubicBezTo>
                  <a:cubicBezTo>
                    <a:pt x="215" y="10"/>
                    <a:pt x="179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9" name="Google Shape;1189;p40"/>
            <p:cNvSpPr/>
            <p:nvPr/>
          </p:nvSpPr>
          <p:spPr>
            <a:xfrm>
              <a:off x="953151" y="709255"/>
              <a:ext cx="31029" cy="10043"/>
            </a:xfrm>
            <a:custGeom>
              <a:avLst/>
              <a:gdLst/>
              <a:ahLst/>
              <a:cxnLst/>
              <a:rect l="l" t="t" r="r" b="b"/>
              <a:pathLst>
                <a:path w="482" h="156" extrusionOk="0">
                  <a:moveTo>
                    <a:pt x="454" y="0"/>
                  </a:moveTo>
                  <a:cubicBezTo>
                    <a:pt x="446" y="0"/>
                    <a:pt x="435" y="7"/>
                    <a:pt x="428" y="13"/>
                  </a:cubicBezTo>
                  <a:cubicBezTo>
                    <a:pt x="428" y="13"/>
                    <a:pt x="375" y="84"/>
                    <a:pt x="286" y="102"/>
                  </a:cubicBezTo>
                  <a:cubicBezTo>
                    <a:pt x="276" y="103"/>
                    <a:pt x="266" y="104"/>
                    <a:pt x="256" y="104"/>
                  </a:cubicBezTo>
                  <a:cubicBezTo>
                    <a:pt x="185" y="104"/>
                    <a:pt x="115" y="76"/>
                    <a:pt x="45" y="22"/>
                  </a:cubicBezTo>
                  <a:cubicBezTo>
                    <a:pt x="36" y="17"/>
                    <a:pt x="29" y="15"/>
                    <a:pt x="24" y="15"/>
                  </a:cubicBezTo>
                  <a:cubicBezTo>
                    <a:pt x="18" y="15"/>
                    <a:pt x="14" y="17"/>
                    <a:pt x="9" y="22"/>
                  </a:cubicBezTo>
                  <a:cubicBezTo>
                    <a:pt x="0" y="31"/>
                    <a:pt x="0" y="49"/>
                    <a:pt x="9" y="58"/>
                  </a:cubicBezTo>
                  <a:cubicBezTo>
                    <a:pt x="89" y="120"/>
                    <a:pt x="170" y="156"/>
                    <a:pt x="250" y="156"/>
                  </a:cubicBezTo>
                  <a:cubicBezTo>
                    <a:pt x="259" y="156"/>
                    <a:pt x="277" y="156"/>
                    <a:pt x="286" y="147"/>
                  </a:cubicBezTo>
                  <a:cubicBezTo>
                    <a:pt x="402" y="129"/>
                    <a:pt x="464" y="40"/>
                    <a:pt x="473" y="40"/>
                  </a:cubicBezTo>
                  <a:cubicBezTo>
                    <a:pt x="482" y="31"/>
                    <a:pt x="473" y="13"/>
                    <a:pt x="464" y="4"/>
                  </a:cubicBezTo>
                  <a:cubicBezTo>
                    <a:pt x="462" y="1"/>
                    <a:pt x="458" y="0"/>
                    <a:pt x="4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0" name="Google Shape;1190;p40"/>
            <p:cNvSpPr/>
            <p:nvPr/>
          </p:nvSpPr>
          <p:spPr>
            <a:xfrm>
              <a:off x="929590" y="646876"/>
              <a:ext cx="10944" cy="11008"/>
            </a:xfrm>
            <a:custGeom>
              <a:avLst/>
              <a:gdLst/>
              <a:ahLst/>
              <a:cxnLst/>
              <a:rect l="l" t="t" r="r" b="b"/>
              <a:pathLst>
                <a:path w="170" h="171" extrusionOk="0">
                  <a:moveTo>
                    <a:pt x="90" y="1"/>
                  </a:moveTo>
                  <a:cubicBezTo>
                    <a:pt x="36" y="1"/>
                    <a:pt x="0" y="36"/>
                    <a:pt x="0" y="90"/>
                  </a:cubicBezTo>
                  <a:cubicBezTo>
                    <a:pt x="0" y="134"/>
                    <a:pt x="36" y="170"/>
                    <a:pt x="90" y="170"/>
                  </a:cubicBezTo>
                  <a:cubicBezTo>
                    <a:pt x="134" y="170"/>
                    <a:pt x="170" y="134"/>
                    <a:pt x="170" y="90"/>
                  </a:cubicBezTo>
                  <a:cubicBezTo>
                    <a:pt x="170" y="36"/>
                    <a:pt x="134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1" name="Google Shape;1191;p40"/>
            <p:cNvSpPr/>
            <p:nvPr/>
          </p:nvSpPr>
          <p:spPr>
            <a:xfrm>
              <a:off x="1022611" y="646296"/>
              <a:ext cx="11008" cy="11588"/>
            </a:xfrm>
            <a:custGeom>
              <a:avLst/>
              <a:gdLst/>
              <a:ahLst/>
              <a:cxnLst/>
              <a:rect l="l" t="t" r="r" b="b"/>
              <a:pathLst>
                <a:path w="171" h="180" extrusionOk="0">
                  <a:moveTo>
                    <a:pt x="90" y="1"/>
                  </a:moveTo>
                  <a:cubicBezTo>
                    <a:pt x="36" y="1"/>
                    <a:pt x="1" y="45"/>
                    <a:pt x="1" y="90"/>
                  </a:cubicBezTo>
                  <a:cubicBezTo>
                    <a:pt x="1" y="135"/>
                    <a:pt x="36" y="179"/>
                    <a:pt x="90" y="179"/>
                  </a:cubicBezTo>
                  <a:cubicBezTo>
                    <a:pt x="135" y="179"/>
                    <a:pt x="170" y="135"/>
                    <a:pt x="170" y="90"/>
                  </a:cubicBezTo>
                  <a:cubicBezTo>
                    <a:pt x="170" y="45"/>
                    <a:pt x="135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2" name="Google Shape;1192;p40"/>
            <p:cNvSpPr/>
            <p:nvPr/>
          </p:nvSpPr>
          <p:spPr>
            <a:xfrm>
              <a:off x="1004844" y="608959"/>
              <a:ext cx="79310" cy="79310"/>
            </a:xfrm>
            <a:custGeom>
              <a:avLst/>
              <a:gdLst/>
              <a:ahLst/>
              <a:cxnLst/>
              <a:rect l="l" t="t" r="r" b="b"/>
              <a:pathLst>
                <a:path w="1232" h="1232" extrusionOk="0">
                  <a:moveTo>
                    <a:pt x="616" y="45"/>
                  </a:moveTo>
                  <a:cubicBezTo>
                    <a:pt x="928" y="45"/>
                    <a:pt x="1187" y="304"/>
                    <a:pt x="1187" y="616"/>
                  </a:cubicBezTo>
                  <a:cubicBezTo>
                    <a:pt x="1187" y="929"/>
                    <a:pt x="928" y="1187"/>
                    <a:pt x="616" y="1187"/>
                  </a:cubicBezTo>
                  <a:cubicBezTo>
                    <a:pt x="303" y="1187"/>
                    <a:pt x="45" y="929"/>
                    <a:pt x="45" y="616"/>
                  </a:cubicBezTo>
                  <a:cubicBezTo>
                    <a:pt x="45" y="304"/>
                    <a:pt x="303" y="45"/>
                    <a:pt x="616" y="45"/>
                  </a:cubicBezTo>
                  <a:close/>
                  <a:moveTo>
                    <a:pt x="616" y="1"/>
                  </a:moveTo>
                  <a:cubicBezTo>
                    <a:pt x="277" y="1"/>
                    <a:pt x="0" y="277"/>
                    <a:pt x="0" y="616"/>
                  </a:cubicBezTo>
                  <a:cubicBezTo>
                    <a:pt x="0" y="955"/>
                    <a:pt x="277" y="1232"/>
                    <a:pt x="616" y="1232"/>
                  </a:cubicBezTo>
                  <a:cubicBezTo>
                    <a:pt x="955" y="1232"/>
                    <a:pt x="1231" y="955"/>
                    <a:pt x="1231" y="616"/>
                  </a:cubicBezTo>
                  <a:cubicBezTo>
                    <a:pt x="1231" y="277"/>
                    <a:pt x="955" y="1"/>
                    <a:pt x="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3" name="Google Shape;1193;p40"/>
            <p:cNvSpPr/>
            <p:nvPr/>
          </p:nvSpPr>
          <p:spPr>
            <a:xfrm>
              <a:off x="900300" y="608959"/>
              <a:ext cx="79889" cy="79310"/>
            </a:xfrm>
            <a:custGeom>
              <a:avLst/>
              <a:gdLst/>
              <a:ahLst/>
              <a:cxnLst/>
              <a:rect l="l" t="t" r="r" b="b"/>
              <a:pathLst>
                <a:path w="1241" h="1232" extrusionOk="0">
                  <a:moveTo>
                    <a:pt x="625" y="45"/>
                  </a:moveTo>
                  <a:cubicBezTo>
                    <a:pt x="937" y="45"/>
                    <a:pt x="1187" y="304"/>
                    <a:pt x="1187" y="616"/>
                  </a:cubicBezTo>
                  <a:cubicBezTo>
                    <a:pt x="1187" y="929"/>
                    <a:pt x="937" y="1187"/>
                    <a:pt x="625" y="1187"/>
                  </a:cubicBezTo>
                  <a:cubicBezTo>
                    <a:pt x="304" y="1187"/>
                    <a:pt x="54" y="929"/>
                    <a:pt x="54" y="616"/>
                  </a:cubicBezTo>
                  <a:cubicBezTo>
                    <a:pt x="54" y="304"/>
                    <a:pt x="304" y="45"/>
                    <a:pt x="625" y="45"/>
                  </a:cubicBezTo>
                  <a:close/>
                  <a:moveTo>
                    <a:pt x="625" y="1"/>
                  </a:moveTo>
                  <a:cubicBezTo>
                    <a:pt x="277" y="1"/>
                    <a:pt x="1" y="277"/>
                    <a:pt x="1" y="616"/>
                  </a:cubicBezTo>
                  <a:cubicBezTo>
                    <a:pt x="1" y="955"/>
                    <a:pt x="277" y="1232"/>
                    <a:pt x="625" y="1232"/>
                  </a:cubicBezTo>
                  <a:cubicBezTo>
                    <a:pt x="964" y="1232"/>
                    <a:pt x="1241" y="955"/>
                    <a:pt x="1241" y="616"/>
                  </a:cubicBezTo>
                  <a:cubicBezTo>
                    <a:pt x="1241" y="277"/>
                    <a:pt x="964" y="1"/>
                    <a:pt x="6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4" name="Google Shape;1194;p40"/>
            <p:cNvSpPr/>
            <p:nvPr/>
          </p:nvSpPr>
          <p:spPr>
            <a:xfrm>
              <a:off x="976712" y="646876"/>
              <a:ext cx="31029" cy="3541"/>
            </a:xfrm>
            <a:custGeom>
              <a:avLst/>
              <a:gdLst/>
              <a:ahLst/>
              <a:cxnLst/>
              <a:rect l="l" t="t" r="r" b="b"/>
              <a:pathLst>
                <a:path w="482" h="55" extrusionOk="0">
                  <a:moveTo>
                    <a:pt x="27" y="1"/>
                  </a:moveTo>
                  <a:cubicBezTo>
                    <a:pt x="18" y="1"/>
                    <a:pt x="0" y="10"/>
                    <a:pt x="0" y="27"/>
                  </a:cubicBezTo>
                  <a:cubicBezTo>
                    <a:pt x="0" y="45"/>
                    <a:pt x="18" y="54"/>
                    <a:pt x="27" y="54"/>
                  </a:cubicBezTo>
                  <a:lnTo>
                    <a:pt x="464" y="54"/>
                  </a:lnTo>
                  <a:cubicBezTo>
                    <a:pt x="473" y="54"/>
                    <a:pt x="482" y="45"/>
                    <a:pt x="482" y="27"/>
                  </a:cubicBezTo>
                  <a:cubicBezTo>
                    <a:pt x="482" y="10"/>
                    <a:pt x="473" y="1"/>
                    <a:pt x="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5" name="Google Shape;1195;p40"/>
            <p:cNvSpPr/>
            <p:nvPr/>
          </p:nvSpPr>
          <p:spPr>
            <a:xfrm>
              <a:off x="990488" y="572781"/>
              <a:ext cx="36243" cy="39140"/>
            </a:xfrm>
            <a:custGeom>
              <a:avLst/>
              <a:gdLst/>
              <a:ahLst/>
              <a:cxnLst/>
              <a:rect l="l" t="t" r="r" b="b"/>
              <a:pathLst>
                <a:path w="563" h="608" extrusionOk="0">
                  <a:moveTo>
                    <a:pt x="259" y="1"/>
                  </a:moveTo>
                  <a:cubicBezTo>
                    <a:pt x="125" y="10"/>
                    <a:pt x="9" y="233"/>
                    <a:pt x="9" y="242"/>
                  </a:cubicBezTo>
                  <a:cubicBezTo>
                    <a:pt x="0" y="251"/>
                    <a:pt x="9" y="268"/>
                    <a:pt x="18" y="277"/>
                  </a:cubicBezTo>
                  <a:cubicBezTo>
                    <a:pt x="36" y="277"/>
                    <a:pt x="45" y="277"/>
                    <a:pt x="54" y="268"/>
                  </a:cubicBezTo>
                  <a:cubicBezTo>
                    <a:pt x="80" y="206"/>
                    <a:pt x="179" y="54"/>
                    <a:pt x="259" y="54"/>
                  </a:cubicBezTo>
                  <a:cubicBezTo>
                    <a:pt x="265" y="53"/>
                    <a:pt x="270" y="52"/>
                    <a:pt x="276" y="52"/>
                  </a:cubicBezTo>
                  <a:cubicBezTo>
                    <a:pt x="303" y="52"/>
                    <a:pt x="326" y="71"/>
                    <a:pt x="348" y="108"/>
                  </a:cubicBezTo>
                  <a:cubicBezTo>
                    <a:pt x="491" y="304"/>
                    <a:pt x="152" y="563"/>
                    <a:pt x="152" y="563"/>
                  </a:cubicBezTo>
                  <a:cubicBezTo>
                    <a:pt x="143" y="572"/>
                    <a:pt x="134" y="590"/>
                    <a:pt x="143" y="599"/>
                  </a:cubicBezTo>
                  <a:cubicBezTo>
                    <a:pt x="152" y="607"/>
                    <a:pt x="161" y="607"/>
                    <a:pt x="170" y="607"/>
                  </a:cubicBezTo>
                  <a:lnTo>
                    <a:pt x="179" y="607"/>
                  </a:lnTo>
                  <a:cubicBezTo>
                    <a:pt x="196" y="590"/>
                    <a:pt x="562" y="313"/>
                    <a:pt x="393" y="81"/>
                  </a:cubicBezTo>
                  <a:cubicBezTo>
                    <a:pt x="357" y="28"/>
                    <a:pt x="312" y="1"/>
                    <a:pt x="259" y="1"/>
                  </a:cubicBezTo>
                  <a:close/>
                </a:path>
              </a:pathLst>
            </a:custGeom>
            <a:solidFill>
              <a:srgbClr val="B859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6" name="Google Shape;1196;p40"/>
            <p:cNvSpPr/>
            <p:nvPr/>
          </p:nvSpPr>
          <p:spPr>
            <a:xfrm>
              <a:off x="834831" y="489416"/>
              <a:ext cx="298700" cy="125402"/>
            </a:xfrm>
            <a:custGeom>
              <a:avLst/>
              <a:gdLst/>
              <a:ahLst/>
              <a:cxnLst/>
              <a:rect l="l" t="t" r="r" b="b"/>
              <a:pathLst>
                <a:path w="4640" h="1948" extrusionOk="0">
                  <a:moveTo>
                    <a:pt x="3281" y="1"/>
                  </a:moveTo>
                  <a:cubicBezTo>
                    <a:pt x="2784" y="1"/>
                    <a:pt x="2446" y="326"/>
                    <a:pt x="2365" y="422"/>
                  </a:cubicBezTo>
                  <a:cubicBezTo>
                    <a:pt x="2294" y="331"/>
                    <a:pt x="2055" y="64"/>
                    <a:pt x="1622" y="64"/>
                  </a:cubicBezTo>
                  <a:cubicBezTo>
                    <a:pt x="1456" y="64"/>
                    <a:pt x="1261" y="103"/>
                    <a:pt x="1035" y="207"/>
                  </a:cubicBezTo>
                  <a:cubicBezTo>
                    <a:pt x="152" y="600"/>
                    <a:pt x="1" y="1474"/>
                    <a:pt x="116" y="1929"/>
                  </a:cubicBezTo>
                  <a:cubicBezTo>
                    <a:pt x="116" y="1947"/>
                    <a:pt x="125" y="1947"/>
                    <a:pt x="134" y="1947"/>
                  </a:cubicBezTo>
                  <a:lnTo>
                    <a:pt x="143" y="1947"/>
                  </a:lnTo>
                  <a:cubicBezTo>
                    <a:pt x="161" y="1947"/>
                    <a:pt x="170" y="1929"/>
                    <a:pt x="161" y="1920"/>
                  </a:cubicBezTo>
                  <a:cubicBezTo>
                    <a:pt x="90" y="1626"/>
                    <a:pt x="99" y="680"/>
                    <a:pt x="1053" y="252"/>
                  </a:cubicBezTo>
                  <a:cubicBezTo>
                    <a:pt x="1270" y="154"/>
                    <a:pt x="1458" y="116"/>
                    <a:pt x="1618" y="116"/>
                  </a:cubicBezTo>
                  <a:cubicBezTo>
                    <a:pt x="2109" y="116"/>
                    <a:pt x="2338" y="468"/>
                    <a:pt x="2338" y="475"/>
                  </a:cubicBezTo>
                  <a:cubicBezTo>
                    <a:pt x="2338" y="484"/>
                    <a:pt x="2347" y="484"/>
                    <a:pt x="2356" y="484"/>
                  </a:cubicBezTo>
                  <a:cubicBezTo>
                    <a:pt x="2365" y="484"/>
                    <a:pt x="2374" y="484"/>
                    <a:pt x="2382" y="475"/>
                  </a:cubicBezTo>
                  <a:cubicBezTo>
                    <a:pt x="2382" y="468"/>
                    <a:pt x="2731" y="57"/>
                    <a:pt x="3276" y="57"/>
                  </a:cubicBezTo>
                  <a:cubicBezTo>
                    <a:pt x="3423" y="57"/>
                    <a:pt x="3584" y="87"/>
                    <a:pt x="3756" y="163"/>
                  </a:cubicBezTo>
                  <a:cubicBezTo>
                    <a:pt x="4577" y="511"/>
                    <a:pt x="4113" y="1670"/>
                    <a:pt x="4104" y="1679"/>
                  </a:cubicBezTo>
                  <a:cubicBezTo>
                    <a:pt x="4104" y="1697"/>
                    <a:pt x="4104" y="1706"/>
                    <a:pt x="4122" y="1715"/>
                  </a:cubicBezTo>
                  <a:cubicBezTo>
                    <a:pt x="4124" y="1717"/>
                    <a:pt x="4127" y="1719"/>
                    <a:pt x="4131" y="1719"/>
                  </a:cubicBezTo>
                  <a:cubicBezTo>
                    <a:pt x="4140" y="1719"/>
                    <a:pt x="4151" y="1710"/>
                    <a:pt x="4158" y="1697"/>
                  </a:cubicBezTo>
                  <a:cubicBezTo>
                    <a:pt x="4158" y="1688"/>
                    <a:pt x="4639" y="484"/>
                    <a:pt x="3783" y="109"/>
                  </a:cubicBezTo>
                  <a:cubicBezTo>
                    <a:pt x="3603" y="32"/>
                    <a:pt x="3434" y="1"/>
                    <a:pt x="3281" y="1"/>
                  </a:cubicBezTo>
                  <a:close/>
                </a:path>
              </a:pathLst>
            </a:custGeom>
            <a:solidFill>
              <a:srgbClr val="B859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7" name="Google Shape;1197;p40"/>
            <p:cNvSpPr/>
            <p:nvPr/>
          </p:nvSpPr>
          <p:spPr>
            <a:xfrm>
              <a:off x="884206" y="529521"/>
              <a:ext cx="89095" cy="64568"/>
            </a:xfrm>
            <a:custGeom>
              <a:avLst/>
              <a:gdLst/>
              <a:ahLst/>
              <a:cxnLst/>
              <a:rect l="l" t="t" r="r" b="b"/>
              <a:pathLst>
                <a:path w="1384" h="1003" extrusionOk="0">
                  <a:moveTo>
                    <a:pt x="1330" y="0"/>
                  </a:moveTo>
                  <a:cubicBezTo>
                    <a:pt x="1326" y="0"/>
                    <a:pt x="1323" y="1"/>
                    <a:pt x="1321" y="4"/>
                  </a:cubicBezTo>
                  <a:cubicBezTo>
                    <a:pt x="1303" y="4"/>
                    <a:pt x="1294" y="13"/>
                    <a:pt x="1303" y="31"/>
                  </a:cubicBezTo>
                  <a:cubicBezTo>
                    <a:pt x="1303" y="31"/>
                    <a:pt x="1330" y="271"/>
                    <a:pt x="1143" y="503"/>
                  </a:cubicBezTo>
                  <a:cubicBezTo>
                    <a:pt x="937" y="762"/>
                    <a:pt x="563" y="914"/>
                    <a:pt x="27" y="949"/>
                  </a:cubicBezTo>
                  <a:cubicBezTo>
                    <a:pt x="10" y="949"/>
                    <a:pt x="1" y="967"/>
                    <a:pt x="1" y="976"/>
                  </a:cubicBezTo>
                  <a:cubicBezTo>
                    <a:pt x="1" y="994"/>
                    <a:pt x="19" y="1003"/>
                    <a:pt x="27" y="1003"/>
                  </a:cubicBezTo>
                  <a:cubicBezTo>
                    <a:pt x="581" y="958"/>
                    <a:pt x="973" y="807"/>
                    <a:pt x="1187" y="539"/>
                  </a:cubicBezTo>
                  <a:cubicBezTo>
                    <a:pt x="1383" y="289"/>
                    <a:pt x="1348" y="31"/>
                    <a:pt x="1348" y="22"/>
                  </a:cubicBezTo>
                  <a:cubicBezTo>
                    <a:pt x="1348" y="9"/>
                    <a:pt x="1338" y="0"/>
                    <a:pt x="1330" y="0"/>
                  </a:cubicBezTo>
                  <a:close/>
                </a:path>
              </a:pathLst>
            </a:custGeom>
            <a:solidFill>
              <a:srgbClr val="B859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8" name="Google Shape;1198;p40"/>
            <p:cNvSpPr/>
            <p:nvPr/>
          </p:nvSpPr>
          <p:spPr>
            <a:xfrm>
              <a:off x="826784" y="791010"/>
              <a:ext cx="222866" cy="468714"/>
            </a:xfrm>
            <a:custGeom>
              <a:avLst/>
              <a:gdLst/>
              <a:ahLst/>
              <a:cxnLst/>
              <a:rect l="l" t="t" r="r" b="b"/>
              <a:pathLst>
                <a:path w="3462" h="7281" extrusionOk="0">
                  <a:moveTo>
                    <a:pt x="1285" y="1"/>
                  </a:moveTo>
                  <a:lnTo>
                    <a:pt x="1" y="108"/>
                  </a:lnTo>
                  <a:lnTo>
                    <a:pt x="1" y="7280"/>
                  </a:lnTo>
                  <a:lnTo>
                    <a:pt x="3462" y="7280"/>
                  </a:lnTo>
                  <a:lnTo>
                    <a:pt x="3462" y="286"/>
                  </a:lnTo>
                  <a:lnTo>
                    <a:pt x="2115" y="1"/>
                  </a:lnTo>
                  <a:cubicBezTo>
                    <a:pt x="2115" y="1"/>
                    <a:pt x="2079" y="393"/>
                    <a:pt x="1687" y="393"/>
                  </a:cubicBezTo>
                  <a:cubicBezTo>
                    <a:pt x="1285" y="393"/>
                    <a:pt x="1285" y="1"/>
                    <a:pt x="1285" y="1"/>
                  </a:cubicBezTo>
                  <a:close/>
                </a:path>
              </a:pathLst>
            </a:custGeom>
            <a:solidFill>
              <a:srgbClr val="FC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9" name="Google Shape;1199;p40"/>
            <p:cNvSpPr/>
            <p:nvPr/>
          </p:nvSpPr>
          <p:spPr>
            <a:xfrm>
              <a:off x="998535" y="797834"/>
              <a:ext cx="276813" cy="461891"/>
            </a:xfrm>
            <a:custGeom>
              <a:avLst/>
              <a:gdLst/>
              <a:ahLst/>
              <a:cxnLst/>
              <a:rect l="l" t="t" r="r" b="b"/>
              <a:pathLst>
                <a:path w="4300" h="7175" extrusionOk="0">
                  <a:moveTo>
                    <a:pt x="798" y="0"/>
                  </a:moveTo>
                  <a:cubicBezTo>
                    <a:pt x="650" y="0"/>
                    <a:pt x="571" y="20"/>
                    <a:pt x="571" y="20"/>
                  </a:cubicBezTo>
                  <a:lnTo>
                    <a:pt x="0" y="7174"/>
                  </a:lnTo>
                  <a:lnTo>
                    <a:pt x="4300" y="7174"/>
                  </a:lnTo>
                  <a:cubicBezTo>
                    <a:pt x="4300" y="7174"/>
                    <a:pt x="3907" y="1509"/>
                    <a:pt x="2632" y="671"/>
                  </a:cubicBezTo>
                  <a:cubicBezTo>
                    <a:pt x="1760" y="92"/>
                    <a:pt x="1117" y="0"/>
                    <a:pt x="7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0" name="Google Shape;1200;p40"/>
            <p:cNvSpPr/>
            <p:nvPr/>
          </p:nvSpPr>
          <p:spPr>
            <a:xfrm>
              <a:off x="365670" y="787534"/>
              <a:ext cx="496782" cy="583173"/>
            </a:xfrm>
            <a:custGeom>
              <a:avLst/>
              <a:gdLst/>
              <a:ahLst/>
              <a:cxnLst/>
              <a:rect l="l" t="t" r="r" b="b"/>
              <a:pathLst>
                <a:path w="7717" h="9059" extrusionOk="0">
                  <a:moveTo>
                    <a:pt x="6629" y="0"/>
                  </a:moveTo>
                  <a:cubicBezTo>
                    <a:pt x="5976" y="0"/>
                    <a:pt x="5122" y="71"/>
                    <a:pt x="4461" y="376"/>
                  </a:cubicBezTo>
                  <a:cubicBezTo>
                    <a:pt x="3221" y="956"/>
                    <a:pt x="0" y="5559"/>
                    <a:pt x="0" y="7477"/>
                  </a:cubicBezTo>
                  <a:cubicBezTo>
                    <a:pt x="0" y="8864"/>
                    <a:pt x="2983" y="9059"/>
                    <a:pt x="4653" y="9059"/>
                  </a:cubicBezTo>
                  <a:cubicBezTo>
                    <a:pt x="5303" y="9059"/>
                    <a:pt x="5754" y="9029"/>
                    <a:pt x="5754" y="9029"/>
                  </a:cubicBezTo>
                  <a:lnTo>
                    <a:pt x="6147" y="7334"/>
                  </a:lnTo>
                  <a:lnTo>
                    <a:pt x="7717" y="7334"/>
                  </a:lnTo>
                  <a:lnTo>
                    <a:pt x="7619" y="55"/>
                  </a:lnTo>
                  <a:cubicBezTo>
                    <a:pt x="7619" y="55"/>
                    <a:pt x="7201" y="0"/>
                    <a:pt x="66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1" name="Google Shape;1201;p40"/>
            <p:cNvSpPr/>
            <p:nvPr/>
          </p:nvSpPr>
          <p:spPr>
            <a:xfrm>
              <a:off x="881953" y="791010"/>
              <a:ext cx="106863" cy="53496"/>
            </a:xfrm>
            <a:custGeom>
              <a:avLst/>
              <a:gdLst/>
              <a:ahLst/>
              <a:cxnLst/>
              <a:rect l="l" t="t" r="r" b="b"/>
              <a:pathLst>
                <a:path w="1660" h="831" extrusionOk="0">
                  <a:moveTo>
                    <a:pt x="428" y="1"/>
                  </a:moveTo>
                  <a:lnTo>
                    <a:pt x="0" y="36"/>
                  </a:lnTo>
                  <a:cubicBezTo>
                    <a:pt x="0" y="36"/>
                    <a:pt x="98" y="830"/>
                    <a:pt x="830" y="830"/>
                  </a:cubicBezTo>
                  <a:cubicBezTo>
                    <a:pt x="1552" y="830"/>
                    <a:pt x="1659" y="90"/>
                    <a:pt x="1659" y="90"/>
                  </a:cubicBezTo>
                  <a:lnTo>
                    <a:pt x="1258" y="1"/>
                  </a:lnTo>
                  <a:cubicBezTo>
                    <a:pt x="1258" y="1"/>
                    <a:pt x="1222" y="393"/>
                    <a:pt x="830" y="393"/>
                  </a:cubicBezTo>
                  <a:cubicBezTo>
                    <a:pt x="428" y="393"/>
                    <a:pt x="428" y="1"/>
                    <a:pt x="4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2" name="Google Shape;1202;p40"/>
            <p:cNvSpPr/>
            <p:nvPr/>
          </p:nvSpPr>
          <p:spPr>
            <a:xfrm>
              <a:off x="796335" y="762621"/>
              <a:ext cx="103708" cy="152826"/>
            </a:xfrm>
            <a:custGeom>
              <a:avLst/>
              <a:gdLst/>
              <a:ahLst/>
              <a:cxnLst/>
              <a:rect l="l" t="t" r="r" b="b"/>
              <a:pathLst>
                <a:path w="1611" h="2374" extrusionOk="0">
                  <a:moveTo>
                    <a:pt x="623" y="1"/>
                  </a:moveTo>
                  <a:cubicBezTo>
                    <a:pt x="0" y="1"/>
                    <a:pt x="353" y="2273"/>
                    <a:pt x="911" y="2369"/>
                  </a:cubicBezTo>
                  <a:cubicBezTo>
                    <a:pt x="929" y="2372"/>
                    <a:pt x="947" y="2373"/>
                    <a:pt x="964" y="2373"/>
                  </a:cubicBezTo>
                  <a:cubicBezTo>
                    <a:pt x="1610" y="2373"/>
                    <a:pt x="1339" y="118"/>
                    <a:pt x="670" y="5"/>
                  </a:cubicBezTo>
                  <a:cubicBezTo>
                    <a:pt x="654" y="2"/>
                    <a:pt x="638" y="1"/>
                    <a:pt x="6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3" name="Google Shape;1203;p40"/>
            <p:cNvSpPr/>
            <p:nvPr/>
          </p:nvSpPr>
          <p:spPr>
            <a:xfrm>
              <a:off x="988493" y="762621"/>
              <a:ext cx="103708" cy="152826"/>
            </a:xfrm>
            <a:custGeom>
              <a:avLst/>
              <a:gdLst/>
              <a:ahLst/>
              <a:cxnLst/>
              <a:rect l="l" t="t" r="r" b="b"/>
              <a:pathLst>
                <a:path w="1611" h="2374" extrusionOk="0">
                  <a:moveTo>
                    <a:pt x="988" y="1"/>
                  </a:moveTo>
                  <a:cubicBezTo>
                    <a:pt x="973" y="1"/>
                    <a:pt x="957" y="2"/>
                    <a:pt x="941" y="5"/>
                  </a:cubicBezTo>
                  <a:cubicBezTo>
                    <a:pt x="272" y="118"/>
                    <a:pt x="1" y="2373"/>
                    <a:pt x="647" y="2373"/>
                  </a:cubicBezTo>
                  <a:cubicBezTo>
                    <a:pt x="664" y="2373"/>
                    <a:pt x="682" y="2372"/>
                    <a:pt x="700" y="2369"/>
                  </a:cubicBezTo>
                  <a:cubicBezTo>
                    <a:pt x="1258" y="2273"/>
                    <a:pt x="1611" y="1"/>
                    <a:pt x="9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4" name="Google Shape;1204;p40"/>
            <p:cNvSpPr/>
            <p:nvPr/>
          </p:nvSpPr>
          <p:spPr>
            <a:xfrm>
              <a:off x="613705" y="915640"/>
              <a:ext cx="175808" cy="344084"/>
            </a:xfrm>
            <a:custGeom>
              <a:avLst/>
              <a:gdLst/>
              <a:ahLst/>
              <a:cxnLst/>
              <a:rect l="l" t="t" r="r" b="b"/>
              <a:pathLst>
                <a:path w="2731" h="5345" extrusionOk="0">
                  <a:moveTo>
                    <a:pt x="313" y="1"/>
                  </a:moveTo>
                  <a:lnTo>
                    <a:pt x="1" y="3863"/>
                  </a:lnTo>
                  <a:lnTo>
                    <a:pt x="2472" y="4345"/>
                  </a:lnTo>
                  <a:lnTo>
                    <a:pt x="2294" y="5344"/>
                  </a:lnTo>
                  <a:lnTo>
                    <a:pt x="2731" y="5344"/>
                  </a:lnTo>
                  <a:lnTo>
                    <a:pt x="2731" y="4149"/>
                  </a:lnTo>
                  <a:lnTo>
                    <a:pt x="429" y="3605"/>
                  </a:lnTo>
                  <a:lnTo>
                    <a:pt x="313" y="1"/>
                  </a:lnTo>
                  <a:close/>
                </a:path>
              </a:pathLst>
            </a:custGeom>
            <a:solidFill>
              <a:srgbClr val="5A7A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5" name="Google Shape;1205;p40"/>
            <p:cNvSpPr/>
            <p:nvPr/>
          </p:nvSpPr>
          <p:spPr>
            <a:xfrm>
              <a:off x="1129473" y="915640"/>
              <a:ext cx="39655" cy="344084"/>
            </a:xfrm>
            <a:custGeom>
              <a:avLst/>
              <a:gdLst/>
              <a:ahLst/>
              <a:cxnLst/>
              <a:rect l="l" t="t" r="r" b="b"/>
              <a:pathLst>
                <a:path w="616" h="5345" extrusionOk="0">
                  <a:moveTo>
                    <a:pt x="0" y="1"/>
                  </a:moveTo>
                  <a:lnTo>
                    <a:pt x="0" y="5344"/>
                  </a:lnTo>
                  <a:lnTo>
                    <a:pt x="616" y="534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A7A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6" name="Google Shape;1206;p40"/>
            <p:cNvSpPr/>
            <p:nvPr/>
          </p:nvSpPr>
          <p:spPr>
            <a:xfrm>
              <a:off x="668874" y="780067"/>
              <a:ext cx="158556" cy="401571"/>
            </a:xfrm>
            <a:custGeom>
              <a:avLst/>
              <a:gdLst/>
              <a:ahLst/>
              <a:cxnLst/>
              <a:rect l="l" t="t" r="r" b="b"/>
              <a:pathLst>
                <a:path w="2463" h="6238" extrusionOk="0">
                  <a:moveTo>
                    <a:pt x="1020" y="1"/>
                  </a:moveTo>
                  <a:cubicBezTo>
                    <a:pt x="770" y="1"/>
                    <a:pt x="447" y="78"/>
                    <a:pt x="98" y="358"/>
                  </a:cubicBezTo>
                  <a:cubicBezTo>
                    <a:pt x="98" y="358"/>
                    <a:pt x="99" y="358"/>
                    <a:pt x="99" y="358"/>
                  </a:cubicBezTo>
                  <a:cubicBezTo>
                    <a:pt x="111" y="358"/>
                    <a:pt x="500" y="367"/>
                    <a:pt x="509" y="1464"/>
                  </a:cubicBezTo>
                  <a:cubicBezTo>
                    <a:pt x="527" y="2579"/>
                    <a:pt x="0" y="6139"/>
                    <a:pt x="0" y="6139"/>
                  </a:cubicBezTo>
                  <a:lnTo>
                    <a:pt x="509" y="6237"/>
                  </a:lnTo>
                  <a:cubicBezTo>
                    <a:pt x="509" y="6237"/>
                    <a:pt x="2463" y="2312"/>
                    <a:pt x="1526" y="117"/>
                  </a:cubicBezTo>
                  <a:cubicBezTo>
                    <a:pt x="1526" y="117"/>
                    <a:pt x="1328" y="1"/>
                    <a:pt x="10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7" name="Google Shape;1207;p40"/>
            <p:cNvSpPr/>
            <p:nvPr/>
          </p:nvSpPr>
          <p:spPr>
            <a:xfrm>
              <a:off x="1303477" y="955874"/>
              <a:ext cx="89610" cy="529549"/>
            </a:xfrm>
            <a:custGeom>
              <a:avLst/>
              <a:gdLst/>
              <a:ahLst/>
              <a:cxnLst/>
              <a:rect l="l" t="t" r="r" b="b"/>
              <a:pathLst>
                <a:path w="1392" h="8226" extrusionOk="0">
                  <a:moveTo>
                    <a:pt x="1392" y="0"/>
                  </a:moveTo>
                  <a:lnTo>
                    <a:pt x="0" y="749"/>
                  </a:lnTo>
                  <a:lnTo>
                    <a:pt x="0" y="8225"/>
                  </a:lnTo>
                  <a:lnTo>
                    <a:pt x="1392" y="748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8" name="Google Shape;1208;p40"/>
            <p:cNvSpPr/>
            <p:nvPr/>
          </p:nvSpPr>
          <p:spPr>
            <a:xfrm>
              <a:off x="1213288" y="955874"/>
              <a:ext cx="90254" cy="529549"/>
            </a:xfrm>
            <a:custGeom>
              <a:avLst/>
              <a:gdLst/>
              <a:ahLst/>
              <a:cxnLst/>
              <a:rect l="l" t="t" r="r" b="b"/>
              <a:pathLst>
                <a:path w="1402" h="8226" extrusionOk="0">
                  <a:moveTo>
                    <a:pt x="0" y="0"/>
                  </a:moveTo>
                  <a:lnTo>
                    <a:pt x="0" y="7485"/>
                  </a:lnTo>
                  <a:lnTo>
                    <a:pt x="1401" y="8225"/>
                  </a:lnTo>
                  <a:lnTo>
                    <a:pt x="1401" y="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9" name="Google Shape;1209;p40"/>
            <p:cNvSpPr/>
            <p:nvPr/>
          </p:nvSpPr>
          <p:spPr>
            <a:xfrm>
              <a:off x="1123100" y="955874"/>
              <a:ext cx="90254" cy="529549"/>
            </a:xfrm>
            <a:custGeom>
              <a:avLst/>
              <a:gdLst/>
              <a:ahLst/>
              <a:cxnLst/>
              <a:rect l="l" t="t" r="r" b="b"/>
              <a:pathLst>
                <a:path w="1402" h="8226" extrusionOk="0">
                  <a:moveTo>
                    <a:pt x="1401" y="0"/>
                  </a:moveTo>
                  <a:lnTo>
                    <a:pt x="1" y="749"/>
                  </a:lnTo>
                  <a:lnTo>
                    <a:pt x="1" y="8225"/>
                  </a:lnTo>
                  <a:lnTo>
                    <a:pt x="1401" y="7485"/>
                  </a:lnTo>
                  <a:lnTo>
                    <a:pt x="140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0" name="Google Shape;1210;p40"/>
            <p:cNvSpPr/>
            <p:nvPr/>
          </p:nvSpPr>
          <p:spPr>
            <a:xfrm>
              <a:off x="1033555" y="955874"/>
              <a:ext cx="89610" cy="529549"/>
            </a:xfrm>
            <a:custGeom>
              <a:avLst/>
              <a:gdLst/>
              <a:ahLst/>
              <a:cxnLst/>
              <a:rect l="l" t="t" r="r" b="b"/>
              <a:pathLst>
                <a:path w="1392" h="8226" extrusionOk="0">
                  <a:moveTo>
                    <a:pt x="0" y="0"/>
                  </a:moveTo>
                  <a:lnTo>
                    <a:pt x="0" y="7485"/>
                  </a:lnTo>
                  <a:lnTo>
                    <a:pt x="1392" y="8225"/>
                  </a:lnTo>
                  <a:lnTo>
                    <a:pt x="1392" y="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1" name="Google Shape;1211;p40"/>
            <p:cNvSpPr/>
            <p:nvPr/>
          </p:nvSpPr>
          <p:spPr>
            <a:xfrm>
              <a:off x="945684" y="955874"/>
              <a:ext cx="90189" cy="529549"/>
            </a:xfrm>
            <a:custGeom>
              <a:avLst/>
              <a:gdLst/>
              <a:ahLst/>
              <a:cxnLst/>
              <a:rect l="l" t="t" r="r" b="b"/>
              <a:pathLst>
                <a:path w="1401" h="8226" extrusionOk="0">
                  <a:moveTo>
                    <a:pt x="1401" y="0"/>
                  </a:moveTo>
                  <a:lnTo>
                    <a:pt x="0" y="749"/>
                  </a:lnTo>
                  <a:lnTo>
                    <a:pt x="0" y="8225"/>
                  </a:lnTo>
                  <a:lnTo>
                    <a:pt x="1401" y="7485"/>
                  </a:lnTo>
                  <a:lnTo>
                    <a:pt x="140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2" name="Google Shape;1212;p40"/>
            <p:cNvSpPr/>
            <p:nvPr/>
          </p:nvSpPr>
          <p:spPr>
            <a:xfrm>
              <a:off x="856075" y="955874"/>
              <a:ext cx="89674" cy="529549"/>
            </a:xfrm>
            <a:custGeom>
              <a:avLst/>
              <a:gdLst/>
              <a:ahLst/>
              <a:cxnLst/>
              <a:rect l="l" t="t" r="r" b="b"/>
              <a:pathLst>
                <a:path w="1393" h="8226" extrusionOk="0">
                  <a:moveTo>
                    <a:pt x="1" y="0"/>
                  </a:moveTo>
                  <a:lnTo>
                    <a:pt x="1" y="7485"/>
                  </a:lnTo>
                  <a:lnTo>
                    <a:pt x="1392" y="8225"/>
                  </a:lnTo>
                  <a:lnTo>
                    <a:pt x="1392" y="7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3" name="Google Shape;1213;p40"/>
            <p:cNvSpPr/>
            <p:nvPr/>
          </p:nvSpPr>
          <p:spPr>
            <a:xfrm>
              <a:off x="617181" y="2628711"/>
              <a:ext cx="276877" cy="146517"/>
            </a:xfrm>
            <a:custGeom>
              <a:avLst/>
              <a:gdLst/>
              <a:ahLst/>
              <a:cxnLst/>
              <a:rect l="l" t="t" r="r" b="b"/>
              <a:pathLst>
                <a:path w="4301" h="2276" extrusionOk="0">
                  <a:moveTo>
                    <a:pt x="402" y="1"/>
                  </a:moveTo>
                  <a:lnTo>
                    <a:pt x="0" y="2276"/>
                  </a:lnTo>
                  <a:lnTo>
                    <a:pt x="3863" y="2276"/>
                  </a:lnTo>
                  <a:lnTo>
                    <a:pt x="430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4" name="Google Shape;1214;p40"/>
            <p:cNvSpPr/>
            <p:nvPr/>
          </p:nvSpPr>
          <p:spPr>
            <a:xfrm>
              <a:off x="584994" y="2775163"/>
              <a:ext cx="455518" cy="182696"/>
            </a:xfrm>
            <a:custGeom>
              <a:avLst/>
              <a:gdLst/>
              <a:ahLst/>
              <a:cxnLst/>
              <a:rect l="l" t="t" r="r" b="b"/>
              <a:pathLst>
                <a:path w="7076" h="2838" extrusionOk="0">
                  <a:moveTo>
                    <a:pt x="500" y="1"/>
                  </a:moveTo>
                  <a:lnTo>
                    <a:pt x="1" y="2838"/>
                  </a:lnTo>
                  <a:lnTo>
                    <a:pt x="7075" y="2838"/>
                  </a:lnTo>
                  <a:cubicBezTo>
                    <a:pt x="7075" y="2838"/>
                    <a:pt x="6665" y="1"/>
                    <a:pt x="43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5" name="Google Shape;1215;p40"/>
            <p:cNvSpPr/>
            <p:nvPr/>
          </p:nvSpPr>
          <p:spPr>
            <a:xfrm>
              <a:off x="584994" y="2919362"/>
              <a:ext cx="455518" cy="38496"/>
            </a:xfrm>
            <a:custGeom>
              <a:avLst/>
              <a:gdLst/>
              <a:ahLst/>
              <a:cxnLst/>
              <a:rect l="l" t="t" r="r" b="b"/>
              <a:pathLst>
                <a:path w="7076" h="598" extrusionOk="0">
                  <a:moveTo>
                    <a:pt x="108" y="0"/>
                  </a:moveTo>
                  <a:lnTo>
                    <a:pt x="1" y="598"/>
                  </a:lnTo>
                  <a:lnTo>
                    <a:pt x="7075" y="598"/>
                  </a:lnTo>
                  <a:lnTo>
                    <a:pt x="69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6" name="Google Shape;1216;p40"/>
            <p:cNvSpPr/>
            <p:nvPr/>
          </p:nvSpPr>
          <p:spPr>
            <a:xfrm>
              <a:off x="887103" y="2800462"/>
              <a:ext cx="104030" cy="2897"/>
            </a:xfrm>
            <a:custGeom>
              <a:avLst/>
              <a:gdLst/>
              <a:ahLst/>
              <a:cxnLst/>
              <a:rect l="l" t="t" r="r" b="b"/>
              <a:pathLst>
                <a:path w="1616" h="45" extrusionOk="0">
                  <a:moveTo>
                    <a:pt x="27" y="0"/>
                  </a:moveTo>
                  <a:cubicBezTo>
                    <a:pt x="9" y="0"/>
                    <a:pt x="0" y="9"/>
                    <a:pt x="0" y="27"/>
                  </a:cubicBezTo>
                  <a:cubicBezTo>
                    <a:pt x="0" y="36"/>
                    <a:pt x="9" y="45"/>
                    <a:pt x="27" y="45"/>
                  </a:cubicBezTo>
                  <a:lnTo>
                    <a:pt x="1588" y="45"/>
                  </a:lnTo>
                  <a:cubicBezTo>
                    <a:pt x="1597" y="45"/>
                    <a:pt x="1615" y="36"/>
                    <a:pt x="1615" y="27"/>
                  </a:cubicBezTo>
                  <a:cubicBezTo>
                    <a:pt x="1615" y="9"/>
                    <a:pt x="1597" y="0"/>
                    <a:pt x="1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7" name="Google Shape;1217;p40"/>
            <p:cNvSpPr/>
            <p:nvPr/>
          </p:nvSpPr>
          <p:spPr>
            <a:xfrm>
              <a:off x="908347" y="2835482"/>
              <a:ext cx="104030" cy="3541"/>
            </a:xfrm>
            <a:custGeom>
              <a:avLst/>
              <a:gdLst/>
              <a:ahLst/>
              <a:cxnLst/>
              <a:rect l="l" t="t" r="r" b="b"/>
              <a:pathLst>
                <a:path w="1616" h="55" extrusionOk="0">
                  <a:moveTo>
                    <a:pt x="27" y="1"/>
                  </a:moveTo>
                  <a:cubicBezTo>
                    <a:pt x="9" y="1"/>
                    <a:pt x="0" y="18"/>
                    <a:pt x="0" y="27"/>
                  </a:cubicBezTo>
                  <a:cubicBezTo>
                    <a:pt x="0" y="45"/>
                    <a:pt x="9" y="54"/>
                    <a:pt x="27" y="54"/>
                  </a:cubicBezTo>
                  <a:lnTo>
                    <a:pt x="1588" y="54"/>
                  </a:lnTo>
                  <a:cubicBezTo>
                    <a:pt x="1597" y="54"/>
                    <a:pt x="1615" y="45"/>
                    <a:pt x="1615" y="27"/>
                  </a:cubicBezTo>
                  <a:cubicBezTo>
                    <a:pt x="1615" y="18"/>
                    <a:pt x="1597" y="1"/>
                    <a:pt x="15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8" name="Google Shape;1218;p40"/>
            <p:cNvSpPr/>
            <p:nvPr/>
          </p:nvSpPr>
          <p:spPr>
            <a:xfrm>
              <a:off x="635528" y="2660318"/>
              <a:ext cx="252221" cy="2961"/>
            </a:xfrm>
            <a:custGeom>
              <a:avLst/>
              <a:gdLst/>
              <a:ahLst/>
              <a:cxnLst/>
              <a:rect l="l" t="t" r="r" b="b"/>
              <a:pathLst>
                <a:path w="3918" h="46" extrusionOk="0">
                  <a:moveTo>
                    <a:pt x="28" y="1"/>
                  </a:moveTo>
                  <a:cubicBezTo>
                    <a:pt x="10" y="1"/>
                    <a:pt x="1" y="10"/>
                    <a:pt x="1" y="27"/>
                  </a:cubicBezTo>
                  <a:cubicBezTo>
                    <a:pt x="1" y="36"/>
                    <a:pt x="10" y="45"/>
                    <a:pt x="28" y="45"/>
                  </a:cubicBezTo>
                  <a:lnTo>
                    <a:pt x="3890" y="45"/>
                  </a:lnTo>
                  <a:cubicBezTo>
                    <a:pt x="3908" y="45"/>
                    <a:pt x="3917" y="36"/>
                    <a:pt x="3917" y="27"/>
                  </a:cubicBezTo>
                  <a:cubicBezTo>
                    <a:pt x="3917" y="10"/>
                    <a:pt x="3908" y="1"/>
                    <a:pt x="38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9" name="Google Shape;1219;p40"/>
            <p:cNvSpPr/>
            <p:nvPr/>
          </p:nvSpPr>
          <p:spPr>
            <a:xfrm>
              <a:off x="637845" y="2645963"/>
              <a:ext cx="252157" cy="3541"/>
            </a:xfrm>
            <a:custGeom>
              <a:avLst/>
              <a:gdLst/>
              <a:ahLst/>
              <a:cxnLst/>
              <a:rect l="l" t="t" r="r" b="b"/>
              <a:pathLst>
                <a:path w="3917" h="55" extrusionOk="0">
                  <a:moveTo>
                    <a:pt x="27" y="1"/>
                  </a:moveTo>
                  <a:cubicBezTo>
                    <a:pt x="18" y="1"/>
                    <a:pt x="1" y="10"/>
                    <a:pt x="1" y="27"/>
                  </a:cubicBezTo>
                  <a:cubicBezTo>
                    <a:pt x="1" y="45"/>
                    <a:pt x="18" y="54"/>
                    <a:pt x="27" y="54"/>
                  </a:cubicBezTo>
                  <a:lnTo>
                    <a:pt x="3890" y="54"/>
                  </a:lnTo>
                  <a:cubicBezTo>
                    <a:pt x="3908" y="54"/>
                    <a:pt x="3917" y="45"/>
                    <a:pt x="3917" y="27"/>
                  </a:cubicBezTo>
                  <a:cubicBezTo>
                    <a:pt x="3917" y="10"/>
                    <a:pt x="3908" y="1"/>
                    <a:pt x="38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20" name="Google Shape;1220;p40"/>
            <p:cNvSpPr/>
            <p:nvPr/>
          </p:nvSpPr>
          <p:spPr>
            <a:xfrm>
              <a:off x="741231" y="1212535"/>
              <a:ext cx="114909" cy="168920"/>
            </a:xfrm>
            <a:custGeom>
              <a:avLst/>
              <a:gdLst/>
              <a:ahLst/>
              <a:cxnLst/>
              <a:rect l="l" t="t" r="r" b="b"/>
              <a:pathLst>
                <a:path w="1785" h="2624" extrusionOk="0">
                  <a:moveTo>
                    <a:pt x="1776" y="1"/>
                  </a:moveTo>
                  <a:lnTo>
                    <a:pt x="420" y="126"/>
                  </a:lnTo>
                  <a:lnTo>
                    <a:pt x="0" y="2070"/>
                  </a:lnTo>
                  <a:lnTo>
                    <a:pt x="1785" y="2624"/>
                  </a:lnTo>
                  <a:lnTo>
                    <a:pt x="1785" y="2624"/>
                  </a:lnTo>
                  <a:lnTo>
                    <a:pt x="177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21" name="Google Shape;1221;p40"/>
            <p:cNvSpPr/>
            <p:nvPr/>
          </p:nvSpPr>
          <p:spPr>
            <a:xfrm>
              <a:off x="741231" y="1220582"/>
              <a:ext cx="36243" cy="136153"/>
            </a:xfrm>
            <a:custGeom>
              <a:avLst/>
              <a:gdLst/>
              <a:ahLst/>
              <a:cxnLst/>
              <a:rect l="l" t="t" r="r" b="b"/>
              <a:pathLst>
                <a:path w="563" h="2115" extrusionOk="0">
                  <a:moveTo>
                    <a:pt x="420" y="1"/>
                  </a:moveTo>
                  <a:lnTo>
                    <a:pt x="0" y="1945"/>
                  </a:lnTo>
                  <a:lnTo>
                    <a:pt x="562" y="2115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22" name="Google Shape;1222;p40"/>
            <p:cNvSpPr/>
            <p:nvPr/>
          </p:nvSpPr>
          <p:spPr>
            <a:xfrm>
              <a:off x="852663" y="1240152"/>
              <a:ext cx="107442" cy="61864"/>
            </a:xfrm>
            <a:custGeom>
              <a:avLst/>
              <a:gdLst/>
              <a:ahLst/>
              <a:cxnLst/>
              <a:rect l="l" t="t" r="r" b="b"/>
              <a:pathLst>
                <a:path w="1669" h="961" extrusionOk="0">
                  <a:moveTo>
                    <a:pt x="0" y="0"/>
                  </a:moveTo>
                  <a:lnTo>
                    <a:pt x="0" y="624"/>
                  </a:lnTo>
                  <a:lnTo>
                    <a:pt x="812" y="509"/>
                  </a:lnTo>
                  <a:lnTo>
                    <a:pt x="1258" y="901"/>
                  </a:lnTo>
                  <a:cubicBezTo>
                    <a:pt x="1302" y="940"/>
                    <a:pt x="1357" y="961"/>
                    <a:pt x="1411" y="961"/>
                  </a:cubicBezTo>
                  <a:cubicBezTo>
                    <a:pt x="1455" y="961"/>
                    <a:pt x="1498" y="947"/>
                    <a:pt x="1534" y="919"/>
                  </a:cubicBezTo>
                  <a:cubicBezTo>
                    <a:pt x="1659" y="839"/>
                    <a:pt x="1668" y="660"/>
                    <a:pt x="1561" y="562"/>
                  </a:cubicBezTo>
                  <a:lnTo>
                    <a:pt x="1008" y="54"/>
                  </a:lnTo>
                  <a:cubicBezTo>
                    <a:pt x="972" y="18"/>
                    <a:pt x="919" y="0"/>
                    <a:pt x="8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23" name="Google Shape;1223;p40"/>
            <p:cNvSpPr/>
            <p:nvPr/>
          </p:nvSpPr>
          <p:spPr>
            <a:xfrm>
              <a:off x="843457" y="1280321"/>
              <a:ext cx="108021" cy="62508"/>
            </a:xfrm>
            <a:custGeom>
              <a:avLst/>
              <a:gdLst/>
              <a:ahLst/>
              <a:cxnLst/>
              <a:rect l="l" t="t" r="r" b="b"/>
              <a:pathLst>
                <a:path w="1678" h="971" extrusionOk="0">
                  <a:moveTo>
                    <a:pt x="0" y="0"/>
                  </a:moveTo>
                  <a:lnTo>
                    <a:pt x="0" y="634"/>
                  </a:lnTo>
                  <a:lnTo>
                    <a:pt x="812" y="518"/>
                  </a:lnTo>
                  <a:lnTo>
                    <a:pt x="1258" y="910"/>
                  </a:lnTo>
                  <a:cubicBezTo>
                    <a:pt x="1302" y="950"/>
                    <a:pt x="1357" y="970"/>
                    <a:pt x="1413" y="970"/>
                  </a:cubicBezTo>
                  <a:cubicBezTo>
                    <a:pt x="1458" y="970"/>
                    <a:pt x="1504" y="956"/>
                    <a:pt x="1544" y="928"/>
                  </a:cubicBezTo>
                  <a:cubicBezTo>
                    <a:pt x="1669" y="839"/>
                    <a:pt x="1677" y="670"/>
                    <a:pt x="1570" y="571"/>
                  </a:cubicBezTo>
                  <a:lnTo>
                    <a:pt x="1017" y="63"/>
                  </a:lnTo>
                  <a:cubicBezTo>
                    <a:pt x="973" y="27"/>
                    <a:pt x="919" y="0"/>
                    <a:pt x="8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24" name="Google Shape;1224;p40"/>
            <p:cNvSpPr/>
            <p:nvPr/>
          </p:nvSpPr>
          <p:spPr>
            <a:xfrm>
              <a:off x="823952" y="1320491"/>
              <a:ext cx="108021" cy="61993"/>
            </a:xfrm>
            <a:custGeom>
              <a:avLst/>
              <a:gdLst/>
              <a:ahLst/>
              <a:cxnLst/>
              <a:rect l="l" t="t" r="r" b="b"/>
              <a:pathLst>
                <a:path w="1678" h="963" extrusionOk="0">
                  <a:moveTo>
                    <a:pt x="0" y="1"/>
                  </a:moveTo>
                  <a:lnTo>
                    <a:pt x="0" y="634"/>
                  </a:lnTo>
                  <a:lnTo>
                    <a:pt x="812" y="509"/>
                  </a:lnTo>
                  <a:lnTo>
                    <a:pt x="1258" y="911"/>
                  </a:lnTo>
                  <a:cubicBezTo>
                    <a:pt x="1301" y="944"/>
                    <a:pt x="1354" y="962"/>
                    <a:pt x="1408" y="962"/>
                  </a:cubicBezTo>
                  <a:cubicBezTo>
                    <a:pt x="1455" y="962"/>
                    <a:pt x="1502" y="949"/>
                    <a:pt x="1543" y="920"/>
                  </a:cubicBezTo>
                  <a:cubicBezTo>
                    <a:pt x="1659" y="840"/>
                    <a:pt x="1677" y="661"/>
                    <a:pt x="1570" y="563"/>
                  </a:cubicBezTo>
                  <a:lnTo>
                    <a:pt x="1008" y="54"/>
                  </a:lnTo>
                  <a:cubicBezTo>
                    <a:pt x="972" y="19"/>
                    <a:pt x="919" y="1"/>
                    <a:pt x="8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25" name="Google Shape;1225;p40"/>
            <p:cNvSpPr/>
            <p:nvPr/>
          </p:nvSpPr>
          <p:spPr>
            <a:xfrm>
              <a:off x="829681" y="1346949"/>
              <a:ext cx="66113" cy="69074"/>
            </a:xfrm>
            <a:custGeom>
              <a:avLst/>
              <a:gdLst/>
              <a:ahLst/>
              <a:cxnLst/>
              <a:rect l="l" t="t" r="r" b="b"/>
              <a:pathLst>
                <a:path w="1027" h="1073" extrusionOk="0">
                  <a:moveTo>
                    <a:pt x="143" y="0"/>
                  </a:moveTo>
                  <a:lnTo>
                    <a:pt x="0" y="304"/>
                  </a:lnTo>
                  <a:lnTo>
                    <a:pt x="509" y="580"/>
                  </a:lnTo>
                  <a:lnTo>
                    <a:pt x="678" y="973"/>
                  </a:lnTo>
                  <a:cubicBezTo>
                    <a:pt x="710" y="1037"/>
                    <a:pt x="771" y="1072"/>
                    <a:pt x="842" y="1072"/>
                  </a:cubicBezTo>
                  <a:cubicBezTo>
                    <a:pt x="849" y="1072"/>
                    <a:pt x="857" y="1072"/>
                    <a:pt x="866" y="1071"/>
                  </a:cubicBezTo>
                  <a:cubicBezTo>
                    <a:pt x="964" y="1053"/>
                    <a:pt x="1026" y="937"/>
                    <a:pt x="982" y="848"/>
                  </a:cubicBezTo>
                  <a:lnTo>
                    <a:pt x="785" y="348"/>
                  </a:lnTo>
                  <a:cubicBezTo>
                    <a:pt x="767" y="313"/>
                    <a:pt x="732" y="277"/>
                    <a:pt x="696" y="259"/>
                  </a:cubicBezTo>
                  <a:lnTo>
                    <a:pt x="1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26" name="Google Shape;1226;p40"/>
            <p:cNvSpPr/>
            <p:nvPr/>
          </p:nvSpPr>
          <p:spPr>
            <a:xfrm>
              <a:off x="676921" y="1186141"/>
              <a:ext cx="59804" cy="186108"/>
            </a:xfrm>
            <a:custGeom>
              <a:avLst/>
              <a:gdLst/>
              <a:ahLst/>
              <a:cxnLst/>
              <a:rect l="l" t="t" r="r" b="b"/>
              <a:pathLst>
                <a:path w="929" h="2891" extrusionOk="0">
                  <a:moveTo>
                    <a:pt x="901" y="0"/>
                  </a:moveTo>
                  <a:cubicBezTo>
                    <a:pt x="892" y="0"/>
                    <a:pt x="874" y="9"/>
                    <a:pt x="874" y="18"/>
                  </a:cubicBezTo>
                  <a:lnTo>
                    <a:pt x="0" y="2855"/>
                  </a:lnTo>
                  <a:cubicBezTo>
                    <a:pt x="0" y="2873"/>
                    <a:pt x="9" y="2882"/>
                    <a:pt x="18" y="2891"/>
                  </a:cubicBezTo>
                  <a:lnTo>
                    <a:pt x="27" y="2891"/>
                  </a:lnTo>
                  <a:cubicBezTo>
                    <a:pt x="36" y="2891"/>
                    <a:pt x="45" y="2882"/>
                    <a:pt x="54" y="2873"/>
                  </a:cubicBezTo>
                  <a:lnTo>
                    <a:pt x="919" y="36"/>
                  </a:lnTo>
                  <a:cubicBezTo>
                    <a:pt x="928" y="18"/>
                    <a:pt x="919" y="9"/>
                    <a:pt x="901" y="0"/>
                  </a:cubicBezTo>
                  <a:close/>
                </a:path>
              </a:pathLst>
            </a:custGeom>
            <a:solidFill>
              <a:srgbClr val="FC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4" name="Овал 93"/>
          <p:cNvSpPr/>
          <p:nvPr/>
        </p:nvSpPr>
        <p:spPr>
          <a:xfrm>
            <a:off x="4762500" y="3648075"/>
            <a:ext cx="5362575" cy="13335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5505450" y="3819526"/>
            <a:ext cx="3638551" cy="1371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Bahnschrift SemiLight SemiConde" pitchFamily="34" charset="0"/>
                <a:cs typeface="Arial" panose="020B0604020202020204" pitchFamily="34" charset="0"/>
              </a:rPr>
              <a:t>Институт социальных коммуникаций</a:t>
            </a:r>
          </a:p>
          <a:p>
            <a:r>
              <a:rPr lang="ru-RU" sz="1600" dirty="0">
                <a:solidFill>
                  <a:schemeClr val="bg2"/>
                </a:solidFill>
                <a:latin typeface="Bahnschrift SemiLight SemiConde" pitchFamily="34" charset="0"/>
                <a:cs typeface="Arial" panose="020B0604020202020204" pitchFamily="34" charset="0"/>
              </a:rPr>
              <a:t>Направление «Туризм» </a:t>
            </a:r>
          </a:p>
          <a:p>
            <a:r>
              <a:rPr lang="ru-RU" sz="1600" dirty="0">
                <a:solidFill>
                  <a:schemeClr val="bg2"/>
                </a:solidFill>
                <a:latin typeface="Bahnschrift SemiLight SemiConde" pitchFamily="34" charset="0"/>
                <a:cs typeface="Arial" panose="020B0604020202020204" pitchFamily="34" charset="0"/>
              </a:rPr>
              <a:t>Группа ОБ-43.03.02.03-11</a:t>
            </a:r>
          </a:p>
          <a:p>
            <a:r>
              <a:rPr lang="ru-RU" sz="1600" dirty="0">
                <a:solidFill>
                  <a:schemeClr val="bg2"/>
                </a:solidFill>
                <a:latin typeface="Bahnschrift SemiLight SemiConde" pitchFamily="34" charset="0"/>
                <a:cs typeface="Arial" panose="020B0604020202020204" pitchFamily="34" charset="0"/>
              </a:rPr>
              <a:t>Антонова Арина, Иванова Елизавета, Чашкина Олеся</a:t>
            </a:r>
          </a:p>
        </p:txBody>
      </p:sp>
      <p:sp>
        <p:nvSpPr>
          <p:cNvPr id="97" name="Google Shape;1235;p40"/>
          <p:cNvSpPr/>
          <p:nvPr/>
        </p:nvSpPr>
        <p:spPr>
          <a:xfrm>
            <a:off x="4616120" y="3886952"/>
            <a:ext cx="375370" cy="695932"/>
          </a:xfrm>
          <a:custGeom>
            <a:avLst/>
            <a:gdLst/>
            <a:ahLst/>
            <a:cxnLst/>
            <a:rect l="l" t="t" r="r" b="b"/>
            <a:pathLst>
              <a:path w="2945" h="5460" extrusionOk="0">
                <a:moveTo>
                  <a:pt x="1517" y="0"/>
                </a:moveTo>
                <a:lnTo>
                  <a:pt x="813" y="2525"/>
                </a:lnTo>
                <a:lnTo>
                  <a:pt x="1214" y="2016"/>
                </a:lnTo>
                <a:lnTo>
                  <a:pt x="804" y="2730"/>
                </a:lnTo>
                <a:lnTo>
                  <a:pt x="732" y="2855"/>
                </a:lnTo>
                <a:lnTo>
                  <a:pt x="723" y="2864"/>
                </a:lnTo>
                <a:lnTo>
                  <a:pt x="625" y="3203"/>
                </a:lnTo>
                <a:lnTo>
                  <a:pt x="393" y="4059"/>
                </a:lnTo>
                <a:lnTo>
                  <a:pt x="830" y="3524"/>
                </a:lnTo>
                <a:lnTo>
                  <a:pt x="1071" y="3230"/>
                </a:lnTo>
                <a:lnTo>
                  <a:pt x="857" y="3560"/>
                </a:lnTo>
                <a:lnTo>
                  <a:pt x="286" y="4452"/>
                </a:lnTo>
                <a:lnTo>
                  <a:pt x="135" y="4978"/>
                </a:lnTo>
                <a:lnTo>
                  <a:pt x="1" y="5460"/>
                </a:lnTo>
                <a:lnTo>
                  <a:pt x="161" y="5460"/>
                </a:lnTo>
                <a:lnTo>
                  <a:pt x="804" y="5282"/>
                </a:lnTo>
                <a:lnTo>
                  <a:pt x="447" y="5460"/>
                </a:lnTo>
                <a:lnTo>
                  <a:pt x="2945" y="5460"/>
                </a:lnTo>
                <a:lnTo>
                  <a:pt x="2151" y="4425"/>
                </a:lnTo>
                <a:lnTo>
                  <a:pt x="1981" y="4202"/>
                </a:lnTo>
                <a:lnTo>
                  <a:pt x="2258" y="4425"/>
                </a:lnTo>
                <a:lnTo>
                  <a:pt x="2891" y="4934"/>
                </a:lnTo>
                <a:lnTo>
                  <a:pt x="2749" y="4425"/>
                </a:lnTo>
                <a:lnTo>
                  <a:pt x="2508" y="3560"/>
                </a:lnTo>
                <a:lnTo>
                  <a:pt x="2347" y="3355"/>
                </a:lnTo>
                <a:lnTo>
                  <a:pt x="2240" y="3221"/>
                </a:lnTo>
                <a:lnTo>
                  <a:pt x="2151" y="3105"/>
                </a:lnTo>
                <a:lnTo>
                  <a:pt x="1776" y="2614"/>
                </a:lnTo>
                <a:lnTo>
                  <a:pt x="2169" y="3033"/>
                </a:lnTo>
                <a:lnTo>
                  <a:pt x="2329" y="3194"/>
                </a:lnTo>
                <a:lnTo>
                  <a:pt x="2436" y="3310"/>
                </a:lnTo>
                <a:lnTo>
                  <a:pt x="2401" y="3176"/>
                </a:lnTo>
                <a:lnTo>
                  <a:pt x="2267" y="2694"/>
                </a:lnTo>
                <a:lnTo>
                  <a:pt x="2115" y="2150"/>
                </a:lnTo>
                <a:lnTo>
                  <a:pt x="1455" y="901"/>
                </a:lnTo>
                <a:lnTo>
                  <a:pt x="2026" y="1829"/>
                </a:lnTo>
                <a:lnTo>
                  <a:pt x="151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1237;p40"/>
          <p:cNvSpPr/>
          <p:nvPr/>
        </p:nvSpPr>
        <p:spPr>
          <a:xfrm>
            <a:off x="4020403" y="3514737"/>
            <a:ext cx="552667" cy="996227"/>
          </a:xfrm>
          <a:custGeom>
            <a:avLst/>
            <a:gdLst/>
            <a:ahLst/>
            <a:cxnLst/>
            <a:rect l="l" t="t" r="r" b="b"/>
            <a:pathLst>
              <a:path w="4336" h="7816" extrusionOk="0">
                <a:moveTo>
                  <a:pt x="2168" y="0"/>
                </a:moveTo>
                <a:lnTo>
                  <a:pt x="1320" y="3060"/>
                </a:lnTo>
                <a:lnTo>
                  <a:pt x="1793" y="2436"/>
                </a:lnTo>
                <a:lnTo>
                  <a:pt x="1213" y="3462"/>
                </a:lnTo>
                <a:lnTo>
                  <a:pt x="812" y="4898"/>
                </a:lnTo>
                <a:lnTo>
                  <a:pt x="1624" y="3908"/>
                </a:lnTo>
                <a:lnTo>
                  <a:pt x="678" y="5380"/>
                </a:lnTo>
                <a:lnTo>
                  <a:pt x="330" y="6647"/>
                </a:lnTo>
                <a:lnTo>
                  <a:pt x="330" y="6647"/>
                </a:lnTo>
                <a:lnTo>
                  <a:pt x="1303" y="6379"/>
                </a:lnTo>
                <a:lnTo>
                  <a:pt x="259" y="6896"/>
                </a:lnTo>
                <a:lnTo>
                  <a:pt x="0" y="7815"/>
                </a:lnTo>
                <a:lnTo>
                  <a:pt x="4336" y="7815"/>
                </a:lnTo>
                <a:lnTo>
                  <a:pt x="4059" y="6798"/>
                </a:lnTo>
                <a:lnTo>
                  <a:pt x="2730" y="5076"/>
                </a:lnTo>
                <a:lnTo>
                  <a:pt x="3818" y="5960"/>
                </a:lnTo>
                <a:lnTo>
                  <a:pt x="3363" y="4300"/>
                </a:lnTo>
                <a:lnTo>
                  <a:pt x="2480" y="3167"/>
                </a:lnTo>
                <a:lnTo>
                  <a:pt x="3283" y="4006"/>
                </a:lnTo>
                <a:lnTo>
                  <a:pt x="2890" y="2605"/>
                </a:lnTo>
                <a:lnTo>
                  <a:pt x="2096" y="1089"/>
                </a:lnTo>
                <a:lnTo>
                  <a:pt x="2783" y="2213"/>
                </a:lnTo>
                <a:lnTo>
                  <a:pt x="216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Полилиния 99"/>
          <p:cNvSpPr/>
          <p:nvPr/>
        </p:nvSpPr>
        <p:spPr>
          <a:xfrm>
            <a:off x="7772400" y="4648200"/>
            <a:ext cx="1619250" cy="571500"/>
          </a:xfrm>
          <a:custGeom>
            <a:avLst/>
            <a:gdLst>
              <a:gd name="connsiteX0" fmla="*/ 0 w 1619250"/>
              <a:gd name="connsiteY0" fmla="*/ 552450 h 571500"/>
              <a:gd name="connsiteX1" fmla="*/ 561975 w 1619250"/>
              <a:gd name="connsiteY1" fmla="*/ 314325 h 571500"/>
              <a:gd name="connsiteX2" fmla="*/ 1019175 w 1619250"/>
              <a:gd name="connsiteY2" fmla="*/ 295275 h 571500"/>
              <a:gd name="connsiteX3" fmla="*/ 1238250 w 1619250"/>
              <a:gd name="connsiteY3" fmla="*/ 209550 h 571500"/>
              <a:gd name="connsiteX4" fmla="*/ 1485900 w 1619250"/>
              <a:gd name="connsiteY4" fmla="*/ 0 h 571500"/>
              <a:gd name="connsiteX5" fmla="*/ 1619250 w 1619250"/>
              <a:gd name="connsiteY5" fmla="*/ 571500 h 571500"/>
              <a:gd name="connsiteX6" fmla="*/ 0 w 1619250"/>
              <a:gd name="connsiteY6" fmla="*/ 55245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9250" h="571500">
                <a:moveTo>
                  <a:pt x="0" y="552450"/>
                </a:moveTo>
                <a:lnTo>
                  <a:pt x="561975" y="314325"/>
                </a:lnTo>
                <a:lnTo>
                  <a:pt x="1019175" y="295275"/>
                </a:lnTo>
                <a:lnTo>
                  <a:pt x="1238250" y="209550"/>
                </a:lnTo>
                <a:lnTo>
                  <a:pt x="1485900" y="0"/>
                </a:lnTo>
                <a:lnTo>
                  <a:pt x="1619250" y="571500"/>
                </a:lnTo>
                <a:lnTo>
                  <a:pt x="0" y="5524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1984" y="121374"/>
            <a:ext cx="2438611" cy="9876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45584" y="791029"/>
            <a:ext cx="622473" cy="66580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064" y="5175"/>
            <a:ext cx="2198914" cy="11321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1636147"/>
            <a:ext cx="1543987" cy="20289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49" name="Google Shape;2249;p62"/>
          <p:cNvSpPr/>
          <p:nvPr/>
        </p:nvSpPr>
        <p:spPr>
          <a:xfrm>
            <a:off x="292900" y="495647"/>
            <a:ext cx="8558100" cy="70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50" name="Google Shape;2250;p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Наша команда</a:t>
            </a:r>
            <a:endParaRPr dirty="0"/>
          </a:p>
        </p:txBody>
      </p:sp>
      <p:sp>
        <p:nvSpPr>
          <p:cNvPr id="2254" name="Google Shape;2254;p62"/>
          <p:cNvSpPr txBox="1">
            <a:spLocks noGrp="1"/>
          </p:cNvSpPr>
          <p:nvPr>
            <p:ph type="subTitle" idx="4294967295"/>
          </p:nvPr>
        </p:nvSpPr>
        <p:spPr>
          <a:xfrm>
            <a:off x="1" y="2133600"/>
            <a:ext cx="1817914" cy="178525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Bahnschrift SemiLight SemiConde" panose="020B0502040204020203" pitchFamily="34" charset="0"/>
              </a:rPr>
              <a:t>Олеся Чашкина,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u="sng" dirty="0">
                <a:latin typeface="Bahnschrift SemiLight SemiConde" panose="020B0502040204020203" pitchFamily="34" charset="0"/>
              </a:rPr>
              <a:t>критик</a:t>
            </a:r>
            <a:br>
              <a:rPr lang="ru-RU" sz="1800" b="1" u="sng" dirty="0">
                <a:latin typeface="Bahnschrift SemiLight SemiConde" panose="020B0502040204020203" pitchFamily="34" charset="0"/>
              </a:rPr>
            </a:br>
            <a:r>
              <a:rPr lang="ru-RU" sz="1800" b="1" dirty="0">
                <a:latin typeface="Bahnschrift SemiLight SemiConde" panose="020B0502040204020203" pitchFamily="34" charset="0"/>
              </a:rPr>
              <a:t>-креативная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Bahnschrift SemiLight SemiConde" panose="020B0502040204020203" pitchFamily="34" charset="0"/>
              </a:rPr>
              <a:t>-трудолюбивая</a:t>
            </a:r>
            <a:endParaRPr lang="en-US" sz="1800" b="1" dirty="0">
              <a:latin typeface="Bahnschrift SemiLight SemiConde" panose="020B0502040204020203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Bahnschrift SemiLight SemiConde" panose="020B0502040204020203" pitchFamily="34" charset="0"/>
              </a:rPr>
              <a:t> </a:t>
            </a:r>
            <a:endParaRPr sz="18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2255" name="Google Shape;2255;p62"/>
          <p:cNvSpPr txBox="1">
            <a:spLocks noGrp="1"/>
          </p:cNvSpPr>
          <p:nvPr>
            <p:ph type="subTitle" idx="4294967295"/>
          </p:nvPr>
        </p:nvSpPr>
        <p:spPr>
          <a:xfrm>
            <a:off x="1937657" y="4038601"/>
            <a:ext cx="5279573" cy="95794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Bahnschrift SemiLight SemiConde" panose="020B0502040204020203" pitchFamily="34" charset="0"/>
              </a:rPr>
              <a:t>Арина Антонова, </a:t>
            </a:r>
            <a:r>
              <a:rPr lang="ru-RU" sz="1800" b="1" u="sng" dirty="0" err="1">
                <a:latin typeface="Bahnschrift SemiLight SemiConde" panose="020B0502040204020203" pitchFamily="34" charset="0"/>
              </a:rPr>
              <a:t>мотиватор</a:t>
            </a:r>
            <a:r>
              <a:rPr lang="ru-RU" sz="1800" b="1" u="sng" dirty="0">
                <a:latin typeface="Bahnschrift SemiLight SemiConde" panose="020B0502040204020203" pitchFamily="34" charset="0"/>
              </a:rPr>
              <a:t> (душа команды)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Bahnschrift SemiLight SemiConde" panose="020B0502040204020203" pitchFamily="34" charset="0"/>
              </a:rPr>
              <a:t>–целеустремленная, активная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4294967295"/>
          </p:nvPr>
        </p:nvSpPr>
        <p:spPr>
          <a:xfrm>
            <a:off x="6890657" y="1404257"/>
            <a:ext cx="2253343" cy="2231572"/>
          </a:xfrm>
        </p:spPr>
        <p:txBody>
          <a:bodyPr/>
          <a:lstStyle/>
          <a:p>
            <a:r>
              <a:rPr lang="ru-RU" sz="1800" b="1" dirty="0">
                <a:latin typeface="Bahnschrift SemiLight SemiConde" panose="020B0502040204020203" pitchFamily="34" charset="0"/>
              </a:rPr>
              <a:t>Елизавета Иванова,</a:t>
            </a:r>
          </a:p>
          <a:p>
            <a:r>
              <a:rPr lang="ru-RU" sz="1800" b="1" u="sng" dirty="0">
                <a:latin typeface="Bahnschrift SemiLight SemiConde" panose="020B0502040204020203" pitchFamily="34" charset="0"/>
              </a:rPr>
              <a:t>координатор</a:t>
            </a:r>
          </a:p>
          <a:p>
            <a:r>
              <a:rPr lang="ru-RU" sz="1800" b="1" dirty="0">
                <a:latin typeface="Bahnschrift SemiLight SemiConde" panose="020B0502040204020203" pitchFamily="34" charset="0"/>
              </a:rPr>
              <a:t>-организованная</a:t>
            </a:r>
          </a:p>
          <a:p>
            <a:r>
              <a:rPr lang="ru-RU" sz="1800" b="1" dirty="0">
                <a:latin typeface="Bahnschrift SemiLight SemiConde" panose="020B0502040204020203" pitchFamily="34" charset="0"/>
              </a:rPr>
              <a:t>-ответственная</a:t>
            </a:r>
          </a:p>
          <a:p>
            <a:endParaRPr lang="ru-RU" sz="1600" dirty="0">
              <a:latin typeface="Bahnschrift SemiLight SemiConde" panose="020B0502040204020203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09" b="15331"/>
          <a:stretch/>
        </p:blipFill>
        <p:spPr>
          <a:xfrm>
            <a:off x="1776300" y="1325825"/>
            <a:ext cx="5641642" cy="266797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85" y="1276840"/>
            <a:ext cx="481626" cy="56088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888" y="3460399"/>
            <a:ext cx="481626" cy="5608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9571" y="696687"/>
            <a:ext cx="5898129" cy="881742"/>
          </a:xfrm>
        </p:spPr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5401" y="1371600"/>
            <a:ext cx="36902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Light SemiConde" pitchFamily="34" charset="0"/>
              </a:rPr>
              <a:t>Пандемия, изменившаяся геополитическая ситуация в мире – все эти обстоятельства сделали практически невозможной встречу со своим кумиром. Да и не каждому по карману могут быть долгие перелеты и дорогие билеты на концерты и </a:t>
            </a:r>
            <a:r>
              <a:rPr lang="ru-RU" sz="1600" dirty="0" err="1">
                <a:latin typeface="Bahnschrift SemiLight SemiConde" pitchFamily="34" charset="0"/>
              </a:rPr>
              <a:t>фан-встречи</a:t>
            </a:r>
            <a:r>
              <a:rPr lang="ru-RU" sz="1600" dirty="0">
                <a:latin typeface="Bahnschrift SemiLight SemiConde" pitchFamily="34" charset="0"/>
              </a:rPr>
              <a:t>.</a:t>
            </a:r>
          </a:p>
          <a:p>
            <a:endParaRPr lang="ru-RU" sz="1600" dirty="0">
              <a:latin typeface="Bahnschrift SemiLight SemiConde" pitchFamily="34" charset="0"/>
            </a:endParaRPr>
          </a:p>
          <a:p>
            <a:r>
              <a:rPr lang="ru-RU" sz="1600" dirty="0">
                <a:latin typeface="Bahnschrift SemiLight SemiConde" pitchFamily="34" charset="0"/>
              </a:rPr>
              <a:t> </a:t>
            </a:r>
          </a:p>
        </p:txBody>
      </p:sp>
      <p:grpSp>
        <p:nvGrpSpPr>
          <p:cNvPr id="5" name="Google Shape;1277;p42"/>
          <p:cNvGrpSpPr/>
          <p:nvPr/>
        </p:nvGrpSpPr>
        <p:grpSpPr>
          <a:xfrm>
            <a:off x="5175472" y="1463164"/>
            <a:ext cx="2987359" cy="2463297"/>
            <a:chOff x="3663764" y="822168"/>
            <a:chExt cx="1827466" cy="1506880"/>
          </a:xfrm>
        </p:grpSpPr>
        <p:sp>
          <p:nvSpPr>
            <p:cNvPr id="6" name="Google Shape;1278;p42"/>
            <p:cNvSpPr/>
            <p:nvPr/>
          </p:nvSpPr>
          <p:spPr>
            <a:xfrm>
              <a:off x="4893895" y="1819587"/>
              <a:ext cx="597336" cy="298442"/>
            </a:xfrm>
            <a:custGeom>
              <a:avLst/>
              <a:gdLst/>
              <a:ahLst/>
              <a:cxnLst/>
              <a:rect l="l" t="t" r="r" b="b"/>
              <a:pathLst>
                <a:path w="9279" h="4636" extrusionOk="0">
                  <a:moveTo>
                    <a:pt x="527" y="0"/>
                  </a:moveTo>
                  <a:lnTo>
                    <a:pt x="268" y="1124"/>
                  </a:lnTo>
                  <a:lnTo>
                    <a:pt x="0" y="2239"/>
                  </a:lnTo>
                  <a:cubicBezTo>
                    <a:pt x="0" y="2239"/>
                    <a:pt x="5917" y="4636"/>
                    <a:pt x="6711" y="4636"/>
                  </a:cubicBezTo>
                  <a:cubicBezTo>
                    <a:pt x="6763" y="4636"/>
                    <a:pt x="6793" y="4625"/>
                    <a:pt x="6798" y="4604"/>
                  </a:cubicBezTo>
                  <a:cubicBezTo>
                    <a:pt x="6887" y="4238"/>
                    <a:pt x="5434" y="3899"/>
                    <a:pt x="5433" y="3899"/>
                  </a:cubicBezTo>
                  <a:lnTo>
                    <a:pt x="5433" y="3899"/>
                  </a:lnTo>
                  <a:cubicBezTo>
                    <a:pt x="5434" y="3899"/>
                    <a:pt x="7204" y="4268"/>
                    <a:pt x="7957" y="4268"/>
                  </a:cubicBezTo>
                  <a:cubicBezTo>
                    <a:pt x="8148" y="4268"/>
                    <a:pt x="8274" y="4244"/>
                    <a:pt x="8288" y="4184"/>
                  </a:cubicBezTo>
                  <a:cubicBezTo>
                    <a:pt x="8359" y="3890"/>
                    <a:pt x="7057" y="3515"/>
                    <a:pt x="7057" y="3515"/>
                  </a:cubicBezTo>
                  <a:lnTo>
                    <a:pt x="7057" y="3515"/>
                  </a:lnTo>
                  <a:cubicBezTo>
                    <a:pt x="7372" y="3588"/>
                    <a:pt x="7660" y="3616"/>
                    <a:pt x="7918" y="3616"/>
                  </a:cubicBezTo>
                  <a:cubicBezTo>
                    <a:pt x="8420" y="3616"/>
                    <a:pt x="8808" y="3508"/>
                    <a:pt x="9055" y="3408"/>
                  </a:cubicBezTo>
                  <a:cubicBezTo>
                    <a:pt x="9225" y="3337"/>
                    <a:pt x="9278" y="3114"/>
                    <a:pt x="9153" y="2980"/>
                  </a:cubicBezTo>
                  <a:cubicBezTo>
                    <a:pt x="8886" y="2677"/>
                    <a:pt x="8342" y="2213"/>
                    <a:pt x="7414" y="1999"/>
                  </a:cubicBezTo>
                  <a:lnTo>
                    <a:pt x="7414" y="1999"/>
                  </a:lnTo>
                  <a:cubicBezTo>
                    <a:pt x="7414" y="1999"/>
                    <a:pt x="7926" y="2091"/>
                    <a:pt x="8332" y="2091"/>
                  </a:cubicBezTo>
                  <a:cubicBezTo>
                    <a:pt x="8579" y="2091"/>
                    <a:pt x="8787" y="2057"/>
                    <a:pt x="8814" y="1945"/>
                  </a:cubicBezTo>
                  <a:cubicBezTo>
                    <a:pt x="8886" y="1642"/>
                    <a:pt x="6130" y="928"/>
                    <a:pt x="6129" y="928"/>
                  </a:cubicBezTo>
                  <a:lnTo>
                    <a:pt x="6129" y="928"/>
                  </a:lnTo>
                  <a:cubicBezTo>
                    <a:pt x="6130" y="928"/>
                    <a:pt x="6754" y="1074"/>
                    <a:pt x="7206" y="1074"/>
                  </a:cubicBezTo>
                  <a:cubicBezTo>
                    <a:pt x="7445" y="1074"/>
                    <a:pt x="7636" y="1033"/>
                    <a:pt x="7664" y="910"/>
                  </a:cubicBezTo>
                  <a:cubicBezTo>
                    <a:pt x="7753" y="544"/>
                    <a:pt x="527" y="0"/>
                    <a:pt x="5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279;p42"/>
            <p:cNvSpPr/>
            <p:nvPr/>
          </p:nvSpPr>
          <p:spPr>
            <a:xfrm>
              <a:off x="3681596" y="1364909"/>
              <a:ext cx="484744" cy="488027"/>
            </a:xfrm>
            <a:custGeom>
              <a:avLst/>
              <a:gdLst/>
              <a:ahLst/>
              <a:cxnLst/>
              <a:rect l="l" t="t" r="r" b="b"/>
              <a:pathLst>
                <a:path w="7530" h="7581" extrusionOk="0">
                  <a:moveTo>
                    <a:pt x="1668" y="34"/>
                  </a:moveTo>
                  <a:lnTo>
                    <a:pt x="7485" y="1702"/>
                  </a:lnTo>
                  <a:lnTo>
                    <a:pt x="5861" y="7545"/>
                  </a:lnTo>
                  <a:lnTo>
                    <a:pt x="36" y="5877"/>
                  </a:lnTo>
                  <a:lnTo>
                    <a:pt x="1668" y="34"/>
                  </a:lnTo>
                  <a:close/>
                  <a:moveTo>
                    <a:pt x="1651" y="0"/>
                  </a:moveTo>
                  <a:cubicBezTo>
                    <a:pt x="1648" y="0"/>
                    <a:pt x="1646" y="2"/>
                    <a:pt x="1642" y="7"/>
                  </a:cubicBezTo>
                  <a:cubicBezTo>
                    <a:pt x="1642" y="7"/>
                    <a:pt x="1642" y="7"/>
                    <a:pt x="1642" y="16"/>
                  </a:cubicBezTo>
                  <a:lnTo>
                    <a:pt x="0" y="5877"/>
                  </a:lnTo>
                  <a:cubicBezTo>
                    <a:pt x="0" y="5886"/>
                    <a:pt x="9" y="5895"/>
                    <a:pt x="18" y="5904"/>
                  </a:cubicBezTo>
                  <a:lnTo>
                    <a:pt x="5870" y="7581"/>
                  </a:lnTo>
                  <a:cubicBezTo>
                    <a:pt x="5879" y="7581"/>
                    <a:pt x="5879" y="7581"/>
                    <a:pt x="5879" y="7572"/>
                  </a:cubicBezTo>
                  <a:cubicBezTo>
                    <a:pt x="5888" y="7572"/>
                    <a:pt x="5888" y="7572"/>
                    <a:pt x="5888" y="7563"/>
                  </a:cubicBezTo>
                  <a:lnTo>
                    <a:pt x="7521" y="1702"/>
                  </a:lnTo>
                  <a:cubicBezTo>
                    <a:pt x="7529" y="1693"/>
                    <a:pt x="7521" y="1684"/>
                    <a:pt x="7512" y="1684"/>
                  </a:cubicBezTo>
                  <a:lnTo>
                    <a:pt x="1659" y="7"/>
                  </a:lnTo>
                  <a:cubicBezTo>
                    <a:pt x="1655" y="2"/>
                    <a:pt x="1653" y="0"/>
                    <a:pt x="16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280;p42"/>
            <p:cNvSpPr/>
            <p:nvPr/>
          </p:nvSpPr>
          <p:spPr>
            <a:xfrm>
              <a:off x="3984800" y="1318817"/>
              <a:ext cx="1073389" cy="921786"/>
            </a:xfrm>
            <a:custGeom>
              <a:avLst/>
              <a:gdLst/>
              <a:ahLst/>
              <a:cxnLst/>
              <a:rect l="l" t="t" r="r" b="b"/>
              <a:pathLst>
                <a:path w="16674" h="14319" extrusionOk="0">
                  <a:moveTo>
                    <a:pt x="2891" y="0"/>
                  </a:moveTo>
                  <a:lnTo>
                    <a:pt x="0" y="10375"/>
                  </a:lnTo>
                  <a:lnTo>
                    <a:pt x="13757" y="14318"/>
                  </a:lnTo>
                  <a:lnTo>
                    <a:pt x="16674" y="3845"/>
                  </a:lnTo>
                  <a:lnTo>
                    <a:pt x="28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81;p42"/>
            <p:cNvSpPr/>
            <p:nvPr/>
          </p:nvSpPr>
          <p:spPr>
            <a:xfrm>
              <a:off x="4114578" y="1842182"/>
              <a:ext cx="707031" cy="253251"/>
            </a:xfrm>
            <a:custGeom>
              <a:avLst/>
              <a:gdLst/>
              <a:ahLst/>
              <a:cxnLst/>
              <a:rect l="l" t="t" r="r" b="b"/>
              <a:pathLst>
                <a:path w="10983" h="3934" extrusionOk="0">
                  <a:moveTo>
                    <a:pt x="632" y="1"/>
                  </a:moveTo>
                  <a:cubicBezTo>
                    <a:pt x="380" y="1"/>
                    <a:pt x="155" y="166"/>
                    <a:pt x="81" y="417"/>
                  </a:cubicBezTo>
                  <a:cubicBezTo>
                    <a:pt x="1" y="720"/>
                    <a:pt x="179" y="1041"/>
                    <a:pt x="482" y="1130"/>
                  </a:cubicBezTo>
                  <a:lnTo>
                    <a:pt x="10188" y="3914"/>
                  </a:lnTo>
                  <a:cubicBezTo>
                    <a:pt x="10239" y="3927"/>
                    <a:pt x="10290" y="3933"/>
                    <a:pt x="10340" y="3933"/>
                  </a:cubicBezTo>
                  <a:cubicBezTo>
                    <a:pt x="10592" y="3933"/>
                    <a:pt x="10826" y="3772"/>
                    <a:pt x="10893" y="3512"/>
                  </a:cubicBezTo>
                  <a:cubicBezTo>
                    <a:pt x="10982" y="3209"/>
                    <a:pt x="10804" y="2888"/>
                    <a:pt x="10501" y="2798"/>
                  </a:cubicBezTo>
                  <a:lnTo>
                    <a:pt x="795" y="24"/>
                  </a:lnTo>
                  <a:cubicBezTo>
                    <a:pt x="740" y="8"/>
                    <a:pt x="685" y="1"/>
                    <a:pt x="6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82;p42"/>
            <p:cNvSpPr/>
            <p:nvPr/>
          </p:nvSpPr>
          <p:spPr>
            <a:xfrm>
              <a:off x="4166850" y="1653243"/>
              <a:ext cx="707610" cy="253444"/>
            </a:xfrm>
            <a:custGeom>
              <a:avLst/>
              <a:gdLst/>
              <a:ahLst/>
              <a:cxnLst/>
              <a:rect l="l" t="t" r="r" b="b"/>
              <a:pathLst>
                <a:path w="10992" h="3937" extrusionOk="0">
                  <a:moveTo>
                    <a:pt x="635" y="1"/>
                  </a:moveTo>
                  <a:cubicBezTo>
                    <a:pt x="386" y="1"/>
                    <a:pt x="156" y="166"/>
                    <a:pt x="90" y="416"/>
                  </a:cubicBezTo>
                  <a:cubicBezTo>
                    <a:pt x="0" y="720"/>
                    <a:pt x="179" y="1041"/>
                    <a:pt x="491" y="1130"/>
                  </a:cubicBezTo>
                  <a:lnTo>
                    <a:pt x="10197" y="3914"/>
                  </a:lnTo>
                  <a:cubicBezTo>
                    <a:pt x="10250" y="3929"/>
                    <a:pt x="10303" y="3936"/>
                    <a:pt x="10356" y="3936"/>
                  </a:cubicBezTo>
                  <a:cubicBezTo>
                    <a:pt x="10605" y="3936"/>
                    <a:pt x="10836" y="3770"/>
                    <a:pt x="10902" y="3512"/>
                  </a:cubicBezTo>
                  <a:cubicBezTo>
                    <a:pt x="10991" y="3209"/>
                    <a:pt x="10813" y="2888"/>
                    <a:pt x="10500" y="2807"/>
                  </a:cubicBezTo>
                  <a:lnTo>
                    <a:pt x="794" y="24"/>
                  </a:lnTo>
                  <a:cubicBezTo>
                    <a:pt x="741" y="8"/>
                    <a:pt x="688" y="1"/>
                    <a:pt x="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83;p42"/>
            <p:cNvSpPr/>
            <p:nvPr/>
          </p:nvSpPr>
          <p:spPr>
            <a:xfrm>
              <a:off x="4219702" y="1464304"/>
              <a:ext cx="706966" cy="253444"/>
            </a:xfrm>
            <a:custGeom>
              <a:avLst/>
              <a:gdLst/>
              <a:ahLst/>
              <a:cxnLst/>
              <a:rect l="l" t="t" r="r" b="b"/>
              <a:pathLst>
                <a:path w="10982" h="3937" extrusionOk="0">
                  <a:moveTo>
                    <a:pt x="635" y="1"/>
                  </a:moveTo>
                  <a:cubicBezTo>
                    <a:pt x="386" y="1"/>
                    <a:pt x="156" y="166"/>
                    <a:pt x="89" y="416"/>
                  </a:cubicBezTo>
                  <a:cubicBezTo>
                    <a:pt x="0" y="729"/>
                    <a:pt x="179" y="1041"/>
                    <a:pt x="482" y="1130"/>
                  </a:cubicBezTo>
                  <a:lnTo>
                    <a:pt x="10188" y="3914"/>
                  </a:lnTo>
                  <a:cubicBezTo>
                    <a:pt x="10243" y="3929"/>
                    <a:pt x="10297" y="3937"/>
                    <a:pt x="10351" y="3937"/>
                  </a:cubicBezTo>
                  <a:cubicBezTo>
                    <a:pt x="10603" y="3937"/>
                    <a:pt x="10828" y="3771"/>
                    <a:pt x="10902" y="3521"/>
                  </a:cubicBezTo>
                  <a:cubicBezTo>
                    <a:pt x="10982" y="3209"/>
                    <a:pt x="10804" y="2897"/>
                    <a:pt x="10500" y="2807"/>
                  </a:cubicBezTo>
                  <a:lnTo>
                    <a:pt x="794" y="24"/>
                  </a:lnTo>
                  <a:cubicBezTo>
                    <a:pt x="741" y="8"/>
                    <a:pt x="688" y="1"/>
                    <a:pt x="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84;p42"/>
            <p:cNvSpPr/>
            <p:nvPr/>
          </p:nvSpPr>
          <p:spPr>
            <a:xfrm>
              <a:off x="4890998" y="2025714"/>
              <a:ext cx="126432" cy="139629"/>
            </a:xfrm>
            <a:custGeom>
              <a:avLst/>
              <a:gdLst/>
              <a:ahLst/>
              <a:cxnLst/>
              <a:rect l="l" t="t" r="r" b="b"/>
              <a:pathLst>
                <a:path w="1964" h="2169" extrusionOk="0">
                  <a:moveTo>
                    <a:pt x="607" y="1"/>
                  </a:moveTo>
                  <a:lnTo>
                    <a:pt x="1" y="2169"/>
                  </a:lnTo>
                  <a:lnTo>
                    <a:pt x="1660" y="2071"/>
                  </a:lnTo>
                  <a:lnTo>
                    <a:pt x="1812" y="1518"/>
                  </a:lnTo>
                  <a:lnTo>
                    <a:pt x="1963" y="964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85;p42"/>
            <p:cNvSpPr/>
            <p:nvPr/>
          </p:nvSpPr>
          <p:spPr>
            <a:xfrm>
              <a:off x="4963355" y="2050498"/>
              <a:ext cx="194799" cy="176194"/>
            </a:xfrm>
            <a:custGeom>
              <a:avLst/>
              <a:gdLst/>
              <a:ahLst/>
              <a:cxnLst/>
              <a:rect l="l" t="t" r="r" b="b"/>
              <a:pathLst>
                <a:path w="3026" h="2737" extrusionOk="0">
                  <a:moveTo>
                    <a:pt x="1511" y="1"/>
                  </a:moveTo>
                  <a:cubicBezTo>
                    <a:pt x="917" y="1"/>
                    <a:pt x="369" y="391"/>
                    <a:pt x="206" y="990"/>
                  </a:cubicBezTo>
                  <a:cubicBezTo>
                    <a:pt x="1" y="1721"/>
                    <a:pt x="429" y="2471"/>
                    <a:pt x="1152" y="2685"/>
                  </a:cubicBezTo>
                  <a:cubicBezTo>
                    <a:pt x="1276" y="2720"/>
                    <a:pt x="1401" y="2737"/>
                    <a:pt x="1524" y="2737"/>
                  </a:cubicBezTo>
                  <a:cubicBezTo>
                    <a:pt x="2116" y="2737"/>
                    <a:pt x="2659" y="2346"/>
                    <a:pt x="2829" y="1748"/>
                  </a:cubicBezTo>
                  <a:cubicBezTo>
                    <a:pt x="3025" y="1017"/>
                    <a:pt x="2606" y="258"/>
                    <a:pt x="1883" y="53"/>
                  </a:cubicBezTo>
                  <a:cubicBezTo>
                    <a:pt x="1759" y="18"/>
                    <a:pt x="1634" y="1"/>
                    <a:pt x="15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86;p42"/>
            <p:cNvSpPr/>
            <p:nvPr/>
          </p:nvSpPr>
          <p:spPr>
            <a:xfrm>
              <a:off x="4890998" y="2025714"/>
              <a:ext cx="39719" cy="139629"/>
            </a:xfrm>
            <a:custGeom>
              <a:avLst/>
              <a:gdLst/>
              <a:ahLst/>
              <a:cxnLst/>
              <a:rect l="l" t="t" r="r" b="b"/>
              <a:pathLst>
                <a:path w="617" h="2169" extrusionOk="0">
                  <a:moveTo>
                    <a:pt x="607" y="1"/>
                  </a:moveTo>
                  <a:lnTo>
                    <a:pt x="1" y="2169"/>
                  </a:lnTo>
                  <a:lnTo>
                    <a:pt x="616" y="2133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87;p42"/>
            <p:cNvSpPr/>
            <p:nvPr/>
          </p:nvSpPr>
          <p:spPr>
            <a:xfrm>
              <a:off x="5005907" y="2088737"/>
              <a:ext cx="110274" cy="99717"/>
            </a:xfrm>
            <a:custGeom>
              <a:avLst/>
              <a:gdLst/>
              <a:ahLst/>
              <a:cxnLst/>
              <a:rect l="l" t="t" r="r" b="b"/>
              <a:pathLst>
                <a:path w="1713" h="1549" extrusionOk="0">
                  <a:moveTo>
                    <a:pt x="852" y="1"/>
                  </a:moveTo>
                  <a:cubicBezTo>
                    <a:pt x="515" y="1"/>
                    <a:pt x="205" y="225"/>
                    <a:pt x="116" y="565"/>
                  </a:cubicBezTo>
                  <a:cubicBezTo>
                    <a:pt x="0" y="976"/>
                    <a:pt x="241" y="1404"/>
                    <a:pt x="651" y="1520"/>
                  </a:cubicBezTo>
                  <a:cubicBezTo>
                    <a:pt x="720" y="1540"/>
                    <a:pt x="789" y="1549"/>
                    <a:pt x="857" y="1549"/>
                  </a:cubicBezTo>
                  <a:cubicBezTo>
                    <a:pt x="1189" y="1549"/>
                    <a:pt x="1501" y="1325"/>
                    <a:pt x="1597" y="985"/>
                  </a:cubicBezTo>
                  <a:cubicBezTo>
                    <a:pt x="1713" y="574"/>
                    <a:pt x="1472" y="146"/>
                    <a:pt x="1062" y="30"/>
                  </a:cubicBezTo>
                  <a:cubicBezTo>
                    <a:pt x="992" y="10"/>
                    <a:pt x="922" y="1"/>
                    <a:pt x="8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88;p42"/>
            <p:cNvSpPr/>
            <p:nvPr/>
          </p:nvSpPr>
          <p:spPr>
            <a:xfrm>
              <a:off x="4996701" y="1647836"/>
              <a:ext cx="125853" cy="140209"/>
            </a:xfrm>
            <a:custGeom>
              <a:avLst/>
              <a:gdLst/>
              <a:ahLst/>
              <a:cxnLst/>
              <a:rect l="l" t="t" r="r" b="b"/>
              <a:pathLst>
                <a:path w="1955" h="2178" extrusionOk="0">
                  <a:moveTo>
                    <a:pt x="607" y="1"/>
                  </a:moveTo>
                  <a:lnTo>
                    <a:pt x="0" y="2178"/>
                  </a:lnTo>
                  <a:lnTo>
                    <a:pt x="1651" y="2071"/>
                  </a:lnTo>
                  <a:lnTo>
                    <a:pt x="1802" y="1517"/>
                  </a:lnTo>
                  <a:lnTo>
                    <a:pt x="1954" y="964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89;p42"/>
            <p:cNvSpPr/>
            <p:nvPr/>
          </p:nvSpPr>
          <p:spPr>
            <a:xfrm>
              <a:off x="5068478" y="1672684"/>
              <a:ext cx="195314" cy="176130"/>
            </a:xfrm>
            <a:custGeom>
              <a:avLst/>
              <a:gdLst/>
              <a:ahLst/>
              <a:cxnLst/>
              <a:rect l="l" t="t" r="r" b="b"/>
              <a:pathLst>
                <a:path w="3034" h="2736" extrusionOk="0">
                  <a:moveTo>
                    <a:pt x="1511" y="0"/>
                  </a:moveTo>
                  <a:cubicBezTo>
                    <a:pt x="919" y="0"/>
                    <a:pt x="376" y="392"/>
                    <a:pt x="206" y="998"/>
                  </a:cubicBezTo>
                  <a:cubicBezTo>
                    <a:pt x="0" y="1720"/>
                    <a:pt x="429" y="2479"/>
                    <a:pt x="1151" y="2684"/>
                  </a:cubicBezTo>
                  <a:cubicBezTo>
                    <a:pt x="1275" y="2719"/>
                    <a:pt x="1400" y="2736"/>
                    <a:pt x="1523" y="2736"/>
                  </a:cubicBezTo>
                  <a:cubicBezTo>
                    <a:pt x="2115" y="2736"/>
                    <a:pt x="2659" y="2345"/>
                    <a:pt x="2828" y="1747"/>
                  </a:cubicBezTo>
                  <a:cubicBezTo>
                    <a:pt x="3034" y="1024"/>
                    <a:pt x="2605" y="266"/>
                    <a:pt x="1883" y="52"/>
                  </a:cubicBezTo>
                  <a:cubicBezTo>
                    <a:pt x="1759" y="17"/>
                    <a:pt x="1634" y="0"/>
                    <a:pt x="15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90;p42"/>
            <p:cNvSpPr/>
            <p:nvPr/>
          </p:nvSpPr>
          <p:spPr>
            <a:xfrm>
              <a:off x="4996701" y="1647836"/>
              <a:ext cx="71263" cy="140209"/>
            </a:xfrm>
            <a:custGeom>
              <a:avLst/>
              <a:gdLst/>
              <a:ahLst/>
              <a:cxnLst/>
              <a:rect l="l" t="t" r="r" b="b"/>
              <a:pathLst>
                <a:path w="1107" h="2178" extrusionOk="0">
                  <a:moveTo>
                    <a:pt x="607" y="1"/>
                  </a:moveTo>
                  <a:lnTo>
                    <a:pt x="0" y="2178"/>
                  </a:lnTo>
                  <a:lnTo>
                    <a:pt x="1107" y="35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91;p42"/>
            <p:cNvSpPr/>
            <p:nvPr/>
          </p:nvSpPr>
          <p:spPr>
            <a:xfrm>
              <a:off x="5110966" y="1710858"/>
              <a:ext cx="110339" cy="99781"/>
            </a:xfrm>
            <a:custGeom>
              <a:avLst/>
              <a:gdLst/>
              <a:ahLst/>
              <a:cxnLst/>
              <a:rect l="l" t="t" r="r" b="b"/>
              <a:pathLst>
                <a:path w="1714" h="1550" extrusionOk="0">
                  <a:moveTo>
                    <a:pt x="854" y="1"/>
                  </a:moveTo>
                  <a:cubicBezTo>
                    <a:pt x="518" y="1"/>
                    <a:pt x="213" y="225"/>
                    <a:pt x="117" y="565"/>
                  </a:cubicBezTo>
                  <a:cubicBezTo>
                    <a:pt x="1" y="976"/>
                    <a:pt x="241" y="1404"/>
                    <a:pt x="652" y="1520"/>
                  </a:cubicBezTo>
                  <a:cubicBezTo>
                    <a:pt x="723" y="1540"/>
                    <a:pt x="795" y="1550"/>
                    <a:pt x="865" y="1550"/>
                  </a:cubicBezTo>
                  <a:cubicBezTo>
                    <a:pt x="1199" y="1550"/>
                    <a:pt x="1502" y="1332"/>
                    <a:pt x="1597" y="993"/>
                  </a:cubicBezTo>
                  <a:cubicBezTo>
                    <a:pt x="1713" y="583"/>
                    <a:pt x="1473" y="155"/>
                    <a:pt x="1062" y="30"/>
                  </a:cubicBezTo>
                  <a:cubicBezTo>
                    <a:pt x="992" y="10"/>
                    <a:pt x="922" y="1"/>
                    <a:pt x="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92;p42"/>
            <p:cNvSpPr/>
            <p:nvPr/>
          </p:nvSpPr>
          <p:spPr>
            <a:xfrm>
              <a:off x="3663764" y="1393427"/>
              <a:ext cx="143621" cy="322841"/>
            </a:xfrm>
            <a:custGeom>
              <a:avLst/>
              <a:gdLst/>
              <a:ahLst/>
              <a:cxnLst/>
              <a:rect l="l" t="t" r="r" b="b"/>
              <a:pathLst>
                <a:path w="2231" h="5015" extrusionOk="0">
                  <a:moveTo>
                    <a:pt x="1321" y="1"/>
                  </a:moveTo>
                  <a:lnTo>
                    <a:pt x="1" y="4756"/>
                  </a:lnTo>
                  <a:lnTo>
                    <a:pt x="902" y="5015"/>
                  </a:lnTo>
                  <a:lnTo>
                    <a:pt x="2231" y="260"/>
                  </a:lnTo>
                  <a:lnTo>
                    <a:pt x="13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93;p42"/>
            <p:cNvSpPr/>
            <p:nvPr/>
          </p:nvSpPr>
          <p:spPr>
            <a:xfrm>
              <a:off x="3966968" y="1797764"/>
              <a:ext cx="359599" cy="279130"/>
            </a:xfrm>
            <a:custGeom>
              <a:avLst/>
              <a:gdLst/>
              <a:ahLst/>
              <a:cxnLst/>
              <a:rect l="l" t="t" r="r" b="b"/>
              <a:pathLst>
                <a:path w="5586" h="4336" extrusionOk="0">
                  <a:moveTo>
                    <a:pt x="2865" y="0"/>
                  </a:moveTo>
                  <a:lnTo>
                    <a:pt x="2508" y="2248"/>
                  </a:lnTo>
                  <a:cubicBezTo>
                    <a:pt x="2508" y="2248"/>
                    <a:pt x="54" y="3203"/>
                    <a:pt x="1" y="3542"/>
                  </a:cubicBezTo>
                  <a:lnTo>
                    <a:pt x="4970" y="4336"/>
                  </a:lnTo>
                  <a:lnTo>
                    <a:pt x="5585" y="49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94;p42"/>
            <p:cNvSpPr/>
            <p:nvPr/>
          </p:nvSpPr>
          <p:spPr>
            <a:xfrm>
              <a:off x="3958986" y="2025714"/>
              <a:ext cx="349749" cy="106347"/>
            </a:xfrm>
            <a:custGeom>
              <a:avLst/>
              <a:gdLst/>
              <a:ahLst/>
              <a:cxnLst/>
              <a:rect l="l" t="t" r="r" b="b"/>
              <a:pathLst>
                <a:path w="5433" h="1652" extrusionOk="0">
                  <a:moveTo>
                    <a:pt x="125" y="1"/>
                  </a:moveTo>
                  <a:lnTo>
                    <a:pt x="0" y="804"/>
                  </a:lnTo>
                  <a:lnTo>
                    <a:pt x="5308" y="1651"/>
                  </a:lnTo>
                  <a:lnTo>
                    <a:pt x="5433" y="848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95;p42"/>
            <p:cNvSpPr/>
            <p:nvPr/>
          </p:nvSpPr>
          <p:spPr>
            <a:xfrm>
              <a:off x="4042222" y="1929281"/>
              <a:ext cx="114909" cy="126947"/>
            </a:xfrm>
            <a:custGeom>
              <a:avLst/>
              <a:gdLst/>
              <a:ahLst/>
              <a:cxnLst/>
              <a:rect l="l" t="t" r="r" b="b"/>
              <a:pathLst>
                <a:path w="1785" h="1972" extrusionOk="0">
                  <a:moveTo>
                    <a:pt x="741" y="0"/>
                  </a:moveTo>
                  <a:lnTo>
                    <a:pt x="1" y="428"/>
                  </a:lnTo>
                  <a:lnTo>
                    <a:pt x="803" y="1811"/>
                  </a:lnTo>
                  <a:lnTo>
                    <a:pt x="1785" y="1972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96;p42"/>
            <p:cNvSpPr/>
            <p:nvPr/>
          </p:nvSpPr>
          <p:spPr>
            <a:xfrm>
              <a:off x="4128355" y="1892523"/>
              <a:ext cx="205678" cy="81628"/>
            </a:xfrm>
            <a:custGeom>
              <a:avLst/>
              <a:gdLst/>
              <a:ahLst/>
              <a:cxnLst/>
              <a:rect l="l" t="t" r="r" b="b"/>
              <a:pathLst>
                <a:path w="3195" h="1268" extrusionOk="0">
                  <a:moveTo>
                    <a:pt x="126" y="0"/>
                  </a:moveTo>
                  <a:lnTo>
                    <a:pt x="1" y="776"/>
                  </a:lnTo>
                  <a:lnTo>
                    <a:pt x="3070" y="1267"/>
                  </a:lnTo>
                  <a:lnTo>
                    <a:pt x="3194" y="491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97;p42"/>
            <p:cNvSpPr/>
            <p:nvPr/>
          </p:nvSpPr>
          <p:spPr>
            <a:xfrm>
              <a:off x="4116317" y="1944216"/>
              <a:ext cx="168920" cy="97078"/>
            </a:xfrm>
            <a:custGeom>
              <a:avLst/>
              <a:gdLst/>
              <a:ahLst/>
              <a:cxnLst/>
              <a:rect l="l" t="t" r="r" b="b"/>
              <a:pathLst>
                <a:path w="2624" h="1508" extrusionOk="0">
                  <a:moveTo>
                    <a:pt x="2275" y="0"/>
                  </a:moveTo>
                  <a:lnTo>
                    <a:pt x="0" y="1151"/>
                  </a:lnTo>
                  <a:lnTo>
                    <a:pt x="188" y="1508"/>
                  </a:lnTo>
                  <a:lnTo>
                    <a:pt x="2623" y="5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98;p42"/>
            <p:cNvSpPr/>
            <p:nvPr/>
          </p:nvSpPr>
          <p:spPr>
            <a:xfrm>
              <a:off x="4410894" y="1948207"/>
              <a:ext cx="317691" cy="330308"/>
            </a:xfrm>
            <a:custGeom>
              <a:avLst/>
              <a:gdLst/>
              <a:ahLst/>
              <a:cxnLst/>
              <a:rect l="l" t="t" r="r" b="b"/>
              <a:pathLst>
                <a:path w="4935" h="5131" extrusionOk="0">
                  <a:moveTo>
                    <a:pt x="3855" y="1"/>
                  </a:moveTo>
                  <a:lnTo>
                    <a:pt x="1187" y="705"/>
                  </a:lnTo>
                  <a:lnTo>
                    <a:pt x="1821" y="2900"/>
                  </a:lnTo>
                  <a:cubicBezTo>
                    <a:pt x="1821" y="2900"/>
                    <a:pt x="1" y="4809"/>
                    <a:pt x="99" y="5130"/>
                  </a:cubicBezTo>
                  <a:lnTo>
                    <a:pt x="4934" y="3747"/>
                  </a:lnTo>
                  <a:lnTo>
                    <a:pt x="3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99;p42"/>
            <p:cNvSpPr/>
            <p:nvPr/>
          </p:nvSpPr>
          <p:spPr>
            <a:xfrm>
              <a:off x="4417203" y="2183110"/>
              <a:ext cx="346981" cy="145938"/>
            </a:xfrm>
            <a:custGeom>
              <a:avLst/>
              <a:gdLst/>
              <a:ahLst/>
              <a:cxnLst/>
              <a:rect l="l" t="t" r="r" b="b"/>
              <a:pathLst>
                <a:path w="5390" h="2267" extrusionOk="0">
                  <a:moveTo>
                    <a:pt x="5166" y="0"/>
                  </a:moveTo>
                  <a:lnTo>
                    <a:pt x="1" y="1481"/>
                  </a:lnTo>
                  <a:lnTo>
                    <a:pt x="224" y="2266"/>
                  </a:lnTo>
                  <a:lnTo>
                    <a:pt x="5389" y="785"/>
                  </a:lnTo>
                  <a:lnTo>
                    <a:pt x="51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300;p42"/>
            <p:cNvSpPr/>
            <p:nvPr/>
          </p:nvSpPr>
          <p:spPr>
            <a:xfrm>
              <a:off x="4456278" y="2139464"/>
              <a:ext cx="145938" cy="103966"/>
            </a:xfrm>
            <a:custGeom>
              <a:avLst/>
              <a:gdLst/>
              <a:ahLst/>
              <a:cxnLst/>
              <a:rect l="l" t="t" r="r" b="b"/>
              <a:pathLst>
                <a:path w="2267" h="1615" extrusionOk="0">
                  <a:moveTo>
                    <a:pt x="482" y="0"/>
                  </a:moveTo>
                  <a:lnTo>
                    <a:pt x="1" y="696"/>
                  </a:lnTo>
                  <a:lnTo>
                    <a:pt x="1303" y="1615"/>
                  </a:lnTo>
                  <a:lnTo>
                    <a:pt x="2267" y="1338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301;p42"/>
            <p:cNvSpPr/>
            <p:nvPr/>
          </p:nvSpPr>
          <p:spPr>
            <a:xfrm>
              <a:off x="4513700" y="2030929"/>
              <a:ext cx="206257" cy="103966"/>
            </a:xfrm>
            <a:custGeom>
              <a:avLst/>
              <a:gdLst/>
              <a:ahLst/>
              <a:cxnLst/>
              <a:rect l="l" t="t" r="r" b="b"/>
              <a:pathLst>
                <a:path w="3204" h="1615" extrusionOk="0">
                  <a:moveTo>
                    <a:pt x="2989" y="0"/>
                  </a:moveTo>
                  <a:lnTo>
                    <a:pt x="1" y="857"/>
                  </a:lnTo>
                  <a:lnTo>
                    <a:pt x="224" y="1615"/>
                  </a:lnTo>
                  <a:lnTo>
                    <a:pt x="3203" y="759"/>
                  </a:lnTo>
                  <a:lnTo>
                    <a:pt x="29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302;p42"/>
            <p:cNvSpPr/>
            <p:nvPr/>
          </p:nvSpPr>
          <p:spPr>
            <a:xfrm>
              <a:off x="4548719" y="2073416"/>
              <a:ext cx="123536" cy="151088"/>
            </a:xfrm>
            <a:custGeom>
              <a:avLst/>
              <a:gdLst/>
              <a:ahLst/>
              <a:cxnLst/>
              <a:rect l="l" t="t" r="r" b="b"/>
              <a:pathLst>
                <a:path w="1919" h="2347" extrusionOk="0">
                  <a:moveTo>
                    <a:pt x="1919" y="0"/>
                  </a:moveTo>
                  <a:lnTo>
                    <a:pt x="1571" y="99"/>
                  </a:lnTo>
                  <a:lnTo>
                    <a:pt x="1" y="2106"/>
                  </a:lnTo>
                  <a:lnTo>
                    <a:pt x="331" y="2347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303;p42"/>
            <p:cNvSpPr/>
            <p:nvPr/>
          </p:nvSpPr>
          <p:spPr>
            <a:xfrm>
              <a:off x="4367827" y="872573"/>
              <a:ext cx="494529" cy="123858"/>
            </a:xfrm>
            <a:custGeom>
              <a:avLst/>
              <a:gdLst/>
              <a:ahLst/>
              <a:cxnLst/>
              <a:rect l="l" t="t" r="r" b="b"/>
              <a:pathLst>
                <a:path w="7682" h="1924" extrusionOk="0">
                  <a:moveTo>
                    <a:pt x="1810" y="1"/>
                  </a:moveTo>
                  <a:cubicBezTo>
                    <a:pt x="792" y="1"/>
                    <a:pt x="102" y="148"/>
                    <a:pt x="63" y="420"/>
                  </a:cubicBezTo>
                  <a:cubicBezTo>
                    <a:pt x="1" y="857"/>
                    <a:pt x="1642" y="1455"/>
                    <a:pt x="3730" y="1758"/>
                  </a:cubicBezTo>
                  <a:cubicBezTo>
                    <a:pt x="4518" y="1869"/>
                    <a:pt x="5257" y="1923"/>
                    <a:pt x="5875" y="1923"/>
                  </a:cubicBezTo>
                  <a:cubicBezTo>
                    <a:pt x="6892" y="1923"/>
                    <a:pt x="7581" y="1777"/>
                    <a:pt x="7619" y="1499"/>
                  </a:cubicBezTo>
                  <a:cubicBezTo>
                    <a:pt x="7682" y="1062"/>
                    <a:pt x="6040" y="464"/>
                    <a:pt x="3962" y="170"/>
                  </a:cubicBezTo>
                  <a:cubicBezTo>
                    <a:pt x="3172" y="55"/>
                    <a:pt x="2430" y="1"/>
                    <a:pt x="18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304;p42"/>
            <p:cNvSpPr/>
            <p:nvPr/>
          </p:nvSpPr>
          <p:spPr>
            <a:xfrm>
              <a:off x="4549299" y="979950"/>
              <a:ext cx="128750" cy="104609"/>
            </a:xfrm>
            <a:custGeom>
              <a:avLst/>
              <a:gdLst/>
              <a:ahLst/>
              <a:cxnLst/>
              <a:rect l="l" t="t" r="r" b="b"/>
              <a:pathLst>
                <a:path w="2000" h="1625" extrusionOk="0">
                  <a:moveTo>
                    <a:pt x="54" y="1"/>
                  </a:moveTo>
                  <a:cubicBezTo>
                    <a:pt x="54" y="1"/>
                    <a:pt x="1" y="848"/>
                    <a:pt x="491" y="1624"/>
                  </a:cubicBezTo>
                  <a:lnTo>
                    <a:pt x="1999" y="1624"/>
                  </a:lnTo>
                  <a:lnTo>
                    <a:pt x="1384" y="616"/>
                  </a:lnTo>
                  <a:lnTo>
                    <a:pt x="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305;p42"/>
            <p:cNvSpPr/>
            <p:nvPr/>
          </p:nvSpPr>
          <p:spPr>
            <a:xfrm>
              <a:off x="4619982" y="965015"/>
              <a:ext cx="80469" cy="121862"/>
            </a:xfrm>
            <a:custGeom>
              <a:avLst/>
              <a:gdLst/>
              <a:ahLst/>
              <a:cxnLst/>
              <a:rect l="l" t="t" r="r" b="b"/>
              <a:pathLst>
                <a:path w="1250" h="1893" extrusionOk="0">
                  <a:moveTo>
                    <a:pt x="705" y="1"/>
                  </a:moveTo>
                  <a:lnTo>
                    <a:pt x="0" y="233"/>
                  </a:lnTo>
                  <a:lnTo>
                    <a:pt x="544" y="1892"/>
                  </a:lnTo>
                  <a:lnTo>
                    <a:pt x="1249" y="1660"/>
                  </a:lnTo>
                  <a:lnTo>
                    <a:pt x="7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306;p42"/>
            <p:cNvSpPr/>
            <p:nvPr/>
          </p:nvSpPr>
          <p:spPr>
            <a:xfrm>
              <a:off x="4635432" y="989735"/>
              <a:ext cx="54075" cy="60513"/>
            </a:xfrm>
            <a:custGeom>
              <a:avLst/>
              <a:gdLst/>
              <a:ahLst/>
              <a:cxnLst/>
              <a:rect l="l" t="t" r="r" b="b"/>
              <a:pathLst>
                <a:path w="840" h="940" extrusionOk="0">
                  <a:moveTo>
                    <a:pt x="590" y="0"/>
                  </a:moveTo>
                  <a:lnTo>
                    <a:pt x="1" y="589"/>
                  </a:lnTo>
                  <a:lnTo>
                    <a:pt x="108" y="901"/>
                  </a:lnTo>
                  <a:cubicBezTo>
                    <a:pt x="108" y="901"/>
                    <a:pt x="195" y="939"/>
                    <a:pt x="330" y="939"/>
                  </a:cubicBezTo>
                  <a:cubicBezTo>
                    <a:pt x="465" y="939"/>
                    <a:pt x="648" y="901"/>
                    <a:pt x="840" y="750"/>
                  </a:cubicBezTo>
                  <a:lnTo>
                    <a:pt x="59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307;p42"/>
            <p:cNvSpPr/>
            <p:nvPr/>
          </p:nvSpPr>
          <p:spPr>
            <a:xfrm>
              <a:off x="4541831" y="898452"/>
              <a:ext cx="140788" cy="140724"/>
            </a:xfrm>
            <a:custGeom>
              <a:avLst/>
              <a:gdLst/>
              <a:ahLst/>
              <a:cxnLst/>
              <a:rect l="l" t="t" r="r" b="b"/>
              <a:pathLst>
                <a:path w="2187" h="2186" extrusionOk="0">
                  <a:moveTo>
                    <a:pt x="1089" y="0"/>
                  </a:moveTo>
                  <a:cubicBezTo>
                    <a:pt x="492" y="0"/>
                    <a:pt x="1" y="491"/>
                    <a:pt x="1" y="1097"/>
                  </a:cubicBezTo>
                  <a:cubicBezTo>
                    <a:pt x="1" y="1695"/>
                    <a:pt x="492" y="2186"/>
                    <a:pt x="1089" y="2186"/>
                  </a:cubicBezTo>
                  <a:cubicBezTo>
                    <a:pt x="1696" y="2186"/>
                    <a:pt x="2187" y="1695"/>
                    <a:pt x="2187" y="1097"/>
                  </a:cubicBezTo>
                  <a:cubicBezTo>
                    <a:pt x="2187" y="491"/>
                    <a:pt x="1696" y="0"/>
                    <a:pt x="1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308;p42"/>
            <p:cNvSpPr/>
            <p:nvPr/>
          </p:nvSpPr>
          <p:spPr>
            <a:xfrm>
              <a:off x="4664207" y="923686"/>
              <a:ext cx="56328" cy="56328"/>
            </a:xfrm>
            <a:custGeom>
              <a:avLst/>
              <a:gdLst/>
              <a:ahLst/>
              <a:cxnLst/>
              <a:rect l="l" t="t" r="r" b="b"/>
              <a:pathLst>
                <a:path w="875" h="875" extrusionOk="0">
                  <a:moveTo>
                    <a:pt x="437" y="1"/>
                  </a:moveTo>
                  <a:cubicBezTo>
                    <a:pt x="196" y="1"/>
                    <a:pt x="0" y="197"/>
                    <a:pt x="0" y="438"/>
                  </a:cubicBezTo>
                  <a:cubicBezTo>
                    <a:pt x="0" y="679"/>
                    <a:pt x="196" y="875"/>
                    <a:pt x="437" y="875"/>
                  </a:cubicBezTo>
                  <a:cubicBezTo>
                    <a:pt x="678" y="875"/>
                    <a:pt x="874" y="679"/>
                    <a:pt x="874" y="438"/>
                  </a:cubicBezTo>
                  <a:cubicBezTo>
                    <a:pt x="874" y="197"/>
                    <a:pt x="678" y="1"/>
                    <a:pt x="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309;p42"/>
            <p:cNvSpPr/>
            <p:nvPr/>
          </p:nvSpPr>
          <p:spPr>
            <a:xfrm>
              <a:off x="4629702" y="996043"/>
              <a:ext cx="17317" cy="16158"/>
            </a:xfrm>
            <a:custGeom>
              <a:avLst/>
              <a:gdLst/>
              <a:ahLst/>
              <a:cxnLst/>
              <a:rect l="l" t="t" r="r" b="b"/>
              <a:pathLst>
                <a:path w="269" h="251" extrusionOk="0">
                  <a:moveTo>
                    <a:pt x="259" y="1"/>
                  </a:moveTo>
                  <a:cubicBezTo>
                    <a:pt x="251" y="1"/>
                    <a:pt x="242" y="10"/>
                    <a:pt x="242" y="18"/>
                  </a:cubicBezTo>
                  <a:cubicBezTo>
                    <a:pt x="176" y="207"/>
                    <a:pt x="76" y="225"/>
                    <a:pt x="36" y="225"/>
                  </a:cubicBezTo>
                  <a:cubicBezTo>
                    <a:pt x="26" y="225"/>
                    <a:pt x="20" y="224"/>
                    <a:pt x="19" y="224"/>
                  </a:cubicBezTo>
                  <a:cubicBezTo>
                    <a:pt x="16" y="221"/>
                    <a:pt x="13" y="220"/>
                    <a:pt x="11" y="220"/>
                  </a:cubicBezTo>
                  <a:cubicBezTo>
                    <a:pt x="5" y="220"/>
                    <a:pt x="1" y="226"/>
                    <a:pt x="1" y="233"/>
                  </a:cubicBezTo>
                  <a:cubicBezTo>
                    <a:pt x="1" y="241"/>
                    <a:pt x="1" y="250"/>
                    <a:pt x="10" y="250"/>
                  </a:cubicBezTo>
                  <a:lnTo>
                    <a:pt x="36" y="250"/>
                  </a:lnTo>
                  <a:cubicBezTo>
                    <a:pt x="90" y="250"/>
                    <a:pt x="197" y="233"/>
                    <a:pt x="268" y="27"/>
                  </a:cubicBezTo>
                  <a:cubicBezTo>
                    <a:pt x="268" y="18"/>
                    <a:pt x="268" y="10"/>
                    <a:pt x="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310;p42"/>
            <p:cNvSpPr/>
            <p:nvPr/>
          </p:nvSpPr>
          <p:spPr>
            <a:xfrm>
              <a:off x="4687124" y="934566"/>
              <a:ext cx="18476" cy="29934"/>
            </a:xfrm>
            <a:custGeom>
              <a:avLst/>
              <a:gdLst/>
              <a:ahLst/>
              <a:cxnLst/>
              <a:rect l="l" t="t" r="r" b="b"/>
              <a:pathLst>
                <a:path w="287" h="465" extrusionOk="0">
                  <a:moveTo>
                    <a:pt x="164" y="0"/>
                  </a:moveTo>
                  <a:cubicBezTo>
                    <a:pt x="160" y="0"/>
                    <a:pt x="156" y="1"/>
                    <a:pt x="153" y="1"/>
                  </a:cubicBezTo>
                  <a:cubicBezTo>
                    <a:pt x="126" y="10"/>
                    <a:pt x="99" y="28"/>
                    <a:pt x="81" y="63"/>
                  </a:cubicBezTo>
                  <a:cubicBezTo>
                    <a:pt x="19" y="197"/>
                    <a:pt x="1" y="411"/>
                    <a:pt x="1" y="420"/>
                  </a:cubicBezTo>
                  <a:cubicBezTo>
                    <a:pt x="1" y="429"/>
                    <a:pt x="10" y="438"/>
                    <a:pt x="19" y="438"/>
                  </a:cubicBezTo>
                  <a:cubicBezTo>
                    <a:pt x="19" y="441"/>
                    <a:pt x="19" y="442"/>
                    <a:pt x="21" y="442"/>
                  </a:cubicBezTo>
                  <a:cubicBezTo>
                    <a:pt x="24" y="442"/>
                    <a:pt x="30" y="436"/>
                    <a:pt x="37" y="429"/>
                  </a:cubicBezTo>
                  <a:cubicBezTo>
                    <a:pt x="54" y="395"/>
                    <a:pt x="112" y="286"/>
                    <a:pt x="164" y="286"/>
                  </a:cubicBezTo>
                  <a:cubicBezTo>
                    <a:pt x="166" y="286"/>
                    <a:pt x="168" y="286"/>
                    <a:pt x="170" y="287"/>
                  </a:cubicBezTo>
                  <a:cubicBezTo>
                    <a:pt x="224" y="287"/>
                    <a:pt x="233" y="402"/>
                    <a:pt x="233" y="447"/>
                  </a:cubicBezTo>
                  <a:cubicBezTo>
                    <a:pt x="233" y="456"/>
                    <a:pt x="242" y="465"/>
                    <a:pt x="251" y="465"/>
                  </a:cubicBezTo>
                  <a:cubicBezTo>
                    <a:pt x="260" y="465"/>
                    <a:pt x="269" y="456"/>
                    <a:pt x="269" y="447"/>
                  </a:cubicBezTo>
                  <a:cubicBezTo>
                    <a:pt x="269" y="429"/>
                    <a:pt x="260" y="260"/>
                    <a:pt x="170" y="251"/>
                  </a:cubicBezTo>
                  <a:cubicBezTo>
                    <a:pt x="166" y="250"/>
                    <a:pt x="162" y="250"/>
                    <a:pt x="159" y="250"/>
                  </a:cubicBezTo>
                  <a:cubicBezTo>
                    <a:pt x="110" y="250"/>
                    <a:pt x="70" y="299"/>
                    <a:pt x="45" y="349"/>
                  </a:cubicBezTo>
                  <a:cubicBezTo>
                    <a:pt x="54" y="269"/>
                    <a:pt x="72" y="153"/>
                    <a:pt x="108" y="81"/>
                  </a:cubicBezTo>
                  <a:cubicBezTo>
                    <a:pt x="126" y="55"/>
                    <a:pt x="144" y="37"/>
                    <a:pt x="161" y="37"/>
                  </a:cubicBezTo>
                  <a:cubicBezTo>
                    <a:pt x="165" y="36"/>
                    <a:pt x="168" y="36"/>
                    <a:pt x="171" y="36"/>
                  </a:cubicBezTo>
                  <a:cubicBezTo>
                    <a:pt x="205" y="36"/>
                    <a:pt x="243" y="73"/>
                    <a:pt x="260" y="81"/>
                  </a:cubicBezTo>
                  <a:cubicBezTo>
                    <a:pt x="264" y="86"/>
                    <a:pt x="269" y="88"/>
                    <a:pt x="272" y="88"/>
                  </a:cubicBezTo>
                  <a:cubicBezTo>
                    <a:pt x="275" y="88"/>
                    <a:pt x="277" y="86"/>
                    <a:pt x="277" y="81"/>
                  </a:cubicBezTo>
                  <a:cubicBezTo>
                    <a:pt x="286" y="81"/>
                    <a:pt x="286" y="72"/>
                    <a:pt x="286" y="63"/>
                  </a:cubicBezTo>
                  <a:cubicBezTo>
                    <a:pt x="278" y="63"/>
                    <a:pt x="222" y="0"/>
                    <a:pt x="1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311;p42"/>
            <p:cNvSpPr/>
            <p:nvPr/>
          </p:nvSpPr>
          <p:spPr>
            <a:xfrm>
              <a:off x="4609618" y="909524"/>
              <a:ext cx="22467" cy="15386"/>
            </a:xfrm>
            <a:custGeom>
              <a:avLst/>
              <a:gdLst/>
              <a:ahLst/>
              <a:cxnLst/>
              <a:rect l="l" t="t" r="r" b="b"/>
              <a:pathLst>
                <a:path w="349" h="239" extrusionOk="0">
                  <a:moveTo>
                    <a:pt x="208" y="1"/>
                  </a:moveTo>
                  <a:cubicBezTo>
                    <a:pt x="180" y="1"/>
                    <a:pt x="149" y="7"/>
                    <a:pt x="117" y="24"/>
                  </a:cubicBezTo>
                  <a:cubicBezTo>
                    <a:pt x="1" y="87"/>
                    <a:pt x="1" y="212"/>
                    <a:pt x="1" y="221"/>
                  </a:cubicBezTo>
                  <a:cubicBezTo>
                    <a:pt x="1" y="229"/>
                    <a:pt x="9" y="238"/>
                    <a:pt x="18" y="238"/>
                  </a:cubicBezTo>
                  <a:cubicBezTo>
                    <a:pt x="27" y="238"/>
                    <a:pt x="36" y="229"/>
                    <a:pt x="36" y="221"/>
                  </a:cubicBezTo>
                  <a:cubicBezTo>
                    <a:pt x="36" y="221"/>
                    <a:pt x="36" y="105"/>
                    <a:pt x="134" y="51"/>
                  </a:cubicBezTo>
                  <a:cubicBezTo>
                    <a:pt x="159" y="36"/>
                    <a:pt x="183" y="31"/>
                    <a:pt x="206" y="31"/>
                  </a:cubicBezTo>
                  <a:cubicBezTo>
                    <a:pt x="266" y="31"/>
                    <a:pt x="315" y="69"/>
                    <a:pt x="322" y="69"/>
                  </a:cubicBezTo>
                  <a:cubicBezTo>
                    <a:pt x="322" y="72"/>
                    <a:pt x="324" y="73"/>
                    <a:pt x="326" y="73"/>
                  </a:cubicBezTo>
                  <a:cubicBezTo>
                    <a:pt x="332" y="73"/>
                    <a:pt x="340" y="69"/>
                    <a:pt x="340" y="69"/>
                  </a:cubicBezTo>
                  <a:cubicBezTo>
                    <a:pt x="348" y="60"/>
                    <a:pt x="348" y="51"/>
                    <a:pt x="340" y="42"/>
                  </a:cubicBezTo>
                  <a:cubicBezTo>
                    <a:pt x="333" y="42"/>
                    <a:pt x="280" y="1"/>
                    <a:pt x="208" y="1"/>
                  </a:cubicBez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312;p42"/>
            <p:cNvSpPr/>
            <p:nvPr/>
          </p:nvSpPr>
          <p:spPr>
            <a:xfrm>
              <a:off x="4557925" y="928772"/>
              <a:ext cx="45449" cy="74804"/>
            </a:xfrm>
            <a:custGeom>
              <a:avLst/>
              <a:gdLst/>
              <a:ahLst/>
              <a:cxnLst/>
              <a:rect l="l" t="t" r="r" b="b"/>
              <a:pathLst>
                <a:path w="706" h="1162" extrusionOk="0">
                  <a:moveTo>
                    <a:pt x="220" y="0"/>
                  </a:moveTo>
                  <a:cubicBezTo>
                    <a:pt x="212" y="0"/>
                    <a:pt x="205" y="1"/>
                    <a:pt x="197" y="2"/>
                  </a:cubicBezTo>
                  <a:cubicBezTo>
                    <a:pt x="117" y="11"/>
                    <a:pt x="63" y="29"/>
                    <a:pt x="36" y="73"/>
                  </a:cubicBezTo>
                  <a:cubicBezTo>
                    <a:pt x="1" y="127"/>
                    <a:pt x="18" y="189"/>
                    <a:pt x="27" y="189"/>
                  </a:cubicBezTo>
                  <a:cubicBezTo>
                    <a:pt x="27" y="198"/>
                    <a:pt x="36" y="198"/>
                    <a:pt x="45" y="198"/>
                  </a:cubicBezTo>
                  <a:cubicBezTo>
                    <a:pt x="54" y="198"/>
                    <a:pt x="54" y="189"/>
                    <a:pt x="54" y="180"/>
                  </a:cubicBezTo>
                  <a:cubicBezTo>
                    <a:pt x="54" y="180"/>
                    <a:pt x="36" y="127"/>
                    <a:pt x="63" y="91"/>
                  </a:cubicBezTo>
                  <a:cubicBezTo>
                    <a:pt x="81" y="55"/>
                    <a:pt x="126" y="38"/>
                    <a:pt x="197" y="29"/>
                  </a:cubicBezTo>
                  <a:cubicBezTo>
                    <a:pt x="250" y="29"/>
                    <a:pt x="304" y="46"/>
                    <a:pt x="349" y="100"/>
                  </a:cubicBezTo>
                  <a:cubicBezTo>
                    <a:pt x="465" y="225"/>
                    <a:pt x="536" y="501"/>
                    <a:pt x="509" y="698"/>
                  </a:cubicBezTo>
                  <a:cubicBezTo>
                    <a:pt x="456" y="956"/>
                    <a:pt x="331" y="1135"/>
                    <a:pt x="322" y="1144"/>
                  </a:cubicBezTo>
                  <a:cubicBezTo>
                    <a:pt x="322" y="1144"/>
                    <a:pt x="322" y="1153"/>
                    <a:pt x="322" y="1162"/>
                  </a:cubicBezTo>
                  <a:lnTo>
                    <a:pt x="340" y="1162"/>
                  </a:lnTo>
                  <a:lnTo>
                    <a:pt x="688" y="1117"/>
                  </a:lnTo>
                  <a:cubicBezTo>
                    <a:pt x="696" y="1108"/>
                    <a:pt x="705" y="1099"/>
                    <a:pt x="705" y="1090"/>
                  </a:cubicBezTo>
                  <a:cubicBezTo>
                    <a:pt x="705" y="1090"/>
                    <a:pt x="696" y="1081"/>
                    <a:pt x="688" y="1081"/>
                  </a:cubicBezTo>
                  <a:lnTo>
                    <a:pt x="375" y="1126"/>
                  </a:lnTo>
                  <a:cubicBezTo>
                    <a:pt x="411" y="1063"/>
                    <a:pt x="500" y="912"/>
                    <a:pt x="536" y="698"/>
                  </a:cubicBezTo>
                  <a:cubicBezTo>
                    <a:pt x="572" y="501"/>
                    <a:pt x="500" y="216"/>
                    <a:pt x="375" y="82"/>
                  </a:cubicBezTo>
                  <a:cubicBezTo>
                    <a:pt x="321" y="27"/>
                    <a:pt x="273" y="0"/>
                    <a:pt x="2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313;p42"/>
            <p:cNvSpPr/>
            <p:nvPr/>
          </p:nvSpPr>
          <p:spPr>
            <a:xfrm>
              <a:off x="4520588" y="864719"/>
              <a:ext cx="458350" cy="353097"/>
            </a:xfrm>
            <a:custGeom>
              <a:avLst/>
              <a:gdLst/>
              <a:ahLst/>
              <a:cxnLst/>
              <a:rect l="l" t="t" r="r" b="b"/>
              <a:pathLst>
                <a:path w="7120" h="5485" extrusionOk="0">
                  <a:moveTo>
                    <a:pt x="1334" y="1"/>
                  </a:moveTo>
                  <a:cubicBezTo>
                    <a:pt x="981" y="1"/>
                    <a:pt x="782" y="69"/>
                    <a:pt x="491" y="319"/>
                  </a:cubicBezTo>
                  <a:cubicBezTo>
                    <a:pt x="491" y="319"/>
                    <a:pt x="1" y="613"/>
                    <a:pt x="19" y="943"/>
                  </a:cubicBezTo>
                  <a:cubicBezTo>
                    <a:pt x="45" y="1273"/>
                    <a:pt x="242" y="1354"/>
                    <a:pt x="242" y="1354"/>
                  </a:cubicBezTo>
                  <a:lnTo>
                    <a:pt x="384" y="1282"/>
                  </a:lnTo>
                  <a:lnTo>
                    <a:pt x="759" y="1104"/>
                  </a:lnTo>
                  <a:cubicBezTo>
                    <a:pt x="759" y="1104"/>
                    <a:pt x="500" y="809"/>
                    <a:pt x="1098" y="578"/>
                  </a:cubicBezTo>
                  <a:cubicBezTo>
                    <a:pt x="1098" y="578"/>
                    <a:pt x="1257" y="1070"/>
                    <a:pt x="2065" y="1070"/>
                  </a:cubicBezTo>
                  <a:cubicBezTo>
                    <a:pt x="2154" y="1070"/>
                    <a:pt x="2250" y="1064"/>
                    <a:pt x="2356" y="1050"/>
                  </a:cubicBezTo>
                  <a:cubicBezTo>
                    <a:pt x="2436" y="970"/>
                    <a:pt x="2543" y="917"/>
                    <a:pt x="2668" y="917"/>
                  </a:cubicBezTo>
                  <a:cubicBezTo>
                    <a:pt x="2909" y="917"/>
                    <a:pt x="3105" y="1113"/>
                    <a:pt x="3105" y="1354"/>
                  </a:cubicBezTo>
                  <a:cubicBezTo>
                    <a:pt x="3105" y="1595"/>
                    <a:pt x="2909" y="1791"/>
                    <a:pt x="2668" y="1791"/>
                  </a:cubicBezTo>
                  <a:cubicBezTo>
                    <a:pt x="2615" y="1791"/>
                    <a:pt x="2561" y="1782"/>
                    <a:pt x="2517" y="1764"/>
                  </a:cubicBezTo>
                  <a:lnTo>
                    <a:pt x="2508" y="1755"/>
                  </a:lnTo>
                  <a:cubicBezTo>
                    <a:pt x="2508" y="1764"/>
                    <a:pt x="2508" y="1764"/>
                    <a:pt x="2508" y="1764"/>
                  </a:cubicBezTo>
                  <a:cubicBezTo>
                    <a:pt x="2490" y="1862"/>
                    <a:pt x="2463" y="1969"/>
                    <a:pt x="2418" y="2058"/>
                  </a:cubicBezTo>
                  <a:lnTo>
                    <a:pt x="2775" y="3129"/>
                  </a:lnTo>
                  <a:lnTo>
                    <a:pt x="6031" y="5484"/>
                  </a:lnTo>
                  <a:cubicBezTo>
                    <a:pt x="6031" y="5484"/>
                    <a:pt x="7120" y="5386"/>
                    <a:pt x="7102" y="4369"/>
                  </a:cubicBezTo>
                  <a:cubicBezTo>
                    <a:pt x="7075" y="3361"/>
                    <a:pt x="5960" y="3620"/>
                    <a:pt x="5791" y="3343"/>
                  </a:cubicBezTo>
                  <a:cubicBezTo>
                    <a:pt x="5630" y="3067"/>
                    <a:pt x="6005" y="2701"/>
                    <a:pt x="5541" y="2281"/>
                  </a:cubicBezTo>
                  <a:cubicBezTo>
                    <a:pt x="5430" y="2179"/>
                    <a:pt x="5282" y="2148"/>
                    <a:pt x="5116" y="2148"/>
                  </a:cubicBezTo>
                  <a:cubicBezTo>
                    <a:pt x="4859" y="2148"/>
                    <a:pt x="4559" y="2222"/>
                    <a:pt x="4283" y="2222"/>
                  </a:cubicBezTo>
                  <a:cubicBezTo>
                    <a:pt x="3989" y="2222"/>
                    <a:pt x="3723" y="2138"/>
                    <a:pt x="3569" y="1791"/>
                  </a:cubicBezTo>
                  <a:cubicBezTo>
                    <a:pt x="3168" y="908"/>
                    <a:pt x="2980" y="105"/>
                    <a:pt x="2070" y="42"/>
                  </a:cubicBezTo>
                  <a:cubicBezTo>
                    <a:pt x="1756" y="20"/>
                    <a:pt x="1523" y="1"/>
                    <a:pt x="1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314;p42"/>
            <p:cNvSpPr/>
            <p:nvPr/>
          </p:nvSpPr>
          <p:spPr>
            <a:xfrm>
              <a:off x="4490718" y="934437"/>
              <a:ext cx="97142" cy="63409"/>
            </a:xfrm>
            <a:custGeom>
              <a:avLst/>
              <a:gdLst/>
              <a:ahLst/>
              <a:cxnLst/>
              <a:rect l="l" t="t" r="r" b="b"/>
              <a:pathLst>
                <a:path w="1509" h="985" extrusionOk="0">
                  <a:moveTo>
                    <a:pt x="396" y="0"/>
                  </a:moveTo>
                  <a:cubicBezTo>
                    <a:pt x="171" y="0"/>
                    <a:pt x="1" y="53"/>
                    <a:pt x="1" y="173"/>
                  </a:cubicBezTo>
                  <a:cubicBezTo>
                    <a:pt x="1" y="520"/>
                    <a:pt x="813" y="984"/>
                    <a:pt x="1071" y="984"/>
                  </a:cubicBezTo>
                  <a:cubicBezTo>
                    <a:pt x="1330" y="984"/>
                    <a:pt x="1509" y="699"/>
                    <a:pt x="1509" y="503"/>
                  </a:cubicBezTo>
                  <a:cubicBezTo>
                    <a:pt x="1509" y="206"/>
                    <a:pt x="843" y="0"/>
                    <a:pt x="3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315;p42"/>
            <p:cNvSpPr/>
            <p:nvPr/>
          </p:nvSpPr>
          <p:spPr>
            <a:xfrm>
              <a:off x="4501662" y="943771"/>
              <a:ext cx="76413" cy="44869"/>
            </a:xfrm>
            <a:custGeom>
              <a:avLst/>
              <a:gdLst/>
              <a:ahLst/>
              <a:cxnLst/>
              <a:rect l="l" t="t" r="r" b="b"/>
              <a:pathLst>
                <a:path w="1187" h="697" extrusionOk="0">
                  <a:moveTo>
                    <a:pt x="223" y="1"/>
                  </a:moveTo>
                  <a:cubicBezTo>
                    <a:pt x="188" y="1"/>
                    <a:pt x="152" y="1"/>
                    <a:pt x="125" y="10"/>
                  </a:cubicBezTo>
                  <a:cubicBezTo>
                    <a:pt x="36" y="19"/>
                    <a:pt x="0" y="117"/>
                    <a:pt x="54" y="179"/>
                  </a:cubicBezTo>
                  <a:cubicBezTo>
                    <a:pt x="232" y="411"/>
                    <a:pt x="732" y="697"/>
                    <a:pt x="901" y="697"/>
                  </a:cubicBezTo>
                  <a:cubicBezTo>
                    <a:pt x="1071" y="697"/>
                    <a:pt x="1187" y="491"/>
                    <a:pt x="1187" y="358"/>
                  </a:cubicBezTo>
                  <a:cubicBezTo>
                    <a:pt x="1187" y="304"/>
                    <a:pt x="1098" y="215"/>
                    <a:pt x="892" y="135"/>
                  </a:cubicBezTo>
                  <a:cubicBezTo>
                    <a:pt x="696" y="54"/>
                    <a:pt x="438" y="1"/>
                    <a:pt x="2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316;p42"/>
            <p:cNvSpPr/>
            <p:nvPr/>
          </p:nvSpPr>
          <p:spPr>
            <a:xfrm>
              <a:off x="4534943" y="952977"/>
              <a:ext cx="32831" cy="29355"/>
            </a:xfrm>
            <a:custGeom>
              <a:avLst/>
              <a:gdLst/>
              <a:ahLst/>
              <a:cxnLst/>
              <a:rect l="l" t="t" r="r" b="b"/>
              <a:pathLst>
                <a:path w="510" h="456" extrusionOk="0">
                  <a:moveTo>
                    <a:pt x="402" y="1"/>
                  </a:moveTo>
                  <a:lnTo>
                    <a:pt x="1" y="402"/>
                  </a:lnTo>
                  <a:cubicBezTo>
                    <a:pt x="36" y="420"/>
                    <a:pt x="72" y="438"/>
                    <a:pt x="108" y="455"/>
                  </a:cubicBezTo>
                  <a:lnTo>
                    <a:pt x="509" y="54"/>
                  </a:lnTo>
                  <a:cubicBezTo>
                    <a:pt x="483" y="36"/>
                    <a:pt x="447" y="18"/>
                    <a:pt x="4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317;p42"/>
            <p:cNvSpPr/>
            <p:nvPr/>
          </p:nvSpPr>
          <p:spPr>
            <a:xfrm>
              <a:off x="4517755" y="946089"/>
              <a:ext cx="29934" cy="25879"/>
            </a:xfrm>
            <a:custGeom>
              <a:avLst/>
              <a:gdLst/>
              <a:ahLst/>
              <a:cxnLst/>
              <a:rect l="l" t="t" r="r" b="b"/>
              <a:pathLst>
                <a:path w="465" h="402" extrusionOk="0">
                  <a:moveTo>
                    <a:pt x="330" y="0"/>
                  </a:moveTo>
                  <a:lnTo>
                    <a:pt x="0" y="331"/>
                  </a:lnTo>
                  <a:cubicBezTo>
                    <a:pt x="36" y="357"/>
                    <a:pt x="63" y="375"/>
                    <a:pt x="98" y="402"/>
                  </a:cubicBezTo>
                  <a:lnTo>
                    <a:pt x="464" y="36"/>
                  </a:lnTo>
                  <a:cubicBezTo>
                    <a:pt x="419" y="27"/>
                    <a:pt x="375" y="9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318;p42"/>
            <p:cNvSpPr/>
            <p:nvPr/>
          </p:nvSpPr>
          <p:spPr>
            <a:xfrm>
              <a:off x="4595713" y="916026"/>
              <a:ext cx="100103" cy="76349"/>
            </a:xfrm>
            <a:custGeom>
              <a:avLst/>
              <a:gdLst/>
              <a:ahLst/>
              <a:cxnLst/>
              <a:rect l="l" t="t" r="r" b="b"/>
              <a:pathLst>
                <a:path w="1555" h="1186" extrusionOk="0">
                  <a:moveTo>
                    <a:pt x="1280" y="0"/>
                  </a:moveTo>
                  <a:cubicBezTo>
                    <a:pt x="880" y="0"/>
                    <a:pt x="0" y="471"/>
                    <a:pt x="101" y="815"/>
                  </a:cubicBezTo>
                  <a:cubicBezTo>
                    <a:pt x="147" y="987"/>
                    <a:pt x="337" y="1185"/>
                    <a:pt x="551" y="1185"/>
                  </a:cubicBezTo>
                  <a:cubicBezTo>
                    <a:pt x="582" y="1185"/>
                    <a:pt x="613" y="1181"/>
                    <a:pt x="645" y="1172"/>
                  </a:cubicBezTo>
                  <a:cubicBezTo>
                    <a:pt x="895" y="1101"/>
                    <a:pt x="1555" y="432"/>
                    <a:pt x="1465" y="93"/>
                  </a:cubicBezTo>
                  <a:cubicBezTo>
                    <a:pt x="1446" y="28"/>
                    <a:pt x="1377" y="0"/>
                    <a:pt x="12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319;p42"/>
            <p:cNvSpPr/>
            <p:nvPr/>
          </p:nvSpPr>
          <p:spPr>
            <a:xfrm>
              <a:off x="4610197" y="925939"/>
              <a:ext cx="70555" cy="56843"/>
            </a:xfrm>
            <a:custGeom>
              <a:avLst/>
              <a:gdLst/>
              <a:ahLst/>
              <a:cxnLst/>
              <a:rect l="l" t="t" r="r" b="b"/>
              <a:pathLst>
                <a:path w="1096" h="883" extrusionOk="0">
                  <a:moveTo>
                    <a:pt x="967" y="1"/>
                  </a:moveTo>
                  <a:cubicBezTo>
                    <a:pt x="963" y="1"/>
                    <a:pt x="959" y="1"/>
                    <a:pt x="955" y="1"/>
                  </a:cubicBezTo>
                  <a:cubicBezTo>
                    <a:pt x="919" y="10"/>
                    <a:pt x="884" y="19"/>
                    <a:pt x="848" y="28"/>
                  </a:cubicBezTo>
                  <a:cubicBezTo>
                    <a:pt x="643" y="82"/>
                    <a:pt x="411" y="197"/>
                    <a:pt x="241" y="331"/>
                  </a:cubicBezTo>
                  <a:cubicBezTo>
                    <a:pt x="63" y="465"/>
                    <a:pt x="0" y="572"/>
                    <a:pt x="18" y="626"/>
                  </a:cubicBezTo>
                  <a:cubicBezTo>
                    <a:pt x="50" y="737"/>
                    <a:pt x="187" y="883"/>
                    <a:pt x="330" y="883"/>
                  </a:cubicBezTo>
                  <a:cubicBezTo>
                    <a:pt x="348" y="883"/>
                    <a:pt x="366" y="880"/>
                    <a:pt x="384" y="875"/>
                  </a:cubicBezTo>
                  <a:cubicBezTo>
                    <a:pt x="554" y="831"/>
                    <a:pt x="946" y="421"/>
                    <a:pt x="1062" y="153"/>
                  </a:cubicBezTo>
                  <a:cubicBezTo>
                    <a:pt x="1096" y="77"/>
                    <a:pt x="1041" y="1"/>
                    <a:pt x="9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320;p42"/>
            <p:cNvSpPr/>
            <p:nvPr/>
          </p:nvSpPr>
          <p:spPr>
            <a:xfrm>
              <a:off x="4618244" y="947827"/>
              <a:ext cx="37981" cy="23561"/>
            </a:xfrm>
            <a:custGeom>
              <a:avLst/>
              <a:gdLst/>
              <a:ahLst/>
              <a:cxnLst/>
              <a:rect l="l" t="t" r="r" b="b"/>
              <a:pathLst>
                <a:path w="590" h="366" extrusionOk="0">
                  <a:moveTo>
                    <a:pt x="98" y="0"/>
                  </a:moveTo>
                  <a:cubicBezTo>
                    <a:pt x="63" y="36"/>
                    <a:pt x="27" y="63"/>
                    <a:pt x="0" y="89"/>
                  </a:cubicBezTo>
                  <a:lnTo>
                    <a:pt x="500" y="366"/>
                  </a:lnTo>
                  <a:cubicBezTo>
                    <a:pt x="527" y="339"/>
                    <a:pt x="562" y="312"/>
                    <a:pt x="589" y="286"/>
                  </a:cubicBezTo>
                  <a:lnTo>
                    <a:pt x="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321;p42"/>
            <p:cNvSpPr/>
            <p:nvPr/>
          </p:nvSpPr>
          <p:spPr>
            <a:xfrm>
              <a:off x="4635432" y="936304"/>
              <a:ext cx="33990" cy="20729"/>
            </a:xfrm>
            <a:custGeom>
              <a:avLst/>
              <a:gdLst/>
              <a:ahLst/>
              <a:cxnLst/>
              <a:rect l="l" t="t" r="r" b="b"/>
              <a:pathLst>
                <a:path w="528" h="322" extrusionOk="0">
                  <a:moveTo>
                    <a:pt x="126" y="1"/>
                  </a:moveTo>
                  <a:cubicBezTo>
                    <a:pt x="81" y="19"/>
                    <a:pt x="46" y="45"/>
                    <a:pt x="1" y="63"/>
                  </a:cubicBezTo>
                  <a:lnTo>
                    <a:pt x="456" y="322"/>
                  </a:lnTo>
                  <a:cubicBezTo>
                    <a:pt x="483" y="286"/>
                    <a:pt x="509" y="260"/>
                    <a:pt x="527" y="224"/>
                  </a:cubicBezTo>
                  <a:lnTo>
                    <a:pt x="1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322;p42"/>
            <p:cNvSpPr/>
            <p:nvPr/>
          </p:nvSpPr>
          <p:spPr>
            <a:xfrm>
              <a:off x="4578010" y="966174"/>
              <a:ext cx="32831" cy="13841"/>
            </a:xfrm>
            <a:custGeom>
              <a:avLst/>
              <a:gdLst/>
              <a:ahLst/>
              <a:cxnLst/>
              <a:rect l="l" t="t" r="r" b="b"/>
              <a:pathLst>
                <a:path w="510" h="215" extrusionOk="0">
                  <a:moveTo>
                    <a:pt x="420" y="1"/>
                  </a:moveTo>
                  <a:lnTo>
                    <a:pt x="99" y="19"/>
                  </a:lnTo>
                  <a:lnTo>
                    <a:pt x="1" y="215"/>
                  </a:lnTo>
                  <a:lnTo>
                    <a:pt x="509" y="215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323;p42"/>
            <p:cNvSpPr/>
            <p:nvPr/>
          </p:nvSpPr>
          <p:spPr>
            <a:xfrm>
              <a:off x="4563654" y="822168"/>
              <a:ext cx="147676" cy="77443"/>
            </a:xfrm>
            <a:custGeom>
              <a:avLst/>
              <a:gdLst/>
              <a:ahLst/>
              <a:cxnLst/>
              <a:rect l="l" t="t" r="r" b="b"/>
              <a:pathLst>
                <a:path w="2294" h="1203" extrusionOk="0">
                  <a:moveTo>
                    <a:pt x="1065" y="1"/>
                  </a:moveTo>
                  <a:cubicBezTo>
                    <a:pt x="319" y="1"/>
                    <a:pt x="1" y="846"/>
                    <a:pt x="1" y="846"/>
                  </a:cubicBezTo>
                  <a:lnTo>
                    <a:pt x="2294" y="1203"/>
                  </a:lnTo>
                  <a:cubicBezTo>
                    <a:pt x="2294" y="1203"/>
                    <a:pt x="2267" y="257"/>
                    <a:pt x="1330" y="34"/>
                  </a:cubicBezTo>
                  <a:cubicBezTo>
                    <a:pt x="1236" y="11"/>
                    <a:pt x="1148" y="1"/>
                    <a:pt x="1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324;p42"/>
            <p:cNvSpPr/>
            <p:nvPr/>
          </p:nvSpPr>
          <p:spPr>
            <a:xfrm>
              <a:off x="4368986" y="1037887"/>
              <a:ext cx="605383" cy="437750"/>
            </a:xfrm>
            <a:custGeom>
              <a:avLst/>
              <a:gdLst/>
              <a:ahLst/>
              <a:cxnLst/>
              <a:rect l="l" t="t" r="r" b="b"/>
              <a:pathLst>
                <a:path w="9404" h="6800" extrusionOk="0">
                  <a:moveTo>
                    <a:pt x="5839" y="1"/>
                  </a:moveTo>
                  <a:cubicBezTo>
                    <a:pt x="5381" y="1"/>
                    <a:pt x="4996" y="55"/>
                    <a:pt x="4996" y="55"/>
                  </a:cubicBezTo>
                  <a:cubicBezTo>
                    <a:pt x="4996" y="55"/>
                    <a:pt x="4952" y="457"/>
                    <a:pt x="4657" y="492"/>
                  </a:cubicBezTo>
                  <a:cubicBezTo>
                    <a:pt x="4635" y="495"/>
                    <a:pt x="4613" y="496"/>
                    <a:pt x="4594" y="496"/>
                  </a:cubicBezTo>
                  <a:cubicBezTo>
                    <a:pt x="4354" y="496"/>
                    <a:pt x="4301" y="314"/>
                    <a:pt x="4301" y="314"/>
                  </a:cubicBezTo>
                  <a:cubicBezTo>
                    <a:pt x="4301" y="314"/>
                    <a:pt x="3634" y="159"/>
                    <a:pt x="3050" y="159"/>
                  </a:cubicBezTo>
                  <a:cubicBezTo>
                    <a:pt x="2758" y="159"/>
                    <a:pt x="2487" y="198"/>
                    <a:pt x="2329" y="314"/>
                  </a:cubicBezTo>
                  <a:cubicBezTo>
                    <a:pt x="1865" y="662"/>
                    <a:pt x="1" y="2482"/>
                    <a:pt x="1" y="2482"/>
                  </a:cubicBezTo>
                  <a:cubicBezTo>
                    <a:pt x="224" y="3606"/>
                    <a:pt x="1776" y="4079"/>
                    <a:pt x="1776" y="4079"/>
                  </a:cubicBezTo>
                  <a:lnTo>
                    <a:pt x="1633" y="4846"/>
                  </a:lnTo>
                  <a:lnTo>
                    <a:pt x="7476" y="6800"/>
                  </a:lnTo>
                  <a:lnTo>
                    <a:pt x="7280" y="5060"/>
                  </a:lnTo>
                  <a:lnTo>
                    <a:pt x="7280" y="5060"/>
                  </a:lnTo>
                  <a:cubicBezTo>
                    <a:pt x="7413" y="5080"/>
                    <a:pt x="7539" y="5089"/>
                    <a:pt x="7659" y="5089"/>
                  </a:cubicBezTo>
                  <a:cubicBezTo>
                    <a:pt x="8864" y="5089"/>
                    <a:pt x="9403" y="4159"/>
                    <a:pt x="9403" y="4159"/>
                  </a:cubicBezTo>
                  <a:cubicBezTo>
                    <a:pt x="9403" y="4159"/>
                    <a:pt x="7708" y="956"/>
                    <a:pt x="7236" y="377"/>
                  </a:cubicBezTo>
                  <a:cubicBezTo>
                    <a:pt x="6983" y="72"/>
                    <a:pt x="6363" y="1"/>
                    <a:pt x="58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325;p42"/>
            <p:cNvSpPr/>
            <p:nvPr/>
          </p:nvSpPr>
          <p:spPr>
            <a:xfrm>
              <a:off x="4085288" y="1352871"/>
              <a:ext cx="283765" cy="511846"/>
            </a:xfrm>
            <a:custGeom>
              <a:avLst/>
              <a:gdLst/>
              <a:ahLst/>
              <a:cxnLst/>
              <a:rect l="l" t="t" r="r" b="b"/>
              <a:pathLst>
                <a:path w="4408" h="7951" extrusionOk="0">
                  <a:moveTo>
                    <a:pt x="2873" y="0"/>
                  </a:moveTo>
                  <a:cubicBezTo>
                    <a:pt x="2673" y="0"/>
                    <a:pt x="2468" y="51"/>
                    <a:pt x="2267" y="176"/>
                  </a:cubicBezTo>
                  <a:cubicBezTo>
                    <a:pt x="1250" y="809"/>
                    <a:pt x="1" y="6581"/>
                    <a:pt x="27" y="6715"/>
                  </a:cubicBezTo>
                  <a:cubicBezTo>
                    <a:pt x="43" y="6836"/>
                    <a:pt x="1154" y="7950"/>
                    <a:pt x="3209" y="7950"/>
                  </a:cubicBezTo>
                  <a:cubicBezTo>
                    <a:pt x="3578" y="7950"/>
                    <a:pt x="3978" y="7914"/>
                    <a:pt x="4408" y="7830"/>
                  </a:cubicBezTo>
                  <a:lnTo>
                    <a:pt x="4408" y="827"/>
                  </a:lnTo>
                  <a:cubicBezTo>
                    <a:pt x="4408" y="827"/>
                    <a:pt x="3684" y="0"/>
                    <a:pt x="28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326;p42"/>
            <p:cNvSpPr/>
            <p:nvPr/>
          </p:nvSpPr>
          <p:spPr>
            <a:xfrm>
              <a:off x="4279956" y="1454326"/>
              <a:ext cx="14420" cy="388889"/>
            </a:xfrm>
            <a:custGeom>
              <a:avLst/>
              <a:gdLst/>
              <a:ahLst/>
              <a:cxnLst/>
              <a:rect l="l" t="t" r="r" b="b"/>
              <a:pathLst>
                <a:path w="224" h="6041" extrusionOk="0">
                  <a:moveTo>
                    <a:pt x="19" y="1"/>
                  </a:moveTo>
                  <a:cubicBezTo>
                    <a:pt x="10" y="1"/>
                    <a:pt x="1" y="9"/>
                    <a:pt x="1" y="18"/>
                  </a:cubicBezTo>
                  <a:lnTo>
                    <a:pt x="188" y="6022"/>
                  </a:lnTo>
                  <a:cubicBezTo>
                    <a:pt x="188" y="6031"/>
                    <a:pt x="197" y="6040"/>
                    <a:pt x="206" y="6040"/>
                  </a:cubicBezTo>
                  <a:cubicBezTo>
                    <a:pt x="215" y="6040"/>
                    <a:pt x="224" y="6031"/>
                    <a:pt x="224" y="6022"/>
                  </a:cubicBezTo>
                  <a:lnTo>
                    <a:pt x="37" y="18"/>
                  </a:lnTo>
                  <a:cubicBezTo>
                    <a:pt x="37" y="9"/>
                    <a:pt x="28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327;p42"/>
            <p:cNvSpPr/>
            <p:nvPr/>
          </p:nvSpPr>
          <p:spPr>
            <a:xfrm>
              <a:off x="4368986" y="1132710"/>
              <a:ext cx="584718" cy="183083"/>
            </a:xfrm>
            <a:custGeom>
              <a:avLst/>
              <a:gdLst/>
              <a:ahLst/>
              <a:cxnLst/>
              <a:rect l="l" t="t" r="r" b="b"/>
              <a:pathLst>
                <a:path w="9083" h="2844" extrusionOk="0">
                  <a:moveTo>
                    <a:pt x="1044" y="1"/>
                  </a:moveTo>
                  <a:cubicBezTo>
                    <a:pt x="500" y="509"/>
                    <a:pt x="10" y="991"/>
                    <a:pt x="1" y="1009"/>
                  </a:cubicBezTo>
                  <a:cubicBezTo>
                    <a:pt x="1" y="1009"/>
                    <a:pt x="2" y="1009"/>
                    <a:pt x="6" y="1009"/>
                  </a:cubicBezTo>
                  <a:cubicBezTo>
                    <a:pt x="70" y="1009"/>
                    <a:pt x="703" y="1017"/>
                    <a:pt x="1776" y="1321"/>
                  </a:cubicBezTo>
                  <a:cubicBezTo>
                    <a:pt x="2900" y="1651"/>
                    <a:pt x="3614" y="2561"/>
                    <a:pt x="4898" y="2784"/>
                  </a:cubicBezTo>
                  <a:cubicBezTo>
                    <a:pt x="5128" y="2825"/>
                    <a:pt x="5337" y="2843"/>
                    <a:pt x="5531" y="2843"/>
                  </a:cubicBezTo>
                  <a:cubicBezTo>
                    <a:pt x="6428" y="2843"/>
                    <a:pt x="6987" y="2455"/>
                    <a:pt x="7655" y="2169"/>
                  </a:cubicBezTo>
                  <a:cubicBezTo>
                    <a:pt x="7921" y="2055"/>
                    <a:pt x="8204" y="2017"/>
                    <a:pt x="8467" y="2017"/>
                  </a:cubicBezTo>
                  <a:cubicBezTo>
                    <a:pt x="8697" y="2017"/>
                    <a:pt x="8911" y="2046"/>
                    <a:pt x="9082" y="2079"/>
                  </a:cubicBezTo>
                  <a:cubicBezTo>
                    <a:pt x="8895" y="1740"/>
                    <a:pt x="8654" y="1303"/>
                    <a:pt x="8413" y="857"/>
                  </a:cubicBezTo>
                  <a:cubicBezTo>
                    <a:pt x="8241" y="814"/>
                    <a:pt x="8062" y="795"/>
                    <a:pt x="7878" y="795"/>
                  </a:cubicBezTo>
                  <a:cubicBezTo>
                    <a:pt x="6812" y="795"/>
                    <a:pt x="5583" y="1415"/>
                    <a:pt x="4605" y="1415"/>
                  </a:cubicBezTo>
                  <a:cubicBezTo>
                    <a:pt x="4500" y="1415"/>
                    <a:pt x="4399" y="1408"/>
                    <a:pt x="4301" y="1392"/>
                  </a:cubicBezTo>
                  <a:cubicBezTo>
                    <a:pt x="3007" y="1178"/>
                    <a:pt x="2614" y="349"/>
                    <a:pt x="1838" y="108"/>
                  </a:cubicBezTo>
                  <a:cubicBezTo>
                    <a:pt x="1553" y="19"/>
                    <a:pt x="1276" y="1"/>
                    <a:pt x="10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328;p42"/>
            <p:cNvSpPr/>
            <p:nvPr/>
          </p:nvSpPr>
          <p:spPr>
            <a:xfrm>
              <a:off x="4796239" y="1126981"/>
              <a:ext cx="54075" cy="348655"/>
            </a:xfrm>
            <a:custGeom>
              <a:avLst/>
              <a:gdLst/>
              <a:ahLst/>
              <a:cxnLst/>
              <a:rect l="l" t="t" r="r" b="b"/>
              <a:pathLst>
                <a:path w="840" h="5416" extrusionOk="0">
                  <a:moveTo>
                    <a:pt x="1" y="1"/>
                  </a:moveTo>
                  <a:lnTo>
                    <a:pt x="420" y="5282"/>
                  </a:lnTo>
                  <a:lnTo>
                    <a:pt x="839" y="5416"/>
                  </a:lnTo>
                  <a:lnTo>
                    <a:pt x="643" y="367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A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329;p42"/>
            <p:cNvSpPr/>
            <p:nvPr/>
          </p:nvSpPr>
          <p:spPr>
            <a:xfrm>
              <a:off x="4451707" y="1109729"/>
              <a:ext cx="70104" cy="190743"/>
            </a:xfrm>
            <a:custGeom>
              <a:avLst/>
              <a:gdLst/>
              <a:ahLst/>
              <a:cxnLst/>
              <a:rect l="l" t="t" r="r" b="b"/>
              <a:pathLst>
                <a:path w="1089" h="2963" extrusionOk="0">
                  <a:moveTo>
                    <a:pt x="1089" y="1"/>
                  </a:moveTo>
                  <a:lnTo>
                    <a:pt x="0" y="2766"/>
                  </a:lnTo>
                  <a:cubicBezTo>
                    <a:pt x="277" y="2900"/>
                    <a:pt x="491" y="2963"/>
                    <a:pt x="491" y="2963"/>
                  </a:cubicBezTo>
                  <a:lnTo>
                    <a:pt x="1089" y="1"/>
                  </a:lnTo>
                  <a:close/>
                </a:path>
              </a:pathLst>
            </a:custGeom>
            <a:solidFill>
              <a:srgbClr val="E8A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330;p42"/>
            <p:cNvSpPr/>
            <p:nvPr/>
          </p:nvSpPr>
          <p:spPr>
            <a:xfrm>
              <a:off x="4703218" y="898452"/>
              <a:ext cx="289494" cy="277971"/>
            </a:xfrm>
            <a:custGeom>
              <a:avLst/>
              <a:gdLst/>
              <a:ahLst/>
              <a:cxnLst/>
              <a:rect l="l" t="t" r="r" b="b"/>
              <a:pathLst>
                <a:path w="4497" h="4318" extrusionOk="0">
                  <a:moveTo>
                    <a:pt x="19" y="0"/>
                  </a:moveTo>
                  <a:cubicBezTo>
                    <a:pt x="10" y="0"/>
                    <a:pt x="1" y="9"/>
                    <a:pt x="1" y="18"/>
                  </a:cubicBezTo>
                  <a:cubicBezTo>
                    <a:pt x="1" y="36"/>
                    <a:pt x="63" y="1499"/>
                    <a:pt x="964" y="1766"/>
                  </a:cubicBezTo>
                  <a:cubicBezTo>
                    <a:pt x="1292" y="1866"/>
                    <a:pt x="1543" y="1894"/>
                    <a:pt x="1749" y="1894"/>
                  </a:cubicBezTo>
                  <a:cubicBezTo>
                    <a:pt x="1874" y="1894"/>
                    <a:pt x="1981" y="1884"/>
                    <a:pt x="2079" y="1873"/>
                  </a:cubicBezTo>
                  <a:cubicBezTo>
                    <a:pt x="2168" y="1865"/>
                    <a:pt x="2248" y="1857"/>
                    <a:pt x="2325" y="1857"/>
                  </a:cubicBezTo>
                  <a:cubicBezTo>
                    <a:pt x="2412" y="1857"/>
                    <a:pt x="2494" y="1867"/>
                    <a:pt x="2579" y="1900"/>
                  </a:cubicBezTo>
                  <a:cubicBezTo>
                    <a:pt x="2748" y="1963"/>
                    <a:pt x="2704" y="2123"/>
                    <a:pt x="2650" y="2328"/>
                  </a:cubicBezTo>
                  <a:cubicBezTo>
                    <a:pt x="2597" y="2569"/>
                    <a:pt x="2525" y="2837"/>
                    <a:pt x="2802" y="3024"/>
                  </a:cubicBezTo>
                  <a:cubicBezTo>
                    <a:pt x="3052" y="3185"/>
                    <a:pt x="3194" y="3212"/>
                    <a:pt x="3355" y="3238"/>
                  </a:cubicBezTo>
                  <a:cubicBezTo>
                    <a:pt x="3507" y="3265"/>
                    <a:pt x="3658" y="3292"/>
                    <a:pt x="3926" y="3452"/>
                  </a:cubicBezTo>
                  <a:cubicBezTo>
                    <a:pt x="4461" y="3765"/>
                    <a:pt x="4363" y="4300"/>
                    <a:pt x="4363" y="4300"/>
                  </a:cubicBezTo>
                  <a:cubicBezTo>
                    <a:pt x="4363" y="4309"/>
                    <a:pt x="4363" y="4318"/>
                    <a:pt x="4372" y="4318"/>
                  </a:cubicBezTo>
                  <a:lnTo>
                    <a:pt x="4381" y="4318"/>
                  </a:lnTo>
                  <a:cubicBezTo>
                    <a:pt x="4381" y="4318"/>
                    <a:pt x="4390" y="4318"/>
                    <a:pt x="4390" y="4309"/>
                  </a:cubicBezTo>
                  <a:cubicBezTo>
                    <a:pt x="4390" y="4300"/>
                    <a:pt x="4497" y="3756"/>
                    <a:pt x="3944" y="3426"/>
                  </a:cubicBezTo>
                  <a:cubicBezTo>
                    <a:pt x="3667" y="3256"/>
                    <a:pt x="3507" y="3229"/>
                    <a:pt x="3355" y="3203"/>
                  </a:cubicBezTo>
                  <a:cubicBezTo>
                    <a:pt x="3203" y="3185"/>
                    <a:pt x="3061" y="3158"/>
                    <a:pt x="2820" y="2997"/>
                  </a:cubicBezTo>
                  <a:cubicBezTo>
                    <a:pt x="2561" y="2828"/>
                    <a:pt x="2623" y="2569"/>
                    <a:pt x="2686" y="2337"/>
                  </a:cubicBezTo>
                  <a:cubicBezTo>
                    <a:pt x="2739" y="2132"/>
                    <a:pt x="2784" y="1945"/>
                    <a:pt x="2588" y="1873"/>
                  </a:cubicBezTo>
                  <a:cubicBezTo>
                    <a:pt x="2488" y="1837"/>
                    <a:pt x="2394" y="1825"/>
                    <a:pt x="2296" y="1825"/>
                  </a:cubicBezTo>
                  <a:cubicBezTo>
                    <a:pt x="2227" y="1825"/>
                    <a:pt x="2156" y="1830"/>
                    <a:pt x="2079" y="1838"/>
                  </a:cubicBezTo>
                  <a:cubicBezTo>
                    <a:pt x="1979" y="1848"/>
                    <a:pt x="1868" y="1858"/>
                    <a:pt x="1740" y="1858"/>
                  </a:cubicBezTo>
                  <a:cubicBezTo>
                    <a:pt x="1537" y="1858"/>
                    <a:pt x="1290" y="1833"/>
                    <a:pt x="973" y="1740"/>
                  </a:cubicBezTo>
                  <a:cubicBezTo>
                    <a:pt x="90" y="1472"/>
                    <a:pt x="36" y="36"/>
                    <a:pt x="36" y="18"/>
                  </a:cubicBezTo>
                  <a:cubicBezTo>
                    <a:pt x="36" y="9"/>
                    <a:pt x="27" y="0"/>
                    <a:pt x="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331;p42"/>
            <p:cNvSpPr/>
            <p:nvPr/>
          </p:nvSpPr>
          <p:spPr>
            <a:xfrm>
              <a:off x="4571701" y="900705"/>
              <a:ext cx="20729" cy="29934"/>
            </a:xfrm>
            <a:custGeom>
              <a:avLst/>
              <a:gdLst/>
              <a:ahLst/>
              <a:cxnLst/>
              <a:rect l="l" t="t" r="r" b="b"/>
              <a:pathLst>
                <a:path w="322" h="465" extrusionOk="0">
                  <a:moveTo>
                    <a:pt x="304" y="1"/>
                  </a:moveTo>
                  <a:cubicBezTo>
                    <a:pt x="295" y="1"/>
                    <a:pt x="72" y="36"/>
                    <a:pt x="28" y="179"/>
                  </a:cubicBezTo>
                  <a:cubicBezTo>
                    <a:pt x="1" y="259"/>
                    <a:pt x="36" y="349"/>
                    <a:pt x="135" y="465"/>
                  </a:cubicBezTo>
                  <a:lnTo>
                    <a:pt x="161" y="465"/>
                  </a:lnTo>
                  <a:cubicBezTo>
                    <a:pt x="161" y="456"/>
                    <a:pt x="161" y="447"/>
                    <a:pt x="161" y="438"/>
                  </a:cubicBezTo>
                  <a:cubicBezTo>
                    <a:pt x="63" y="340"/>
                    <a:pt x="28" y="259"/>
                    <a:pt x="54" y="188"/>
                  </a:cubicBezTo>
                  <a:cubicBezTo>
                    <a:pt x="99" y="63"/>
                    <a:pt x="304" y="27"/>
                    <a:pt x="304" y="27"/>
                  </a:cubicBezTo>
                  <a:cubicBezTo>
                    <a:pt x="313" y="27"/>
                    <a:pt x="322" y="19"/>
                    <a:pt x="322" y="10"/>
                  </a:cubicBezTo>
                  <a:cubicBezTo>
                    <a:pt x="322" y="1"/>
                    <a:pt x="313" y="1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332;p42"/>
            <p:cNvSpPr/>
            <p:nvPr/>
          </p:nvSpPr>
          <p:spPr>
            <a:xfrm>
              <a:off x="4520009" y="881714"/>
              <a:ext cx="63860" cy="44934"/>
            </a:xfrm>
            <a:custGeom>
              <a:avLst/>
              <a:gdLst/>
              <a:ahLst/>
              <a:cxnLst/>
              <a:rect l="l" t="t" r="r" b="b"/>
              <a:pathLst>
                <a:path w="992" h="698" extrusionOk="0">
                  <a:moveTo>
                    <a:pt x="926" y="1"/>
                  </a:moveTo>
                  <a:cubicBezTo>
                    <a:pt x="790" y="1"/>
                    <a:pt x="393" y="19"/>
                    <a:pt x="170" y="242"/>
                  </a:cubicBezTo>
                  <a:cubicBezTo>
                    <a:pt x="54" y="358"/>
                    <a:pt x="1" y="501"/>
                    <a:pt x="10" y="679"/>
                  </a:cubicBezTo>
                  <a:cubicBezTo>
                    <a:pt x="10" y="688"/>
                    <a:pt x="19" y="697"/>
                    <a:pt x="28" y="697"/>
                  </a:cubicBezTo>
                  <a:cubicBezTo>
                    <a:pt x="37" y="697"/>
                    <a:pt x="45" y="688"/>
                    <a:pt x="45" y="679"/>
                  </a:cubicBezTo>
                  <a:cubicBezTo>
                    <a:pt x="37" y="510"/>
                    <a:pt x="90" y="367"/>
                    <a:pt x="197" y="260"/>
                  </a:cubicBezTo>
                  <a:cubicBezTo>
                    <a:pt x="410" y="54"/>
                    <a:pt x="793" y="36"/>
                    <a:pt x="926" y="36"/>
                  </a:cubicBezTo>
                  <a:cubicBezTo>
                    <a:pt x="955" y="36"/>
                    <a:pt x="972" y="37"/>
                    <a:pt x="973" y="37"/>
                  </a:cubicBezTo>
                  <a:cubicBezTo>
                    <a:pt x="982" y="37"/>
                    <a:pt x="991" y="28"/>
                    <a:pt x="991" y="19"/>
                  </a:cubicBezTo>
                  <a:cubicBezTo>
                    <a:pt x="991" y="10"/>
                    <a:pt x="982" y="1"/>
                    <a:pt x="973" y="1"/>
                  </a:cubicBezTo>
                  <a:cubicBezTo>
                    <a:pt x="970" y="1"/>
                    <a:pt x="953" y="1"/>
                    <a:pt x="9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333;p42"/>
            <p:cNvSpPr/>
            <p:nvPr/>
          </p:nvSpPr>
          <p:spPr>
            <a:xfrm>
              <a:off x="4358686" y="1025913"/>
              <a:ext cx="133192" cy="308099"/>
            </a:xfrm>
            <a:custGeom>
              <a:avLst/>
              <a:gdLst/>
              <a:ahLst/>
              <a:cxnLst/>
              <a:rect l="l" t="t" r="r" b="b"/>
              <a:pathLst>
                <a:path w="2069" h="4786" extrusionOk="0">
                  <a:moveTo>
                    <a:pt x="821" y="0"/>
                  </a:moveTo>
                  <a:lnTo>
                    <a:pt x="89" y="3640"/>
                  </a:lnTo>
                  <a:cubicBezTo>
                    <a:pt x="0" y="4176"/>
                    <a:pt x="366" y="4684"/>
                    <a:pt x="910" y="4773"/>
                  </a:cubicBezTo>
                  <a:cubicBezTo>
                    <a:pt x="963" y="4782"/>
                    <a:pt x="1016" y="4786"/>
                    <a:pt x="1067" y="4786"/>
                  </a:cubicBezTo>
                  <a:cubicBezTo>
                    <a:pt x="1615" y="4786"/>
                    <a:pt x="2068" y="4328"/>
                    <a:pt x="2052" y="3765"/>
                  </a:cubicBezTo>
                  <a:lnTo>
                    <a:pt x="19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334;p42"/>
            <p:cNvSpPr/>
            <p:nvPr/>
          </p:nvSpPr>
          <p:spPr>
            <a:xfrm>
              <a:off x="4411473" y="929416"/>
              <a:ext cx="86198" cy="96563"/>
            </a:xfrm>
            <a:custGeom>
              <a:avLst/>
              <a:gdLst/>
              <a:ahLst/>
              <a:cxnLst/>
              <a:rect l="l" t="t" r="r" b="b"/>
              <a:pathLst>
                <a:path w="1339" h="1500" extrusionOk="0">
                  <a:moveTo>
                    <a:pt x="117" y="1"/>
                  </a:moveTo>
                  <a:lnTo>
                    <a:pt x="1" y="1499"/>
                  </a:lnTo>
                  <a:lnTo>
                    <a:pt x="1098" y="1499"/>
                  </a:lnTo>
                  <a:lnTo>
                    <a:pt x="1339" y="313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335;p42"/>
            <p:cNvSpPr/>
            <p:nvPr/>
          </p:nvSpPr>
          <p:spPr>
            <a:xfrm>
              <a:off x="4431043" y="933085"/>
              <a:ext cx="39076" cy="52144"/>
            </a:xfrm>
            <a:custGeom>
              <a:avLst/>
              <a:gdLst/>
              <a:ahLst/>
              <a:cxnLst/>
              <a:rect l="l" t="t" r="r" b="b"/>
              <a:pathLst>
                <a:path w="607" h="810" extrusionOk="0">
                  <a:moveTo>
                    <a:pt x="440" y="1"/>
                  </a:moveTo>
                  <a:cubicBezTo>
                    <a:pt x="405" y="1"/>
                    <a:pt x="369" y="12"/>
                    <a:pt x="339" y="33"/>
                  </a:cubicBezTo>
                  <a:lnTo>
                    <a:pt x="0" y="327"/>
                  </a:lnTo>
                  <a:lnTo>
                    <a:pt x="134" y="809"/>
                  </a:lnTo>
                  <a:lnTo>
                    <a:pt x="562" y="247"/>
                  </a:lnTo>
                  <a:cubicBezTo>
                    <a:pt x="607" y="185"/>
                    <a:pt x="598" y="95"/>
                    <a:pt x="544" y="42"/>
                  </a:cubicBezTo>
                  <a:cubicBezTo>
                    <a:pt x="516" y="14"/>
                    <a:pt x="479" y="1"/>
                    <a:pt x="440" y="1"/>
                  </a:cubicBez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336;p42"/>
            <p:cNvSpPr/>
            <p:nvPr/>
          </p:nvSpPr>
          <p:spPr>
            <a:xfrm>
              <a:off x="4418941" y="877144"/>
              <a:ext cx="48346" cy="58646"/>
            </a:xfrm>
            <a:custGeom>
              <a:avLst/>
              <a:gdLst/>
              <a:ahLst/>
              <a:cxnLst/>
              <a:rect l="l" t="t" r="r" b="b"/>
              <a:pathLst>
                <a:path w="751" h="911" extrusionOk="0">
                  <a:moveTo>
                    <a:pt x="625" y="1"/>
                  </a:moveTo>
                  <a:cubicBezTo>
                    <a:pt x="581" y="1"/>
                    <a:pt x="536" y="19"/>
                    <a:pt x="518" y="54"/>
                  </a:cubicBezTo>
                  <a:lnTo>
                    <a:pt x="1" y="813"/>
                  </a:lnTo>
                  <a:lnTo>
                    <a:pt x="375" y="911"/>
                  </a:lnTo>
                  <a:lnTo>
                    <a:pt x="714" y="170"/>
                  </a:lnTo>
                  <a:cubicBezTo>
                    <a:pt x="750" y="99"/>
                    <a:pt x="706" y="10"/>
                    <a:pt x="6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337;p42"/>
            <p:cNvSpPr/>
            <p:nvPr/>
          </p:nvSpPr>
          <p:spPr>
            <a:xfrm>
              <a:off x="4440764" y="870191"/>
              <a:ext cx="54654" cy="73645"/>
            </a:xfrm>
            <a:custGeom>
              <a:avLst/>
              <a:gdLst/>
              <a:ahLst/>
              <a:cxnLst/>
              <a:rect l="l" t="t" r="r" b="b"/>
              <a:pathLst>
                <a:path w="849" h="1144" extrusionOk="0">
                  <a:moveTo>
                    <a:pt x="693" y="0"/>
                  </a:moveTo>
                  <a:cubicBezTo>
                    <a:pt x="645" y="0"/>
                    <a:pt x="595" y="25"/>
                    <a:pt x="572" y="64"/>
                  </a:cubicBezTo>
                  <a:lnTo>
                    <a:pt x="1" y="1055"/>
                  </a:lnTo>
                  <a:lnTo>
                    <a:pt x="375" y="1144"/>
                  </a:lnTo>
                  <a:lnTo>
                    <a:pt x="813" y="189"/>
                  </a:lnTo>
                  <a:cubicBezTo>
                    <a:pt x="848" y="109"/>
                    <a:pt x="804" y="20"/>
                    <a:pt x="714" y="2"/>
                  </a:cubicBezTo>
                  <a:cubicBezTo>
                    <a:pt x="708" y="1"/>
                    <a:pt x="700" y="0"/>
                    <a:pt x="6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338;p42"/>
            <p:cNvSpPr/>
            <p:nvPr/>
          </p:nvSpPr>
          <p:spPr>
            <a:xfrm>
              <a:off x="4462007" y="889697"/>
              <a:ext cx="47766" cy="58195"/>
            </a:xfrm>
            <a:custGeom>
              <a:avLst/>
              <a:gdLst/>
              <a:ahLst/>
              <a:cxnLst/>
              <a:rect l="l" t="t" r="r" b="b"/>
              <a:pathLst>
                <a:path w="742" h="904" extrusionOk="0">
                  <a:moveTo>
                    <a:pt x="599" y="0"/>
                  </a:moveTo>
                  <a:cubicBezTo>
                    <a:pt x="561" y="0"/>
                    <a:pt x="525" y="25"/>
                    <a:pt x="509" y="56"/>
                  </a:cubicBezTo>
                  <a:lnTo>
                    <a:pt x="1" y="814"/>
                  </a:lnTo>
                  <a:lnTo>
                    <a:pt x="367" y="903"/>
                  </a:lnTo>
                  <a:lnTo>
                    <a:pt x="706" y="163"/>
                  </a:lnTo>
                  <a:cubicBezTo>
                    <a:pt x="741" y="91"/>
                    <a:pt x="697" y="11"/>
                    <a:pt x="616" y="2"/>
                  </a:cubicBezTo>
                  <a:cubicBezTo>
                    <a:pt x="611" y="1"/>
                    <a:pt x="605" y="0"/>
                    <a:pt x="5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339;p42"/>
            <p:cNvSpPr/>
            <p:nvPr/>
          </p:nvSpPr>
          <p:spPr>
            <a:xfrm>
              <a:off x="4467801" y="908172"/>
              <a:ext cx="56907" cy="53496"/>
            </a:xfrm>
            <a:custGeom>
              <a:avLst/>
              <a:gdLst/>
              <a:ahLst/>
              <a:cxnLst/>
              <a:rect l="l" t="t" r="r" b="b"/>
              <a:pathLst>
                <a:path w="884" h="831" extrusionOk="0">
                  <a:moveTo>
                    <a:pt x="745" y="1"/>
                  </a:moveTo>
                  <a:cubicBezTo>
                    <a:pt x="717" y="1"/>
                    <a:pt x="687" y="13"/>
                    <a:pt x="669" y="36"/>
                  </a:cubicBezTo>
                  <a:lnTo>
                    <a:pt x="0" y="661"/>
                  </a:lnTo>
                  <a:lnTo>
                    <a:pt x="339" y="830"/>
                  </a:lnTo>
                  <a:lnTo>
                    <a:pt x="839" y="188"/>
                  </a:lnTo>
                  <a:cubicBezTo>
                    <a:pt x="883" y="126"/>
                    <a:pt x="856" y="36"/>
                    <a:pt x="785" y="10"/>
                  </a:cubicBezTo>
                  <a:cubicBezTo>
                    <a:pt x="773" y="4"/>
                    <a:pt x="759" y="1"/>
                    <a:pt x="7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340;p42"/>
            <p:cNvSpPr/>
            <p:nvPr/>
          </p:nvSpPr>
          <p:spPr>
            <a:xfrm>
              <a:off x="4429884" y="932055"/>
              <a:ext cx="41393" cy="54268"/>
            </a:xfrm>
            <a:custGeom>
              <a:avLst/>
              <a:gdLst/>
              <a:ahLst/>
              <a:cxnLst/>
              <a:rect l="l" t="t" r="r" b="b"/>
              <a:pathLst>
                <a:path w="643" h="843" extrusionOk="0">
                  <a:moveTo>
                    <a:pt x="455" y="1"/>
                  </a:moveTo>
                  <a:cubicBezTo>
                    <a:pt x="416" y="1"/>
                    <a:pt x="378" y="14"/>
                    <a:pt x="348" y="40"/>
                  </a:cubicBezTo>
                  <a:lnTo>
                    <a:pt x="9" y="334"/>
                  </a:lnTo>
                  <a:cubicBezTo>
                    <a:pt x="0" y="334"/>
                    <a:pt x="0" y="343"/>
                    <a:pt x="9" y="352"/>
                  </a:cubicBezTo>
                  <a:cubicBezTo>
                    <a:pt x="9" y="357"/>
                    <a:pt x="14" y="359"/>
                    <a:pt x="18" y="359"/>
                  </a:cubicBezTo>
                  <a:cubicBezTo>
                    <a:pt x="23" y="359"/>
                    <a:pt x="27" y="357"/>
                    <a:pt x="27" y="352"/>
                  </a:cubicBezTo>
                  <a:lnTo>
                    <a:pt x="366" y="67"/>
                  </a:lnTo>
                  <a:cubicBezTo>
                    <a:pt x="393" y="45"/>
                    <a:pt x="426" y="33"/>
                    <a:pt x="460" y="33"/>
                  </a:cubicBezTo>
                  <a:cubicBezTo>
                    <a:pt x="493" y="33"/>
                    <a:pt x="527" y="45"/>
                    <a:pt x="553" y="67"/>
                  </a:cubicBezTo>
                  <a:cubicBezTo>
                    <a:pt x="607" y="120"/>
                    <a:pt x="607" y="192"/>
                    <a:pt x="571" y="254"/>
                  </a:cubicBezTo>
                  <a:lnTo>
                    <a:pt x="143" y="816"/>
                  </a:lnTo>
                  <a:cubicBezTo>
                    <a:pt x="134" y="825"/>
                    <a:pt x="134" y="834"/>
                    <a:pt x="143" y="843"/>
                  </a:cubicBezTo>
                  <a:lnTo>
                    <a:pt x="152" y="843"/>
                  </a:lnTo>
                  <a:cubicBezTo>
                    <a:pt x="161" y="843"/>
                    <a:pt x="161" y="843"/>
                    <a:pt x="170" y="834"/>
                  </a:cubicBezTo>
                  <a:lnTo>
                    <a:pt x="589" y="272"/>
                  </a:lnTo>
                  <a:cubicBezTo>
                    <a:pt x="643" y="201"/>
                    <a:pt x="634" y="102"/>
                    <a:pt x="571" y="49"/>
                  </a:cubicBezTo>
                  <a:cubicBezTo>
                    <a:pt x="539" y="17"/>
                    <a:pt x="497" y="1"/>
                    <a:pt x="4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341;p42"/>
            <p:cNvSpPr/>
            <p:nvPr/>
          </p:nvSpPr>
          <p:spPr>
            <a:xfrm>
              <a:off x="4850249" y="1330855"/>
              <a:ext cx="280868" cy="292391"/>
            </a:xfrm>
            <a:custGeom>
              <a:avLst/>
              <a:gdLst/>
              <a:ahLst/>
              <a:cxnLst/>
              <a:rect l="l" t="t" r="r" b="b"/>
              <a:pathLst>
                <a:path w="4363" h="4542" extrusionOk="0">
                  <a:moveTo>
                    <a:pt x="1588" y="1"/>
                  </a:moveTo>
                  <a:cubicBezTo>
                    <a:pt x="1312" y="253"/>
                    <a:pt x="857" y="535"/>
                    <a:pt x="196" y="535"/>
                  </a:cubicBezTo>
                  <a:cubicBezTo>
                    <a:pt x="133" y="535"/>
                    <a:pt x="68" y="532"/>
                    <a:pt x="0" y="527"/>
                  </a:cubicBezTo>
                  <a:lnTo>
                    <a:pt x="0" y="527"/>
                  </a:lnTo>
                  <a:lnTo>
                    <a:pt x="170" y="1410"/>
                  </a:lnTo>
                  <a:cubicBezTo>
                    <a:pt x="215" y="1660"/>
                    <a:pt x="348" y="1892"/>
                    <a:pt x="554" y="2061"/>
                  </a:cubicBezTo>
                  <a:lnTo>
                    <a:pt x="3533" y="4541"/>
                  </a:lnTo>
                  <a:lnTo>
                    <a:pt x="4363" y="3444"/>
                  </a:lnTo>
                  <a:cubicBezTo>
                    <a:pt x="4363" y="3444"/>
                    <a:pt x="1713" y="571"/>
                    <a:pt x="1713" y="545"/>
                  </a:cubicBezTo>
                  <a:cubicBezTo>
                    <a:pt x="1713" y="527"/>
                    <a:pt x="1588" y="1"/>
                    <a:pt x="15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342;p42"/>
            <p:cNvSpPr/>
            <p:nvPr/>
          </p:nvSpPr>
          <p:spPr>
            <a:xfrm>
              <a:off x="5060432" y="1552561"/>
              <a:ext cx="109180" cy="106283"/>
            </a:xfrm>
            <a:custGeom>
              <a:avLst/>
              <a:gdLst/>
              <a:ahLst/>
              <a:cxnLst/>
              <a:rect l="l" t="t" r="r" b="b"/>
              <a:pathLst>
                <a:path w="1696" h="1651" extrusionOk="0">
                  <a:moveTo>
                    <a:pt x="1098" y="0"/>
                  </a:moveTo>
                  <a:lnTo>
                    <a:pt x="1" y="705"/>
                  </a:lnTo>
                  <a:lnTo>
                    <a:pt x="661" y="1650"/>
                  </a:lnTo>
                  <a:lnTo>
                    <a:pt x="1696" y="696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343;p42"/>
            <p:cNvSpPr/>
            <p:nvPr/>
          </p:nvSpPr>
          <p:spPr>
            <a:xfrm>
              <a:off x="5138518" y="1586422"/>
              <a:ext cx="58066" cy="63216"/>
            </a:xfrm>
            <a:custGeom>
              <a:avLst/>
              <a:gdLst/>
              <a:ahLst/>
              <a:cxnLst/>
              <a:rect l="l" t="t" r="r" b="b"/>
              <a:pathLst>
                <a:path w="902" h="982" extrusionOk="0">
                  <a:moveTo>
                    <a:pt x="197" y="0"/>
                  </a:moveTo>
                  <a:lnTo>
                    <a:pt x="1" y="348"/>
                  </a:lnTo>
                  <a:lnTo>
                    <a:pt x="483" y="527"/>
                  </a:lnTo>
                  <a:lnTo>
                    <a:pt x="607" y="884"/>
                  </a:lnTo>
                  <a:cubicBezTo>
                    <a:pt x="625" y="946"/>
                    <a:pt x="688" y="982"/>
                    <a:pt x="750" y="982"/>
                  </a:cubicBezTo>
                  <a:cubicBezTo>
                    <a:pt x="848" y="973"/>
                    <a:pt x="902" y="875"/>
                    <a:pt x="875" y="794"/>
                  </a:cubicBezTo>
                  <a:lnTo>
                    <a:pt x="732" y="339"/>
                  </a:lnTo>
                  <a:cubicBezTo>
                    <a:pt x="715" y="313"/>
                    <a:pt x="697" y="286"/>
                    <a:pt x="670" y="268"/>
                  </a:cubicBezTo>
                  <a:lnTo>
                    <a:pt x="1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344;p42"/>
            <p:cNvSpPr/>
            <p:nvPr/>
          </p:nvSpPr>
          <p:spPr>
            <a:xfrm>
              <a:off x="5125900" y="1605928"/>
              <a:ext cx="50019" cy="69010"/>
            </a:xfrm>
            <a:custGeom>
              <a:avLst/>
              <a:gdLst/>
              <a:ahLst/>
              <a:cxnLst/>
              <a:rect l="l" t="t" r="r" b="b"/>
              <a:pathLst>
                <a:path w="777" h="1072" extrusionOk="0">
                  <a:moveTo>
                    <a:pt x="259" y="1"/>
                  </a:moveTo>
                  <a:lnTo>
                    <a:pt x="1" y="295"/>
                  </a:lnTo>
                  <a:lnTo>
                    <a:pt x="429" y="572"/>
                  </a:lnTo>
                  <a:lnTo>
                    <a:pt x="482" y="946"/>
                  </a:lnTo>
                  <a:cubicBezTo>
                    <a:pt x="491" y="1009"/>
                    <a:pt x="545" y="1062"/>
                    <a:pt x="607" y="1071"/>
                  </a:cubicBezTo>
                  <a:cubicBezTo>
                    <a:pt x="612" y="1072"/>
                    <a:pt x="617" y="1072"/>
                    <a:pt x="622" y="1072"/>
                  </a:cubicBezTo>
                  <a:cubicBezTo>
                    <a:pt x="712" y="1072"/>
                    <a:pt x="776" y="995"/>
                    <a:pt x="768" y="911"/>
                  </a:cubicBezTo>
                  <a:lnTo>
                    <a:pt x="714" y="447"/>
                  </a:lnTo>
                  <a:cubicBezTo>
                    <a:pt x="714" y="411"/>
                    <a:pt x="696" y="375"/>
                    <a:pt x="670" y="349"/>
                  </a:cubicBezTo>
                  <a:lnTo>
                    <a:pt x="25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345;p42"/>
            <p:cNvSpPr/>
            <p:nvPr/>
          </p:nvSpPr>
          <p:spPr>
            <a:xfrm>
              <a:off x="5100086" y="1616871"/>
              <a:ext cx="50534" cy="69010"/>
            </a:xfrm>
            <a:custGeom>
              <a:avLst/>
              <a:gdLst/>
              <a:ahLst/>
              <a:cxnLst/>
              <a:rect l="l" t="t" r="r" b="b"/>
              <a:pathLst>
                <a:path w="785" h="1072" extrusionOk="0">
                  <a:moveTo>
                    <a:pt x="259" y="0"/>
                  </a:moveTo>
                  <a:lnTo>
                    <a:pt x="0" y="295"/>
                  </a:lnTo>
                  <a:lnTo>
                    <a:pt x="437" y="571"/>
                  </a:lnTo>
                  <a:lnTo>
                    <a:pt x="482" y="946"/>
                  </a:lnTo>
                  <a:cubicBezTo>
                    <a:pt x="491" y="1008"/>
                    <a:pt x="544" y="1062"/>
                    <a:pt x="616" y="1071"/>
                  </a:cubicBezTo>
                  <a:cubicBezTo>
                    <a:pt x="620" y="1071"/>
                    <a:pt x="625" y="1071"/>
                    <a:pt x="629" y="1071"/>
                  </a:cubicBezTo>
                  <a:cubicBezTo>
                    <a:pt x="713" y="1071"/>
                    <a:pt x="784" y="995"/>
                    <a:pt x="767" y="910"/>
                  </a:cubicBezTo>
                  <a:lnTo>
                    <a:pt x="714" y="437"/>
                  </a:lnTo>
                  <a:cubicBezTo>
                    <a:pt x="714" y="411"/>
                    <a:pt x="696" y="375"/>
                    <a:pt x="669" y="357"/>
                  </a:cubicBezTo>
                  <a:lnTo>
                    <a:pt x="2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346;p42"/>
            <p:cNvSpPr/>
            <p:nvPr/>
          </p:nvSpPr>
          <p:spPr>
            <a:xfrm>
              <a:off x="5092619" y="1624339"/>
              <a:ext cx="28776" cy="66178"/>
            </a:xfrm>
            <a:custGeom>
              <a:avLst/>
              <a:gdLst/>
              <a:ahLst/>
              <a:cxnLst/>
              <a:rect l="l" t="t" r="r" b="b"/>
              <a:pathLst>
                <a:path w="447" h="1028" extrusionOk="0">
                  <a:moveTo>
                    <a:pt x="241" y="0"/>
                  </a:moveTo>
                  <a:lnTo>
                    <a:pt x="0" y="107"/>
                  </a:lnTo>
                  <a:lnTo>
                    <a:pt x="161" y="535"/>
                  </a:lnTo>
                  <a:lnTo>
                    <a:pt x="63" y="857"/>
                  </a:lnTo>
                  <a:cubicBezTo>
                    <a:pt x="45" y="919"/>
                    <a:pt x="63" y="981"/>
                    <a:pt x="116" y="1008"/>
                  </a:cubicBezTo>
                  <a:cubicBezTo>
                    <a:pt x="137" y="1021"/>
                    <a:pt x="161" y="1028"/>
                    <a:pt x="184" y="1028"/>
                  </a:cubicBezTo>
                  <a:cubicBezTo>
                    <a:pt x="239" y="1028"/>
                    <a:pt x="291" y="993"/>
                    <a:pt x="303" y="937"/>
                  </a:cubicBezTo>
                  <a:lnTo>
                    <a:pt x="437" y="544"/>
                  </a:lnTo>
                  <a:cubicBezTo>
                    <a:pt x="446" y="509"/>
                    <a:pt x="446" y="473"/>
                    <a:pt x="437" y="446"/>
                  </a:cubicBezTo>
                  <a:lnTo>
                    <a:pt x="24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347;p42"/>
            <p:cNvSpPr/>
            <p:nvPr/>
          </p:nvSpPr>
          <p:spPr>
            <a:xfrm>
              <a:off x="4226590" y="1363043"/>
              <a:ext cx="142462" cy="501417"/>
            </a:xfrm>
            <a:custGeom>
              <a:avLst/>
              <a:gdLst/>
              <a:ahLst/>
              <a:cxnLst/>
              <a:rect l="l" t="t" r="r" b="b"/>
              <a:pathLst>
                <a:path w="2213" h="7789" extrusionOk="0">
                  <a:moveTo>
                    <a:pt x="1329" y="0"/>
                  </a:moveTo>
                  <a:cubicBezTo>
                    <a:pt x="928" y="223"/>
                    <a:pt x="580" y="616"/>
                    <a:pt x="375" y="1285"/>
                  </a:cubicBezTo>
                  <a:cubicBezTo>
                    <a:pt x="0" y="2543"/>
                    <a:pt x="803" y="5772"/>
                    <a:pt x="1374" y="7788"/>
                  </a:cubicBezTo>
                  <a:cubicBezTo>
                    <a:pt x="1642" y="7770"/>
                    <a:pt x="1918" y="7735"/>
                    <a:pt x="2213" y="7672"/>
                  </a:cubicBezTo>
                  <a:lnTo>
                    <a:pt x="2213" y="669"/>
                  </a:lnTo>
                  <a:cubicBezTo>
                    <a:pt x="2213" y="669"/>
                    <a:pt x="1838" y="241"/>
                    <a:pt x="1329" y="0"/>
                  </a:cubicBezTo>
                  <a:close/>
                </a:path>
              </a:pathLst>
            </a:custGeom>
            <a:solidFill>
              <a:srgbClr val="4354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348;p42"/>
            <p:cNvSpPr/>
            <p:nvPr/>
          </p:nvSpPr>
          <p:spPr>
            <a:xfrm>
              <a:off x="4850249" y="1330855"/>
              <a:ext cx="102292" cy="57487"/>
            </a:xfrm>
            <a:custGeom>
              <a:avLst/>
              <a:gdLst/>
              <a:ahLst/>
              <a:cxnLst/>
              <a:rect l="l" t="t" r="r" b="b"/>
              <a:pathLst>
                <a:path w="1589" h="893" extrusionOk="0">
                  <a:moveTo>
                    <a:pt x="1588" y="1"/>
                  </a:moveTo>
                  <a:lnTo>
                    <a:pt x="1588" y="1"/>
                  </a:lnTo>
                  <a:cubicBezTo>
                    <a:pt x="1312" y="250"/>
                    <a:pt x="848" y="536"/>
                    <a:pt x="188" y="536"/>
                  </a:cubicBezTo>
                  <a:cubicBezTo>
                    <a:pt x="125" y="536"/>
                    <a:pt x="63" y="536"/>
                    <a:pt x="0" y="527"/>
                  </a:cubicBezTo>
                  <a:lnTo>
                    <a:pt x="0" y="527"/>
                  </a:lnTo>
                  <a:lnTo>
                    <a:pt x="72" y="893"/>
                  </a:lnTo>
                  <a:cubicBezTo>
                    <a:pt x="1214" y="795"/>
                    <a:pt x="1588" y="1"/>
                    <a:pt x="1588" y="1"/>
                  </a:cubicBez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349;p42"/>
            <p:cNvSpPr/>
            <p:nvPr/>
          </p:nvSpPr>
          <p:spPr>
            <a:xfrm>
              <a:off x="4248413" y="1341027"/>
              <a:ext cx="584074" cy="688104"/>
            </a:xfrm>
            <a:custGeom>
              <a:avLst/>
              <a:gdLst/>
              <a:ahLst/>
              <a:cxnLst/>
              <a:rect l="l" t="t" r="r" b="b"/>
              <a:pathLst>
                <a:path w="9073" h="10689" extrusionOk="0">
                  <a:moveTo>
                    <a:pt x="2605" y="0"/>
                  </a:moveTo>
                  <a:cubicBezTo>
                    <a:pt x="1861" y="0"/>
                    <a:pt x="934" y="288"/>
                    <a:pt x="562" y="1538"/>
                  </a:cubicBezTo>
                  <a:cubicBezTo>
                    <a:pt x="0" y="3438"/>
                    <a:pt x="2079" y="9754"/>
                    <a:pt x="2079" y="9754"/>
                  </a:cubicBezTo>
                  <a:cubicBezTo>
                    <a:pt x="2079" y="9754"/>
                    <a:pt x="3133" y="10689"/>
                    <a:pt x="4654" y="10689"/>
                  </a:cubicBezTo>
                  <a:cubicBezTo>
                    <a:pt x="4853" y="10689"/>
                    <a:pt x="5059" y="10673"/>
                    <a:pt x="5273" y="10637"/>
                  </a:cubicBezTo>
                  <a:cubicBezTo>
                    <a:pt x="7110" y="10316"/>
                    <a:pt x="7628" y="8781"/>
                    <a:pt x="7628" y="8781"/>
                  </a:cubicBezTo>
                  <a:lnTo>
                    <a:pt x="4184" y="3679"/>
                  </a:lnTo>
                  <a:lnTo>
                    <a:pt x="4184" y="3679"/>
                  </a:lnTo>
                  <a:cubicBezTo>
                    <a:pt x="4184" y="3679"/>
                    <a:pt x="5839" y="4398"/>
                    <a:pt x="7022" y="4398"/>
                  </a:cubicBezTo>
                  <a:cubicBezTo>
                    <a:pt x="7246" y="4398"/>
                    <a:pt x="7452" y="4373"/>
                    <a:pt x="7628" y="4312"/>
                  </a:cubicBezTo>
                  <a:cubicBezTo>
                    <a:pt x="8734" y="3928"/>
                    <a:pt x="8894" y="3206"/>
                    <a:pt x="9073" y="2001"/>
                  </a:cubicBezTo>
                  <a:lnTo>
                    <a:pt x="3506" y="137"/>
                  </a:lnTo>
                  <a:cubicBezTo>
                    <a:pt x="3321" y="76"/>
                    <a:pt x="2988" y="0"/>
                    <a:pt x="26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350;p42"/>
            <p:cNvSpPr/>
            <p:nvPr/>
          </p:nvSpPr>
          <p:spPr>
            <a:xfrm>
              <a:off x="4453445" y="1511748"/>
              <a:ext cx="331982" cy="395778"/>
            </a:xfrm>
            <a:custGeom>
              <a:avLst/>
              <a:gdLst/>
              <a:ahLst/>
              <a:cxnLst/>
              <a:rect l="l" t="t" r="r" b="b"/>
              <a:pathLst>
                <a:path w="5157" h="6148" extrusionOk="0">
                  <a:moveTo>
                    <a:pt x="9" y="1"/>
                  </a:moveTo>
                  <a:cubicBezTo>
                    <a:pt x="0" y="10"/>
                    <a:pt x="0" y="18"/>
                    <a:pt x="0" y="18"/>
                  </a:cubicBezTo>
                  <a:lnTo>
                    <a:pt x="2846" y="6138"/>
                  </a:lnTo>
                  <a:cubicBezTo>
                    <a:pt x="2846" y="6147"/>
                    <a:pt x="2855" y="6147"/>
                    <a:pt x="2855" y="6147"/>
                  </a:cubicBezTo>
                  <a:lnTo>
                    <a:pt x="2864" y="6147"/>
                  </a:lnTo>
                  <a:cubicBezTo>
                    <a:pt x="2873" y="6147"/>
                    <a:pt x="2873" y="6129"/>
                    <a:pt x="2873" y="6129"/>
                  </a:cubicBezTo>
                  <a:lnTo>
                    <a:pt x="45" y="36"/>
                  </a:lnTo>
                  <a:lnTo>
                    <a:pt x="45" y="36"/>
                  </a:lnTo>
                  <a:cubicBezTo>
                    <a:pt x="384" y="134"/>
                    <a:pt x="3167" y="893"/>
                    <a:pt x="3988" y="937"/>
                  </a:cubicBezTo>
                  <a:cubicBezTo>
                    <a:pt x="4013" y="939"/>
                    <a:pt x="4038" y="939"/>
                    <a:pt x="4063" y="939"/>
                  </a:cubicBezTo>
                  <a:cubicBezTo>
                    <a:pt x="4887" y="939"/>
                    <a:pt x="5156" y="232"/>
                    <a:pt x="5156" y="224"/>
                  </a:cubicBezTo>
                  <a:cubicBezTo>
                    <a:pt x="5156" y="215"/>
                    <a:pt x="5156" y="206"/>
                    <a:pt x="5147" y="206"/>
                  </a:cubicBezTo>
                  <a:cubicBezTo>
                    <a:pt x="5145" y="203"/>
                    <a:pt x="5142" y="202"/>
                    <a:pt x="5140" y="202"/>
                  </a:cubicBezTo>
                  <a:cubicBezTo>
                    <a:pt x="5134" y="202"/>
                    <a:pt x="5130" y="208"/>
                    <a:pt x="5130" y="215"/>
                  </a:cubicBezTo>
                  <a:cubicBezTo>
                    <a:pt x="5121" y="223"/>
                    <a:pt x="4869" y="904"/>
                    <a:pt x="4064" y="904"/>
                  </a:cubicBezTo>
                  <a:cubicBezTo>
                    <a:pt x="4039" y="904"/>
                    <a:pt x="4014" y="903"/>
                    <a:pt x="3988" y="902"/>
                  </a:cubicBezTo>
                  <a:cubicBezTo>
                    <a:pt x="3122" y="857"/>
                    <a:pt x="54" y="10"/>
                    <a:pt x="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p44"/>
          <p:cNvSpPr txBox="1">
            <a:spLocks noGrp="1"/>
          </p:cNvSpPr>
          <p:nvPr>
            <p:ph type="title"/>
          </p:nvPr>
        </p:nvSpPr>
        <p:spPr>
          <a:xfrm>
            <a:off x="1591037" y="217357"/>
            <a:ext cx="6773475" cy="134771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dirty="0"/>
              <a:t>МОБИЛЬНЫЕ  ПРИЛОЖЕНИЯ</a:t>
            </a:r>
            <a:br>
              <a:rPr lang="ru-RU" dirty="0"/>
            </a:br>
            <a:r>
              <a:rPr lang="ru-RU" dirty="0"/>
              <a:t>ТУРИСТСКОГО  БИЗНЕСА</a:t>
            </a:r>
            <a:endParaRPr dirty="0"/>
          </a:p>
        </p:txBody>
      </p:sp>
      <p:sp>
        <p:nvSpPr>
          <p:cNvPr id="1391" name="Google Shape;1391;p44"/>
          <p:cNvSpPr txBox="1">
            <a:spLocks noGrp="1"/>
          </p:cNvSpPr>
          <p:nvPr>
            <p:ph type="body" idx="1"/>
          </p:nvPr>
        </p:nvSpPr>
        <p:spPr>
          <a:xfrm>
            <a:off x="4633684" y="1416570"/>
            <a:ext cx="4064618" cy="29714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600" dirty="0">
                <a:solidFill>
                  <a:schemeClr val="dk1"/>
                </a:solidFill>
                <a:latin typeface="Bahnschrift SemiLight SemiConde" panose="020B0502040204020203" pitchFamily="34" charset="0"/>
              </a:rPr>
              <a:t>Технологии во всем мире развиваются быстро и стремительно. Во все сферы нашей жизни проникают информационные технологии, в том числе и в туризм.</a:t>
            </a:r>
          </a:p>
          <a:p>
            <a:pPr marL="0" lvl="0" indent="0">
              <a:buNone/>
            </a:pPr>
            <a:r>
              <a:rPr lang="ru-RU" sz="1600" dirty="0">
                <a:solidFill>
                  <a:schemeClr val="dk1"/>
                </a:solidFill>
                <a:latin typeface="Bahnschrift SemiLight SemiConde" panose="020B0502040204020203" pitchFamily="34" charset="0"/>
              </a:rPr>
              <a:t>В настоящее время индустрия туризма переживает период подъема и стремительно развивается. Экскурсовод или гид в качестве наиболее популярного варианта проведения экскурсии постепенно уходит с рынка услуг, и на смену ему приходит такое явление, как аудиогид или мультимедиа-гид.</a:t>
            </a:r>
            <a:endParaRPr sz="1600" dirty="0">
              <a:solidFill>
                <a:schemeClr val="dk1"/>
              </a:solidFill>
              <a:latin typeface="Bahnschrift SemiLight SemiConde" panose="020B0502040204020203" pitchFamily="34" charset="0"/>
            </a:endParaRPr>
          </a:p>
        </p:txBody>
      </p:sp>
      <p:grpSp>
        <p:nvGrpSpPr>
          <p:cNvPr id="1395" name="Google Shape;1395;p44"/>
          <p:cNvGrpSpPr/>
          <p:nvPr/>
        </p:nvGrpSpPr>
        <p:grpSpPr>
          <a:xfrm>
            <a:off x="-1879009" y="1871168"/>
            <a:ext cx="4850936" cy="3026416"/>
            <a:chOff x="4891875" y="2337621"/>
            <a:chExt cx="1602979" cy="1000104"/>
          </a:xfrm>
        </p:grpSpPr>
        <p:grpSp>
          <p:nvGrpSpPr>
            <p:cNvPr id="1396" name="Google Shape;1396;p44"/>
            <p:cNvGrpSpPr/>
            <p:nvPr/>
          </p:nvGrpSpPr>
          <p:grpSpPr>
            <a:xfrm>
              <a:off x="6187085" y="2337621"/>
              <a:ext cx="307770" cy="268980"/>
              <a:chOff x="2607638" y="3404617"/>
              <a:chExt cx="95983" cy="83881"/>
            </a:xfrm>
          </p:grpSpPr>
          <p:sp>
            <p:nvSpPr>
              <p:cNvPr id="1397" name="Google Shape;1397;p44"/>
              <p:cNvSpPr/>
              <p:nvPr/>
            </p:nvSpPr>
            <p:spPr>
              <a:xfrm>
                <a:off x="2607638" y="3404617"/>
                <a:ext cx="95983" cy="31608"/>
              </a:xfrm>
              <a:custGeom>
                <a:avLst/>
                <a:gdLst/>
                <a:ahLst/>
                <a:cxnLst/>
                <a:rect l="l" t="t" r="r" b="b"/>
                <a:pathLst>
                  <a:path w="1491" h="491" extrusionOk="0">
                    <a:moveTo>
                      <a:pt x="1" y="0"/>
                    </a:moveTo>
                    <a:lnTo>
                      <a:pt x="286" y="491"/>
                    </a:lnTo>
                    <a:lnTo>
                      <a:pt x="1491" y="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44"/>
              <p:cNvSpPr/>
              <p:nvPr/>
            </p:nvSpPr>
            <p:spPr>
              <a:xfrm>
                <a:off x="2638087" y="3405196"/>
                <a:ext cx="65534" cy="83301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1294" extrusionOk="0">
                    <a:moveTo>
                      <a:pt x="1018" y="0"/>
                    </a:moveTo>
                    <a:lnTo>
                      <a:pt x="1" y="803"/>
                    </a:lnTo>
                    <a:lnTo>
                      <a:pt x="286" y="1294"/>
                    </a:lnTo>
                    <a:lnTo>
                      <a:pt x="101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44"/>
              <p:cNvSpPr/>
              <p:nvPr/>
            </p:nvSpPr>
            <p:spPr>
              <a:xfrm>
                <a:off x="2618582" y="3405196"/>
                <a:ext cx="85039" cy="51757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804" extrusionOk="0">
                    <a:moveTo>
                      <a:pt x="1321" y="0"/>
                    </a:moveTo>
                    <a:lnTo>
                      <a:pt x="0" y="767"/>
                    </a:lnTo>
                    <a:lnTo>
                      <a:pt x="313" y="803"/>
                    </a:lnTo>
                    <a:lnTo>
                      <a:pt x="13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44"/>
              <p:cNvSpPr/>
              <p:nvPr/>
            </p:nvSpPr>
            <p:spPr>
              <a:xfrm>
                <a:off x="2618582" y="3405196"/>
                <a:ext cx="85039" cy="49440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768" extrusionOk="0">
                    <a:moveTo>
                      <a:pt x="1321" y="0"/>
                    </a:moveTo>
                    <a:lnTo>
                      <a:pt x="116" y="482"/>
                    </a:lnTo>
                    <a:lnTo>
                      <a:pt x="0" y="767"/>
                    </a:lnTo>
                    <a:lnTo>
                      <a:pt x="0" y="767"/>
                    </a:lnTo>
                    <a:lnTo>
                      <a:pt x="132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01" name="Google Shape;1401;p44"/>
            <p:cNvSpPr/>
            <p:nvPr/>
          </p:nvSpPr>
          <p:spPr>
            <a:xfrm>
              <a:off x="4891875" y="2494050"/>
              <a:ext cx="1361725" cy="843675"/>
            </a:xfrm>
            <a:custGeom>
              <a:avLst/>
              <a:gdLst/>
              <a:ahLst/>
              <a:cxnLst/>
              <a:rect l="l" t="t" r="r" b="b"/>
              <a:pathLst>
                <a:path w="54469" h="33747" extrusionOk="0">
                  <a:moveTo>
                    <a:pt x="54469" y="0"/>
                  </a:moveTo>
                  <a:cubicBezTo>
                    <a:pt x="49654" y="0"/>
                    <a:pt x="42251" y="6054"/>
                    <a:pt x="44404" y="10361"/>
                  </a:cubicBezTo>
                  <a:cubicBezTo>
                    <a:pt x="45640" y="12832"/>
                    <a:pt x="52302" y="13096"/>
                    <a:pt x="52693" y="10361"/>
                  </a:cubicBezTo>
                  <a:cubicBezTo>
                    <a:pt x="54233" y="-420"/>
                    <a:pt x="24420" y="3015"/>
                    <a:pt x="20130" y="13025"/>
                  </a:cubicBezTo>
                  <a:cubicBezTo>
                    <a:pt x="18384" y="17099"/>
                    <a:pt x="20573" y="22916"/>
                    <a:pt x="23978" y="25754"/>
                  </a:cubicBezTo>
                  <a:cubicBezTo>
                    <a:pt x="27548" y="28729"/>
                    <a:pt x="36615" y="29335"/>
                    <a:pt x="37892" y="24866"/>
                  </a:cubicBezTo>
                  <a:cubicBezTo>
                    <a:pt x="39734" y="18418"/>
                    <a:pt x="27466" y="12071"/>
                    <a:pt x="21018" y="13913"/>
                  </a:cubicBezTo>
                  <a:cubicBezTo>
                    <a:pt x="11756" y="16559"/>
                    <a:pt x="3046" y="24608"/>
                    <a:pt x="0" y="3374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  <p:grpSp>
        <p:nvGrpSpPr>
          <p:cNvPr id="1402" name="Google Shape;1402;p44"/>
          <p:cNvGrpSpPr/>
          <p:nvPr/>
        </p:nvGrpSpPr>
        <p:grpSpPr>
          <a:xfrm>
            <a:off x="1001731" y="3223256"/>
            <a:ext cx="3560577" cy="1596378"/>
            <a:chOff x="6100442" y="3551748"/>
            <a:chExt cx="3154862" cy="1414476"/>
          </a:xfrm>
        </p:grpSpPr>
        <p:sp>
          <p:nvSpPr>
            <p:cNvPr id="1403" name="Google Shape;1403;p44"/>
            <p:cNvSpPr/>
            <p:nvPr/>
          </p:nvSpPr>
          <p:spPr>
            <a:xfrm>
              <a:off x="7495004" y="3551748"/>
              <a:ext cx="572888" cy="1032010"/>
            </a:xfrm>
            <a:custGeom>
              <a:avLst/>
              <a:gdLst/>
              <a:ahLst/>
              <a:cxnLst/>
              <a:rect l="l" t="t" r="r" b="b"/>
              <a:pathLst>
                <a:path w="3596" h="6478" extrusionOk="0">
                  <a:moveTo>
                    <a:pt x="1794" y="1"/>
                  </a:moveTo>
                  <a:lnTo>
                    <a:pt x="1098" y="2535"/>
                  </a:lnTo>
                  <a:lnTo>
                    <a:pt x="1491" y="2017"/>
                  </a:lnTo>
                  <a:lnTo>
                    <a:pt x="1000" y="2865"/>
                  </a:lnTo>
                  <a:lnTo>
                    <a:pt x="670" y="4060"/>
                  </a:lnTo>
                  <a:lnTo>
                    <a:pt x="1348" y="3239"/>
                  </a:lnTo>
                  <a:lnTo>
                    <a:pt x="563" y="4461"/>
                  </a:lnTo>
                  <a:lnTo>
                    <a:pt x="268" y="5505"/>
                  </a:lnTo>
                  <a:lnTo>
                    <a:pt x="1080" y="5282"/>
                  </a:lnTo>
                  <a:lnTo>
                    <a:pt x="1080" y="5282"/>
                  </a:lnTo>
                  <a:lnTo>
                    <a:pt x="215" y="5710"/>
                  </a:lnTo>
                  <a:lnTo>
                    <a:pt x="1" y="6478"/>
                  </a:lnTo>
                  <a:lnTo>
                    <a:pt x="3596" y="6478"/>
                  </a:lnTo>
                  <a:lnTo>
                    <a:pt x="3364" y="5639"/>
                  </a:lnTo>
                  <a:lnTo>
                    <a:pt x="2258" y="4212"/>
                  </a:lnTo>
                  <a:lnTo>
                    <a:pt x="3168" y="4934"/>
                  </a:lnTo>
                  <a:lnTo>
                    <a:pt x="2784" y="3560"/>
                  </a:lnTo>
                  <a:lnTo>
                    <a:pt x="2053" y="2624"/>
                  </a:lnTo>
                  <a:lnTo>
                    <a:pt x="2722" y="3320"/>
                  </a:lnTo>
                  <a:lnTo>
                    <a:pt x="2392" y="2160"/>
                  </a:lnTo>
                  <a:lnTo>
                    <a:pt x="1740" y="902"/>
                  </a:lnTo>
                  <a:lnTo>
                    <a:pt x="2302" y="1839"/>
                  </a:lnTo>
                  <a:lnTo>
                    <a:pt x="179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04" name="Google Shape;1404;p44"/>
            <p:cNvGrpSpPr/>
            <p:nvPr/>
          </p:nvGrpSpPr>
          <p:grpSpPr>
            <a:xfrm>
              <a:off x="6100442" y="3744138"/>
              <a:ext cx="497701" cy="1047494"/>
              <a:chOff x="6601233" y="3833609"/>
              <a:chExt cx="201107" cy="423264"/>
            </a:xfrm>
          </p:grpSpPr>
          <p:sp>
            <p:nvSpPr>
              <p:cNvPr id="1405" name="Google Shape;1405;p44"/>
              <p:cNvSpPr/>
              <p:nvPr/>
            </p:nvSpPr>
            <p:spPr>
              <a:xfrm>
                <a:off x="6684534" y="4036904"/>
                <a:ext cx="33926" cy="219969"/>
              </a:xfrm>
              <a:custGeom>
                <a:avLst/>
                <a:gdLst/>
                <a:ahLst/>
                <a:cxnLst/>
                <a:rect l="l" t="t" r="r" b="b"/>
                <a:pathLst>
                  <a:path w="527" h="3417" extrusionOk="0">
                    <a:moveTo>
                      <a:pt x="268" y="0"/>
                    </a:moveTo>
                    <a:lnTo>
                      <a:pt x="72" y="2471"/>
                    </a:lnTo>
                    <a:lnTo>
                      <a:pt x="0" y="3417"/>
                    </a:lnTo>
                    <a:lnTo>
                      <a:pt x="527" y="3417"/>
                    </a:lnTo>
                    <a:lnTo>
                      <a:pt x="455" y="2471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44"/>
              <p:cNvSpPr/>
              <p:nvPr/>
            </p:nvSpPr>
            <p:spPr>
              <a:xfrm>
                <a:off x="6601233" y="3833609"/>
                <a:ext cx="201107" cy="362431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5630" extrusionOk="0">
                    <a:moveTo>
                      <a:pt x="1562" y="0"/>
                    </a:moveTo>
                    <a:lnTo>
                      <a:pt x="946" y="2204"/>
                    </a:lnTo>
                    <a:lnTo>
                      <a:pt x="1294" y="1758"/>
                    </a:lnTo>
                    <a:lnTo>
                      <a:pt x="866" y="2489"/>
                    </a:lnTo>
                    <a:lnTo>
                      <a:pt x="581" y="3533"/>
                    </a:lnTo>
                    <a:lnTo>
                      <a:pt x="1169" y="2819"/>
                    </a:lnTo>
                    <a:lnTo>
                      <a:pt x="482" y="3881"/>
                    </a:lnTo>
                    <a:lnTo>
                      <a:pt x="233" y="4791"/>
                    </a:lnTo>
                    <a:lnTo>
                      <a:pt x="233" y="4791"/>
                    </a:lnTo>
                    <a:lnTo>
                      <a:pt x="937" y="4595"/>
                    </a:lnTo>
                    <a:lnTo>
                      <a:pt x="937" y="4595"/>
                    </a:lnTo>
                    <a:lnTo>
                      <a:pt x="179" y="4969"/>
                    </a:lnTo>
                    <a:lnTo>
                      <a:pt x="1" y="5629"/>
                    </a:lnTo>
                    <a:lnTo>
                      <a:pt x="3123" y="5629"/>
                    </a:lnTo>
                    <a:lnTo>
                      <a:pt x="2918" y="4898"/>
                    </a:lnTo>
                    <a:lnTo>
                      <a:pt x="1963" y="3658"/>
                    </a:lnTo>
                    <a:lnTo>
                      <a:pt x="1963" y="3658"/>
                    </a:lnTo>
                    <a:lnTo>
                      <a:pt x="2748" y="4291"/>
                    </a:lnTo>
                    <a:lnTo>
                      <a:pt x="2418" y="3096"/>
                    </a:lnTo>
                    <a:lnTo>
                      <a:pt x="1776" y="2284"/>
                    </a:lnTo>
                    <a:lnTo>
                      <a:pt x="2356" y="2891"/>
                    </a:lnTo>
                    <a:lnTo>
                      <a:pt x="2356" y="2891"/>
                    </a:lnTo>
                    <a:lnTo>
                      <a:pt x="2079" y="1874"/>
                    </a:lnTo>
                    <a:lnTo>
                      <a:pt x="1508" y="785"/>
                    </a:lnTo>
                    <a:lnTo>
                      <a:pt x="1999" y="1597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07" name="Google Shape;1407;p44"/>
            <p:cNvSpPr/>
            <p:nvPr/>
          </p:nvSpPr>
          <p:spPr>
            <a:xfrm>
              <a:off x="6622599" y="3800712"/>
              <a:ext cx="538795" cy="1165512"/>
            </a:xfrm>
            <a:custGeom>
              <a:avLst/>
              <a:gdLst/>
              <a:ahLst/>
              <a:cxnLst/>
              <a:rect l="l" t="t" r="r" b="b"/>
              <a:pathLst>
                <a:path w="3382" h="7316" extrusionOk="0">
                  <a:moveTo>
                    <a:pt x="1695" y="0"/>
                  </a:moveTo>
                  <a:lnTo>
                    <a:pt x="1035" y="2864"/>
                  </a:lnTo>
                  <a:lnTo>
                    <a:pt x="1401" y="2284"/>
                  </a:lnTo>
                  <a:lnTo>
                    <a:pt x="946" y="3239"/>
                  </a:lnTo>
                  <a:lnTo>
                    <a:pt x="634" y="4595"/>
                  </a:lnTo>
                  <a:lnTo>
                    <a:pt x="1267" y="3658"/>
                  </a:lnTo>
                  <a:lnTo>
                    <a:pt x="526" y="5041"/>
                  </a:lnTo>
                  <a:lnTo>
                    <a:pt x="259" y="6227"/>
                  </a:lnTo>
                  <a:lnTo>
                    <a:pt x="1017" y="5978"/>
                  </a:lnTo>
                  <a:lnTo>
                    <a:pt x="1017" y="5978"/>
                  </a:lnTo>
                  <a:lnTo>
                    <a:pt x="205" y="6459"/>
                  </a:lnTo>
                  <a:lnTo>
                    <a:pt x="0" y="7316"/>
                  </a:lnTo>
                  <a:lnTo>
                    <a:pt x="3381" y="7316"/>
                  </a:lnTo>
                  <a:lnTo>
                    <a:pt x="3167" y="6370"/>
                  </a:lnTo>
                  <a:lnTo>
                    <a:pt x="2132" y="4755"/>
                  </a:lnTo>
                  <a:lnTo>
                    <a:pt x="2980" y="5585"/>
                  </a:lnTo>
                  <a:lnTo>
                    <a:pt x="2623" y="4024"/>
                  </a:lnTo>
                  <a:lnTo>
                    <a:pt x="1936" y="2962"/>
                  </a:lnTo>
                  <a:lnTo>
                    <a:pt x="1936" y="2962"/>
                  </a:lnTo>
                  <a:lnTo>
                    <a:pt x="2560" y="3756"/>
                  </a:lnTo>
                  <a:lnTo>
                    <a:pt x="2257" y="2445"/>
                  </a:lnTo>
                  <a:lnTo>
                    <a:pt x="1633" y="1026"/>
                  </a:lnTo>
                  <a:lnTo>
                    <a:pt x="1633" y="1026"/>
                  </a:lnTo>
                  <a:lnTo>
                    <a:pt x="2168" y="2079"/>
                  </a:lnTo>
                  <a:lnTo>
                    <a:pt x="16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4"/>
            <p:cNvSpPr/>
            <p:nvPr/>
          </p:nvSpPr>
          <p:spPr>
            <a:xfrm>
              <a:off x="7240798" y="4125345"/>
              <a:ext cx="375370" cy="695932"/>
            </a:xfrm>
            <a:custGeom>
              <a:avLst/>
              <a:gdLst/>
              <a:ahLst/>
              <a:cxnLst/>
              <a:rect l="l" t="t" r="r" b="b"/>
              <a:pathLst>
                <a:path w="2945" h="5460" extrusionOk="0">
                  <a:moveTo>
                    <a:pt x="1517" y="0"/>
                  </a:moveTo>
                  <a:lnTo>
                    <a:pt x="813" y="2525"/>
                  </a:lnTo>
                  <a:lnTo>
                    <a:pt x="1214" y="2016"/>
                  </a:lnTo>
                  <a:lnTo>
                    <a:pt x="804" y="2730"/>
                  </a:lnTo>
                  <a:lnTo>
                    <a:pt x="732" y="2855"/>
                  </a:lnTo>
                  <a:lnTo>
                    <a:pt x="723" y="2864"/>
                  </a:lnTo>
                  <a:lnTo>
                    <a:pt x="625" y="3203"/>
                  </a:lnTo>
                  <a:lnTo>
                    <a:pt x="393" y="4059"/>
                  </a:lnTo>
                  <a:lnTo>
                    <a:pt x="830" y="3524"/>
                  </a:lnTo>
                  <a:lnTo>
                    <a:pt x="1071" y="3230"/>
                  </a:lnTo>
                  <a:lnTo>
                    <a:pt x="857" y="3560"/>
                  </a:lnTo>
                  <a:lnTo>
                    <a:pt x="286" y="4452"/>
                  </a:lnTo>
                  <a:lnTo>
                    <a:pt x="135" y="4978"/>
                  </a:lnTo>
                  <a:lnTo>
                    <a:pt x="1" y="5460"/>
                  </a:lnTo>
                  <a:lnTo>
                    <a:pt x="161" y="5460"/>
                  </a:lnTo>
                  <a:lnTo>
                    <a:pt x="804" y="5282"/>
                  </a:lnTo>
                  <a:lnTo>
                    <a:pt x="447" y="5460"/>
                  </a:lnTo>
                  <a:lnTo>
                    <a:pt x="2945" y="5460"/>
                  </a:lnTo>
                  <a:lnTo>
                    <a:pt x="2151" y="4425"/>
                  </a:lnTo>
                  <a:lnTo>
                    <a:pt x="1981" y="4202"/>
                  </a:lnTo>
                  <a:lnTo>
                    <a:pt x="2258" y="4425"/>
                  </a:lnTo>
                  <a:lnTo>
                    <a:pt x="2891" y="4934"/>
                  </a:lnTo>
                  <a:lnTo>
                    <a:pt x="2749" y="4425"/>
                  </a:lnTo>
                  <a:lnTo>
                    <a:pt x="2508" y="3560"/>
                  </a:lnTo>
                  <a:lnTo>
                    <a:pt x="2347" y="3355"/>
                  </a:lnTo>
                  <a:lnTo>
                    <a:pt x="2240" y="3221"/>
                  </a:lnTo>
                  <a:lnTo>
                    <a:pt x="2151" y="3105"/>
                  </a:lnTo>
                  <a:lnTo>
                    <a:pt x="1776" y="2614"/>
                  </a:lnTo>
                  <a:lnTo>
                    <a:pt x="2169" y="3033"/>
                  </a:lnTo>
                  <a:lnTo>
                    <a:pt x="2329" y="3194"/>
                  </a:lnTo>
                  <a:lnTo>
                    <a:pt x="2436" y="3310"/>
                  </a:lnTo>
                  <a:lnTo>
                    <a:pt x="2401" y="3176"/>
                  </a:lnTo>
                  <a:lnTo>
                    <a:pt x="2267" y="2694"/>
                  </a:lnTo>
                  <a:lnTo>
                    <a:pt x="2115" y="2150"/>
                  </a:lnTo>
                  <a:lnTo>
                    <a:pt x="1455" y="901"/>
                  </a:lnTo>
                  <a:lnTo>
                    <a:pt x="2026" y="1829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4"/>
            <p:cNvSpPr/>
            <p:nvPr/>
          </p:nvSpPr>
          <p:spPr>
            <a:xfrm>
              <a:off x="8051726" y="3935001"/>
              <a:ext cx="414343" cy="896923"/>
            </a:xfrm>
            <a:custGeom>
              <a:avLst/>
              <a:gdLst/>
              <a:ahLst/>
              <a:cxnLst/>
              <a:rect l="l" t="t" r="r" b="b"/>
              <a:pathLst>
                <a:path w="3891" h="8423" extrusionOk="0">
                  <a:moveTo>
                    <a:pt x="1945" y="1"/>
                  </a:moveTo>
                  <a:lnTo>
                    <a:pt x="1187" y="3302"/>
                  </a:lnTo>
                  <a:lnTo>
                    <a:pt x="1187" y="3302"/>
                  </a:lnTo>
                  <a:lnTo>
                    <a:pt x="1606" y="2633"/>
                  </a:lnTo>
                  <a:lnTo>
                    <a:pt x="1089" y="3730"/>
                  </a:lnTo>
                  <a:lnTo>
                    <a:pt x="723" y="5282"/>
                  </a:lnTo>
                  <a:lnTo>
                    <a:pt x="1464" y="4212"/>
                  </a:lnTo>
                  <a:lnTo>
                    <a:pt x="607" y="5808"/>
                  </a:lnTo>
                  <a:lnTo>
                    <a:pt x="295" y="7173"/>
                  </a:lnTo>
                  <a:lnTo>
                    <a:pt x="1169" y="6879"/>
                  </a:lnTo>
                  <a:lnTo>
                    <a:pt x="233" y="7441"/>
                  </a:lnTo>
                  <a:lnTo>
                    <a:pt x="1" y="8422"/>
                  </a:lnTo>
                  <a:lnTo>
                    <a:pt x="3890" y="8422"/>
                  </a:lnTo>
                  <a:lnTo>
                    <a:pt x="3640" y="7334"/>
                  </a:lnTo>
                  <a:lnTo>
                    <a:pt x="2445" y="5478"/>
                  </a:lnTo>
                  <a:lnTo>
                    <a:pt x="3426" y="6424"/>
                  </a:lnTo>
                  <a:lnTo>
                    <a:pt x="3016" y="4640"/>
                  </a:lnTo>
                  <a:lnTo>
                    <a:pt x="2222" y="3418"/>
                  </a:lnTo>
                  <a:lnTo>
                    <a:pt x="2945" y="4319"/>
                  </a:lnTo>
                  <a:lnTo>
                    <a:pt x="2597" y="2811"/>
                  </a:lnTo>
                  <a:lnTo>
                    <a:pt x="1883" y="1178"/>
                  </a:lnTo>
                  <a:lnTo>
                    <a:pt x="2498" y="2392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4"/>
            <p:cNvSpPr/>
            <p:nvPr/>
          </p:nvSpPr>
          <p:spPr>
            <a:xfrm>
              <a:off x="8702638" y="3694509"/>
              <a:ext cx="552667" cy="996227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2" name="Google Shape;1412;p44"/>
          <p:cNvSpPr/>
          <p:nvPr/>
        </p:nvSpPr>
        <p:spPr>
          <a:xfrm>
            <a:off x="3115375" y="3032400"/>
            <a:ext cx="1186104" cy="190849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9" name="Google Shape;1869;p55"/>
          <p:cNvGrpSpPr/>
          <p:nvPr/>
        </p:nvGrpSpPr>
        <p:grpSpPr>
          <a:xfrm>
            <a:off x="6145427" y="3292849"/>
            <a:ext cx="2839144" cy="1595610"/>
            <a:chOff x="6145427" y="3292849"/>
            <a:chExt cx="2839144" cy="1595610"/>
          </a:xfrm>
        </p:grpSpPr>
        <p:sp>
          <p:nvSpPr>
            <p:cNvPr id="1870" name="Google Shape;1870;p55"/>
            <p:cNvSpPr/>
            <p:nvPr/>
          </p:nvSpPr>
          <p:spPr>
            <a:xfrm>
              <a:off x="8566668" y="3292849"/>
              <a:ext cx="417903" cy="904672"/>
            </a:xfrm>
            <a:custGeom>
              <a:avLst/>
              <a:gdLst/>
              <a:ahLst/>
              <a:cxnLst/>
              <a:rect l="l" t="t" r="r" b="b"/>
              <a:pathLst>
                <a:path w="3891" h="8423" extrusionOk="0">
                  <a:moveTo>
                    <a:pt x="1945" y="1"/>
                  </a:moveTo>
                  <a:lnTo>
                    <a:pt x="1187" y="3302"/>
                  </a:lnTo>
                  <a:lnTo>
                    <a:pt x="1187" y="3302"/>
                  </a:lnTo>
                  <a:lnTo>
                    <a:pt x="1606" y="2633"/>
                  </a:lnTo>
                  <a:lnTo>
                    <a:pt x="1089" y="3730"/>
                  </a:lnTo>
                  <a:lnTo>
                    <a:pt x="723" y="5282"/>
                  </a:lnTo>
                  <a:lnTo>
                    <a:pt x="1464" y="4212"/>
                  </a:lnTo>
                  <a:lnTo>
                    <a:pt x="607" y="5808"/>
                  </a:lnTo>
                  <a:lnTo>
                    <a:pt x="295" y="7173"/>
                  </a:lnTo>
                  <a:lnTo>
                    <a:pt x="1169" y="6879"/>
                  </a:lnTo>
                  <a:lnTo>
                    <a:pt x="233" y="7441"/>
                  </a:lnTo>
                  <a:lnTo>
                    <a:pt x="1" y="8422"/>
                  </a:lnTo>
                  <a:lnTo>
                    <a:pt x="3890" y="8422"/>
                  </a:lnTo>
                  <a:lnTo>
                    <a:pt x="3640" y="7334"/>
                  </a:lnTo>
                  <a:lnTo>
                    <a:pt x="2445" y="5478"/>
                  </a:lnTo>
                  <a:lnTo>
                    <a:pt x="3426" y="6424"/>
                  </a:lnTo>
                  <a:lnTo>
                    <a:pt x="3016" y="4640"/>
                  </a:lnTo>
                  <a:lnTo>
                    <a:pt x="2222" y="3418"/>
                  </a:lnTo>
                  <a:lnTo>
                    <a:pt x="2945" y="4319"/>
                  </a:lnTo>
                  <a:lnTo>
                    <a:pt x="2597" y="2811"/>
                  </a:lnTo>
                  <a:lnTo>
                    <a:pt x="1883" y="1178"/>
                  </a:lnTo>
                  <a:lnTo>
                    <a:pt x="2498" y="2392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55"/>
            <p:cNvSpPr/>
            <p:nvPr/>
          </p:nvSpPr>
          <p:spPr>
            <a:xfrm>
              <a:off x="7093350" y="3587959"/>
              <a:ext cx="361503" cy="651639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72" name="Google Shape;1872;p55"/>
            <p:cNvGrpSpPr/>
            <p:nvPr/>
          </p:nvGrpSpPr>
          <p:grpSpPr>
            <a:xfrm>
              <a:off x="7933205" y="3736475"/>
              <a:ext cx="497701" cy="1047494"/>
              <a:chOff x="6546370" y="3833609"/>
              <a:chExt cx="201107" cy="423264"/>
            </a:xfrm>
          </p:grpSpPr>
          <p:sp>
            <p:nvSpPr>
              <p:cNvPr id="1873" name="Google Shape;1873;p55"/>
              <p:cNvSpPr/>
              <p:nvPr/>
            </p:nvSpPr>
            <p:spPr>
              <a:xfrm>
                <a:off x="6629671" y="4036904"/>
                <a:ext cx="33926" cy="219969"/>
              </a:xfrm>
              <a:custGeom>
                <a:avLst/>
                <a:gdLst/>
                <a:ahLst/>
                <a:cxnLst/>
                <a:rect l="l" t="t" r="r" b="b"/>
                <a:pathLst>
                  <a:path w="527" h="3417" extrusionOk="0">
                    <a:moveTo>
                      <a:pt x="268" y="0"/>
                    </a:moveTo>
                    <a:lnTo>
                      <a:pt x="72" y="2471"/>
                    </a:lnTo>
                    <a:lnTo>
                      <a:pt x="0" y="3417"/>
                    </a:lnTo>
                    <a:lnTo>
                      <a:pt x="527" y="3417"/>
                    </a:lnTo>
                    <a:lnTo>
                      <a:pt x="455" y="2471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2A25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4" name="Google Shape;1874;p55"/>
              <p:cNvSpPr/>
              <p:nvPr/>
            </p:nvSpPr>
            <p:spPr>
              <a:xfrm>
                <a:off x="6546370" y="3833609"/>
                <a:ext cx="201107" cy="362431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5630" extrusionOk="0">
                    <a:moveTo>
                      <a:pt x="1562" y="0"/>
                    </a:moveTo>
                    <a:lnTo>
                      <a:pt x="946" y="2204"/>
                    </a:lnTo>
                    <a:lnTo>
                      <a:pt x="1294" y="1758"/>
                    </a:lnTo>
                    <a:lnTo>
                      <a:pt x="866" y="2489"/>
                    </a:lnTo>
                    <a:lnTo>
                      <a:pt x="581" y="3533"/>
                    </a:lnTo>
                    <a:lnTo>
                      <a:pt x="1169" y="2819"/>
                    </a:lnTo>
                    <a:lnTo>
                      <a:pt x="482" y="3881"/>
                    </a:lnTo>
                    <a:lnTo>
                      <a:pt x="233" y="4791"/>
                    </a:lnTo>
                    <a:lnTo>
                      <a:pt x="233" y="4791"/>
                    </a:lnTo>
                    <a:lnTo>
                      <a:pt x="937" y="4595"/>
                    </a:lnTo>
                    <a:lnTo>
                      <a:pt x="937" y="4595"/>
                    </a:lnTo>
                    <a:lnTo>
                      <a:pt x="179" y="4969"/>
                    </a:lnTo>
                    <a:lnTo>
                      <a:pt x="1" y="5629"/>
                    </a:lnTo>
                    <a:lnTo>
                      <a:pt x="3123" y="5629"/>
                    </a:lnTo>
                    <a:lnTo>
                      <a:pt x="2918" y="4898"/>
                    </a:lnTo>
                    <a:lnTo>
                      <a:pt x="1963" y="3658"/>
                    </a:lnTo>
                    <a:lnTo>
                      <a:pt x="1963" y="3658"/>
                    </a:lnTo>
                    <a:lnTo>
                      <a:pt x="2748" y="4291"/>
                    </a:lnTo>
                    <a:lnTo>
                      <a:pt x="2418" y="3096"/>
                    </a:lnTo>
                    <a:lnTo>
                      <a:pt x="1776" y="2284"/>
                    </a:lnTo>
                    <a:lnTo>
                      <a:pt x="2356" y="2891"/>
                    </a:lnTo>
                    <a:lnTo>
                      <a:pt x="2356" y="2891"/>
                    </a:lnTo>
                    <a:lnTo>
                      <a:pt x="2079" y="1874"/>
                    </a:lnTo>
                    <a:lnTo>
                      <a:pt x="1508" y="785"/>
                    </a:lnTo>
                    <a:lnTo>
                      <a:pt x="1999" y="1597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rgbClr val="2A25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75" name="Google Shape;1875;p55"/>
            <p:cNvSpPr/>
            <p:nvPr/>
          </p:nvSpPr>
          <p:spPr>
            <a:xfrm>
              <a:off x="6145427" y="4135133"/>
              <a:ext cx="417904" cy="753326"/>
            </a:xfrm>
            <a:custGeom>
              <a:avLst/>
              <a:gdLst/>
              <a:ahLst/>
              <a:cxnLst/>
              <a:rect l="l" t="t" r="r" b="b"/>
              <a:pathLst>
                <a:path w="4336" h="7816" extrusionOk="0">
                  <a:moveTo>
                    <a:pt x="2168" y="0"/>
                  </a:moveTo>
                  <a:lnTo>
                    <a:pt x="1320" y="3060"/>
                  </a:lnTo>
                  <a:lnTo>
                    <a:pt x="1793" y="2436"/>
                  </a:lnTo>
                  <a:lnTo>
                    <a:pt x="1213" y="3462"/>
                  </a:lnTo>
                  <a:lnTo>
                    <a:pt x="812" y="4898"/>
                  </a:lnTo>
                  <a:lnTo>
                    <a:pt x="1624" y="3908"/>
                  </a:lnTo>
                  <a:lnTo>
                    <a:pt x="678" y="5380"/>
                  </a:lnTo>
                  <a:lnTo>
                    <a:pt x="330" y="6647"/>
                  </a:lnTo>
                  <a:lnTo>
                    <a:pt x="330" y="6647"/>
                  </a:lnTo>
                  <a:lnTo>
                    <a:pt x="1303" y="6379"/>
                  </a:lnTo>
                  <a:lnTo>
                    <a:pt x="259" y="6896"/>
                  </a:lnTo>
                  <a:lnTo>
                    <a:pt x="0" y="7815"/>
                  </a:lnTo>
                  <a:lnTo>
                    <a:pt x="4336" y="7815"/>
                  </a:lnTo>
                  <a:lnTo>
                    <a:pt x="4059" y="6798"/>
                  </a:lnTo>
                  <a:lnTo>
                    <a:pt x="2730" y="5076"/>
                  </a:lnTo>
                  <a:lnTo>
                    <a:pt x="3818" y="5960"/>
                  </a:lnTo>
                  <a:lnTo>
                    <a:pt x="3363" y="4300"/>
                  </a:lnTo>
                  <a:lnTo>
                    <a:pt x="2480" y="3167"/>
                  </a:lnTo>
                  <a:lnTo>
                    <a:pt x="3283" y="4006"/>
                  </a:lnTo>
                  <a:lnTo>
                    <a:pt x="2890" y="2605"/>
                  </a:lnTo>
                  <a:lnTo>
                    <a:pt x="2096" y="1089"/>
                  </a:lnTo>
                  <a:lnTo>
                    <a:pt x="2783" y="2213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6" name="Google Shape;1876;p55"/>
          <p:cNvSpPr txBox="1">
            <a:spLocks noGrp="1"/>
          </p:cNvSpPr>
          <p:nvPr>
            <p:ph type="title"/>
          </p:nvPr>
        </p:nvSpPr>
        <p:spPr>
          <a:xfrm>
            <a:off x="3950527" y="224853"/>
            <a:ext cx="4480373" cy="10325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/>
              <a:t>Описание приложения</a:t>
            </a:r>
            <a:endParaRPr sz="3200" dirty="0"/>
          </a:p>
        </p:txBody>
      </p:sp>
      <p:sp>
        <p:nvSpPr>
          <p:cNvPr id="1877" name="Google Shape;1877;p55"/>
          <p:cNvSpPr txBox="1">
            <a:spLocks noGrp="1"/>
          </p:cNvSpPr>
          <p:nvPr>
            <p:ph type="subTitle" idx="1"/>
          </p:nvPr>
        </p:nvSpPr>
        <p:spPr>
          <a:xfrm>
            <a:off x="3336187" y="1257436"/>
            <a:ext cx="5648383" cy="22449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>
                <a:latin typeface="Bahnschrift SemiLight SemiConde" panose="020B0502040204020203" pitchFamily="34" charset="0"/>
              </a:rPr>
              <a:t>Создаваемое мобильное приложение будет представлять собой набор </a:t>
            </a:r>
            <a:r>
              <a:rPr lang="ru-RU" dirty="0" err="1">
                <a:latin typeface="Bahnschrift SemiLight SemiConde" panose="020B0502040204020203" pitchFamily="34" charset="0"/>
              </a:rPr>
              <a:t>аудиоэкскурсий</a:t>
            </a:r>
            <a:r>
              <a:rPr lang="ru-RU" dirty="0">
                <a:latin typeface="Bahnschrift SemiLight SemiConde" panose="020B0502040204020203" pitchFamily="34" charset="0"/>
              </a:rPr>
              <a:t>, озвученных с помощью нейросетей голосами медийных и популярных личностей. По прибытии в туристическую компанию туристы будут получать рекомендацию о его установке. Приложение поможет отдыхающим насладиться индивидуальной экскурсией с их кумиром, ознакомится с объектами туристского показа и получить удовольствие от поездки.  </a:t>
            </a:r>
            <a:endParaRPr dirty="0">
              <a:latin typeface="Bahnschrift SemiLight SemiConde" panose="020B0502040204020203" pitchFamily="34" charset="0"/>
            </a:endParaRPr>
          </a:p>
        </p:txBody>
      </p:sp>
      <p:grpSp>
        <p:nvGrpSpPr>
          <p:cNvPr id="1879" name="Google Shape;1879;p55"/>
          <p:cNvGrpSpPr/>
          <p:nvPr/>
        </p:nvGrpSpPr>
        <p:grpSpPr>
          <a:xfrm>
            <a:off x="3241149" y="744316"/>
            <a:ext cx="484200" cy="558000"/>
            <a:chOff x="7326375" y="762075"/>
            <a:chExt cx="484200" cy="558000"/>
          </a:xfrm>
        </p:grpSpPr>
        <p:sp>
          <p:nvSpPr>
            <p:cNvPr id="1880" name="Google Shape;1880;p55"/>
            <p:cNvSpPr/>
            <p:nvPr/>
          </p:nvSpPr>
          <p:spPr>
            <a:xfrm>
              <a:off x="7531575" y="1041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55"/>
            <p:cNvSpPr/>
            <p:nvPr/>
          </p:nvSpPr>
          <p:spPr>
            <a:xfrm>
              <a:off x="7326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1" name="Google Shape;1961;p55"/>
          <p:cNvGrpSpPr/>
          <p:nvPr/>
        </p:nvGrpSpPr>
        <p:grpSpPr>
          <a:xfrm>
            <a:off x="248199" y="3456424"/>
            <a:ext cx="5154467" cy="1577006"/>
            <a:chOff x="120199" y="3803274"/>
            <a:chExt cx="5154467" cy="1577006"/>
          </a:xfrm>
        </p:grpSpPr>
        <p:grpSp>
          <p:nvGrpSpPr>
            <p:cNvPr id="1962" name="Google Shape;1962;p55"/>
            <p:cNvGrpSpPr/>
            <p:nvPr/>
          </p:nvGrpSpPr>
          <p:grpSpPr>
            <a:xfrm>
              <a:off x="3198130" y="3988263"/>
              <a:ext cx="497701" cy="1047494"/>
              <a:chOff x="6555578" y="3799525"/>
              <a:chExt cx="201107" cy="423264"/>
            </a:xfrm>
          </p:grpSpPr>
          <p:sp>
            <p:nvSpPr>
              <p:cNvPr id="1963" name="Google Shape;1963;p55"/>
              <p:cNvSpPr/>
              <p:nvPr/>
            </p:nvSpPr>
            <p:spPr>
              <a:xfrm>
                <a:off x="6638878" y="4002820"/>
                <a:ext cx="33926" cy="219969"/>
              </a:xfrm>
              <a:custGeom>
                <a:avLst/>
                <a:gdLst/>
                <a:ahLst/>
                <a:cxnLst/>
                <a:rect l="l" t="t" r="r" b="b"/>
                <a:pathLst>
                  <a:path w="527" h="3417" extrusionOk="0">
                    <a:moveTo>
                      <a:pt x="268" y="0"/>
                    </a:moveTo>
                    <a:lnTo>
                      <a:pt x="72" y="2471"/>
                    </a:lnTo>
                    <a:lnTo>
                      <a:pt x="0" y="3417"/>
                    </a:lnTo>
                    <a:lnTo>
                      <a:pt x="527" y="3417"/>
                    </a:lnTo>
                    <a:lnTo>
                      <a:pt x="455" y="2471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2A25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4" name="Google Shape;1964;p55"/>
              <p:cNvSpPr/>
              <p:nvPr/>
            </p:nvSpPr>
            <p:spPr>
              <a:xfrm>
                <a:off x="6555578" y="3799525"/>
                <a:ext cx="201107" cy="362431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5630" extrusionOk="0">
                    <a:moveTo>
                      <a:pt x="1562" y="0"/>
                    </a:moveTo>
                    <a:lnTo>
                      <a:pt x="946" y="2204"/>
                    </a:lnTo>
                    <a:lnTo>
                      <a:pt x="1294" y="1758"/>
                    </a:lnTo>
                    <a:lnTo>
                      <a:pt x="866" y="2489"/>
                    </a:lnTo>
                    <a:lnTo>
                      <a:pt x="581" y="3533"/>
                    </a:lnTo>
                    <a:lnTo>
                      <a:pt x="1169" y="2819"/>
                    </a:lnTo>
                    <a:lnTo>
                      <a:pt x="482" y="3881"/>
                    </a:lnTo>
                    <a:lnTo>
                      <a:pt x="233" y="4791"/>
                    </a:lnTo>
                    <a:lnTo>
                      <a:pt x="233" y="4791"/>
                    </a:lnTo>
                    <a:lnTo>
                      <a:pt x="937" y="4595"/>
                    </a:lnTo>
                    <a:lnTo>
                      <a:pt x="937" y="4595"/>
                    </a:lnTo>
                    <a:lnTo>
                      <a:pt x="179" y="4969"/>
                    </a:lnTo>
                    <a:lnTo>
                      <a:pt x="1" y="5629"/>
                    </a:lnTo>
                    <a:lnTo>
                      <a:pt x="3123" y="5629"/>
                    </a:lnTo>
                    <a:lnTo>
                      <a:pt x="2918" y="4898"/>
                    </a:lnTo>
                    <a:lnTo>
                      <a:pt x="1963" y="3658"/>
                    </a:lnTo>
                    <a:lnTo>
                      <a:pt x="1963" y="3658"/>
                    </a:lnTo>
                    <a:lnTo>
                      <a:pt x="2748" y="4291"/>
                    </a:lnTo>
                    <a:lnTo>
                      <a:pt x="2418" y="3096"/>
                    </a:lnTo>
                    <a:lnTo>
                      <a:pt x="1776" y="2284"/>
                    </a:lnTo>
                    <a:lnTo>
                      <a:pt x="2356" y="2891"/>
                    </a:lnTo>
                    <a:lnTo>
                      <a:pt x="2356" y="2891"/>
                    </a:lnTo>
                    <a:lnTo>
                      <a:pt x="2079" y="1874"/>
                    </a:lnTo>
                    <a:lnTo>
                      <a:pt x="1508" y="785"/>
                    </a:lnTo>
                    <a:lnTo>
                      <a:pt x="1999" y="1597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rgbClr val="2A25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65" name="Google Shape;1965;p55"/>
            <p:cNvSpPr/>
            <p:nvPr/>
          </p:nvSpPr>
          <p:spPr>
            <a:xfrm>
              <a:off x="120199" y="3803274"/>
              <a:ext cx="538795" cy="1165512"/>
            </a:xfrm>
            <a:custGeom>
              <a:avLst/>
              <a:gdLst/>
              <a:ahLst/>
              <a:cxnLst/>
              <a:rect l="l" t="t" r="r" b="b"/>
              <a:pathLst>
                <a:path w="3382" h="7316" extrusionOk="0">
                  <a:moveTo>
                    <a:pt x="1695" y="0"/>
                  </a:moveTo>
                  <a:lnTo>
                    <a:pt x="1035" y="2864"/>
                  </a:lnTo>
                  <a:lnTo>
                    <a:pt x="1401" y="2284"/>
                  </a:lnTo>
                  <a:lnTo>
                    <a:pt x="946" y="3239"/>
                  </a:lnTo>
                  <a:lnTo>
                    <a:pt x="634" y="4595"/>
                  </a:lnTo>
                  <a:lnTo>
                    <a:pt x="1267" y="3658"/>
                  </a:lnTo>
                  <a:lnTo>
                    <a:pt x="526" y="5041"/>
                  </a:lnTo>
                  <a:lnTo>
                    <a:pt x="259" y="6227"/>
                  </a:lnTo>
                  <a:lnTo>
                    <a:pt x="1017" y="5978"/>
                  </a:lnTo>
                  <a:lnTo>
                    <a:pt x="1017" y="5978"/>
                  </a:lnTo>
                  <a:lnTo>
                    <a:pt x="205" y="6459"/>
                  </a:lnTo>
                  <a:lnTo>
                    <a:pt x="0" y="7316"/>
                  </a:lnTo>
                  <a:lnTo>
                    <a:pt x="3381" y="7316"/>
                  </a:lnTo>
                  <a:lnTo>
                    <a:pt x="3167" y="6370"/>
                  </a:lnTo>
                  <a:lnTo>
                    <a:pt x="2132" y="4755"/>
                  </a:lnTo>
                  <a:lnTo>
                    <a:pt x="2980" y="5585"/>
                  </a:lnTo>
                  <a:lnTo>
                    <a:pt x="2623" y="4024"/>
                  </a:lnTo>
                  <a:lnTo>
                    <a:pt x="1936" y="2962"/>
                  </a:lnTo>
                  <a:lnTo>
                    <a:pt x="1936" y="2962"/>
                  </a:lnTo>
                  <a:lnTo>
                    <a:pt x="2560" y="3756"/>
                  </a:lnTo>
                  <a:lnTo>
                    <a:pt x="2257" y="2445"/>
                  </a:lnTo>
                  <a:lnTo>
                    <a:pt x="1633" y="1026"/>
                  </a:lnTo>
                  <a:lnTo>
                    <a:pt x="1633" y="1026"/>
                  </a:lnTo>
                  <a:lnTo>
                    <a:pt x="2168" y="2079"/>
                  </a:lnTo>
                  <a:lnTo>
                    <a:pt x="1695" y="0"/>
                  </a:ln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66" name="Google Shape;1966;p55"/>
            <p:cNvGrpSpPr/>
            <p:nvPr/>
          </p:nvGrpSpPr>
          <p:grpSpPr>
            <a:xfrm>
              <a:off x="4030358" y="4110121"/>
              <a:ext cx="1244307" cy="1270159"/>
              <a:chOff x="4030358" y="4110121"/>
              <a:chExt cx="1244307" cy="1270159"/>
            </a:xfrm>
          </p:grpSpPr>
          <p:grpSp>
            <p:nvGrpSpPr>
              <p:cNvPr id="1967" name="Google Shape;1967;p55"/>
              <p:cNvGrpSpPr/>
              <p:nvPr/>
            </p:nvGrpSpPr>
            <p:grpSpPr>
              <a:xfrm>
                <a:off x="4030358" y="4264078"/>
                <a:ext cx="393207" cy="962255"/>
                <a:chOff x="5724904" y="2758554"/>
                <a:chExt cx="228596" cy="559418"/>
              </a:xfrm>
            </p:grpSpPr>
            <p:sp>
              <p:nvSpPr>
                <p:cNvPr id="1968" name="Google Shape;1968;p55"/>
                <p:cNvSpPr/>
                <p:nvPr/>
              </p:nvSpPr>
              <p:spPr>
                <a:xfrm>
                  <a:off x="5724904" y="2758554"/>
                  <a:ext cx="228596" cy="558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1" h="8672" extrusionOk="0">
                      <a:moveTo>
                        <a:pt x="1776" y="0"/>
                      </a:moveTo>
                      <a:cubicBezTo>
                        <a:pt x="0" y="0"/>
                        <a:pt x="1187" y="8671"/>
                        <a:pt x="1187" y="8671"/>
                      </a:cubicBezTo>
                      <a:lnTo>
                        <a:pt x="2498" y="8671"/>
                      </a:lnTo>
                      <a:cubicBezTo>
                        <a:pt x="2498" y="8671"/>
                        <a:pt x="3551" y="0"/>
                        <a:pt x="1776" y="0"/>
                      </a:cubicBezTo>
                      <a:close/>
                    </a:path>
                  </a:pathLst>
                </a:custGeom>
                <a:solidFill>
                  <a:srgbClr val="435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969" name="Google Shape;1969;p55"/>
                <p:cNvGrpSpPr/>
                <p:nvPr/>
              </p:nvGrpSpPr>
              <p:grpSpPr>
                <a:xfrm>
                  <a:off x="5793785" y="2828593"/>
                  <a:ext cx="91412" cy="489379"/>
                  <a:chOff x="5793785" y="2828593"/>
                  <a:chExt cx="91412" cy="489379"/>
                </a:xfrm>
              </p:grpSpPr>
              <p:sp>
                <p:nvSpPr>
                  <p:cNvPr id="1970" name="Google Shape;1970;p55"/>
                  <p:cNvSpPr/>
                  <p:nvPr/>
                </p:nvSpPr>
                <p:spPr>
                  <a:xfrm>
                    <a:off x="5839748" y="2828593"/>
                    <a:ext cx="2382" cy="4893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" h="7602" extrusionOk="0">
                        <a:moveTo>
                          <a:pt x="18" y="0"/>
                        </a:moveTo>
                        <a:cubicBezTo>
                          <a:pt x="9" y="0"/>
                          <a:pt x="0" y="9"/>
                          <a:pt x="0" y="18"/>
                        </a:cubicBezTo>
                        <a:lnTo>
                          <a:pt x="0" y="7583"/>
                        </a:lnTo>
                        <a:cubicBezTo>
                          <a:pt x="0" y="7592"/>
                          <a:pt x="9" y="7601"/>
                          <a:pt x="18" y="7601"/>
                        </a:cubicBezTo>
                        <a:cubicBezTo>
                          <a:pt x="27" y="7601"/>
                          <a:pt x="36" y="7592"/>
                          <a:pt x="36" y="7583"/>
                        </a:cubicBezTo>
                        <a:lnTo>
                          <a:pt x="36" y="18"/>
                        </a:lnTo>
                        <a:cubicBezTo>
                          <a:pt x="36" y="9"/>
                          <a:pt x="27" y="0"/>
                          <a:pt x="18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71" name="Google Shape;1971;p55"/>
                  <p:cNvSpPr/>
                  <p:nvPr/>
                </p:nvSpPr>
                <p:spPr>
                  <a:xfrm>
                    <a:off x="5839748" y="2875844"/>
                    <a:ext cx="43131" cy="607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4" extrusionOk="0">
                        <a:moveTo>
                          <a:pt x="643" y="0"/>
                        </a:moveTo>
                        <a:cubicBezTo>
                          <a:pt x="636" y="0"/>
                          <a:pt x="629" y="2"/>
                          <a:pt x="625" y="7"/>
                        </a:cubicBezTo>
                        <a:lnTo>
                          <a:pt x="0" y="908"/>
                        </a:lnTo>
                        <a:cubicBezTo>
                          <a:pt x="0" y="917"/>
                          <a:pt x="0" y="935"/>
                          <a:pt x="9" y="935"/>
                        </a:cubicBezTo>
                        <a:cubicBezTo>
                          <a:pt x="9" y="944"/>
                          <a:pt x="18" y="944"/>
                          <a:pt x="18" y="944"/>
                        </a:cubicBezTo>
                        <a:cubicBezTo>
                          <a:pt x="27" y="944"/>
                          <a:pt x="27" y="935"/>
                          <a:pt x="36" y="935"/>
                        </a:cubicBezTo>
                        <a:lnTo>
                          <a:pt x="661" y="34"/>
                        </a:lnTo>
                        <a:cubicBezTo>
                          <a:pt x="670" y="25"/>
                          <a:pt x="670" y="7"/>
                          <a:pt x="661" y="7"/>
                        </a:cubicBezTo>
                        <a:cubicBezTo>
                          <a:pt x="656" y="2"/>
                          <a:pt x="649" y="0"/>
                          <a:pt x="643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72" name="Google Shape;1972;p55"/>
                  <p:cNvSpPr/>
                  <p:nvPr/>
                </p:nvSpPr>
                <p:spPr>
                  <a:xfrm>
                    <a:off x="5793785" y="2904942"/>
                    <a:ext cx="48925" cy="822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0" h="1277" extrusionOk="0">
                        <a:moveTo>
                          <a:pt x="19" y="1"/>
                        </a:moveTo>
                        <a:cubicBezTo>
                          <a:pt x="10" y="10"/>
                          <a:pt x="1" y="19"/>
                          <a:pt x="10" y="28"/>
                        </a:cubicBezTo>
                        <a:lnTo>
                          <a:pt x="714" y="1268"/>
                        </a:lnTo>
                        <a:cubicBezTo>
                          <a:pt x="723" y="1277"/>
                          <a:pt x="723" y="1277"/>
                          <a:pt x="732" y="1277"/>
                        </a:cubicBezTo>
                        <a:lnTo>
                          <a:pt x="741" y="1277"/>
                        </a:lnTo>
                        <a:cubicBezTo>
                          <a:pt x="750" y="1268"/>
                          <a:pt x="759" y="1259"/>
                          <a:pt x="750" y="1250"/>
                        </a:cubicBezTo>
                        <a:lnTo>
                          <a:pt x="45" y="10"/>
                        </a:lnTo>
                        <a:cubicBezTo>
                          <a:pt x="36" y="1"/>
                          <a:pt x="28" y="1"/>
                          <a:pt x="19" y="1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73" name="Google Shape;1973;p55"/>
                  <p:cNvSpPr/>
                  <p:nvPr/>
                </p:nvSpPr>
                <p:spPr>
                  <a:xfrm>
                    <a:off x="5842066" y="2963329"/>
                    <a:ext cx="43131" cy="605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1" extrusionOk="0">
                        <a:moveTo>
                          <a:pt x="652" y="0"/>
                        </a:moveTo>
                        <a:cubicBezTo>
                          <a:pt x="646" y="0"/>
                          <a:pt x="640" y="7"/>
                          <a:pt x="634" y="13"/>
                        </a:cubicBezTo>
                        <a:lnTo>
                          <a:pt x="9" y="914"/>
                        </a:lnTo>
                        <a:cubicBezTo>
                          <a:pt x="0" y="923"/>
                          <a:pt x="0" y="932"/>
                          <a:pt x="9" y="941"/>
                        </a:cubicBezTo>
                        <a:lnTo>
                          <a:pt x="27" y="941"/>
                        </a:lnTo>
                        <a:cubicBezTo>
                          <a:pt x="27" y="941"/>
                          <a:pt x="36" y="941"/>
                          <a:pt x="36" y="932"/>
                        </a:cubicBezTo>
                        <a:lnTo>
                          <a:pt x="669" y="31"/>
                        </a:lnTo>
                        <a:cubicBezTo>
                          <a:pt x="669" y="22"/>
                          <a:pt x="669" y="13"/>
                          <a:pt x="660" y="4"/>
                        </a:cubicBezTo>
                        <a:cubicBezTo>
                          <a:pt x="658" y="1"/>
                          <a:pt x="655" y="0"/>
                          <a:pt x="652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74" name="Google Shape;1974;p55"/>
                  <p:cNvSpPr/>
                  <p:nvPr/>
                </p:nvSpPr>
                <p:spPr>
                  <a:xfrm>
                    <a:off x="5796682" y="2992234"/>
                    <a:ext cx="42552" cy="724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1" h="1126" extrusionOk="0">
                        <a:moveTo>
                          <a:pt x="9" y="1"/>
                        </a:moveTo>
                        <a:cubicBezTo>
                          <a:pt x="0" y="10"/>
                          <a:pt x="0" y="19"/>
                          <a:pt x="0" y="28"/>
                        </a:cubicBezTo>
                        <a:lnTo>
                          <a:pt x="616" y="1116"/>
                        </a:lnTo>
                        <a:cubicBezTo>
                          <a:pt x="625" y="1116"/>
                          <a:pt x="634" y="1125"/>
                          <a:pt x="634" y="1125"/>
                        </a:cubicBezTo>
                        <a:cubicBezTo>
                          <a:pt x="643" y="1125"/>
                          <a:pt x="643" y="1125"/>
                          <a:pt x="643" y="1116"/>
                        </a:cubicBezTo>
                        <a:cubicBezTo>
                          <a:pt x="661" y="1116"/>
                          <a:pt x="661" y="1098"/>
                          <a:pt x="652" y="1089"/>
                        </a:cubicBezTo>
                        <a:lnTo>
                          <a:pt x="36" y="10"/>
                        </a:lnTo>
                        <a:cubicBezTo>
                          <a:pt x="36" y="1"/>
                          <a:pt x="18" y="1"/>
                          <a:pt x="9" y="1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75" name="Google Shape;1975;p55"/>
                  <p:cNvSpPr/>
                  <p:nvPr/>
                </p:nvSpPr>
                <p:spPr>
                  <a:xfrm>
                    <a:off x="5842066" y="3050814"/>
                    <a:ext cx="43131" cy="603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38" extrusionOk="0">
                        <a:moveTo>
                          <a:pt x="660" y="1"/>
                        </a:moveTo>
                        <a:cubicBezTo>
                          <a:pt x="651" y="1"/>
                          <a:pt x="642" y="1"/>
                          <a:pt x="634" y="10"/>
                        </a:cubicBezTo>
                        <a:lnTo>
                          <a:pt x="9" y="911"/>
                        </a:lnTo>
                        <a:cubicBezTo>
                          <a:pt x="0" y="920"/>
                          <a:pt x="0" y="929"/>
                          <a:pt x="9" y="938"/>
                        </a:cubicBezTo>
                        <a:lnTo>
                          <a:pt x="27" y="938"/>
                        </a:lnTo>
                        <a:cubicBezTo>
                          <a:pt x="27" y="938"/>
                          <a:pt x="36" y="938"/>
                          <a:pt x="36" y="929"/>
                        </a:cubicBezTo>
                        <a:lnTo>
                          <a:pt x="669" y="28"/>
                        </a:lnTo>
                        <a:cubicBezTo>
                          <a:pt x="669" y="19"/>
                          <a:pt x="669" y="10"/>
                          <a:pt x="660" y="1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76" name="Google Shape;1976;p55"/>
                  <p:cNvSpPr/>
                  <p:nvPr/>
                </p:nvSpPr>
                <p:spPr>
                  <a:xfrm>
                    <a:off x="5796682" y="3079783"/>
                    <a:ext cx="46028" cy="899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5" h="1398" extrusionOk="0">
                        <a:moveTo>
                          <a:pt x="23" y="0"/>
                        </a:moveTo>
                        <a:cubicBezTo>
                          <a:pt x="18" y="0"/>
                          <a:pt x="13" y="2"/>
                          <a:pt x="9" y="6"/>
                        </a:cubicBezTo>
                        <a:cubicBezTo>
                          <a:pt x="0" y="6"/>
                          <a:pt x="0" y="15"/>
                          <a:pt x="0" y="33"/>
                        </a:cubicBezTo>
                        <a:lnTo>
                          <a:pt x="669" y="1389"/>
                        </a:lnTo>
                        <a:cubicBezTo>
                          <a:pt x="669" y="1398"/>
                          <a:pt x="678" y="1398"/>
                          <a:pt x="687" y="1398"/>
                        </a:cubicBezTo>
                        <a:lnTo>
                          <a:pt x="696" y="1398"/>
                        </a:lnTo>
                        <a:cubicBezTo>
                          <a:pt x="705" y="1389"/>
                          <a:pt x="714" y="1380"/>
                          <a:pt x="705" y="1371"/>
                        </a:cubicBezTo>
                        <a:lnTo>
                          <a:pt x="36" y="15"/>
                        </a:lnTo>
                        <a:cubicBezTo>
                          <a:pt x="36" y="4"/>
                          <a:pt x="30" y="0"/>
                          <a:pt x="23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77" name="Google Shape;1977;p55"/>
                  <p:cNvSpPr/>
                  <p:nvPr/>
                </p:nvSpPr>
                <p:spPr>
                  <a:xfrm>
                    <a:off x="5842066" y="3138106"/>
                    <a:ext cx="43131" cy="60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7" extrusionOk="0">
                        <a:moveTo>
                          <a:pt x="660" y="1"/>
                        </a:moveTo>
                        <a:cubicBezTo>
                          <a:pt x="651" y="1"/>
                          <a:pt x="642" y="1"/>
                          <a:pt x="634" y="10"/>
                        </a:cubicBezTo>
                        <a:lnTo>
                          <a:pt x="9" y="911"/>
                        </a:lnTo>
                        <a:cubicBezTo>
                          <a:pt x="0" y="920"/>
                          <a:pt x="0" y="929"/>
                          <a:pt x="9" y="938"/>
                        </a:cubicBezTo>
                        <a:cubicBezTo>
                          <a:pt x="18" y="938"/>
                          <a:pt x="18" y="947"/>
                          <a:pt x="27" y="947"/>
                        </a:cubicBezTo>
                        <a:cubicBezTo>
                          <a:pt x="27" y="947"/>
                          <a:pt x="36" y="938"/>
                          <a:pt x="36" y="938"/>
                        </a:cubicBezTo>
                        <a:lnTo>
                          <a:pt x="669" y="37"/>
                        </a:lnTo>
                        <a:cubicBezTo>
                          <a:pt x="669" y="28"/>
                          <a:pt x="669" y="10"/>
                          <a:pt x="660" y="1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78" name="Google Shape;1978;p55"/>
                  <p:cNvSpPr/>
                  <p:nvPr/>
                </p:nvSpPr>
                <p:spPr>
                  <a:xfrm>
                    <a:off x="5796682" y="3167204"/>
                    <a:ext cx="46028" cy="921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5" h="1432" extrusionOk="0">
                        <a:moveTo>
                          <a:pt x="19" y="0"/>
                        </a:moveTo>
                        <a:cubicBezTo>
                          <a:pt x="15" y="0"/>
                          <a:pt x="12" y="1"/>
                          <a:pt x="9" y="4"/>
                        </a:cubicBezTo>
                        <a:cubicBezTo>
                          <a:pt x="0" y="4"/>
                          <a:pt x="0" y="22"/>
                          <a:pt x="0" y="31"/>
                        </a:cubicBezTo>
                        <a:lnTo>
                          <a:pt x="669" y="1422"/>
                        </a:lnTo>
                        <a:cubicBezTo>
                          <a:pt x="669" y="1422"/>
                          <a:pt x="678" y="1431"/>
                          <a:pt x="687" y="1431"/>
                        </a:cubicBezTo>
                        <a:lnTo>
                          <a:pt x="696" y="1431"/>
                        </a:lnTo>
                        <a:cubicBezTo>
                          <a:pt x="705" y="1422"/>
                          <a:pt x="714" y="1413"/>
                          <a:pt x="705" y="1404"/>
                        </a:cubicBezTo>
                        <a:lnTo>
                          <a:pt x="36" y="13"/>
                        </a:lnTo>
                        <a:cubicBezTo>
                          <a:pt x="36" y="6"/>
                          <a:pt x="27" y="0"/>
                          <a:pt x="19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1979" name="Google Shape;1979;p55"/>
              <p:cNvGrpSpPr/>
              <p:nvPr/>
            </p:nvGrpSpPr>
            <p:grpSpPr>
              <a:xfrm>
                <a:off x="4414163" y="4110121"/>
                <a:ext cx="519026" cy="1270159"/>
                <a:chOff x="5724904" y="2758554"/>
                <a:chExt cx="228596" cy="559418"/>
              </a:xfrm>
            </p:grpSpPr>
            <p:sp>
              <p:nvSpPr>
                <p:cNvPr id="1980" name="Google Shape;1980;p55"/>
                <p:cNvSpPr/>
                <p:nvPr/>
              </p:nvSpPr>
              <p:spPr>
                <a:xfrm>
                  <a:off x="5724904" y="2758554"/>
                  <a:ext cx="228596" cy="558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1" h="8672" extrusionOk="0">
                      <a:moveTo>
                        <a:pt x="1776" y="0"/>
                      </a:moveTo>
                      <a:cubicBezTo>
                        <a:pt x="0" y="0"/>
                        <a:pt x="1187" y="8671"/>
                        <a:pt x="1187" y="8671"/>
                      </a:cubicBezTo>
                      <a:lnTo>
                        <a:pt x="2498" y="8671"/>
                      </a:lnTo>
                      <a:cubicBezTo>
                        <a:pt x="2498" y="8671"/>
                        <a:pt x="3551" y="0"/>
                        <a:pt x="1776" y="0"/>
                      </a:cubicBezTo>
                      <a:close/>
                    </a:path>
                  </a:pathLst>
                </a:custGeom>
                <a:solidFill>
                  <a:srgbClr val="435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981" name="Google Shape;1981;p55"/>
                <p:cNvGrpSpPr/>
                <p:nvPr/>
              </p:nvGrpSpPr>
              <p:grpSpPr>
                <a:xfrm>
                  <a:off x="5793785" y="2828593"/>
                  <a:ext cx="91412" cy="489379"/>
                  <a:chOff x="5793785" y="2828593"/>
                  <a:chExt cx="91412" cy="489379"/>
                </a:xfrm>
              </p:grpSpPr>
              <p:sp>
                <p:nvSpPr>
                  <p:cNvPr id="1982" name="Google Shape;1982;p55"/>
                  <p:cNvSpPr/>
                  <p:nvPr/>
                </p:nvSpPr>
                <p:spPr>
                  <a:xfrm>
                    <a:off x="5839748" y="2828593"/>
                    <a:ext cx="2382" cy="4893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" h="7602" extrusionOk="0">
                        <a:moveTo>
                          <a:pt x="18" y="0"/>
                        </a:moveTo>
                        <a:cubicBezTo>
                          <a:pt x="9" y="0"/>
                          <a:pt x="0" y="9"/>
                          <a:pt x="0" y="18"/>
                        </a:cubicBezTo>
                        <a:lnTo>
                          <a:pt x="0" y="7583"/>
                        </a:lnTo>
                        <a:cubicBezTo>
                          <a:pt x="0" y="7592"/>
                          <a:pt x="9" y="7601"/>
                          <a:pt x="18" y="7601"/>
                        </a:cubicBezTo>
                        <a:cubicBezTo>
                          <a:pt x="27" y="7601"/>
                          <a:pt x="36" y="7592"/>
                          <a:pt x="36" y="7583"/>
                        </a:cubicBezTo>
                        <a:lnTo>
                          <a:pt x="36" y="18"/>
                        </a:lnTo>
                        <a:cubicBezTo>
                          <a:pt x="36" y="9"/>
                          <a:pt x="27" y="0"/>
                          <a:pt x="18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83" name="Google Shape;1983;p55"/>
                  <p:cNvSpPr/>
                  <p:nvPr/>
                </p:nvSpPr>
                <p:spPr>
                  <a:xfrm>
                    <a:off x="5839748" y="2875844"/>
                    <a:ext cx="43131" cy="607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4" extrusionOk="0">
                        <a:moveTo>
                          <a:pt x="643" y="0"/>
                        </a:moveTo>
                        <a:cubicBezTo>
                          <a:pt x="636" y="0"/>
                          <a:pt x="629" y="2"/>
                          <a:pt x="625" y="7"/>
                        </a:cubicBezTo>
                        <a:lnTo>
                          <a:pt x="0" y="908"/>
                        </a:lnTo>
                        <a:cubicBezTo>
                          <a:pt x="0" y="917"/>
                          <a:pt x="0" y="935"/>
                          <a:pt x="9" y="935"/>
                        </a:cubicBezTo>
                        <a:cubicBezTo>
                          <a:pt x="9" y="944"/>
                          <a:pt x="18" y="944"/>
                          <a:pt x="18" y="944"/>
                        </a:cubicBezTo>
                        <a:cubicBezTo>
                          <a:pt x="27" y="944"/>
                          <a:pt x="27" y="935"/>
                          <a:pt x="36" y="935"/>
                        </a:cubicBezTo>
                        <a:lnTo>
                          <a:pt x="661" y="34"/>
                        </a:lnTo>
                        <a:cubicBezTo>
                          <a:pt x="670" y="25"/>
                          <a:pt x="670" y="7"/>
                          <a:pt x="661" y="7"/>
                        </a:cubicBezTo>
                        <a:cubicBezTo>
                          <a:pt x="656" y="2"/>
                          <a:pt x="649" y="0"/>
                          <a:pt x="643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84" name="Google Shape;1984;p55"/>
                  <p:cNvSpPr/>
                  <p:nvPr/>
                </p:nvSpPr>
                <p:spPr>
                  <a:xfrm>
                    <a:off x="5793785" y="2904942"/>
                    <a:ext cx="48925" cy="822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0" h="1277" extrusionOk="0">
                        <a:moveTo>
                          <a:pt x="19" y="1"/>
                        </a:moveTo>
                        <a:cubicBezTo>
                          <a:pt x="10" y="10"/>
                          <a:pt x="1" y="19"/>
                          <a:pt x="10" y="28"/>
                        </a:cubicBezTo>
                        <a:lnTo>
                          <a:pt x="714" y="1268"/>
                        </a:lnTo>
                        <a:cubicBezTo>
                          <a:pt x="723" y="1277"/>
                          <a:pt x="723" y="1277"/>
                          <a:pt x="732" y="1277"/>
                        </a:cubicBezTo>
                        <a:lnTo>
                          <a:pt x="741" y="1277"/>
                        </a:lnTo>
                        <a:cubicBezTo>
                          <a:pt x="750" y="1268"/>
                          <a:pt x="759" y="1259"/>
                          <a:pt x="750" y="1250"/>
                        </a:cubicBezTo>
                        <a:lnTo>
                          <a:pt x="45" y="10"/>
                        </a:lnTo>
                        <a:cubicBezTo>
                          <a:pt x="36" y="1"/>
                          <a:pt x="28" y="1"/>
                          <a:pt x="19" y="1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85" name="Google Shape;1985;p55"/>
                  <p:cNvSpPr/>
                  <p:nvPr/>
                </p:nvSpPr>
                <p:spPr>
                  <a:xfrm>
                    <a:off x="5842066" y="2963329"/>
                    <a:ext cx="43131" cy="605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1" extrusionOk="0">
                        <a:moveTo>
                          <a:pt x="652" y="0"/>
                        </a:moveTo>
                        <a:cubicBezTo>
                          <a:pt x="646" y="0"/>
                          <a:pt x="640" y="7"/>
                          <a:pt x="634" y="13"/>
                        </a:cubicBezTo>
                        <a:lnTo>
                          <a:pt x="9" y="914"/>
                        </a:lnTo>
                        <a:cubicBezTo>
                          <a:pt x="0" y="923"/>
                          <a:pt x="0" y="932"/>
                          <a:pt x="9" y="941"/>
                        </a:cubicBezTo>
                        <a:lnTo>
                          <a:pt x="27" y="941"/>
                        </a:lnTo>
                        <a:cubicBezTo>
                          <a:pt x="27" y="941"/>
                          <a:pt x="36" y="941"/>
                          <a:pt x="36" y="932"/>
                        </a:cubicBezTo>
                        <a:lnTo>
                          <a:pt x="669" y="31"/>
                        </a:lnTo>
                        <a:cubicBezTo>
                          <a:pt x="669" y="22"/>
                          <a:pt x="669" y="13"/>
                          <a:pt x="660" y="4"/>
                        </a:cubicBezTo>
                        <a:cubicBezTo>
                          <a:pt x="658" y="1"/>
                          <a:pt x="655" y="0"/>
                          <a:pt x="652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86" name="Google Shape;1986;p55"/>
                  <p:cNvSpPr/>
                  <p:nvPr/>
                </p:nvSpPr>
                <p:spPr>
                  <a:xfrm>
                    <a:off x="5796682" y="2992234"/>
                    <a:ext cx="42552" cy="724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1" h="1126" extrusionOk="0">
                        <a:moveTo>
                          <a:pt x="9" y="1"/>
                        </a:moveTo>
                        <a:cubicBezTo>
                          <a:pt x="0" y="10"/>
                          <a:pt x="0" y="19"/>
                          <a:pt x="0" y="28"/>
                        </a:cubicBezTo>
                        <a:lnTo>
                          <a:pt x="616" y="1116"/>
                        </a:lnTo>
                        <a:cubicBezTo>
                          <a:pt x="625" y="1116"/>
                          <a:pt x="634" y="1125"/>
                          <a:pt x="634" y="1125"/>
                        </a:cubicBezTo>
                        <a:cubicBezTo>
                          <a:pt x="643" y="1125"/>
                          <a:pt x="643" y="1125"/>
                          <a:pt x="643" y="1116"/>
                        </a:cubicBezTo>
                        <a:cubicBezTo>
                          <a:pt x="661" y="1116"/>
                          <a:pt x="661" y="1098"/>
                          <a:pt x="652" y="1089"/>
                        </a:cubicBezTo>
                        <a:lnTo>
                          <a:pt x="36" y="10"/>
                        </a:lnTo>
                        <a:cubicBezTo>
                          <a:pt x="36" y="1"/>
                          <a:pt x="18" y="1"/>
                          <a:pt x="9" y="1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87" name="Google Shape;1987;p55"/>
                  <p:cNvSpPr/>
                  <p:nvPr/>
                </p:nvSpPr>
                <p:spPr>
                  <a:xfrm>
                    <a:off x="5842066" y="3050814"/>
                    <a:ext cx="43131" cy="603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38" extrusionOk="0">
                        <a:moveTo>
                          <a:pt x="660" y="1"/>
                        </a:moveTo>
                        <a:cubicBezTo>
                          <a:pt x="651" y="1"/>
                          <a:pt x="642" y="1"/>
                          <a:pt x="634" y="10"/>
                        </a:cubicBezTo>
                        <a:lnTo>
                          <a:pt x="9" y="911"/>
                        </a:lnTo>
                        <a:cubicBezTo>
                          <a:pt x="0" y="920"/>
                          <a:pt x="0" y="929"/>
                          <a:pt x="9" y="938"/>
                        </a:cubicBezTo>
                        <a:lnTo>
                          <a:pt x="27" y="938"/>
                        </a:lnTo>
                        <a:cubicBezTo>
                          <a:pt x="27" y="938"/>
                          <a:pt x="36" y="938"/>
                          <a:pt x="36" y="929"/>
                        </a:cubicBezTo>
                        <a:lnTo>
                          <a:pt x="669" y="28"/>
                        </a:lnTo>
                        <a:cubicBezTo>
                          <a:pt x="669" y="19"/>
                          <a:pt x="669" y="10"/>
                          <a:pt x="660" y="1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88" name="Google Shape;1988;p55"/>
                  <p:cNvSpPr/>
                  <p:nvPr/>
                </p:nvSpPr>
                <p:spPr>
                  <a:xfrm>
                    <a:off x="5796682" y="3079783"/>
                    <a:ext cx="46028" cy="899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5" h="1398" extrusionOk="0">
                        <a:moveTo>
                          <a:pt x="23" y="0"/>
                        </a:moveTo>
                        <a:cubicBezTo>
                          <a:pt x="18" y="0"/>
                          <a:pt x="13" y="2"/>
                          <a:pt x="9" y="6"/>
                        </a:cubicBezTo>
                        <a:cubicBezTo>
                          <a:pt x="0" y="6"/>
                          <a:pt x="0" y="15"/>
                          <a:pt x="0" y="33"/>
                        </a:cubicBezTo>
                        <a:lnTo>
                          <a:pt x="669" y="1389"/>
                        </a:lnTo>
                        <a:cubicBezTo>
                          <a:pt x="669" y="1398"/>
                          <a:pt x="678" y="1398"/>
                          <a:pt x="687" y="1398"/>
                        </a:cubicBezTo>
                        <a:lnTo>
                          <a:pt x="696" y="1398"/>
                        </a:lnTo>
                        <a:cubicBezTo>
                          <a:pt x="705" y="1389"/>
                          <a:pt x="714" y="1380"/>
                          <a:pt x="705" y="1371"/>
                        </a:cubicBezTo>
                        <a:lnTo>
                          <a:pt x="36" y="15"/>
                        </a:lnTo>
                        <a:cubicBezTo>
                          <a:pt x="36" y="4"/>
                          <a:pt x="30" y="0"/>
                          <a:pt x="23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89" name="Google Shape;1989;p55"/>
                  <p:cNvSpPr/>
                  <p:nvPr/>
                </p:nvSpPr>
                <p:spPr>
                  <a:xfrm>
                    <a:off x="5842066" y="3138106"/>
                    <a:ext cx="43131" cy="60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7" extrusionOk="0">
                        <a:moveTo>
                          <a:pt x="660" y="1"/>
                        </a:moveTo>
                        <a:cubicBezTo>
                          <a:pt x="651" y="1"/>
                          <a:pt x="642" y="1"/>
                          <a:pt x="634" y="10"/>
                        </a:cubicBezTo>
                        <a:lnTo>
                          <a:pt x="9" y="911"/>
                        </a:lnTo>
                        <a:cubicBezTo>
                          <a:pt x="0" y="920"/>
                          <a:pt x="0" y="929"/>
                          <a:pt x="9" y="938"/>
                        </a:cubicBezTo>
                        <a:cubicBezTo>
                          <a:pt x="18" y="938"/>
                          <a:pt x="18" y="947"/>
                          <a:pt x="27" y="947"/>
                        </a:cubicBezTo>
                        <a:cubicBezTo>
                          <a:pt x="27" y="947"/>
                          <a:pt x="36" y="938"/>
                          <a:pt x="36" y="938"/>
                        </a:cubicBezTo>
                        <a:lnTo>
                          <a:pt x="669" y="37"/>
                        </a:lnTo>
                        <a:cubicBezTo>
                          <a:pt x="669" y="28"/>
                          <a:pt x="669" y="10"/>
                          <a:pt x="660" y="1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90" name="Google Shape;1990;p55"/>
                  <p:cNvSpPr/>
                  <p:nvPr/>
                </p:nvSpPr>
                <p:spPr>
                  <a:xfrm>
                    <a:off x="5796682" y="3167204"/>
                    <a:ext cx="46028" cy="921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5" h="1432" extrusionOk="0">
                        <a:moveTo>
                          <a:pt x="19" y="0"/>
                        </a:moveTo>
                        <a:cubicBezTo>
                          <a:pt x="15" y="0"/>
                          <a:pt x="12" y="1"/>
                          <a:pt x="9" y="4"/>
                        </a:cubicBezTo>
                        <a:cubicBezTo>
                          <a:pt x="0" y="4"/>
                          <a:pt x="0" y="22"/>
                          <a:pt x="0" y="31"/>
                        </a:cubicBezTo>
                        <a:lnTo>
                          <a:pt x="669" y="1422"/>
                        </a:lnTo>
                        <a:cubicBezTo>
                          <a:pt x="669" y="1422"/>
                          <a:pt x="678" y="1431"/>
                          <a:pt x="687" y="1431"/>
                        </a:cubicBezTo>
                        <a:lnTo>
                          <a:pt x="696" y="1431"/>
                        </a:lnTo>
                        <a:cubicBezTo>
                          <a:pt x="705" y="1422"/>
                          <a:pt x="714" y="1413"/>
                          <a:pt x="705" y="1404"/>
                        </a:cubicBezTo>
                        <a:lnTo>
                          <a:pt x="36" y="13"/>
                        </a:lnTo>
                        <a:cubicBezTo>
                          <a:pt x="36" y="6"/>
                          <a:pt x="27" y="0"/>
                          <a:pt x="19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1991" name="Google Shape;1991;p55"/>
              <p:cNvGrpSpPr/>
              <p:nvPr/>
            </p:nvGrpSpPr>
            <p:grpSpPr>
              <a:xfrm>
                <a:off x="4881458" y="4264078"/>
                <a:ext cx="393207" cy="962255"/>
                <a:chOff x="5724904" y="2758554"/>
                <a:chExt cx="228596" cy="559418"/>
              </a:xfrm>
            </p:grpSpPr>
            <p:sp>
              <p:nvSpPr>
                <p:cNvPr id="1992" name="Google Shape;1992;p55"/>
                <p:cNvSpPr/>
                <p:nvPr/>
              </p:nvSpPr>
              <p:spPr>
                <a:xfrm>
                  <a:off x="5724904" y="2758554"/>
                  <a:ext cx="228596" cy="558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1" h="8672" extrusionOk="0">
                      <a:moveTo>
                        <a:pt x="1776" y="0"/>
                      </a:moveTo>
                      <a:cubicBezTo>
                        <a:pt x="0" y="0"/>
                        <a:pt x="1187" y="8671"/>
                        <a:pt x="1187" y="8671"/>
                      </a:cubicBezTo>
                      <a:lnTo>
                        <a:pt x="2498" y="8671"/>
                      </a:lnTo>
                      <a:cubicBezTo>
                        <a:pt x="2498" y="8671"/>
                        <a:pt x="3551" y="0"/>
                        <a:pt x="1776" y="0"/>
                      </a:cubicBezTo>
                      <a:close/>
                    </a:path>
                  </a:pathLst>
                </a:custGeom>
                <a:solidFill>
                  <a:srgbClr val="435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993" name="Google Shape;1993;p55"/>
                <p:cNvGrpSpPr/>
                <p:nvPr/>
              </p:nvGrpSpPr>
              <p:grpSpPr>
                <a:xfrm>
                  <a:off x="5793785" y="2828593"/>
                  <a:ext cx="91412" cy="489379"/>
                  <a:chOff x="5793785" y="2828593"/>
                  <a:chExt cx="91412" cy="489379"/>
                </a:xfrm>
              </p:grpSpPr>
              <p:sp>
                <p:nvSpPr>
                  <p:cNvPr id="1994" name="Google Shape;1994;p55"/>
                  <p:cNvSpPr/>
                  <p:nvPr/>
                </p:nvSpPr>
                <p:spPr>
                  <a:xfrm>
                    <a:off x="5839748" y="2828593"/>
                    <a:ext cx="2382" cy="4893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" h="7602" extrusionOk="0">
                        <a:moveTo>
                          <a:pt x="18" y="0"/>
                        </a:moveTo>
                        <a:cubicBezTo>
                          <a:pt x="9" y="0"/>
                          <a:pt x="0" y="9"/>
                          <a:pt x="0" y="18"/>
                        </a:cubicBezTo>
                        <a:lnTo>
                          <a:pt x="0" y="7583"/>
                        </a:lnTo>
                        <a:cubicBezTo>
                          <a:pt x="0" y="7592"/>
                          <a:pt x="9" y="7601"/>
                          <a:pt x="18" y="7601"/>
                        </a:cubicBezTo>
                        <a:cubicBezTo>
                          <a:pt x="27" y="7601"/>
                          <a:pt x="36" y="7592"/>
                          <a:pt x="36" y="7583"/>
                        </a:cubicBezTo>
                        <a:lnTo>
                          <a:pt x="36" y="18"/>
                        </a:lnTo>
                        <a:cubicBezTo>
                          <a:pt x="36" y="9"/>
                          <a:pt x="27" y="0"/>
                          <a:pt x="18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95" name="Google Shape;1995;p55"/>
                  <p:cNvSpPr/>
                  <p:nvPr/>
                </p:nvSpPr>
                <p:spPr>
                  <a:xfrm>
                    <a:off x="5839748" y="2875844"/>
                    <a:ext cx="43131" cy="607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4" extrusionOk="0">
                        <a:moveTo>
                          <a:pt x="643" y="0"/>
                        </a:moveTo>
                        <a:cubicBezTo>
                          <a:pt x="636" y="0"/>
                          <a:pt x="629" y="2"/>
                          <a:pt x="625" y="7"/>
                        </a:cubicBezTo>
                        <a:lnTo>
                          <a:pt x="0" y="908"/>
                        </a:lnTo>
                        <a:cubicBezTo>
                          <a:pt x="0" y="917"/>
                          <a:pt x="0" y="935"/>
                          <a:pt x="9" y="935"/>
                        </a:cubicBezTo>
                        <a:cubicBezTo>
                          <a:pt x="9" y="944"/>
                          <a:pt x="18" y="944"/>
                          <a:pt x="18" y="944"/>
                        </a:cubicBezTo>
                        <a:cubicBezTo>
                          <a:pt x="27" y="944"/>
                          <a:pt x="27" y="935"/>
                          <a:pt x="36" y="935"/>
                        </a:cubicBezTo>
                        <a:lnTo>
                          <a:pt x="661" y="34"/>
                        </a:lnTo>
                        <a:cubicBezTo>
                          <a:pt x="670" y="25"/>
                          <a:pt x="670" y="7"/>
                          <a:pt x="661" y="7"/>
                        </a:cubicBezTo>
                        <a:cubicBezTo>
                          <a:pt x="656" y="2"/>
                          <a:pt x="649" y="0"/>
                          <a:pt x="643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96" name="Google Shape;1996;p55"/>
                  <p:cNvSpPr/>
                  <p:nvPr/>
                </p:nvSpPr>
                <p:spPr>
                  <a:xfrm>
                    <a:off x="5793785" y="2904942"/>
                    <a:ext cx="48925" cy="822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0" h="1277" extrusionOk="0">
                        <a:moveTo>
                          <a:pt x="19" y="1"/>
                        </a:moveTo>
                        <a:cubicBezTo>
                          <a:pt x="10" y="10"/>
                          <a:pt x="1" y="19"/>
                          <a:pt x="10" y="28"/>
                        </a:cubicBezTo>
                        <a:lnTo>
                          <a:pt x="714" y="1268"/>
                        </a:lnTo>
                        <a:cubicBezTo>
                          <a:pt x="723" y="1277"/>
                          <a:pt x="723" y="1277"/>
                          <a:pt x="732" y="1277"/>
                        </a:cubicBezTo>
                        <a:lnTo>
                          <a:pt x="741" y="1277"/>
                        </a:lnTo>
                        <a:cubicBezTo>
                          <a:pt x="750" y="1268"/>
                          <a:pt x="759" y="1259"/>
                          <a:pt x="750" y="1250"/>
                        </a:cubicBezTo>
                        <a:lnTo>
                          <a:pt x="45" y="10"/>
                        </a:lnTo>
                        <a:cubicBezTo>
                          <a:pt x="36" y="1"/>
                          <a:pt x="28" y="1"/>
                          <a:pt x="19" y="1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97" name="Google Shape;1997;p55"/>
                  <p:cNvSpPr/>
                  <p:nvPr/>
                </p:nvSpPr>
                <p:spPr>
                  <a:xfrm>
                    <a:off x="5842066" y="2963329"/>
                    <a:ext cx="43131" cy="605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1" extrusionOk="0">
                        <a:moveTo>
                          <a:pt x="652" y="0"/>
                        </a:moveTo>
                        <a:cubicBezTo>
                          <a:pt x="646" y="0"/>
                          <a:pt x="640" y="7"/>
                          <a:pt x="634" y="13"/>
                        </a:cubicBezTo>
                        <a:lnTo>
                          <a:pt x="9" y="914"/>
                        </a:lnTo>
                        <a:cubicBezTo>
                          <a:pt x="0" y="923"/>
                          <a:pt x="0" y="932"/>
                          <a:pt x="9" y="941"/>
                        </a:cubicBezTo>
                        <a:lnTo>
                          <a:pt x="27" y="941"/>
                        </a:lnTo>
                        <a:cubicBezTo>
                          <a:pt x="27" y="941"/>
                          <a:pt x="36" y="941"/>
                          <a:pt x="36" y="932"/>
                        </a:cubicBezTo>
                        <a:lnTo>
                          <a:pt x="669" y="31"/>
                        </a:lnTo>
                        <a:cubicBezTo>
                          <a:pt x="669" y="22"/>
                          <a:pt x="669" y="13"/>
                          <a:pt x="660" y="4"/>
                        </a:cubicBezTo>
                        <a:cubicBezTo>
                          <a:pt x="658" y="1"/>
                          <a:pt x="655" y="0"/>
                          <a:pt x="652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98" name="Google Shape;1998;p55"/>
                  <p:cNvSpPr/>
                  <p:nvPr/>
                </p:nvSpPr>
                <p:spPr>
                  <a:xfrm>
                    <a:off x="5796682" y="2992234"/>
                    <a:ext cx="42552" cy="724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1" h="1126" extrusionOk="0">
                        <a:moveTo>
                          <a:pt x="9" y="1"/>
                        </a:moveTo>
                        <a:cubicBezTo>
                          <a:pt x="0" y="10"/>
                          <a:pt x="0" y="19"/>
                          <a:pt x="0" y="28"/>
                        </a:cubicBezTo>
                        <a:lnTo>
                          <a:pt x="616" y="1116"/>
                        </a:lnTo>
                        <a:cubicBezTo>
                          <a:pt x="625" y="1116"/>
                          <a:pt x="634" y="1125"/>
                          <a:pt x="634" y="1125"/>
                        </a:cubicBezTo>
                        <a:cubicBezTo>
                          <a:pt x="643" y="1125"/>
                          <a:pt x="643" y="1125"/>
                          <a:pt x="643" y="1116"/>
                        </a:cubicBezTo>
                        <a:cubicBezTo>
                          <a:pt x="661" y="1116"/>
                          <a:pt x="661" y="1098"/>
                          <a:pt x="652" y="1089"/>
                        </a:cubicBezTo>
                        <a:lnTo>
                          <a:pt x="36" y="10"/>
                        </a:lnTo>
                        <a:cubicBezTo>
                          <a:pt x="36" y="1"/>
                          <a:pt x="18" y="1"/>
                          <a:pt x="9" y="1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99" name="Google Shape;1999;p55"/>
                  <p:cNvSpPr/>
                  <p:nvPr/>
                </p:nvSpPr>
                <p:spPr>
                  <a:xfrm>
                    <a:off x="5842066" y="3050814"/>
                    <a:ext cx="43131" cy="603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38" extrusionOk="0">
                        <a:moveTo>
                          <a:pt x="660" y="1"/>
                        </a:moveTo>
                        <a:cubicBezTo>
                          <a:pt x="651" y="1"/>
                          <a:pt x="642" y="1"/>
                          <a:pt x="634" y="10"/>
                        </a:cubicBezTo>
                        <a:lnTo>
                          <a:pt x="9" y="911"/>
                        </a:lnTo>
                        <a:cubicBezTo>
                          <a:pt x="0" y="920"/>
                          <a:pt x="0" y="929"/>
                          <a:pt x="9" y="938"/>
                        </a:cubicBezTo>
                        <a:lnTo>
                          <a:pt x="27" y="938"/>
                        </a:lnTo>
                        <a:cubicBezTo>
                          <a:pt x="27" y="938"/>
                          <a:pt x="36" y="938"/>
                          <a:pt x="36" y="929"/>
                        </a:cubicBezTo>
                        <a:lnTo>
                          <a:pt x="669" y="28"/>
                        </a:lnTo>
                        <a:cubicBezTo>
                          <a:pt x="669" y="19"/>
                          <a:pt x="669" y="10"/>
                          <a:pt x="660" y="1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00" name="Google Shape;2000;p55"/>
                  <p:cNvSpPr/>
                  <p:nvPr/>
                </p:nvSpPr>
                <p:spPr>
                  <a:xfrm>
                    <a:off x="5796682" y="3079783"/>
                    <a:ext cx="46028" cy="899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5" h="1398" extrusionOk="0">
                        <a:moveTo>
                          <a:pt x="23" y="0"/>
                        </a:moveTo>
                        <a:cubicBezTo>
                          <a:pt x="18" y="0"/>
                          <a:pt x="13" y="2"/>
                          <a:pt x="9" y="6"/>
                        </a:cubicBezTo>
                        <a:cubicBezTo>
                          <a:pt x="0" y="6"/>
                          <a:pt x="0" y="15"/>
                          <a:pt x="0" y="33"/>
                        </a:cubicBezTo>
                        <a:lnTo>
                          <a:pt x="669" y="1389"/>
                        </a:lnTo>
                        <a:cubicBezTo>
                          <a:pt x="669" y="1398"/>
                          <a:pt x="678" y="1398"/>
                          <a:pt x="687" y="1398"/>
                        </a:cubicBezTo>
                        <a:lnTo>
                          <a:pt x="696" y="1398"/>
                        </a:lnTo>
                        <a:cubicBezTo>
                          <a:pt x="705" y="1389"/>
                          <a:pt x="714" y="1380"/>
                          <a:pt x="705" y="1371"/>
                        </a:cubicBezTo>
                        <a:lnTo>
                          <a:pt x="36" y="15"/>
                        </a:lnTo>
                        <a:cubicBezTo>
                          <a:pt x="36" y="4"/>
                          <a:pt x="30" y="0"/>
                          <a:pt x="23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01" name="Google Shape;2001;p55"/>
                  <p:cNvSpPr/>
                  <p:nvPr/>
                </p:nvSpPr>
                <p:spPr>
                  <a:xfrm>
                    <a:off x="5842066" y="3138106"/>
                    <a:ext cx="43131" cy="60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947" extrusionOk="0">
                        <a:moveTo>
                          <a:pt x="660" y="1"/>
                        </a:moveTo>
                        <a:cubicBezTo>
                          <a:pt x="651" y="1"/>
                          <a:pt x="642" y="1"/>
                          <a:pt x="634" y="10"/>
                        </a:cubicBezTo>
                        <a:lnTo>
                          <a:pt x="9" y="911"/>
                        </a:lnTo>
                        <a:cubicBezTo>
                          <a:pt x="0" y="920"/>
                          <a:pt x="0" y="929"/>
                          <a:pt x="9" y="938"/>
                        </a:cubicBezTo>
                        <a:cubicBezTo>
                          <a:pt x="18" y="938"/>
                          <a:pt x="18" y="947"/>
                          <a:pt x="27" y="947"/>
                        </a:cubicBezTo>
                        <a:cubicBezTo>
                          <a:pt x="27" y="947"/>
                          <a:pt x="36" y="938"/>
                          <a:pt x="36" y="938"/>
                        </a:cubicBezTo>
                        <a:lnTo>
                          <a:pt x="669" y="37"/>
                        </a:lnTo>
                        <a:cubicBezTo>
                          <a:pt x="669" y="28"/>
                          <a:pt x="669" y="10"/>
                          <a:pt x="660" y="1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02" name="Google Shape;2002;p55"/>
                  <p:cNvSpPr/>
                  <p:nvPr/>
                </p:nvSpPr>
                <p:spPr>
                  <a:xfrm>
                    <a:off x="5796682" y="3167204"/>
                    <a:ext cx="46028" cy="921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5" h="1432" extrusionOk="0">
                        <a:moveTo>
                          <a:pt x="19" y="0"/>
                        </a:moveTo>
                        <a:cubicBezTo>
                          <a:pt x="15" y="0"/>
                          <a:pt x="12" y="1"/>
                          <a:pt x="9" y="4"/>
                        </a:cubicBezTo>
                        <a:cubicBezTo>
                          <a:pt x="0" y="4"/>
                          <a:pt x="0" y="22"/>
                          <a:pt x="0" y="31"/>
                        </a:cubicBezTo>
                        <a:lnTo>
                          <a:pt x="669" y="1422"/>
                        </a:lnTo>
                        <a:cubicBezTo>
                          <a:pt x="669" y="1422"/>
                          <a:pt x="678" y="1431"/>
                          <a:pt x="687" y="1431"/>
                        </a:cubicBezTo>
                        <a:lnTo>
                          <a:pt x="696" y="1431"/>
                        </a:lnTo>
                        <a:cubicBezTo>
                          <a:pt x="705" y="1422"/>
                          <a:pt x="714" y="1413"/>
                          <a:pt x="705" y="1404"/>
                        </a:cubicBezTo>
                        <a:lnTo>
                          <a:pt x="36" y="13"/>
                        </a:lnTo>
                        <a:cubicBezTo>
                          <a:pt x="36" y="6"/>
                          <a:pt x="27" y="0"/>
                          <a:pt x="19" y="0"/>
                        </a:cubicBezTo>
                        <a:close/>
                      </a:path>
                    </a:pathLst>
                  </a:custGeom>
                  <a:solidFill>
                    <a:srgbClr val="5A7A4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2003" name="Google Shape;2003;p55"/>
          <p:cNvSpPr/>
          <p:nvPr/>
        </p:nvSpPr>
        <p:spPr>
          <a:xfrm flipH="1">
            <a:off x="825927" y="994025"/>
            <a:ext cx="1419784" cy="414576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83" name="Google Shape;1883;p55"/>
          <p:cNvGrpSpPr/>
          <p:nvPr/>
        </p:nvGrpSpPr>
        <p:grpSpPr>
          <a:xfrm>
            <a:off x="314103" y="573685"/>
            <a:ext cx="3025718" cy="6135455"/>
            <a:chOff x="5859833" y="591578"/>
            <a:chExt cx="1017698" cy="2063656"/>
          </a:xfrm>
        </p:grpSpPr>
        <p:sp>
          <p:nvSpPr>
            <p:cNvPr id="1884" name="Google Shape;1884;p55"/>
            <p:cNvSpPr/>
            <p:nvPr/>
          </p:nvSpPr>
          <p:spPr>
            <a:xfrm>
              <a:off x="6211317" y="1546188"/>
              <a:ext cx="392301" cy="288400"/>
            </a:xfrm>
            <a:custGeom>
              <a:avLst/>
              <a:gdLst/>
              <a:ahLst/>
              <a:cxnLst/>
              <a:rect l="l" t="t" r="r" b="b"/>
              <a:pathLst>
                <a:path w="6094" h="4480" extrusionOk="0">
                  <a:moveTo>
                    <a:pt x="6040" y="46"/>
                  </a:moveTo>
                  <a:lnTo>
                    <a:pt x="4434" y="4435"/>
                  </a:lnTo>
                  <a:lnTo>
                    <a:pt x="54" y="4435"/>
                  </a:lnTo>
                  <a:lnTo>
                    <a:pt x="1651" y="46"/>
                  </a:lnTo>
                  <a:close/>
                  <a:moveTo>
                    <a:pt x="1633" y="1"/>
                  </a:moveTo>
                  <a:cubicBezTo>
                    <a:pt x="1624" y="1"/>
                    <a:pt x="1615" y="10"/>
                    <a:pt x="1615" y="19"/>
                  </a:cubicBezTo>
                  <a:lnTo>
                    <a:pt x="0" y="4444"/>
                  </a:lnTo>
                  <a:cubicBezTo>
                    <a:pt x="0" y="4452"/>
                    <a:pt x="0" y="4461"/>
                    <a:pt x="0" y="4470"/>
                  </a:cubicBezTo>
                  <a:cubicBezTo>
                    <a:pt x="9" y="4470"/>
                    <a:pt x="9" y="4479"/>
                    <a:pt x="18" y="4479"/>
                  </a:cubicBezTo>
                  <a:lnTo>
                    <a:pt x="4452" y="4479"/>
                  </a:lnTo>
                  <a:cubicBezTo>
                    <a:pt x="4461" y="4479"/>
                    <a:pt x="4470" y="4470"/>
                    <a:pt x="4470" y="4461"/>
                  </a:cubicBezTo>
                  <a:lnTo>
                    <a:pt x="6084" y="28"/>
                  </a:lnTo>
                  <a:cubicBezTo>
                    <a:pt x="6093" y="19"/>
                    <a:pt x="6084" y="19"/>
                    <a:pt x="6084" y="10"/>
                  </a:cubicBezTo>
                  <a:cubicBezTo>
                    <a:pt x="6084" y="1"/>
                    <a:pt x="6076" y="1"/>
                    <a:pt x="6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55"/>
            <p:cNvSpPr/>
            <p:nvPr/>
          </p:nvSpPr>
          <p:spPr>
            <a:xfrm>
              <a:off x="5868459" y="1806969"/>
              <a:ext cx="748939" cy="670788"/>
            </a:xfrm>
            <a:custGeom>
              <a:avLst/>
              <a:gdLst/>
              <a:ahLst/>
              <a:cxnLst/>
              <a:rect l="l" t="t" r="r" b="b"/>
              <a:pathLst>
                <a:path w="11634" h="10420" extrusionOk="0">
                  <a:moveTo>
                    <a:pt x="3792" y="0"/>
                  </a:moveTo>
                  <a:lnTo>
                    <a:pt x="0" y="10420"/>
                  </a:lnTo>
                  <a:lnTo>
                    <a:pt x="7842" y="10420"/>
                  </a:lnTo>
                  <a:lnTo>
                    <a:pt x="116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55"/>
            <p:cNvSpPr/>
            <p:nvPr/>
          </p:nvSpPr>
          <p:spPr>
            <a:xfrm>
              <a:off x="5981565" y="1878747"/>
              <a:ext cx="237286" cy="527231"/>
            </a:xfrm>
            <a:custGeom>
              <a:avLst/>
              <a:gdLst/>
              <a:ahLst/>
              <a:cxnLst/>
              <a:rect l="l" t="t" r="r" b="b"/>
              <a:pathLst>
                <a:path w="3686" h="8190" extrusionOk="0">
                  <a:moveTo>
                    <a:pt x="3328" y="0"/>
                  </a:moveTo>
                  <a:cubicBezTo>
                    <a:pt x="3097" y="0"/>
                    <a:pt x="2847" y="187"/>
                    <a:pt x="2758" y="419"/>
                  </a:cubicBezTo>
                  <a:lnTo>
                    <a:pt x="81" y="7770"/>
                  </a:lnTo>
                  <a:cubicBezTo>
                    <a:pt x="1" y="8002"/>
                    <a:pt x="117" y="8190"/>
                    <a:pt x="349" y="8190"/>
                  </a:cubicBezTo>
                  <a:cubicBezTo>
                    <a:pt x="581" y="8190"/>
                    <a:pt x="840" y="8002"/>
                    <a:pt x="920" y="7770"/>
                  </a:cubicBezTo>
                  <a:lnTo>
                    <a:pt x="3596" y="419"/>
                  </a:lnTo>
                  <a:cubicBezTo>
                    <a:pt x="3685" y="187"/>
                    <a:pt x="3560" y="0"/>
                    <a:pt x="33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55"/>
            <p:cNvSpPr/>
            <p:nvPr/>
          </p:nvSpPr>
          <p:spPr>
            <a:xfrm>
              <a:off x="6124026" y="1878747"/>
              <a:ext cx="237222" cy="527231"/>
            </a:xfrm>
            <a:custGeom>
              <a:avLst/>
              <a:gdLst/>
              <a:ahLst/>
              <a:cxnLst/>
              <a:rect l="l" t="t" r="r" b="b"/>
              <a:pathLst>
                <a:path w="3685" h="8190" extrusionOk="0">
                  <a:moveTo>
                    <a:pt x="3337" y="0"/>
                  </a:moveTo>
                  <a:cubicBezTo>
                    <a:pt x="3105" y="0"/>
                    <a:pt x="2846" y="187"/>
                    <a:pt x="2766" y="419"/>
                  </a:cubicBezTo>
                  <a:lnTo>
                    <a:pt x="90" y="7770"/>
                  </a:lnTo>
                  <a:cubicBezTo>
                    <a:pt x="0" y="8002"/>
                    <a:pt x="125" y="8190"/>
                    <a:pt x="357" y="8190"/>
                  </a:cubicBezTo>
                  <a:cubicBezTo>
                    <a:pt x="589" y="8190"/>
                    <a:pt x="839" y="8002"/>
                    <a:pt x="928" y="7770"/>
                  </a:cubicBezTo>
                  <a:lnTo>
                    <a:pt x="3604" y="419"/>
                  </a:lnTo>
                  <a:cubicBezTo>
                    <a:pt x="3685" y="187"/>
                    <a:pt x="3569" y="0"/>
                    <a:pt x="33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55"/>
            <p:cNvSpPr/>
            <p:nvPr/>
          </p:nvSpPr>
          <p:spPr>
            <a:xfrm>
              <a:off x="6267001" y="1878747"/>
              <a:ext cx="237286" cy="527231"/>
            </a:xfrm>
            <a:custGeom>
              <a:avLst/>
              <a:gdLst/>
              <a:ahLst/>
              <a:cxnLst/>
              <a:rect l="l" t="t" r="r" b="b"/>
              <a:pathLst>
                <a:path w="3686" h="8190" extrusionOk="0">
                  <a:moveTo>
                    <a:pt x="3328" y="0"/>
                  </a:moveTo>
                  <a:cubicBezTo>
                    <a:pt x="3096" y="0"/>
                    <a:pt x="2846" y="187"/>
                    <a:pt x="2757" y="419"/>
                  </a:cubicBezTo>
                  <a:lnTo>
                    <a:pt x="81" y="7770"/>
                  </a:lnTo>
                  <a:cubicBezTo>
                    <a:pt x="1" y="8002"/>
                    <a:pt x="117" y="8190"/>
                    <a:pt x="349" y="8190"/>
                  </a:cubicBezTo>
                  <a:cubicBezTo>
                    <a:pt x="581" y="8190"/>
                    <a:pt x="839" y="8002"/>
                    <a:pt x="920" y="7770"/>
                  </a:cubicBezTo>
                  <a:lnTo>
                    <a:pt x="3596" y="419"/>
                  </a:lnTo>
                  <a:cubicBezTo>
                    <a:pt x="3685" y="187"/>
                    <a:pt x="3560" y="0"/>
                    <a:pt x="33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55"/>
            <p:cNvSpPr/>
            <p:nvPr/>
          </p:nvSpPr>
          <p:spPr>
            <a:xfrm>
              <a:off x="5924143" y="2477688"/>
              <a:ext cx="106927" cy="73001"/>
            </a:xfrm>
            <a:custGeom>
              <a:avLst/>
              <a:gdLst/>
              <a:ahLst/>
              <a:cxnLst/>
              <a:rect l="l" t="t" r="r" b="b"/>
              <a:pathLst>
                <a:path w="1661" h="1134" extrusionOk="0">
                  <a:moveTo>
                    <a:pt x="19" y="1"/>
                  </a:moveTo>
                  <a:lnTo>
                    <a:pt x="1" y="1134"/>
                  </a:lnTo>
                  <a:lnTo>
                    <a:pt x="839" y="1134"/>
                  </a:lnTo>
                  <a:lnTo>
                    <a:pt x="16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55"/>
            <p:cNvSpPr/>
            <p:nvPr/>
          </p:nvSpPr>
          <p:spPr>
            <a:xfrm>
              <a:off x="5859833" y="2527063"/>
              <a:ext cx="153406" cy="128171"/>
            </a:xfrm>
            <a:custGeom>
              <a:avLst/>
              <a:gdLst/>
              <a:ahLst/>
              <a:cxnLst/>
              <a:rect l="l" t="t" r="r" b="b"/>
              <a:pathLst>
                <a:path w="2383" h="1991" extrusionOk="0">
                  <a:moveTo>
                    <a:pt x="1553" y="1"/>
                  </a:moveTo>
                  <a:cubicBezTo>
                    <a:pt x="1009" y="1"/>
                    <a:pt x="402" y="447"/>
                    <a:pt x="206" y="991"/>
                  </a:cubicBezTo>
                  <a:cubicBezTo>
                    <a:pt x="1" y="1544"/>
                    <a:pt x="286" y="1990"/>
                    <a:pt x="830" y="1990"/>
                  </a:cubicBezTo>
                  <a:cubicBezTo>
                    <a:pt x="1383" y="1990"/>
                    <a:pt x="1990" y="1544"/>
                    <a:pt x="2186" y="991"/>
                  </a:cubicBezTo>
                  <a:cubicBezTo>
                    <a:pt x="2383" y="447"/>
                    <a:pt x="2106" y="1"/>
                    <a:pt x="15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55"/>
            <p:cNvSpPr/>
            <p:nvPr/>
          </p:nvSpPr>
          <p:spPr>
            <a:xfrm>
              <a:off x="5924722" y="2477688"/>
              <a:ext cx="106347" cy="26522"/>
            </a:xfrm>
            <a:custGeom>
              <a:avLst/>
              <a:gdLst/>
              <a:ahLst/>
              <a:cxnLst/>
              <a:rect l="l" t="t" r="r" b="b"/>
              <a:pathLst>
                <a:path w="1652" h="412" extrusionOk="0">
                  <a:moveTo>
                    <a:pt x="10" y="1"/>
                  </a:moveTo>
                  <a:lnTo>
                    <a:pt x="1" y="411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55"/>
            <p:cNvSpPr/>
            <p:nvPr/>
          </p:nvSpPr>
          <p:spPr>
            <a:xfrm>
              <a:off x="5893179" y="2554680"/>
              <a:ext cx="86778" cy="72422"/>
            </a:xfrm>
            <a:custGeom>
              <a:avLst/>
              <a:gdLst/>
              <a:ahLst/>
              <a:cxnLst/>
              <a:rect l="l" t="t" r="r" b="b"/>
              <a:pathLst>
                <a:path w="1348" h="1125" extrusionOk="0">
                  <a:moveTo>
                    <a:pt x="883" y="0"/>
                  </a:moveTo>
                  <a:cubicBezTo>
                    <a:pt x="571" y="0"/>
                    <a:pt x="223" y="259"/>
                    <a:pt x="116" y="562"/>
                  </a:cubicBezTo>
                  <a:cubicBezTo>
                    <a:pt x="0" y="874"/>
                    <a:pt x="161" y="1124"/>
                    <a:pt x="473" y="1124"/>
                  </a:cubicBezTo>
                  <a:cubicBezTo>
                    <a:pt x="785" y="1124"/>
                    <a:pt x="1124" y="874"/>
                    <a:pt x="1240" y="562"/>
                  </a:cubicBezTo>
                  <a:cubicBezTo>
                    <a:pt x="1347" y="259"/>
                    <a:pt x="1196" y="0"/>
                    <a:pt x="8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55"/>
            <p:cNvSpPr/>
            <p:nvPr/>
          </p:nvSpPr>
          <p:spPr>
            <a:xfrm>
              <a:off x="6209579" y="2477688"/>
              <a:ext cx="106863" cy="73001"/>
            </a:xfrm>
            <a:custGeom>
              <a:avLst/>
              <a:gdLst/>
              <a:ahLst/>
              <a:cxnLst/>
              <a:rect l="l" t="t" r="r" b="b"/>
              <a:pathLst>
                <a:path w="1660" h="1134" extrusionOk="0">
                  <a:moveTo>
                    <a:pt x="18" y="1"/>
                  </a:moveTo>
                  <a:lnTo>
                    <a:pt x="1" y="1134"/>
                  </a:lnTo>
                  <a:lnTo>
                    <a:pt x="839" y="1134"/>
                  </a:lnTo>
                  <a:lnTo>
                    <a:pt x="16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55"/>
            <p:cNvSpPr/>
            <p:nvPr/>
          </p:nvSpPr>
          <p:spPr>
            <a:xfrm>
              <a:off x="6145269" y="2527063"/>
              <a:ext cx="153406" cy="128171"/>
            </a:xfrm>
            <a:custGeom>
              <a:avLst/>
              <a:gdLst/>
              <a:ahLst/>
              <a:cxnLst/>
              <a:rect l="l" t="t" r="r" b="b"/>
              <a:pathLst>
                <a:path w="2383" h="1991" extrusionOk="0">
                  <a:moveTo>
                    <a:pt x="1553" y="1"/>
                  </a:moveTo>
                  <a:cubicBezTo>
                    <a:pt x="1008" y="1"/>
                    <a:pt x="402" y="447"/>
                    <a:pt x="197" y="991"/>
                  </a:cubicBezTo>
                  <a:cubicBezTo>
                    <a:pt x="0" y="1544"/>
                    <a:pt x="286" y="1990"/>
                    <a:pt x="830" y="1990"/>
                  </a:cubicBezTo>
                  <a:cubicBezTo>
                    <a:pt x="1383" y="1990"/>
                    <a:pt x="1990" y="1544"/>
                    <a:pt x="2186" y="991"/>
                  </a:cubicBezTo>
                  <a:cubicBezTo>
                    <a:pt x="2382" y="447"/>
                    <a:pt x="2106" y="1"/>
                    <a:pt x="15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55"/>
            <p:cNvSpPr/>
            <p:nvPr/>
          </p:nvSpPr>
          <p:spPr>
            <a:xfrm>
              <a:off x="6210738" y="2477688"/>
              <a:ext cx="105704" cy="26522"/>
            </a:xfrm>
            <a:custGeom>
              <a:avLst/>
              <a:gdLst/>
              <a:ahLst/>
              <a:cxnLst/>
              <a:rect l="l" t="t" r="r" b="b"/>
              <a:pathLst>
                <a:path w="1642" h="412" extrusionOk="0">
                  <a:moveTo>
                    <a:pt x="0" y="1"/>
                  </a:moveTo>
                  <a:lnTo>
                    <a:pt x="1339" y="411"/>
                  </a:lnTo>
                  <a:lnTo>
                    <a:pt x="16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55"/>
            <p:cNvSpPr/>
            <p:nvPr/>
          </p:nvSpPr>
          <p:spPr>
            <a:xfrm>
              <a:off x="6178551" y="2554680"/>
              <a:ext cx="86778" cy="72422"/>
            </a:xfrm>
            <a:custGeom>
              <a:avLst/>
              <a:gdLst/>
              <a:ahLst/>
              <a:cxnLst/>
              <a:rect l="l" t="t" r="r" b="b"/>
              <a:pathLst>
                <a:path w="1348" h="1125" extrusionOk="0">
                  <a:moveTo>
                    <a:pt x="884" y="0"/>
                  </a:moveTo>
                  <a:cubicBezTo>
                    <a:pt x="572" y="0"/>
                    <a:pt x="224" y="259"/>
                    <a:pt x="117" y="562"/>
                  </a:cubicBezTo>
                  <a:cubicBezTo>
                    <a:pt x="1" y="874"/>
                    <a:pt x="161" y="1124"/>
                    <a:pt x="474" y="1124"/>
                  </a:cubicBezTo>
                  <a:cubicBezTo>
                    <a:pt x="786" y="1124"/>
                    <a:pt x="1125" y="874"/>
                    <a:pt x="1241" y="562"/>
                  </a:cubicBezTo>
                  <a:cubicBezTo>
                    <a:pt x="1348" y="259"/>
                    <a:pt x="1187" y="0"/>
                    <a:pt x="8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55"/>
            <p:cNvSpPr/>
            <p:nvPr/>
          </p:nvSpPr>
          <p:spPr>
            <a:xfrm>
              <a:off x="6335367" y="1525524"/>
              <a:ext cx="247586" cy="44290"/>
            </a:xfrm>
            <a:custGeom>
              <a:avLst/>
              <a:gdLst/>
              <a:ahLst/>
              <a:cxnLst/>
              <a:rect l="l" t="t" r="r" b="b"/>
              <a:pathLst>
                <a:path w="3846" h="688" extrusionOk="0">
                  <a:moveTo>
                    <a:pt x="250" y="1"/>
                  </a:moveTo>
                  <a:lnTo>
                    <a:pt x="0" y="688"/>
                  </a:lnTo>
                  <a:lnTo>
                    <a:pt x="3595" y="688"/>
                  </a:lnTo>
                  <a:lnTo>
                    <a:pt x="3845" y="1"/>
                  </a:lnTo>
                  <a:close/>
                </a:path>
              </a:pathLst>
            </a:custGeom>
            <a:solidFill>
              <a:srgbClr val="5A7A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55"/>
            <p:cNvSpPr/>
            <p:nvPr/>
          </p:nvSpPr>
          <p:spPr>
            <a:xfrm>
              <a:off x="6076324" y="915125"/>
              <a:ext cx="279774" cy="520858"/>
            </a:xfrm>
            <a:custGeom>
              <a:avLst/>
              <a:gdLst/>
              <a:ahLst/>
              <a:cxnLst/>
              <a:rect l="l" t="t" r="r" b="b"/>
              <a:pathLst>
                <a:path w="4346" h="8091" extrusionOk="0">
                  <a:moveTo>
                    <a:pt x="3467" y="0"/>
                  </a:moveTo>
                  <a:cubicBezTo>
                    <a:pt x="3014" y="0"/>
                    <a:pt x="2460" y="73"/>
                    <a:pt x="1990" y="348"/>
                  </a:cubicBezTo>
                  <a:cubicBezTo>
                    <a:pt x="991" y="928"/>
                    <a:pt x="1" y="2792"/>
                    <a:pt x="1" y="6120"/>
                  </a:cubicBezTo>
                  <a:cubicBezTo>
                    <a:pt x="1" y="7675"/>
                    <a:pt x="851" y="8091"/>
                    <a:pt x="1758" y="8091"/>
                  </a:cubicBezTo>
                  <a:cubicBezTo>
                    <a:pt x="2795" y="8091"/>
                    <a:pt x="3908" y="7547"/>
                    <a:pt x="3908" y="7547"/>
                  </a:cubicBezTo>
                  <a:lnTo>
                    <a:pt x="4345" y="89"/>
                  </a:lnTo>
                  <a:cubicBezTo>
                    <a:pt x="4345" y="89"/>
                    <a:pt x="3968" y="0"/>
                    <a:pt x="3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55"/>
            <p:cNvSpPr/>
            <p:nvPr/>
          </p:nvSpPr>
          <p:spPr>
            <a:xfrm>
              <a:off x="6513941" y="1297574"/>
              <a:ext cx="249904" cy="1139437"/>
            </a:xfrm>
            <a:custGeom>
              <a:avLst/>
              <a:gdLst/>
              <a:ahLst/>
              <a:cxnLst/>
              <a:rect l="l" t="t" r="r" b="b"/>
              <a:pathLst>
                <a:path w="3882" h="17700" extrusionOk="0">
                  <a:moveTo>
                    <a:pt x="3881" y="0"/>
                  </a:moveTo>
                  <a:lnTo>
                    <a:pt x="188" y="1169"/>
                  </a:lnTo>
                  <a:lnTo>
                    <a:pt x="1" y="17699"/>
                  </a:lnTo>
                  <a:lnTo>
                    <a:pt x="3881" y="17699"/>
                  </a:lnTo>
                  <a:lnTo>
                    <a:pt x="388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55"/>
            <p:cNvSpPr/>
            <p:nvPr/>
          </p:nvSpPr>
          <p:spPr>
            <a:xfrm>
              <a:off x="6551858" y="1868962"/>
              <a:ext cx="2961" cy="530128"/>
            </a:xfrm>
            <a:custGeom>
              <a:avLst/>
              <a:gdLst/>
              <a:ahLst/>
              <a:cxnLst/>
              <a:rect l="l" t="t" r="r" b="b"/>
              <a:pathLst>
                <a:path w="46" h="8235" extrusionOk="0">
                  <a:moveTo>
                    <a:pt x="18" y="1"/>
                  </a:moveTo>
                  <a:cubicBezTo>
                    <a:pt x="9" y="1"/>
                    <a:pt x="1" y="9"/>
                    <a:pt x="1" y="18"/>
                  </a:cubicBezTo>
                  <a:lnTo>
                    <a:pt x="1" y="8208"/>
                  </a:lnTo>
                  <a:cubicBezTo>
                    <a:pt x="1" y="8226"/>
                    <a:pt x="9" y="8235"/>
                    <a:pt x="18" y="8235"/>
                  </a:cubicBezTo>
                  <a:cubicBezTo>
                    <a:pt x="36" y="8235"/>
                    <a:pt x="45" y="8226"/>
                    <a:pt x="45" y="8208"/>
                  </a:cubicBezTo>
                  <a:lnTo>
                    <a:pt x="45" y="18"/>
                  </a:lnTo>
                  <a:cubicBezTo>
                    <a:pt x="45" y="9"/>
                    <a:pt x="36" y="1"/>
                    <a:pt x="18" y="1"/>
                  </a:cubicBezTo>
                  <a:close/>
                </a:path>
              </a:pathLst>
            </a:custGeom>
            <a:solidFill>
              <a:srgbClr val="FCED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55"/>
            <p:cNvSpPr/>
            <p:nvPr/>
          </p:nvSpPr>
          <p:spPr>
            <a:xfrm>
              <a:off x="6517997" y="1486513"/>
              <a:ext cx="92507" cy="556522"/>
            </a:xfrm>
            <a:custGeom>
              <a:avLst/>
              <a:gdLst/>
              <a:ahLst/>
              <a:cxnLst/>
              <a:rect l="l" t="t" r="r" b="b"/>
              <a:pathLst>
                <a:path w="1437" h="8645" extrusionOk="0">
                  <a:moveTo>
                    <a:pt x="1436" y="0"/>
                  </a:moveTo>
                  <a:lnTo>
                    <a:pt x="98" y="54"/>
                  </a:lnTo>
                  <a:lnTo>
                    <a:pt x="0" y="8645"/>
                  </a:lnTo>
                  <a:lnTo>
                    <a:pt x="384" y="8020"/>
                  </a:lnTo>
                  <a:cubicBezTo>
                    <a:pt x="919" y="7137"/>
                    <a:pt x="1222" y="6138"/>
                    <a:pt x="1285" y="5112"/>
                  </a:cubicBezTo>
                  <a:lnTo>
                    <a:pt x="1436" y="0"/>
                  </a:lnTo>
                  <a:close/>
                </a:path>
              </a:pathLst>
            </a:custGeom>
            <a:solidFill>
              <a:srgbClr val="4354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55"/>
            <p:cNvSpPr/>
            <p:nvPr/>
          </p:nvSpPr>
          <p:spPr>
            <a:xfrm>
              <a:off x="6014332" y="1359566"/>
              <a:ext cx="607636" cy="989573"/>
            </a:xfrm>
            <a:custGeom>
              <a:avLst/>
              <a:gdLst/>
              <a:ahLst/>
              <a:cxnLst/>
              <a:rect l="l" t="t" r="r" b="b"/>
              <a:pathLst>
                <a:path w="9439" h="15372" extrusionOk="0">
                  <a:moveTo>
                    <a:pt x="9439" y="1"/>
                  </a:moveTo>
                  <a:lnTo>
                    <a:pt x="5059" y="536"/>
                  </a:lnTo>
                  <a:lnTo>
                    <a:pt x="4934" y="6673"/>
                  </a:lnTo>
                  <a:lnTo>
                    <a:pt x="0" y="13944"/>
                  </a:lnTo>
                  <a:lnTo>
                    <a:pt x="3444" y="15371"/>
                  </a:lnTo>
                  <a:lnTo>
                    <a:pt x="7922" y="8484"/>
                  </a:lnTo>
                  <a:cubicBezTo>
                    <a:pt x="8484" y="7628"/>
                    <a:pt x="8832" y="6638"/>
                    <a:pt x="8921" y="5612"/>
                  </a:cubicBezTo>
                  <a:lnTo>
                    <a:pt x="94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55"/>
            <p:cNvSpPr/>
            <p:nvPr/>
          </p:nvSpPr>
          <p:spPr>
            <a:xfrm>
              <a:off x="6610439" y="901027"/>
              <a:ext cx="75061" cy="110596"/>
            </a:xfrm>
            <a:custGeom>
              <a:avLst/>
              <a:gdLst/>
              <a:ahLst/>
              <a:cxnLst/>
              <a:rect l="l" t="t" r="r" b="b"/>
              <a:pathLst>
                <a:path w="1166" h="1718" extrusionOk="0">
                  <a:moveTo>
                    <a:pt x="584" y="1"/>
                  </a:moveTo>
                  <a:cubicBezTo>
                    <a:pt x="559" y="1"/>
                    <a:pt x="545" y="5"/>
                    <a:pt x="545" y="5"/>
                  </a:cubicBezTo>
                  <a:lnTo>
                    <a:pt x="0" y="1262"/>
                  </a:lnTo>
                  <a:lnTo>
                    <a:pt x="1142" y="1717"/>
                  </a:lnTo>
                  <a:cubicBezTo>
                    <a:pt x="1165" y="122"/>
                    <a:pt x="72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55"/>
            <p:cNvSpPr/>
            <p:nvPr/>
          </p:nvSpPr>
          <p:spPr>
            <a:xfrm>
              <a:off x="6531194" y="822039"/>
              <a:ext cx="46028" cy="159714"/>
            </a:xfrm>
            <a:custGeom>
              <a:avLst/>
              <a:gdLst/>
              <a:ahLst/>
              <a:cxnLst/>
              <a:rect l="l" t="t" r="r" b="b"/>
              <a:pathLst>
                <a:path w="715" h="2481" extrusionOk="0">
                  <a:moveTo>
                    <a:pt x="0" y="1"/>
                  </a:moveTo>
                  <a:lnTo>
                    <a:pt x="0" y="2481"/>
                  </a:lnTo>
                  <a:lnTo>
                    <a:pt x="714" y="2481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55"/>
            <p:cNvSpPr/>
            <p:nvPr/>
          </p:nvSpPr>
          <p:spPr>
            <a:xfrm>
              <a:off x="6531194" y="829506"/>
              <a:ext cx="46028" cy="37338"/>
            </a:xfrm>
            <a:custGeom>
              <a:avLst/>
              <a:gdLst/>
              <a:ahLst/>
              <a:cxnLst/>
              <a:rect l="l" t="t" r="r" b="b"/>
              <a:pathLst>
                <a:path w="715" h="580" extrusionOk="0">
                  <a:moveTo>
                    <a:pt x="0" y="0"/>
                  </a:moveTo>
                  <a:lnTo>
                    <a:pt x="0" y="571"/>
                  </a:lnTo>
                  <a:cubicBezTo>
                    <a:pt x="0" y="571"/>
                    <a:pt x="63" y="579"/>
                    <a:pt x="157" y="579"/>
                  </a:cubicBezTo>
                  <a:cubicBezTo>
                    <a:pt x="306" y="579"/>
                    <a:pt x="534" y="559"/>
                    <a:pt x="714" y="455"/>
                  </a:cubicBezTo>
                  <a:lnTo>
                    <a:pt x="714" y="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55"/>
            <p:cNvSpPr/>
            <p:nvPr/>
          </p:nvSpPr>
          <p:spPr>
            <a:xfrm>
              <a:off x="6500165" y="697539"/>
              <a:ext cx="156882" cy="148578"/>
            </a:xfrm>
            <a:custGeom>
              <a:avLst/>
              <a:gdLst/>
              <a:ahLst/>
              <a:cxnLst/>
              <a:rect l="l" t="t" r="r" b="b"/>
              <a:pathLst>
                <a:path w="2437" h="2308" extrusionOk="0">
                  <a:moveTo>
                    <a:pt x="1227" y="0"/>
                  </a:moveTo>
                  <a:cubicBezTo>
                    <a:pt x="1184" y="0"/>
                    <a:pt x="1141" y="3"/>
                    <a:pt x="1098" y="8"/>
                  </a:cubicBezTo>
                  <a:cubicBezTo>
                    <a:pt x="465" y="70"/>
                    <a:pt x="1" y="641"/>
                    <a:pt x="72" y="1274"/>
                  </a:cubicBezTo>
                  <a:cubicBezTo>
                    <a:pt x="130" y="1865"/>
                    <a:pt x="630" y="2308"/>
                    <a:pt x="1210" y="2308"/>
                  </a:cubicBezTo>
                  <a:cubicBezTo>
                    <a:pt x="1253" y="2308"/>
                    <a:pt x="1296" y="2305"/>
                    <a:pt x="1339" y="2300"/>
                  </a:cubicBezTo>
                  <a:cubicBezTo>
                    <a:pt x="1972" y="2238"/>
                    <a:pt x="2436" y="1667"/>
                    <a:pt x="2374" y="1034"/>
                  </a:cubicBezTo>
                  <a:cubicBezTo>
                    <a:pt x="2307" y="443"/>
                    <a:pt x="1807" y="0"/>
                    <a:pt x="1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55"/>
            <p:cNvSpPr/>
            <p:nvPr/>
          </p:nvSpPr>
          <p:spPr>
            <a:xfrm>
              <a:off x="6469137" y="737065"/>
              <a:ext cx="60963" cy="61478"/>
            </a:xfrm>
            <a:custGeom>
              <a:avLst/>
              <a:gdLst/>
              <a:ahLst/>
              <a:cxnLst/>
              <a:rect l="l" t="t" r="r" b="b"/>
              <a:pathLst>
                <a:path w="947" h="955" extrusionOk="0">
                  <a:moveTo>
                    <a:pt x="474" y="0"/>
                  </a:moveTo>
                  <a:cubicBezTo>
                    <a:pt x="206" y="0"/>
                    <a:pt x="1" y="214"/>
                    <a:pt x="1" y="482"/>
                  </a:cubicBezTo>
                  <a:cubicBezTo>
                    <a:pt x="1" y="741"/>
                    <a:pt x="206" y="955"/>
                    <a:pt x="474" y="955"/>
                  </a:cubicBezTo>
                  <a:cubicBezTo>
                    <a:pt x="732" y="955"/>
                    <a:pt x="947" y="741"/>
                    <a:pt x="947" y="482"/>
                  </a:cubicBezTo>
                  <a:cubicBezTo>
                    <a:pt x="947" y="214"/>
                    <a:pt x="732" y="0"/>
                    <a:pt x="4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55"/>
            <p:cNvSpPr/>
            <p:nvPr/>
          </p:nvSpPr>
          <p:spPr>
            <a:xfrm>
              <a:off x="6595504" y="728760"/>
              <a:ext cx="28196" cy="58324"/>
            </a:xfrm>
            <a:custGeom>
              <a:avLst/>
              <a:gdLst/>
              <a:ahLst/>
              <a:cxnLst/>
              <a:rect l="l" t="t" r="r" b="b"/>
              <a:pathLst>
                <a:path w="438" h="906" extrusionOk="0">
                  <a:moveTo>
                    <a:pt x="199" y="0"/>
                  </a:moveTo>
                  <a:cubicBezTo>
                    <a:pt x="163" y="0"/>
                    <a:pt x="128" y="6"/>
                    <a:pt x="99" y="22"/>
                  </a:cubicBezTo>
                  <a:cubicBezTo>
                    <a:pt x="63" y="40"/>
                    <a:pt x="36" y="76"/>
                    <a:pt x="27" y="129"/>
                  </a:cubicBezTo>
                  <a:cubicBezTo>
                    <a:pt x="1" y="281"/>
                    <a:pt x="268" y="700"/>
                    <a:pt x="366" y="852"/>
                  </a:cubicBezTo>
                  <a:lnTo>
                    <a:pt x="63" y="780"/>
                  </a:lnTo>
                  <a:cubicBezTo>
                    <a:pt x="54" y="780"/>
                    <a:pt x="45" y="789"/>
                    <a:pt x="45" y="798"/>
                  </a:cubicBezTo>
                  <a:cubicBezTo>
                    <a:pt x="36" y="807"/>
                    <a:pt x="45" y="825"/>
                    <a:pt x="54" y="825"/>
                  </a:cubicBezTo>
                  <a:lnTo>
                    <a:pt x="411" y="905"/>
                  </a:lnTo>
                  <a:cubicBezTo>
                    <a:pt x="420" y="905"/>
                    <a:pt x="429" y="896"/>
                    <a:pt x="429" y="896"/>
                  </a:cubicBezTo>
                  <a:cubicBezTo>
                    <a:pt x="438" y="888"/>
                    <a:pt x="438" y="879"/>
                    <a:pt x="429" y="870"/>
                  </a:cubicBezTo>
                  <a:cubicBezTo>
                    <a:pt x="322" y="709"/>
                    <a:pt x="54" y="272"/>
                    <a:pt x="72" y="138"/>
                  </a:cubicBezTo>
                  <a:cubicBezTo>
                    <a:pt x="81" y="102"/>
                    <a:pt x="90" y="76"/>
                    <a:pt x="116" y="58"/>
                  </a:cubicBezTo>
                  <a:cubicBezTo>
                    <a:pt x="138" y="48"/>
                    <a:pt x="163" y="44"/>
                    <a:pt x="190" y="44"/>
                  </a:cubicBezTo>
                  <a:cubicBezTo>
                    <a:pt x="287" y="44"/>
                    <a:pt x="402" y="94"/>
                    <a:pt x="402" y="94"/>
                  </a:cubicBezTo>
                  <a:cubicBezTo>
                    <a:pt x="405" y="96"/>
                    <a:pt x="408" y="97"/>
                    <a:pt x="411" y="97"/>
                  </a:cubicBezTo>
                  <a:cubicBezTo>
                    <a:pt x="420" y="97"/>
                    <a:pt x="429" y="91"/>
                    <a:pt x="429" y="85"/>
                  </a:cubicBezTo>
                  <a:cubicBezTo>
                    <a:pt x="438" y="76"/>
                    <a:pt x="429" y="58"/>
                    <a:pt x="420" y="58"/>
                  </a:cubicBezTo>
                  <a:cubicBezTo>
                    <a:pt x="413" y="51"/>
                    <a:pt x="303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55"/>
            <p:cNvSpPr/>
            <p:nvPr/>
          </p:nvSpPr>
          <p:spPr>
            <a:xfrm>
              <a:off x="6607542" y="749296"/>
              <a:ext cx="8111" cy="9978"/>
            </a:xfrm>
            <a:custGeom>
              <a:avLst/>
              <a:gdLst/>
              <a:ahLst/>
              <a:cxnLst/>
              <a:rect l="l" t="t" r="r" b="b"/>
              <a:pathLst>
                <a:path w="126" h="155" extrusionOk="0">
                  <a:moveTo>
                    <a:pt x="64" y="1"/>
                  </a:moveTo>
                  <a:cubicBezTo>
                    <a:pt x="58" y="1"/>
                    <a:pt x="51" y="3"/>
                    <a:pt x="45" y="6"/>
                  </a:cubicBezTo>
                  <a:cubicBezTo>
                    <a:pt x="19" y="15"/>
                    <a:pt x="1" y="60"/>
                    <a:pt x="10" y="105"/>
                  </a:cubicBezTo>
                  <a:cubicBezTo>
                    <a:pt x="24" y="132"/>
                    <a:pt x="43" y="155"/>
                    <a:pt x="68" y="155"/>
                  </a:cubicBezTo>
                  <a:cubicBezTo>
                    <a:pt x="75" y="155"/>
                    <a:pt x="82" y="153"/>
                    <a:pt x="90" y="149"/>
                  </a:cubicBezTo>
                  <a:cubicBezTo>
                    <a:pt x="117" y="140"/>
                    <a:pt x="126" y="96"/>
                    <a:pt x="117" y="51"/>
                  </a:cubicBezTo>
                  <a:cubicBezTo>
                    <a:pt x="110" y="23"/>
                    <a:pt x="87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55"/>
            <p:cNvSpPr/>
            <p:nvPr/>
          </p:nvSpPr>
          <p:spPr>
            <a:xfrm>
              <a:off x="6548961" y="759274"/>
              <a:ext cx="8111" cy="10364"/>
            </a:xfrm>
            <a:custGeom>
              <a:avLst/>
              <a:gdLst/>
              <a:ahLst/>
              <a:cxnLst/>
              <a:rect l="l" t="t" r="r" b="b"/>
              <a:pathLst>
                <a:path w="126" h="161" extrusionOk="0">
                  <a:moveTo>
                    <a:pt x="59" y="1"/>
                  </a:moveTo>
                  <a:cubicBezTo>
                    <a:pt x="55" y="1"/>
                    <a:pt x="50" y="2"/>
                    <a:pt x="46" y="3"/>
                  </a:cubicBezTo>
                  <a:cubicBezTo>
                    <a:pt x="19" y="21"/>
                    <a:pt x="1" y="66"/>
                    <a:pt x="10" y="101"/>
                  </a:cubicBezTo>
                  <a:cubicBezTo>
                    <a:pt x="24" y="136"/>
                    <a:pt x="43" y="160"/>
                    <a:pt x="68" y="160"/>
                  </a:cubicBezTo>
                  <a:cubicBezTo>
                    <a:pt x="75" y="160"/>
                    <a:pt x="83" y="159"/>
                    <a:pt x="90" y="155"/>
                  </a:cubicBezTo>
                  <a:cubicBezTo>
                    <a:pt x="117" y="146"/>
                    <a:pt x="126" y="101"/>
                    <a:pt x="117" y="57"/>
                  </a:cubicBezTo>
                  <a:cubicBezTo>
                    <a:pt x="109" y="19"/>
                    <a:pt x="83" y="1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55"/>
            <p:cNvSpPr/>
            <p:nvPr/>
          </p:nvSpPr>
          <p:spPr>
            <a:xfrm>
              <a:off x="6534026" y="734490"/>
              <a:ext cx="27681" cy="17574"/>
            </a:xfrm>
            <a:custGeom>
              <a:avLst/>
              <a:gdLst/>
              <a:ahLst/>
              <a:cxnLst/>
              <a:rect l="l" t="t" r="r" b="b"/>
              <a:pathLst>
                <a:path w="430" h="273" extrusionOk="0">
                  <a:moveTo>
                    <a:pt x="235" y="1"/>
                  </a:moveTo>
                  <a:cubicBezTo>
                    <a:pt x="209" y="1"/>
                    <a:pt x="181" y="7"/>
                    <a:pt x="153" y="22"/>
                  </a:cubicBezTo>
                  <a:cubicBezTo>
                    <a:pt x="1" y="94"/>
                    <a:pt x="1" y="245"/>
                    <a:pt x="1" y="254"/>
                  </a:cubicBezTo>
                  <a:cubicBezTo>
                    <a:pt x="1" y="263"/>
                    <a:pt x="10" y="272"/>
                    <a:pt x="19" y="272"/>
                  </a:cubicBezTo>
                  <a:cubicBezTo>
                    <a:pt x="37" y="272"/>
                    <a:pt x="46" y="263"/>
                    <a:pt x="46" y="254"/>
                  </a:cubicBezTo>
                  <a:cubicBezTo>
                    <a:pt x="46" y="245"/>
                    <a:pt x="46" y="121"/>
                    <a:pt x="170" y="58"/>
                  </a:cubicBezTo>
                  <a:cubicBezTo>
                    <a:pt x="192" y="48"/>
                    <a:pt x="213" y="44"/>
                    <a:pt x="233" y="44"/>
                  </a:cubicBezTo>
                  <a:cubicBezTo>
                    <a:pt x="320" y="44"/>
                    <a:pt x="385" y="121"/>
                    <a:pt x="385" y="121"/>
                  </a:cubicBezTo>
                  <a:cubicBezTo>
                    <a:pt x="390" y="131"/>
                    <a:pt x="398" y="135"/>
                    <a:pt x="406" y="135"/>
                  </a:cubicBezTo>
                  <a:cubicBezTo>
                    <a:pt x="411" y="135"/>
                    <a:pt x="417" y="133"/>
                    <a:pt x="420" y="129"/>
                  </a:cubicBezTo>
                  <a:cubicBezTo>
                    <a:pt x="429" y="121"/>
                    <a:pt x="429" y="103"/>
                    <a:pt x="420" y="94"/>
                  </a:cubicBezTo>
                  <a:cubicBezTo>
                    <a:pt x="387" y="60"/>
                    <a:pt x="317" y="1"/>
                    <a:pt x="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55"/>
            <p:cNvSpPr/>
            <p:nvPr/>
          </p:nvSpPr>
          <p:spPr>
            <a:xfrm>
              <a:off x="6564475" y="801954"/>
              <a:ext cx="29934" cy="17253"/>
            </a:xfrm>
            <a:custGeom>
              <a:avLst/>
              <a:gdLst/>
              <a:ahLst/>
              <a:cxnLst/>
              <a:rect l="l" t="t" r="r" b="b"/>
              <a:pathLst>
                <a:path w="465" h="268" extrusionOk="0">
                  <a:moveTo>
                    <a:pt x="438" y="0"/>
                  </a:moveTo>
                  <a:cubicBezTo>
                    <a:pt x="429" y="0"/>
                    <a:pt x="420" y="9"/>
                    <a:pt x="420" y="18"/>
                  </a:cubicBezTo>
                  <a:cubicBezTo>
                    <a:pt x="420" y="27"/>
                    <a:pt x="411" y="197"/>
                    <a:pt x="268" y="223"/>
                  </a:cubicBezTo>
                  <a:cubicBezTo>
                    <a:pt x="257" y="225"/>
                    <a:pt x="246" y="226"/>
                    <a:pt x="235" y="226"/>
                  </a:cubicBezTo>
                  <a:cubicBezTo>
                    <a:pt x="113" y="226"/>
                    <a:pt x="45" y="98"/>
                    <a:pt x="45" y="90"/>
                  </a:cubicBezTo>
                  <a:cubicBezTo>
                    <a:pt x="39" y="83"/>
                    <a:pt x="33" y="77"/>
                    <a:pt x="26" y="77"/>
                  </a:cubicBezTo>
                  <a:cubicBezTo>
                    <a:pt x="24" y="77"/>
                    <a:pt x="21" y="78"/>
                    <a:pt x="19" y="81"/>
                  </a:cubicBezTo>
                  <a:cubicBezTo>
                    <a:pt x="1" y="90"/>
                    <a:pt x="1" y="98"/>
                    <a:pt x="10" y="107"/>
                  </a:cubicBezTo>
                  <a:cubicBezTo>
                    <a:pt x="10" y="107"/>
                    <a:pt x="81" y="268"/>
                    <a:pt x="233" y="268"/>
                  </a:cubicBezTo>
                  <a:lnTo>
                    <a:pt x="277" y="268"/>
                  </a:lnTo>
                  <a:cubicBezTo>
                    <a:pt x="456" y="232"/>
                    <a:pt x="465" y="18"/>
                    <a:pt x="465" y="18"/>
                  </a:cubicBezTo>
                  <a:cubicBezTo>
                    <a:pt x="465" y="9"/>
                    <a:pt x="456" y="0"/>
                    <a:pt x="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55"/>
            <p:cNvSpPr/>
            <p:nvPr/>
          </p:nvSpPr>
          <p:spPr>
            <a:xfrm>
              <a:off x="6481819" y="750197"/>
              <a:ext cx="27038" cy="37466"/>
            </a:xfrm>
            <a:custGeom>
              <a:avLst/>
              <a:gdLst/>
              <a:ahLst/>
              <a:cxnLst/>
              <a:rect l="l" t="t" r="r" b="b"/>
              <a:pathLst>
                <a:path w="420" h="582" extrusionOk="0">
                  <a:moveTo>
                    <a:pt x="167" y="0"/>
                  </a:moveTo>
                  <a:cubicBezTo>
                    <a:pt x="162" y="0"/>
                    <a:pt x="157" y="1"/>
                    <a:pt x="152" y="1"/>
                  </a:cubicBezTo>
                  <a:cubicBezTo>
                    <a:pt x="0" y="28"/>
                    <a:pt x="27" y="251"/>
                    <a:pt x="27" y="260"/>
                  </a:cubicBezTo>
                  <a:cubicBezTo>
                    <a:pt x="33" y="273"/>
                    <a:pt x="40" y="281"/>
                    <a:pt x="47" y="281"/>
                  </a:cubicBezTo>
                  <a:cubicBezTo>
                    <a:pt x="49" y="281"/>
                    <a:pt x="51" y="280"/>
                    <a:pt x="54" y="278"/>
                  </a:cubicBezTo>
                  <a:cubicBezTo>
                    <a:pt x="72" y="278"/>
                    <a:pt x="72" y="269"/>
                    <a:pt x="72" y="260"/>
                  </a:cubicBezTo>
                  <a:cubicBezTo>
                    <a:pt x="72" y="251"/>
                    <a:pt x="45" y="64"/>
                    <a:pt x="161" y="46"/>
                  </a:cubicBezTo>
                  <a:cubicBezTo>
                    <a:pt x="164" y="45"/>
                    <a:pt x="167" y="45"/>
                    <a:pt x="171" y="45"/>
                  </a:cubicBezTo>
                  <a:cubicBezTo>
                    <a:pt x="239" y="45"/>
                    <a:pt x="306" y="214"/>
                    <a:pt x="357" y="367"/>
                  </a:cubicBezTo>
                  <a:cubicBezTo>
                    <a:pt x="321" y="338"/>
                    <a:pt x="284" y="309"/>
                    <a:pt x="243" y="309"/>
                  </a:cubicBezTo>
                  <a:cubicBezTo>
                    <a:pt x="234" y="309"/>
                    <a:pt x="224" y="310"/>
                    <a:pt x="214" y="314"/>
                  </a:cubicBezTo>
                  <a:cubicBezTo>
                    <a:pt x="125" y="340"/>
                    <a:pt x="152" y="537"/>
                    <a:pt x="161" y="563"/>
                  </a:cubicBezTo>
                  <a:cubicBezTo>
                    <a:pt x="161" y="572"/>
                    <a:pt x="170" y="581"/>
                    <a:pt x="179" y="581"/>
                  </a:cubicBezTo>
                  <a:lnTo>
                    <a:pt x="187" y="581"/>
                  </a:lnTo>
                  <a:cubicBezTo>
                    <a:pt x="196" y="572"/>
                    <a:pt x="205" y="563"/>
                    <a:pt x="205" y="555"/>
                  </a:cubicBezTo>
                  <a:cubicBezTo>
                    <a:pt x="187" y="492"/>
                    <a:pt x="187" y="367"/>
                    <a:pt x="232" y="358"/>
                  </a:cubicBezTo>
                  <a:cubicBezTo>
                    <a:pt x="237" y="357"/>
                    <a:pt x="242" y="356"/>
                    <a:pt x="247" y="356"/>
                  </a:cubicBezTo>
                  <a:cubicBezTo>
                    <a:pt x="298" y="356"/>
                    <a:pt x="359" y="433"/>
                    <a:pt x="384" y="465"/>
                  </a:cubicBezTo>
                  <a:cubicBezTo>
                    <a:pt x="384" y="474"/>
                    <a:pt x="402" y="474"/>
                    <a:pt x="411" y="474"/>
                  </a:cubicBezTo>
                  <a:cubicBezTo>
                    <a:pt x="419" y="465"/>
                    <a:pt x="419" y="456"/>
                    <a:pt x="419" y="447"/>
                  </a:cubicBezTo>
                  <a:cubicBezTo>
                    <a:pt x="402" y="370"/>
                    <a:pt x="310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55"/>
            <p:cNvSpPr/>
            <p:nvPr/>
          </p:nvSpPr>
          <p:spPr>
            <a:xfrm>
              <a:off x="6439267" y="637220"/>
              <a:ext cx="224669" cy="130874"/>
            </a:xfrm>
            <a:custGeom>
              <a:avLst/>
              <a:gdLst/>
              <a:ahLst/>
              <a:cxnLst/>
              <a:rect l="l" t="t" r="r" b="b"/>
              <a:pathLst>
                <a:path w="3490" h="2033" extrusionOk="0">
                  <a:moveTo>
                    <a:pt x="1563" y="0"/>
                  </a:moveTo>
                  <a:cubicBezTo>
                    <a:pt x="1276" y="0"/>
                    <a:pt x="928" y="69"/>
                    <a:pt x="634" y="329"/>
                  </a:cubicBezTo>
                  <a:cubicBezTo>
                    <a:pt x="1" y="891"/>
                    <a:pt x="81" y="1747"/>
                    <a:pt x="465" y="2033"/>
                  </a:cubicBezTo>
                  <a:cubicBezTo>
                    <a:pt x="465" y="1765"/>
                    <a:pt x="670" y="1551"/>
                    <a:pt x="938" y="1551"/>
                  </a:cubicBezTo>
                  <a:cubicBezTo>
                    <a:pt x="1000" y="1551"/>
                    <a:pt x="1063" y="1569"/>
                    <a:pt x="1125" y="1596"/>
                  </a:cubicBezTo>
                  <a:lnTo>
                    <a:pt x="1767" y="1382"/>
                  </a:lnTo>
                  <a:cubicBezTo>
                    <a:pt x="1767" y="1382"/>
                    <a:pt x="1910" y="1221"/>
                    <a:pt x="1767" y="1007"/>
                  </a:cubicBezTo>
                  <a:cubicBezTo>
                    <a:pt x="1767" y="1007"/>
                    <a:pt x="1791" y="1005"/>
                    <a:pt x="1827" y="1005"/>
                  </a:cubicBezTo>
                  <a:cubicBezTo>
                    <a:pt x="1964" y="1005"/>
                    <a:pt x="2286" y="1038"/>
                    <a:pt x="2258" y="1355"/>
                  </a:cubicBezTo>
                  <a:lnTo>
                    <a:pt x="3489" y="1141"/>
                  </a:lnTo>
                  <a:cubicBezTo>
                    <a:pt x="3489" y="1141"/>
                    <a:pt x="3245" y="8"/>
                    <a:pt x="2496" y="8"/>
                  </a:cubicBezTo>
                  <a:cubicBezTo>
                    <a:pt x="2386" y="8"/>
                    <a:pt x="2266" y="32"/>
                    <a:pt x="2133" y="88"/>
                  </a:cubicBezTo>
                  <a:cubicBezTo>
                    <a:pt x="2133" y="88"/>
                    <a:pt x="1887" y="0"/>
                    <a:pt x="15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55"/>
            <p:cNvSpPr/>
            <p:nvPr/>
          </p:nvSpPr>
          <p:spPr>
            <a:xfrm>
              <a:off x="6420920" y="621126"/>
              <a:ext cx="157976" cy="138406"/>
            </a:xfrm>
            <a:custGeom>
              <a:avLst/>
              <a:gdLst/>
              <a:ahLst/>
              <a:cxnLst/>
              <a:rect l="l" t="t" r="r" b="b"/>
              <a:pathLst>
                <a:path w="2454" h="2150" extrusionOk="0">
                  <a:moveTo>
                    <a:pt x="1451" y="0"/>
                  </a:moveTo>
                  <a:cubicBezTo>
                    <a:pt x="1236" y="0"/>
                    <a:pt x="1007" y="40"/>
                    <a:pt x="786" y="151"/>
                  </a:cubicBezTo>
                  <a:cubicBezTo>
                    <a:pt x="1" y="534"/>
                    <a:pt x="81" y="1694"/>
                    <a:pt x="438" y="2149"/>
                  </a:cubicBezTo>
                  <a:lnTo>
                    <a:pt x="2454" y="258"/>
                  </a:lnTo>
                  <a:cubicBezTo>
                    <a:pt x="2454" y="258"/>
                    <a:pt x="1999" y="0"/>
                    <a:pt x="14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55"/>
            <p:cNvSpPr/>
            <p:nvPr/>
          </p:nvSpPr>
          <p:spPr>
            <a:xfrm>
              <a:off x="6538082" y="591578"/>
              <a:ext cx="144779" cy="84074"/>
            </a:xfrm>
            <a:custGeom>
              <a:avLst/>
              <a:gdLst/>
              <a:ahLst/>
              <a:cxnLst/>
              <a:rect l="l" t="t" r="r" b="b"/>
              <a:pathLst>
                <a:path w="2249" h="1306" extrusionOk="0">
                  <a:moveTo>
                    <a:pt x="1624" y="1"/>
                  </a:moveTo>
                  <a:cubicBezTo>
                    <a:pt x="1034" y="1"/>
                    <a:pt x="0" y="1306"/>
                    <a:pt x="0" y="1306"/>
                  </a:cubicBezTo>
                  <a:lnTo>
                    <a:pt x="1624" y="1109"/>
                  </a:lnTo>
                  <a:cubicBezTo>
                    <a:pt x="1624" y="1109"/>
                    <a:pt x="2249" y="83"/>
                    <a:pt x="1669" y="3"/>
                  </a:cubicBezTo>
                  <a:cubicBezTo>
                    <a:pt x="1654" y="1"/>
                    <a:pt x="1639" y="1"/>
                    <a:pt x="16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55"/>
            <p:cNvSpPr/>
            <p:nvPr/>
          </p:nvSpPr>
          <p:spPr>
            <a:xfrm>
              <a:off x="6433538" y="629237"/>
              <a:ext cx="42552" cy="88323"/>
            </a:xfrm>
            <a:custGeom>
              <a:avLst/>
              <a:gdLst/>
              <a:ahLst/>
              <a:cxnLst/>
              <a:rect l="l" t="t" r="r" b="b"/>
              <a:pathLst>
                <a:path w="661" h="1372" extrusionOk="0">
                  <a:moveTo>
                    <a:pt x="585" y="0"/>
                  </a:moveTo>
                  <a:cubicBezTo>
                    <a:pt x="581" y="0"/>
                    <a:pt x="576" y="3"/>
                    <a:pt x="572" y="7"/>
                  </a:cubicBezTo>
                  <a:cubicBezTo>
                    <a:pt x="563" y="7"/>
                    <a:pt x="1" y="596"/>
                    <a:pt x="616" y="1363"/>
                  </a:cubicBezTo>
                  <a:cubicBezTo>
                    <a:pt x="625" y="1372"/>
                    <a:pt x="625" y="1372"/>
                    <a:pt x="634" y="1372"/>
                  </a:cubicBezTo>
                  <a:lnTo>
                    <a:pt x="652" y="1372"/>
                  </a:lnTo>
                  <a:cubicBezTo>
                    <a:pt x="661" y="1363"/>
                    <a:pt x="661" y="1345"/>
                    <a:pt x="652" y="1336"/>
                  </a:cubicBezTo>
                  <a:cubicBezTo>
                    <a:pt x="54" y="596"/>
                    <a:pt x="581" y="61"/>
                    <a:pt x="598" y="34"/>
                  </a:cubicBezTo>
                  <a:cubicBezTo>
                    <a:pt x="607" y="25"/>
                    <a:pt x="607" y="16"/>
                    <a:pt x="598" y="7"/>
                  </a:cubicBezTo>
                  <a:cubicBezTo>
                    <a:pt x="594" y="3"/>
                    <a:pt x="590" y="0"/>
                    <a:pt x="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55"/>
            <p:cNvSpPr/>
            <p:nvPr/>
          </p:nvSpPr>
          <p:spPr>
            <a:xfrm>
              <a:off x="6493277" y="631362"/>
              <a:ext cx="41972" cy="41973"/>
            </a:xfrm>
            <a:custGeom>
              <a:avLst/>
              <a:gdLst/>
              <a:ahLst/>
              <a:cxnLst/>
              <a:rect l="l" t="t" r="r" b="b"/>
              <a:pathLst>
                <a:path w="652" h="652" extrusionOk="0">
                  <a:moveTo>
                    <a:pt x="331" y="1"/>
                  </a:moveTo>
                  <a:cubicBezTo>
                    <a:pt x="143" y="1"/>
                    <a:pt x="1" y="143"/>
                    <a:pt x="1" y="331"/>
                  </a:cubicBezTo>
                  <a:cubicBezTo>
                    <a:pt x="1" y="509"/>
                    <a:pt x="143" y="652"/>
                    <a:pt x="331" y="652"/>
                  </a:cubicBezTo>
                  <a:cubicBezTo>
                    <a:pt x="509" y="652"/>
                    <a:pt x="652" y="509"/>
                    <a:pt x="652" y="331"/>
                  </a:cubicBezTo>
                  <a:cubicBezTo>
                    <a:pt x="652" y="143"/>
                    <a:pt x="50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55"/>
            <p:cNvSpPr/>
            <p:nvPr/>
          </p:nvSpPr>
          <p:spPr>
            <a:xfrm>
              <a:off x="6492119" y="630203"/>
              <a:ext cx="44869" cy="44290"/>
            </a:xfrm>
            <a:custGeom>
              <a:avLst/>
              <a:gdLst/>
              <a:ahLst/>
              <a:cxnLst/>
              <a:rect l="l" t="t" r="r" b="b"/>
              <a:pathLst>
                <a:path w="697" h="688" extrusionOk="0">
                  <a:moveTo>
                    <a:pt x="349" y="37"/>
                  </a:moveTo>
                  <a:cubicBezTo>
                    <a:pt x="509" y="37"/>
                    <a:pt x="652" y="179"/>
                    <a:pt x="652" y="349"/>
                  </a:cubicBezTo>
                  <a:cubicBezTo>
                    <a:pt x="652" y="509"/>
                    <a:pt x="509" y="652"/>
                    <a:pt x="349" y="652"/>
                  </a:cubicBezTo>
                  <a:cubicBezTo>
                    <a:pt x="179" y="652"/>
                    <a:pt x="45" y="509"/>
                    <a:pt x="45" y="349"/>
                  </a:cubicBezTo>
                  <a:cubicBezTo>
                    <a:pt x="45" y="179"/>
                    <a:pt x="179" y="37"/>
                    <a:pt x="349" y="37"/>
                  </a:cubicBezTo>
                  <a:close/>
                  <a:moveTo>
                    <a:pt x="349" y="1"/>
                  </a:moveTo>
                  <a:cubicBezTo>
                    <a:pt x="152" y="1"/>
                    <a:pt x="1" y="153"/>
                    <a:pt x="1" y="349"/>
                  </a:cubicBezTo>
                  <a:cubicBezTo>
                    <a:pt x="1" y="536"/>
                    <a:pt x="152" y="688"/>
                    <a:pt x="349" y="688"/>
                  </a:cubicBezTo>
                  <a:cubicBezTo>
                    <a:pt x="536" y="688"/>
                    <a:pt x="697" y="536"/>
                    <a:pt x="697" y="349"/>
                  </a:cubicBezTo>
                  <a:cubicBezTo>
                    <a:pt x="697" y="153"/>
                    <a:pt x="536" y="1"/>
                    <a:pt x="3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55"/>
            <p:cNvSpPr/>
            <p:nvPr/>
          </p:nvSpPr>
          <p:spPr>
            <a:xfrm>
              <a:off x="6465146" y="615847"/>
              <a:ext cx="15579" cy="15579"/>
            </a:xfrm>
            <a:custGeom>
              <a:avLst/>
              <a:gdLst/>
              <a:ahLst/>
              <a:cxnLst/>
              <a:rect l="l" t="t" r="r" b="b"/>
              <a:pathLst>
                <a:path w="242" h="242" extrusionOk="0">
                  <a:moveTo>
                    <a:pt x="125" y="1"/>
                  </a:moveTo>
                  <a:cubicBezTo>
                    <a:pt x="54" y="1"/>
                    <a:pt x="0" y="54"/>
                    <a:pt x="0" y="117"/>
                  </a:cubicBezTo>
                  <a:cubicBezTo>
                    <a:pt x="0" y="188"/>
                    <a:pt x="54" y="242"/>
                    <a:pt x="125" y="242"/>
                  </a:cubicBezTo>
                  <a:cubicBezTo>
                    <a:pt x="188" y="242"/>
                    <a:pt x="241" y="188"/>
                    <a:pt x="241" y="117"/>
                  </a:cubicBezTo>
                  <a:cubicBezTo>
                    <a:pt x="241" y="54"/>
                    <a:pt x="188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55"/>
            <p:cNvSpPr/>
            <p:nvPr/>
          </p:nvSpPr>
          <p:spPr>
            <a:xfrm>
              <a:off x="6301442" y="865106"/>
              <a:ext cx="503734" cy="588774"/>
            </a:xfrm>
            <a:custGeom>
              <a:avLst/>
              <a:gdLst/>
              <a:ahLst/>
              <a:cxnLst/>
              <a:rect l="l" t="t" r="r" b="b"/>
              <a:pathLst>
                <a:path w="7825" h="9146" extrusionOk="0">
                  <a:moveTo>
                    <a:pt x="3061" y="1"/>
                  </a:moveTo>
                  <a:cubicBezTo>
                    <a:pt x="3061" y="1"/>
                    <a:pt x="1633" y="241"/>
                    <a:pt x="1196" y="572"/>
                  </a:cubicBezTo>
                  <a:cubicBezTo>
                    <a:pt x="768" y="902"/>
                    <a:pt x="1" y="8592"/>
                    <a:pt x="1" y="8592"/>
                  </a:cubicBezTo>
                  <a:cubicBezTo>
                    <a:pt x="1" y="8592"/>
                    <a:pt x="1172" y="9146"/>
                    <a:pt x="2609" y="9146"/>
                  </a:cubicBezTo>
                  <a:cubicBezTo>
                    <a:pt x="2891" y="9146"/>
                    <a:pt x="3184" y="9125"/>
                    <a:pt x="3480" y="9073"/>
                  </a:cubicBezTo>
                  <a:cubicBezTo>
                    <a:pt x="5273" y="8761"/>
                    <a:pt x="7825" y="7191"/>
                    <a:pt x="7825" y="7191"/>
                  </a:cubicBezTo>
                  <a:lnTo>
                    <a:pt x="5443" y="688"/>
                  </a:lnTo>
                  <a:lnTo>
                    <a:pt x="4283" y="108"/>
                  </a:lnTo>
                  <a:lnTo>
                    <a:pt x="4283" y="482"/>
                  </a:lnTo>
                  <a:lnTo>
                    <a:pt x="30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55"/>
            <p:cNvSpPr/>
            <p:nvPr/>
          </p:nvSpPr>
          <p:spPr>
            <a:xfrm>
              <a:off x="6498427" y="858217"/>
              <a:ext cx="78795" cy="86198"/>
            </a:xfrm>
            <a:custGeom>
              <a:avLst/>
              <a:gdLst/>
              <a:ahLst/>
              <a:cxnLst/>
              <a:rect l="l" t="t" r="r" b="b"/>
              <a:pathLst>
                <a:path w="1224" h="1339" extrusionOk="0">
                  <a:moveTo>
                    <a:pt x="509" y="1"/>
                  </a:moveTo>
                  <a:lnTo>
                    <a:pt x="1" y="108"/>
                  </a:lnTo>
                  <a:lnTo>
                    <a:pt x="902" y="1339"/>
                  </a:lnTo>
                  <a:lnTo>
                    <a:pt x="1223" y="589"/>
                  </a:lnTo>
                  <a:lnTo>
                    <a:pt x="50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55"/>
            <p:cNvSpPr/>
            <p:nvPr/>
          </p:nvSpPr>
          <p:spPr>
            <a:xfrm>
              <a:off x="6405277" y="857316"/>
              <a:ext cx="174199" cy="176130"/>
            </a:xfrm>
            <a:custGeom>
              <a:avLst/>
              <a:gdLst/>
              <a:ahLst/>
              <a:cxnLst/>
              <a:rect l="l" t="t" r="r" b="b"/>
              <a:pathLst>
                <a:path w="2706" h="2736" extrusionOk="0">
                  <a:moveTo>
                    <a:pt x="905" y="1"/>
                  </a:moveTo>
                  <a:cubicBezTo>
                    <a:pt x="426" y="1"/>
                    <a:pt x="1" y="350"/>
                    <a:pt x="520" y="1165"/>
                  </a:cubicBezTo>
                  <a:cubicBezTo>
                    <a:pt x="1100" y="2075"/>
                    <a:pt x="2706" y="2735"/>
                    <a:pt x="2706" y="2735"/>
                  </a:cubicBezTo>
                  <a:cubicBezTo>
                    <a:pt x="2706" y="2735"/>
                    <a:pt x="1608" y="113"/>
                    <a:pt x="1073" y="15"/>
                  </a:cubicBezTo>
                  <a:cubicBezTo>
                    <a:pt x="1017" y="5"/>
                    <a:pt x="961" y="1"/>
                    <a:pt x="9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55"/>
            <p:cNvSpPr/>
            <p:nvPr/>
          </p:nvSpPr>
          <p:spPr>
            <a:xfrm>
              <a:off x="6579410" y="878302"/>
              <a:ext cx="121282" cy="155144"/>
            </a:xfrm>
            <a:custGeom>
              <a:avLst/>
              <a:gdLst/>
              <a:ahLst/>
              <a:cxnLst/>
              <a:rect l="l" t="t" r="r" b="b"/>
              <a:pathLst>
                <a:path w="1884" h="2410" extrusionOk="0">
                  <a:moveTo>
                    <a:pt x="541" y="0"/>
                  </a:moveTo>
                  <a:cubicBezTo>
                    <a:pt x="71" y="0"/>
                    <a:pt x="1" y="2409"/>
                    <a:pt x="1" y="2409"/>
                  </a:cubicBezTo>
                  <a:cubicBezTo>
                    <a:pt x="1" y="2409"/>
                    <a:pt x="1883" y="108"/>
                    <a:pt x="554" y="1"/>
                  </a:cubicBezTo>
                  <a:cubicBezTo>
                    <a:pt x="549" y="0"/>
                    <a:pt x="545" y="0"/>
                    <a:pt x="5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55"/>
            <p:cNvSpPr/>
            <p:nvPr/>
          </p:nvSpPr>
          <p:spPr>
            <a:xfrm>
              <a:off x="6577157" y="866844"/>
              <a:ext cx="50599" cy="54011"/>
            </a:xfrm>
            <a:custGeom>
              <a:avLst/>
              <a:gdLst/>
              <a:ahLst/>
              <a:cxnLst/>
              <a:rect l="l" t="t" r="r" b="b"/>
              <a:pathLst>
                <a:path w="786" h="839" extrusionOk="0">
                  <a:moveTo>
                    <a:pt x="0" y="0"/>
                  </a:moveTo>
                  <a:lnTo>
                    <a:pt x="0" y="455"/>
                  </a:lnTo>
                  <a:lnTo>
                    <a:pt x="785" y="839"/>
                  </a:lnTo>
                  <a:lnTo>
                    <a:pt x="785" y="839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55"/>
            <p:cNvSpPr/>
            <p:nvPr/>
          </p:nvSpPr>
          <p:spPr>
            <a:xfrm>
              <a:off x="6563317" y="1011558"/>
              <a:ext cx="32252" cy="32767"/>
            </a:xfrm>
            <a:custGeom>
              <a:avLst/>
              <a:gdLst/>
              <a:ahLst/>
              <a:cxnLst/>
              <a:rect l="l" t="t" r="r" b="b"/>
              <a:pathLst>
                <a:path w="501" h="509" extrusionOk="0">
                  <a:moveTo>
                    <a:pt x="251" y="0"/>
                  </a:moveTo>
                  <a:cubicBezTo>
                    <a:pt x="108" y="0"/>
                    <a:pt x="1" y="116"/>
                    <a:pt x="1" y="259"/>
                  </a:cubicBezTo>
                  <a:cubicBezTo>
                    <a:pt x="1" y="402"/>
                    <a:pt x="108" y="509"/>
                    <a:pt x="251" y="509"/>
                  </a:cubicBezTo>
                  <a:cubicBezTo>
                    <a:pt x="393" y="509"/>
                    <a:pt x="501" y="402"/>
                    <a:pt x="501" y="259"/>
                  </a:cubicBezTo>
                  <a:cubicBezTo>
                    <a:pt x="501" y="116"/>
                    <a:pt x="393" y="0"/>
                    <a:pt x="2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55"/>
            <p:cNvSpPr/>
            <p:nvPr/>
          </p:nvSpPr>
          <p:spPr>
            <a:xfrm>
              <a:off x="6513941" y="1033381"/>
              <a:ext cx="94245" cy="110918"/>
            </a:xfrm>
            <a:custGeom>
              <a:avLst/>
              <a:gdLst/>
              <a:ahLst/>
              <a:cxnLst/>
              <a:rect l="l" t="t" r="r" b="b"/>
              <a:pathLst>
                <a:path w="1464" h="1723" extrusionOk="0">
                  <a:moveTo>
                    <a:pt x="1018" y="0"/>
                  </a:moveTo>
                  <a:cubicBezTo>
                    <a:pt x="1" y="687"/>
                    <a:pt x="527" y="1722"/>
                    <a:pt x="527" y="1722"/>
                  </a:cubicBezTo>
                  <a:cubicBezTo>
                    <a:pt x="1464" y="946"/>
                    <a:pt x="1018" y="1"/>
                    <a:pt x="10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55"/>
            <p:cNvSpPr/>
            <p:nvPr/>
          </p:nvSpPr>
          <p:spPr>
            <a:xfrm>
              <a:off x="6580569" y="1028231"/>
              <a:ext cx="82786" cy="80469"/>
            </a:xfrm>
            <a:custGeom>
              <a:avLst/>
              <a:gdLst/>
              <a:ahLst/>
              <a:cxnLst/>
              <a:rect l="l" t="t" r="r" b="b"/>
              <a:pathLst>
                <a:path w="1286" h="1250" extrusionOk="0">
                  <a:moveTo>
                    <a:pt x="1" y="0"/>
                  </a:moveTo>
                  <a:lnTo>
                    <a:pt x="1" y="0"/>
                  </a:lnTo>
                  <a:cubicBezTo>
                    <a:pt x="134" y="1222"/>
                    <a:pt x="1285" y="1249"/>
                    <a:pt x="1285" y="1249"/>
                  </a:cubicBezTo>
                  <a:cubicBezTo>
                    <a:pt x="1044" y="5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55"/>
            <p:cNvSpPr/>
            <p:nvPr/>
          </p:nvSpPr>
          <p:spPr>
            <a:xfrm>
              <a:off x="6289983" y="893752"/>
              <a:ext cx="211407" cy="355028"/>
            </a:xfrm>
            <a:custGeom>
              <a:avLst/>
              <a:gdLst/>
              <a:ahLst/>
              <a:cxnLst/>
              <a:rect l="l" t="t" r="r" b="b"/>
              <a:pathLst>
                <a:path w="3284" h="5515" extrusionOk="0">
                  <a:moveTo>
                    <a:pt x="1421" y="0"/>
                  </a:moveTo>
                  <a:cubicBezTo>
                    <a:pt x="820" y="0"/>
                    <a:pt x="493" y="623"/>
                    <a:pt x="250" y="2714"/>
                  </a:cubicBezTo>
                  <a:cubicBezTo>
                    <a:pt x="1" y="4864"/>
                    <a:pt x="179" y="5515"/>
                    <a:pt x="179" y="5515"/>
                  </a:cubicBezTo>
                  <a:lnTo>
                    <a:pt x="3283" y="4043"/>
                  </a:lnTo>
                  <a:cubicBezTo>
                    <a:pt x="3283" y="4043"/>
                    <a:pt x="2177" y="46"/>
                    <a:pt x="1472" y="2"/>
                  </a:cubicBezTo>
                  <a:cubicBezTo>
                    <a:pt x="1455" y="1"/>
                    <a:pt x="1438" y="0"/>
                    <a:pt x="14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55"/>
            <p:cNvSpPr/>
            <p:nvPr/>
          </p:nvSpPr>
          <p:spPr>
            <a:xfrm>
              <a:off x="6296871" y="1130651"/>
              <a:ext cx="198211" cy="93473"/>
            </a:xfrm>
            <a:custGeom>
              <a:avLst/>
              <a:gdLst/>
              <a:ahLst/>
              <a:cxnLst/>
              <a:rect l="l" t="t" r="r" b="b"/>
              <a:pathLst>
                <a:path w="3079" h="1452" extrusionOk="0">
                  <a:moveTo>
                    <a:pt x="3056" y="0"/>
                  </a:moveTo>
                  <a:cubicBezTo>
                    <a:pt x="3052" y="0"/>
                    <a:pt x="3046" y="2"/>
                    <a:pt x="3043" y="6"/>
                  </a:cubicBezTo>
                  <a:lnTo>
                    <a:pt x="9" y="1416"/>
                  </a:lnTo>
                  <a:cubicBezTo>
                    <a:pt x="1" y="1416"/>
                    <a:pt x="1" y="1433"/>
                    <a:pt x="1" y="1442"/>
                  </a:cubicBezTo>
                  <a:cubicBezTo>
                    <a:pt x="9" y="1451"/>
                    <a:pt x="9" y="1451"/>
                    <a:pt x="18" y="1451"/>
                  </a:cubicBezTo>
                  <a:lnTo>
                    <a:pt x="27" y="1451"/>
                  </a:lnTo>
                  <a:lnTo>
                    <a:pt x="3060" y="42"/>
                  </a:lnTo>
                  <a:cubicBezTo>
                    <a:pt x="3069" y="33"/>
                    <a:pt x="3078" y="24"/>
                    <a:pt x="3069" y="15"/>
                  </a:cubicBezTo>
                  <a:cubicBezTo>
                    <a:pt x="3069" y="4"/>
                    <a:pt x="3063" y="0"/>
                    <a:pt x="3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55"/>
            <p:cNvSpPr/>
            <p:nvPr/>
          </p:nvSpPr>
          <p:spPr>
            <a:xfrm>
              <a:off x="6621897" y="1783408"/>
              <a:ext cx="141947" cy="227437"/>
            </a:xfrm>
            <a:custGeom>
              <a:avLst/>
              <a:gdLst/>
              <a:ahLst/>
              <a:cxnLst/>
              <a:rect l="l" t="t" r="r" b="b"/>
              <a:pathLst>
                <a:path w="2205" h="3533" extrusionOk="0">
                  <a:moveTo>
                    <a:pt x="1312" y="0"/>
                  </a:moveTo>
                  <a:lnTo>
                    <a:pt x="1268" y="999"/>
                  </a:lnTo>
                  <a:lnTo>
                    <a:pt x="313" y="714"/>
                  </a:lnTo>
                  <a:lnTo>
                    <a:pt x="920" y="1508"/>
                  </a:lnTo>
                  <a:lnTo>
                    <a:pt x="1" y="1909"/>
                  </a:lnTo>
                  <a:lnTo>
                    <a:pt x="982" y="2123"/>
                  </a:lnTo>
                  <a:lnTo>
                    <a:pt x="536" y="3024"/>
                  </a:lnTo>
                  <a:lnTo>
                    <a:pt x="1419" y="2552"/>
                  </a:lnTo>
                  <a:lnTo>
                    <a:pt x="1660" y="3533"/>
                  </a:lnTo>
                  <a:lnTo>
                    <a:pt x="2035" y="2605"/>
                  </a:lnTo>
                  <a:lnTo>
                    <a:pt x="2204" y="2721"/>
                  </a:lnTo>
                  <a:lnTo>
                    <a:pt x="2204" y="464"/>
                  </a:lnTo>
                  <a:lnTo>
                    <a:pt x="1865" y="839"/>
                  </a:lnTo>
                  <a:lnTo>
                    <a:pt x="13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55"/>
            <p:cNvSpPr/>
            <p:nvPr/>
          </p:nvSpPr>
          <p:spPr>
            <a:xfrm>
              <a:off x="6404247" y="1773044"/>
              <a:ext cx="163770" cy="194734"/>
            </a:xfrm>
            <a:custGeom>
              <a:avLst/>
              <a:gdLst/>
              <a:ahLst/>
              <a:cxnLst/>
              <a:rect l="l" t="t" r="r" b="b"/>
              <a:pathLst>
                <a:path w="2544" h="3025" extrusionOk="0">
                  <a:moveTo>
                    <a:pt x="1312" y="1"/>
                  </a:moveTo>
                  <a:lnTo>
                    <a:pt x="1268" y="1000"/>
                  </a:lnTo>
                  <a:lnTo>
                    <a:pt x="313" y="714"/>
                  </a:lnTo>
                  <a:lnTo>
                    <a:pt x="920" y="1508"/>
                  </a:lnTo>
                  <a:lnTo>
                    <a:pt x="1" y="1910"/>
                  </a:lnTo>
                  <a:lnTo>
                    <a:pt x="982" y="2124"/>
                  </a:lnTo>
                  <a:lnTo>
                    <a:pt x="536" y="3025"/>
                  </a:lnTo>
                  <a:lnTo>
                    <a:pt x="1419" y="2561"/>
                  </a:lnTo>
                  <a:lnTo>
                    <a:pt x="1455" y="2695"/>
                  </a:lnTo>
                  <a:lnTo>
                    <a:pt x="1865" y="2061"/>
                  </a:lnTo>
                  <a:cubicBezTo>
                    <a:pt x="2097" y="1714"/>
                    <a:pt x="2285" y="1339"/>
                    <a:pt x="2445" y="955"/>
                  </a:cubicBezTo>
                  <a:lnTo>
                    <a:pt x="2543" y="99"/>
                  </a:lnTo>
                  <a:lnTo>
                    <a:pt x="1865" y="839"/>
                  </a:lnTo>
                  <a:lnTo>
                    <a:pt x="13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55"/>
            <p:cNvSpPr/>
            <p:nvPr/>
          </p:nvSpPr>
          <p:spPr>
            <a:xfrm>
              <a:off x="6562802" y="2436939"/>
              <a:ext cx="314729" cy="201622"/>
            </a:xfrm>
            <a:custGeom>
              <a:avLst/>
              <a:gdLst/>
              <a:ahLst/>
              <a:cxnLst/>
              <a:rect l="l" t="t" r="r" b="b"/>
              <a:pathLst>
                <a:path w="4889" h="3132" extrusionOk="0">
                  <a:moveTo>
                    <a:pt x="0" y="0"/>
                  </a:moveTo>
                  <a:lnTo>
                    <a:pt x="0" y="3132"/>
                  </a:lnTo>
                  <a:lnTo>
                    <a:pt x="4737" y="3132"/>
                  </a:lnTo>
                  <a:cubicBezTo>
                    <a:pt x="4737" y="3132"/>
                    <a:pt x="4889" y="1767"/>
                    <a:pt x="4514" y="1562"/>
                  </a:cubicBezTo>
                  <a:cubicBezTo>
                    <a:pt x="4471" y="1538"/>
                    <a:pt x="4423" y="1528"/>
                    <a:pt x="4371" y="1528"/>
                  </a:cubicBezTo>
                  <a:cubicBezTo>
                    <a:pt x="3987" y="1528"/>
                    <a:pt x="3426" y="2097"/>
                    <a:pt x="3426" y="2097"/>
                  </a:cubicBezTo>
                  <a:lnTo>
                    <a:pt x="2186" y="1062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55"/>
            <p:cNvSpPr/>
            <p:nvPr/>
          </p:nvSpPr>
          <p:spPr>
            <a:xfrm>
              <a:off x="6562802" y="2610364"/>
              <a:ext cx="306682" cy="28196"/>
            </a:xfrm>
            <a:custGeom>
              <a:avLst/>
              <a:gdLst/>
              <a:ahLst/>
              <a:cxnLst/>
              <a:rect l="l" t="t" r="r" b="b"/>
              <a:pathLst>
                <a:path w="4764" h="438" extrusionOk="0">
                  <a:moveTo>
                    <a:pt x="0" y="1"/>
                  </a:moveTo>
                  <a:lnTo>
                    <a:pt x="0" y="438"/>
                  </a:lnTo>
                  <a:lnTo>
                    <a:pt x="4737" y="438"/>
                  </a:lnTo>
                  <a:cubicBezTo>
                    <a:pt x="4737" y="438"/>
                    <a:pt x="4755" y="250"/>
                    <a:pt x="47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55"/>
            <p:cNvSpPr/>
            <p:nvPr/>
          </p:nvSpPr>
          <p:spPr>
            <a:xfrm>
              <a:off x="6673590" y="2451874"/>
              <a:ext cx="69010" cy="2897"/>
            </a:xfrm>
            <a:custGeom>
              <a:avLst/>
              <a:gdLst/>
              <a:ahLst/>
              <a:cxnLst/>
              <a:rect l="l" t="t" r="r" b="b"/>
              <a:pathLst>
                <a:path w="1072" h="45" extrusionOk="0">
                  <a:moveTo>
                    <a:pt x="19" y="0"/>
                  </a:moveTo>
                  <a:cubicBezTo>
                    <a:pt x="10" y="0"/>
                    <a:pt x="1" y="9"/>
                    <a:pt x="1" y="18"/>
                  </a:cubicBezTo>
                  <a:cubicBezTo>
                    <a:pt x="1" y="27"/>
                    <a:pt x="10" y="45"/>
                    <a:pt x="19" y="45"/>
                  </a:cubicBezTo>
                  <a:lnTo>
                    <a:pt x="1045" y="45"/>
                  </a:lnTo>
                  <a:cubicBezTo>
                    <a:pt x="1062" y="45"/>
                    <a:pt x="1071" y="27"/>
                    <a:pt x="1071" y="18"/>
                  </a:cubicBezTo>
                  <a:cubicBezTo>
                    <a:pt x="1071" y="9"/>
                    <a:pt x="1062" y="0"/>
                    <a:pt x="1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55"/>
            <p:cNvSpPr/>
            <p:nvPr/>
          </p:nvSpPr>
          <p:spPr>
            <a:xfrm>
              <a:off x="6673590" y="2478847"/>
              <a:ext cx="69010" cy="2961"/>
            </a:xfrm>
            <a:custGeom>
              <a:avLst/>
              <a:gdLst/>
              <a:ahLst/>
              <a:cxnLst/>
              <a:rect l="l" t="t" r="r" b="b"/>
              <a:pathLst>
                <a:path w="1072" h="46" extrusionOk="0">
                  <a:moveTo>
                    <a:pt x="19" y="1"/>
                  </a:moveTo>
                  <a:cubicBezTo>
                    <a:pt x="10" y="1"/>
                    <a:pt x="1" y="10"/>
                    <a:pt x="1" y="18"/>
                  </a:cubicBezTo>
                  <a:cubicBezTo>
                    <a:pt x="1" y="27"/>
                    <a:pt x="10" y="45"/>
                    <a:pt x="19" y="45"/>
                  </a:cubicBezTo>
                  <a:lnTo>
                    <a:pt x="1045" y="45"/>
                  </a:lnTo>
                  <a:cubicBezTo>
                    <a:pt x="1062" y="45"/>
                    <a:pt x="1071" y="27"/>
                    <a:pt x="1071" y="18"/>
                  </a:cubicBezTo>
                  <a:cubicBezTo>
                    <a:pt x="1071" y="10"/>
                    <a:pt x="1062" y="1"/>
                    <a:pt x="10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55"/>
            <p:cNvSpPr/>
            <p:nvPr/>
          </p:nvSpPr>
          <p:spPr>
            <a:xfrm>
              <a:off x="6575419" y="2502987"/>
              <a:ext cx="69525" cy="69525"/>
            </a:xfrm>
            <a:custGeom>
              <a:avLst/>
              <a:gdLst/>
              <a:ahLst/>
              <a:cxnLst/>
              <a:rect l="l" t="t" r="r" b="b"/>
              <a:pathLst>
                <a:path w="1080" h="1080" extrusionOk="0">
                  <a:moveTo>
                    <a:pt x="544" y="45"/>
                  </a:moveTo>
                  <a:cubicBezTo>
                    <a:pt x="812" y="45"/>
                    <a:pt x="1035" y="268"/>
                    <a:pt x="1035" y="536"/>
                  </a:cubicBezTo>
                  <a:cubicBezTo>
                    <a:pt x="1035" y="812"/>
                    <a:pt x="812" y="1035"/>
                    <a:pt x="544" y="1035"/>
                  </a:cubicBezTo>
                  <a:cubicBezTo>
                    <a:pt x="268" y="1035"/>
                    <a:pt x="45" y="812"/>
                    <a:pt x="45" y="536"/>
                  </a:cubicBezTo>
                  <a:cubicBezTo>
                    <a:pt x="45" y="268"/>
                    <a:pt x="268" y="45"/>
                    <a:pt x="544" y="45"/>
                  </a:cubicBezTo>
                  <a:close/>
                  <a:moveTo>
                    <a:pt x="544" y="0"/>
                  </a:moveTo>
                  <a:cubicBezTo>
                    <a:pt x="250" y="0"/>
                    <a:pt x="0" y="241"/>
                    <a:pt x="0" y="536"/>
                  </a:cubicBezTo>
                  <a:cubicBezTo>
                    <a:pt x="0" y="839"/>
                    <a:pt x="250" y="1080"/>
                    <a:pt x="544" y="1080"/>
                  </a:cubicBezTo>
                  <a:cubicBezTo>
                    <a:pt x="839" y="1080"/>
                    <a:pt x="1080" y="839"/>
                    <a:pt x="1080" y="536"/>
                  </a:cubicBezTo>
                  <a:cubicBezTo>
                    <a:pt x="1080" y="241"/>
                    <a:pt x="839" y="0"/>
                    <a:pt x="5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55"/>
            <p:cNvSpPr/>
            <p:nvPr/>
          </p:nvSpPr>
          <p:spPr>
            <a:xfrm>
              <a:off x="6350881" y="1011558"/>
              <a:ext cx="385993" cy="324836"/>
            </a:xfrm>
            <a:custGeom>
              <a:avLst/>
              <a:gdLst/>
              <a:ahLst/>
              <a:cxnLst/>
              <a:rect l="l" t="t" r="r" b="b"/>
              <a:pathLst>
                <a:path w="5996" h="5046" extrusionOk="0">
                  <a:moveTo>
                    <a:pt x="5023" y="0"/>
                  </a:moveTo>
                  <a:lnTo>
                    <a:pt x="2337" y="2213"/>
                  </a:lnTo>
                  <a:lnTo>
                    <a:pt x="0" y="3319"/>
                  </a:lnTo>
                  <a:cubicBezTo>
                    <a:pt x="0" y="3319"/>
                    <a:pt x="345" y="5045"/>
                    <a:pt x="1658" y="5045"/>
                  </a:cubicBezTo>
                  <a:cubicBezTo>
                    <a:pt x="1696" y="5045"/>
                    <a:pt x="1735" y="5044"/>
                    <a:pt x="1775" y="5041"/>
                  </a:cubicBezTo>
                  <a:cubicBezTo>
                    <a:pt x="3185" y="4934"/>
                    <a:pt x="5995" y="1107"/>
                    <a:pt x="5995" y="1107"/>
                  </a:cubicBezTo>
                  <a:lnTo>
                    <a:pt x="50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55"/>
            <p:cNvSpPr/>
            <p:nvPr/>
          </p:nvSpPr>
          <p:spPr>
            <a:xfrm>
              <a:off x="6350881" y="1153954"/>
              <a:ext cx="150509" cy="118386"/>
            </a:xfrm>
            <a:custGeom>
              <a:avLst/>
              <a:gdLst/>
              <a:ahLst/>
              <a:cxnLst/>
              <a:rect l="l" t="t" r="r" b="b"/>
              <a:pathLst>
                <a:path w="2338" h="1839" extrusionOk="0">
                  <a:moveTo>
                    <a:pt x="2337" y="1"/>
                  </a:moveTo>
                  <a:lnTo>
                    <a:pt x="0" y="1107"/>
                  </a:lnTo>
                  <a:cubicBezTo>
                    <a:pt x="0" y="1107"/>
                    <a:pt x="72" y="1455"/>
                    <a:pt x="268" y="1839"/>
                  </a:cubicBezTo>
                  <a:lnTo>
                    <a:pt x="2337" y="1"/>
                  </a:ln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55"/>
            <p:cNvSpPr/>
            <p:nvPr/>
          </p:nvSpPr>
          <p:spPr>
            <a:xfrm>
              <a:off x="5956910" y="2272140"/>
              <a:ext cx="313635" cy="310738"/>
            </a:xfrm>
            <a:custGeom>
              <a:avLst/>
              <a:gdLst/>
              <a:ahLst/>
              <a:cxnLst/>
              <a:rect l="l" t="t" r="r" b="b"/>
              <a:pathLst>
                <a:path w="4872" h="4827" extrusionOk="0">
                  <a:moveTo>
                    <a:pt x="1454" y="0"/>
                  </a:moveTo>
                  <a:lnTo>
                    <a:pt x="0" y="2319"/>
                  </a:lnTo>
                  <a:lnTo>
                    <a:pt x="4015" y="4826"/>
                  </a:lnTo>
                  <a:cubicBezTo>
                    <a:pt x="4015" y="4826"/>
                    <a:pt x="4871" y="3756"/>
                    <a:pt x="4666" y="3381"/>
                  </a:cubicBezTo>
                  <a:cubicBezTo>
                    <a:pt x="4574" y="3223"/>
                    <a:pt x="4337" y="3178"/>
                    <a:pt x="4097" y="3178"/>
                  </a:cubicBezTo>
                  <a:cubicBezTo>
                    <a:pt x="3782" y="3178"/>
                    <a:pt x="3462" y="3256"/>
                    <a:pt x="3462" y="3256"/>
                  </a:cubicBezTo>
                  <a:lnTo>
                    <a:pt x="2953" y="1722"/>
                  </a:lnTo>
                  <a:lnTo>
                    <a:pt x="3685" y="919"/>
                  </a:lnTo>
                  <a:lnTo>
                    <a:pt x="14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55"/>
            <p:cNvSpPr/>
            <p:nvPr/>
          </p:nvSpPr>
          <p:spPr>
            <a:xfrm>
              <a:off x="5956910" y="2397284"/>
              <a:ext cx="275139" cy="185593"/>
            </a:xfrm>
            <a:custGeom>
              <a:avLst/>
              <a:gdLst/>
              <a:ahLst/>
              <a:cxnLst/>
              <a:rect l="l" t="t" r="r" b="b"/>
              <a:pathLst>
                <a:path w="4274" h="2883" extrusionOk="0">
                  <a:moveTo>
                    <a:pt x="232" y="1"/>
                  </a:moveTo>
                  <a:lnTo>
                    <a:pt x="0" y="375"/>
                  </a:lnTo>
                  <a:lnTo>
                    <a:pt x="4015" y="2882"/>
                  </a:lnTo>
                  <a:cubicBezTo>
                    <a:pt x="4015" y="2882"/>
                    <a:pt x="4131" y="2740"/>
                    <a:pt x="4273" y="2534"/>
                  </a:cubicBezTo>
                  <a:lnTo>
                    <a:pt x="2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55"/>
            <p:cNvSpPr/>
            <p:nvPr/>
          </p:nvSpPr>
          <p:spPr>
            <a:xfrm>
              <a:off x="6149260" y="2322223"/>
              <a:ext cx="58646" cy="37788"/>
            </a:xfrm>
            <a:custGeom>
              <a:avLst/>
              <a:gdLst/>
              <a:ahLst/>
              <a:cxnLst/>
              <a:rect l="l" t="t" r="r" b="b"/>
              <a:pathLst>
                <a:path w="911" h="587" extrusionOk="0">
                  <a:moveTo>
                    <a:pt x="15" y="0"/>
                  </a:moveTo>
                  <a:cubicBezTo>
                    <a:pt x="10" y="0"/>
                    <a:pt x="5" y="3"/>
                    <a:pt x="1" y="7"/>
                  </a:cubicBezTo>
                  <a:cubicBezTo>
                    <a:pt x="1" y="16"/>
                    <a:pt x="1" y="34"/>
                    <a:pt x="10" y="43"/>
                  </a:cubicBezTo>
                  <a:lnTo>
                    <a:pt x="875" y="587"/>
                  </a:lnTo>
                  <a:lnTo>
                    <a:pt x="893" y="587"/>
                  </a:lnTo>
                  <a:cubicBezTo>
                    <a:pt x="902" y="587"/>
                    <a:pt x="902" y="587"/>
                    <a:pt x="911" y="578"/>
                  </a:cubicBezTo>
                  <a:cubicBezTo>
                    <a:pt x="911" y="569"/>
                    <a:pt x="911" y="551"/>
                    <a:pt x="902" y="542"/>
                  </a:cubicBezTo>
                  <a:lnTo>
                    <a:pt x="37" y="7"/>
                  </a:lnTo>
                  <a:cubicBezTo>
                    <a:pt x="28" y="3"/>
                    <a:pt x="21" y="0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55"/>
            <p:cNvSpPr/>
            <p:nvPr/>
          </p:nvSpPr>
          <p:spPr>
            <a:xfrm>
              <a:off x="6134905" y="2345076"/>
              <a:ext cx="59225" cy="37917"/>
            </a:xfrm>
            <a:custGeom>
              <a:avLst/>
              <a:gdLst/>
              <a:ahLst/>
              <a:cxnLst/>
              <a:rect l="l" t="t" r="r" b="b"/>
              <a:pathLst>
                <a:path w="920" h="589" extrusionOk="0">
                  <a:moveTo>
                    <a:pt x="37" y="0"/>
                  </a:moveTo>
                  <a:cubicBezTo>
                    <a:pt x="28" y="0"/>
                    <a:pt x="10" y="0"/>
                    <a:pt x="1" y="9"/>
                  </a:cubicBezTo>
                  <a:cubicBezTo>
                    <a:pt x="1" y="18"/>
                    <a:pt x="1" y="36"/>
                    <a:pt x="10" y="36"/>
                  </a:cubicBezTo>
                  <a:lnTo>
                    <a:pt x="875" y="580"/>
                  </a:lnTo>
                  <a:cubicBezTo>
                    <a:pt x="884" y="589"/>
                    <a:pt x="884" y="589"/>
                    <a:pt x="893" y="589"/>
                  </a:cubicBezTo>
                  <a:cubicBezTo>
                    <a:pt x="902" y="589"/>
                    <a:pt x="902" y="580"/>
                    <a:pt x="911" y="580"/>
                  </a:cubicBezTo>
                  <a:cubicBezTo>
                    <a:pt x="920" y="562"/>
                    <a:pt x="911" y="553"/>
                    <a:pt x="902" y="544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55"/>
            <p:cNvSpPr/>
            <p:nvPr/>
          </p:nvSpPr>
          <p:spPr>
            <a:xfrm>
              <a:off x="6011435" y="2326215"/>
              <a:ext cx="79310" cy="69461"/>
            </a:xfrm>
            <a:custGeom>
              <a:avLst/>
              <a:gdLst/>
              <a:ahLst/>
              <a:cxnLst/>
              <a:rect l="l" t="t" r="r" b="b"/>
              <a:pathLst>
                <a:path w="1232" h="1079" extrusionOk="0">
                  <a:moveTo>
                    <a:pt x="616" y="43"/>
                  </a:moveTo>
                  <a:cubicBezTo>
                    <a:pt x="706" y="43"/>
                    <a:pt x="795" y="70"/>
                    <a:pt x="875" y="124"/>
                  </a:cubicBezTo>
                  <a:cubicBezTo>
                    <a:pt x="1107" y="266"/>
                    <a:pt x="1178" y="570"/>
                    <a:pt x="1036" y="802"/>
                  </a:cubicBezTo>
                  <a:cubicBezTo>
                    <a:pt x="964" y="917"/>
                    <a:pt x="857" y="998"/>
                    <a:pt x="723" y="1025"/>
                  </a:cubicBezTo>
                  <a:cubicBezTo>
                    <a:pt x="687" y="1032"/>
                    <a:pt x="650" y="1036"/>
                    <a:pt x="613" y="1036"/>
                  </a:cubicBezTo>
                  <a:cubicBezTo>
                    <a:pt x="522" y="1036"/>
                    <a:pt x="431" y="1013"/>
                    <a:pt x="349" y="962"/>
                  </a:cubicBezTo>
                  <a:cubicBezTo>
                    <a:pt x="117" y="819"/>
                    <a:pt x="45" y="507"/>
                    <a:pt x="197" y="275"/>
                  </a:cubicBezTo>
                  <a:cubicBezTo>
                    <a:pt x="286" y="124"/>
                    <a:pt x="447" y="43"/>
                    <a:pt x="616" y="43"/>
                  </a:cubicBezTo>
                  <a:close/>
                  <a:moveTo>
                    <a:pt x="619" y="0"/>
                  </a:moveTo>
                  <a:cubicBezTo>
                    <a:pt x="438" y="0"/>
                    <a:pt x="260" y="89"/>
                    <a:pt x="161" y="257"/>
                  </a:cubicBezTo>
                  <a:cubicBezTo>
                    <a:pt x="1" y="507"/>
                    <a:pt x="72" y="837"/>
                    <a:pt x="331" y="998"/>
                  </a:cubicBezTo>
                  <a:cubicBezTo>
                    <a:pt x="411" y="1051"/>
                    <a:pt x="509" y="1078"/>
                    <a:pt x="616" y="1078"/>
                  </a:cubicBezTo>
                  <a:cubicBezTo>
                    <a:pt x="652" y="1078"/>
                    <a:pt x="697" y="1078"/>
                    <a:pt x="732" y="1069"/>
                  </a:cubicBezTo>
                  <a:cubicBezTo>
                    <a:pt x="875" y="1033"/>
                    <a:pt x="991" y="944"/>
                    <a:pt x="1071" y="828"/>
                  </a:cubicBezTo>
                  <a:cubicBezTo>
                    <a:pt x="1232" y="578"/>
                    <a:pt x="1152" y="239"/>
                    <a:pt x="902" y="79"/>
                  </a:cubicBezTo>
                  <a:cubicBezTo>
                    <a:pt x="814" y="26"/>
                    <a:pt x="716" y="0"/>
                    <a:pt x="6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55"/>
            <p:cNvSpPr/>
            <p:nvPr/>
          </p:nvSpPr>
          <p:spPr>
            <a:xfrm>
              <a:off x="6318114" y="863882"/>
              <a:ext cx="201622" cy="224669"/>
            </a:xfrm>
            <a:custGeom>
              <a:avLst/>
              <a:gdLst/>
              <a:ahLst/>
              <a:cxnLst/>
              <a:rect l="l" t="t" r="r" b="b"/>
              <a:pathLst>
                <a:path w="3132" h="3490" extrusionOk="0">
                  <a:moveTo>
                    <a:pt x="1567" y="1"/>
                  </a:moveTo>
                  <a:cubicBezTo>
                    <a:pt x="755" y="1"/>
                    <a:pt x="1" y="796"/>
                    <a:pt x="1" y="796"/>
                  </a:cubicBezTo>
                  <a:lnTo>
                    <a:pt x="340" y="885"/>
                  </a:lnTo>
                  <a:cubicBezTo>
                    <a:pt x="340" y="885"/>
                    <a:pt x="502" y="462"/>
                    <a:pt x="938" y="462"/>
                  </a:cubicBezTo>
                  <a:cubicBezTo>
                    <a:pt x="1061" y="462"/>
                    <a:pt x="1206" y="495"/>
                    <a:pt x="1374" y="582"/>
                  </a:cubicBezTo>
                  <a:cubicBezTo>
                    <a:pt x="2133" y="974"/>
                    <a:pt x="2597" y="3490"/>
                    <a:pt x="2597" y="3490"/>
                  </a:cubicBezTo>
                  <a:cubicBezTo>
                    <a:pt x="2597" y="3490"/>
                    <a:pt x="3132" y="733"/>
                    <a:pt x="2142" y="153"/>
                  </a:cubicBezTo>
                  <a:cubicBezTo>
                    <a:pt x="1953" y="45"/>
                    <a:pt x="1759" y="1"/>
                    <a:pt x="15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55"/>
            <p:cNvSpPr/>
            <p:nvPr/>
          </p:nvSpPr>
          <p:spPr>
            <a:xfrm>
              <a:off x="6129755" y="1186721"/>
              <a:ext cx="147676" cy="26458"/>
            </a:xfrm>
            <a:custGeom>
              <a:avLst/>
              <a:gdLst/>
              <a:ahLst/>
              <a:cxnLst/>
              <a:rect l="l" t="t" r="r" b="b"/>
              <a:pathLst>
                <a:path w="2294" h="411" extrusionOk="0">
                  <a:moveTo>
                    <a:pt x="1" y="0"/>
                  </a:moveTo>
                  <a:lnTo>
                    <a:pt x="1" y="411"/>
                  </a:lnTo>
                  <a:lnTo>
                    <a:pt x="2293" y="411"/>
                  </a:lnTo>
                  <a:lnTo>
                    <a:pt x="229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55"/>
            <p:cNvSpPr/>
            <p:nvPr/>
          </p:nvSpPr>
          <p:spPr>
            <a:xfrm>
              <a:off x="6119391" y="1211956"/>
              <a:ext cx="168341" cy="174649"/>
            </a:xfrm>
            <a:custGeom>
              <a:avLst/>
              <a:gdLst/>
              <a:ahLst/>
              <a:cxnLst/>
              <a:rect l="l" t="t" r="r" b="b"/>
              <a:pathLst>
                <a:path w="2615" h="2713" extrusionOk="0">
                  <a:moveTo>
                    <a:pt x="162" y="1"/>
                  </a:moveTo>
                  <a:cubicBezTo>
                    <a:pt x="144" y="1"/>
                    <a:pt x="135" y="10"/>
                    <a:pt x="135" y="19"/>
                  </a:cubicBezTo>
                  <a:cubicBezTo>
                    <a:pt x="135" y="90"/>
                    <a:pt x="1" y="1723"/>
                    <a:pt x="634" y="2418"/>
                  </a:cubicBezTo>
                  <a:cubicBezTo>
                    <a:pt x="813" y="2615"/>
                    <a:pt x="1036" y="2713"/>
                    <a:pt x="1303" y="2713"/>
                  </a:cubicBezTo>
                  <a:cubicBezTo>
                    <a:pt x="1571" y="2713"/>
                    <a:pt x="1803" y="2615"/>
                    <a:pt x="1981" y="2418"/>
                  </a:cubicBezTo>
                  <a:cubicBezTo>
                    <a:pt x="2615" y="1723"/>
                    <a:pt x="2481" y="90"/>
                    <a:pt x="2481" y="19"/>
                  </a:cubicBezTo>
                  <a:cubicBezTo>
                    <a:pt x="2472" y="10"/>
                    <a:pt x="2463" y="1"/>
                    <a:pt x="2454" y="1"/>
                  </a:cubicBezTo>
                  <a:cubicBezTo>
                    <a:pt x="2445" y="1"/>
                    <a:pt x="2436" y="10"/>
                    <a:pt x="2436" y="19"/>
                  </a:cubicBezTo>
                  <a:cubicBezTo>
                    <a:pt x="2436" y="37"/>
                    <a:pt x="2570" y="1714"/>
                    <a:pt x="1946" y="2383"/>
                  </a:cubicBezTo>
                  <a:cubicBezTo>
                    <a:pt x="1776" y="2570"/>
                    <a:pt x="1562" y="2668"/>
                    <a:pt x="1303" y="2668"/>
                  </a:cubicBezTo>
                  <a:cubicBezTo>
                    <a:pt x="1054" y="2668"/>
                    <a:pt x="840" y="2570"/>
                    <a:pt x="661" y="2383"/>
                  </a:cubicBezTo>
                  <a:cubicBezTo>
                    <a:pt x="46" y="1714"/>
                    <a:pt x="179" y="37"/>
                    <a:pt x="179" y="19"/>
                  </a:cubicBezTo>
                  <a:cubicBezTo>
                    <a:pt x="179" y="10"/>
                    <a:pt x="170" y="1"/>
                    <a:pt x="1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55"/>
            <p:cNvSpPr/>
            <p:nvPr/>
          </p:nvSpPr>
          <p:spPr>
            <a:xfrm>
              <a:off x="6174560" y="901284"/>
              <a:ext cx="136153" cy="285503"/>
            </a:xfrm>
            <a:custGeom>
              <a:avLst/>
              <a:gdLst/>
              <a:ahLst/>
              <a:cxnLst/>
              <a:rect l="l" t="t" r="r" b="b"/>
              <a:pathLst>
                <a:path w="2115" h="4435" extrusionOk="0">
                  <a:moveTo>
                    <a:pt x="1267" y="1"/>
                  </a:moveTo>
                  <a:lnTo>
                    <a:pt x="1080" y="456"/>
                  </a:lnTo>
                  <a:cubicBezTo>
                    <a:pt x="1080" y="456"/>
                    <a:pt x="716" y="4"/>
                    <a:pt x="308" y="4"/>
                  </a:cubicBezTo>
                  <a:cubicBezTo>
                    <a:pt x="283" y="4"/>
                    <a:pt x="258" y="6"/>
                    <a:pt x="232" y="10"/>
                  </a:cubicBezTo>
                  <a:lnTo>
                    <a:pt x="0" y="4434"/>
                  </a:lnTo>
                  <a:lnTo>
                    <a:pt x="1080" y="4434"/>
                  </a:lnTo>
                  <a:lnTo>
                    <a:pt x="2115" y="670"/>
                  </a:lnTo>
                  <a:cubicBezTo>
                    <a:pt x="2115" y="670"/>
                    <a:pt x="1954" y="99"/>
                    <a:pt x="12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55"/>
            <p:cNvSpPr/>
            <p:nvPr/>
          </p:nvSpPr>
          <p:spPr>
            <a:xfrm>
              <a:off x="6244020" y="909910"/>
              <a:ext cx="74160" cy="46157"/>
            </a:xfrm>
            <a:custGeom>
              <a:avLst/>
              <a:gdLst/>
              <a:ahLst/>
              <a:cxnLst/>
              <a:rect l="l" t="t" r="r" b="b"/>
              <a:pathLst>
                <a:path w="1152" h="717" extrusionOk="0">
                  <a:moveTo>
                    <a:pt x="135" y="0"/>
                  </a:moveTo>
                  <a:lnTo>
                    <a:pt x="1" y="322"/>
                  </a:lnTo>
                  <a:cubicBezTo>
                    <a:pt x="1" y="322"/>
                    <a:pt x="411" y="717"/>
                    <a:pt x="740" y="717"/>
                  </a:cubicBezTo>
                  <a:cubicBezTo>
                    <a:pt x="856" y="717"/>
                    <a:pt x="961" y="668"/>
                    <a:pt x="1036" y="536"/>
                  </a:cubicBezTo>
                  <a:cubicBezTo>
                    <a:pt x="1152" y="322"/>
                    <a:pt x="135" y="0"/>
                    <a:pt x="135" y="0"/>
                  </a:cubicBezTo>
                  <a:close/>
                </a:path>
              </a:pathLst>
            </a:custGeom>
            <a:solidFill>
              <a:srgbClr val="4354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5"/>
            <p:cNvSpPr/>
            <p:nvPr/>
          </p:nvSpPr>
          <p:spPr>
            <a:xfrm>
              <a:off x="6376116" y="1464111"/>
              <a:ext cx="69589" cy="85039"/>
            </a:xfrm>
            <a:custGeom>
              <a:avLst/>
              <a:gdLst/>
              <a:ahLst/>
              <a:cxnLst/>
              <a:rect l="l" t="t" r="r" b="b"/>
              <a:pathLst>
                <a:path w="1081" h="1321" extrusionOk="0">
                  <a:moveTo>
                    <a:pt x="1053" y="0"/>
                  </a:moveTo>
                  <a:cubicBezTo>
                    <a:pt x="1044" y="0"/>
                    <a:pt x="1036" y="9"/>
                    <a:pt x="1036" y="18"/>
                  </a:cubicBezTo>
                  <a:cubicBezTo>
                    <a:pt x="955" y="634"/>
                    <a:pt x="786" y="1035"/>
                    <a:pt x="509" y="1196"/>
                  </a:cubicBezTo>
                  <a:cubicBezTo>
                    <a:pt x="402" y="1259"/>
                    <a:pt x="297" y="1277"/>
                    <a:pt x="213" y="1277"/>
                  </a:cubicBezTo>
                  <a:cubicBezTo>
                    <a:pt x="108" y="1277"/>
                    <a:pt x="36" y="1249"/>
                    <a:pt x="36" y="1249"/>
                  </a:cubicBezTo>
                  <a:cubicBezTo>
                    <a:pt x="34" y="1247"/>
                    <a:pt x="30" y="1245"/>
                    <a:pt x="27" y="1245"/>
                  </a:cubicBezTo>
                  <a:cubicBezTo>
                    <a:pt x="19" y="1245"/>
                    <a:pt x="10" y="1252"/>
                    <a:pt x="10" y="1258"/>
                  </a:cubicBezTo>
                  <a:cubicBezTo>
                    <a:pt x="1" y="1267"/>
                    <a:pt x="10" y="1285"/>
                    <a:pt x="19" y="1285"/>
                  </a:cubicBezTo>
                  <a:cubicBezTo>
                    <a:pt x="27" y="1285"/>
                    <a:pt x="108" y="1321"/>
                    <a:pt x="215" y="1321"/>
                  </a:cubicBezTo>
                  <a:cubicBezTo>
                    <a:pt x="304" y="1321"/>
                    <a:pt x="411" y="1303"/>
                    <a:pt x="527" y="1231"/>
                  </a:cubicBezTo>
                  <a:cubicBezTo>
                    <a:pt x="812" y="1062"/>
                    <a:pt x="1000" y="660"/>
                    <a:pt x="1071" y="27"/>
                  </a:cubicBezTo>
                  <a:cubicBezTo>
                    <a:pt x="1080" y="18"/>
                    <a:pt x="1071" y="0"/>
                    <a:pt x="1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5"/>
            <p:cNvSpPr/>
            <p:nvPr/>
          </p:nvSpPr>
          <p:spPr>
            <a:xfrm>
              <a:off x="6074650" y="1560029"/>
              <a:ext cx="305009" cy="680573"/>
            </a:xfrm>
            <a:custGeom>
              <a:avLst/>
              <a:gdLst/>
              <a:ahLst/>
              <a:cxnLst/>
              <a:rect l="l" t="t" r="r" b="b"/>
              <a:pathLst>
                <a:path w="4738" h="10572" extrusionOk="0">
                  <a:moveTo>
                    <a:pt x="4710" y="0"/>
                  </a:moveTo>
                  <a:cubicBezTo>
                    <a:pt x="4702" y="0"/>
                    <a:pt x="4693" y="9"/>
                    <a:pt x="4693" y="27"/>
                  </a:cubicBezTo>
                  <a:lnTo>
                    <a:pt x="4568" y="3461"/>
                  </a:lnTo>
                  <a:lnTo>
                    <a:pt x="9" y="10536"/>
                  </a:lnTo>
                  <a:cubicBezTo>
                    <a:pt x="0" y="10545"/>
                    <a:pt x="0" y="10562"/>
                    <a:pt x="18" y="10562"/>
                  </a:cubicBezTo>
                  <a:cubicBezTo>
                    <a:pt x="18" y="10571"/>
                    <a:pt x="18" y="10571"/>
                    <a:pt x="27" y="10571"/>
                  </a:cubicBezTo>
                  <a:cubicBezTo>
                    <a:pt x="36" y="10571"/>
                    <a:pt x="36" y="10562"/>
                    <a:pt x="45" y="10562"/>
                  </a:cubicBezTo>
                  <a:lnTo>
                    <a:pt x="4603" y="3479"/>
                  </a:lnTo>
                  <a:cubicBezTo>
                    <a:pt x="4612" y="3479"/>
                    <a:pt x="4612" y="3470"/>
                    <a:pt x="4612" y="3470"/>
                  </a:cubicBezTo>
                  <a:lnTo>
                    <a:pt x="4737" y="27"/>
                  </a:lnTo>
                  <a:cubicBezTo>
                    <a:pt x="4737" y="9"/>
                    <a:pt x="4728" y="0"/>
                    <a:pt x="47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55"/>
            <p:cNvSpPr/>
            <p:nvPr/>
          </p:nvSpPr>
          <p:spPr>
            <a:xfrm>
              <a:off x="6674169" y="945509"/>
              <a:ext cx="125853" cy="137312"/>
            </a:xfrm>
            <a:custGeom>
              <a:avLst/>
              <a:gdLst/>
              <a:ahLst/>
              <a:cxnLst/>
              <a:rect l="l" t="t" r="r" b="b"/>
              <a:pathLst>
                <a:path w="1955" h="2133" extrusionOk="0">
                  <a:moveTo>
                    <a:pt x="750" y="1"/>
                  </a:moveTo>
                  <a:lnTo>
                    <a:pt x="1" y="1026"/>
                  </a:lnTo>
                  <a:lnTo>
                    <a:pt x="973" y="2133"/>
                  </a:lnTo>
                  <a:lnTo>
                    <a:pt x="1954" y="1169"/>
                  </a:lnTo>
                  <a:lnTo>
                    <a:pt x="7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55"/>
            <p:cNvSpPr/>
            <p:nvPr/>
          </p:nvSpPr>
          <p:spPr>
            <a:xfrm>
              <a:off x="6714403" y="912292"/>
              <a:ext cx="53431" cy="60513"/>
            </a:xfrm>
            <a:custGeom>
              <a:avLst/>
              <a:gdLst/>
              <a:ahLst/>
              <a:cxnLst/>
              <a:rect l="l" t="t" r="r" b="b"/>
              <a:pathLst>
                <a:path w="830" h="940" extrusionOk="0">
                  <a:moveTo>
                    <a:pt x="541" y="0"/>
                  </a:moveTo>
                  <a:cubicBezTo>
                    <a:pt x="453" y="0"/>
                    <a:pt x="369" y="46"/>
                    <a:pt x="321" y="124"/>
                  </a:cubicBezTo>
                  <a:lnTo>
                    <a:pt x="72" y="561"/>
                  </a:lnTo>
                  <a:cubicBezTo>
                    <a:pt x="0" y="686"/>
                    <a:pt x="45" y="838"/>
                    <a:pt x="161" y="909"/>
                  </a:cubicBezTo>
                  <a:cubicBezTo>
                    <a:pt x="201" y="929"/>
                    <a:pt x="244" y="939"/>
                    <a:pt x="286" y="939"/>
                  </a:cubicBezTo>
                  <a:cubicBezTo>
                    <a:pt x="374" y="939"/>
                    <a:pt x="457" y="895"/>
                    <a:pt x="500" y="811"/>
                  </a:cubicBezTo>
                  <a:lnTo>
                    <a:pt x="758" y="374"/>
                  </a:lnTo>
                  <a:cubicBezTo>
                    <a:pt x="830" y="258"/>
                    <a:pt x="785" y="106"/>
                    <a:pt x="669" y="35"/>
                  </a:cubicBezTo>
                  <a:cubicBezTo>
                    <a:pt x="628" y="11"/>
                    <a:pt x="584" y="0"/>
                    <a:pt x="5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55"/>
            <p:cNvSpPr/>
            <p:nvPr/>
          </p:nvSpPr>
          <p:spPr>
            <a:xfrm>
              <a:off x="6734488" y="927356"/>
              <a:ext cx="58066" cy="56264"/>
            </a:xfrm>
            <a:custGeom>
              <a:avLst/>
              <a:gdLst/>
              <a:ahLst/>
              <a:cxnLst/>
              <a:rect l="l" t="t" r="r" b="b"/>
              <a:pathLst>
                <a:path w="902" h="874" extrusionOk="0">
                  <a:moveTo>
                    <a:pt x="625" y="0"/>
                  </a:moveTo>
                  <a:cubicBezTo>
                    <a:pt x="557" y="0"/>
                    <a:pt x="490" y="29"/>
                    <a:pt x="438" y="86"/>
                  </a:cubicBezTo>
                  <a:lnTo>
                    <a:pt x="99" y="452"/>
                  </a:lnTo>
                  <a:cubicBezTo>
                    <a:pt x="0" y="559"/>
                    <a:pt x="9" y="720"/>
                    <a:pt x="116" y="809"/>
                  </a:cubicBezTo>
                  <a:cubicBezTo>
                    <a:pt x="163" y="851"/>
                    <a:pt x="224" y="874"/>
                    <a:pt x="285" y="874"/>
                  </a:cubicBezTo>
                  <a:cubicBezTo>
                    <a:pt x="352" y="874"/>
                    <a:pt x="418" y="847"/>
                    <a:pt x="464" y="791"/>
                  </a:cubicBezTo>
                  <a:lnTo>
                    <a:pt x="812" y="416"/>
                  </a:lnTo>
                  <a:cubicBezTo>
                    <a:pt x="901" y="318"/>
                    <a:pt x="893" y="158"/>
                    <a:pt x="794" y="68"/>
                  </a:cubicBezTo>
                  <a:cubicBezTo>
                    <a:pt x="744" y="23"/>
                    <a:pt x="685" y="0"/>
                    <a:pt x="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55"/>
            <p:cNvSpPr/>
            <p:nvPr/>
          </p:nvSpPr>
          <p:spPr>
            <a:xfrm>
              <a:off x="6755732" y="947441"/>
              <a:ext cx="56328" cy="57873"/>
            </a:xfrm>
            <a:custGeom>
              <a:avLst/>
              <a:gdLst/>
              <a:ahLst/>
              <a:cxnLst/>
              <a:rect l="l" t="t" r="r" b="b"/>
              <a:pathLst>
                <a:path w="875" h="899" extrusionOk="0">
                  <a:moveTo>
                    <a:pt x="593" y="1"/>
                  </a:moveTo>
                  <a:cubicBezTo>
                    <a:pt x="518" y="1"/>
                    <a:pt x="445" y="33"/>
                    <a:pt x="393" y="95"/>
                  </a:cubicBezTo>
                  <a:lnTo>
                    <a:pt x="81" y="497"/>
                  </a:lnTo>
                  <a:cubicBezTo>
                    <a:pt x="0" y="604"/>
                    <a:pt x="18" y="765"/>
                    <a:pt x="125" y="845"/>
                  </a:cubicBezTo>
                  <a:cubicBezTo>
                    <a:pt x="169" y="881"/>
                    <a:pt x="222" y="899"/>
                    <a:pt x="276" y="899"/>
                  </a:cubicBezTo>
                  <a:cubicBezTo>
                    <a:pt x="352" y="899"/>
                    <a:pt x="430" y="863"/>
                    <a:pt x="482" y="800"/>
                  </a:cubicBezTo>
                  <a:lnTo>
                    <a:pt x="786" y="399"/>
                  </a:lnTo>
                  <a:cubicBezTo>
                    <a:pt x="875" y="292"/>
                    <a:pt x="857" y="140"/>
                    <a:pt x="750" y="51"/>
                  </a:cubicBezTo>
                  <a:cubicBezTo>
                    <a:pt x="702" y="17"/>
                    <a:pt x="647" y="1"/>
                    <a:pt x="5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55"/>
            <p:cNvSpPr/>
            <p:nvPr/>
          </p:nvSpPr>
          <p:spPr>
            <a:xfrm>
              <a:off x="6771825" y="971130"/>
              <a:ext cx="60899" cy="53367"/>
            </a:xfrm>
            <a:custGeom>
              <a:avLst/>
              <a:gdLst/>
              <a:ahLst/>
              <a:cxnLst/>
              <a:rect l="l" t="t" r="r" b="b"/>
              <a:pathLst>
                <a:path w="946" h="829" extrusionOk="0">
                  <a:moveTo>
                    <a:pt x="667" y="0"/>
                  </a:moveTo>
                  <a:cubicBezTo>
                    <a:pt x="611" y="0"/>
                    <a:pt x="555" y="19"/>
                    <a:pt x="509" y="58"/>
                  </a:cubicBezTo>
                  <a:lnTo>
                    <a:pt x="116" y="388"/>
                  </a:lnTo>
                  <a:cubicBezTo>
                    <a:pt x="9" y="468"/>
                    <a:pt x="0" y="628"/>
                    <a:pt x="89" y="736"/>
                  </a:cubicBezTo>
                  <a:cubicBezTo>
                    <a:pt x="135" y="796"/>
                    <a:pt x="207" y="828"/>
                    <a:pt x="279" y="828"/>
                  </a:cubicBezTo>
                  <a:cubicBezTo>
                    <a:pt x="335" y="828"/>
                    <a:pt x="391" y="810"/>
                    <a:pt x="437" y="771"/>
                  </a:cubicBezTo>
                  <a:lnTo>
                    <a:pt x="830" y="441"/>
                  </a:lnTo>
                  <a:cubicBezTo>
                    <a:pt x="937" y="361"/>
                    <a:pt x="946" y="200"/>
                    <a:pt x="857" y="93"/>
                  </a:cubicBezTo>
                  <a:cubicBezTo>
                    <a:pt x="811" y="32"/>
                    <a:pt x="740" y="0"/>
                    <a:pt x="6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55"/>
            <p:cNvSpPr/>
            <p:nvPr/>
          </p:nvSpPr>
          <p:spPr>
            <a:xfrm>
              <a:off x="6682216" y="916670"/>
              <a:ext cx="58646" cy="55041"/>
            </a:xfrm>
            <a:custGeom>
              <a:avLst/>
              <a:gdLst/>
              <a:ahLst/>
              <a:cxnLst/>
              <a:rect l="l" t="t" r="r" b="b"/>
              <a:pathLst>
                <a:path w="911" h="855" extrusionOk="0">
                  <a:moveTo>
                    <a:pt x="277" y="0"/>
                  </a:moveTo>
                  <a:cubicBezTo>
                    <a:pt x="212" y="0"/>
                    <a:pt x="148" y="25"/>
                    <a:pt x="99" y="74"/>
                  </a:cubicBezTo>
                  <a:cubicBezTo>
                    <a:pt x="1" y="172"/>
                    <a:pt x="1" y="324"/>
                    <a:pt x="99" y="422"/>
                  </a:cubicBezTo>
                  <a:lnTo>
                    <a:pt x="456" y="788"/>
                  </a:lnTo>
                  <a:cubicBezTo>
                    <a:pt x="505" y="832"/>
                    <a:pt x="569" y="854"/>
                    <a:pt x="634" y="854"/>
                  </a:cubicBezTo>
                  <a:cubicBezTo>
                    <a:pt x="699" y="854"/>
                    <a:pt x="763" y="832"/>
                    <a:pt x="812" y="788"/>
                  </a:cubicBezTo>
                  <a:cubicBezTo>
                    <a:pt x="911" y="689"/>
                    <a:pt x="911" y="529"/>
                    <a:pt x="812" y="431"/>
                  </a:cubicBezTo>
                  <a:lnTo>
                    <a:pt x="456" y="74"/>
                  </a:lnTo>
                  <a:cubicBezTo>
                    <a:pt x="407" y="25"/>
                    <a:pt x="342" y="0"/>
                    <a:pt x="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55"/>
            <p:cNvSpPr/>
            <p:nvPr/>
          </p:nvSpPr>
          <p:spPr>
            <a:xfrm>
              <a:off x="6742535" y="931283"/>
              <a:ext cx="21888" cy="29226"/>
            </a:xfrm>
            <a:custGeom>
              <a:avLst/>
              <a:gdLst/>
              <a:ahLst/>
              <a:cxnLst/>
              <a:rect l="l" t="t" r="r" b="b"/>
              <a:pathLst>
                <a:path w="340" h="454" extrusionOk="0">
                  <a:moveTo>
                    <a:pt x="309" y="1"/>
                  </a:moveTo>
                  <a:cubicBezTo>
                    <a:pt x="304" y="1"/>
                    <a:pt x="299" y="3"/>
                    <a:pt x="295" y="7"/>
                  </a:cubicBezTo>
                  <a:lnTo>
                    <a:pt x="9" y="418"/>
                  </a:lnTo>
                  <a:cubicBezTo>
                    <a:pt x="0" y="427"/>
                    <a:pt x="9" y="436"/>
                    <a:pt x="18" y="445"/>
                  </a:cubicBezTo>
                  <a:cubicBezTo>
                    <a:pt x="18" y="445"/>
                    <a:pt x="27" y="453"/>
                    <a:pt x="27" y="453"/>
                  </a:cubicBezTo>
                  <a:cubicBezTo>
                    <a:pt x="36" y="453"/>
                    <a:pt x="45" y="445"/>
                    <a:pt x="45" y="445"/>
                  </a:cubicBezTo>
                  <a:lnTo>
                    <a:pt x="330" y="34"/>
                  </a:lnTo>
                  <a:cubicBezTo>
                    <a:pt x="339" y="25"/>
                    <a:pt x="339" y="7"/>
                    <a:pt x="330" y="7"/>
                  </a:cubicBezTo>
                  <a:cubicBezTo>
                    <a:pt x="321" y="3"/>
                    <a:pt x="315" y="1"/>
                    <a:pt x="309" y="1"/>
                  </a:cubicBez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5"/>
            <p:cNvSpPr/>
            <p:nvPr/>
          </p:nvSpPr>
          <p:spPr>
            <a:xfrm>
              <a:off x="6763199" y="946217"/>
              <a:ext cx="28776" cy="33797"/>
            </a:xfrm>
            <a:custGeom>
              <a:avLst/>
              <a:gdLst/>
              <a:ahLst/>
              <a:cxnLst/>
              <a:rect l="l" t="t" r="r" b="b"/>
              <a:pathLst>
                <a:path w="447" h="525" extrusionOk="0">
                  <a:moveTo>
                    <a:pt x="415" y="1"/>
                  </a:moveTo>
                  <a:cubicBezTo>
                    <a:pt x="411" y="1"/>
                    <a:pt x="406" y="3"/>
                    <a:pt x="402" y="7"/>
                  </a:cubicBezTo>
                  <a:lnTo>
                    <a:pt x="0" y="489"/>
                  </a:lnTo>
                  <a:cubicBezTo>
                    <a:pt x="0" y="498"/>
                    <a:pt x="0" y="507"/>
                    <a:pt x="9" y="516"/>
                  </a:cubicBezTo>
                  <a:cubicBezTo>
                    <a:pt x="9" y="525"/>
                    <a:pt x="18" y="525"/>
                    <a:pt x="18" y="525"/>
                  </a:cubicBezTo>
                  <a:cubicBezTo>
                    <a:pt x="27" y="525"/>
                    <a:pt x="36" y="516"/>
                    <a:pt x="36" y="516"/>
                  </a:cubicBezTo>
                  <a:lnTo>
                    <a:pt x="438" y="43"/>
                  </a:lnTo>
                  <a:cubicBezTo>
                    <a:pt x="447" y="34"/>
                    <a:pt x="438" y="16"/>
                    <a:pt x="429" y="7"/>
                  </a:cubicBezTo>
                  <a:cubicBezTo>
                    <a:pt x="424" y="3"/>
                    <a:pt x="420" y="1"/>
                    <a:pt x="415" y="1"/>
                  </a:cubicBez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5"/>
            <p:cNvSpPr/>
            <p:nvPr/>
          </p:nvSpPr>
          <p:spPr>
            <a:xfrm>
              <a:off x="6785022" y="972096"/>
              <a:ext cx="23046" cy="28583"/>
            </a:xfrm>
            <a:custGeom>
              <a:avLst/>
              <a:gdLst/>
              <a:ahLst/>
              <a:cxnLst/>
              <a:rect l="l" t="t" r="r" b="b"/>
              <a:pathLst>
                <a:path w="358" h="444" extrusionOk="0">
                  <a:moveTo>
                    <a:pt x="331" y="0"/>
                  </a:moveTo>
                  <a:cubicBezTo>
                    <a:pt x="324" y="0"/>
                    <a:pt x="317" y="2"/>
                    <a:pt x="313" y="7"/>
                  </a:cubicBezTo>
                  <a:lnTo>
                    <a:pt x="9" y="408"/>
                  </a:lnTo>
                  <a:cubicBezTo>
                    <a:pt x="0" y="417"/>
                    <a:pt x="0" y="426"/>
                    <a:pt x="9" y="435"/>
                  </a:cubicBezTo>
                  <a:cubicBezTo>
                    <a:pt x="9" y="444"/>
                    <a:pt x="18" y="444"/>
                    <a:pt x="27" y="444"/>
                  </a:cubicBezTo>
                  <a:cubicBezTo>
                    <a:pt x="27" y="444"/>
                    <a:pt x="36" y="435"/>
                    <a:pt x="36" y="435"/>
                  </a:cubicBezTo>
                  <a:lnTo>
                    <a:pt x="348" y="34"/>
                  </a:lnTo>
                  <a:cubicBezTo>
                    <a:pt x="357" y="25"/>
                    <a:pt x="357" y="7"/>
                    <a:pt x="348" y="7"/>
                  </a:cubicBezTo>
                  <a:cubicBezTo>
                    <a:pt x="344" y="2"/>
                    <a:pt x="337" y="0"/>
                    <a:pt x="331" y="0"/>
                  </a:cubicBez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42"/>
          <p:cNvSpPr/>
          <p:nvPr/>
        </p:nvSpPr>
        <p:spPr>
          <a:xfrm>
            <a:off x="7739575" y="2450138"/>
            <a:ext cx="495000" cy="495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0" name="Google Shape;1260;p42"/>
          <p:cNvSpPr/>
          <p:nvPr/>
        </p:nvSpPr>
        <p:spPr>
          <a:xfrm>
            <a:off x="292900" y="495647"/>
            <a:ext cx="8558100" cy="70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42"/>
          <p:cNvSpPr txBox="1">
            <a:spLocks noGrp="1"/>
          </p:cNvSpPr>
          <p:nvPr>
            <p:ph type="title"/>
          </p:nvPr>
        </p:nvSpPr>
        <p:spPr>
          <a:xfrm>
            <a:off x="716334" y="539400"/>
            <a:ext cx="7707666" cy="4189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 </a:t>
            </a:r>
            <a:r>
              <a:rPr lang="ru-RU" sz="3200" dirty="0"/>
              <a:t>проекте</a:t>
            </a:r>
            <a:endParaRPr dirty="0"/>
          </a:p>
        </p:txBody>
      </p:sp>
      <p:sp>
        <p:nvSpPr>
          <p:cNvPr id="1262" name="Google Shape;1262;p42"/>
          <p:cNvSpPr txBox="1">
            <a:spLocks noGrp="1"/>
          </p:cNvSpPr>
          <p:nvPr>
            <p:ph type="subTitle" idx="1"/>
          </p:nvPr>
        </p:nvSpPr>
        <p:spPr>
          <a:xfrm>
            <a:off x="704127" y="1593447"/>
            <a:ext cx="4830573" cy="4552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Bahnschrift SemiLight SemiConde" panose="020B0502040204020203" pitchFamily="34" charset="0"/>
              </a:rPr>
              <a:t>Получение прибыли</a:t>
            </a:r>
            <a:endParaRPr sz="1600" dirty="0">
              <a:latin typeface="Bahnschrift SemiLight SemiConde" panose="020B0502040204020203" pitchFamily="34" charset="0"/>
            </a:endParaRPr>
          </a:p>
        </p:txBody>
      </p:sp>
      <p:sp>
        <p:nvSpPr>
          <p:cNvPr id="1264" name="Google Shape;1264;p42"/>
          <p:cNvSpPr txBox="1">
            <a:spLocks noGrp="1"/>
          </p:cNvSpPr>
          <p:nvPr>
            <p:ph type="subTitle" idx="3"/>
          </p:nvPr>
        </p:nvSpPr>
        <p:spPr>
          <a:xfrm>
            <a:off x="715500" y="2359550"/>
            <a:ext cx="4819200" cy="3941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Bahnschrift SemiLight SemiConde" panose="020B0502040204020203" pitchFamily="34" charset="0"/>
              </a:rPr>
              <a:t>Команда проекта, потребители, туристические компании</a:t>
            </a:r>
            <a:endParaRPr sz="1600" dirty="0">
              <a:latin typeface="Bahnschrift SemiLight SemiConde" panose="020B0502040204020203" pitchFamily="34" charset="0"/>
            </a:endParaRPr>
          </a:p>
        </p:txBody>
      </p:sp>
      <p:sp>
        <p:nvSpPr>
          <p:cNvPr id="1266" name="Google Shape;1266;p42"/>
          <p:cNvSpPr txBox="1">
            <a:spLocks noGrp="1"/>
          </p:cNvSpPr>
          <p:nvPr>
            <p:ph type="subTitle" idx="5"/>
          </p:nvPr>
        </p:nvSpPr>
        <p:spPr>
          <a:xfrm>
            <a:off x="715500" y="3256931"/>
            <a:ext cx="4819200" cy="3202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Bahnschrift SemiLight SemiConde" panose="020B0502040204020203" pitchFamily="34" charset="0"/>
              </a:rPr>
              <a:t>Информационные, трудовые, финансовые собственные и </a:t>
            </a:r>
            <a:r>
              <a:rPr lang="ru-RU" sz="1600" dirty="0" err="1">
                <a:latin typeface="Bahnschrift SemiLight SemiConde" panose="020B0502040204020203" pitchFamily="34" charset="0"/>
              </a:rPr>
              <a:t>привлеченнные</a:t>
            </a:r>
            <a:endParaRPr sz="1600" dirty="0">
              <a:latin typeface="Bahnschrift SemiLight SemiConde" panose="020B0502040204020203" pitchFamily="34" charset="0"/>
            </a:endParaRPr>
          </a:p>
        </p:txBody>
      </p:sp>
      <p:sp>
        <p:nvSpPr>
          <p:cNvPr id="1270" name="Google Shape;1270;p42"/>
          <p:cNvSpPr txBox="1">
            <a:spLocks noGrp="1"/>
          </p:cNvSpPr>
          <p:nvPr>
            <p:ph type="subTitle" idx="9"/>
          </p:nvPr>
        </p:nvSpPr>
        <p:spPr>
          <a:xfrm>
            <a:off x="716334" y="1211751"/>
            <a:ext cx="4818373" cy="5250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Цель</a:t>
            </a:r>
            <a:endParaRPr b="1" dirty="0"/>
          </a:p>
        </p:txBody>
      </p:sp>
      <p:sp>
        <p:nvSpPr>
          <p:cNvPr id="1271" name="Google Shape;1271;p42"/>
          <p:cNvSpPr txBox="1">
            <a:spLocks noGrp="1"/>
          </p:cNvSpPr>
          <p:nvPr>
            <p:ph type="subTitle" idx="13"/>
          </p:nvPr>
        </p:nvSpPr>
        <p:spPr>
          <a:xfrm>
            <a:off x="715500" y="3016788"/>
            <a:ext cx="4819208" cy="3507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Ресурсы</a:t>
            </a:r>
            <a:endParaRPr b="1" dirty="0"/>
          </a:p>
        </p:txBody>
      </p:sp>
      <p:sp>
        <p:nvSpPr>
          <p:cNvPr id="1272" name="Google Shape;1272;p42"/>
          <p:cNvSpPr txBox="1">
            <a:spLocks noGrp="1"/>
          </p:cNvSpPr>
          <p:nvPr>
            <p:ph type="subTitle" idx="14"/>
          </p:nvPr>
        </p:nvSpPr>
        <p:spPr>
          <a:xfrm>
            <a:off x="716334" y="2095318"/>
            <a:ext cx="4818374" cy="3793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err="1"/>
              <a:t>Стейкхолдеры</a:t>
            </a:r>
            <a:endParaRPr b="1" dirty="0"/>
          </a:p>
        </p:txBody>
      </p:sp>
      <p:grpSp>
        <p:nvGrpSpPr>
          <p:cNvPr id="1274" name="Google Shape;1274;p42"/>
          <p:cNvGrpSpPr/>
          <p:nvPr/>
        </p:nvGrpSpPr>
        <p:grpSpPr>
          <a:xfrm>
            <a:off x="5754800" y="1496825"/>
            <a:ext cx="558000" cy="418500"/>
            <a:chOff x="7707375" y="762075"/>
            <a:chExt cx="558000" cy="418500"/>
          </a:xfrm>
        </p:grpSpPr>
        <p:sp>
          <p:nvSpPr>
            <p:cNvPr id="1275" name="Google Shape;1275;p42"/>
            <p:cNvSpPr/>
            <p:nvPr/>
          </p:nvSpPr>
          <p:spPr>
            <a:xfrm>
              <a:off x="7986375" y="9015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2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7" name="Google Shape;1277;p42"/>
          <p:cNvGrpSpPr/>
          <p:nvPr/>
        </p:nvGrpSpPr>
        <p:grpSpPr>
          <a:xfrm>
            <a:off x="5534700" y="1626450"/>
            <a:ext cx="2987359" cy="2463297"/>
            <a:chOff x="3663764" y="822168"/>
            <a:chExt cx="1827466" cy="1506880"/>
          </a:xfrm>
        </p:grpSpPr>
        <p:sp>
          <p:nvSpPr>
            <p:cNvPr id="1278" name="Google Shape;1278;p42"/>
            <p:cNvSpPr/>
            <p:nvPr/>
          </p:nvSpPr>
          <p:spPr>
            <a:xfrm>
              <a:off x="4893895" y="1819587"/>
              <a:ext cx="597336" cy="298442"/>
            </a:xfrm>
            <a:custGeom>
              <a:avLst/>
              <a:gdLst/>
              <a:ahLst/>
              <a:cxnLst/>
              <a:rect l="l" t="t" r="r" b="b"/>
              <a:pathLst>
                <a:path w="9279" h="4636" extrusionOk="0">
                  <a:moveTo>
                    <a:pt x="527" y="0"/>
                  </a:moveTo>
                  <a:lnTo>
                    <a:pt x="268" y="1124"/>
                  </a:lnTo>
                  <a:lnTo>
                    <a:pt x="0" y="2239"/>
                  </a:lnTo>
                  <a:cubicBezTo>
                    <a:pt x="0" y="2239"/>
                    <a:pt x="5917" y="4636"/>
                    <a:pt x="6711" y="4636"/>
                  </a:cubicBezTo>
                  <a:cubicBezTo>
                    <a:pt x="6763" y="4636"/>
                    <a:pt x="6793" y="4625"/>
                    <a:pt x="6798" y="4604"/>
                  </a:cubicBezTo>
                  <a:cubicBezTo>
                    <a:pt x="6887" y="4238"/>
                    <a:pt x="5434" y="3899"/>
                    <a:pt x="5433" y="3899"/>
                  </a:cubicBezTo>
                  <a:lnTo>
                    <a:pt x="5433" y="3899"/>
                  </a:lnTo>
                  <a:cubicBezTo>
                    <a:pt x="5434" y="3899"/>
                    <a:pt x="7204" y="4268"/>
                    <a:pt x="7957" y="4268"/>
                  </a:cubicBezTo>
                  <a:cubicBezTo>
                    <a:pt x="8148" y="4268"/>
                    <a:pt x="8274" y="4244"/>
                    <a:pt x="8288" y="4184"/>
                  </a:cubicBezTo>
                  <a:cubicBezTo>
                    <a:pt x="8359" y="3890"/>
                    <a:pt x="7057" y="3515"/>
                    <a:pt x="7057" y="3515"/>
                  </a:cubicBezTo>
                  <a:lnTo>
                    <a:pt x="7057" y="3515"/>
                  </a:lnTo>
                  <a:cubicBezTo>
                    <a:pt x="7372" y="3588"/>
                    <a:pt x="7660" y="3616"/>
                    <a:pt x="7918" y="3616"/>
                  </a:cubicBezTo>
                  <a:cubicBezTo>
                    <a:pt x="8420" y="3616"/>
                    <a:pt x="8808" y="3508"/>
                    <a:pt x="9055" y="3408"/>
                  </a:cubicBezTo>
                  <a:cubicBezTo>
                    <a:pt x="9225" y="3337"/>
                    <a:pt x="9278" y="3114"/>
                    <a:pt x="9153" y="2980"/>
                  </a:cubicBezTo>
                  <a:cubicBezTo>
                    <a:pt x="8886" y="2677"/>
                    <a:pt x="8342" y="2213"/>
                    <a:pt x="7414" y="1999"/>
                  </a:cubicBezTo>
                  <a:lnTo>
                    <a:pt x="7414" y="1999"/>
                  </a:lnTo>
                  <a:cubicBezTo>
                    <a:pt x="7414" y="1999"/>
                    <a:pt x="7926" y="2091"/>
                    <a:pt x="8332" y="2091"/>
                  </a:cubicBezTo>
                  <a:cubicBezTo>
                    <a:pt x="8579" y="2091"/>
                    <a:pt x="8787" y="2057"/>
                    <a:pt x="8814" y="1945"/>
                  </a:cubicBezTo>
                  <a:cubicBezTo>
                    <a:pt x="8886" y="1642"/>
                    <a:pt x="6130" y="928"/>
                    <a:pt x="6129" y="928"/>
                  </a:cubicBezTo>
                  <a:lnTo>
                    <a:pt x="6129" y="928"/>
                  </a:lnTo>
                  <a:cubicBezTo>
                    <a:pt x="6130" y="928"/>
                    <a:pt x="6754" y="1074"/>
                    <a:pt x="7206" y="1074"/>
                  </a:cubicBezTo>
                  <a:cubicBezTo>
                    <a:pt x="7445" y="1074"/>
                    <a:pt x="7636" y="1033"/>
                    <a:pt x="7664" y="910"/>
                  </a:cubicBezTo>
                  <a:cubicBezTo>
                    <a:pt x="7753" y="544"/>
                    <a:pt x="527" y="0"/>
                    <a:pt x="5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/>
            <p:cNvSpPr/>
            <p:nvPr/>
          </p:nvSpPr>
          <p:spPr>
            <a:xfrm>
              <a:off x="3681596" y="1364909"/>
              <a:ext cx="484744" cy="488027"/>
            </a:xfrm>
            <a:custGeom>
              <a:avLst/>
              <a:gdLst/>
              <a:ahLst/>
              <a:cxnLst/>
              <a:rect l="l" t="t" r="r" b="b"/>
              <a:pathLst>
                <a:path w="7530" h="7581" extrusionOk="0">
                  <a:moveTo>
                    <a:pt x="1668" y="34"/>
                  </a:moveTo>
                  <a:lnTo>
                    <a:pt x="7485" y="1702"/>
                  </a:lnTo>
                  <a:lnTo>
                    <a:pt x="5861" y="7545"/>
                  </a:lnTo>
                  <a:lnTo>
                    <a:pt x="36" y="5877"/>
                  </a:lnTo>
                  <a:lnTo>
                    <a:pt x="1668" y="34"/>
                  </a:lnTo>
                  <a:close/>
                  <a:moveTo>
                    <a:pt x="1651" y="0"/>
                  </a:moveTo>
                  <a:cubicBezTo>
                    <a:pt x="1648" y="0"/>
                    <a:pt x="1646" y="2"/>
                    <a:pt x="1642" y="7"/>
                  </a:cubicBezTo>
                  <a:cubicBezTo>
                    <a:pt x="1642" y="7"/>
                    <a:pt x="1642" y="7"/>
                    <a:pt x="1642" y="16"/>
                  </a:cubicBezTo>
                  <a:lnTo>
                    <a:pt x="0" y="5877"/>
                  </a:lnTo>
                  <a:cubicBezTo>
                    <a:pt x="0" y="5886"/>
                    <a:pt x="9" y="5895"/>
                    <a:pt x="18" y="5904"/>
                  </a:cubicBezTo>
                  <a:lnTo>
                    <a:pt x="5870" y="7581"/>
                  </a:lnTo>
                  <a:cubicBezTo>
                    <a:pt x="5879" y="7581"/>
                    <a:pt x="5879" y="7581"/>
                    <a:pt x="5879" y="7572"/>
                  </a:cubicBezTo>
                  <a:cubicBezTo>
                    <a:pt x="5888" y="7572"/>
                    <a:pt x="5888" y="7572"/>
                    <a:pt x="5888" y="7563"/>
                  </a:cubicBezTo>
                  <a:lnTo>
                    <a:pt x="7521" y="1702"/>
                  </a:lnTo>
                  <a:cubicBezTo>
                    <a:pt x="7529" y="1693"/>
                    <a:pt x="7521" y="1684"/>
                    <a:pt x="7512" y="1684"/>
                  </a:cubicBezTo>
                  <a:lnTo>
                    <a:pt x="1659" y="7"/>
                  </a:lnTo>
                  <a:cubicBezTo>
                    <a:pt x="1655" y="2"/>
                    <a:pt x="1653" y="0"/>
                    <a:pt x="16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/>
            <p:cNvSpPr/>
            <p:nvPr/>
          </p:nvSpPr>
          <p:spPr>
            <a:xfrm>
              <a:off x="3984800" y="1318817"/>
              <a:ext cx="1073389" cy="921786"/>
            </a:xfrm>
            <a:custGeom>
              <a:avLst/>
              <a:gdLst/>
              <a:ahLst/>
              <a:cxnLst/>
              <a:rect l="l" t="t" r="r" b="b"/>
              <a:pathLst>
                <a:path w="16674" h="14319" extrusionOk="0">
                  <a:moveTo>
                    <a:pt x="2891" y="0"/>
                  </a:moveTo>
                  <a:lnTo>
                    <a:pt x="0" y="10375"/>
                  </a:lnTo>
                  <a:lnTo>
                    <a:pt x="13757" y="14318"/>
                  </a:lnTo>
                  <a:lnTo>
                    <a:pt x="16674" y="3845"/>
                  </a:lnTo>
                  <a:lnTo>
                    <a:pt x="28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2"/>
            <p:cNvSpPr/>
            <p:nvPr/>
          </p:nvSpPr>
          <p:spPr>
            <a:xfrm>
              <a:off x="4114578" y="1842182"/>
              <a:ext cx="707031" cy="253251"/>
            </a:xfrm>
            <a:custGeom>
              <a:avLst/>
              <a:gdLst/>
              <a:ahLst/>
              <a:cxnLst/>
              <a:rect l="l" t="t" r="r" b="b"/>
              <a:pathLst>
                <a:path w="10983" h="3934" extrusionOk="0">
                  <a:moveTo>
                    <a:pt x="632" y="1"/>
                  </a:moveTo>
                  <a:cubicBezTo>
                    <a:pt x="380" y="1"/>
                    <a:pt x="155" y="166"/>
                    <a:pt x="81" y="417"/>
                  </a:cubicBezTo>
                  <a:cubicBezTo>
                    <a:pt x="1" y="720"/>
                    <a:pt x="179" y="1041"/>
                    <a:pt x="482" y="1130"/>
                  </a:cubicBezTo>
                  <a:lnTo>
                    <a:pt x="10188" y="3914"/>
                  </a:lnTo>
                  <a:cubicBezTo>
                    <a:pt x="10239" y="3927"/>
                    <a:pt x="10290" y="3933"/>
                    <a:pt x="10340" y="3933"/>
                  </a:cubicBezTo>
                  <a:cubicBezTo>
                    <a:pt x="10592" y="3933"/>
                    <a:pt x="10826" y="3772"/>
                    <a:pt x="10893" y="3512"/>
                  </a:cubicBezTo>
                  <a:cubicBezTo>
                    <a:pt x="10982" y="3209"/>
                    <a:pt x="10804" y="2888"/>
                    <a:pt x="10501" y="2798"/>
                  </a:cubicBezTo>
                  <a:lnTo>
                    <a:pt x="795" y="24"/>
                  </a:lnTo>
                  <a:cubicBezTo>
                    <a:pt x="740" y="8"/>
                    <a:pt x="685" y="1"/>
                    <a:pt x="6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2"/>
            <p:cNvSpPr/>
            <p:nvPr/>
          </p:nvSpPr>
          <p:spPr>
            <a:xfrm>
              <a:off x="4166850" y="1653243"/>
              <a:ext cx="707610" cy="253444"/>
            </a:xfrm>
            <a:custGeom>
              <a:avLst/>
              <a:gdLst/>
              <a:ahLst/>
              <a:cxnLst/>
              <a:rect l="l" t="t" r="r" b="b"/>
              <a:pathLst>
                <a:path w="10992" h="3937" extrusionOk="0">
                  <a:moveTo>
                    <a:pt x="635" y="1"/>
                  </a:moveTo>
                  <a:cubicBezTo>
                    <a:pt x="386" y="1"/>
                    <a:pt x="156" y="166"/>
                    <a:pt x="90" y="416"/>
                  </a:cubicBezTo>
                  <a:cubicBezTo>
                    <a:pt x="0" y="720"/>
                    <a:pt x="179" y="1041"/>
                    <a:pt x="491" y="1130"/>
                  </a:cubicBezTo>
                  <a:lnTo>
                    <a:pt x="10197" y="3914"/>
                  </a:lnTo>
                  <a:cubicBezTo>
                    <a:pt x="10250" y="3929"/>
                    <a:pt x="10303" y="3936"/>
                    <a:pt x="10356" y="3936"/>
                  </a:cubicBezTo>
                  <a:cubicBezTo>
                    <a:pt x="10605" y="3936"/>
                    <a:pt x="10836" y="3770"/>
                    <a:pt x="10902" y="3512"/>
                  </a:cubicBezTo>
                  <a:cubicBezTo>
                    <a:pt x="10991" y="3209"/>
                    <a:pt x="10813" y="2888"/>
                    <a:pt x="10500" y="2807"/>
                  </a:cubicBezTo>
                  <a:lnTo>
                    <a:pt x="794" y="24"/>
                  </a:lnTo>
                  <a:cubicBezTo>
                    <a:pt x="741" y="8"/>
                    <a:pt x="688" y="1"/>
                    <a:pt x="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2"/>
            <p:cNvSpPr/>
            <p:nvPr/>
          </p:nvSpPr>
          <p:spPr>
            <a:xfrm>
              <a:off x="4219702" y="1464304"/>
              <a:ext cx="706966" cy="253444"/>
            </a:xfrm>
            <a:custGeom>
              <a:avLst/>
              <a:gdLst/>
              <a:ahLst/>
              <a:cxnLst/>
              <a:rect l="l" t="t" r="r" b="b"/>
              <a:pathLst>
                <a:path w="10982" h="3937" extrusionOk="0">
                  <a:moveTo>
                    <a:pt x="635" y="1"/>
                  </a:moveTo>
                  <a:cubicBezTo>
                    <a:pt x="386" y="1"/>
                    <a:pt x="156" y="166"/>
                    <a:pt x="89" y="416"/>
                  </a:cubicBezTo>
                  <a:cubicBezTo>
                    <a:pt x="0" y="729"/>
                    <a:pt x="179" y="1041"/>
                    <a:pt x="482" y="1130"/>
                  </a:cubicBezTo>
                  <a:lnTo>
                    <a:pt x="10188" y="3914"/>
                  </a:lnTo>
                  <a:cubicBezTo>
                    <a:pt x="10243" y="3929"/>
                    <a:pt x="10297" y="3937"/>
                    <a:pt x="10351" y="3937"/>
                  </a:cubicBezTo>
                  <a:cubicBezTo>
                    <a:pt x="10603" y="3937"/>
                    <a:pt x="10828" y="3771"/>
                    <a:pt x="10902" y="3521"/>
                  </a:cubicBezTo>
                  <a:cubicBezTo>
                    <a:pt x="10982" y="3209"/>
                    <a:pt x="10804" y="2897"/>
                    <a:pt x="10500" y="2807"/>
                  </a:cubicBezTo>
                  <a:lnTo>
                    <a:pt x="794" y="24"/>
                  </a:lnTo>
                  <a:cubicBezTo>
                    <a:pt x="741" y="8"/>
                    <a:pt x="688" y="1"/>
                    <a:pt x="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2"/>
            <p:cNvSpPr/>
            <p:nvPr/>
          </p:nvSpPr>
          <p:spPr>
            <a:xfrm>
              <a:off x="4890998" y="2025714"/>
              <a:ext cx="126432" cy="139629"/>
            </a:xfrm>
            <a:custGeom>
              <a:avLst/>
              <a:gdLst/>
              <a:ahLst/>
              <a:cxnLst/>
              <a:rect l="l" t="t" r="r" b="b"/>
              <a:pathLst>
                <a:path w="1964" h="2169" extrusionOk="0">
                  <a:moveTo>
                    <a:pt x="607" y="1"/>
                  </a:moveTo>
                  <a:lnTo>
                    <a:pt x="1" y="2169"/>
                  </a:lnTo>
                  <a:lnTo>
                    <a:pt x="1660" y="2071"/>
                  </a:lnTo>
                  <a:lnTo>
                    <a:pt x="1812" y="1518"/>
                  </a:lnTo>
                  <a:lnTo>
                    <a:pt x="1963" y="964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2"/>
            <p:cNvSpPr/>
            <p:nvPr/>
          </p:nvSpPr>
          <p:spPr>
            <a:xfrm>
              <a:off x="4963355" y="2050498"/>
              <a:ext cx="194799" cy="176194"/>
            </a:xfrm>
            <a:custGeom>
              <a:avLst/>
              <a:gdLst/>
              <a:ahLst/>
              <a:cxnLst/>
              <a:rect l="l" t="t" r="r" b="b"/>
              <a:pathLst>
                <a:path w="3026" h="2737" extrusionOk="0">
                  <a:moveTo>
                    <a:pt x="1511" y="1"/>
                  </a:moveTo>
                  <a:cubicBezTo>
                    <a:pt x="917" y="1"/>
                    <a:pt x="369" y="391"/>
                    <a:pt x="206" y="990"/>
                  </a:cubicBezTo>
                  <a:cubicBezTo>
                    <a:pt x="1" y="1721"/>
                    <a:pt x="429" y="2471"/>
                    <a:pt x="1152" y="2685"/>
                  </a:cubicBezTo>
                  <a:cubicBezTo>
                    <a:pt x="1276" y="2720"/>
                    <a:pt x="1401" y="2737"/>
                    <a:pt x="1524" y="2737"/>
                  </a:cubicBezTo>
                  <a:cubicBezTo>
                    <a:pt x="2116" y="2737"/>
                    <a:pt x="2659" y="2346"/>
                    <a:pt x="2829" y="1748"/>
                  </a:cubicBezTo>
                  <a:cubicBezTo>
                    <a:pt x="3025" y="1017"/>
                    <a:pt x="2606" y="258"/>
                    <a:pt x="1883" y="53"/>
                  </a:cubicBezTo>
                  <a:cubicBezTo>
                    <a:pt x="1759" y="18"/>
                    <a:pt x="1634" y="1"/>
                    <a:pt x="15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2"/>
            <p:cNvSpPr/>
            <p:nvPr/>
          </p:nvSpPr>
          <p:spPr>
            <a:xfrm>
              <a:off x="4890998" y="2025714"/>
              <a:ext cx="39719" cy="139629"/>
            </a:xfrm>
            <a:custGeom>
              <a:avLst/>
              <a:gdLst/>
              <a:ahLst/>
              <a:cxnLst/>
              <a:rect l="l" t="t" r="r" b="b"/>
              <a:pathLst>
                <a:path w="617" h="2169" extrusionOk="0">
                  <a:moveTo>
                    <a:pt x="607" y="1"/>
                  </a:moveTo>
                  <a:lnTo>
                    <a:pt x="1" y="2169"/>
                  </a:lnTo>
                  <a:lnTo>
                    <a:pt x="616" y="2133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42"/>
            <p:cNvSpPr/>
            <p:nvPr/>
          </p:nvSpPr>
          <p:spPr>
            <a:xfrm>
              <a:off x="5005907" y="2088737"/>
              <a:ext cx="110274" cy="99717"/>
            </a:xfrm>
            <a:custGeom>
              <a:avLst/>
              <a:gdLst/>
              <a:ahLst/>
              <a:cxnLst/>
              <a:rect l="l" t="t" r="r" b="b"/>
              <a:pathLst>
                <a:path w="1713" h="1549" extrusionOk="0">
                  <a:moveTo>
                    <a:pt x="852" y="1"/>
                  </a:moveTo>
                  <a:cubicBezTo>
                    <a:pt x="515" y="1"/>
                    <a:pt x="205" y="225"/>
                    <a:pt x="116" y="565"/>
                  </a:cubicBezTo>
                  <a:cubicBezTo>
                    <a:pt x="0" y="976"/>
                    <a:pt x="241" y="1404"/>
                    <a:pt x="651" y="1520"/>
                  </a:cubicBezTo>
                  <a:cubicBezTo>
                    <a:pt x="720" y="1540"/>
                    <a:pt x="789" y="1549"/>
                    <a:pt x="857" y="1549"/>
                  </a:cubicBezTo>
                  <a:cubicBezTo>
                    <a:pt x="1189" y="1549"/>
                    <a:pt x="1501" y="1325"/>
                    <a:pt x="1597" y="985"/>
                  </a:cubicBezTo>
                  <a:cubicBezTo>
                    <a:pt x="1713" y="574"/>
                    <a:pt x="1472" y="146"/>
                    <a:pt x="1062" y="30"/>
                  </a:cubicBezTo>
                  <a:cubicBezTo>
                    <a:pt x="992" y="10"/>
                    <a:pt x="922" y="1"/>
                    <a:pt x="8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2"/>
            <p:cNvSpPr/>
            <p:nvPr/>
          </p:nvSpPr>
          <p:spPr>
            <a:xfrm>
              <a:off x="4996701" y="1647836"/>
              <a:ext cx="125853" cy="140209"/>
            </a:xfrm>
            <a:custGeom>
              <a:avLst/>
              <a:gdLst/>
              <a:ahLst/>
              <a:cxnLst/>
              <a:rect l="l" t="t" r="r" b="b"/>
              <a:pathLst>
                <a:path w="1955" h="2178" extrusionOk="0">
                  <a:moveTo>
                    <a:pt x="607" y="1"/>
                  </a:moveTo>
                  <a:lnTo>
                    <a:pt x="0" y="2178"/>
                  </a:lnTo>
                  <a:lnTo>
                    <a:pt x="1651" y="2071"/>
                  </a:lnTo>
                  <a:lnTo>
                    <a:pt x="1802" y="1517"/>
                  </a:lnTo>
                  <a:lnTo>
                    <a:pt x="1954" y="964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42"/>
            <p:cNvSpPr/>
            <p:nvPr/>
          </p:nvSpPr>
          <p:spPr>
            <a:xfrm>
              <a:off x="5068478" y="1672684"/>
              <a:ext cx="195314" cy="176130"/>
            </a:xfrm>
            <a:custGeom>
              <a:avLst/>
              <a:gdLst/>
              <a:ahLst/>
              <a:cxnLst/>
              <a:rect l="l" t="t" r="r" b="b"/>
              <a:pathLst>
                <a:path w="3034" h="2736" extrusionOk="0">
                  <a:moveTo>
                    <a:pt x="1511" y="0"/>
                  </a:moveTo>
                  <a:cubicBezTo>
                    <a:pt x="919" y="0"/>
                    <a:pt x="376" y="392"/>
                    <a:pt x="206" y="998"/>
                  </a:cubicBezTo>
                  <a:cubicBezTo>
                    <a:pt x="0" y="1720"/>
                    <a:pt x="429" y="2479"/>
                    <a:pt x="1151" y="2684"/>
                  </a:cubicBezTo>
                  <a:cubicBezTo>
                    <a:pt x="1275" y="2719"/>
                    <a:pt x="1400" y="2736"/>
                    <a:pt x="1523" y="2736"/>
                  </a:cubicBezTo>
                  <a:cubicBezTo>
                    <a:pt x="2115" y="2736"/>
                    <a:pt x="2659" y="2345"/>
                    <a:pt x="2828" y="1747"/>
                  </a:cubicBezTo>
                  <a:cubicBezTo>
                    <a:pt x="3034" y="1024"/>
                    <a:pt x="2605" y="266"/>
                    <a:pt x="1883" y="52"/>
                  </a:cubicBezTo>
                  <a:cubicBezTo>
                    <a:pt x="1759" y="17"/>
                    <a:pt x="1634" y="0"/>
                    <a:pt x="15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42"/>
            <p:cNvSpPr/>
            <p:nvPr/>
          </p:nvSpPr>
          <p:spPr>
            <a:xfrm>
              <a:off x="4996701" y="1647836"/>
              <a:ext cx="71263" cy="140209"/>
            </a:xfrm>
            <a:custGeom>
              <a:avLst/>
              <a:gdLst/>
              <a:ahLst/>
              <a:cxnLst/>
              <a:rect l="l" t="t" r="r" b="b"/>
              <a:pathLst>
                <a:path w="1107" h="2178" extrusionOk="0">
                  <a:moveTo>
                    <a:pt x="607" y="1"/>
                  </a:moveTo>
                  <a:lnTo>
                    <a:pt x="0" y="2178"/>
                  </a:lnTo>
                  <a:lnTo>
                    <a:pt x="1107" y="35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2"/>
            <p:cNvSpPr/>
            <p:nvPr/>
          </p:nvSpPr>
          <p:spPr>
            <a:xfrm>
              <a:off x="5110966" y="1710858"/>
              <a:ext cx="110339" cy="99781"/>
            </a:xfrm>
            <a:custGeom>
              <a:avLst/>
              <a:gdLst/>
              <a:ahLst/>
              <a:cxnLst/>
              <a:rect l="l" t="t" r="r" b="b"/>
              <a:pathLst>
                <a:path w="1714" h="1550" extrusionOk="0">
                  <a:moveTo>
                    <a:pt x="854" y="1"/>
                  </a:moveTo>
                  <a:cubicBezTo>
                    <a:pt x="518" y="1"/>
                    <a:pt x="213" y="225"/>
                    <a:pt x="117" y="565"/>
                  </a:cubicBezTo>
                  <a:cubicBezTo>
                    <a:pt x="1" y="976"/>
                    <a:pt x="241" y="1404"/>
                    <a:pt x="652" y="1520"/>
                  </a:cubicBezTo>
                  <a:cubicBezTo>
                    <a:pt x="723" y="1540"/>
                    <a:pt x="795" y="1550"/>
                    <a:pt x="865" y="1550"/>
                  </a:cubicBezTo>
                  <a:cubicBezTo>
                    <a:pt x="1199" y="1550"/>
                    <a:pt x="1502" y="1332"/>
                    <a:pt x="1597" y="993"/>
                  </a:cubicBezTo>
                  <a:cubicBezTo>
                    <a:pt x="1713" y="583"/>
                    <a:pt x="1473" y="155"/>
                    <a:pt x="1062" y="30"/>
                  </a:cubicBezTo>
                  <a:cubicBezTo>
                    <a:pt x="992" y="10"/>
                    <a:pt x="922" y="1"/>
                    <a:pt x="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42"/>
            <p:cNvSpPr/>
            <p:nvPr/>
          </p:nvSpPr>
          <p:spPr>
            <a:xfrm>
              <a:off x="3663764" y="1393427"/>
              <a:ext cx="143621" cy="322841"/>
            </a:xfrm>
            <a:custGeom>
              <a:avLst/>
              <a:gdLst/>
              <a:ahLst/>
              <a:cxnLst/>
              <a:rect l="l" t="t" r="r" b="b"/>
              <a:pathLst>
                <a:path w="2231" h="5015" extrusionOk="0">
                  <a:moveTo>
                    <a:pt x="1321" y="1"/>
                  </a:moveTo>
                  <a:lnTo>
                    <a:pt x="1" y="4756"/>
                  </a:lnTo>
                  <a:lnTo>
                    <a:pt x="902" y="5015"/>
                  </a:lnTo>
                  <a:lnTo>
                    <a:pt x="2231" y="260"/>
                  </a:lnTo>
                  <a:lnTo>
                    <a:pt x="13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42"/>
            <p:cNvSpPr/>
            <p:nvPr/>
          </p:nvSpPr>
          <p:spPr>
            <a:xfrm>
              <a:off x="3966968" y="1797764"/>
              <a:ext cx="359599" cy="279130"/>
            </a:xfrm>
            <a:custGeom>
              <a:avLst/>
              <a:gdLst/>
              <a:ahLst/>
              <a:cxnLst/>
              <a:rect l="l" t="t" r="r" b="b"/>
              <a:pathLst>
                <a:path w="5586" h="4336" extrusionOk="0">
                  <a:moveTo>
                    <a:pt x="2865" y="0"/>
                  </a:moveTo>
                  <a:lnTo>
                    <a:pt x="2508" y="2248"/>
                  </a:lnTo>
                  <a:cubicBezTo>
                    <a:pt x="2508" y="2248"/>
                    <a:pt x="54" y="3203"/>
                    <a:pt x="1" y="3542"/>
                  </a:cubicBezTo>
                  <a:lnTo>
                    <a:pt x="4970" y="4336"/>
                  </a:lnTo>
                  <a:lnTo>
                    <a:pt x="5585" y="49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42"/>
            <p:cNvSpPr/>
            <p:nvPr/>
          </p:nvSpPr>
          <p:spPr>
            <a:xfrm>
              <a:off x="3958986" y="2025714"/>
              <a:ext cx="349749" cy="106347"/>
            </a:xfrm>
            <a:custGeom>
              <a:avLst/>
              <a:gdLst/>
              <a:ahLst/>
              <a:cxnLst/>
              <a:rect l="l" t="t" r="r" b="b"/>
              <a:pathLst>
                <a:path w="5433" h="1652" extrusionOk="0">
                  <a:moveTo>
                    <a:pt x="125" y="1"/>
                  </a:moveTo>
                  <a:lnTo>
                    <a:pt x="0" y="804"/>
                  </a:lnTo>
                  <a:lnTo>
                    <a:pt x="5308" y="1651"/>
                  </a:lnTo>
                  <a:lnTo>
                    <a:pt x="5433" y="848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42"/>
            <p:cNvSpPr/>
            <p:nvPr/>
          </p:nvSpPr>
          <p:spPr>
            <a:xfrm>
              <a:off x="4042222" y="1929281"/>
              <a:ext cx="114909" cy="126947"/>
            </a:xfrm>
            <a:custGeom>
              <a:avLst/>
              <a:gdLst/>
              <a:ahLst/>
              <a:cxnLst/>
              <a:rect l="l" t="t" r="r" b="b"/>
              <a:pathLst>
                <a:path w="1785" h="1972" extrusionOk="0">
                  <a:moveTo>
                    <a:pt x="741" y="0"/>
                  </a:moveTo>
                  <a:lnTo>
                    <a:pt x="1" y="428"/>
                  </a:lnTo>
                  <a:lnTo>
                    <a:pt x="803" y="1811"/>
                  </a:lnTo>
                  <a:lnTo>
                    <a:pt x="1785" y="1972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42"/>
            <p:cNvSpPr/>
            <p:nvPr/>
          </p:nvSpPr>
          <p:spPr>
            <a:xfrm>
              <a:off x="4128355" y="1892523"/>
              <a:ext cx="205678" cy="81628"/>
            </a:xfrm>
            <a:custGeom>
              <a:avLst/>
              <a:gdLst/>
              <a:ahLst/>
              <a:cxnLst/>
              <a:rect l="l" t="t" r="r" b="b"/>
              <a:pathLst>
                <a:path w="3195" h="1268" extrusionOk="0">
                  <a:moveTo>
                    <a:pt x="126" y="0"/>
                  </a:moveTo>
                  <a:lnTo>
                    <a:pt x="1" y="776"/>
                  </a:lnTo>
                  <a:lnTo>
                    <a:pt x="3070" y="1267"/>
                  </a:lnTo>
                  <a:lnTo>
                    <a:pt x="3194" y="491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2"/>
            <p:cNvSpPr/>
            <p:nvPr/>
          </p:nvSpPr>
          <p:spPr>
            <a:xfrm>
              <a:off x="4116317" y="1944216"/>
              <a:ext cx="168920" cy="97078"/>
            </a:xfrm>
            <a:custGeom>
              <a:avLst/>
              <a:gdLst/>
              <a:ahLst/>
              <a:cxnLst/>
              <a:rect l="l" t="t" r="r" b="b"/>
              <a:pathLst>
                <a:path w="2624" h="1508" extrusionOk="0">
                  <a:moveTo>
                    <a:pt x="2275" y="0"/>
                  </a:moveTo>
                  <a:lnTo>
                    <a:pt x="0" y="1151"/>
                  </a:lnTo>
                  <a:lnTo>
                    <a:pt x="188" y="1508"/>
                  </a:lnTo>
                  <a:lnTo>
                    <a:pt x="2623" y="5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2"/>
            <p:cNvSpPr/>
            <p:nvPr/>
          </p:nvSpPr>
          <p:spPr>
            <a:xfrm>
              <a:off x="4410894" y="1948207"/>
              <a:ext cx="317691" cy="330308"/>
            </a:xfrm>
            <a:custGeom>
              <a:avLst/>
              <a:gdLst/>
              <a:ahLst/>
              <a:cxnLst/>
              <a:rect l="l" t="t" r="r" b="b"/>
              <a:pathLst>
                <a:path w="4935" h="5131" extrusionOk="0">
                  <a:moveTo>
                    <a:pt x="3855" y="1"/>
                  </a:moveTo>
                  <a:lnTo>
                    <a:pt x="1187" y="705"/>
                  </a:lnTo>
                  <a:lnTo>
                    <a:pt x="1821" y="2900"/>
                  </a:lnTo>
                  <a:cubicBezTo>
                    <a:pt x="1821" y="2900"/>
                    <a:pt x="1" y="4809"/>
                    <a:pt x="99" y="5130"/>
                  </a:cubicBezTo>
                  <a:lnTo>
                    <a:pt x="4934" y="3747"/>
                  </a:lnTo>
                  <a:lnTo>
                    <a:pt x="3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2"/>
            <p:cNvSpPr/>
            <p:nvPr/>
          </p:nvSpPr>
          <p:spPr>
            <a:xfrm>
              <a:off x="4417203" y="2183110"/>
              <a:ext cx="346981" cy="145938"/>
            </a:xfrm>
            <a:custGeom>
              <a:avLst/>
              <a:gdLst/>
              <a:ahLst/>
              <a:cxnLst/>
              <a:rect l="l" t="t" r="r" b="b"/>
              <a:pathLst>
                <a:path w="5390" h="2267" extrusionOk="0">
                  <a:moveTo>
                    <a:pt x="5166" y="0"/>
                  </a:moveTo>
                  <a:lnTo>
                    <a:pt x="1" y="1481"/>
                  </a:lnTo>
                  <a:lnTo>
                    <a:pt x="224" y="2266"/>
                  </a:lnTo>
                  <a:lnTo>
                    <a:pt x="5389" y="785"/>
                  </a:lnTo>
                  <a:lnTo>
                    <a:pt x="51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2"/>
            <p:cNvSpPr/>
            <p:nvPr/>
          </p:nvSpPr>
          <p:spPr>
            <a:xfrm>
              <a:off x="4456278" y="2139464"/>
              <a:ext cx="145938" cy="103966"/>
            </a:xfrm>
            <a:custGeom>
              <a:avLst/>
              <a:gdLst/>
              <a:ahLst/>
              <a:cxnLst/>
              <a:rect l="l" t="t" r="r" b="b"/>
              <a:pathLst>
                <a:path w="2267" h="1615" extrusionOk="0">
                  <a:moveTo>
                    <a:pt x="482" y="0"/>
                  </a:moveTo>
                  <a:lnTo>
                    <a:pt x="1" y="696"/>
                  </a:lnTo>
                  <a:lnTo>
                    <a:pt x="1303" y="1615"/>
                  </a:lnTo>
                  <a:lnTo>
                    <a:pt x="2267" y="1338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2"/>
            <p:cNvSpPr/>
            <p:nvPr/>
          </p:nvSpPr>
          <p:spPr>
            <a:xfrm>
              <a:off x="4513700" y="2030929"/>
              <a:ext cx="206257" cy="103966"/>
            </a:xfrm>
            <a:custGeom>
              <a:avLst/>
              <a:gdLst/>
              <a:ahLst/>
              <a:cxnLst/>
              <a:rect l="l" t="t" r="r" b="b"/>
              <a:pathLst>
                <a:path w="3204" h="1615" extrusionOk="0">
                  <a:moveTo>
                    <a:pt x="2989" y="0"/>
                  </a:moveTo>
                  <a:lnTo>
                    <a:pt x="1" y="857"/>
                  </a:lnTo>
                  <a:lnTo>
                    <a:pt x="224" y="1615"/>
                  </a:lnTo>
                  <a:lnTo>
                    <a:pt x="3203" y="759"/>
                  </a:lnTo>
                  <a:lnTo>
                    <a:pt x="29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2"/>
            <p:cNvSpPr/>
            <p:nvPr/>
          </p:nvSpPr>
          <p:spPr>
            <a:xfrm>
              <a:off x="4548719" y="2073416"/>
              <a:ext cx="123536" cy="151088"/>
            </a:xfrm>
            <a:custGeom>
              <a:avLst/>
              <a:gdLst/>
              <a:ahLst/>
              <a:cxnLst/>
              <a:rect l="l" t="t" r="r" b="b"/>
              <a:pathLst>
                <a:path w="1919" h="2347" extrusionOk="0">
                  <a:moveTo>
                    <a:pt x="1919" y="0"/>
                  </a:moveTo>
                  <a:lnTo>
                    <a:pt x="1571" y="99"/>
                  </a:lnTo>
                  <a:lnTo>
                    <a:pt x="1" y="2106"/>
                  </a:lnTo>
                  <a:lnTo>
                    <a:pt x="331" y="2347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2"/>
            <p:cNvSpPr/>
            <p:nvPr/>
          </p:nvSpPr>
          <p:spPr>
            <a:xfrm>
              <a:off x="4367827" y="872573"/>
              <a:ext cx="494529" cy="123858"/>
            </a:xfrm>
            <a:custGeom>
              <a:avLst/>
              <a:gdLst/>
              <a:ahLst/>
              <a:cxnLst/>
              <a:rect l="l" t="t" r="r" b="b"/>
              <a:pathLst>
                <a:path w="7682" h="1924" extrusionOk="0">
                  <a:moveTo>
                    <a:pt x="1810" y="1"/>
                  </a:moveTo>
                  <a:cubicBezTo>
                    <a:pt x="792" y="1"/>
                    <a:pt x="102" y="148"/>
                    <a:pt x="63" y="420"/>
                  </a:cubicBezTo>
                  <a:cubicBezTo>
                    <a:pt x="1" y="857"/>
                    <a:pt x="1642" y="1455"/>
                    <a:pt x="3730" y="1758"/>
                  </a:cubicBezTo>
                  <a:cubicBezTo>
                    <a:pt x="4518" y="1869"/>
                    <a:pt x="5257" y="1923"/>
                    <a:pt x="5875" y="1923"/>
                  </a:cubicBezTo>
                  <a:cubicBezTo>
                    <a:pt x="6892" y="1923"/>
                    <a:pt x="7581" y="1777"/>
                    <a:pt x="7619" y="1499"/>
                  </a:cubicBezTo>
                  <a:cubicBezTo>
                    <a:pt x="7682" y="1062"/>
                    <a:pt x="6040" y="464"/>
                    <a:pt x="3962" y="170"/>
                  </a:cubicBezTo>
                  <a:cubicBezTo>
                    <a:pt x="3172" y="55"/>
                    <a:pt x="2430" y="1"/>
                    <a:pt x="18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2"/>
            <p:cNvSpPr/>
            <p:nvPr/>
          </p:nvSpPr>
          <p:spPr>
            <a:xfrm>
              <a:off x="4549299" y="979950"/>
              <a:ext cx="128750" cy="104609"/>
            </a:xfrm>
            <a:custGeom>
              <a:avLst/>
              <a:gdLst/>
              <a:ahLst/>
              <a:cxnLst/>
              <a:rect l="l" t="t" r="r" b="b"/>
              <a:pathLst>
                <a:path w="2000" h="1625" extrusionOk="0">
                  <a:moveTo>
                    <a:pt x="54" y="1"/>
                  </a:moveTo>
                  <a:cubicBezTo>
                    <a:pt x="54" y="1"/>
                    <a:pt x="1" y="848"/>
                    <a:pt x="491" y="1624"/>
                  </a:cubicBezTo>
                  <a:lnTo>
                    <a:pt x="1999" y="1624"/>
                  </a:lnTo>
                  <a:lnTo>
                    <a:pt x="1384" y="616"/>
                  </a:lnTo>
                  <a:lnTo>
                    <a:pt x="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2"/>
            <p:cNvSpPr/>
            <p:nvPr/>
          </p:nvSpPr>
          <p:spPr>
            <a:xfrm>
              <a:off x="4619982" y="965015"/>
              <a:ext cx="80469" cy="121862"/>
            </a:xfrm>
            <a:custGeom>
              <a:avLst/>
              <a:gdLst/>
              <a:ahLst/>
              <a:cxnLst/>
              <a:rect l="l" t="t" r="r" b="b"/>
              <a:pathLst>
                <a:path w="1250" h="1893" extrusionOk="0">
                  <a:moveTo>
                    <a:pt x="705" y="1"/>
                  </a:moveTo>
                  <a:lnTo>
                    <a:pt x="0" y="233"/>
                  </a:lnTo>
                  <a:lnTo>
                    <a:pt x="544" y="1892"/>
                  </a:lnTo>
                  <a:lnTo>
                    <a:pt x="1249" y="1660"/>
                  </a:lnTo>
                  <a:lnTo>
                    <a:pt x="7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2"/>
            <p:cNvSpPr/>
            <p:nvPr/>
          </p:nvSpPr>
          <p:spPr>
            <a:xfrm>
              <a:off x="4635432" y="989735"/>
              <a:ext cx="54075" cy="60513"/>
            </a:xfrm>
            <a:custGeom>
              <a:avLst/>
              <a:gdLst/>
              <a:ahLst/>
              <a:cxnLst/>
              <a:rect l="l" t="t" r="r" b="b"/>
              <a:pathLst>
                <a:path w="840" h="940" extrusionOk="0">
                  <a:moveTo>
                    <a:pt x="590" y="0"/>
                  </a:moveTo>
                  <a:lnTo>
                    <a:pt x="1" y="589"/>
                  </a:lnTo>
                  <a:lnTo>
                    <a:pt x="108" y="901"/>
                  </a:lnTo>
                  <a:cubicBezTo>
                    <a:pt x="108" y="901"/>
                    <a:pt x="195" y="939"/>
                    <a:pt x="330" y="939"/>
                  </a:cubicBezTo>
                  <a:cubicBezTo>
                    <a:pt x="465" y="939"/>
                    <a:pt x="648" y="901"/>
                    <a:pt x="840" y="750"/>
                  </a:cubicBezTo>
                  <a:lnTo>
                    <a:pt x="59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2"/>
            <p:cNvSpPr/>
            <p:nvPr/>
          </p:nvSpPr>
          <p:spPr>
            <a:xfrm>
              <a:off x="4541831" y="898452"/>
              <a:ext cx="140788" cy="140724"/>
            </a:xfrm>
            <a:custGeom>
              <a:avLst/>
              <a:gdLst/>
              <a:ahLst/>
              <a:cxnLst/>
              <a:rect l="l" t="t" r="r" b="b"/>
              <a:pathLst>
                <a:path w="2187" h="2186" extrusionOk="0">
                  <a:moveTo>
                    <a:pt x="1089" y="0"/>
                  </a:moveTo>
                  <a:cubicBezTo>
                    <a:pt x="492" y="0"/>
                    <a:pt x="1" y="491"/>
                    <a:pt x="1" y="1097"/>
                  </a:cubicBezTo>
                  <a:cubicBezTo>
                    <a:pt x="1" y="1695"/>
                    <a:pt x="492" y="2186"/>
                    <a:pt x="1089" y="2186"/>
                  </a:cubicBezTo>
                  <a:cubicBezTo>
                    <a:pt x="1696" y="2186"/>
                    <a:pt x="2187" y="1695"/>
                    <a:pt x="2187" y="1097"/>
                  </a:cubicBezTo>
                  <a:cubicBezTo>
                    <a:pt x="2187" y="491"/>
                    <a:pt x="1696" y="0"/>
                    <a:pt x="1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2"/>
            <p:cNvSpPr/>
            <p:nvPr/>
          </p:nvSpPr>
          <p:spPr>
            <a:xfrm>
              <a:off x="4664207" y="923686"/>
              <a:ext cx="56328" cy="56328"/>
            </a:xfrm>
            <a:custGeom>
              <a:avLst/>
              <a:gdLst/>
              <a:ahLst/>
              <a:cxnLst/>
              <a:rect l="l" t="t" r="r" b="b"/>
              <a:pathLst>
                <a:path w="875" h="875" extrusionOk="0">
                  <a:moveTo>
                    <a:pt x="437" y="1"/>
                  </a:moveTo>
                  <a:cubicBezTo>
                    <a:pt x="196" y="1"/>
                    <a:pt x="0" y="197"/>
                    <a:pt x="0" y="438"/>
                  </a:cubicBezTo>
                  <a:cubicBezTo>
                    <a:pt x="0" y="679"/>
                    <a:pt x="196" y="875"/>
                    <a:pt x="437" y="875"/>
                  </a:cubicBezTo>
                  <a:cubicBezTo>
                    <a:pt x="678" y="875"/>
                    <a:pt x="874" y="679"/>
                    <a:pt x="874" y="438"/>
                  </a:cubicBezTo>
                  <a:cubicBezTo>
                    <a:pt x="874" y="197"/>
                    <a:pt x="678" y="1"/>
                    <a:pt x="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2"/>
            <p:cNvSpPr/>
            <p:nvPr/>
          </p:nvSpPr>
          <p:spPr>
            <a:xfrm>
              <a:off x="4629702" y="996043"/>
              <a:ext cx="17317" cy="16158"/>
            </a:xfrm>
            <a:custGeom>
              <a:avLst/>
              <a:gdLst/>
              <a:ahLst/>
              <a:cxnLst/>
              <a:rect l="l" t="t" r="r" b="b"/>
              <a:pathLst>
                <a:path w="269" h="251" extrusionOk="0">
                  <a:moveTo>
                    <a:pt x="259" y="1"/>
                  </a:moveTo>
                  <a:cubicBezTo>
                    <a:pt x="251" y="1"/>
                    <a:pt x="242" y="10"/>
                    <a:pt x="242" y="18"/>
                  </a:cubicBezTo>
                  <a:cubicBezTo>
                    <a:pt x="176" y="207"/>
                    <a:pt x="76" y="225"/>
                    <a:pt x="36" y="225"/>
                  </a:cubicBezTo>
                  <a:cubicBezTo>
                    <a:pt x="26" y="225"/>
                    <a:pt x="20" y="224"/>
                    <a:pt x="19" y="224"/>
                  </a:cubicBezTo>
                  <a:cubicBezTo>
                    <a:pt x="16" y="221"/>
                    <a:pt x="13" y="220"/>
                    <a:pt x="11" y="220"/>
                  </a:cubicBezTo>
                  <a:cubicBezTo>
                    <a:pt x="5" y="220"/>
                    <a:pt x="1" y="226"/>
                    <a:pt x="1" y="233"/>
                  </a:cubicBezTo>
                  <a:cubicBezTo>
                    <a:pt x="1" y="241"/>
                    <a:pt x="1" y="250"/>
                    <a:pt x="10" y="250"/>
                  </a:cubicBezTo>
                  <a:lnTo>
                    <a:pt x="36" y="250"/>
                  </a:lnTo>
                  <a:cubicBezTo>
                    <a:pt x="90" y="250"/>
                    <a:pt x="197" y="233"/>
                    <a:pt x="268" y="27"/>
                  </a:cubicBezTo>
                  <a:cubicBezTo>
                    <a:pt x="268" y="18"/>
                    <a:pt x="268" y="10"/>
                    <a:pt x="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2"/>
            <p:cNvSpPr/>
            <p:nvPr/>
          </p:nvSpPr>
          <p:spPr>
            <a:xfrm>
              <a:off x="4687124" y="934566"/>
              <a:ext cx="18476" cy="29934"/>
            </a:xfrm>
            <a:custGeom>
              <a:avLst/>
              <a:gdLst/>
              <a:ahLst/>
              <a:cxnLst/>
              <a:rect l="l" t="t" r="r" b="b"/>
              <a:pathLst>
                <a:path w="287" h="465" extrusionOk="0">
                  <a:moveTo>
                    <a:pt x="164" y="0"/>
                  </a:moveTo>
                  <a:cubicBezTo>
                    <a:pt x="160" y="0"/>
                    <a:pt x="156" y="1"/>
                    <a:pt x="153" y="1"/>
                  </a:cubicBezTo>
                  <a:cubicBezTo>
                    <a:pt x="126" y="10"/>
                    <a:pt x="99" y="28"/>
                    <a:pt x="81" y="63"/>
                  </a:cubicBezTo>
                  <a:cubicBezTo>
                    <a:pt x="19" y="197"/>
                    <a:pt x="1" y="411"/>
                    <a:pt x="1" y="420"/>
                  </a:cubicBezTo>
                  <a:cubicBezTo>
                    <a:pt x="1" y="429"/>
                    <a:pt x="10" y="438"/>
                    <a:pt x="19" y="438"/>
                  </a:cubicBezTo>
                  <a:cubicBezTo>
                    <a:pt x="19" y="441"/>
                    <a:pt x="19" y="442"/>
                    <a:pt x="21" y="442"/>
                  </a:cubicBezTo>
                  <a:cubicBezTo>
                    <a:pt x="24" y="442"/>
                    <a:pt x="30" y="436"/>
                    <a:pt x="37" y="429"/>
                  </a:cubicBezTo>
                  <a:cubicBezTo>
                    <a:pt x="54" y="395"/>
                    <a:pt x="112" y="286"/>
                    <a:pt x="164" y="286"/>
                  </a:cubicBezTo>
                  <a:cubicBezTo>
                    <a:pt x="166" y="286"/>
                    <a:pt x="168" y="286"/>
                    <a:pt x="170" y="287"/>
                  </a:cubicBezTo>
                  <a:cubicBezTo>
                    <a:pt x="224" y="287"/>
                    <a:pt x="233" y="402"/>
                    <a:pt x="233" y="447"/>
                  </a:cubicBezTo>
                  <a:cubicBezTo>
                    <a:pt x="233" y="456"/>
                    <a:pt x="242" y="465"/>
                    <a:pt x="251" y="465"/>
                  </a:cubicBezTo>
                  <a:cubicBezTo>
                    <a:pt x="260" y="465"/>
                    <a:pt x="269" y="456"/>
                    <a:pt x="269" y="447"/>
                  </a:cubicBezTo>
                  <a:cubicBezTo>
                    <a:pt x="269" y="429"/>
                    <a:pt x="260" y="260"/>
                    <a:pt x="170" y="251"/>
                  </a:cubicBezTo>
                  <a:cubicBezTo>
                    <a:pt x="166" y="250"/>
                    <a:pt x="162" y="250"/>
                    <a:pt x="159" y="250"/>
                  </a:cubicBezTo>
                  <a:cubicBezTo>
                    <a:pt x="110" y="250"/>
                    <a:pt x="70" y="299"/>
                    <a:pt x="45" y="349"/>
                  </a:cubicBezTo>
                  <a:cubicBezTo>
                    <a:pt x="54" y="269"/>
                    <a:pt x="72" y="153"/>
                    <a:pt x="108" y="81"/>
                  </a:cubicBezTo>
                  <a:cubicBezTo>
                    <a:pt x="126" y="55"/>
                    <a:pt x="144" y="37"/>
                    <a:pt x="161" y="37"/>
                  </a:cubicBezTo>
                  <a:cubicBezTo>
                    <a:pt x="165" y="36"/>
                    <a:pt x="168" y="36"/>
                    <a:pt x="171" y="36"/>
                  </a:cubicBezTo>
                  <a:cubicBezTo>
                    <a:pt x="205" y="36"/>
                    <a:pt x="243" y="73"/>
                    <a:pt x="260" y="81"/>
                  </a:cubicBezTo>
                  <a:cubicBezTo>
                    <a:pt x="264" y="86"/>
                    <a:pt x="269" y="88"/>
                    <a:pt x="272" y="88"/>
                  </a:cubicBezTo>
                  <a:cubicBezTo>
                    <a:pt x="275" y="88"/>
                    <a:pt x="277" y="86"/>
                    <a:pt x="277" y="81"/>
                  </a:cubicBezTo>
                  <a:cubicBezTo>
                    <a:pt x="286" y="81"/>
                    <a:pt x="286" y="72"/>
                    <a:pt x="286" y="63"/>
                  </a:cubicBezTo>
                  <a:cubicBezTo>
                    <a:pt x="278" y="63"/>
                    <a:pt x="222" y="0"/>
                    <a:pt x="1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42"/>
            <p:cNvSpPr/>
            <p:nvPr/>
          </p:nvSpPr>
          <p:spPr>
            <a:xfrm>
              <a:off x="4609618" y="909524"/>
              <a:ext cx="22467" cy="15386"/>
            </a:xfrm>
            <a:custGeom>
              <a:avLst/>
              <a:gdLst/>
              <a:ahLst/>
              <a:cxnLst/>
              <a:rect l="l" t="t" r="r" b="b"/>
              <a:pathLst>
                <a:path w="349" h="239" extrusionOk="0">
                  <a:moveTo>
                    <a:pt x="208" y="1"/>
                  </a:moveTo>
                  <a:cubicBezTo>
                    <a:pt x="180" y="1"/>
                    <a:pt x="149" y="7"/>
                    <a:pt x="117" y="24"/>
                  </a:cubicBezTo>
                  <a:cubicBezTo>
                    <a:pt x="1" y="87"/>
                    <a:pt x="1" y="212"/>
                    <a:pt x="1" y="221"/>
                  </a:cubicBezTo>
                  <a:cubicBezTo>
                    <a:pt x="1" y="229"/>
                    <a:pt x="9" y="238"/>
                    <a:pt x="18" y="238"/>
                  </a:cubicBezTo>
                  <a:cubicBezTo>
                    <a:pt x="27" y="238"/>
                    <a:pt x="36" y="229"/>
                    <a:pt x="36" y="221"/>
                  </a:cubicBezTo>
                  <a:cubicBezTo>
                    <a:pt x="36" y="221"/>
                    <a:pt x="36" y="105"/>
                    <a:pt x="134" y="51"/>
                  </a:cubicBezTo>
                  <a:cubicBezTo>
                    <a:pt x="159" y="36"/>
                    <a:pt x="183" y="31"/>
                    <a:pt x="206" y="31"/>
                  </a:cubicBezTo>
                  <a:cubicBezTo>
                    <a:pt x="266" y="31"/>
                    <a:pt x="315" y="69"/>
                    <a:pt x="322" y="69"/>
                  </a:cubicBezTo>
                  <a:cubicBezTo>
                    <a:pt x="322" y="72"/>
                    <a:pt x="324" y="73"/>
                    <a:pt x="326" y="73"/>
                  </a:cubicBezTo>
                  <a:cubicBezTo>
                    <a:pt x="332" y="73"/>
                    <a:pt x="340" y="69"/>
                    <a:pt x="340" y="69"/>
                  </a:cubicBezTo>
                  <a:cubicBezTo>
                    <a:pt x="348" y="60"/>
                    <a:pt x="348" y="51"/>
                    <a:pt x="340" y="42"/>
                  </a:cubicBezTo>
                  <a:cubicBezTo>
                    <a:pt x="333" y="42"/>
                    <a:pt x="280" y="1"/>
                    <a:pt x="208" y="1"/>
                  </a:cubicBez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42"/>
            <p:cNvSpPr/>
            <p:nvPr/>
          </p:nvSpPr>
          <p:spPr>
            <a:xfrm>
              <a:off x="4557925" y="928772"/>
              <a:ext cx="45449" cy="74804"/>
            </a:xfrm>
            <a:custGeom>
              <a:avLst/>
              <a:gdLst/>
              <a:ahLst/>
              <a:cxnLst/>
              <a:rect l="l" t="t" r="r" b="b"/>
              <a:pathLst>
                <a:path w="706" h="1162" extrusionOk="0">
                  <a:moveTo>
                    <a:pt x="220" y="0"/>
                  </a:moveTo>
                  <a:cubicBezTo>
                    <a:pt x="212" y="0"/>
                    <a:pt x="205" y="1"/>
                    <a:pt x="197" y="2"/>
                  </a:cubicBezTo>
                  <a:cubicBezTo>
                    <a:pt x="117" y="11"/>
                    <a:pt x="63" y="29"/>
                    <a:pt x="36" y="73"/>
                  </a:cubicBezTo>
                  <a:cubicBezTo>
                    <a:pt x="1" y="127"/>
                    <a:pt x="18" y="189"/>
                    <a:pt x="27" y="189"/>
                  </a:cubicBezTo>
                  <a:cubicBezTo>
                    <a:pt x="27" y="198"/>
                    <a:pt x="36" y="198"/>
                    <a:pt x="45" y="198"/>
                  </a:cubicBezTo>
                  <a:cubicBezTo>
                    <a:pt x="54" y="198"/>
                    <a:pt x="54" y="189"/>
                    <a:pt x="54" y="180"/>
                  </a:cubicBezTo>
                  <a:cubicBezTo>
                    <a:pt x="54" y="180"/>
                    <a:pt x="36" y="127"/>
                    <a:pt x="63" y="91"/>
                  </a:cubicBezTo>
                  <a:cubicBezTo>
                    <a:pt x="81" y="55"/>
                    <a:pt x="126" y="38"/>
                    <a:pt x="197" y="29"/>
                  </a:cubicBezTo>
                  <a:cubicBezTo>
                    <a:pt x="250" y="29"/>
                    <a:pt x="304" y="46"/>
                    <a:pt x="349" y="100"/>
                  </a:cubicBezTo>
                  <a:cubicBezTo>
                    <a:pt x="465" y="225"/>
                    <a:pt x="536" y="501"/>
                    <a:pt x="509" y="698"/>
                  </a:cubicBezTo>
                  <a:cubicBezTo>
                    <a:pt x="456" y="956"/>
                    <a:pt x="331" y="1135"/>
                    <a:pt x="322" y="1144"/>
                  </a:cubicBezTo>
                  <a:cubicBezTo>
                    <a:pt x="322" y="1144"/>
                    <a:pt x="322" y="1153"/>
                    <a:pt x="322" y="1162"/>
                  </a:cubicBezTo>
                  <a:lnTo>
                    <a:pt x="340" y="1162"/>
                  </a:lnTo>
                  <a:lnTo>
                    <a:pt x="688" y="1117"/>
                  </a:lnTo>
                  <a:cubicBezTo>
                    <a:pt x="696" y="1108"/>
                    <a:pt x="705" y="1099"/>
                    <a:pt x="705" y="1090"/>
                  </a:cubicBezTo>
                  <a:cubicBezTo>
                    <a:pt x="705" y="1090"/>
                    <a:pt x="696" y="1081"/>
                    <a:pt x="688" y="1081"/>
                  </a:cubicBezTo>
                  <a:lnTo>
                    <a:pt x="375" y="1126"/>
                  </a:lnTo>
                  <a:cubicBezTo>
                    <a:pt x="411" y="1063"/>
                    <a:pt x="500" y="912"/>
                    <a:pt x="536" y="698"/>
                  </a:cubicBezTo>
                  <a:cubicBezTo>
                    <a:pt x="572" y="501"/>
                    <a:pt x="500" y="216"/>
                    <a:pt x="375" y="82"/>
                  </a:cubicBezTo>
                  <a:cubicBezTo>
                    <a:pt x="321" y="27"/>
                    <a:pt x="273" y="0"/>
                    <a:pt x="2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2"/>
            <p:cNvSpPr/>
            <p:nvPr/>
          </p:nvSpPr>
          <p:spPr>
            <a:xfrm>
              <a:off x="4520588" y="864719"/>
              <a:ext cx="458350" cy="353097"/>
            </a:xfrm>
            <a:custGeom>
              <a:avLst/>
              <a:gdLst/>
              <a:ahLst/>
              <a:cxnLst/>
              <a:rect l="l" t="t" r="r" b="b"/>
              <a:pathLst>
                <a:path w="7120" h="5485" extrusionOk="0">
                  <a:moveTo>
                    <a:pt x="1334" y="1"/>
                  </a:moveTo>
                  <a:cubicBezTo>
                    <a:pt x="981" y="1"/>
                    <a:pt x="782" y="69"/>
                    <a:pt x="491" y="319"/>
                  </a:cubicBezTo>
                  <a:cubicBezTo>
                    <a:pt x="491" y="319"/>
                    <a:pt x="1" y="613"/>
                    <a:pt x="19" y="943"/>
                  </a:cubicBezTo>
                  <a:cubicBezTo>
                    <a:pt x="45" y="1273"/>
                    <a:pt x="242" y="1354"/>
                    <a:pt x="242" y="1354"/>
                  </a:cubicBezTo>
                  <a:lnTo>
                    <a:pt x="384" y="1282"/>
                  </a:lnTo>
                  <a:lnTo>
                    <a:pt x="759" y="1104"/>
                  </a:lnTo>
                  <a:cubicBezTo>
                    <a:pt x="759" y="1104"/>
                    <a:pt x="500" y="809"/>
                    <a:pt x="1098" y="578"/>
                  </a:cubicBezTo>
                  <a:cubicBezTo>
                    <a:pt x="1098" y="578"/>
                    <a:pt x="1257" y="1070"/>
                    <a:pt x="2065" y="1070"/>
                  </a:cubicBezTo>
                  <a:cubicBezTo>
                    <a:pt x="2154" y="1070"/>
                    <a:pt x="2250" y="1064"/>
                    <a:pt x="2356" y="1050"/>
                  </a:cubicBezTo>
                  <a:cubicBezTo>
                    <a:pt x="2436" y="970"/>
                    <a:pt x="2543" y="917"/>
                    <a:pt x="2668" y="917"/>
                  </a:cubicBezTo>
                  <a:cubicBezTo>
                    <a:pt x="2909" y="917"/>
                    <a:pt x="3105" y="1113"/>
                    <a:pt x="3105" y="1354"/>
                  </a:cubicBezTo>
                  <a:cubicBezTo>
                    <a:pt x="3105" y="1595"/>
                    <a:pt x="2909" y="1791"/>
                    <a:pt x="2668" y="1791"/>
                  </a:cubicBezTo>
                  <a:cubicBezTo>
                    <a:pt x="2615" y="1791"/>
                    <a:pt x="2561" y="1782"/>
                    <a:pt x="2517" y="1764"/>
                  </a:cubicBezTo>
                  <a:lnTo>
                    <a:pt x="2508" y="1755"/>
                  </a:lnTo>
                  <a:cubicBezTo>
                    <a:pt x="2508" y="1764"/>
                    <a:pt x="2508" y="1764"/>
                    <a:pt x="2508" y="1764"/>
                  </a:cubicBezTo>
                  <a:cubicBezTo>
                    <a:pt x="2490" y="1862"/>
                    <a:pt x="2463" y="1969"/>
                    <a:pt x="2418" y="2058"/>
                  </a:cubicBezTo>
                  <a:lnTo>
                    <a:pt x="2775" y="3129"/>
                  </a:lnTo>
                  <a:lnTo>
                    <a:pt x="6031" y="5484"/>
                  </a:lnTo>
                  <a:cubicBezTo>
                    <a:pt x="6031" y="5484"/>
                    <a:pt x="7120" y="5386"/>
                    <a:pt x="7102" y="4369"/>
                  </a:cubicBezTo>
                  <a:cubicBezTo>
                    <a:pt x="7075" y="3361"/>
                    <a:pt x="5960" y="3620"/>
                    <a:pt x="5791" y="3343"/>
                  </a:cubicBezTo>
                  <a:cubicBezTo>
                    <a:pt x="5630" y="3067"/>
                    <a:pt x="6005" y="2701"/>
                    <a:pt x="5541" y="2281"/>
                  </a:cubicBezTo>
                  <a:cubicBezTo>
                    <a:pt x="5430" y="2179"/>
                    <a:pt x="5282" y="2148"/>
                    <a:pt x="5116" y="2148"/>
                  </a:cubicBezTo>
                  <a:cubicBezTo>
                    <a:pt x="4859" y="2148"/>
                    <a:pt x="4559" y="2222"/>
                    <a:pt x="4283" y="2222"/>
                  </a:cubicBezTo>
                  <a:cubicBezTo>
                    <a:pt x="3989" y="2222"/>
                    <a:pt x="3723" y="2138"/>
                    <a:pt x="3569" y="1791"/>
                  </a:cubicBezTo>
                  <a:cubicBezTo>
                    <a:pt x="3168" y="908"/>
                    <a:pt x="2980" y="105"/>
                    <a:pt x="2070" y="42"/>
                  </a:cubicBezTo>
                  <a:cubicBezTo>
                    <a:pt x="1756" y="20"/>
                    <a:pt x="1523" y="1"/>
                    <a:pt x="1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2"/>
            <p:cNvSpPr/>
            <p:nvPr/>
          </p:nvSpPr>
          <p:spPr>
            <a:xfrm>
              <a:off x="4490718" y="934437"/>
              <a:ext cx="97142" cy="63409"/>
            </a:xfrm>
            <a:custGeom>
              <a:avLst/>
              <a:gdLst/>
              <a:ahLst/>
              <a:cxnLst/>
              <a:rect l="l" t="t" r="r" b="b"/>
              <a:pathLst>
                <a:path w="1509" h="985" extrusionOk="0">
                  <a:moveTo>
                    <a:pt x="396" y="0"/>
                  </a:moveTo>
                  <a:cubicBezTo>
                    <a:pt x="171" y="0"/>
                    <a:pt x="1" y="53"/>
                    <a:pt x="1" y="173"/>
                  </a:cubicBezTo>
                  <a:cubicBezTo>
                    <a:pt x="1" y="520"/>
                    <a:pt x="813" y="984"/>
                    <a:pt x="1071" y="984"/>
                  </a:cubicBezTo>
                  <a:cubicBezTo>
                    <a:pt x="1330" y="984"/>
                    <a:pt x="1509" y="699"/>
                    <a:pt x="1509" y="503"/>
                  </a:cubicBezTo>
                  <a:cubicBezTo>
                    <a:pt x="1509" y="206"/>
                    <a:pt x="843" y="0"/>
                    <a:pt x="3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2"/>
            <p:cNvSpPr/>
            <p:nvPr/>
          </p:nvSpPr>
          <p:spPr>
            <a:xfrm>
              <a:off x="4501662" y="943771"/>
              <a:ext cx="76413" cy="44869"/>
            </a:xfrm>
            <a:custGeom>
              <a:avLst/>
              <a:gdLst/>
              <a:ahLst/>
              <a:cxnLst/>
              <a:rect l="l" t="t" r="r" b="b"/>
              <a:pathLst>
                <a:path w="1187" h="697" extrusionOk="0">
                  <a:moveTo>
                    <a:pt x="223" y="1"/>
                  </a:moveTo>
                  <a:cubicBezTo>
                    <a:pt x="188" y="1"/>
                    <a:pt x="152" y="1"/>
                    <a:pt x="125" y="10"/>
                  </a:cubicBezTo>
                  <a:cubicBezTo>
                    <a:pt x="36" y="19"/>
                    <a:pt x="0" y="117"/>
                    <a:pt x="54" y="179"/>
                  </a:cubicBezTo>
                  <a:cubicBezTo>
                    <a:pt x="232" y="411"/>
                    <a:pt x="732" y="697"/>
                    <a:pt x="901" y="697"/>
                  </a:cubicBezTo>
                  <a:cubicBezTo>
                    <a:pt x="1071" y="697"/>
                    <a:pt x="1187" y="491"/>
                    <a:pt x="1187" y="358"/>
                  </a:cubicBezTo>
                  <a:cubicBezTo>
                    <a:pt x="1187" y="304"/>
                    <a:pt x="1098" y="215"/>
                    <a:pt x="892" y="135"/>
                  </a:cubicBezTo>
                  <a:cubicBezTo>
                    <a:pt x="696" y="54"/>
                    <a:pt x="438" y="1"/>
                    <a:pt x="2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2"/>
            <p:cNvSpPr/>
            <p:nvPr/>
          </p:nvSpPr>
          <p:spPr>
            <a:xfrm>
              <a:off x="4534943" y="952977"/>
              <a:ext cx="32831" cy="29355"/>
            </a:xfrm>
            <a:custGeom>
              <a:avLst/>
              <a:gdLst/>
              <a:ahLst/>
              <a:cxnLst/>
              <a:rect l="l" t="t" r="r" b="b"/>
              <a:pathLst>
                <a:path w="510" h="456" extrusionOk="0">
                  <a:moveTo>
                    <a:pt x="402" y="1"/>
                  </a:moveTo>
                  <a:lnTo>
                    <a:pt x="1" y="402"/>
                  </a:lnTo>
                  <a:cubicBezTo>
                    <a:pt x="36" y="420"/>
                    <a:pt x="72" y="438"/>
                    <a:pt x="108" y="455"/>
                  </a:cubicBezTo>
                  <a:lnTo>
                    <a:pt x="509" y="54"/>
                  </a:lnTo>
                  <a:cubicBezTo>
                    <a:pt x="483" y="36"/>
                    <a:pt x="447" y="18"/>
                    <a:pt x="4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2"/>
            <p:cNvSpPr/>
            <p:nvPr/>
          </p:nvSpPr>
          <p:spPr>
            <a:xfrm>
              <a:off x="4517755" y="946089"/>
              <a:ext cx="29934" cy="25879"/>
            </a:xfrm>
            <a:custGeom>
              <a:avLst/>
              <a:gdLst/>
              <a:ahLst/>
              <a:cxnLst/>
              <a:rect l="l" t="t" r="r" b="b"/>
              <a:pathLst>
                <a:path w="465" h="402" extrusionOk="0">
                  <a:moveTo>
                    <a:pt x="330" y="0"/>
                  </a:moveTo>
                  <a:lnTo>
                    <a:pt x="0" y="331"/>
                  </a:lnTo>
                  <a:cubicBezTo>
                    <a:pt x="36" y="357"/>
                    <a:pt x="63" y="375"/>
                    <a:pt x="98" y="402"/>
                  </a:cubicBezTo>
                  <a:lnTo>
                    <a:pt x="464" y="36"/>
                  </a:lnTo>
                  <a:cubicBezTo>
                    <a:pt x="419" y="27"/>
                    <a:pt x="375" y="9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2"/>
            <p:cNvSpPr/>
            <p:nvPr/>
          </p:nvSpPr>
          <p:spPr>
            <a:xfrm>
              <a:off x="4595713" y="916026"/>
              <a:ext cx="100103" cy="76349"/>
            </a:xfrm>
            <a:custGeom>
              <a:avLst/>
              <a:gdLst/>
              <a:ahLst/>
              <a:cxnLst/>
              <a:rect l="l" t="t" r="r" b="b"/>
              <a:pathLst>
                <a:path w="1555" h="1186" extrusionOk="0">
                  <a:moveTo>
                    <a:pt x="1280" y="0"/>
                  </a:moveTo>
                  <a:cubicBezTo>
                    <a:pt x="880" y="0"/>
                    <a:pt x="0" y="471"/>
                    <a:pt x="101" y="815"/>
                  </a:cubicBezTo>
                  <a:cubicBezTo>
                    <a:pt x="147" y="987"/>
                    <a:pt x="337" y="1185"/>
                    <a:pt x="551" y="1185"/>
                  </a:cubicBezTo>
                  <a:cubicBezTo>
                    <a:pt x="582" y="1185"/>
                    <a:pt x="613" y="1181"/>
                    <a:pt x="645" y="1172"/>
                  </a:cubicBezTo>
                  <a:cubicBezTo>
                    <a:pt x="895" y="1101"/>
                    <a:pt x="1555" y="432"/>
                    <a:pt x="1465" y="93"/>
                  </a:cubicBezTo>
                  <a:cubicBezTo>
                    <a:pt x="1446" y="28"/>
                    <a:pt x="1377" y="0"/>
                    <a:pt x="12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2"/>
            <p:cNvSpPr/>
            <p:nvPr/>
          </p:nvSpPr>
          <p:spPr>
            <a:xfrm>
              <a:off x="4610197" y="925939"/>
              <a:ext cx="70555" cy="56843"/>
            </a:xfrm>
            <a:custGeom>
              <a:avLst/>
              <a:gdLst/>
              <a:ahLst/>
              <a:cxnLst/>
              <a:rect l="l" t="t" r="r" b="b"/>
              <a:pathLst>
                <a:path w="1096" h="883" extrusionOk="0">
                  <a:moveTo>
                    <a:pt x="967" y="1"/>
                  </a:moveTo>
                  <a:cubicBezTo>
                    <a:pt x="963" y="1"/>
                    <a:pt x="959" y="1"/>
                    <a:pt x="955" y="1"/>
                  </a:cubicBezTo>
                  <a:cubicBezTo>
                    <a:pt x="919" y="10"/>
                    <a:pt x="884" y="19"/>
                    <a:pt x="848" y="28"/>
                  </a:cubicBezTo>
                  <a:cubicBezTo>
                    <a:pt x="643" y="82"/>
                    <a:pt x="411" y="197"/>
                    <a:pt x="241" y="331"/>
                  </a:cubicBezTo>
                  <a:cubicBezTo>
                    <a:pt x="63" y="465"/>
                    <a:pt x="0" y="572"/>
                    <a:pt x="18" y="626"/>
                  </a:cubicBezTo>
                  <a:cubicBezTo>
                    <a:pt x="50" y="737"/>
                    <a:pt x="187" y="883"/>
                    <a:pt x="330" y="883"/>
                  </a:cubicBezTo>
                  <a:cubicBezTo>
                    <a:pt x="348" y="883"/>
                    <a:pt x="366" y="880"/>
                    <a:pt x="384" y="875"/>
                  </a:cubicBezTo>
                  <a:cubicBezTo>
                    <a:pt x="554" y="831"/>
                    <a:pt x="946" y="421"/>
                    <a:pt x="1062" y="153"/>
                  </a:cubicBezTo>
                  <a:cubicBezTo>
                    <a:pt x="1096" y="77"/>
                    <a:pt x="1041" y="1"/>
                    <a:pt x="9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2"/>
            <p:cNvSpPr/>
            <p:nvPr/>
          </p:nvSpPr>
          <p:spPr>
            <a:xfrm>
              <a:off x="4618244" y="947827"/>
              <a:ext cx="37981" cy="23561"/>
            </a:xfrm>
            <a:custGeom>
              <a:avLst/>
              <a:gdLst/>
              <a:ahLst/>
              <a:cxnLst/>
              <a:rect l="l" t="t" r="r" b="b"/>
              <a:pathLst>
                <a:path w="590" h="366" extrusionOk="0">
                  <a:moveTo>
                    <a:pt x="98" y="0"/>
                  </a:moveTo>
                  <a:cubicBezTo>
                    <a:pt x="63" y="36"/>
                    <a:pt x="27" y="63"/>
                    <a:pt x="0" y="89"/>
                  </a:cubicBezTo>
                  <a:lnTo>
                    <a:pt x="500" y="366"/>
                  </a:lnTo>
                  <a:cubicBezTo>
                    <a:pt x="527" y="339"/>
                    <a:pt x="562" y="312"/>
                    <a:pt x="589" y="286"/>
                  </a:cubicBezTo>
                  <a:lnTo>
                    <a:pt x="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2"/>
            <p:cNvSpPr/>
            <p:nvPr/>
          </p:nvSpPr>
          <p:spPr>
            <a:xfrm>
              <a:off x="4635432" y="936304"/>
              <a:ext cx="33990" cy="20729"/>
            </a:xfrm>
            <a:custGeom>
              <a:avLst/>
              <a:gdLst/>
              <a:ahLst/>
              <a:cxnLst/>
              <a:rect l="l" t="t" r="r" b="b"/>
              <a:pathLst>
                <a:path w="528" h="322" extrusionOk="0">
                  <a:moveTo>
                    <a:pt x="126" y="1"/>
                  </a:moveTo>
                  <a:cubicBezTo>
                    <a:pt x="81" y="19"/>
                    <a:pt x="46" y="45"/>
                    <a:pt x="1" y="63"/>
                  </a:cubicBezTo>
                  <a:lnTo>
                    <a:pt x="456" y="322"/>
                  </a:lnTo>
                  <a:cubicBezTo>
                    <a:pt x="483" y="286"/>
                    <a:pt x="509" y="260"/>
                    <a:pt x="527" y="224"/>
                  </a:cubicBezTo>
                  <a:lnTo>
                    <a:pt x="1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2"/>
            <p:cNvSpPr/>
            <p:nvPr/>
          </p:nvSpPr>
          <p:spPr>
            <a:xfrm>
              <a:off x="4578010" y="966174"/>
              <a:ext cx="32831" cy="13841"/>
            </a:xfrm>
            <a:custGeom>
              <a:avLst/>
              <a:gdLst/>
              <a:ahLst/>
              <a:cxnLst/>
              <a:rect l="l" t="t" r="r" b="b"/>
              <a:pathLst>
                <a:path w="510" h="215" extrusionOk="0">
                  <a:moveTo>
                    <a:pt x="420" y="1"/>
                  </a:moveTo>
                  <a:lnTo>
                    <a:pt x="99" y="19"/>
                  </a:lnTo>
                  <a:lnTo>
                    <a:pt x="1" y="215"/>
                  </a:lnTo>
                  <a:lnTo>
                    <a:pt x="509" y="215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2"/>
            <p:cNvSpPr/>
            <p:nvPr/>
          </p:nvSpPr>
          <p:spPr>
            <a:xfrm>
              <a:off x="4563654" y="822168"/>
              <a:ext cx="147676" cy="77443"/>
            </a:xfrm>
            <a:custGeom>
              <a:avLst/>
              <a:gdLst/>
              <a:ahLst/>
              <a:cxnLst/>
              <a:rect l="l" t="t" r="r" b="b"/>
              <a:pathLst>
                <a:path w="2294" h="1203" extrusionOk="0">
                  <a:moveTo>
                    <a:pt x="1065" y="1"/>
                  </a:moveTo>
                  <a:cubicBezTo>
                    <a:pt x="319" y="1"/>
                    <a:pt x="1" y="846"/>
                    <a:pt x="1" y="846"/>
                  </a:cubicBezTo>
                  <a:lnTo>
                    <a:pt x="2294" y="1203"/>
                  </a:lnTo>
                  <a:cubicBezTo>
                    <a:pt x="2294" y="1203"/>
                    <a:pt x="2267" y="257"/>
                    <a:pt x="1330" y="34"/>
                  </a:cubicBezTo>
                  <a:cubicBezTo>
                    <a:pt x="1236" y="11"/>
                    <a:pt x="1148" y="1"/>
                    <a:pt x="1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42"/>
            <p:cNvSpPr/>
            <p:nvPr/>
          </p:nvSpPr>
          <p:spPr>
            <a:xfrm>
              <a:off x="4368986" y="1037887"/>
              <a:ext cx="605383" cy="437750"/>
            </a:xfrm>
            <a:custGeom>
              <a:avLst/>
              <a:gdLst/>
              <a:ahLst/>
              <a:cxnLst/>
              <a:rect l="l" t="t" r="r" b="b"/>
              <a:pathLst>
                <a:path w="9404" h="6800" extrusionOk="0">
                  <a:moveTo>
                    <a:pt x="5839" y="1"/>
                  </a:moveTo>
                  <a:cubicBezTo>
                    <a:pt x="5381" y="1"/>
                    <a:pt x="4996" y="55"/>
                    <a:pt x="4996" y="55"/>
                  </a:cubicBezTo>
                  <a:cubicBezTo>
                    <a:pt x="4996" y="55"/>
                    <a:pt x="4952" y="457"/>
                    <a:pt x="4657" y="492"/>
                  </a:cubicBezTo>
                  <a:cubicBezTo>
                    <a:pt x="4635" y="495"/>
                    <a:pt x="4613" y="496"/>
                    <a:pt x="4594" y="496"/>
                  </a:cubicBezTo>
                  <a:cubicBezTo>
                    <a:pt x="4354" y="496"/>
                    <a:pt x="4301" y="314"/>
                    <a:pt x="4301" y="314"/>
                  </a:cubicBezTo>
                  <a:cubicBezTo>
                    <a:pt x="4301" y="314"/>
                    <a:pt x="3634" y="159"/>
                    <a:pt x="3050" y="159"/>
                  </a:cubicBezTo>
                  <a:cubicBezTo>
                    <a:pt x="2758" y="159"/>
                    <a:pt x="2487" y="198"/>
                    <a:pt x="2329" y="314"/>
                  </a:cubicBezTo>
                  <a:cubicBezTo>
                    <a:pt x="1865" y="662"/>
                    <a:pt x="1" y="2482"/>
                    <a:pt x="1" y="2482"/>
                  </a:cubicBezTo>
                  <a:cubicBezTo>
                    <a:pt x="224" y="3606"/>
                    <a:pt x="1776" y="4079"/>
                    <a:pt x="1776" y="4079"/>
                  </a:cubicBezTo>
                  <a:lnTo>
                    <a:pt x="1633" y="4846"/>
                  </a:lnTo>
                  <a:lnTo>
                    <a:pt x="7476" y="6800"/>
                  </a:lnTo>
                  <a:lnTo>
                    <a:pt x="7280" y="5060"/>
                  </a:lnTo>
                  <a:lnTo>
                    <a:pt x="7280" y="5060"/>
                  </a:lnTo>
                  <a:cubicBezTo>
                    <a:pt x="7413" y="5080"/>
                    <a:pt x="7539" y="5089"/>
                    <a:pt x="7659" y="5089"/>
                  </a:cubicBezTo>
                  <a:cubicBezTo>
                    <a:pt x="8864" y="5089"/>
                    <a:pt x="9403" y="4159"/>
                    <a:pt x="9403" y="4159"/>
                  </a:cubicBezTo>
                  <a:cubicBezTo>
                    <a:pt x="9403" y="4159"/>
                    <a:pt x="7708" y="956"/>
                    <a:pt x="7236" y="377"/>
                  </a:cubicBezTo>
                  <a:cubicBezTo>
                    <a:pt x="6983" y="72"/>
                    <a:pt x="6363" y="1"/>
                    <a:pt x="58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42"/>
            <p:cNvSpPr/>
            <p:nvPr/>
          </p:nvSpPr>
          <p:spPr>
            <a:xfrm>
              <a:off x="4085288" y="1352871"/>
              <a:ext cx="283765" cy="511846"/>
            </a:xfrm>
            <a:custGeom>
              <a:avLst/>
              <a:gdLst/>
              <a:ahLst/>
              <a:cxnLst/>
              <a:rect l="l" t="t" r="r" b="b"/>
              <a:pathLst>
                <a:path w="4408" h="7951" extrusionOk="0">
                  <a:moveTo>
                    <a:pt x="2873" y="0"/>
                  </a:moveTo>
                  <a:cubicBezTo>
                    <a:pt x="2673" y="0"/>
                    <a:pt x="2468" y="51"/>
                    <a:pt x="2267" y="176"/>
                  </a:cubicBezTo>
                  <a:cubicBezTo>
                    <a:pt x="1250" y="809"/>
                    <a:pt x="1" y="6581"/>
                    <a:pt x="27" y="6715"/>
                  </a:cubicBezTo>
                  <a:cubicBezTo>
                    <a:pt x="43" y="6836"/>
                    <a:pt x="1154" y="7950"/>
                    <a:pt x="3209" y="7950"/>
                  </a:cubicBezTo>
                  <a:cubicBezTo>
                    <a:pt x="3578" y="7950"/>
                    <a:pt x="3978" y="7914"/>
                    <a:pt x="4408" y="7830"/>
                  </a:cubicBezTo>
                  <a:lnTo>
                    <a:pt x="4408" y="827"/>
                  </a:lnTo>
                  <a:cubicBezTo>
                    <a:pt x="4408" y="827"/>
                    <a:pt x="3684" y="0"/>
                    <a:pt x="28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2"/>
            <p:cNvSpPr/>
            <p:nvPr/>
          </p:nvSpPr>
          <p:spPr>
            <a:xfrm>
              <a:off x="4279956" y="1454326"/>
              <a:ext cx="14420" cy="388889"/>
            </a:xfrm>
            <a:custGeom>
              <a:avLst/>
              <a:gdLst/>
              <a:ahLst/>
              <a:cxnLst/>
              <a:rect l="l" t="t" r="r" b="b"/>
              <a:pathLst>
                <a:path w="224" h="6041" extrusionOk="0">
                  <a:moveTo>
                    <a:pt x="19" y="1"/>
                  </a:moveTo>
                  <a:cubicBezTo>
                    <a:pt x="10" y="1"/>
                    <a:pt x="1" y="9"/>
                    <a:pt x="1" y="18"/>
                  </a:cubicBezTo>
                  <a:lnTo>
                    <a:pt x="188" y="6022"/>
                  </a:lnTo>
                  <a:cubicBezTo>
                    <a:pt x="188" y="6031"/>
                    <a:pt x="197" y="6040"/>
                    <a:pt x="206" y="6040"/>
                  </a:cubicBezTo>
                  <a:cubicBezTo>
                    <a:pt x="215" y="6040"/>
                    <a:pt x="224" y="6031"/>
                    <a:pt x="224" y="6022"/>
                  </a:cubicBezTo>
                  <a:lnTo>
                    <a:pt x="37" y="18"/>
                  </a:lnTo>
                  <a:cubicBezTo>
                    <a:pt x="37" y="9"/>
                    <a:pt x="28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2"/>
            <p:cNvSpPr/>
            <p:nvPr/>
          </p:nvSpPr>
          <p:spPr>
            <a:xfrm>
              <a:off x="4368986" y="1132710"/>
              <a:ext cx="584718" cy="183083"/>
            </a:xfrm>
            <a:custGeom>
              <a:avLst/>
              <a:gdLst/>
              <a:ahLst/>
              <a:cxnLst/>
              <a:rect l="l" t="t" r="r" b="b"/>
              <a:pathLst>
                <a:path w="9083" h="2844" extrusionOk="0">
                  <a:moveTo>
                    <a:pt x="1044" y="1"/>
                  </a:moveTo>
                  <a:cubicBezTo>
                    <a:pt x="500" y="509"/>
                    <a:pt x="10" y="991"/>
                    <a:pt x="1" y="1009"/>
                  </a:cubicBezTo>
                  <a:cubicBezTo>
                    <a:pt x="1" y="1009"/>
                    <a:pt x="2" y="1009"/>
                    <a:pt x="6" y="1009"/>
                  </a:cubicBezTo>
                  <a:cubicBezTo>
                    <a:pt x="70" y="1009"/>
                    <a:pt x="703" y="1017"/>
                    <a:pt x="1776" y="1321"/>
                  </a:cubicBezTo>
                  <a:cubicBezTo>
                    <a:pt x="2900" y="1651"/>
                    <a:pt x="3614" y="2561"/>
                    <a:pt x="4898" y="2784"/>
                  </a:cubicBezTo>
                  <a:cubicBezTo>
                    <a:pt x="5128" y="2825"/>
                    <a:pt x="5337" y="2843"/>
                    <a:pt x="5531" y="2843"/>
                  </a:cubicBezTo>
                  <a:cubicBezTo>
                    <a:pt x="6428" y="2843"/>
                    <a:pt x="6987" y="2455"/>
                    <a:pt x="7655" y="2169"/>
                  </a:cubicBezTo>
                  <a:cubicBezTo>
                    <a:pt x="7921" y="2055"/>
                    <a:pt x="8204" y="2017"/>
                    <a:pt x="8467" y="2017"/>
                  </a:cubicBezTo>
                  <a:cubicBezTo>
                    <a:pt x="8697" y="2017"/>
                    <a:pt x="8911" y="2046"/>
                    <a:pt x="9082" y="2079"/>
                  </a:cubicBezTo>
                  <a:cubicBezTo>
                    <a:pt x="8895" y="1740"/>
                    <a:pt x="8654" y="1303"/>
                    <a:pt x="8413" y="857"/>
                  </a:cubicBezTo>
                  <a:cubicBezTo>
                    <a:pt x="8241" y="814"/>
                    <a:pt x="8062" y="795"/>
                    <a:pt x="7878" y="795"/>
                  </a:cubicBezTo>
                  <a:cubicBezTo>
                    <a:pt x="6812" y="795"/>
                    <a:pt x="5583" y="1415"/>
                    <a:pt x="4605" y="1415"/>
                  </a:cubicBezTo>
                  <a:cubicBezTo>
                    <a:pt x="4500" y="1415"/>
                    <a:pt x="4399" y="1408"/>
                    <a:pt x="4301" y="1392"/>
                  </a:cubicBezTo>
                  <a:cubicBezTo>
                    <a:pt x="3007" y="1178"/>
                    <a:pt x="2614" y="349"/>
                    <a:pt x="1838" y="108"/>
                  </a:cubicBezTo>
                  <a:cubicBezTo>
                    <a:pt x="1553" y="19"/>
                    <a:pt x="1276" y="1"/>
                    <a:pt x="10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2"/>
            <p:cNvSpPr/>
            <p:nvPr/>
          </p:nvSpPr>
          <p:spPr>
            <a:xfrm>
              <a:off x="4796239" y="1126981"/>
              <a:ext cx="54075" cy="348655"/>
            </a:xfrm>
            <a:custGeom>
              <a:avLst/>
              <a:gdLst/>
              <a:ahLst/>
              <a:cxnLst/>
              <a:rect l="l" t="t" r="r" b="b"/>
              <a:pathLst>
                <a:path w="840" h="5416" extrusionOk="0">
                  <a:moveTo>
                    <a:pt x="1" y="1"/>
                  </a:moveTo>
                  <a:lnTo>
                    <a:pt x="420" y="5282"/>
                  </a:lnTo>
                  <a:lnTo>
                    <a:pt x="839" y="5416"/>
                  </a:lnTo>
                  <a:lnTo>
                    <a:pt x="643" y="367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A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2"/>
            <p:cNvSpPr/>
            <p:nvPr/>
          </p:nvSpPr>
          <p:spPr>
            <a:xfrm>
              <a:off x="4451707" y="1109729"/>
              <a:ext cx="70104" cy="190743"/>
            </a:xfrm>
            <a:custGeom>
              <a:avLst/>
              <a:gdLst/>
              <a:ahLst/>
              <a:cxnLst/>
              <a:rect l="l" t="t" r="r" b="b"/>
              <a:pathLst>
                <a:path w="1089" h="2963" extrusionOk="0">
                  <a:moveTo>
                    <a:pt x="1089" y="1"/>
                  </a:moveTo>
                  <a:lnTo>
                    <a:pt x="0" y="2766"/>
                  </a:lnTo>
                  <a:cubicBezTo>
                    <a:pt x="277" y="2900"/>
                    <a:pt x="491" y="2963"/>
                    <a:pt x="491" y="2963"/>
                  </a:cubicBezTo>
                  <a:lnTo>
                    <a:pt x="1089" y="1"/>
                  </a:lnTo>
                  <a:close/>
                </a:path>
              </a:pathLst>
            </a:custGeom>
            <a:solidFill>
              <a:srgbClr val="E8A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42"/>
            <p:cNvSpPr/>
            <p:nvPr/>
          </p:nvSpPr>
          <p:spPr>
            <a:xfrm>
              <a:off x="4703218" y="898452"/>
              <a:ext cx="289494" cy="277971"/>
            </a:xfrm>
            <a:custGeom>
              <a:avLst/>
              <a:gdLst/>
              <a:ahLst/>
              <a:cxnLst/>
              <a:rect l="l" t="t" r="r" b="b"/>
              <a:pathLst>
                <a:path w="4497" h="4318" extrusionOk="0">
                  <a:moveTo>
                    <a:pt x="19" y="0"/>
                  </a:moveTo>
                  <a:cubicBezTo>
                    <a:pt x="10" y="0"/>
                    <a:pt x="1" y="9"/>
                    <a:pt x="1" y="18"/>
                  </a:cubicBezTo>
                  <a:cubicBezTo>
                    <a:pt x="1" y="36"/>
                    <a:pt x="63" y="1499"/>
                    <a:pt x="964" y="1766"/>
                  </a:cubicBezTo>
                  <a:cubicBezTo>
                    <a:pt x="1292" y="1866"/>
                    <a:pt x="1543" y="1894"/>
                    <a:pt x="1749" y="1894"/>
                  </a:cubicBezTo>
                  <a:cubicBezTo>
                    <a:pt x="1874" y="1894"/>
                    <a:pt x="1981" y="1884"/>
                    <a:pt x="2079" y="1873"/>
                  </a:cubicBezTo>
                  <a:cubicBezTo>
                    <a:pt x="2168" y="1865"/>
                    <a:pt x="2248" y="1857"/>
                    <a:pt x="2325" y="1857"/>
                  </a:cubicBezTo>
                  <a:cubicBezTo>
                    <a:pt x="2412" y="1857"/>
                    <a:pt x="2494" y="1867"/>
                    <a:pt x="2579" y="1900"/>
                  </a:cubicBezTo>
                  <a:cubicBezTo>
                    <a:pt x="2748" y="1963"/>
                    <a:pt x="2704" y="2123"/>
                    <a:pt x="2650" y="2328"/>
                  </a:cubicBezTo>
                  <a:cubicBezTo>
                    <a:pt x="2597" y="2569"/>
                    <a:pt x="2525" y="2837"/>
                    <a:pt x="2802" y="3024"/>
                  </a:cubicBezTo>
                  <a:cubicBezTo>
                    <a:pt x="3052" y="3185"/>
                    <a:pt x="3194" y="3212"/>
                    <a:pt x="3355" y="3238"/>
                  </a:cubicBezTo>
                  <a:cubicBezTo>
                    <a:pt x="3507" y="3265"/>
                    <a:pt x="3658" y="3292"/>
                    <a:pt x="3926" y="3452"/>
                  </a:cubicBezTo>
                  <a:cubicBezTo>
                    <a:pt x="4461" y="3765"/>
                    <a:pt x="4363" y="4300"/>
                    <a:pt x="4363" y="4300"/>
                  </a:cubicBezTo>
                  <a:cubicBezTo>
                    <a:pt x="4363" y="4309"/>
                    <a:pt x="4363" y="4318"/>
                    <a:pt x="4372" y="4318"/>
                  </a:cubicBezTo>
                  <a:lnTo>
                    <a:pt x="4381" y="4318"/>
                  </a:lnTo>
                  <a:cubicBezTo>
                    <a:pt x="4381" y="4318"/>
                    <a:pt x="4390" y="4318"/>
                    <a:pt x="4390" y="4309"/>
                  </a:cubicBezTo>
                  <a:cubicBezTo>
                    <a:pt x="4390" y="4300"/>
                    <a:pt x="4497" y="3756"/>
                    <a:pt x="3944" y="3426"/>
                  </a:cubicBezTo>
                  <a:cubicBezTo>
                    <a:pt x="3667" y="3256"/>
                    <a:pt x="3507" y="3229"/>
                    <a:pt x="3355" y="3203"/>
                  </a:cubicBezTo>
                  <a:cubicBezTo>
                    <a:pt x="3203" y="3185"/>
                    <a:pt x="3061" y="3158"/>
                    <a:pt x="2820" y="2997"/>
                  </a:cubicBezTo>
                  <a:cubicBezTo>
                    <a:pt x="2561" y="2828"/>
                    <a:pt x="2623" y="2569"/>
                    <a:pt x="2686" y="2337"/>
                  </a:cubicBezTo>
                  <a:cubicBezTo>
                    <a:pt x="2739" y="2132"/>
                    <a:pt x="2784" y="1945"/>
                    <a:pt x="2588" y="1873"/>
                  </a:cubicBezTo>
                  <a:cubicBezTo>
                    <a:pt x="2488" y="1837"/>
                    <a:pt x="2394" y="1825"/>
                    <a:pt x="2296" y="1825"/>
                  </a:cubicBezTo>
                  <a:cubicBezTo>
                    <a:pt x="2227" y="1825"/>
                    <a:pt x="2156" y="1830"/>
                    <a:pt x="2079" y="1838"/>
                  </a:cubicBezTo>
                  <a:cubicBezTo>
                    <a:pt x="1979" y="1848"/>
                    <a:pt x="1868" y="1858"/>
                    <a:pt x="1740" y="1858"/>
                  </a:cubicBezTo>
                  <a:cubicBezTo>
                    <a:pt x="1537" y="1858"/>
                    <a:pt x="1290" y="1833"/>
                    <a:pt x="973" y="1740"/>
                  </a:cubicBezTo>
                  <a:cubicBezTo>
                    <a:pt x="90" y="1472"/>
                    <a:pt x="36" y="36"/>
                    <a:pt x="36" y="18"/>
                  </a:cubicBezTo>
                  <a:cubicBezTo>
                    <a:pt x="36" y="9"/>
                    <a:pt x="27" y="0"/>
                    <a:pt x="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42"/>
            <p:cNvSpPr/>
            <p:nvPr/>
          </p:nvSpPr>
          <p:spPr>
            <a:xfrm>
              <a:off x="4571701" y="900705"/>
              <a:ext cx="20729" cy="29934"/>
            </a:xfrm>
            <a:custGeom>
              <a:avLst/>
              <a:gdLst/>
              <a:ahLst/>
              <a:cxnLst/>
              <a:rect l="l" t="t" r="r" b="b"/>
              <a:pathLst>
                <a:path w="322" h="465" extrusionOk="0">
                  <a:moveTo>
                    <a:pt x="304" y="1"/>
                  </a:moveTo>
                  <a:cubicBezTo>
                    <a:pt x="295" y="1"/>
                    <a:pt x="72" y="36"/>
                    <a:pt x="28" y="179"/>
                  </a:cubicBezTo>
                  <a:cubicBezTo>
                    <a:pt x="1" y="259"/>
                    <a:pt x="36" y="349"/>
                    <a:pt x="135" y="465"/>
                  </a:cubicBezTo>
                  <a:lnTo>
                    <a:pt x="161" y="465"/>
                  </a:lnTo>
                  <a:cubicBezTo>
                    <a:pt x="161" y="456"/>
                    <a:pt x="161" y="447"/>
                    <a:pt x="161" y="438"/>
                  </a:cubicBezTo>
                  <a:cubicBezTo>
                    <a:pt x="63" y="340"/>
                    <a:pt x="28" y="259"/>
                    <a:pt x="54" y="188"/>
                  </a:cubicBezTo>
                  <a:cubicBezTo>
                    <a:pt x="99" y="63"/>
                    <a:pt x="304" y="27"/>
                    <a:pt x="304" y="27"/>
                  </a:cubicBezTo>
                  <a:cubicBezTo>
                    <a:pt x="313" y="27"/>
                    <a:pt x="322" y="19"/>
                    <a:pt x="322" y="10"/>
                  </a:cubicBezTo>
                  <a:cubicBezTo>
                    <a:pt x="322" y="1"/>
                    <a:pt x="313" y="1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42"/>
            <p:cNvSpPr/>
            <p:nvPr/>
          </p:nvSpPr>
          <p:spPr>
            <a:xfrm>
              <a:off x="4520009" y="881714"/>
              <a:ext cx="63860" cy="44934"/>
            </a:xfrm>
            <a:custGeom>
              <a:avLst/>
              <a:gdLst/>
              <a:ahLst/>
              <a:cxnLst/>
              <a:rect l="l" t="t" r="r" b="b"/>
              <a:pathLst>
                <a:path w="992" h="698" extrusionOk="0">
                  <a:moveTo>
                    <a:pt x="926" y="1"/>
                  </a:moveTo>
                  <a:cubicBezTo>
                    <a:pt x="790" y="1"/>
                    <a:pt x="393" y="19"/>
                    <a:pt x="170" y="242"/>
                  </a:cubicBezTo>
                  <a:cubicBezTo>
                    <a:pt x="54" y="358"/>
                    <a:pt x="1" y="501"/>
                    <a:pt x="10" y="679"/>
                  </a:cubicBezTo>
                  <a:cubicBezTo>
                    <a:pt x="10" y="688"/>
                    <a:pt x="19" y="697"/>
                    <a:pt x="28" y="697"/>
                  </a:cubicBezTo>
                  <a:cubicBezTo>
                    <a:pt x="37" y="697"/>
                    <a:pt x="45" y="688"/>
                    <a:pt x="45" y="679"/>
                  </a:cubicBezTo>
                  <a:cubicBezTo>
                    <a:pt x="37" y="510"/>
                    <a:pt x="90" y="367"/>
                    <a:pt x="197" y="260"/>
                  </a:cubicBezTo>
                  <a:cubicBezTo>
                    <a:pt x="410" y="54"/>
                    <a:pt x="793" y="36"/>
                    <a:pt x="926" y="36"/>
                  </a:cubicBezTo>
                  <a:cubicBezTo>
                    <a:pt x="955" y="36"/>
                    <a:pt x="972" y="37"/>
                    <a:pt x="973" y="37"/>
                  </a:cubicBezTo>
                  <a:cubicBezTo>
                    <a:pt x="982" y="37"/>
                    <a:pt x="991" y="28"/>
                    <a:pt x="991" y="19"/>
                  </a:cubicBezTo>
                  <a:cubicBezTo>
                    <a:pt x="991" y="10"/>
                    <a:pt x="982" y="1"/>
                    <a:pt x="973" y="1"/>
                  </a:cubicBezTo>
                  <a:cubicBezTo>
                    <a:pt x="970" y="1"/>
                    <a:pt x="953" y="1"/>
                    <a:pt x="9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42"/>
            <p:cNvSpPr/>
            <p:nvPr/>
          </p:nvSpPr>
          <p:spPr>
            <a:xfrm>
              <a:off x="4358686" y="1025913"/>
              <a:ext cx="133192" cy="308099"/>
            </a:xfrm>
            <a:custGeom>
              <a:avLst/>
              <a:gdLst/>
              <a:ahLst/>
              <a:cxnLst/>
              <a:rect l="l" t="t" r="r" b="b"/>
              <a:pathLst>
                <a:path w="2069" h="4786" extrusionOk="0">
                  <a:moveTo>
                    <a:pt x="821" y="0"/>
                  </a:moveTo>
                  <a:lnTo>
                    <a:pt x="89" y="3640"/>
                  </a:lnTo>
                  <a:cubicBezTo>
                    <a:pt x="0" y="4176"/>
                    <a:pt x="366" y="4684"/>
                    <a:pt x="910" y="4773"/>
                  </a:cubicBezTo>
                  <a:cubicBezTo>
                    <a:pt x="963" y="4782"/>
                    <a:pt x="1016" y="4786"/>
                    <a:pt x="1067" y="4786"/>
                  </a:cubicBezTo>
                  <a:cubicBezTo>
                    <a:pt x="1615" y="4786"/>
                    <a:pt x="2068" y="4328"/>
                    <a:pt x="2052" y="3765"/>
                  </a:cubicBezTo>
                  <a:lnTo>
                    <a:pt x="19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42"/>
            <p:cNvSpPr/>
            <p:nvPr/>
          </p:nvSpPr>
          <p:spPr>
            <a:xfrm>
              <a:off x="4411473" y="929416"/>
              <a:ext cx="86198" cy="96563"/>
            </a:xfrm>
            <a:custGeom>
              <a:avLst/>
              <a:gdLst/>
              <a:ahLst/>
              <a:cxnLst/>
              <a:rect l="l" t="t" r="r" b="b"/>
              <a:pathLst>
                <a:path w="1339" h="1500" extrusionOk="0">
                  <a:moveTo>
                    <a:pt x="117" y="1"/>
                  </a:moveTo>
                  <a:lnTo>
                    <a:pt x="1" y="1499"/>
                  </a:lnTo>
                  <a:lnTo>
                    <a:pt x="1098" y="1499"/>
                  </a:lnTo>
                  <a:lnTo>
                    <a:pt x="1339" y="313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42"/>
            <p:cNvSpPr/>
            <p:nvPr/>
          </p:nvSpPr>
          <p:spPr>
            <a:xfrm>
              <a:off x="4431043" y="933085"/>
              <a:ext cx="39076" cy="52144"/>
            </a:xfrm>
            <a:custGeom>
              <a:avLst/>
              <a:gdLst/>
              <a:ahLst/>
              <a:cxnLst/>
              <a:rect l="l" t="t" r="r" b="b"/>
              <a:pathLst>
                <a:path w="607" h="810" extrusionOk="0">
                  <a:moveTo>
                    <a:pt x="440" y="1"/>
                  </a:moveTo>
                  <a:cubicBezTo>
                    <a:pt x="405" y="1"/>
                    <a:pt x="369" y="12"/>
                    <a:pt x="339" y="33"/>
                  </a:cubicBezTo>
                  <a:lnTo>
                    <a:pt x="0" y="327"/>
                  </a:lnTo>
                  <a:lnTo>
                    <a:pt x="134" y="809"/>
                  </a:lnTo>
                  <a:lnTo>
                    <a:pt x="562" y="247"/>
                  </a:lnTo>
                  <a:cubicBezTo>
                    <a:pt x="607" y="185"/>
                    <a:pt x="598" y="95"/>
                    <a:pt x="544" y="42"/>
                  </a:cubicBezTo>
                  <a:cubicBezTo>
                    <a:pt x="516" y="14"/>
                    <a:pt x="479" y="1"/>
                    <a:pt x="440" y="1"/>
                  </a:cubicBez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42"/>
            <p:cNvSpPr/>
            <p:nvPr/>
          </p:nvSpPr>
          <p:spPr>
            <a:xfrm>
              <a:off x="4418941" y="877144"/>
              <a:ext cx="48346" cy="58646"/>
            </a:xfrm>
            <a:custGeom>
              <a:avLst/>
              <a:gdLst/>
              <a:ahLst/>
              <a:cxnLst/>
              <a:rect l="l" t="t" r="r" b="b"/>
              <a:pathLst>
                <a:path w="751" h="911" extrusionOk="0">
                  <a:moveTo>
                    <a:pt x="625" y="1"/>
                  </a:moveTo>
                  <a:cubicBezTo>
                    <a:pt x="581" y="1"/>
                    <a:pt x="536" y="19"/>
                    <a:pt x="518" y="54"/>
                  </a:cubicBezTo>
                  <a:lnTo>
                    <a:pt x="1" y="813"/>
                  </a:lnTo>
                  <a:lnTo>
                    <a:pt x="375" y="911"/>
                  </a:lnTo>
                  <a:lnTo>
                    <a:pt x="714" y="170"/>
                  </a:lnTo>
                  <a:cubicBezTo>
                    <a:pt x="750" y="99"/>
                    <a:pt x="706" y="10"/>
                    <a:pt x="6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42"/>
            <p:cNvSpPr/>
            <p:nvPr/>
          </p:nvSpPr>
          <p:spPr>
            <a:xfrm>
              <a:off x="4440764" y="870191"/>
              <a:ext cx="54654" cy="73645"/>
            </a:xfrm>
            <a:custGeom>
              <a:avLst/>
              <a:gdLst/>
              <a:ahLst/>
              <a:cxnLst/>
              <a:rect l="l" t="t" r="r" b="b"/>
              <a:pathLst>
                <a:path w="849" h="1144" extrusionOk="0">
                  <a:moveTo>
                    <a:pt x="693" y="0"/>
                  </a:moveTo>
                  <a:cubicBezTo>
                    <a:pt x="645" y="0"/>
                    <a:pt x="595" y="25"/>
                    <a:pt x="572" y="64"/>
                  </a:cubicBezTo>
                  <a:lnTo>
                    <a:pt x="1" y="1055"/>
                  </a:lnTo>
                  <a:lnTo>
                    <a:pt x="375" y="1144"/>
                  </a:lnTo>
                  <a:lnTo>
                    <a:pt x="813" y="189"/>
                  </a:lnTo>
                  <a:cubicBezTo>
                    <a:pt x="848" y="109"/>
                    <a:pt x="804" y="20"/>
                    <a:pt x="714" y="2"/>
                  </a:cubicBezTo>
                  <a:cubicBezTo>
                    <a:pt x="708" y="1"/>
                    <a:pt x="700" y="0"/>
                    <a:pt x="6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42"/>
            <p:cNvSpPr/>
            <p:nvPr/>
          </p:nvSpPr>
          <p:spPr>
            <a:xfrm>
              <a:off x="4462007" y="889697"/>
              <a:ext cx="47766" cy="58195"/>
            </a:xfrm>
            <a:custGeom>
              <a:avLst/>
              <a:gdLst/>
              <a:ahLst/>
              <a:cxnLst/>
              <a:rect l="l" t="t" r="r" b="b"/>
              <a:pathLst>
                <a:path w="742" h="904" extrusionOk="0">
                  <a:moveTo>
                    <a:pt x="599" y="0"/>
                  </a:moveTo>
                  <a:cubicBezTo>
                    <a:pt x="561" y="0"/>
                    <a:pt x="525" y="25"/>
                    <a:pt x="509" y="56"/>
                  </a:cubicBezTo>
                  <a:lnTo>
                    <a:pt x="1" y="814"/>
                  </a:lnTo>
                  <a:lnTo>
                    <a:pt x="367" y="903"/>
                  </a:lnTo>
                  <a:lnTo>
                    <a:pt x="706" y="163"/>
                  </a:lnTo>
                  <a:cubicBezTo>
                    <a:pt x="741" y="91"/>
                    <a:pt x="697" y="11"/>
                    <a:pt x="616" y="2"/>
                  </a:cubicBezTo>
                  <a:cubicBezTo>
                    <a:pt x="611" y="1"/>
                    <a:pt x="605" y="0"/>
                    <a:pt x="5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42"/>
            <p:cNvSpPr/>
            <p:nvPr/>
          </p:nvSpPr>
          <p:spPr>
            <a:xfrm>
              <a:off x="4467801" y="908172"/>
              <a:ext cx="56907" cy="53496"/>
            </a:xfrm>
            <a:custGeom>
              <a:avLst/>
              <a:gdLst/>
              <a:ahLst/>
              <a:cxnLst/>
              <a:rect l="l" t="t" r="r" b="b"/>
              <a:pathLst>
                <a:path w="884" h="831" extrusionOk="0">
                  <a:moveTo>
                    <a:pt x="745" y="1"/>
                  </a:moveTo>
                  <a:cubicBezTo>
                    <a:pt x="717" y="1"/>
                    <a:pt x="687" y="13"/>
                    <a:pt x="669" y="36"/>
                  </a:cubicBezTo>
                  <a:lnTo>
                    <a:pt x="0" y="661"/>
                  </a:lnTo>
                  <a:lnTo>
                    <a:pt x="339" y="830"/>
                  </a:lnTo>
                  <a:lnTo>
                    <a:pt x="839" y="188"/>
                  </a:lnTo>
                  <a:cubicBezTo>
                    <a:pt x="883" y="126"/>
                    <a:pt x="856" y="36"/>
                    <a:pt x="785" y="10"/>
                  </a:cubicBezTo>
                  <a:cubicBezTo>
                    <a:pt x="773" y="4"/>
                    <a:pt x="759" y="1"/>
                    <a:pt x="7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42"/>
            <p:cNvSpPr/>
            <p:nvPr/>
          </p:nvSpPr>
          <p:spPr>
            <a:xfrm>
              <a:off x="4429884" y="932055"/>
              <a:ext cx="41393" cy="54268"/>
            </a:xfrm>
            <a:custGeom>
              <a:avLst/>
              <a:gdLst/>
              <a:ahLst/>
              <a:cxnLst/>
              <a:rect l="l" t="t" r="r" b="b"/>
              <a:pathLst>
                <a:path w="643" h="843" extrusionOk="0">
                  <a:moveTo>
                    <a:pt x="455" y="1"/>
                  </a:moveTo>
                  <a:cubicBezTo>
                    <a:pt x="416" y="1"/>
                    <a:pt x="378" y="14"/>
                    <a:pt x="348" y="40"/>
                  </a:cubicBezTo>
                  <a:lnTo>
                    <a:pt x="9" y="334"/>
                  </a:lnTo>
                  <a:cubicBezTo>
                    <a:pt x="0" y="334"/>
                    <a:pt x="0" y="343"/>
                    <a:pt x="9" y="352"/>
                  </a:cubicBezTo>
                  <a:cubicBezTo>
                    <a:pt x="9" y="357"/>
                    <a:pt x="14" y="359"/>
                    <a:pt x="18" y="359"/>
                  </a:cubicBezTo>
                  <a:cubicBezTo>
                    <a:pt x="23" y="359"/>
                    <a:pt x="27" y="357"/>
                    <a:pt x="27" y="352"/>
                  </a:cubicBezTo>
                  <a:lnTo>
                    <a:pt x="366" y="67"/>
                  </a:lnTo>
                  <a:cubicBezTo>
                    <a:pt x="393" y="45"/>
                    <a:pt x="426" y="33"/>
                    <a:pt x="460" y="33"/>
                  </a:cubicBezTo>
                  <a:cubicBezTo>
                    <a:pt x="493" y="33"/>
                    <a:pt x="527" y="45"/>
                    <a:pt x="553" y="67"/>
                  </a:cubicBezTo>
                  <a:cubicBezTo>
                    <a:pt x="607" y="120"/>
                    <a:pt x="607" y="192"/>
                    <a:pt x="571" y="254"/>
                  </a:cubicBezTo>
                  <a:lnTo>
                    <a:pt x="143" y="816"/>
                  </a:lnTo>
                  <a:cubicBezTo>
                    <a:pt x="134" y="825"/>
                    <a:pt x="134" y="834"/>
                    <a:pt x="143" y="843"/>
                  </a:cubicBezTo>
                  <a:lnTo>
                    <a:pt x="152" y="843"/>
                  </a:lnTo>
                  <a:cubicBezTo>
                    <a:pt x="161" y="843"/>
                    <a:pt x="161" y="843"/>
                    <a:pt x="170" y="834"/>
                  </a:cubicBezTo>
                  <a:lnTo>
                    <a:pt x="589" y="272"/>
                  </a:lnTo>
                  <a:cubicBezTo>
                    <a:pt x="643" y="201"/>
                    <a:pt x="634" y="102"/>
                    <a:pt x="571" y="49"/>
                  </a:cubicBezTo>
                  <a:cubicBezTo>
                    <a:pt x="539" y="17"/>
                    <a:pt x="497" y="1"/>
                    <a:pt x="4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42"/>
            <p:cNvSpPr/>
            <p:nvPr/>
          </p:nvSpPr>
          <p:spPr>
            <a:xfrm>
              <a:off x="4850249" y="1330855"/>
              <a:ext cx="280868" cy="292391"/>
            </a:xfrm>
            <a:custGeom>
              <a:avLst/>
              <a:gdLst/>
              <a:ahLst/>
              <a:cxnLst/>
              <a:rect l="l" t="t" r="r" b="b"/>
              <a:pathLst>
                <a:path w="4363" h="4542" extrusionOk="0">
                  <a:moveTo>
                    <a:pt x="1588" y="1"/>
                  </a:moveTo>
                  <a:cubicBezTo>
                    <a:pt x="1312" y="253"/>
                    <a:pt x="857" y="535"/>
                    <a:pt x="196" y="535"/>
                  </a:cubicBezTo>
                  <a:cubicBezTo>
                    <a:pt x="133" y="535"/>
                    <a:pt x="68" y="532"/>
                    <a:pt x="0" y="527"/>
                  </a:cubicBezTo>
                  <a:lnTo>
                    <a:pt x="0" y="527"/>
                  </a:lnTo>
                  <a:lnTo>
                    <a:pt x="170" y="1410"/>
                  </a:lnTo>
                  <a:cubicBezTo>
                    <a:pt x="215" y="1660"/>
                    <a:pt x="348" y="1892"/>
                    <a:pt x="554" y="2061"/>
                  </a:cubicBezTo>
                  <a:lnTo>
                    <a:pt x="3533" y="4541"/>
                  </a:lnTo>
                  <a:lnTo>
                    <a:pt x="4363" y="3444"/>
                  </a:lnTo>
                  <a:cubicBezTo>
                    <a:pt x="4363" y="3444"/>
                    <a:pt x="1713" y="571"/>
                    <a:pt x="1713" y="545"/>
                  </a:cubicBezTo>
                  <a:cubicBezTo>
                    <a:pt x="1713" y="527"/>
                    <a:pt x="1588" y="1"/>
                    <a:pt x="15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2"/>
            <p:cNvSpPr/>
            <p:nvPr/>
          </p:nvSpPr>
          <p:spPr>
            <a:xfrm>
              <a:off x="5060432" y="1552561"/>
              <a:ext cx="109180" cy="106283"/>
            </a:xfrm>
            <a:custGeom>
              <a:avLst/>
              <a:gdLst/>
              <a:ahLst/>
              <a:cxnLst/>
              <a:rect l="l" t="t" r="r" b="b"/>
              <a:pathLst>
                <a:path w="1696" h="1651" extrusionOk="0">
                  <a:moveTo>
                    <a:pt x="1098" y="0"/>
                  </a:moveTo>
                  <a:lnTo>
                    <a:pt x="1" y="705"/>
                  </a:lnTo>
                  <a:lnTo>
                    <a:pt x="661" y="1650"/>
                  </a:lnTo>
                  <a:lnTo>
                    <a:pt x="1696" y="696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2"/>
            <p:cNvSpPr/>
            <p:nvPr/>
          </p:nvSpPr>
          <p:spPr>
            <a:xfrm>
              <a:off x="5138518" y="1586422"/>
              <a:ext cx="58066" cy="63216"/>
            </a:xfrm>
            <a:custGeom>
              <a:avLst/>
              <a:gdLst/>
              <a:ahLst/>
              <a:cxnLst/>
              <a:rect l="l" t="t" r="r" b="b"/>
              <a:pathLst>
                <a:path w="902" h="982" extrusionOk="0">
                  <a:moveTo>
                    <a:pt x="197" y="0"/>
                  </a:moveTo>
                  <a:lnTo>
                    <a:pt x="1" y="348"/>
                  </a:lnTo>
                  <a:lnTo>
                    <a:pt x="483" y="527"/>
                  </a:lnTo>
                  <a:lnTo>
                    <a:pt x="607" y="884"/>
                  </a:lnTo>
                  <a:cubicBezTo>
                    <a:pt x="625" y="946"/>
                    <a:pt x="688" y="982"/>
                    <a:pt x="750" y="982"/>
                  </a:cubicBezTo>
                  <a:cubicBezTo>
                    <a:pt x="848" y="973"/>
                    <a:pt x="902" y="875"/>
                    <a:pt x="875" y="794"/>
                  </a:cubicBezTo>
                  <a:lnTo>
                    <a:pt x="732" y="339"/>
                  </a:lnTo>
                  <a:cubicBezTo>
                    <a:pt x="715" y="313"/>
                    <a:pt x="697" y="286"/>
                    <a:pt x="670" y="268"/>
                  </a:cubicBezTo>
                  <a:lnTo>
                    <a:pt x="1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42"/>
            <p:cNvSpPr/>
            <p:nvPr/>
          </p:nvSpPr>
          <p:spPr>
            <a:xfrm>
              <a:off x="5125900" y="1605928"/>
              <a:ext cx="50019" cy="69010"/>
            </a:xfrm>
            <a:custGeom>
              <a:avLst/>
              <a:gdLst/>
              <a:ahLst/>
              <a:cxnLst/>
              <a:rect l="l" t="t" r="r" b="b"/>
              <a:pathLst>
                <a:path w="777" h="1072" extrusionOk="0">
                  <a:moveTo>
                    <a:pt x="259" y="1"/>
                  </a:moveTo>
                  <a:lnTo>
                    <a:pt x="1" y="295"/>
                  </a:lnTo>
                  <a:lnTo>
                    <a:pt x="429" y="572"/>
                  </a:lnTo>
                  <a:lnTo>
                    <a:pt x="482" y="946"/>
                  </a:lnTo>
                  <a:cubicBezTo>
                    <a:pt x="491" y="1009"/>
                    <a:pt x="545" y="1062"/>
                    <a:pt x="607" y="1071"/>
                  </a:cubicBezTo>
                  <a:cubicBezTo>
                    <a:pt x="612" y="1072"/>
                    <a:pt x="617" y="1072"/>
                    <a:pt x="622" y="1072"/>
                  </a:cubicBezTo>
                  <a:cubicBezTo>
                    <a:pt x="712" y="1072"/>
                    <a:pt x="776" y="995"/>
                    <a:pt x="768" y="911"/>
                  </a:cubicBezTo>
                  <a:lnTo>
                    <a:pt x="714" y="447"/>
                  </a:lnTo>
                  <a:cubicBezTo>
                    <a:pt x="714" y="411"/>
                    <a:pt x="696" y="375"/>
                    <a:pt x="670" y="349"/>
                  </a:cubicBezTo>
                  <a:lnTo>
                    <a:pt x="25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42"/>
            <p:cNvSpPr/>
            <p:nvPr/>
          </p:nvSpPr>
          <p:spPr>
            <a:xfrm>
              <a:off x="5100086" y="1616871"/>
              <a:ext cx="50534" cy="69010"/>
            </a:xfrm>
            <a:custGeom>
              <a:avLst/>
              <a:gdLst/>
              <a:ahLst/>
              <a:cxnLst/>
              <a:rect l="l" t="t" r="r" b="b"/>
              <a:pathLst>
                <a:path w="785" h="1072" extrusionOk="0">
                  <a:moveTo>
                    <a:pt x="259" y="0"/>
                  </a:moveTo>
                  <a:lnTo>
                    <a:pt x="0" y="295"/>
                  </a:lnTo>
                  <a:lnTo>
                    <a:pt x="437" y="571"/>
                  </a:lnTo>
                  <a:lnTo>
                    <a:pt x="482" y="946"/>
                  </a:lnTo>
                  <a:cubicBezTo>
                    <a:pt x="491" y="1008"/>
                    <a:pt x="544" y="1062"/>
                    <a:pt x="616" y="1071"/>
                  </a:cubicBezTo>
                  <a:cubicBezTo>
                    <a:pt x="620" y="1071"/>
                    <a:pt x="625" y="1071"/>
                    <a:pt x="629" y="1071"/>
                  </a:cubicBezTo>
                  <a:cubicBezTo>
                    <a:pt x="713" y="1071"/>
                    <a:pt x="784" y="995"/>
                    <a:pt x="767" y="910"/>
                  </a:cubicBezTo>
                  <a:lnTo>
                    <a:pt x="714" y="437"/>
                  </a:lnTo>
                  <a:cubicBezTo>
                    <a:pt x="714" y="411"/>
                    <a:pt x="696" y="375"/>
                    <a:pt x="669" y="357"/>
                  </a:cubicBezTo>
                  <a:lnTo>
                    <a:pt x="2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2"/>
            <p:cNvSpPr/>
            <p:nvPr/>
          </p:nvSpPr>
          <p:spPr>
            <a:xfrm>
              <a:off x="5092619" y="1624339"/>
              <a:ext cx="28776" cy="66178"/>
            </a:xfrm>
            <a:custGeom>
              <a:avLst/>
              <a:gdLst/>
              <a:ahLst/>
              <a:cxnLst/>
              <a:rect l="l" t="t" r="r" b="b"/>
              <a:pathLst>
                <a:path w="447" h="1028" extrusionOk="0">
                  <a:moveTo>
                    <a:pt x="241" y="0"/>
                  </a:moveTo>
                  <a:lnTo>
                    <a:pt x="0" y="107"/>
                  </a:lnTo>
                  <a:lnTo>
                    <a:pt x="161" y="535"/>
                  </a:lnTo>
                  <a:lnTo>
                    <a:pt x="63" y="857"/>
                  </a:lnTo>
                  <a:cubicBezTo>
                    <a:pt x="45" y="919"/>
                    <a:pt x="63" y="981"/>
                    <a:pt x="116" y="1008"/>
                  </a:cubicBezTo>
                  <a:cubicBezTo>
                    <a:pt x="137" y="1021"/>
                    <a:pt x="161" y="1028"/>
                    <a:pt x="184" y="1028"/>
                  </a:cubicBezTo>
                  <a:cubicBezTo>
                    <a:pt x="239" y="1028"/>
                    <a:pt x="291" y="993"/>
                    <a:pt x="303" y="937"/>
                  </a:cubicBezTo>
                  <a:lnTo>
                    <a:pt x="437" y="544"/>
                  </a:lnTo>
                  <a:cubicBezTo>
                    <a:pt x="446" y="509"/>
                    <a:pt x="446" y="473"/>
                    <a:pt x="437" y="446"/>
                  </a:cubicBezTo>
                  <a:lnTo>
                    <a:pt x="24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2"/>
            <p:cNvSpPr/>
            <p:nvPr/>
          </p:nvSpPr>
          <p:spPr>
            <a:xfrm>
              <a:off x="4226590" y="1363043"/>
              <a:ext cx="142462" cy="501417"/>
            </a:xfrm>
            <a:custGeom>
              <a:avLst/>
              <a:gdLst/>
              <a:ahLst/>
              <a:cxnLst/>
              <a:rect l="l" t="t" r="r" b="b"/>
              <a:pathLst>
                <a:path w="2213" h="7789" extrusionOk="0">
                  <a:moveTo>
                    <a:pt x="1329" y="0"/>
                  </a:moveTo>
                  <a:cubicBezTo>
                    <a:pt x="928" y="223"/>
                    <a:pt x="580" y="616"/>
                    <a:pt x="375" y="1285"/>
                  </a:cubicBezTo>
                  <a:cubicBezTo>
                    <a:pt x="0" y="2543"/>
                    <a:pt x="803" y="5772"/>
                    <a:pt x="1374" y="7788"/>
                  </a:cubicBezTo>
                  <a:cubicBezTo>
                    <a:pt x="1642" y="7770"/>
                    <a:pt x="1918" y="7735"/>
                    <a:pt x="2213" y="7672"/>
                  </a:cubicBezTo>
                  <a:lnTo>
                    <a:pt x="2213" y="669"/>
                  </a:lnTo>
                  <a:cubicBezTo>
                    <a:pt x="2213" y="669"/>
                    <a:pt x="1838" y="241"/>
                    <a:pt x="1329" y="0"/>
                  </a:cubicBezTo>
                  <a:close/>
                </a:path>
              </a:pathLst>
            </a:custGeom>
            <a:solidFill>
              <a:srgbClr val="4354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2"/>
            <p:cNvSpPr/>
            <p:nvPr/>
          </p:nvSpPr>
          <p:spPr>
            <a:xfrm>
              <a:off x="4850249" y="1330855"/>
              <a:ext cx="102292" cy="57487"/>
            </a:xfrm>
            <a:custGeom>
              <a:avLst/>
              <a:gdLst/>
              <a:ahLst/>
              <a:cxnLst/>
              <a:rect l="l" t="t" r="r" b="b"/>
              <a:pathLst>
                <a:path w="1589" h="893" extrusionOk="0">
                  <a:moveTo>
                    <a:pt x="1588" y="1"/>
                  </a:moveTo>
                  <a:lnTo>
                    <a:pt x="1588" y="1"/>
                  </a:lnTo>
                  <a:cubicBezTo>
                    <a:pt x="1312" y="250"/>
                    <a:pt x="848" y="536"/>
                    <a:pt x="188" y="536"/>
                  </a:cubicBezTo>
                  <a:cubicBezTo>
                    <a:pt x="125" y="536"/>
                    <a:pt x="63" y="536"/>
                    <a:pt x="0" y="527"/>
                  </a:cubicBezTo>
                  <a:lnTo>
                    <a:pt x="0" y="527"/>
                  </a:lnTo>
                  <a:lnTo>
                    <a:pt x="72" y="893"/>
                  </a:lnTo>
                  <a:cubicBezTo>
                    <a:pt x="1214" y="795"/>
                    <a:pt x="1588" y="1"/>
                    <a:pt x="1588" y="1"/>
                  </a:cubicBez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2"/>
            <p:cNvSpPr/>
            <p:nvPr/>
          </p:nvSpPr>
          <p:spPr>
            <a:xfrm>
              <a:off x="4248413" y="1341027"/>
              <a:ext cx="584074" cy="688104"/>
            </a:xfrm>
            <a:custGeom>
              <a:avLst/>
              <a:gdLst/>
              <a:ahLst/>
              <a:cxnLst/>
              <a:rect l="l" t="t" r="r" b="b"/>
              <a:pathLst>
                <a:path w="9073" h="10689" extrusionOk="0">
                  <a:moveTo>
                    <a:pt x="2605" y="0"/>
                  </a:moveTo>
                  <a:cubicBezTo>
                    <a:pt x="1861" y="0"/>
                    <a:pt x="934" y="288"/>
                    <a:pt x="562" y="1538"/>
                  </a:cubicBezTo>
                  <a:cubicBezTo>
                    <a:pt x="0" y="3438"/>
                    <a:pt x="2079" y="9754"/>
                    <a:pt x="2079" y="9754"/>
                  </a:cubicBezTo>
                  <a:cubicBezTo>
                    <a:pt x="2079" y="9754"/>
                    <a:pt x="3133" y="10689"/>
                    <a:pt x="4654" y="10689"/>
                  </a:cubicBezTo>
                  <a:cubicBezTo>
                    <a:pt x="4853" y="10689"/>
                    <a:pt x="5059" y="10673"/>
                    <a:pt x="5273" y="10637"/>
                  </a:cubicBezTo>
                  <a:cubicBezTo>
                    <a:pt x="7110" y="10316"/>
                    <a:pt x="7628" y="8781"/>
                    <a:pt x="7628" y="8781"/>
                  </a:cubicBezTo>
                  <a:lnTo>
                    <a:pt x="4184" y="3679"/>
                  </a:lnTo>
                  <a:lnTo>
                    <a:pt x="4184" y="3679"/>
                  </a:lnTo>
                  <a:cubicBezTo>
                    <a:pt x="4184" y="3679"/>
                    <a:pt x="5839" y="4398"/>
                    <a:pt x="7022" y="4398"/>
                  </a:cubicBezTo>
                  <a:cubicBezTo>
                    <a:pt x="7246" y="4398"/>
                    <a:pt x="7452" y="4373"/>
                    <a:pt x="7628" y="4312"/>
                  </a:cubicBezTo>
                  <a:cubicBezTo>
                    <a:pt x="8734" y="3928"/>
                    <a:pt x="8894" y="3206"/>
                    <a:pt x="9073" y="2001"/>
                  </a:cubicBezTo>
                  <a:lnTo>
                    <a:pt x="3506" y="137"/>
                  </a:lnTo>
                  <a:cubicBezTo>
                    <a:pt x="3321" y="76"/>
                    <a:pt x="2988" y="0"/>
                    <a:pt x="26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2"/>
            <p:cNvSpPr/>
            <p:nvPr/>
          </p:nvSpPr>
          <p:spPr>
            <a:xfrm>
              <a:off x="4453445" y="1511748"/>
              <a:ext cx="331982" cy="395778"/>
            </a:xfrm>
            <a:custGeom>
              <a:avLst/>
              <a:gdLst/>
              <a:ahLst/>
              <a:cxnLst/>
              <a:rect l="l" t="t" r="r" b="b"/>
              <a:pathLst>
                <a:path w="5157" h="6148" extrusionOk="0">
                  <a:moveTo>
                    <a:pt x="9" y="1"/>
                  </a:moveTo>
                  <a:cubicBezTo>
                    <a:pt x="0" y="10"/>
                    <a:pt x="0" y="18"/>
                    <a:pt x="0" y="18"/>
                  </a:cubicBezTo>
                  <a:lnTo>
                    <a:pt x="2846" y="6138"/>
                  </a:lnTo>
                  <a:cubicBezTo>
                    <a:pt x="2846" y="6147"/>
                    <a:pt x="2855" y="6147"/>
                    <a:pt x="2855" y="6147"/>
                  </a:cubicBezTo>
                  <a:lnTo>
                    <a:pt x="2864" y="6147"/>
                  </a:lnTo>
                  <a:cubicBezTo>
                    <a:pt x="2873" y="6147"/>
                    <a:pt x="2873" y="6129"/>
                    <a:pt x="2873" y="6129"/>
                  </a:cubicBezTo>
                  <a:lnTo>
                    <a:pt x="45" y="36"/>
                  </a:lnTo>
                  <a:lnTo>
                    <a:pt x="45" y="36"/>
                  </a:lnTo>
                  <a:cubicBezTo>
                    <a:pt x="384" y="134"/>
                    <a:pt x="3167" y="893"/>
                    <a:pt x="3988" y="937"/>
                  </a:cubicBezTo>
                  <a:cubicBezTo>
                    <a:pt x="4013" y="939"/>
                    <a:pt x="4038" y="939"/>
                    <a:pt x="4063" y="939"/>
                  </a:cubicBezTo>
                  <a:cubicBezTo>
                    <a:pt x="4887" y="939"/>
                    <a:pt x="5156" y="232"/>
                    <a:pt x="5156" y="224"/>
                  </a:cubicBezTo>
                  <a:cubicBezTo>
                    <a:pt x="5156" y="215"/>
                    <a:pt x="5156" y="206"/>
                    <a:pt x="5147" y="206"/>
                  </a:cubicBezTo>
                  <a:cubicBezTo>
                    <a:pt x="5145" y="203"/>
                    <a:pt x="5142" y="202"/>
                    <a:pt x="5140" y="202"/>
                  </a:cubicBezTo>
                  <a:cubicBezTo>
                    <a:pt x="5134" y="202"/>
                    <a:pt x="5130" y="208"/>
                    <a:pt x="5130" y="215"/>
                  </a:cubicBezTo>
                  <a:cubicBezTo>
                    <a:pt x="5121" y="223"/>
                    <a:pt x="4869" y="904"/>
                    <a:pt x="4064" y="904"/>
                  </a:cubicBezTo>
                  <a:cubicBezTo>
                    <a:pt x="4039" y="904"/>
                    <a:pt x="4014" y="903"/>
                    <a:pt x="3988" y="902"/>
                  </a:cubicBezTo>
                  <a:cubicBezTo>
                    <a:pt x="3122" y="857"/>
                    <a:pt x="54" y="10"/>
                    <a:pt x="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1" name="Google Shape;1351;p42"/>
          <p:cNvSpPr/>
          <p:nvPr/>
        </p:nvSpPr>
        <p:spPr>
          <a:xfrm>
            <a:off x="7079682" y="2207160"/>
            <a:ext cx="1344317" cy="326175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Подзаголовок 90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Подзаголовок 91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42"/>
          <p:cNvSpPr/>
          <p:nvPr/>
        </p:nvSpPr>
        <p:spPr>
          <a:xfrm>
            <a:off x="7739575" y="2450138"/>
            <a:ext cx="495000" cy="495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0" name="Google Shape;1260;p42"/>
          <p:cNvSpPr/>
          <p:nvPr/>
        </p:nvSpPr>
        <p:spPr>
          <a:xfrm>
            <a:off x="292900" y="495647"/>
            <a:ext cx="8558100" cy="70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42"/>
          <p:cNvSpPr txBox="1">
            <a:spLocks noGrp="1"/>
          </p:cNvSpPr>
          <p:nvPr>
            <p:ph type="title"/>
          </p:nvPr>
        </p:nvSpPr>
        <p:spPr>
          <a:xfrm>
            <a:off x="716334" y="539400"/>
            <a:ext cx="7707666" cy="4189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 </a:t>
            </a:r>
            <a:r>
              <a:rPr lang="ru-RU" sz="3200" dirty="0"/>
              <a:t>проекте</a:t>
            </a:r>
            <a:endParaRPr dirty="0"/>
          </a:p>
        </p:txBody>
      </p:sp>
      <p:sp>
        <p:nvSpPr>
          <p:cNvPr id="1264" name="Google Shape;1264;p42"/>
          <p:cNvSpPr txBox="1">
            <a:spLocks noGrp="1"/>
          </p:cNvSpPr>
          <p:nvPr>
            <p:ph type="subTitle" idx="3"/>
          </p:nvPr>
        </p:nvSpPr>
        <p:spPr>
          <a:xfrm>
            <a:off x="685801" y="1626125"/>
            <a:ext cx="4839374" cy="3941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Bahnschrift SemiLight SemiConde" panose="020B0502040204020203" pitchFamily="34" charset="0"/>
              </a:rPr>
              <a:t>Возможные сложности в разработке и использовании приложения</a:t>
            </a:r>
            <a:endParaRPr sz="1600" dirty="0">
              <a:latin typeface="Bahnschrift SemiLight SemiConde" panose="020B0502040204020203" pitchFamily="34" charset="0"/>
            </a:endParaRPr>
          </a:p>
        </p:txBody>
      </p:sp>
      <p:sp>
        <p:nvSpPr>
          <p:cNvPr id="1266" name="Google Shape;1266;p42"/>
          <p:cNvSpPr txBox="1">
            <a:spLocks noGrp="1"/>
          </p:cNvSpPr>
          <p:nvPr>
            <p:ph type="subTitle" idx="5"/>
          </p:nvPr>
        </p:nvSpPr>
        <p:spPr>
          <a:xfrm>
            <a:off x="685800" y="2628281"/>
            <a:ext cx="4829850" cy="3202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Bahnschrift SemiLight SemiConde" panose="020B0502040204020203" pitchFamily="34" charset="0"/>
              </a:rPr>
              <a:t>Отсутствие на рынке подобных приложений</a:t>
            </a:r>
            <a:endParaRPr sz="1600" dirty="0">
              <a:latin typeface="Bahnschrift SemiLight SemiConde" panose="020B0502040204020203" pitchFamily="34" charset="0"/>
            </a:endParaRPr>
          </a:p>
        </p:txBody>
      </p:sp>
      <p:sp>
        <p:nvSpPr>
          <p:cNvPr id="1268" name="Google Shape;1268;p42"/>
          <p:cNvSpPr txBox="1">
            <a:spLocks noGrp="1"/>
          </p:cNvSpPr>
          <p:nvPr>
            <p:ph type="subTitle" idx="7"/>
          </p:nvPr>
        </p:nvSpPr>
        <p:spPr>
          <a:xfrm>
            <a:off x="704127" y="4204741"/>
            <a:ext cx="4830573" cy="3175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Bahnschrift SemiLight SemiConde" panose="020B0502040204020203" pitchFamily="34" charset="0"/>
            </a:endParaRPr>
          </a:p>
        </p:txBody>
      </p:sp>
      <p:sp>
        <p:nvSpPr>
          <p:cNvPr id="1271" name="Google Shape;1271;p42"/>
          <p:cNvSpPr txBox="1">
            <a:spLocks noGrp="1"/>
          </p:cNvSpPr>
          <p:nvPr>
            <p:ph type="subTitle" idx="13"/>
          </p:nvPr>
        </p:nvSpPr>
        <p:spPr>
          <a:xfrm>
            <a:off x="666750" y="2369088"/>
            <a:ext cx="4858433" cy="3507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Преимущества </a:t>
            </a:r>
            <a:endParaRPr b="1" dirty="0"/>
          </a:p>
        </p:txBody>
      </p:sp>
      <p:sp>
        <p:nvSpPr>
          <p:cNvPr id="1272" name="Google Shape;1272;p42"/>
          <p:cNvSpPr txBox="1">
            <a:spLocks noGrp="1"/>
          </p:cNvSpPr>
          <p:nvPr>
            <p:ph type="subTitle" idx="14"/>
          </p:nvPr>
        </p:nvSpPr>
        <p:spPr>
          <a:xfrm>
            <a:off x="695324" y="1381126"/>
            <a:ext cx="4839383" cy="38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Угрозы</a:t>
            </a:r>
            <a:endParaRPr b="1" dirty="0"/>
          </a:p>
        </p:txBody>
      </p:sp>
      <p:grpSp>
        <p:nvGrpSpPr>
          <p:cNvPr id="1274" name="Google Shape;1274;p42"/>
          <p:cNvGrpSpPr/>
          <p:nvPr/>
        </p:nvGrpSpPr>
        <p:grpSpPr>
          <a:xfrm>
            <a:off x="5754800" y="1496825"/>
            <a:ext cx="558000" cy="418500"/>
            <a:chOff x="7707375" y="762075"/>
            <a:chExt cx="558000" cy="418500"/>
          </a:xfrm>
        </p:grpSpPr>
        <p:sp>
          <p:nvSpPr>
            <p:cNvPr id="1275" name="Google Shape;1275;p42"/>
            <p:cNvSpPr/>
            <p:nvPr/>
          </p:nvSpPr>
          <p:spPr>
            <a:xfrm>
              <a:off x="7986375" y="9015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2"/>
            <p:cNvSpPr/>
            <p:nvPr/>
          </p:nvSpPr>
          <p:spPr>
            <a:xfrm>
              <a:off x="7707375" y="762075"/>
              <a:ext cx="279000" cy="279000"/>
            </a:xfrm>
            <a:prstGeom prst="star4">
              <a:avLst>
                <a:gd name="adj" fmla="val 125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7" name="Google Shape;1277;p42"/>
          <p:cNvGrpSpPr/>
          <p:nvPr/>
        </p:nvGrpSpPr>
        <p:grpSpPr>
          <a:xfrm>
            <a:off x="5534700" y="1626450"/>
            <a:ext cx="2987359" cy="2463297"/>
            <a:chOff x="3663764" y="822168"/>
            <a:chExt cx="1827466" cy="1506880"/>
          </a:xfrm>
        </p:grpSpPr>
        <p:sp>
          <p:nvSpPr>
            <p:cNvPr id="1278" name="Google Shape;1278;p42"/>
            <p:cNvSpPr/>
            <p:nvPr/>
          </p:nvSpPr>
          <p:spPr>
            <a:xfrm>
              <a:off x="4893895" y="1819587"/>
              <a:ext cx="597336" cy="298442"/>
            </a:xfrm>
            <a:custGeom>
              <a:avLst/>
              <a:gdLst/>
              <a:ahLst/>
              <a:cxnLst/>
              <a:rect l="l" t="t" r="r" b="b"/>
              <a:pathLst>
                <a:path w="9279" h="4636" extrusionOk="0">
                  <a:moveTo>
                    <a:pt x="527" y="0"/>
                  </a:moveTo>
                  <a:lnTo>
                    <a:pt x="268" y="1124"/>
                  </a:lnTo>
                  <a:lnTo>
                    <a:pt x="0" y="2239"/>
                  </a:lnTo>
                  <a:cubicBezTo>
                    <a:pt x="0" y="2239"/>
                    <a:pt x="5917" y="4636"/>
                    <a:pt x="6711" y="4636"/>
                  </a:cubicBezTo>
                  <a:cubicBezTo>
                    <a:pt x="6763" y="4636"/>
                    <a:pt x="6793" y="4625"/>
                    <a:pt x="6798" y="4604"/>
                  </a:cubicBezTo>
                  <a:cubicBezTo>
                    <a:pt x="6887" y="4238"/>
                    <a:pt x="5434" y="3899"/>
                    <a:pt x="5433" y="3899"/>
                  </a:cubicBezTo>
                  <a:lnTo>
                    <a:pt x="5433" y="3899"/>
                  </a:lnTo>
                  <a:cubicBezTo>
                    <a:pt x="5434" y="3899"/>
                    <a:pt x="7204" y="4268"/>
                    <a:pt x="7957" y="4268"/>
                  </a:cubicBezTo>
                  <a:cubicBezTo>
                    <a:pt x="8148" y="4268"/>
                    <a:pt x="8274" y="4244"/>
                    <a:pt x="8288" y="4184"/>
                  </a:cubicBezTo>
                  <a:cubicBezTo>
                    <a:pt x="8359" y="3890"/>
                    <a:pt x="7057" y="3515"/>
                    <a:pt x="7057" y="3515"/>
                  </a:cubicBezTo>
                  <a:lnTo>
                    <a:pt x="7057" y="3515"/>
                  </a:lnTo>
                  <a:cubicBezTo>
                    <a:pt x="7372" y="3588"/>
                    <a:pt x="7660" y="3616"/>
                    <a:pt x="7918" y="3616"/>
                  </a:cubicBezTo>
                  <a:cubicBezTo>
                    <a:pt x="8420" y="3616"/>
                    <a:pt x="8808" y="3508"/>
                    <a:pt x="9055" y="3408"/>
                  </a:cubicBezTo>
                  <a:cubicBezTo>
                    <a:pt x="9225" y="3337"/>
                    <a:pt x="9278" y="3114"/>
                    <a:pt x="9153" y="2980"/>
                  </a:cubicBezTo>
                  <a:cubicBezTo>
                    <a:pt x="8886" y="2677"/>
                    <a:pt x="8342" y="2213"/>
                    <a:pt x="7414" y="1999"/>
                  </a:cubicBezTo>
                  <a:lnTo>
                    <a:pt x="7414" y="1999"/>
                  </a:lnTo>
                  <a:cubicBezTo>
                    <a:pt x="7414" y="1999"/>
                    <a:pt x="7926" y="2091"/>
                    <a:pt x="8332" y="2091"/>
                  </a:cubicBezTo>
                  <a:cubicBezTo>
                    <a:pt x="8579" y="2091"/>
                    <a:pt x="8787" y="2057"/>
                    <a:pt x="8814" y="1945"/>
                  </a:cubicBezTo>
                  <a:cubicBezTo>
                    <a:pt x="8886" y="1642"/>
                    <a:pt x="6130" y="928"/>
                    <a:pt x="6129" y="928"/>
                  </a:cubicBezTo>
                  <a:lnTo>
                    <a:pt x="6129" y="928"/>
                  </a:lnTo>
                  <a:cubicBezTo>
                    <a:pt x="6130" y="928"/>
                    <a:pt x="6754" y="1074"/>
                    <a:pt x="7206" y="1074"/>
                  </a:cubicBezTo>
                  <a:cubicBezTo>
                    <a:pt x="7445" y="1074"/>
                    <a:pt x="7636" y="1033"/>
                    <a:pt x="7664" y="910"/>
                  </a:cubicBezTo>
                  <a:cubicBezTo>
                    <a:pt x="7753" y="544"/>
                    <a:pt x="527" y="0"/>
                    <a:pt x="5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/>
            <p:cNvSpPr/>
            <p:nvPr/>
          </p:nvSpPr>
          <p:spPr>
            <a:xfrm>
              <a:off x="3681596" y="1364909"/>
              <a:ext cx="484744" cy="488027"/>
            </a:xfrm>
            <a:custGeom>
              <a:avLst/>
              <a:gdLst/>
              <a:ahLst/>
              <a:cxnLst/>
              <a:rect l="l" t="t" r="r" b="b"/>
              <a:pathLst>
                <a:path w="7530" h="7581" extrusionOk="0">
                  <a:moveTo>
                    <a:pt x="1668" y="34"/>
                  </a:moveTo>
                  <a:lnTo>
                    <a:pt x="7485" y="1702"/>
                  </a:lnTo>
                  <a:lnTo>
                    <a:pt x="5861" y="7545"/>
                  </a:lnTo>
                  <a:lnTo>
                    <a:pt x="36" y="5877"/>
                  </a:lnTo>
                  <a:lnTo>
                    <a:pt x="1668" y="34"/>
                  </a:lnTo>
                  <a:close/>
                  <a:moveTo>
                    <a:pt x="1651" y="0"/>
                  </a:moveTo>
                  <a:cubicBezTo>
                    <a:pt x="1648" y="0"/>
                    <a:pt x="1646" y="2"/>
                    <a:pt x="1642" y="7"/>
                  </a:cubicBezTo>
                  <a:cubicBezTo>
                    <a:pt x="1642" y="7"/>
                    <a:pt x="1642" y="7"/>
                    <a:pt x="1642" y="16"/>
                  </a:cubicBezTo>
                  <a:lnTo>
                    <a:pt x="0" y="5877"/>
                  </a:lnTo>
                  <a:cubicBezTo>
                    <a:pt x="0" y="5886"/>
                    <a:pt x="9" y="5895"/>
                    <a:pt x="18" y="5904"/>
                  </a:cubicBezTo>
                  <a:lnTo>
                    <a:pt x="5870" y="7581"/>
                  </a:lnTo>
                  <a:cubicBezTo>
                    <a:pt x="5879" y="7581"/>
                    <a:pt x="5879" y="7581"/>
                    <a:pt x="5879" y="7572"/>
                  </a:cubicBezTo>
                  <a:cubicBezTo>
                    <a:pt x="5888" y="7572"/>
                    <a:pt x="5888" y="7572"/>
                    <a:pt x="5888" y="7563"/>
                  </a:cubicBezTo>
                  <a:lnTo>
                    <a:pt x="7521" y="1702"/>
                  </a:lnTo>
                  <a:cubicBezTo>
                    <a:pt x="7529" y="1693"/>
                    <a:pt x="7521" y="1684"/>
                    <a:pt x="7512" y="1684"/>
                  </a:cubicBezTo>
                  <a:lnTo>
                    <a:pt x="1659" y="7"/>
                  </a:lnTo>
                  <a:cubicBezTo>
                    <a:pt x="1655" y="2"/>
                    <a:pt x="1653" y="0"/>
                    <a:pt x="16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/>
            <p:cNvSpPr/>
            <p:nvPr/>
          </p:nvSpPr>
          <p:spPr>
            <a:xfrm>
              <a:off x="3984800" y="1318817"/>
              <a:ext cx="1073389" cy="921786"/>
            </a:xfrm>
            <a:custGeom>
              <a:avLst/>
              <a:gdLst/>
              <a:ahLst/>
              <a:cxnLst/>
              <a:rect l="l" t="t" r="r" b="b"/>
              <a:pathLst>
                <a:path w="16674" h="14319" extrusionOk="0">
                  <a:moveTo>
                    <a:pt x="2891" y="0"/>
                  </a:moveTo>
                  <a:lnTo>
                    <a:pt x="0" y="10375"/>
                  </a:lnTo>
                  <a:lnTo>
                    <a:pt x="13757" y="14318"/>
                  </a:lnTo>
                  <a:lnTo>
                    <a:pt x="16674" y="3845"/>
                  </a:lnTo>
                  <a:lnTo>
                    <a:pt x="28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2"/>
            <p:cNvSpPr/>
            <p:nvPr/>
          </p:nvSpPr>
          <p:spPr>
            <a:xfrm>
              <a:off x="4114578" y="1842182"/>
              <a:ext cx="707031" cy="253251"/>
            </a:xfrm>
            <a:custGeom>
              <a:avLst/>
              <a:gdLst/>
              <a:ahLst/>
              <a:cxnLst/>
              <a:rect l="l" t="t" r="r" b="b"/>
              <a:pathLst>
                <a:path w="10983" h="3934" extrusionOk="0">
                  <a:moveTo>
                    <a:pt x="632" y="1"/>
                  </a:moveTo>
                  <a:cubicBezTo>
                    <a:pt x="380" y="1"/>
                    <a:pt x="155" y="166"/>
                    <a:pt x="81" y="417"/>
                  </a:cubicBezTo>
                  <a:cubicBezTo>
                    <a:pt x="1" y="720"/>
                    <a:pt x="179" y="1041"/>
                    <a:pt x="482" y="1130"/>
                  </a:cubicBezTo>
                  <a:lnTo>
                    <a:pt x="10188" y="3914"/>
                  </a:lnTo>
                  <a:cubicBezTo>
                    <a:pt x="10239" y="3927"/>
                    <a:pt x="10290" y="3933"/>
                    <a:pt x="10340" y="3933"/>
                  </a:cubicBezTo>
                  <a:cubicBezTo>
                    <a:pt x="10592" y="3933"/>
                    <a:pt x="10826" y="3772"/>
                    <a:pt x="10893" y="3512"/>
                  </a:cubicBezTo>
                  <a:cubicBezTo>
                    <a:pt x="10982" y="3209"/>
                    <a:pt x="10804" y="2888"/>
                    <a:pt x="10501" y="2798"/>
                  </a:cubicBezTo>
                  <a:lnTo>
                    <a:pt x="795" y="24"/>
                  </a:lnTo>
                  <a:cubicBezTo>
                    <a:pt x="740" y="8"/>
                    <a:pt x="685" y="1"/>
                    <a:pt x="6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2"/>
            <p:cNvSpPr/>
            <p:nvPr/>
          </p:nvSpPr>
          <p:spPr>
            <a:xfrm>
              <a:off x="4166850" y="1653243"/>
              <a:ext cx="707610" cy="253444"/>
            </a:xfrm>
            <a:custGeom>
              <a:avLst/>
              <a:gdLst/>
              <a:ahLst/>
              <a:cxnLst/>
              <a:rect l="l" t="t" r="r" b="b"/>
              <a:pathLst>
                <a:path w="10992" h="3937" extrusionOk="0">
                  <a:moveTo>
                    <a:pt x="635" y="1"/>
                  </a:moveTo>
                  <a:cubicBezTo>
                    <a:pt x="386" y="1"/>
                    <a:pt x="156" y="166"/>
                    <a:pt x="90" y="416"/>
                  </a:cubicBezTo>
                  <a:cubicBezTo>
                    <a:pt x="0" y="720"/>
                    <a:pt x="179" y="1041"/>
                    <a:pt x="491" y="1130"/>
                  </a:cubicBezTo>
                  <a:lnTo>
                    <a:pt x="10197" y="3914"/>
                  </a:lnTo>
                  <a:cubicBezTo>
                    <a:pt x="10250" y="3929"/>
                    <a:pt x="10303" y="3936"/>
                    <a:pt x="10356" y="3936"/>
                  </a:cubicBezTo>
                  <a:cubicBezTo>
                    <a:pt x="10605" y="3936"/>
                    <a:pt x="10836" y="3770"/>
                    <a:pt x="10902" y="3512"/>
                  </a:cubicBezTo>
                  <a:cubicBezTo>
                    <a:pt x="10991" y="3209"/>
                    <a:pt x="10813" y="2888"/>
                    <a:pt x="10500" y="2807"/>
                  </a:cubicBezTo>
                  <a:lnTo>
                    <a:pt x="794" y="24"/>
                  </a:lnTo>
                  <a:cubicBezTo>
                    <a:pt x="741" y="8"/>
                    <a:pt x="688" y="1"/>
                    <a:pt x="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2"/>
            <p:cNvSpPr/>
            <p:nvPr/>
          </p:nvSpPr>
          <p:spPr>
            <a:xfrm>
              <a:off x="4219702" y="1464304"/>
              <a:ext cx="706966" cy="253444"/>
            </a:xfrm>
            <a:custGeom>
              <a:avLst/>
              <a:gdLst/>
              <a:ahLst/>
              <a:cxnLst/>
              <a:rect l="l" t="t" r="r" b="b"/>
              <a:pathLst>
                <a:path w="10982" h="3937" extrusionOk="0">
                  <a:moveTo>
                    <a:pt x="635" y="1"/>
                  </a:moveTo>
                  <a:cubicBezTo>
                    <a:pt x="386" y="1"/>
                    <a:pt x="156" y="166"/>
                    <a:pt x="89" y="416"/>
                  </a:cubicBezTo>
                  <a:cubicBezTo>
                    <a:pt x="0" y="729"/>
                    <a:pt x="179" y="1041"/>
                    <a:pt x="482" y="1130"/>
                  </a:cubicBezTo>
                  <a:lnTo>
                    <a:pt x="10188" y="3914"/>
                  </a:lnTo>
                  <a:cubicBezTo>
                    <a:pt x="10243" y="3929"/>
                    <a:pt x="10297" y="3937"/>
                    <a:pt x="10351" y="3937"/>
                  </a:cubicBezTo>
                  <a:cubicBezTo>
                    <a:pt x="10603" y="3937"/>
                    <a:pt x="10828" y="3771"/>
                    <a:pt x="10902" y="3521"/>
                  </a:cubicBezTo>
                  <a:cubicBezTo>
                    <a:pt x="10982" y="3209"/>
                    <a:pt x="10804" y="2897"/>
                    <a:pt x="10500" y="2807"/>
                  </a:cubicBezTo>
                  <a:lnTo>
                    <a:pt x="794" y="24"/>
                  </a:lnTo>
                  <a:cubicBezTo>
                    <a:pt x="741" y="8"/>
                    <a:pt x="688" y="1"/>
                    <a:pt x="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2"/>
            <p:cNvSpPr/>
            <p:nvPr/>
          </p:nvSpPr>
          <p:spPr>
            <a:xfrm>
              <a:off x="4890998" y="2025714"/>
              <a:ext cx="126432" cy="139629"/>
            </a:xfrm>
            <a:custGeom>
              <a:avLst/>
              <a:gdLst/>
              <a:ahLst/>
              <a:cxnLst/>
              <a:rect l="l" t="t" r="r" b="b"/>
              <a:pathLst>
                <a:path w="1964" h="2169" extrusionOk="0">
                  <a:moveTo>
                    <a:pt x="607" y="1"/>
                  </a:moveTo>
                  <a:lnTo>
                    <a:pt x="1" y="2169"/>
                  </a:lnTo>
                  <a:lnTo>
                    <a:pt x="1660" y="2071"/>
                  </a:lnTo>
                  <a:lnTo>
                    <a:pt x="1812" y="1518"/>
                  </a:lnTo>
                  <a:lnTo>
                    <a:pt x="1963" y="964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2"/>
            <p:cNvSpPr/>
            <p:nvPr/>
          </p:nvSpPr>
          <p:spPr>
            <a:xfrm>
              <a:off x="4963355" y="2050498"/>
              <a:ext cx="194799" cy="176194"/>
            </a:xfrm>
            <a:custGeom>
              <a:avLst/>
              <a:gdLst/>
              <a:ahLst/>
              <a:cxnLst/>
              <a:rect l="l" t="t" r="r" b="b"/>
              <a:pathLst>
                <a:path w="3026" h="2737" extrusionOk="0">
                  <a:moveTo>
                    <a:pt x="1511" y="1"/>
                  </a:moveTo>
                  <a:cubicBezTo>
                    <a:pt x="917" y="1"/>
                    <a:pt x="369" y="391"/>
                    <a:pt x="206" y="990"/>
                  </a:cubicBezTo>
                  <a:cubicBezTo>
                    <a:pt x="1" y="1721"/>
                    <a:pt x="429" y="2471"/>
                    <a:pt x="1152" y="2685"/>
                  </a:cubicBezTo>
                  <a:cubicBezTo>
                    <a:pt x="1276" y="2720"/>
                    <a:pt x="1401" y="2737"/>
                    <a:pt x="1524" y="2737"/>
                  </a:cubicBezTo>
                  <a:cubicBezTo>
                    <a:pt x="2116" y="2737"/>
                    <a:pt x="2659" y="2346"/>
                    <a:pt x="2829" y="1748"/>
                  </a:cubicBezTo>
                  <a:cubicBezTo>
                    <a:pt x="3025" y="1017"/>
                    <a:pt x="2606" y="258"/>
                    <a:pt x="1883" y="53"/>
                  </a:cubicBezTo>
                  <a:cubicBezTo>
                    <a:pt x="1759" y="18"/>
                    <a:pt x="1634" y="1"/>
                    <a:pt x="15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2"/>
            <p:cNvSpPr/>
            <p:nvPr/>
          </p:nvSpPr>
          <p:spPr>
            <a:xfrm>
              <a:off x="4890998" y="2025714"/>
              <a:ext cx="39719" cy="139629"/>
            </a:xfrm>
            <a:custGeom>
              <a:avLst/>
              <a:gdLst/>
              <a:ahLst/>
              <a:cxnLst/>
              <a:rect l="l" t="t" r="r" b="b"/>
              <a:pathLst>
                <a:path w="617" h="2169" extrusionOk="0">
                  <a:moveTo>
                    <a:pt x="607" y="1"/>
                  </a:moveTo>
                  <a:lnTo>
                    <a:pt x="1" y="2169"/>
                  </a:lnTo>
                  <a:lnTo>
                    <a:pt x="616" y="2133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42"/>
            <p:cNvSpPr/>
            <p:nvPr/>
          </p:nvSpPr>
          <p:spPr>
            <a:xfrm>
              <a:off x="5005907" y="2088737"/>
              <a:ext cx="110274" cy="99717"/>
            </a:xfrm>
            <a:custGeom>
              <a:avLst/>
              <a:gdLst/>
              <a:ahLst/>
              <a:cxnLst/>
              <a:rect l="l" t="t" r="r" b="b"/>
              <a:pathLst>
                <a:path w="1713" h="1549" extrusionOk="0">
                  <a:moveTo>
                    <a:pt x="852" y="1"/>
                  </a:moveTo>
                  <a:cubicBezTo>
                    <a:pt x="515" y="1"/>
                    <a:pt x="205" y="225"/>
                    <a:pt x="116" y="565"/>
                  </a:cubicBezTo>
                  <a:cubicBezTo>
                    <a:pt x="0" y="976"/>
                    <a:pt x="241" y="1404"/>
                    <a:pt x="651" y="1520"/>
                  </a:cubicBezTo>
                  <a:cubicBezTo>
                    <a:pt x="720" y="1540"/>
                    <a:pt x="789" y="1549"/>
                    <a:pt x="857" y="1549"/>
                  </a:cubicBezTo>
                  <a:cubicBezTo>
                    <a:pt x="1189" y="1549"/>
                    <a:pt x="1501" y="1325"/>
                    <a:pt x="1597" y="985"/>
                  </a:cubicBezTo>
                  <a:cubicBezTo>
                    <a:pt x="1713" y="574"/>
                    <a:pt x="1472" y="146"/>
                    <a:pt x="1062" y="30"/>
                  </a:cubicBezTo>
                  <a:cubicBezTo>
                    <a:pt x="992" y="10"/>
                    <a:pt x="922" y="1"/>
                    <a:pt x="8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2"/>
            <p:cNvSpPr/>
            <p:nvPr/>
          </p:nvSpPr>
          <p:spPr>
            <a:xfrm>
              <a:off x="4996701" y="1647836"/>
              <a:ext cx="125853" cy="140209"/>
            </a:xfrm>
            <a:custGeom>
              <a:avLst/>
              <a:gdLst/>
              <a:ahLst/>
              <a:cxnLst/>
              <a:rect l="l" t="t" r="r" b="b"/>
              <a:pathLst>
                <a:path w="1955" h="2178" extrusionOk="0">
                  <a:moveTo>
                    <a:pt x="607" y="1"/>
                  </a:moveTo>
                  <a:lnTo>
                    <a:pt x="0" y="2178"/>
                  </a:lnTo>
                  <a:lnTo>
                    <a:pt x="1651" y="2071"/>
                  </a:lnTo>
                  <a:lnTo>
                    <a:pt x="1802" y="1517"/>
                  </a:lnTo>
                  <a:lnTo>
                    <a:pt x="1954" y="964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42"/>
            <p:cNvSpPr/>
            <p:nvPr/>
          </p:nvSpPr>
          <p:spPr>
            <a:xfrm>
              <a:off x="5068478" y="1672684"/>
              <a:ext cx="195314" cy="176130"/>
            </a:xfrm>
            <a:custGeom>
              <a:avLst/>
              <a:gdLst/>
              <a:ahLst/>
              <a:cxnLst/>
              <a:rect l="l" t="t" r="r" b="b"/>
              <a:pathLst>
                <a:path w="3034" h="2736" extrusionOk="0">
                  <a:moveTo>
                    <a:pt x="1511" y="0"/>
                  </a:moveTo>
                  <a:cubicBezTo>
                    <a:pt x="919" y="0"/>
                    <a:pt x="376" y="392"/>
                    <a:pt x="206" y="998"/>
                  </a:cubicBezTo>
                  <a:cubicBezTo>
                    <a:pt x="0" y="1720"/>
                    <a:pt x="429" y="2479"/>
                    <a:pt x="1151" y="2684"/>
                  </a:cubicBezTo>
                  <a:cubicBezTo>
                    <a:pt x="1275" y="2719"/>
                    <a:pt x="1400" y="2736"/>
                    <a:pt x="1523" y="2736"/>
                  </a:cubicBezTo>
                  <a:cubicBezTo>
                    <a:pt x="2115" y="2736"/>
                    <a:pt x="2659" y="2345"/>
                    <a:pt x="2828" y="1747"/>
                  </a:cubicBezTo>
                  <a:cubicBezTo>
                    <a:pt x="3034" y="1024"/>
                    <a:pt x="2605" y="266"/>
                    <a:pt x="1883" y="52"/>
                  </a:cubicBezTo>
                  <a:cubicBezTo>
                    <a:pt x="1759" y="17"/>
                    <a:pt x="1634" y="0"/>
                    <a:pt x="15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42"/>
            <p:cNvSpPr/>
            <p:nvPr/>
          </p:nvSpPr>
          <p:spPr>
            <a:xfrm>
              <a:off x="4996701" y="1647836"/>
              <a:ext cx="71263" cy="140209"/>
            </a:xfrm>
            <a:custGeom>
              <a:avLst/>
              <a:gdLst/>
              <a:ahLst/>
              <a:cxnLst/>
              <a:rect l="l" t="t" r="r" b="b"/>
              <a:pathLst>
                <a:path w="1107" h="2178" extrusionOk="0">
                  <a:moveTo>
                    <a:pt x="607" y="1"/>
                  </a:moveTo>
                  <a:lnTo>
                    <a:pt x="0" y="2178"/>
                  </a:lnTo>
                  <a:lnTo>
                    <a:pt x="1107" y="35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2"/>
            <p:cNvSpPr/>
            <p:nvPr/>
          </p:nvSpPr>
          <p:spPr>
            <a:xfrm>
              <a:off x="5110966" y="1710858"/>
              <a:ext cx="110339" cy="99781"/>
            </a:xfrm>
            <a:custGeom>
              <a:avLst/>
              <a:gdLst/>
              <a:ahLst/>
              <a:cxnLst/>
              <a:rect l="l" t="t" r="r" b="b"/>
              <a:pathLst>
                <a:path w="1714" h="1550" extrusionOk="0">
                  <a:moveTo>
                    <a:pt x="854" y="1"/>
                  </a:moveTo>
                  <a:cubicBezTo>
                    <a:pt x="518" y="1"/>
                    <a:pt x="213" y="225"/>
                    <a:pt x="117" y="565"/>
                  </a:cubicBezTo>
                  <a:cubicBezTo>
                    <a:pt x="1" y="976"/>
                    <a:pt x="241" y="1404"/>
                    <a:pt x="652" y="1520"/>
                  </a:cubicBezTo>
                  <a:cubicBezTo>
                    <a:pt x="723" y="1540"/>
                    <a:pt x="795" y="1550"/>
                    <a:pt x="865" y="1550"/>
                  </a:cubicBezTo>
                  <a:cubicBezTo>
                    <a:pt x="1199" y="1550"/>
                    <a:pt x="1502" y="1332"/>
                    <a:pt x="1597" y="993"/>
                  </a:cubicBezTo>
                  <a:cubicBezTo>
                    <a:pt x="1713" y="583"/>
                    <a:pt x="1473" y="155"/>
                    <a:pt x="1062" y="30"/>
                  </a:cubicBezTo>
                  <a:cubicBezTo>
                    <a:pt x="992" y="10"/>
                    <a:pt x="922" y="1"/>
                    <a:pt x="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42"/>
            <p:cNvSpPr/>
            <p:nvPr/>
          </p:nvSpPr>
          <p:spPr>
            <a:xfrm>
              <a:off x="3663764" y="1393427"/>
              <a:ext cx="143621" cy="322841"/>
            </a:xfrm>
            <a:custGeom>
              <a:avLst/>
              <a:gdLst/>
              <a:ahLst/>
              <a:cxnLst/>
              <a:rect l="l" t="t" r="r" b="b"/>
              <a:pathLst>
                <a:path w="2231" h="5015" extrusionOk="0">
                  <a:moveTo>
                    <a:pt x="1321" y="1"/>
                  </a:moveTo>
                  <a:lnTo>
                    <a:pt x="1" y="4756"/>
                  </a:lnTo>
                  <a:lnTo>
                    <a:pt x="902" y="5015"/>
                  </a:lnTo>
                  <a:lnTo>
                    <a:pt x="2231" y="260"/>
                  </a:lnTo>
                  <a:lnTo>
                    <a:pt x="13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42"/>
            <p:cNvSpPr/>
            <p:nvPr/>
          </p:nvSpPr>
          <p:spPr>
            <a:xfrm>
              <a:off x="3966968" y="1797764"/>
              <a:ext cx="359599" cy="279130"/>
            </a:xfrm>
            <a:custGeom>
              <a:avLst/>
              <a:gdLst/>
              <a:ahLst/>
              <a:cxnLst/>
              <a:rect l="l" t="t" r="r" b="b"/>
              <a:pathLst>
                <a:path w="5586" h="4336" extrusionOk="0">
                  <a:moveTo>
                    <a:pt x="2865" y="0"/>
                  </a:moveTo>
                  <a:lnTo>
                    <a:pt x="2508" y="2248"/>
                  </a:lnTo>
                  <a:cubicBezTo>
                    <a:pt x="2508" y="2248"/>
                    <a:pt x="54" y="3203"/>
                    <a:pt x="1" y="3542"/>
                  </a:cubicBezTo>
                  <a:lnTo>
                    <a:pt x="4970" y="4336"/>
                  </a:lnTo>
                  <a:lnTo>
                    <a:pt x="5585" y="49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42"/>
            <p:cNvSpPr/>
            <p:nvPr/>
          </p:nvSpPr>
          <p:spPr>
            <a:xfrm>
              <a:off x="3958986" y="2025714"/>
              <a:ext cx="349749" cy="106347"/>
            </a:xfrm>
            <a:custGeom>
              <a:avLst/>
              <a:gdLst/>
              <a:ahLst/>
              <a:cxnLst/>
              <a:rect l="l" t="t" r="r" b="b"/>
              <a:pathLst>
                <a:path w="5433" h="1652" extrusionOk="0">
                  <a:moveTo>
                    <a:pt x="125" y="1"/>
                  </a:moveTo>
                  <a:lnTo>
                    <a:pt x="0" y="804"/>
                  </a:lnTo>
                  <a:lnTo>
                    <a:pt x="5308" y="1651"/>
                  </a:lnTo>
                  <a:lnTo>
                    <a:pt x="5433" y="848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42"/>
            <p:cNvSpPr/>
            <p:nvPr/>
          </p:nvSpPr>
          <p:spPr>
            <a:xfrm>
              <a:off x="4042222" y="1929281"/>
              <a:ext cx="114909" cy="126947"/>
            </a:xfrm>
            <a:custGeom>
              <a:avLst/>
              <a:gdLst/>
              <a:ahLst/>
              <a:cxnLst/>
              <a:rect l="l" t="t" r="r" b="b"/>
              <a:pathLst>
                <a:path w="1785" h="1972" extrusionOk="0">
                  <a:moveTo>
                    <a:pt x="741" y="0"/>
                  </a:moveTo>
                  <a:lnTo>
                    <a:pt x="1" y="428"/>
                  </a:lnTo>
                  <a:lnTo>
                    <a:pt x="803" y="1811"/>
                  </a:lnTo>
                  <a:lnTo>
                    <a:pt x="1785" y="1972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42"/>
            <p:cNvSpPr/>
            <p:nvPr/>
          </p:nvSpPr>
          <p:spPr>
            <a:xfrm>
              <a:off x="4128355" y="1892523"/>
              <a:ext cx="205678" cy="81628"/>
            </a:xfrm>
            <a:custGeom>
              <a:avLst/>
              <a:gdLst/>
              <a:ahLst/>
              <a:cxnLst/>
              <a:rect l="l" t="t" r="r" b="b"/>
              <a:pathLst>
                <a:path w="3195" h="1268" extrusionOk="0">
                  <a:moveTo>
                    <a:pt x="126" y="0"/>
                  </a:moveTo>
                  <a:lnTo>
                    <a:pt x="1" y="776"/>
                  </a:lnTo>
                  <a:lnTo>
                    <a:pt x="3070" y="1267"/>
                  </a:lnTo>
                  <a:lnTo>
                    <a:pt x="3194" y="491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2"/>
            <p:cNvSpPr/>
            <p:nvPr/>
          </p:nvSpPr>
          <p:spPr>
            <a:xfrm>
              <a:off x="4116317" y="1944216"/>
              <a:ext cx="168920" cy="97078"/>
            </a:xfrm>
            <a:custGeom>
              <a:avLst/>
              <a:gdLst/>
              <a:ahLst/>
              <a:cxnLst/>
              <a:rect l="l" t="t" r="r" b="b"/>
              <a:pathLst>
                <a:path w="2624" h="1508" extrusionOk="0">
                  <a:moveTo>
                    <a:pt x="2275" y="0"/>
                  </a:moveTo>
                  <a:lnTo>
                    <a:pt x="0" y="1151"/>
                  </a:lnTo>
                  <a:lnTo>
                    <a:pt x="188" y="1508"/>
                  </a:lnTo>
                  <a:lnTo>
                    <a:pt x="2623" y="5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2"/>
            <p:cNvSpPr/>
            <p:nvPr/>
          </p:nvSpPr>
          <p:spPr>
            <a:xfrm>
              <a:off x="4410894" y="1948207"/>
              <a:ext cx="317691" cy="330308"/>
            </a:xfrm>
            <a:custGeom>
              <a:avLst/>
              <a:gdLst/>
              <a:ahLst/>
              <a:cxnLst/>
              <a:rect l="l" t="t" r="r" b="b"/>
              <a:pathLst>
                <a:path w="4935" h="5131" extrusionOk="0">
                  <a:moveTo>
                    <a:pt x="3855" y="1"/>
                  </a:moveTo>
                  <a:lnTo>
                    <a:pt x="1187" y="705"/>
                  </a:lnTo>
                  <a:lnTo>
                    <a:pt x="1821" y="2900"/>
                  </a:lnTo>
                  <a:cubicBezTo>
                    <a:pt x="1821" y="2900"/>
                    <a:pt x="1" y="4809"/>
                    <a:pt x="99" y="5130"/>
                  </a:cubicBezTo>
                  <a:lnTo>
                    <a:pt x="4934" y="3747"/>
                  </a:lnTo>
                  <a:lnTo>
                    <a:pt x="3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2"/>
            <p:cNvSpPr/>
            <p:nvPr/>
          </p:nvSpPr>
          <p:spPr>
            <a:xfrm>
              <a:off x="4417203" y="2183110"/>
              <a:ext cx="346981" cy="145938"/>
            </a:xfrm>
            <a:custGeom>
              <a:avLst/>
              <a:gdLst/>
              <a:ahLst/>
              <a:cxnLst/>
              <a:rect l="l" t="t" r="r" b="b"/>
              <a:pathLst>
                <a:path w="5390" h="2267" extrusionOk="0">
                  <a:moveTo>
                    <a:pt x="5166" y="0"/>
                  </a:moveTo>
                  <a:lnTo>
                    <a:pt x="1" y="1481"/>
                  </a:lnTo>
                  <a:lnTo>
                    <a:pt x="224" y="2266"/>
                  </a:lnTo>
                  <a:lnTo>
                    <a:pt x="5389" y="785"/>
                  </a:lnTo>
                  <a:lnTo>
                    <a:pt x="51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2"/>
            <p:cNvSpPr/>
            <p:nvPr/>
          </p:nvSpPr>
          <p:spPr>
            <a:xfrm>
              <a:off x="4456278" y="2139464"/>
              <a:ext cx="145938" cy="103966"/>
            </a:xfrm>
            <a:custGeom>
              <a:avLst/>
              <a:gdLst/>
              <a:ahLst/>
              <a:cxnLst/>
              <a:rect l="l" t="t" r="r" b="b"/>
              <a:pathLst>
                <a:path w="2267" h="1615" extrusionOk="0">
                  <a:moveTo>
                    <a:pt x="482" y="0"/>
                  </a:moveTo>
                  <a:lnTo>
                    <a:pt x="1" y="696"/>
                  </a:lnTo>
                  <a:lnTo>
                    <a:pt x="1303" y="1615"/>
                  </a:lnTo>
                  <a:lnTo>
                    <a:pt x="2267" y="1338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2"/>
            <p:cNvSpPr/>
            <p:nvPr/>
          </p:nvSpPr>
          <p:spPr>
            <a:xfrm>
              <a:off x="4513700" y="2030929"/>
              <a:ext cx="206257" cy="103966"/>
            </a:xfrm>
            <a:custGeom>
              <a:avLst/>
              <a:gdLst/>
              <a:ahLst/>
              <a:cxnLst/>
              <a:rect l="l" t="t" r="r" b="b"/>
              <a:pathLst>
                <a:path w="3204" h="1615" extrusionOk="0">
                  <a:moveTo>
                    <a:pt x="2989" y="0"/>
                  </a:moveTo>
                  <a:lnTo>
                    <a:pt x="1" y="857"/>
                  </a:lnTo>
                  <a:lnTo>
                    <a:pt x="224" y="1615"/>
                  </a:lnTo>
                  <a:lnTo>
                    <a:pt x="3203" y="759"/>
                  </a:lnTo>
                  <a:lnTo>
                    <a:pt x="29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2"/>
            <p:cNvSpPr/>
            <p:nvPr/>
          </p:nvSpPr>
          <p:spPr>
            <a:xfrm>
              <a:off x="4548719" y="2073416"/>
              <a:ext cx="123536" cy="151088"/>
            </a:xfrm>
            <a:custGeom>
              <a:avLst/>
              <a:gdLst/>
              <a:ahLst/>
              <a:cxnLst/>
              <a:rect l="l" t="t" r="r" b="b"/>
              <a:pathLst>
                <a:path w="1919" h="2347" extrusionOk="0">
                  <a:moveTo>
                    <a:pt x="1919" y="0"/>
                  </a:moveTo>
                  <a:lnTo>
                    <a:pt x="1571" y="99"/>
                  </a:lnTo>
                  <a:lnTo>
                    <a:pt x="1" y="2106"/>
                  </a:lnTo>
                  <a:lnTo>
                    <a:pt x="331" y="2347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2"/>
            <p:cNvSpPr/>
            <p:nvPr/>
          </p:nvSpPr>
          <p:spPr>
            <a:xfrm>
              <a:off x="4367827" y="872573"/>
              <a:ext cx="494529" cy="123858"/>
            </a:xfrm>
            <a:custGeom>
              <a:avLst/>
              <a:gdLst/>
              <a:ahLst/>
              <a:cxnLst/>
              <a:rect l="l" t="t" r="r" b="b"/>
              <a:pathLst>
                <a:path w="7682" h="1924" extrusionOk="0">
                  <a:moveTo>
                    <a:pt x="1810" y="1"/>
                  </a:moveTo>
                  <a:cubicBezTo>
                    <a:pt x="792" y="1"/>
                    <a:pt x="102" y="148"/>
                    <a:pt x="63" y="420"/>
                  </a:cubicBezTo>
                  <a:cubicBezTo>
                    <a:pt x="1" y="857"/>
                    <a:pt x="1642" y="1455"/>
                    <a:pt x="3730" y="1758"/>
                  </a:cubicBezTo>
                  <a:cubicBezTo>
                    <a:pt x="4518" y="1869"/>
                    <a:pt x="5257" y="1923"/>
                    <a:pt x="5875" y="1923"/>
                  </a:cubicBezTo>
                  <a:cubicBezTo>
                    <a:pt x="6892" y="1923"/>
                    <a:pt x="7581" y="1777"/>
                    <a:pt x="7619" y="1499"/>
                  </a:cubicBezTo>
                  <a:cubicBezTo>
                    <a:pt x="7682" y="1062"/>
                    <a:pt x="6040" y="464"/>
                    <a:pt x="3962" y="170"/>
                  </a:cubicBezTo>
                  <a:cubicBezTo>
                    <a:pt x="3172" y="55"/>
                    <a:pt x="2430" y="1"/>
                    <a:pt x="18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2"/>
            <p:cNvSpPr/>
            <p:nvPr/>
          </p:nvSpPr>
          <p:spPr>
            <a:xfrm>
              <a:off x="4549299" y="979950"/>
              <a:ext cx="128750" cy="104609"/>
            </a:xfrm>
            <a:custGeom>
              <a:avLst/>
              <a:gdLst/>
              <a:ahLst/>
              <a:cxnLst/>
              <a:rect l="l" t="t" r="r" b="b"/>
              <a:pathLst>
                <a:path w="2000" h="1625" extrusionOk="0">
                  <a:moveTo>
                    <a:pt x="54" y="1"/>
                  </a:moveTo>
                  <a:cubicBezTo>
                    <a:pt x="54" y="1"/>
                    <a:pt x="1" y="848"/>
                    <a:pt x="491" y="1624"/>
                  </a:cubicBezTo>
                  <a:lnTo>
                    <a:pt x="1999" y="1624"/>
                  </a:lnTo>
                  <a:lnTo>
                    <a:pt x="1384" y="616"/>
                  </a:lnTo>
                  <a:lnTo>
                    <a:pt x="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2"/>
            <p:cNvSpPr/>
            <p:nvPr/>
          </p:nvSpPr>
          <p:spPr>
            <a:xfrm>
              <a:off x="4619982" y="965015"/>
              <a:ext cx="80469" cy="121862"/>
            </a:xfrm>
            <a:custGeom>
              <a:avLst/>
              <a:gdLst/>
              <a:ahLst/>
              <a:cxnLst/>
              <a:rect l="l" t="t" r="r" b="b"/>
              <a:pathLst>
                <a:path w="1250" h="1893" extrusionOk="0">
                  <a:moveTo>
                    <a:pt x="705" y="1"/>
                  </a:moveTo>
                  <a:lnTo>
                    <a:pt x="0" y="233"/>
                  </a:lnTo>
                  <a:lnTo>
                    <a:pt x="544" y="1892"/>
                  </a:lnTo>
                  <a:lnTo>
                    <a:pt x="1249" y="1660"/>
                  </a:lnTo>
                  <a:lnTo>
                    <a:pt x="7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2"/>
            <p:cNvSpPr/>
            <p:nvPr/>
          </p:nvSpPr>
          <p:spPr>
            <a:xfrm>
              <a:off x="4635432" y="989735"/>
              <a:ext cx="54075" cy="60513"/>
            </a:xfrm>
            <a:custGeom>
              <a:avLst/>
              <a:gdLst/>
              <a:ahLst/>
              <a:cxnLst/>
              <a:rect l="l" t="t" r="r" b="b"/>
              <a:pathLst>
                <a:path w="840" h="940" extrusionOk="0">
                  <a:moveTo>
                    <a:pt x="590" y="0"/>
                  </a:moveTo>
                  <a:lnTo>
                    <a:pt x="1" y="589"/>
                  </a:lnTo>
                  <a:lnTo>
                    <a:pt x="108" y="901"/>
                  </a:lnTo>
                  <a:cubicBezTo>
                    <a:pt x="108" y="901"/>
                    <a:pt x="195" y="939"/>
                    <a:pt x="330" y="939"/>
                  </a:cubicBezTo>
                  <a:cubicBezTo>
                    <a:pt x="465" y="939"/>
                    <a:pt x="648" y="901"/>
                    <a:pt x="840" y="750"/>
                  </a:cubicBezTo>
                  <a:lnTo>
                    <a:pt x="59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2"/>
            <p:cNvSpPr/>
            <p:nvPr/>
          </p:nvSpPr>
          <p:spPr>
            <a:xfrm>
              <a:off x="4541831" y="898452"/>
              <a:ext cx="140788" cy="140724"/>
            </a:xfrm>
            <a:custGeom>
              <a:avLst/>
              <a:gdLst/>
              <a:ahLst/>
              <a:cxnLst/>
              <a:rect l="l" t="t" r="r" b="b"/>
              <a:pathLst>
                <a:path w="2187" h="2186" extrusionOk="0">
                  <a:moveTo>
                    <a:pt x="1089" y="0"/>
                  </a:moveTo>
                  <a:cubicBezTo>
                    <a:pt x="492" y="0"/>
                    <a:pt x="1" y="491"/>
                    <a:pt x="1" y="1097"/>
                  </a:cubicBezTo>
                  <a:cubicBezTo>
                    <a:pt x="1" y="1695"/>
                    <a:pt x="492" y="2186"/>
                    <a:pt x="1089" y="2186"/>
                  </a:cubicBezTo>
                  <a:cubicBezTo>
                    <a:pt x="1696" y="2186"/>
                    <a:pt x="2187" y="1695"/>
                    <a:pt x="2187" y="1097"/>
                  </a:cubicBezTo>
                  <a:cubicBezTo>
                    <a:pt x="2187" y="491"/>
                    <a:pt x="1696" y="0"/>
                    <a:pt x="1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2"/>
            <p:cNvSpPr/>
            <p:nvPr/>
          </p:nvSpPr>
          <p:spPr>
            <a:xfrm>
              <a:off x="4664207" y="923686"/>
              <a:ext cx="56328" cy="56328"/>
            </a:xfrm>
            <a:custGeom>
              <a:avLst/>
              <a:gdLst/>
              <a:ahLst/>
              <a:cxnLst/>
              <a:rect l="l" t="t" r="r" b="b"/>
              <a:pathLst>
                <a:path w="875" h="875" extrusionOk="0">
                  <a:moveTo>
                    <a:pt x="437" y="1"/>
                  </a:moveTo>
                  <a:cubicBezTo>
                    <a:pt x="196" y="1"/>
                    <a:pt x="0" y="197"/>
                    <a:pt x="0" y="438"/>
                  </a:cubicBezTo>
                  <a:cubicBezTo>
                    <a:pt x="0" y="679"/>
                    <a:pt x="196" y="875"/>
                    <a:pt x="437" y="875"/>
                  </a:cubicBezTo>
                  <a:cubicBezTo>
                    <a:pt x="678" y="875"/>
                    <a:pt x="874" y="679"/>
                    <a:pt x="874" y="438"/>
                  </a:cubicBezTo>
                  <a:cubicBezTo>
                    <a:pt x="874" y="197"/>
                    <a:pt x="678" y="1"/>
                    <a:pt x="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2"/>
            <p:cNvSpPr/>
            <p:nvPr/>
          </p:nvSpPr>
          <p:spPr>
            <a:xfrm>
              <a:off x="4629702" y="996043"/>
              <a:ext cx="17317" cy="16158"/>
            </a:xfrm>
            <a:custGeom>
              <a:avLst/>
              <a:gdLst/>
              <a:ahLst/>
              <a:cxnLst/>
              <a:rect l="l" t="t" r="r" b="b"/>
              <a:pathLst>
                <a:path w="269" h="251" extrusionOk="0">
                  <a:moveTo>
                    <a:pt x="259" y="1"/>
                  </a:moveTo>
                  <a:cubicBezTo>
                    <a:pt x="251" y="1"/>
                    <a:pt x="242" y="10"/>
                    <a:pt x="242" y="18"/>
                  </a:cubicBezTo>
                  <a:cubicBezTo>
                    <a:pt x="176" y="207"/>
                    <a:pt x="76" y="225"/>
                    <a:pt x="36" y="225"/>
                  </a:cubicBezTo>
                  <a:cubicBezTo>
                    <a:pt x="26" y="225"/>
                    <a:pt x="20" y="224"/>
                    <a:pt x="19" y="224"/>
                  </a:cubicBezTo>
                  <a:cubicBezTo>
                    <a:pt x="16" y="221"/>
                    <a:pt x="13" y="220"/>
                    <a:pt x="11" y="220"/>
                  </a:cubicBezTo>
                  <a:cubicBezTo>
                    <a:pt x="5" y="220"/>
                    <a:pt x="1" y="226"/>
                    <a:pt x="1" y="233"/>
                  </a:cubicBezTo>
                  <a:cubicBezTo>
                    <a:pt x="1" y="241"/>
                    <a:pt x="1" y="250"/>
                    <a:pt x="10" y="250"/>
                  </a:cubicBezTo>
                  <a:lnTo>
                    <a:pt x="36" y="250"/>
                  </a:lnTo>
                  <a:cubicBezTo>
                    <a:pt x="90" y="250"/>
                    <a:pt x="197" y="233"/>
                    <a:pt x="268" y="27"/>
                  </a:cubicBezTo>
                  <a:cubicBezTo>
                    <a:pt x="268" y="18"/>
                    <a:pt x="268" y="10"/>
                    <a:pt x="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2"/>
            <p:cNvSpPr/>
            <p:nvPr/>
          </p:nvSpPr>
          <p:spPr>
            <a:xfrm>
              <a:off x="4687124" y="934566"/>
              <a:ext cx="18476" cy="29934"/>
            </a:xfrm>
            <a:custGeom>
              <a:avLst/>
              <a:gdLst/>
              <a:ahLst/>
              <a:cxnLst/>
              <a:rect l="l" t="t" r="r" b="b"/>
              <a:pathLst>
                <a:path w="287" h="465" extrusionOk="0">
                  <a:moveTo>
                    <a:pt x="164" y="0"/>
                  </a:moveTo>
                  <a:cubicBezTo>
                    <a:pt x="160" y="0"/>
                    <a:pt x="156" y="1"/>
                    <a:pt x="153" y="1"/>
                  </a:cubicBezTo>
                  <a:cubicBezTo>
                    <a:pt x="126" y="10"/>
                    <a:pt x="99" y="28"/>
                    <a:pt x="81" y="63"/>
                  </a:cubicBezTo>
                  <a:cubicBezTo>
                    <a:pt x="19" y="197"/>
                    <a:pt x="1" y="411"/>
                    <a:pt x="1" y="420"/>
                  </a:cubicBezTo>
                  <a:cubicBezTo>
                    <a:pt x="1" y="429"/>
                    <a:pt x="10" y="438"/>
                    <a:pt x="19" y="438"/>
                  </a:cubicBezTo>
                  <a:cubicBezTo>
                    <a:pt x="19" y="441"/>
                    <a:pt x="19" y="442"/>
                    <a:pt x="21" y="442"/>
                  </a:cubicBezTo>
                  <a:cubicBezTo>
                    <a:pt x="24" y="442"/>
                    <a:pt x="30" y="436"/>
                    <a:pt x="37" y="429"/>
                  </a:cubicBezTo>
                  <a:cubicBezTo>
                    <a:pt x="54" y="395"/>
                    <a:pt x="112" y="286"/>
                    <a:pt x="164" y="286"/>
                  </a:cubicBezTo>
                  <a:cubicBezTo>
                    <a:pt x="166" y="286"/>
                    <a:pt x="168" y="286"/>
                    <a:pt x="170" y="287"/>
                  </a:cubicBezTo>
                  <a:cubicBezTo>
                    <a:pt x="224" y="287"/>
                    <a:pt x="233" y="402"/>
                    <a:pt x="233" y="447"/>
                  </a:cubicBezTo>
                  <a:cubicBezTo>
                    <a:pt x="233" y="456"/>
                    <a:pt x="242" y="465"/>
                    <a:pt x="251" y="465"/>
                  </a:cubicBezTo>
                  <a:cubicBezTo>
                    <a:pt x="260" y="465"/>
                    <a:pt x="269" y="456"/>
                    <a:pt x="269" y="447"/>
                  </a:cubicBezTo>
                  <a:cubicBezTo>
                    <a:pt x="269" y="429"/>
                    <a:pt x="260" y="260"/>
                    <a:pt x="170" y="251"/>
                  </a:cubicBezTo>
                  <a:cubicBezTo>
                    <a:pt x="166" y="250"/>
                    <a:pt x="162" y="250"/>
                    <a:pt x="159" y="250"/>
                  </a:cubicBezTo>
                  <a:cubicBezTo>
                    <a:pt x="110" y="250"/>
                    <a:pt x="70" y="299"/>
                    <a:pt x="45" y="349"/>
                  </a:cubicBezTo>
                  <a:cubicBezTo>
                    <a:pt x="54" y="269"/>
                    <a:pt x="72" y="153"/>
                    <a:pt x="108" y="81"/>
                  </a:cubicBezTo>
                  <a:cubicBezTo>
                    <a:pt x="126" y="55"/>
                    <a:pt x="144" y="37"/>
                    <a:pt x="161" y="37"/>
                  </a:cubicBezTo>
                  <a:cubicBezTo>
                    <a:pt x="165" y="36"/>
                    <a:pt x="168" y="36"/>
                    <a:pt x="171" y="36"/>
                  </a:cubicBezTo>
                  <a:cubicBezTo>
                    <a:pt x="205" y="36"/>
                    <a:pt x="243" y="73"/>
                    <a:pt x="260" y="81"/>
                  </a:cubicBezTo>
                  <a:cubicBezTo>
                    <a:pt x="264" y="86"/>
                    <a:pt x="269" y="88"/>
                    <a:pt x="272" y="88"/>
                  </a:cubicBezTo>
                  <a:cubicBezTo>
                    <a:pt x="275" y="88"/>
                    <a:pt x="277" y="86"/>
                    <a:pt x="277" y="81"/>
                  </a:cubicBezTo>
                  <a:cubicBezTo>
                    <a:pt x="286" y="81"/>
                    <a:pt x="286" y="72"/>
                    <a:pt x="286" y="63"/>
                  </a:cubicBezTo>
                  <a:cubicBezTo>
                    <a:pt x="278" y="63"/>
                    <a:pt x="222" y="0"/>
                    <a:pt x="1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42"/>
            <p:cNvSpPr/>
            <p:nvPr/>
          </p:nvSpPr>
          <p:spPr>
            <a:xfrm>
              <a:off x="4609618" y="909524"/>
              <a:ext cx="22467" cy="15386"/>
            </a:xfrm>
            <a:custGeom>
              <a:avLst/>
              <a:gdLst/>
              <a:ahLst/>
              <a:cxnLst/>
              <a:rect l="l" t="t" r="r" b="b"/>
              <a:pathLst>
                <a:path w="349" h="239" extrusionOk="0">
                  <a:moveTo>
                    <a:pt x="208" y="1"/>
                  </a:moveTo>
                  <a:cubicBezTo>
                    <a:pt x="180" y="1"/>
                    <a:pt x="149" y="7"/>
                    <a:pt x="117" y="24"/>
                  </a:cubicBezTo>
                  <a:cubicBezTo>
                    <a:pt x="1" y="87"/>
                    <a:pt x="1" y="212"/>
                    <a:pt x="1" y="221"/>
                  </a:cubicBezTo>
                  <a:cubicBezTo>
                    <a:pt x="1" y="229"/>
                    <a:pt x="9" y="238"/>
                    <a:pt x="18" y="238"/>
                  </a:cubicBezTo>
                  <a:cubicBezTo>
                    <a:pt x="27" y="238"/>
                    <a:pt x="36" y="229"/>
                    <a:pt x="36" y="221"/>
                  </a:cubicBezTo>
                  <a:cubicBezTo>
                    <a:pt x="36" y="221"/>
                    <a:pt x="36" y="105"/>
                    <a:pt x="134" y="51"/>
                  </a:cubicBezTo>
                  <a:cubicBezTo>
                    <a:pt x="159" y="36"/>
                    <a:pt x="183" y="31"/>
                    <a:pt x="206" y="31"/>
                  </a:cubicBezTo>
                  <a:cubicBezTo>
                    <a:pt x="266" y="31"/>
                    <a:pt x="315" y="69"/>
                    <a:pt x="322" y="69"/>
                  </a:cubicBezTo>
                  <a:cubicBezTo>
                    <a:pt x="322" y="72"/>
                    <a:pt x="324" y="73"/>
                    <a:pt x="326" y="73"/>
                  </a:cubicBezTo>
                  <a:cubicBezTo>
                    <a:pt x="332" y="73"/>
                    <a:pt x="340" y="69"/>
                    <a:pt x="340" y="69"/>
                  </a:cubicBezTo>
                  <a:cubicBezTo>
                    <a:pt x="348" y="60"/>
                    <a:pt x="348" y="51"/>
                    <a:pt x="340" y="42"/>
                  </a:cubicBezTo>
                  <a:cubicBezTo>
                    <a:pt x="333" y="42"/>
                    <a:pt x="280" y="1"/>
                    <a:pt x="208" y="1"/>
                  </a:cubicBezTo>
                  <a:close/>
                </a:path>
              </a:pathLst>
            </a:custGeom>
            <a:solidFill>
              <a:srgbClr val="38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42"/>
            <p:cNvSpPr/>
            <p:nvPr/>
          </p:nvSpPr>
          <p:spPr>
            <a:xfrm>
              <a:off x="4557925" y="928772"/>
              <a:ext cx="45449" cy="74804"/>
            </a:xfrm>
            <a:custGeom>
              <a:avLst/>
              <a:gdLst/>
              <a:ahLst/>
              <a:cxnLst/>
              <a:rect l="l" t="t" r="r" b="b"/>
              <a:pathLst>
                <a:path w="706" h="1162" extrusionOk="0">
                  <a:moveTo>
                    <a:pt x="220" y="0"/>
                  </a:moveTo>
                  <a:cubicBezTo>
                    <a:pt x="212" y="0"/>
                    <a:pt x="205" y="1"/>
                    <a:pt x="197" y="2"/>
                  </a:cubicBezTo>
                  <a:cubicBezTo>
                    <a:pt x="117" y="11"/>
                    <a:pt x="63" y="29"/>
                    <a:pt x="36" y="73"/>
                  </a:cubicBezTo>
                  <a:cubicBezTo>
                    <a:pt x="1" y="127"/>
                    <a:pt x="18" y="189"/>
                    <a:pt x="27" y="189"/>
                  </a:cubicBezTo>
                  <a:cubicBezTo>
                    <a:pt x="27" y="198"/>
                    <a:pt x="36" y="198"/>
                    <a:pt x="45" y="198"/>
                  </a:cubicBezTo>
                  <a:cubicBezTo>
                    <a:pt x="54" y="198"/>
                    <a:pt x="54" y="189"/>
                    <a:pt x="54" y="180"/>
                  </a:cubicBezTo>
                  <a:cubicBezTo>
                    <a:pt x="54" y="180"/>
                    <a:pt x="36" y="127"/>
                    <a:pt x="63" y="91"/>
                  </a:cubicBezTo>
                  <a:cubicBezTo>
                    <a:pt x="81" y="55"/>
                    <a:pt x="126" y="38"/>
                    <a:pt x="197" y="29"/>
                  </a:cubicBezTo>
                  <a:cubicBezTo>
                    <a:pt x="250" y="29"/>
                    <a:pt x="304" y="46"/>
                    <a:pt x="349" y="100"/>
                  </a:cubicBezTo>
                  <a:cubicBezTo>
                    <a:pt x="465" y="225"/>
                    <a:pt x="536" y="501"/>
                    <a:pt x="509" y="698"/>
                  </a:cubicBezTo>
                  <a:cubicBezTo>
                    <a:pt x="456" y="956"/>
                    <a:pt x="331" y="1135"/>
                    <a:pt x="322" y="1144"/>
                  </a:cubicBezTo>
                  <a:cubicBezTo>
                    <a:pt x="322" y="1144"/>
                    <a:pt x="322" y="1153"/>
                    <a:pt x="322" y="1162"/>
                  </a:cubicBezTo>
                  <a:lnTo>
                    <a:pt x="340" y="1162"/>
                  </a:lnTo>
                  <a:lnTo>
                    <a:pt x="688" y="1117"/>
                  </a:lnTo>
                  <a:cubicBezTo>
                    <a:pt x="696" y="1108"/>
                    <a:pt x="705" y="1099"/>
                    <a:pt x="705" y="1090"/>
                  </a:cubicBezTo>
                  <a:cubicBezTo>
                    <a:pt x="705" y="1090"/>
                    <a:pt x="696" y="1081"/>
                    <a:pt x="688" y="1081"/>
                  </a:cubicBezTo>
                  <a:lnTo>
                    <a:pt x="375" y="1126"/>
                  </a:lnTo>
                  <a:cubicBezTo>
                    <a:pt x="411" y="1063"/>
                    <a:pt x="500" y="912"/>
                    <a:pt x="536" y="698"/>
                  </a:cubicBezTo>
                  <a:cubicBezTo>
                    <a:pt x="572" y="501"/>
                    <a:pt x="500" y="216"/>
                    <a:pt x="375" y="82"/>
                  </a:cubicBezTo>
                  <a:cubicBezTo>
                    <a:pt x="321" y="27"/>
                    <a:pt x="273" y="0"/>
                    <a:pt x="2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2"/>
            <p:cNvSpPr/>
            <p:nvPr/>
          </p:nvSpPr>
          <p:spPr>
            <a:xfrm>
              <a:off x="4520588" y="864719"/>
              <a:ext cx="458350" cy="353097"/>
            </a:xfrm>
            <a:custGeom>
              <a:avLst/>
              <a:gdLst/>
              <a:ahLst/>
              <a:cxnLst/>
              <a:rect l="l" t="t" r="r" b="b"/>
              <a:pathLst>
                <a:path w="7120" h="5485" extrusionOk="0">
                  <a:moveTo>
                    <a:pt x="1334" y="1"/>
                  </a:moveTo>
                  <a:cubicBezTo>
                    <a:pt x="981" y="1"/>
                    <a:pt x="782" y="69"/>
                    <a:pt x="491" y="319"/>
                  </a:cubicBezTo>
                  <a:cubicBezTo>
                    <a:pt x="491" y="319"/>
                    <a:pt x="1" y="613"/>
                    <a:pt x="19" y="943"/>
                  </a:cubicBezTo>
                  <a:cubicBezTo>
                    <a:pt x="45" y="1273"/>
                    <a:pt x="242" y="1354"/>
                    <a:pt x="242" y="1354"/>
                  </a:cubicBezTo>
                  <a:lnTo>
                    <a:pt x="384" y="1282"/>
                  </a:lnTo>
                  <a:lnTo>
                    <a:pt x="759" y="1104"/>
                  </a:lnTo>
                  <a:cubicBezTo>
                    <a:pt x="759" y="1104"/>
                    <a:pt x="500" y="809"/>
                    <a:pt x="1098" y="578"/>
                  </a:cubicBezTo>
                  <a:cubicBezTo>
                    <a:pt x="1098" y="578"/>
                    <a:pt x="1257" y="1070"/>
                    <a:pt x="2065" y="1070"/>
                  </a:cubicBezTo>
                  <a:cubicBezTo>
                    <a:pt x="2154" y="1070"/>
                    <a:pt x="2250" y="1064"/>
                    <a:pt x="2356" y="1050"/>
                  </a:cubicBezTo>
                  <a:cubicBezTo>
                    <a:pt x="2436" y="970"/>
                    <a:pt x="2543" y="917"/>
                    <a:pt x="2668" y="917"/>
                  </a:cubicBezTo>
                  <a:cubicBezTo>
                    <a:pt x="2909" y="917"/>
                    <a:pt x="3105" y="1113"/>
                    <a:pt x="3105" y="1354"/>
                  </a:cubicBezTo>
                  <a:cubicBezTo>
                    <a:pt x="3105" y="1595"/>
                    <a:pt x="2909" y="1791"/>
                    <a:pt x="2668" y="1791"/>
                  </a:cubicBezTo>
                  <a:cubicBezTo>
                    <a:pt x="2615" y="1791"/>
                    <a:pt x="2561" y="1782"/>
                    <a:pt x="2517" y="1764"/>
                  </a:cubicBezTo>
                  <a:lnTo>
                    <a:pt x="2508" y="1755"/>
                  </a:lnTo>
                  <a:cubicBezTo>
                    <a:pt x="2508" y="1764"/>
                    <a:pt x="2508" y="1764"/>
                    <a:pt x="2508" y="1764"/>
                  </a:cubicBezTo>
                  <a:cubicBezTo>
                    <a:pt x="2490" y="1862"/>
                    <a:pt x="2463" y="1969"/>
                    <a:pt x="2418" y="2058"/>
                  </a:cubicBezTo>
                  <a:lnTo>
                    <a:pt x="2775" y="3129"/>
                  </a:lnTo>
                  <a:lnTo>
                    <a:pt x="6031" y="5484"/>
                  </a:lnTo>
                  <a:cubicBezTo>
                    <a:pt x="6031" y="5484"/>
                    <a:pt x="7120" y="5386"/>
                    <a:pt x="7102" y="4369"/>
                  </a:cubicBezTo>
                  <a:cubicBezTo>
                    <a:pt x="7075" y="3361"/>
                    <a:pt x="5960" y="3620"/>
                    <a:pt x="5791" y="3343"/>
                  </a:cubicBezTo>
                  <a:cubicBezTo>
                    <a:pt x="5630" y="3067"/>
                    <a:pt x="6005" y="2701"/>
                    <a:pt x="5541" y="2281"/>
                  </a:cubicBezTo>
                  <a:cubicBezTo>
                    <a:pt x="5430" y="2179"/>
                    <a:pt x="5282" y="2148"/>
                    <a:pt x="5116" y="2148"/>
                  </a:cubicBezTo>
                  <a:cubicBezTo>
                    <a:pt x="4859" y="2148"/>
                    <a:pt x="4559" y="2222"/>
                    <a:pt x="4283" y="2222"/>
                  </a:cubicBezTo>
                  <a:cubicBezTo>
                    <a:pt x="3989" y="2222"/>
                    <a:pt x="3723" y="2138"/>
                    <a:pt x="3569" y="1791"/>
                  </a:cubicBezTo>
                  <a:cubicBezTo>
                    <a:pt x="3168" y="908"/>
                    <a:pt x="2980" y="105"/>
                    <a:pt x="2070" y="42"/>
                  </a:cubicBezTo>
                  <a:cubicBezTo>
                    <a:pt x="1756" y="20"/>
                    <a:pt x="1523" y="1"/>
                    <a:pt x="1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2"/>
            <p:cNvSpPr/>
            <p:nvPr/>
          </p:nvSpPr>
          <p:spPr>
            <a:xfrm>
              <a:off x="4490718" y="934437"/>
              <a:ext cx="97142" cy="63409"/>
            </a:xfrm>
            <a:custGeom>
              <a:avLst/>
              <a:gdLst/>
              <a:ahLst/>
              <a:cxnLst/>
              <a:rect l="l" t="t" r="r" b="b"/>
              <a:pathLst>
                <a:path w="1509" h="985" extrusionOk="0">
                  <a:moveTo>
                    <a:pt x="396" y="0"/>
                  </a:moveTo>
                  <a:cubicBezTo>
                    <a:pt x="171" y="0"/>
                    <a:pt x="1" y="53"/>
                    <a:pt x="1" y="173"/>
                  </a:cubicBezTo>
                  <a:cubicBezTo>
                    <a:pt x="1" y="520"/>
                    <a:pt x="813" y="984"/>
                    <a:pt x="1071" y="984"/>
                  </a:cubicBezTo>
                  <a:cubicBezTo>
                    <a:pt x="1330" y="984"/>
                    <a:pt x="1509" y="699"/>
                    <a:pt x="1509" y="503"/>
                  </a:cubicBezTo>
                  <a:cubicBezTo>
                    <a:pt x="1509" y="206"/>
                    <a:pt x="843" y="0"/>
                    <a:pt x="3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2"/>
            <p:cNvSpPr/>
            <p:nvPr/>
          </p:nvSpPr>
          <p:spPr>
            <a:xfrm>
              <a:off x="4501662" y="943771"/>
              <a:ext cx="76413" cy="44869"/>
            </a:xfrm>
            <a:custGeom>
              <a:avLst/>
              <a:gdLst/>
              <a:ahLst/>
              <a:cxnLst/>
              <a:rect l="l" t="t" r="r" b="b"/>
              <a:pathLst>
                <a:path w="1187" h="697" extrusionOk="0">
                  <a:moveTo>
                    <a:pt x="223" y="1"/>
                  </a:moveTo>
                  <a:cubicBezTo>
                    <a:pt x="188" y="1"/>
                    <a:pt x="152" y="1"/>
                    <a:pt x="125" y="10"/>
                  </a:cubicBezTo>
                  <a:cubicBezTo>
                    <a:pt x="36" y="19"/>
                    <a:pt x="0" y="117"/>
                    <a:pt x="54" y="179"/>
                  </a:cubicBezTo>
                  <a:cubicBezTo>
                    <a:pt x="232" y="411"/>
                    <a:pt x="732" y="697"/>
                    <a:pt x="901" y="697"/>
                  </a:cubicBezTo>
                  <a:cubicBezTo>
                    <a:pt x="1071" y="697"/>
                    <a:pt x="1187" y="491"/>
                    <a:pt x="1187" y="358"/>
                  </a:cubicBezTo>
                  <a:cubicBezTo>
                    <a:pt x="1187" y="304"/>
                    <a:pt x="1098" y="215"/>
                    <a:pt x="892" y="135"/>
                  </a:cubicBezTo>
                  <a:cubicBezTo>
                    <a:pt x="696" y="54"/>
                    <a:pt x="438" y="1"/>
                    <a:pt x="2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2"/>
            <p:cNvSpPr/>
            <p:nvPr/>
          </p:nvSpPr>
          <p:spPr>
            <a:xfrm>
              <a:off x="4534943" y="952977"/>
              <a:ext cx="32831" cy="29355"/>
            </a:xfrm>
            <a:custGeom>
              <a:avLst/>
              <a:gdLst/>
              <a:ahLst/>
              <a:cxnLst/>
              <a:rect l="l" t="t" r="r" b="b"/>
              <a:pathLst>
                <a:path w="510" h="456" extrusionOk="0">
                  <a:moveTo>
                    <a:pt x="402" y="1"/>
                  </a:moveTo>
                  <a:lnTo>
                    <a:pt x="1" y="402"/>
                  </a:lnTo>
                  <a:cubicBezTo>
                    <a:pt x="36" y="420"/>
                    <a:pt x="72" y="438"/>
                    <a:pt x="108" y="455"/>
                  </a:cubicBezTo>
                  <a:lnTo>
                    <a:pt x="509" y="54"/>
                  </a:lnTo>
                  <a:cubicBezTo>
                    <a:pt x="483" y="36"/>
                    <a:pt x="447" y="18"/>
                    <a:pt x="4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2"/>
            <p:cNvSpPr/>
            <p:nvPr/>
          </p:nvSpPr>
          <p:spPr>
            <a:xfrm>
              <a:off x="4517755" y="946089"/>
              <a:ext cx="29934" cy="25879"/>
            </a:xfrm>
            <a:custGeom>
              <a:avLst/>
              <a:gdLst/>
              <a:ahLst/>
              <a:cxnLst/>
              <a:rect l="l" t="t" r="r" b="b"/>
              <a:pathLst>
                <a:path w="465" h="402" extrusionOk="0">
                  <a:moveTo>
                    <a:pt x="330" y="0"/>
                  </a:moveTo>
                  <a:lnTo>
                    <a:pt x="0" y="331"/>
                  </a:lnTo>
                  <a:cubicBezTo>
                    <a:pt x="36" y="357"/>
                    <a:pt x="63" y="375"/>
                    <a:pt x="98" y="402"/>
                  </a:cubicBezTo>
                  <a:lnTo>
                    <a:pt x="464" y="36"/>
                  </a:lnTo>
                  <a:cubicBezTo>
                    <a:pt x="419" y="27"/>
                    <a:pt x="375" y="9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2"/>
            <p:cNvSpPr/>
            <p:nvPr/>
          </p:nvSpPr>
          <p:spPr>
            <a:xfrm>
              <a:off x="4595713" y="916026"/>
              <a:ext cx="100103" cy="76349"/>
            </a:xfrm>
            <a:custGeom>
              <a:avLst/>
              <a:gdLst/>
              <a:ahLst/>
              <a:cxnLst/>
              <a:rect l="l" t="t" r="r" b="b"/>
              <a:pathLst>
                <a:path w="1555" h="1186" extrusionOk="0">
                  <a:moveTo>
                    <a:pt x="1280" y="0"/>
                  </a:moveTo>
                  <a:cubicBezTo>
                    <a:pt x="880" y="0"/>
                    <a:pt x="0" y="471"/>
                    <a:pt x="101" y="815"/>
                  </a:cubicBezTo>
                  <a:cubicBezTo>
                    <a:pt x="147" y="987"/>
                    <a:pt x="337" y="1185"/>
                    <a:pt x="551" y="1185"/>
                  </a:cubicBezTo>
                  <a:cubicBezTo>
                    <a:pt x="582" y="1185"/>
                    <a:pt x="613" y="1181"/>
                    <a:pt x="645" y="1172"/>
                  </a:cubicBezTo>
                  <a:cubicBezTo>
                    <a:pt x="895" y="1101"/>
                    <a:pt x="1555" y="432"/>
                    <a:pt x="1465" y="93"/>
                  </a:cubicBezTo>
                  <a:cubicBezTo>
                    <a:pt x="1446" y="28"/>
                    <a:pt x="1377" y="0"/>
                    <a:pt x="12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2"/>
            <p:cNvSpPr/>
            <p:nvPr/>
          </p:nvSpPr>
          <p:spPr>
            <a:xfrm>
              <a:off x="4610197" y="925939"/>
              <a:ext cx="70555" cy="56843"/>
            </a:xfrm>
            <a:custGeom>
              <a:avLst/>
              <a:gdLst/>
              <a:ahLst/>
              <a:cxnLst/>
              <a:rect l="l" t="t" r="r" b="b"/>
              <a:pathLst>
                <a:path w="1096" h="883" extrusionOk="0">
                  <a:moveTo>
                    <a:pt x="967" y="1"/>
                  </a:moveTo>
                  <a:cubicBezTo>
                    <a:pt x="963" y="1"/>
                    <a:pt x="959" y="1"/>
                    <a:pt x="955" y="1"/>
                  </a:cubicBezTo>
                  <a:cubicBezTo>
                    <a:pt x="919" y="10"/>
                    <a:pt x="884" y="19"/>
                    <a:pt x="848" y="28"/>
                  </a:cubicBezTo>
                  <a:cubicBezTo>
                    <a:pt x="643" y="82"/>
                    <a:pt x="411" y="197"/>
                    <a:pt x="241" y="331"/>
                  </a:cubicBezTo>
                  <a:cubicBezTo>
                    <a:pt x="63" y="465"/>
                    <a:pt x="0" y="572"/>
                    <a:pt x="18" y="626"/>
                  </a:cubicBezTo>
                  <a:cubicBezTo>
                    <a:pt x="50" y="737"/>
                    <a:pt x="187" y="883"/>
                    <a:pt x="330" y="883"/>
                  </a:cubicBezTo>
                  <a:cubicBezTo>
                    <a:pt x="348" y="883"/>
                    <a:pt x="366" y="880"/>
                    <a:pt x="384" y="875"/>
                  </a:cubicBezTo>
                  <a:cubicBezTo>
                    <a:pt x="554" y="831"/>
                    <a:pt x="946" y="421"/>
                    <a:pt x="1062" y="153"/>
                  </a:cubicBezTo>
                  <a:cubicBezTo>
                    <a:pt x="1096" y="77"/>
                    <a:pt x="1041" y="1"/>
                    <a:pt x="9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2"/>
            <p:cNvSpPr/>
            <p:nvPr/>
          </p:nvSpPr>
          <p:spPr>
            <a:xfrm>
              <a:off x="4618244" y="947827"/>
              <a:ext cx="37981" cy="23561"/>
            </a:xfrm>
            <a:custGeom>
              <a:avLst/>
              <a:gdLst/>
              <a:ahLst/>
              <a:cxnLst/>
              <a:rect l="l" t="t" r="r" b="b"/>
              <a:pathLst>
                <a:path w="590" h="366" extrusionOk="0">
                  <a:moveTo>
                    <a:pt x="98" y="0"/>
                  </a:moveTo>
                  <a:cubicBezTo>
                    <a:pt x="63" y="36"/>
                    <a:pt x="27" y="63"/>
                    <a:pt x="0" y="89"/>
                  </a:cubicBezTo>
                  <a:lnTo>
                    <a:pt x="500" y="366"/>
                  </a:lnTo>
                  <a:cubicBezTo>
                    <a:pt x="527" y="339"/>
                    <a:pt x="562" y="312"/>
                    <a:pt x="589" y="286"/>
                  </a:cubicBezTo>
                  <a:lnTo>
                    <a:pt x="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2"/>
            <p:cNvSpPr/>
            <p:nvPr/>
          </p:nvSpPr>
          <p:spPr>
            <a:xfrm>
              <a:off x="4635432" y="936304"/>
              <a:ext cx="33990" cy="20729"/>
            </a:xfrm>
            <a:custGeom>
              <a:avLst/>
              <a:gdLst/>
              <a:ahLst/>
              <a:cxnLst/>
              <a:rect l="l" t="t" r="r" b="b"/>
              <a:pathLst>
                <a:path w="528" h="322" extrusionOk="0">
                  <a:moveTo>
                    <a:pt x="126" y="1"/>
                  </a:moveTo>
                  <a:cubicBezTo>
                    <a:pt x="81" y="19"/>
                    <a:pt x="46" y="45"/>
                    <a:pt x="1" y="63"/>
                  </a:cubicBezTo>
                  <a:lnTo>
                    <a:pt x="456" y="322"/>
                  </a:lnTo>
                  <a:cubicBezTo>
                    <a:pt x="483" y="286"/>
                    <a:pt x="509" y="260"/>
                    <a:pt x="527" y="224"/>
                  </a:cubicBezTo>
                  <a:lnTo>
                    <a:pt x="1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2"/>
            <p:cNvSpPr/>
            <p:nvPr/>
          </p:nvSpPr>
          <p:spPr>
            <a:xfrm>
              <a:off x="4578010" y="966174"/>
              <a:ext cx="32831" cy="13841"/>
            </a:xfrm>
            <a:custGeom>
              <a:avLst/>
              <a:gdLst/>
              <a:ahLst/>
              <a:cxnLst/>
              <a:rect l="l" t="t" r="r" b="b"/>
              <a:pathLst>
                <a:path w="510" h="215" extrusionOk="0">
                  <a:moveTo>
                    <a:pt x="420" y="1"/>
                  </a:moveTo>
                  <a:lnTo>
                    <a:pt x="99" y="19"/>
                  </a:lnTo>
                  <a:lnTo>
                    <a:pt x="1" y="215"/>
                  </a:lnTo>
                  <a:lnTo>
                    <a:pt x="509" y="215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2"/>
            <p:cNvSpPr/>
            <p:nvPr/>
          </p:nvSpPr>
          <p:spPr>
            <a:xfrm>
              <a:off x="4563654" y="822168"/>
              <a:ext cx="147676" cy="77443"/>
            </a:xfrm>
            <a:custGeom>
              <a:avLst/>
              <a:gdLst/>
              <a:ahLst/>
              <a:cxnLst/>
              <a:rect l="l" t="t" r="r" b="b"/>
              <a:pathLst>
                <a:path w="2294" h="1203" extrusionOk="0">
                  <a:moveTo>
                    <a:pt x="1065" y="1"/>
                  </a:moveTo>
                  <a:cubicBezTo>
                    <a:pt x="319" y="1"/>
                    <a:pt x="1" y="846"/>
                    <a:pt x="1" y="846"/>
                  </a:cubicBezTo>
                  <a:lnTo>
                    <a:pt x="2294" y="1203"/>
                  </a:lnTo>
                  <a:cubicBezTo>
                    <a:pt x="2294" y="1203"/>
                    <a:pt x="2267" y="257"/>
                    <a:pt x="1330" y="34"/>
                  </a:cubicBezTo>
                  <a:cubicBezTo>
                    <a:pt x="1236" y="11"/>
                    <a:pt x="1148" y="1"/>
                    <a:pt x="1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42"/>
            <p:cNvSpPr/>
            <p:nvPr/>
          </p:nvSpPr>
          <p:spPr>
            <a:xfrm>
              <a:off x="4368986" y="1037887"/>
              <a:ext cx="605383" cy="437750"/>
            </a:xfrm>
            <a:custGeom>
              <a:avLst/>
              <a:gdLst/>
              <a:ahLst/>
              <a:cxnLst/>
              <a:rect l="l" t="t" r="r" b="b"/>
              <a:pathLst>
                <a:path w="9404" h="6800" extrusionOk="0">
                  <a:moveTo>
                    <a:pt x="5839" y="1"/>
                  </a:moveTo>
                  <a:cubicBezTo>
                    <a:pt x="5381" y="1"/>
                    <a:pt x="4996" y="55"/>
                    <a:pt x="4996" y="55"/>
                  </a:cubicBezTo>
                  <a:cubicBezTo>
                    <a:pt x="4996" y="55"/>
                    <a:pt x="4952" y="457"/>
                    <a:pt x="4657" y="492"/>
                  </a:cubicBezTo>
                  <a:cubicBezTo>
                    <a:pt x="4635" y="495"/>
                    <a:pt x="4613" y="496"/>
                    <a:pt x="4594" y="496"/>
                  </a:cubicBezTo>
                  <a:cubicBezTo>
                    <a:pt x="4354" y="496"/>
                    <a:pt x="4301" y="314"/>
                    <a:pt x="4301" y="314"/>
                  </a:cubicBezTo>
                  <a:cubicBezTo>
                    <a:pt x="4301" y="314"/>
                    <a:pt x="3634" y="159"/>
                    <a:pt x="3050" y="159"/>
                  </a:cubicBezTo>
                  <a:cubicBezTo>
                    <a:pt x="2758" y="159"/>
                    <a:pt x="2487" y="198"/>
                    <a:pt x="2329" y="314"/>
                  </a:cubicBezTo>
                  <a:cubicBezTo>
                    <a:pt x="1865" y="662"/>
                    <a:pt x="1" y="2482"/>
                    <a:pt x="1" y="2482"/>
                  </a:cubicBezTo>
                  <a:cubicBezTo>
                    <a:pt x="224" y="3606"/>
                    <a:pt x="1776" y="4079"/>
                    <a:pt x="1776" y="4079"/>
                  </a:cubicBezTo>
                  <a:lnTo>
                    <a:pt x="1633" y="4846"/>
                  </a:lnTo>
                  <a:lnTo>
                    <a:pt x="7476" y="6800"/>
                  </a:lnTo>
                  <a:lnTo>
                    <a:pt x="7280" y="5060"/>
                  </a:lnTo>
                  <a:lnTo>
                    <a:pt x="7280" y="5060"/>
                  </a:lnTo>
                  <a:cubicBezTo>
                    <a:pt x="7413" y="5080"/>
                    <a:pt x="7539" y="5089"/>
                    <a:pt x="7659" y="5089"/>
                  </a:cubicBezTo>
                  <a:cubicBezTo>
                    <a:pt x="8864" y="5089"/>
                    <a:pt x="9403" y="4159"/>
                    <a:pt x="9403" y="4159"/>
                  </a:cubicBezTo>
                  <a:cubicBezTo>
                    <a:pt x="9403" y="4159"/>
                    <a:pt x="7708" y="956"/>
                    <a:pt x="7236" y="377"/>
                  </a:cubicBezTo>
                  <a:cubicBezTo>
                    <a:pt x="6983" y="72"/>
                    <a:pt x="6363" y="1"/>
                    <a:pt x="58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42"/>
            <p:cNvSpPr/>
            <p:nvPr/>
          </p:nvSpPr>
          <p:spPr>
            <a:xfrm>
              <a:off x="4085288" y="1352871"/>
              <a:ext cx="283765" cy="511846"/>
            </a:xfrm>
            <a:custGeom>
              <a:avLst/>
              <a:gdLst/>
              <a:ahLst/>
              <a:cxnLst/>
              <a:rect l="l" t="t" r="r" b="b"/>
              <a:pathLst>
                <a:path w="4408" h="7951" extrusionOk="0">
                  <a:moveTo>
                    <a:pt x="2873" y="0"/>
                  </a:moveTo>
                  <a:cubicBezTo>
                    <a:pt x="2673" y="0"/>
                    <a:pt x="2468" y="51"/>
                    <a:pt x="2267" y="176"/>
                  </a:cubicBezTo>
                  <a:cubicBezTo>
                    <a:pt x="1250" y="809"/>
                    <a:pt x="1" y="6581"/>
                    <a:pt x="27" y="6715"/>
                  </a:cubicBezTo>
                  <a:cubicBezTo>
                    <a:pt x="43" y="6836"/>
                    <a:pt x="1154" y="7950"/>
                    <a:pt x="3209" y="7950"/>
                  </a:cubicBezTo>
                  <a:cubicBezTo>
                    <a:pt x="3578" y="7950"/>
                    <a:pt x="3978" y="7914"/>
                    <a:pt x="4408" y="7830"/>
                  </a:cubicBezTo>
                  <a:lnTo>
                    <a:pt x="4408" y="827"/>
                  </a:lnTo>
                  <a:cubicBezTo>
                    <a:pt x="4408" y="827"/>
                    <a:pt x="3684" y="0"/>
                    <a:pt x="28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2"/>
            <p:cNvSpPr/>
            <p:nvPr/>
          </p:nvSpPr>
          <p:spPr>
            <a:xfrm>
              <a:off x="4279956" y="1454326"/>
              <a:ext cx="14420" cy="388889"/>
            </a:xfrm>
            <a:custGeom>
              <a:avLst/>
              <a:gdLst/>
              <a:ahLst/>
              <a:cxnLst/>
              <a:rect l="l" t="t" r="r" b="b"/>
              <a:pathLst>
                <a:path w="224" h="6041" extrusionOk="0">
                  <a:moveTo>
                    <a:pt x="19" y="1"/>
                  </a:moveTo>
                  <a:cubicBezTo>
                    <a:pt x="10" y="1"/>
                    <a:pt x="1" y="9"/>
                    <a:pt x="1" y="18"/>
                  </a:cubicBezTo>
                  <a:lnTo>
                    <a:pt x="188" y="6022"/>
                  </a:lnTo>
                  <a:cubicBezTo>
                    <a:pt x="188" y="6031"/>
                    <a:pt x="197" y="6040"/>
                    <a:pt x="206" y="6040"/>
                  </a:cubicBezTo>
                  <a:cubicBezTo>
                    <a:pt x="215" y="6040"/>
                    <a:pt x="224" y="6031"/>
                    <a:pt x="224" y="6022"/>
                  </a:cubicBezTo>
                  <a:lnTo>
                    <a:pt x="37" y="18"/>
                  </a:lnTo>
                  <a:cubicBezTo>
                    <a:pt x="37" y="9"/>
                    <a:pt x="28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2"/>
            <p:cNvSpPr/>
            <p:nvPr/>
          </p:nvSpPr>
          <p:spPr>
            <a:xfrm>
              <a:off x="4368986" y="1132710"/>
              <a:ext cx="584718" cy="183083"/>
            </a:xfrm>
            <a:custGeom>
              <a:avLst/>
              <a:gdLst/>
              <a:ahLst/>
              <a:cxnLst/>
              <a:rect l="l" t="t" r="r" b="b"/>
              <a:pathLst>
                <a:path w="9083" h="2844" extrusionOk="0">
                  <a:moveTo>
                    <a:pt x="1044" y="1"/>
                  </a:moveTo>
                  <a:cubicBezTo>
                    <a:pt x="500" y="509"/>
                    <a:pt x="10" y="991"/>
                    <a:pt x="1" y="1009"/>
                  </a:cubicBezTo>
                  <a:cubicBezTo>
                    <a:pt x="1" y="1009"/>
                    <a:pt x="2" y="1009"/>
                    <a:pt x="6" y="1009"/>
                  </a:cubicBezTo>
                  <a:cubicBezTo>
                    <a:pt x="70" y="1009"/>
                    <a:pt x="703" y="1017"/>
                    <a:pt x="1776" y="1321"/>
                  </a:cubicBezTo>
                  <a:cubicBezTo>
                    <a:pt x="2900" y="1651"/>
                    <a:pt x="3614" y="2561"/>
                    <a:pt x="4898" y="2784"/>
                  </a:cubicBezTo>
                  <a:cubicBezTo>
                    <a:pt x="5128" y="2825"/>
                    <a:pt x="5337" y="2843"/>
                    <a:pt x="5531" y="2843"/>
                  </a:cubicBezTo>
                  <a:cubicBezTo>
                    <a:pt x="6428" y="2843"/>
                    <a:pt x="6987" y="2455"/>
                    <a:pt x="7655" y="2169"/>
                  </a:cubicBezTo>
                  <a:cubicBezTo>
                    <a:pt x="7921" y="2055"/>
                    <a:pt x="8204" y="2017"/>
                    <a:pt x="8467" y="2017"/>
                  </a:cubicBezTo>
                  <a:cubicBezTo>
                    <a:pt x="8697" y="2017"/>
                    <a:pt x="8911" y="2046"/>
                    <a:pt x="9082" y="2079"/>
                  </a:cubicBezTo>
                  <a:cubicBezTo>
                    <a:pt x="8895" y="1740"/>
                    <a:pt x="8654" y="1303"/>
                    <a:pt x="8413" y="857"/>
                  </a:cubicBezTo>
                  <a:cubicBezTo>
                    <a:pt x="8241" y="814"/>
                    <a:pt x="8062" y="795"/>
                    <a:pt x="7878" y="795"/>
                  </a:cubicBezTo>
                  <a:cubicBezTo>
                    <a:pt x="6812" y="795"/>
                    <a:pt x="5583" y="1415"/>
                    <a:pt x="4605" y="1415"/>
                  </a:cubicBezTo>
                  <a:cubicBezTo>
                    <a:pt x="4500" y="1415"/>
                    <a:pt x="4399" y="1408"/>
                    <a:pt x="4301" y="1392"/>
                  </a:cubicBezTo>
                  <a:cubicBezTo>
                    <a:pt x="3007" y="1178"/>
                    <a:pt x="2614" y="349"/>
                    <a:pt x="1838" y="108"/>
                  </a:cubicBezTo>
                  <a:cubicBezTo>
                    <a:pt x="1553" y="19"/>
                    <a:pt x="1276" y="1"/>
                    <a:pt x="10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2"/>
            <p:cNvSpPr/>
            <p:nvPr/>
          </p:nvSpPr>
          <p:spPr>
            <a:xfrm>
              <a:off x="4796239" y="1126981"/>
              <a:ext cx="54075" cy="348655"/>
            </a:xfrm>
            <a:custGeom>
              <a:avLst/>
              <a:gdLst/>
              <a:ahLst/>
              <a:cxnLst/>
              <a:rect l="l" t="t" r="r" b="b"/>
              <a:pathLst>
                <a:path w="840" h="5416" extrusionOk="0">
                  <a:moveTo>
                    <a:pt x="1" y="1"/>
                  </a:moveTo>
                  <a:lnTo>
                    <a:pt x="420" y="5282"/>
                  </a:lnTo>
                  <a:lnTo>
                    <a:pt x="839" y="5416"/>
                  </a:lnTo>
                  <a:lnTo>
                    <a:pt x="643" y="367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A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2"/>
            <p:cNvSpPr/>
            <p:nvPr/>
          </p:nvSpPr>
          <p:spPr>
            <a:xfrm>
              <a:off x="4451707" y="1109729"/>
              <a:ext cx="70104" cy="190743"/>
            </a:xfrm>
            <a:custGeom>
              <a:avLst/>
              <a:gdLst/>
              <a:ahLst/>
              <a:cxnLst/>
              <a:rect l="l" t="t" r="r" b="b"/>
              <a:pathLst>
                <a:path w="1089" h="2963" extrusionOk="0">
                  <a:moveTo>
                    <a:pt x="1089" y="1"/>
                  </a:moveTo>
                  <a:lnTo>
                    <a:pt x="0" y="2766"/>
                  </a:lnTo>
                  <a:cubicBezTo>
                    <a:pt x="277" y="2900"/>
                    <a:pt x="491" y="2963"/>
                    <a:pt x="491" y="2963"/>
                  </a:cubicBezTo>
                  <a:lnTo>
                    <a:pt x="1089" y="1"/>
                  </a:lnTo>
                  <a:close/>
                </a:path>
              </a:pathLst>
            </a:custGeom>
            <a:solidFill>
              <a:srgbClr val="E8A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42"/>
            <p:cNvSpPr/>
            <p:nvPr/>
          </p:nvSpPr>
          <p:spPr>
            <a:xfrm>
              <a:off x="4703218" y="898452"/>
              <a:ext cx="289494" cy="277971"/>
            </a:xfrm>
            <a:custGeom>
              <a:avLst/>
              <a:gdLst/>
              <a:ahLst/>
              <a:cxnLst/>
              <a:rect l="l" t="t" r="r" b="b"/>
              <a:pathLst>
                <a:path w="4497" h="4318" extrusionOk="0">
                  <a:moveTo>
                    <a:pt x="19" y="0"/>
                  </a:moveTo>
                  <a:cubicBezTo>
                    <a:pt x="10" y="0"/>
                    <a:pt x="1" y="9"/>
                    <a:pt x="1" y="18"/>
                  </a:cubicBezTo>
                  <a:cubicBezTo>
                    <a:pt x="1" y="36"/>
                    <a:pt x="63" y="1499"/>
                    <a:pt x="964" y="1766"/>
                  </a:cubicBezTo>
                  <a:cubicBezTo>
                    <a:pt x="1292" y="1866"/>
                    <a:pt x="1543" y="1894"/>
                    <a:pt x="1749" y="1894"/>
                  </a:cubicBezTo>
                  <a:cubicBezTo>
                    <a:pt x="1874" y="1894"/>
                    <a:pt x="1981" y="1884"/>
                    <a:pt x="2079" y="1873"/>
                  </a:cubicBezTo>
                  <a:cubicBezTo>
                    <a:pt x="2168" y="1865"/>
                    <a:pt x="2248" y="1857"/>
                    <a:pt x="2325" y="1857"/>
                  </a:cubicBezTo>
                  <a:cubicBezTo>
                    <a:pt x="2412" y="1857"/>
                    <a:pt x="2494" y="1867"/>
                    <a:pt x="2579" y="1900"/>
                  </a:cubicBezTo>
                  <a:cubicBezTo>
                    <a:pt x="2748" y="1963"/>
                    <a:pt x="2704" y="2123"/>
                    <a:pt x="2650" y="2328"/>
                  </a:cubicBezTo>
                  <a:cubicBezTo>
                    <a:pt x="2597" y="2569"/>
                    <a:pt x="2525" y="2837"/>
                    <a:pt x="2802" y="3024"/>
                  </a:cubicBezTo>
                  <a:cubicBezTo>
                    <a:pt x="3052" y="3185"/>
                    <a:pt x="3194" y="3212"/>
                    <a:pt x="3355" y="3238"/>
                  </a:cubicBezTo>
                  <a:cubicBezTo>
                    <a:pt x="3507" y="3265"/>
                    <a:pt x="3658" y="3292"/>
                    <a:pt x="3926" y="3452"/>
                  </a:cubicBezTo>
                  <a:cubicBezTo>
                    <a:pt x="4461" y="3765"/>
                    <a:pt x="4363" y="4300"/>
                    <a:pt x="4363" y="4300"/>
                  </a:cubicBezTo>
                  <a:cubicBezTo>
                    <a:pt x="4363" y="4309"/>
                    <a:pt x="4363" y="4318"/>
                    <a:pt x="4372" y="4318"/>
                  </a:cubicBezTo>
                  <a:lnTo>
                    <a:pt x="4381" y="4318"/>
                  </a:lnTo>
                  <a:cubicBezTo>
                    <a:pt x="4381" y="4318"/>
                    <a:pt x="4390" y="4318"/>
                    <a:pt x="4390" y="4309"/>
                  </a:cubicBezTo>
                  <a:cubicBezTo>
                    <a:pt x="4390" y="4300"/>
                    <a:pt x="4497" y="3756"/>
                    <a:pt x="3944" y="3426"/>
                  </a:cubicBezTo>
                  <a:cubicBezTo>
                    <a:pt x="3667" y="3256"/>
                    <a:pt x="3507" y="3229"/>
                    <a:pt x="3355" y="3203"/>
                  </a:cubicBezTo>
                  <a:cubicBezTo>
                    <a:pt x="3203" y="3185"/>
                    <a:pt x="3061" y="3158"/>
                    <a:pt x="2820" y="2997"/>
                  </a:cubicBezTo>
                  <a:cubicBezTo>
                    <a:pt x="2561" y="2828"/>
                    <a:pt x="2623" y="2569"/>
                    <a:pt x="2686" y="2337"/>
                  </a:cubicBezTo>
                  <a:cubicBezTo>
                    <a:pt x="2739" y="2132"/>
                    <a:pt x="2784" y="1945"/>
                    <a:pt x="2588" y="1873"/>
                  </a:cubicBezTo>
                  <a:cubicBezTo>
                    <a:pt x="2488" y="1837"/>
                    <a:pt x="2394" y="1825"/>
                    <a:pt x="2296" y="1825"/>
                  </a:cubicBezTo>
                  <a:cubicBezTo>
                    <a:pt x="2227" y="1825"/>
                    <a:pt x="2156" y="1830"/>
                    <a:pt x="2079" y="1838"/>
                  </a:cubicBezTo>
                  <a:cubicBezTo>
                    <a:pt x="1979" y="1848"/>
                    <a:pt x="1868" y="1858"/>
                    <a:pt x="1740" y="1858"/>
                  </a:cubicBezTo>
                  <a:cubicBezTo>
                    <a:pt x="1537" y="1858"/>
                    <a:pt x="1290" y="1833"/>
                    <a:pt x="973" y="1740"/>
                  </a:cubicBezTo>
                  <a:cubicBezTo>
                    <a:pt x="90" y="1472"/>
                    <a:pt x="36" y="36"/>
                    <a:pt x="36" y="18"/>
                  </a:cubicBezTo>
                  <a:cubicBezTo>
                    <a:pt x="36" y="9"/>
                    <a:pt x="27" y="0"/>
                    <a:pt x="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42"/>
            <p:cNvSpPr/>
            <p:nvPr/>
          </p:nvSpPr>
          <p:spPr>
            <a:xfrm>
              <a:off x="4571701" y="900705"/>
              <a:ext cx="20729" cy="29934"/>
            </a:xfrm>
            <a:custGeom>
              <a:avLst/>
              <a:gdLst/>
              <a:ahLst/>
              <a:cxnLst/>
              <a:rect l="l" t="t" r="r" b="b"/>
              <a:pathLst>
                <a:path w="322" h="465" extrusionOk="0">
                  <a:moveTo>
                    <a:pt x="304" y="1"/>
                  </a:moveTo>
                  <a:cubicBezTo>
                    <a:pt x="295" y="1"/>
                    <a:pt x="72" y="36"/>
                    <a:pt x="28" y="179"/>
                  </a:cubicBezTo>
                  <a:cubicBezTo>
                    <a:pt x="1" y="259"/>
                    <a:pt x="36" y="349"/>
                    <a:pt x="135" y="465"/>
                  </a:cubicBezTo>
                  <a:lnTo>
                    <a:pt x="161" y="465"/>
                  </a:lnTo>
                  <a:cubicBezTo>
                    <a:pt x="161" y="456"/>
                    <a:pt x="161" y="447"/>
                    <a:pt x="161" y="438"/>
                  </a:cubicBezTo>
                  <a:cubicBezTo>
                    <a:pt x="63" y="340"/>
                    <a:pt x="28" y="259"/>
                    <a:pt x="54" y="188"/>
                  </a:cubicBezTo>
                  <a:cubicBezTo>
                    <a:pt x="99" y="63"/>
                    <a:pt x="304" y="27"/>
                    <a:pt x="304" y="27"/>
                  </a:cubicBezTo>
                  <a:cubicBezTo>
                    <a:pt x="313" y="27"/>
                    <a:pt x="322" y="19"/>
                    <a:pt x="322" y="10"/>
                  </a:cubicBezTo>
                  <a:cubicBezTo>
                    <a:pt x="322" y="1"/>
                    <a:pt x="313" y="1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42"/>
            <p:cNvSpPr/>
            <p:nvPr/>
          </p:nvSpPr>
          <p:spPr>
            <a:xfrm>
              <a:off x="4520009" y="881714"/>
              <a:ext cx="63860" cy="44934"/>
            </a:xfrm>
            <a:custGeom>
              <a:avLst/>
              <a:gdLst/>
              <a:ahLst/>
              <a:cxnLst/>
              <a:rect l="l" t="t" r="r" b="b"/>
              <a:pathLst>
                <a:path w="992" h="698" extrusionOk="0">
                  <a:moveTo>
                    <a:pt x="926" y="1"/>
                  </a:moveTo>
                  <a:cubicBezTo>
                    <a:pt x="790" y="1"/>
                    <a:pt x="393" y="19"/>
                    <a:pt x="170" y="242"/>
                  </a:cubicBezTo>
                  <a:cubicBezTo>
                    <a:pt x="54" y="358"/>
                    <a:pt x="1" y="501"/>
                    <a:pt x="10" y="679"/>
                  </a:cubicBezTo>
                  <a:cubicBezTo>
                    <a:pt x="10" y="688"/>
                    <a:pt x="19" y="697"/>
                    <a:pt x="28" y="697"/>
                  </a:cubicBezTo>
                  <a:cubicBezTo>
                    <a:pt x="37" y="697"/>
                    <a:pt x="45" y="688"/>
                    <a:pt x="45" y="679"/>
                  </a:cubicBezTo>
                  <a:cubicBezTo>
                    <a:pt x="37" y="510"/>
                    <a:pt x="90" y="367"/>
                    <a:pt x="197" y="260"/>
                  </a:cubicBezTo>
                  <a:cubicBezTo>
                    <a:pt x="410" y="54"/>
                    <a:pt x="793" y="36"/>
                    <a:pt x="926" y="36"/>
                  </a:cubicBezTo>
                  <a:cubicBezTo>
                    <a:pt x="955" y="36"/>
                    <a:pt x="972" y="37"/>
                    <a:pt x="973" y="37"/>
                  </a:cubicBezTo>
                  <a:cubicBezTo>
                    <a:pt x="982" y="37"/>
                    <a:pt x="991" y="28"/>
                    <a:pt x="991" y="19"/>
                  </a:cubicBezTo>
                  <a:cubicBezTo>
                    <a:pt x="991" y="10"/>
                    <a:pt x="982" y="1"/>
                    <a:pt x="973" y="1"/>
                  </a:cubicBezTo>
                  <a:cubicBezTo>
                    <a:pt x="970" y="1"/>
                    <a:pt x="953" y="1"/>
                    <a:pt x="9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42"/>
            <p:cNvSpPr/>
            <p:nvPr/>
          </p:nvSpPr>
          <p:spPr>
            <a:xfrm>
              <a:off x="4358686" y="1025913"/>
              <a:ext cx="133192" cy="308099"/>
            </a:xfrm>
            <a:custGeom>
              <a:avLst/>
              <a:gdLst/>
              <a:ahLst/>
              <a:cxnLst/>
              <a:rect l="l" t="t" r="r" b="b"/>
              <a:pathLst>
                <a:path w="2069" h="4786" extrusionOk="0">
                  <a:moveTo>
                    <a:pt x="821" y="0"/>
                  </a:moveTo>
                  <a:lnTo>
                    <a:pt x="89" y="3640"/>
                  </a:lnTo>
                  <a:cubicBezTo>
                    <a:pt x="0" y="4176"/>
                    <a:pt x="366" y="4684"/>
                    <a:pt x="910" y="4773"/>
                  </a:cubicBezTo>
                  <a:cubicBezTo>
                    <a:pt x="963" y="4782"/>
                    <a:pt x="1016" y="4786"/>
                    <a:pt x="1067" y="4786"/>
                  </a:cubicBezTo>
                  <a:cubicBezTo>
                    <a:pt x="1615" y="4786"/>
                    <a:pt x="2068" y="4328"/>
                    <a:pt x="2052" y="3765"/>
                  </a:cubicBezTo>
                  <a:lnTo>
                    <a:pt x="19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42"/>
            <p:cNvSpPr/>
            <p:nvPr/>
          </p:nvSpPr>
          <p:spPr>
            <a:xfrm>
              <a:off x="4411473" y="929416"/>
              <a:ext cx="86198" cy="96563"/>
            </a:xfrm>
            <a:custGeom>
              <a:avLst/>
              <a:gdLst/>
              <a:ahLst/>
              <a:cxnLst/>
              <a:rect l="l" t="t" r="r" b="b"/>
              <a:pathLst>
                <a:path w="1339" h="1500" extrusionOk="0">
                  <a:moveTo>
                    <a:pt x="117" y="1"/>
                  </a:moveTo>
                  <a:lnTo>
                    <a:pt x="1" y="1499"/>
                  </a:lnTo>
                  <a:lnTo>
                    <a:pt x="1098" y="1499"/>
                  </a:lnTo>
                  <a:lnTo>
                    <a:pt x="1339" y="313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42"/>
            <p:cNvSpPr/>
            <p:nvPr/>
          </p:nvSpPr>
          <p:spPr>
            <a:xfrm>
              <a:off x="4431043" y="933085"/>
              <a:ext cx="39076" cy="52144"/>
            </a:xfrm>
            <a:custGeom>
              <a:avLst/>
              <a:gdLst/>
              <a:ahLst/>
              <a:cxnLst/>
              <a:rect l="l" t="t" r="r" b="b"/>
              <a:pathLst>
                <a:path w="607" h="810" extrusionOk="0">
                  <a:moveTo>
                    <a:pt x="440" y="1"/>
                  </a:moveTo>
                  <a:cubicBezTo>
                    <a:pt x="405" y="1"/>
                    <a:pt x="369" y="12"/>
                    <a:pt x="339" y="33"/>
                  </a:cubicBezTo>
                  <a:lnTo>
                    <a:pt x="0" y="327"/>
                  </a:lnTo>
                  <a:lnTo>
                    <a:pt x="134" y="809"/>
                  </a:lnTo>
                  <a:lnTo>
                    <a:pt x="562" y="247"/>
                  </a:lnTo>
                  <a:cubicBezTo>
                    <a:pt x="607" y="185"/>
                    <a:pt x="598" y="95"/>
                    <a:pt x="544" y="42"/>
                  </a:cubicBezTo>
                  <a:cubicBezTo>
                    <a:pt x="516" y="14"/>
                    <a:pt x="479" y="1"/>
                    <a:pt x="440" y="1"/>
                  </a:cubicBez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42"/>
            <p:cNvSpPr/>
            <p:nvPr/>
          </p:nvSpPr>
          <p:spPr>
            <a:xfrm>
              <a:off x="4418941" y="877144"/>
              <a:ext cx="48346" cy="58646"/>
            </a:xfrm>
            <a:custGeom>
              <a:avLst/>
              <a:gdLst/>
              <a:ahLst/>
              <a:cxnLst/>
              <a:rect l="l" t="t" r="r" b="b"/>
              <a:pathLst>
                <a:path w="751" h="911" extrusionOk="0">
                  <a:moveTo>
                    <a:pt x="625" y="1"/>
                  </a:moveTo>
                  <a:cubicBezTo>
                    <a:pt x="581" y="1"/>
                    <a:pt x="536" y="19"/>
                    <a:pt x="518" y="54"/>
                  </a:cubicBezTo>
                  <a:lnTo>
                    <a:pt x="1" y="813"/>
                  </a:lnTo>
                  <a:lnTo>
                    <a:pt x="375" y="911"/>
                  </a:lnTo>
                  <a:lnTo>
                    <a:pt x="714" y="170"/>
                  </a:lnTo>
                  <a:cubicBezTo>
                    <a:pt x="750" y="99"/>
                    <a:pt x="706" y="10"/>
                    <a:pt x="6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42"/>
            <p:cNvSpPr/>
            <p:nvPr/>
          </p:nvSpPr>
          <p:spPr>
            <a:xfrm>
              <a:off x="4440764" y="870191"/>
              <a:ext cx="54654" cy="73645"/>
            </a:xfrm>
            <a:custGeom>
              <a:avLst/>
              <a:gdLst/>
              <a:ahLst/>
              <a:cxnLst/>
              <a:rect l="l" t="t" r="r" b="b"/>
              <a:pathLst>
                <a:path w="849" h="1144" extrusionOk="0">
                  <a:moveTo>
                    <a:pt x="693" y="0"/>
                  </a:moveTo>
                  <a:cubicBezTo>
                    <a:pt x="645" y="0"/>
                    <a:pt x="595" y="25"/>
                    <a:pt x="572" y="64"/>
                  </a:cubicBezTo>
                  <a:lnTo>
                    <a:pt x="1" y="1055"/>
                  </a:lnTo>
                  <a:lnTo>
                    <a:pt x="375" y="1144"/>
                  </a:lnTo>
                  <a:lnTo>
                    <a:pt x="813" y="189"/>
                  </a:lnTo>
                  <a:cubicBezTo>
                    <a:pt x="848" y="109"/>
                    <a:pt x="804" y="20"/>
                    <a:pt x="714" y="2"/>
                  </a:cubicBezTo>
                  <a:cubicBezTo>
                    <a:pt x="708" y="1"/>
                    <a:pt x="700" y="0"/>
                    <a:pt x="6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42"/>
            <p:cNvSpPr/>
            <p:nvPr/>
          </p:nvSpPr>
          <p:spPr>
            <a:xfrm>
              <a:off x="4462007" y="889697"/>
              <a:ext cx="47766" cy="58195"/>
            </a:xfrm>
            <a:custGeom>
              <a:avLst/>
              <a:gdLst/>
              <a:ahLst/>
              <a:cxnLst/>
              <a:rect l="l" t="t" r="r" b="b"/>
              <a:pathLst>
                <a:path w="742" h="904" extrusionOk="0">
                  <a:moveTo>
                    <a:pt x="599" y="0"/>
                  </a:moveTo>
                  <a:cubicBezTo>
                    <a:pt x="561" y="0"/>
                    <a:pt x="525" y="25"/>
                    <a:pt x="509" y="56"/>
                  </a:cubicBezTo>
                  <a:lnTo>
                    <a:pt x="1" y="814"/>
                  </a:lnTo>
                  <a:lnTo>
                    <a:pt x="367" y="903"/>
                  </a:lnTo>
                  <a:lnTo>
                    <a:pt x="706" y="163"/>
                  </a:lnTo>
                  <a:cubicBezTo>
                    <a:pt x="741" y="91"/>
                    <a:pt x="697" y="11"/>
                    <a:pt x="616" y="2"/>
                  </a:cubicBezTo>
                  <a:cubicBezTo>
                    <a:pt x="611" y="1"/>
                    <a:pt x="605" y="0"/>
                    <a:pt x="5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42"/>
            <p:cNvSpPr/>
            <p:nvPr/>
          </p:nvSpPr>
          <p:spPr>
            <a:xfrm>
              <a:off x="4467801" y="908172"/>
              <a:ext cx="56907" cy="53496"/>
            </a:xfrm>
            <a:custGeom>
              <a:avLst/>
              <a:gdLst/>
              <a:ahLst/>
              <a:cxnLst/>
              <a:rect l="l" t="t" r="r" b="b"/>
              <a:pathLst>
                <a:path w="884" h="831" extrusionOk="0">
                  <a:moveTo>
                    <a:pt x="745" y="1"/>
                  </a:moveTo>
                  <a:cubicBezTo>
                    <a:pt x="717" y="1"/>
                    <a:pt x="687" y="13"/>
                    <a:pt x="669" y="36"/>
                  </a:cubicBezTo>
                  <a:lnTo>
                    <a:pt x="0" y="661"/>
                  </a:lnTo>
                  <a:lnTo>
                    <a:pt x="339" y="830"/>
                  </a:lnTo>
                  <a:lnTo>
                    <a:pt x="839" y="188"/>
                  </a:lnTo>
                  <a:cubicBezTo>
                    <a:pt x="883" y="126"/>
                    <a:pt x="856" y="36"/>
                    <a:pt x="785" y="10"/>
                  </a:cubicBezTo>
                  <a:cubicBezTo>
                    <a:pt x="773" y="4"/>
                    <a:pt x="759" y="1"/>
                    <a:pt x="7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42"/>
            <p:cNvSpPr/>
            <p:nvPr/>
          </p:nvSpPr>
          <p:spPr>
            <a:xfrm>
              <a:off x="4429884" y="932055"/>
              <a:ext cx="41393" cy="54268"/>
            </a:xfrm>
            <a:custGeom>
              <a:avLst/>
              <a:gdLst/>
              <a:ahLst/>
              <a:cxnLst/>
              <a:rect l="l" t="t" r="r" b="b"/>
              <a:pathLst>
                <a:path w="643" h="843" extrusionOk="0">
                  <a:moveTo>
                    <a:pt x="455" y="1"/>
                  </a:moveTo>
                  <a:cubicBezTo>
                    <a:pt x="416" y="1"/>
                    <a:pt x="378" y="14"/>
                    <a:pt x="348" y="40"/>
                  </a:cubicBezTo>
                  <a:lnTo>
                    <a:pt x="9" y="334"/>
                  </a:lnTo>
                  <a:cubicBezTo>
                    <a:pt x="0" y="334"/>
                    <a:pt x="0" y="343"/>
                    <a:pt x="9" y="352"/>
                  </a:cubicBezTo>
                  <a:cubicBezTo>
                    <a:pt x="9" y="357"/>
                    <a:pt x="14" y="359"/>
                    <a:pt x="18" y="359"/>
                  </a:cubicBezTo>
                  <a:cubicBezTo>
                    <a:pt x="23" y="359"/>
                    <a:pt x="27" y="357"/>
                    <a:pt x="27" y="352"/>
                  </a:cubicBezTo>
                  <a:lnTo>
                    <a:pt x="366" y="67"/>
                  </a:lnTo>
                  <a:cubicBezTo>
                    <a:pt x="393" y="45"/>
                    <a:pt x="426" y="33"/>
                    <a:pt x="460" y="33"/>
                  </a:cubicBezTo>
                  <a:cubicBezTo>
                    <a:pt x="493" y="33"/>
                    <a:pt x="527" y="45"/>
                    <a:pt x="553" y="67"/>
                  </a:cubicBezTo>
                  <a:cubicBezTo>
                    <a:pt x="607" y="120"/>
                    <a:pt x="607" y="192"/>
                    <a:pt x="571" y="254"/>
                  </a:cubicBezTo>
                  <a:lnTo>
                    <a:pt x="143" y="816"/>
                  </a:lnTo>
                  <a:cubicBezTo>
                    <a:pt x="134" y="825"/>
                    <a:pt x="134" y="834"/>
                    <a:pt x="143" y="843"/>
                  </a:cubicBezTo>
                  <a:lnTo>
                    <a:pt x="152" y="843"/>
                  </a:lnTo>
                  <a:cubicBezTo>
                    <a:pt x="161" y="843"/>
                    <a:pt x="161" y="843"/>
                    <a:pt x="170" y="834"/>
                  </a:cubicBezTo>
                  <a:lnTo>
                    <a:pt x="589" y="272"/>
                  </a:lnTo>
                  <a:cubicBezTo>
                    <a:pt x="643" y="201"/>
                    <a:pt x="634" y="102"/>
                    <a:pt x="571" y="49"/>
                  </a:cubicBezTo>
                  <a:cubicBezTo>
                    <a:pt x="539" y="17"/>
                    <a:pt x="497" y="1"/>
                    <a:pt x="4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42"/>
            <p:cNvSpPr/>
            <p:nvPr/>
          </p:nvSpPr>
          <p:spPr>
            <a:xfrm>
              <a:off x="4850249" y="1330855"/>
              <a:ext cx="280868" cy="292391"/>
            </a:xfrm>
            <a:custGeom>
              <a:avLst/>
              <a:gdLst/>
              <a:ahLst/>
              <a:cxnLst/>
              <a:rect l="l" t="t" r="r" b="b"/>
              <a:pathLst>
                <a:path w="4363" h="4542" extrusionOk="0">
                  <a:moveTo>
                    <a:pt x="1588" y="1"/>
                  </a:moveTo>
                  <a:cubicBezTo>
                    <a:pt x="1312" y="253"/>
                    <a:pt x="857" y="535"/>
                    <a:pt x="196" y="535"/>
                  </a:cubicBezTo>
                  <a:cubicBezTo>
                    <a:pt x="133" y="535"/>
                    <a:pt x="68" y="532"/>
                    <a:pt x="0" y="527"/>
                  </a:cubicBezTo>
                  <a:lnTo>
                    <a:pt x="0" y="527"/>
                  </a:lnTo>
                  <a:lnTo>
                    <a:pt x="170" y="1410"/>
                  </a:lnTo>
                  <a:cubicBezTo>
                    <a:pt x="215" y="1660"/>
                    <a:pt x="348" y="1892"/>
                    <a:pt x="554" y="2061"/>
                  </a:cubicBezTo>
                  <a:lnTo>
                    <a:pt x="3533" y="4541"/>
                  </a:lnTo>
                  <a:lnTo>
                    <a:pt x="4363" y="3444"/>
                  </a:lnTo>
                  <a:cubicBezTo>
                    <a:pt x="4363" y="3444"/>
                    <a:pt x="1713" y="571"/>
                    <a:pt x="1713" y="545"/>
                  </a:cubicBezTo>
                  <a:cubicBezTo>
                    <a:pt x="1713" y="527"/>
                    <a:pt x="1588" y="1"/>
                    <a:pt x="15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2"/>
            <p:cNvSpPr/>
            <p:nvPr/>
          </p:nvSpPr>
          <p:spPr>
            <a:xfrm>
              <a:off x="5060432" y="1552561"/>
              <a:ext cx="109180" cy="106283"/>
            </a:xfrm>
            <a:custGeom>
              <a:avLst/>
              <a:gdLst/>
              <a:ahLst/>
              <a:cxnLst/>
              <a:rect l="l" t="t" r="r" b="b"/>
              <a:pathLst>
                <a:path w="1696" h="1651" extrusionOk="0">
                  <a:moveTo>
                    <a:pt x="1098" y="0"/>
                  </a:moveTo>
                  <a:lnTo>
                    <a:pt x="1" y="705"/>
                  </a:lnTo>
                  <a:lnTo>
                    <a:pt x="661" y="1650"/>
                  </a:lnTo>
                  <a:lnTo>
                    <a:pt x="1696" y="696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2"/>
            <p:cNvSpPr/>
            <p:nvPr/>
          </p:nvSpPr>
          <p:spPr>
            <a:xfrm>
              <a:off x="5138518" y="1586422"/>
              <a:ext cx="58066" cy="63216"/>
            </a:xfrm>
            <a:custGeom>
              <a:avLst/>
              <a:gdLst/>
              <a:ahLst/>
              <a:cxnLst/>
              <a:rect l="l" t="t" r="r" b="b"/>
              <a:pathLst>
                <a:path w="902" h="982" extrusionOk="0">
                  <a:moveTo>
                    <a:pt x="197" y="0"/>
                  </a:moveTo>
                  <a:lnTo>
                    <a:pt x="1" y="348"/>
                  </a:lnTo>
                  <a:lnTo>
                    <a:pt x="483" y="527"/>
                  </a:lnTo>
                  <a:lnTo>
                    <a:pt x="607" y="884"/>
                  </a:lnTo>
                  <a:cubicBezTo>
                    <a:pt x="625" y="946"/>
                    <a:pt x="688" y="982"/>
                    <a:pt x="750" y="982"/>
                  </a:cubicBezTo>
                  <a:cubicBezTo>
                    <a:pt x="848" y="973"/>
                    <a:pt x="902" y="875"/>
                    <a:pt x="875" y="794"/>
                  </a:cubicBezTo>
                  <a:lnTo>
                    <a:pt x="732" y="339"/>
                  </a:lnTo>
                  <a:cubicBezTo>
                    <a:pt x="715" y="313"/>
                    <a:pt x="697" y="286"/>
                    <a:pt x="670" y="268"/>
                  </a:cubicBezTo>
                  <a:lnTo>
                    <a:pt x="1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42"/>
            <p:cNvSpPr/>
            <p:nvPr/>
          </p:nvSpPr>
          <p:spPr>
            <a:xfrm>
              <a:off x="5125900" y="1605928"/>
              <a:ext cx="50019" cy="69010"/>
            </a:xfrm>
            <a:custGeom>
              <a:avLst/>
              <a:gdLst/>
              <a:ahLst/>
              <a:cxnLst/>
              <a:rect l="l" t="t" r="r" b="b"/>
              <a:pathLst>
                <a:path w="777" h="1072" extrusionOk="0">
                  <a:moveTo>
                    <a:pt x="259" y="1"/>
                  </a:moveTo>
                  <a:lnTo>
                    <a:pt x="1" y="295"/>
                  </a:lnTo>
                  <a:lnTo>
                    <a:pt x="429" y="572"/>
                  </a:lnTo>
                  <a:lnTo>
                    <a:pt x="482" y="946"/>
                  </a:lnTo>
                  <a:cubicBezTo>
                    <a:pt x="491" y="1009"/>
                    <a:pt x="545" y="1062"/>
                    <a:pt x="607" y="1071"/>
                  </a:cubicBezTo>
                  <a:cubicBezTo>
                    <a:pt x="612" y="1072"/>
                    <a:pt x="617" y="1072"/>
                    <a:pt x="622" y="1072"/>
                  </a:cubicBezTo>
                  <a:cubicBezTo>
                    <a:pt x="712" y="1072"/>
                    <a:pt x="776" y="995"/>
                    <a:pt x="768" y="911"/>
                  </a:cubicBezTo>
                  <a:lnTo>
                    <a:pt x="714" y="447"/>
                  </a:lnTo>
                  <a:cubicBezTo>
                    <a:pt x="714" y="411"/>
                    <a:pt x="696" y="375"/>
                    <a:pt x="670" y="349"/>
                  </a:cubicBezTo>
                  <a:lnTo>
                    <a:pt x="25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42"/>
            <p:cNvSpPr/>
            <p:nvPr/>
          </p:nvSpPr>
          <p:spPr>
            <a:xfrm>
              <a:off x="5100086" y="1616871"/>
              <a:ext cx="50534" cy="69010"/>
            </a:xfrm>
            <a:custGeom>
              <a:avLst/>
              <a:gdLst/>
              <a:ahLst/>
              <a:cxnLst/>
              <a:rect l="l" t="t" r="r" b="b"/>
              <a:pathLst>
                <a:path w="785" h="1072" extrusionOk="0">
                  <a:moveTo>
                    <a:pt x="259" y="0"/>
                  </a:moveTo>
                  <a:lnTo>
                    <a:pt x="0" y="295"/>
                  </a:lnTo>
                  <a:lnTo>
                    <a:pt x="437" y="571"/>
                  </a:lnTo>
                  <a:lnTo>
                    <a:pt x="482" y="946"/>
                  </a:lnTo>
                  <a:cubicBezTo>
                    <a:pt x="491" y="1008"/>
                    <a:pt x="544" y="1062"/>
                    <a:pt x="616" y="1071"/>
                  </a:cubicBezTo>
                  <a:cubicBezTo>
                    <a:pt x="620" y="1071"/>
                    <a:pt x="625" y="1071"/>
                    <a:pt x="629" y="1071"/>
                  </a:cubicBezTo>
                  <a:cubicBezTo>
                    <a:pt x="713" y="1071"/>
                    <a:pt x="784" y="995"/>
                    <a:pt x="767" y="910"/>
                  </a:cubicBezTo>
                  <a:lnTo>
                    <a:pt x="714" y="437"/>
                  </a:lnTo>
                  <a:cubicBezTo>
                    <a:pt x="714" y="411"/>
                    <a:pt x="696" y="375"/>
                    <a:pt x="669" y="357"/>
                  </a:cubicBezTo>
                  <a:lnTo>
                    <a:pt x="2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2"/>
            <p:cNvSpPr/>
            <p:nvPr/>
          </p:nvSpPr>
          <p:spPr>
            <a:xfrm>
              <a:off x="5092619" y="1624339"/>
              <a:ext cx="28776" cy="66178"/>
            </a:xfrm>
            <a:custGeom>
              <a:avLst/>
              <a:gdLst/>
              <a:ahLst/>
              <a:cxnLst/>
              <a:rect l="l" t="t" r="r" b="b"/>
              <a:pathLst>
                <a:path w="447" h="1028" extrusionOk="0">
                  <a:moveTo>
                    <a:pt x="241" y="0"/>
                  </a:moveTo>
                  <a:lnTo>
                    <a:pt x="0" y="107"/>
                  </a:lnTo>
                  <a:lnTo>
                    <a:pt x="161" y="535"/>
                  </a:lnTo>
                  <a:lnTo>
                    <a:pt x="63" y="857"/>
                  </a:lnTo>
                  <a:cubicBezTo>
                    <a:pt x="45" y="919"/>
                    <a:pt x="63" y="981"/>
                    <a:pt x="116" y="1008"/>
                  </a:cubicBezTo>
                  <a:cubicBezTo>
                    <a:pt x="137" y="1021"/>
                    <a:pt x="161" y="1028"/>
                    <a:pt x="184" y="1028"/>
                  </a:cubicBezTo>
                  <a:cubicBezTo>
                    <a:pt x="239" y="1028"/>
                    <a:pt x="291" y="993"/>
                    <a:pt x="303" y="937"/>
                  </a:cubicBezTo>
                  <a:lnTo>
                    <a:pt x="437" y="544"/>
                  </a:lnTo>
                  <a:cubicBezTo>
                    <a:pt x="446" y="509"/>
                    <a:pt x="446" y="473"/>
                    <a:pt x="437" y="446"/>
                  </a:cubicBezTo>
                  <a:lnTo>
                    <a:pt x="24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2"/>
            <p:cNvSpPr/>
            <p:nvPr/>
          </p:nvSpPr>
          <p:spPr>
            <a:xfrm>
              <a:off x="4226590" y="1363043"/>
              <a:ext cx="142462" cy="501417"/>
            </a:xfrm>
            <a:custGeom>
              <a:avLst/>
              <a:gdLst/>
              <a:ahLst/>
              <a:cxnLst/>
              <a:rect l="l" t="t" r="r" b="b"/>
              <a:pathLst>
                <a:path w="2213" h="7789" extrusionOk="0">
                  <a:moveTo>
                    <a:pt x="1329" y="0"/>
                  </a:moveTo>
                  <a:cubicBezTo>
                    <a:pt x="928" y="223"/>
                    <a:pt x="580" y="616"/>
                    <a:pt x="375" y="1285"/>
                  </a:cubicBezTo>
                  <a:cubicBezTo>
                    <a:pt x="0" y="2543"/>
                    <a:pt x="803" y="5772"/>
                    <a:pt x="1374" y="7788"/>
                  </a:cubicBezTo>
                  <a:cubicBezTo>
                    <a:pt x="1642" y="7770"/>
                    <a:pt x="1918" y="7735"/>
                    <a:pt x="2213" y="7672"/>
                  </a:cubicBezTo>
                  <a:lnTo>
                    <a:pt x="2213" y="669"/>
                  </a:lnTo>
                  <a:cubicBezTo>
                    <a:pt x="2213" y="669"/>
                    <a:pt x="1838" y="241"/>
                    <a:pt x="1329" y="0"/>
                  </a:cubicBezTo>
                  <a:close/>
                </a:path>
              </a:pathLst>
            </a:custGeom>
            <a:solidFill>
              <a:srgbClr val="4354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2"/>
            <p:cNvSpPr/>
            <p:nvPr/>
          </p:nvSpPr>
          <p:spPr>
            <a:xfrm>
              <a:off x="4850249" y="1330855"/>
              <a:ext cx="102292" cy="57487"/>
            </a:xfrm>
            <a:custGeom>
              <a:avLst/>
              <a:gdLst/>
              <a:ahLst/>
              <a:cxnLst/>
              <a:rect l="l" t="t" r="r" b="b"/>
              <a:pathLst>
                <a:path w="1589" h="893" extrusionOk="0">
                  <a:moveTo>
                    <a:pt x="1588" y="1"/>
                  </a:moveTo>
                  <a:lnTo>
                    <a:pt x="1588" y="1"/>
                  </a:lnTo>
                  <a:cubicBezTo>
                    <a:pt x="1312" y="250"/>
                    <a:pt x="848" y="536"/>
                    <a:pt x="188" y="536"/>
                  </a:cubicBezTo>
                  <a:cubicBezTo>
                    <a:pt x="125" y="536"/>
                    <a:pt x="63" y="536"/>
                    <a:pt x="0" y="527"/>
                  </a:cubicBezTo>
                  <a:lnTo>
                    <a:pt x="0" y="527"/>
                  </a:lnTo>
                  <a:lnTo>
                    <a:pt x="72" y="893"/>
                  </a:lnTo>
                  <a:cubicBezTo>
                    <a:pt x="1214" y="795"/>
                    <a:pt x="1588" y="1"/>
                    <a:pt x="1588" y="1"/>
                  </a:cubicBezTo>
                  <a:close/>
                </a:path>
              </a:pathLst>
            </a:custGeom>
            <a:solidFill>
              <a:srgbClr val="F3A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2"/>
            <p:cNvSpPr/>
            <p:nvPr/>
          </p:nvSpPr>
          <p:spPr>
            <a:xfrm>
              <a:off x="4248413" y="1341027"/>
              <a:ext cx="584074" cy="688104"/>
            </a:xfrm>
            <a:custGeom>
              <a:avLst/>
              <a:gdLst/>
              <a:ahLst/>
              <a:cxnLst/>
              <a:rect l="l" t="t" r="r" b="b"/>
              <a:pathLst>
                <a:path w="9073" h="10689" extrusionOk="0">
                  <a:moveTo>
                    <a:pt x="2605" y="0"/>
                  </a:moveTo>
                  <a:cubicBezTo>
                    <a:pt x="1861" y="0"/>
                    <a:pt x="934" y="288"/>
                    <a:pt x="562" y="1538"/>
                  </a:cubicBezTo>
                  <a:cubicBezTo>
                    <a:pt x="0" y="3438"/>
                    <a:pt x="2079" y="9754"/>
                    <a:pt x="2079" y="9754"/>
                  </a:cubicBezTo>
                  <a:cubicBezTo>
                    <a:pt x="2079" y="9754"/>
                    <a:pt x="3133" y="10689"/>
                    <a:pt x="4654" y="10689"/>
                  </a:cubicBezTo>
                  <a:cubicBezTo>
                    <a:pt x="4853" y="10689"/>
                    <a:pt x="5059" y="10673"/>
                    <a:pt x="5273" y="10637"/>
                  </a:cubicBezTo>
                  <a:cubicBezTo>
                    <a:pt x="7110" y="10316"/>
                    <a:pt x="7628" y="8781"/>
                    <a:pt x="7628" y="8781"/>
                  </a:cubicBezTo>
                  <a:lnTo>
                    <a:pt x="4184" y="3679"/>
                  </a:lnTo>
                  <a:lnTo>
                    <a:pt x="4184" y="3679"/>
                  </a:lnTo>
                  <a:cubicBezTo>
                    <a:pt x="4184" y="3679"/>
                    <a:pt x="5839" y="4398"/>
                    <a:pt x="7022" y="4398"/>
                  </a:cubicBezTo>
                  <a:cubicBezTo>
                    <a:pt x="7246" y="4398"/>
                    <a:pt x="7452" y="4373"/>
                    <a:pt x="7628" y="4312"/>
                  </a:cubicBezTo>
                  <a:cubicBezTo>
                    <a:pt x="8734" y="3928"/>
                    <a:pt x="8894" y="3206"/>
                    <a:pt x="9073" y="2001"/>
                  </a:cubicBezTo>
                  <a:lnTo>
                    <a:pt x="3506" y="137"/>
                  </a:lnTo>
                  <a:cubicBezTo>
                    <a:pt x="3321" y="76"/>
                    <a:pt x="2988" y="0"/>
                    <a:pt x="26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2"/>
            <p:cNvSpPr/>
            <p:nvPr/>
          </p:nvSpPr>
          <p:spPr>
            <a:xfrm>
              <a:off x="4453445" y="1511748"/>
              <a:ext cx="331982" cy="395778"/>
            </a:xfrm>
            <a:custGeom>
              <a:avLst/>
              <a:gdLst/>
              <a:ahLst/>
              <a:cxnLst/>
              <a:rect l="l" t="t" r="r" b="b"/>
              <a:pathLst>
                <a:path w="5157" h="6148" extrusionOk="0">
                  <a:moveTo>
                    <a:pt x="9" y="1"/>
                  </a:moveTo>
                  <a:cubicBezTo>
                    <a:pt x="0" y="10"/>
                    <a:pt x="0" y="18"/>
                    <a:pt x="0" y="18"/>
                  </a:cubicBezTo>
                  <a:lnTo>
                    <a:pt x="2846" y="6138"/>
                  </a:lnTo>
                  <a:cubicBezTo>
                    <a:pt x="2846" y="6147"/>
                    <a:pt x="2855" y="6147"/>
                    <a:pt x="2855" y="6147"/>
                  </a:cubicBezTo>
                  <a:lnTo>
                    <a:pt x="2864" y="6147"/>
                  </a:lnTo>
                  <a:cubicBezTo>
                    <a:pt x="2873" y="6147"/>
                    <a:pt x="2873" y="6129"/>
                    <a:pt x="2873" y="6129"/>
                  </a:cubicBezTo>
                  <a:lnTo>
                    <a:pt x="45" y="36"/>
                  </a:lnTo>
                  <a:lnTo>
                    <a:pt x="45" y="36"/>
                  </a:lnTo>
                  <a:cubicBezTo>
                    <a:pt x="384" y="134"/>
                    <a:pt x="3167" y="893"/>
                    <a:pt x="3988" y="937"/>
                  </a:cubicBezTo>
                  <a:cubicBezTo>
                    <a:pt x="4013" y="939"/>
                    <a:pt x="4038" y="939"/>
                    <a:pt x="4063" y="939"/>
                  </a:cubicBezTo>
                  <a:cubicBezTo>
                    <a:pt x="4887" y="939"/>
                    <a:pt x="5156" y="232"/>
                    <a:pt x="5156" y="224"/>
                  </a:cubicBezTo>
                  <a:cubicBezTo>
                    <a:pt x="5156" y="215"/>
                    <a:pt x="5156" y="206"/>
                    <a:pt x="5147" y="206"/>
                  </a:cubicBezTo>
                  <a:cubicBezTo>
                    <a:pt x="5145" y="203"/>
                    <a:pt x="5142" y="202"/>
                    <a:pt x="5140" y="202"/>
                  </a:cubicBezTo>
                  <a:cubicBezTo>
                    <a:pt x="5134" y="202"/>
                    <a:pt x="5130" y="208"/>
                    <a:pt x="5130" y="215"/>
                  </a:cubicBezTo>
                  <a:cubicBezTo>
                    <a:pt x="5121" y="223"/>
                    <a:pt x="4869" y="904"/>
                    <a:pt x="4064" y="904"/>
                  </a:cubicBezTo>
                  <a:cubicBezTo>
                    <a:pt x="4039" y="904"/>
                    <a:pt x="4014" y="903"/>
                    <a:pt x="3988" y="902"/>
                  </a:cubicBezTo>
                  <a:cubicBezTo>
                    <a:pt x="3122" y="857"/>
                    <a:pt x="54" y="10"/>
                    <a:pt x="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1" name="Google Shape;1351;p42"/>
          <p:cNvSpPr/>
          <p:nvPr/>
        </p:nvSpPr>
        <p:spPr>
          <a:xfrm>
            <a:off x="7079682" y="2207160"/>
            <a:ext cx="1344317" cy="326175"/>
          </a:xfrm>
          <a:custGeom>
            <a:avLst/>
            <a:gdLst/>
            <a:ahLst/>
            <a:cxnLst/>
            <a:rect l="l" t="t" r="r" b="b"/>
            <a:pathLst>
              <a:path w="7138" h="1732" extrusionOk="0">
                <a:moveTo>
                  <a:pt x="5527" y="1"/>
                </a:moveTo>
                <a:cubicBezTo>
                  <a:pt x="4897" y="1"/>
                  <a:pt x="5001" y="640"/>
                  <a:pt x="4550" y="715"/>
                </a:cubicBezTo>
                <a:cubicBezTo>
                  <a:pt x="4492" y="725"/>
                  <a:pt x="4436" y="730"/>
                  <a:pt x="4381" y="730"/>
                </a:cubicBezTo>
                <a:cubicBezTo>
                  <a:pt x="4103" y="730"/>
                  <a:pt x="3867" y="614"/>
                  <a:pt x="3609" y="614"/>
                </a:cubicBezTo>
                <a:cubicBezTo>
                  <a:pt x="3492" y="614"/>
                  <a:pt x="3371" y="638"/>
                  <a:pt x="3239" y="706"/>
                </a:cubicBezTo>
                <a:cubicBezTo>
                  <a:pt x="2766" y="956"/>
                  <a:pt x="2427" y="1125"/>
                  <a:pt x="2070" y="1143"/>
                </a:cubicBezTo>
                <a:cubicBezTo>
                  <a:pt x="1713" y="1161"/>
                  <a:pt x="1428" y="1732"/>
                  <a:pt x="0" y="1732"/>
                </a:cubicBezTo>
                <a:lnTo>
                  <a:pt x="7137" y="1732"/>
                </a:lnTo>
                <a:cubicBezTo>
                  <a:pt x="7137" y="1732"/>
                  <a:pt x="6441" y="108"/>
                  <a:pt x="5665" y="10"/>
                </a:cubicBezTo>
                <a:cubicBezTo>
                  <a:pt x="5616" y="4"/>
                  <a:pt x="5570" y="1"/>
                  <a:pt x="5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273;p42"/>
          <p:cNvSpPr txBox="1">
            <a:spLocks noGrp="1"/>
          </p:cNvSpPr>
          <p:nvPr>
            <p:ph type="subTitle" idx="15"/>
          </p:nvPr>
        </p:nvSpPr>
        <p:spPr>
          <a:xfrm>
            <a:off x="668709" y="3046813"/>
            <a:ext cx="4818373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Аутсорсинг</a:t>
            </a:r>
            <a:endParaRPr b="1" dirty="0"/>
          </a:p>
        </p:txBody>
      </p:sp>
      <p:sp>
        <p:nvSpPr>
          <p:cNvPr id="92" name="Google Shape;1268;p42"/>
          <p:cNvSpPr txBox="1">
            <a:spLocks noGrp="1"/>
          </p:cNvSpPr>
          <p:nvPr>
            <p:ph type="subTitle" idx="7"/>
          </p:nvPr>
        </p:nvSpPr>
        <p:spPr>
          <a:xfrm>
            <a:off x="675552" y="3366541"/>
            <a:ext cx="4830573" cy="3175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Bahnschrift SemiLight SemiConde" panose="020B0502040204020203" pitchFamily="34" charset="0"/>
              </a:rPr>
              <a:t>В ходе работы над проектом воспользуемся услугами аутсорсинга по разработке приложения </a:t>
            </a:r>
            <a:endParaRPr sz="1600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685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720000" y="254833"/>
            <a:ext cx="7704000" cy="857267"/>
          </a:xfrm>
        </p:spPr>
        <p:txBody>
          <a:bodyPr/>
          <a:lstStyle/>
          <a:p>
            <a:r>
              <a:rPr lang="ru-RU" dirty="0"/>
              <a:t>Роль проекта в обеспечении технологического суверенитета страны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20861"/>
              </p:ext>
            </p:extLst>
          </p:nvPr>
        </p:nvGraphicFramePr>
        <p:xfrm>
          <a:off x="720000" y="1386590"/>
          <a:ext cx="7509600" cy="210424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607816">
                  <a:extLst>
                    <a:ext uri="{9D8B030D-6E8A-4147-A177-3AD203B41FA5}">
                      <a16:colId xmlns:a16="http://schemas.microsoft.com/office/drawing/2014/main" val="243325959"/>
                    </a:ext>
                  </a:extLst>
                </a:gridCol>
                <a:gridCol w="4901784">
                  <a:extLst>
                    <a:ext uri="{9D8B030D-6E8A-4147-A177-3AD203B41FA5}">
                      <a16:colId xmlns:a16="http://schemas.microsoft.com/office/drawing/2014/main" val="2429511938"/>
                    </a:ext>
                  </a:extLst>
                </a:gridCol>
              </a:tblGrid>
              <a:tr h="36725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Роль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Оценка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208542"/>
                  </a:ext>
                </a:extLst>
              </a:tr>
              <a:tr h="578995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Bahnschrift SemiLight SemiConde" panose="020B0502040204020203" pitchFamily="34" charset="0"/>
                        </a:rPr>
                        <a:t>Инновационность</a:t>
                      </a:r>
                      <a:endParaRPr lang="ru-RU" sz="1600" dirty="0">
                        <a:latin typeface="Bahnschrift SemiLight SemiConde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Инновация мирового</a:t>
                      </a:r>
                      <a:r>
                        <a:rPr lang="ru-RU" sz="1600" baseline="0" dirty="0">
                          <a:latin typeface="Bahnschrift SemiLight SemiConde" panose="020B0502040204020203" pitchFamily="34" charset="0"/>
                        </a:rPr>
                        <a:t> уровня</a:t>
                      </a:r>
                      <a:endParaRPr lang="ru-RU" sz="1600" dirty="0">
                        <a:latin typeface="Bahnschrift SemiLight SemiConde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107356"/>
                  </a:ext>
                </a:extLst>
              </a:tr>
              <a:tr h="57899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Рынок НТИ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2"/>
                        </a:rPr>
                        <a:t>EduNet</a:t>
                      </a: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endParaRPr lang="ru-RU" sz="1600" dirty="0">
                        <a:latin typeface="Bahnschrift SemiLight SemiConde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248955"/>
                  </a:ext>
                </a:extLst>
              </a:tr>
              <a:tr h="57899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Сквозные технологии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Bahnschrift SemiLight SemiConde" panose="020B0502040204020203" pitchFamily="34" charset="0"/>
                        </a:rPr>
                        <a:t>Нейротехнологии</a:t>
                      </a:r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 и искусственный интеллект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47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523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41"/>
          <p:cNvSpPr/>
          <p:nvPr/>
        </p:nvSpPr>
        <p:spPr>
          <a:xfrm>
            <a:off x="292900" y="495647"/>
            <a:ext cx="8558100" cy="70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6" name="Google Shape;1246;p41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Методика 5</a:t>
            </a:r>
            <a:r>
              <a:rPr lang="en-US" dirty="0"/>
              <a:t>W</a:t>
            </a:r>
            <a:r>
              <a:rPr lang="ru-RU" dirty="0"/>
              <a:t> Шеррингтона</a:t>
            </a:r>
            <a:br>
              <a:rPr lang="ru-RU" dirty="0"/>
            </a:br>
            <a:endParaRPr dirty="0"/>
          </a:p>
        </p:txBody>
      </p:sp>
      <p:graphicFrame>
        <p:nvGraphicFramePr>
          <p:cNvPr id="1250" name="Google Shape;1250;p41"/>
          <p:cNvGraphicFramePr/>
          <p:nvPr>
            <p:extLst>
              <p:ext uri="{D42A27DB-BD31-4B8C-83A1-F6EECF244321}">
                <p14:modId xmlns:p14="http://schemas.microsoft.com/office/powerpoint/2010/main" val="3252549464"/>
              </p:ext>
            </p:extLst>
          </p:nvPr>
        </p:nvGraphicFramePr>
        <p:xfrm>
          <a:off x="719950" y="1469037"/>
          <a:ext cx="7704000" cy="2825647"/>
        </p:xfrm>
        <a:graphic>
          <a:graphicData uri="http://schemas.openxmlformats.org/drawingml/2006/table">
            <a:tbl>
              <a:tblPr>
                <a:noFill/>
                <a:tableStyleId>{0D141380-2F06-4A16-895A-121C381F6B96}</a:tableStyleId>
              </a:tblPr>
              <a:tblGrid>
                <a:gridCol w="2416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dk1"/>
                          </a:solidFill>
                          <a:latin typeface="Paytone One"/>
                          <a:ea typeface="Paytone One"/>
                          <a:cs typeface="Paytone One"/>
                          <a:sym typeface="Paytone One"/>
                        </a:rPr>
                        <a:t>What</a:t>
                      </a:r>
                      <a:r>
                        <a:rPr lang="ru-RU" sz="1100" dirty="0">
                          <a:solidFill>
                            <a:schemeClr val="dk1"/>
                          </a:solidFill>
                          <a:latin typeface="Paytone One"/>
                          <a:ea typeface="Paytone One"/>
                          <a:cs typeface="Paytone One"/>
                          <a:sym typeface="Paytone One"/>
                        </a:rPr>
                        <a:t>?</a:t>
                      </a:r>
                      <a:endParaRPr sz="1100" dirty="0">
                        <a:solidFill>
                          <a:schemeClr val="dk1"/>
                        </a:solidFill>
                        <a:latin typeface="Paytone One"/>
                        <a:ea typeface="Paytone One"/>
                        <a:cs typeface="Paytone One"/>
                        <a:sym typeface="Paytone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Bahnschrift SemiLight SemiConde" panose="020B0502040204020203" pitchFamily="34" charset="0"/>
                          <a:ea typeface="Actor"/>
                          <a:cs typeface="Actor"/>
                          <a:sym typeface="Actor"/>
                        </a:rPr>
                        <a:t>Мобильное приложение с аудиогидами</a:t>
                      </a:r>
                      <a:endParaRPr sz="1400" dirty="0">
                        <a:solidFill>
                          <a:schemeClr val="dk1"/>
                        </a:solidFill>
                        <a:latin typeface="Bahnschrift SemiLight SemiConde" panose="020B0502040204020203" pitchFamily="34" charset="0"/>
                        <a:ea typeface="Actor"/>
                        <a:cs typeface="Actor"/>
                        <a:sym typeface="Acto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14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dk1"/>
                          </a:solidFill>
                          <a:latin typeface="Paytone One"/>
                          <a:ea typeface="Paytone One"/>
                          <a:cs typeface="Paytone One"/>
                          <a:sym typeface="Paytone One"/>
                        </a:rPr>
                        <a:t>Who?</a:t>
                      </a:r>
                      <a:endParaRPr sz="1100" dirty="0">
                        <a:solidFill>
                          <a:schemeClr val="dk1"/>
                        </a:solidFill>
                        <a:latin typeface="Paytone One"/>
                        <a:ea typeface="Paytone One"/>
                        <a:cs typeface="Paytone One"/>
                        <a:sym typeface="Paytone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Bahnschrift SemiLight SemiConde" panose="020B0502040204020203" pitchFamily="34" charset="0"/>
                          <a:ea typeface="Actor"/>
                          <a:cs typeface="Actor"/>
                          <a:sym typeface="Actor"/>
                        </a:rPr>
                        <a:t>В основном женский</a:t>
                      </a: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Bahnschrift SemiLight SemiConde" panose="020B0502040204020203" pitchFamily="34" charset="0"/>
                          <a:ea typeface="Actor"/>
                          <a:cs typeface="Actor"/>
                          <a:sym typeface="Actor"/>
                        </a:rPr>
                        <a:t> пол, молодежь(18-50), жители РФ, наличие заинтересованности в деятельности какой-либо </a:t>
                      </a:r>
                      <a:r>
                        <a:rPr lang="ru-RU" sz="1400" baseline="0" dirty="0" err="1">
                          <a:solidFill>
                            <a:schemeClr val="dk1"/>
                          </a:solidFill>
                          <a:latin typeface="Bahnschrift SemiLight SemiConde" panose="020B0502040204020203" pitchFamily="34" charset="0"/>
                          <a:ea typeface="Actor"/>
                          <a:cs typeface="Actor"/>
                          <a:sym typeface="Actor"/>
                        </a:rPr>
                        <a:t>медийной</a:t>
                      </a: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Bahnschrift SemiLight SemiConde" panose="020B0502040204020203" pitchFamily="34" charset="0"/>
                          <a:ea typeface="Actor"/>
                          <a:cs typeface="Actor"/>
                          <a:sym typeface="Actor"/>
                        </a:rPr>
                        <a:t> личности</a:t>
                      </a:r>
                      <a:endParaRPr sz="1400" dirty="0">
                        <a:solidFill>
                          <a:schemeClr val="dk1"/>
                        </a:solidFill>
                        <a:latin typeface="Bahnschrift SemiLight SemiConde" panose="020B0502040204020203" pitchFamily="34" charset="0"/>
                        <a:ea typeface="Actor"/>
                        <a:cs typeface="Actor"/>
                        <a:sym typeface="Acto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1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dk1"/>
                          </a:solidFill>
                          <a:latin typeface="Paytone One"/>
                          <a:ea typeface="Paytone One"/>
                          <a:cs typeface="Paytone One"/>
                          <a:sym typeface="Paytone One"/>
                        </a:rPr>
                        <a:t>Why?</a:t>
                      </a:r>
                      <a:endParaRPr sz="1100" dirty="0">
                        <a:solidFill>
                          <a:schemeClr val="dk1"/>
                        </a:solidFill>
                        <a:latin typeface="Paytone One"/>
                        <a:ea typeface="Paytone One"/>
                        <a:cs typeface="Paytone One"/>
                        <a:sym typeface="Paytone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Bahnschrift SemiLight SemiConde" panose="020B0502040204020203" pitchFamily="34" charset="0"/>
                          <a:ea typeface="Actor"/>
                          <a:cs typeface="Actor"/>
                          <a:sym typeface="Actor"/>
                        </a:rPr>
                        <a:t>Проблема:</a:t>
                      </a: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Bahnschrift SemiLight SemiConde" panose="020B0502040204020203" pitchFamily="34" charset="0"/>
                          <a:ea typeface="Actor"/>
                          <a:cs typeface="Actor"/>
                          <a:sym typeface="Actor"/>
                        </a:rPr>
                        <a:t> отсутствие возможности встретиться вживую с кумиром по разным причинам</a:t>
                      </a:r>
                      <a:endParaRPr sz="1400" dirty="0">
                        <a:solidFill>
                          <a:schemeClr val="dk1"/>
                        </a:solidFill>
                        <a:latin typeface="Bahnschrift SemiLight SemiConde" panose="020B0502040204020203" pitchFamily="34" charset="0"/>
                        <a:ea typeface="Actor"/>
                        <a:cs typeface="Actor"/>
                        <a:sym typeface="Acto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dk1"/>
                          </a:solidFill>
                          <a:latin typeface="Paytone One"/>
                          <a:ea typeface="Paytone One"/>
                          <a:cs typeface="Paytone One"/>
                          <a:sym typeface="Paytone One"/>
                        </a:rPr>
                        <a:t>When?</a:t>
                      </a:r>
                      <a:endParaRPr sz="1100" dirty="0">
                        <a:solidFill>
                          <a:schemeClr val="dk1"/>
                        </a:solidFill>
                        <a:latin typeface="Paytone One"/>
                        <a:ea typeface="Paytone One"/>
                        <a:cs typeface="Paytone One"/>
                        <a:sym typeface="Paytone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Bahnschrift SemiLight SemiConde" panose="020B0502040204020203" pitchFamily="34" charset="0"/>
                          <a:ea typeface="Actor"/>
                          <a:cs typeface="Actor"/>
                          <a:sym typeface="Actor"/>
                        </a:rPr>
                        <a:t>Всесезонный</a:t>
                      </a:r>
                      <a:endParaRPr sz="1400" dirty="0">
                        <a:solidFill>
                          <a:schemeClr val="dk1"/>
                        </a:solidFill>
                        <a:latin typeface="Bahnschrift SemiLight SemiConde" panose="020B0502040204020203" pitchFamily="34" charset="0"/>
                        <a:ea typeface="Actor"/>
                        <a:cs typeface="Actor"/>
                        <a:sym typeface="Acto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dk1"/>
                          </a:solidFill>
                          <a:latin typeface="Paytone One"/>
                          <a:ea typeface="Paytone One"/>
                          <a:cs typeface="Paytone One"/>
                          <a:sym typeface="Paytone One"/>
                        </a:rPr>
                        <a:t>Where?</a:t>
                      </a:r>
                      <a:endParaRPr sz="1100" dirty="0">
                        <a:solidFill>
                          <a:schemeClr val="dk1"/>
                        </a:solidFill>
                        <a:latin typeface="Paytone One"/>
                        <a:ea typeface="Paytone One"/>
                        <a:cs typeface="Paytone One"/>
                        <a:sym typeface="Paytone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Bahnschrift SemiLight SemiConde" panose="020B0502040204020203" pitchFamily="34" charset="0"/>
                          <a:ea typeface="Actor"/>
                          <a:cs typeface="Actor"/>
                          <a:sym typeface="Actor"/>
                        </a:rPr>
                        <a:t>Интернет, туристические</a:t>
                      </a:r>
                      <a:r>
                        <a:rPr lang="ru-RU" sz="1400" baseline="0" dirty="0">
                          <a:solidFill>
                            <a:schemeClr val="dk1"/>
                          </a:solidFill>
                          <a:latin typeface="Bahnschrift SemiLight SemiConde" panose="020B0502040204020203" pitchFamily="34" charset="0"/>
                          <a:ea typeface="Actor"/>
                          <a:cs typeface="Actor"/>
                          <a:sym typeface="Actor"/>
                        </a:rPr>
                        <a:t> бюро, фирмы, «сарафанное радио»</a:t>
                      </a:r>
                      <a:endParaRPr sz="1400" dirty="0">
                        <a:solidFill>
                          <a:schemeClr val="dk1"/>
                        </a:solidFill>
                        <a:latin typeface="Bahnschrift SemiLight SemiConde" panose="020B0502040204020203" pitchFamily="34" charset="0"/>
                        <a:ea typeface="Actor"/>
                        <a:cs typeface="Actor"/>
                        <a:sym typeface="Acto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2475" y="1266825"/>
            <a:ext cx="75342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dk1"/>
                </a:solidFill>
                <a:latin typeface="Bahnschrift SemiLight SemiConde" panose="020B0502040204020203" pitchFamily="34" charset="0"/>
                <a:ea typeface="Actor"/>
                <a:cs typeface="Actor"/>
                <a:sym typeface="Actor"/>
              </a:rPr>
              <a:t>В основном - женский пол, жители РФ, наличие заинтересованности в деятельности какой-либо </a:t>
            </a:r>
            <a:r>
              <a:rPr lang="ru-RU" sz="1600" dirty="0" err="1">
                <a:solidFill>
                  <a:schemeClr val="dk1"/>
                </a:solidFill>
                <a:latin typeface="Bahnschrift SemiLight SemiConde" panose="020B0502040204020203" pitchFamily="34" charset="0"/>
                <a:ea typeface="Actor"/>
                <a:cs typeface="Actor"/>
                <a:sym typeface="Actor"/>
              </a:rPr>
              <a:t>медийной</a:t>
            </a:r>
            <a:r>
              <a:rPr lang="ru-RU" sz="1600" dirty="0">
                <a:solidFill>
                  <a:schemeClr val="dk1"/>
                </a:solidFill>
                <a:latin typeface="Bahnschrift SemiLight SemiConde" panose="020B0502040204020203" pitchFamily="34" charset="0"/>
                <a:ea typeface="Actor"/>
                <a:cs typeface="Actor"/>
                <a:sym typeface="Actor"/>
              </a:rPr>
              <a:t> личности</a:t>
            </a:r>
          </a:p>
          <a:p>
            <a:endParaRPr lang="ru-RU" sz="1600" dirty="0">
              <a:solidFill>
                <a:schemeClr val="dk1"/>
              </a:solidFill>
              <a:latin typeface="Bahnschrift SemiLight SemiConde" panose="020B0502040204020203" pitchFamily="34" charset="0"/>
              <a:sym typeface="Actor"/>
            </a:endParaRPr>
          </a:p>
          <a:p>
            <a:r>
              <a:rPr lang="ru-RU" sz="1600" dirty="0">
                <a:solidFill>
                  <a:schemeClr val="dk1"/>
                </a:solidFill>
                <a:latin typeface="Bahnschrift SemiLight SemiConde" panose="020B0502040204020203" pitchFamily="34" charset="0"/>
                <a:sym typeface="Actor"/>
              </a:rPr>
              <a:t>Возрастные группы (средний доход, руб.)</a:t>
            </a:r>
          </a:p>
          <a:p>
            <a:pPr marL="342900" indent="-342900">
              <a:buAutoNum type="arabicParenR"/>
            </a:pPr>
            <a:r>
              <a:rPr lang="ru-RU" sz="1600" dirty="0">
                <a:solidFill>
                  <a:schemeClr val="dk1"/>
                </a:solidFill>
                <a:latin typeface="Bahnschrift SemiLight SemiConde" panose="020B0502040204020203" pitchFamily="34" charset="0"/>
                <a:sym typeface="Actor"/>
              </a:rPr>
              <a:t>15-25 лет </a:t>
            </a:r>
            <a:r>
              <a:rPr lang="ru-RU" sz="1600" dirty="0">
                <a:solidFill>
                  <a:schemeClr val="tx1"/>
                </a:solidFill>
                <a:latin typeface="Bahnschrift SemiLight SemiConde" panose="020B0502040204020203" pitchFamily="34" charset="0"/>
                <a:sym typeface="Actor"/>
              </a:rPr>
              <a:t>(</a:t>
            </a:r>
            <a:r>
              <a:rPr lang="ru-RU" sz="1600" dirty="0">
                <a:solidFill>
                  <a:schemeClr val="tx1"/>
                </a:solidFill>
                <a:latin typeface="Bahnschrift SemiLight SemiConde" pitchFamily="34" charset="0"/>
              </a:rPr>
              <a:t>41 488)</a:t>
            </a:r>
            <a:endParaRPr lang="ru-RU" sz="1600" dirty="0">
              <a:solidFill>
                <a:schemeClr val="tx1"/>
              </a:solidFill>
              <a:latin typeface="Bahnschrift SemiLight SemiConde" pitchFamily="34" charset="0"/>
              <a:sym typeface="Actor"/>
            </a:endParaRPr>
          </a:p>
          <a:p>
            <a:pPr marL="342900" indent="-342900">
              <a:buAutoNum type="arabicParenR"/>
            </a:pPr>
            <a:r>
              <a:rPr lang="ru-RU" sz="1600" dirty="0">
                <a:solidFill>
                  <a:schemeClr val="tx1"/>
                </a:solidFill>
                <a:latin typeface="Bahnschrift SemiLight SemiConde" pitchFamily="34" charset="0"/>
                <a:sym typeface="Actor"/>
              </a:rPr>
              <a:t>26-35 лет (</a:t>
            </a:r>
            <a:r>
              <a:rPr lang="ru-RU" sz="1600" dirty="0">
                <a:solidFill>
                  <a:schemeClr val="tx1"/>
                </a:solidFill>
                <a:latin typeface="Bahnschrift SemiLight SemiConde" pitchFamily="34" charset="0"/>
              </a:rPr>
              <a:t>64 613)</a:t>
            </a:r>
            <a:endParaRPr lang="ru-RU" sz="1600" dirty="0">
              <a:solidFill>
                <a:schemeClr val="tx1"/>
              </a:solidFill>
              <a:latin typeface="Bahnschrift SemiLight SemiConde" pitchFamily="34" charset="0"/>
              <a:sym typeface="Actor"/>
            </a:endParaRPr>
          </a:p>
          <a:p>
            <a:pPr marL="342900" indent="-342900">
              <a:buAutoNum type="arabicParenR"/>
            </a:pPr>
            <a:r>
              <a:rPr lang="ru-RU" sz="1600" dirty="0">
                <a:solidFill>
                  <a:schemeClr val="tx1"/>
                </a:solidFill>
                <a:latin typeface="Bahnschrift SemiLight SemiConde" pitchFamily="34" charset="0"/>
                <a:sym typeface="Actor"/>
              </a:rPr>
              <a:t>36-50 лет (</a:t>
            </a:r>
            <a:r>
              <a:rPr lang="ru-RU" sz="1600" dirty="0">
                <a:solidFill>
                  <a:schemeClr val="tx1"/>
                </a:solidFill>
                <a:latin typeface="Bahnschrift SemiLight SemiConde" pitchFamily="34" charset="0"/>
              </a:rPr>
              <a:t>62 080)</a:t>
            </a:r>
          </a:p>
          <a:p>
            <a:pPr marL="342900" indent="-342900">
              <a:buAutoNum type="arabicParenR"/>
            </a:pPr>
            <a:endParaRPr lang="ru-RU" sz="1600" dirty="0">
              <a:solidFill>
                <a:schemeClr val="tx1"/>
              </a:solidFill>
              <a:latin typeface="Bahnschrift SemiLight SemiConde" pitchFamily="34" charset="0"/>
            </a:endParaRPr>
          </a:p>
          <a:p>
            <a:pPr marL="342900" indent="-342900"/>
            <a:r>
              <a:rPr lang="ru-RU" sz="1600" dirty="0">
                <a:solidFill>
                  <a:schemeClr val="tx1"/>
                </a:solidFill>
                <a:latin typeface="Bahnschrift SemiLight SemiConde" pitchFamily="34" charset="0"/>
              </a:rPr>
              <a:t>Общий средний доход: 57 492 руб.</a:t>
            </a:r>
          </a:p>
          <a:p>
            <a:pPr marL="342900" indent="-342900"/>
            <a:endParaRPr lang="ru-RU" sz="1600" dirty="0">
              <a:solidFill>
                <a:schemeClr val="tx1"/>
              </a:solidFill>
              <a:latin typeface="Bahnschrift SemiLight SemiConde" pitchFamily="34" charset="0"/>
              <a:sym typeface="Actor"/>
            </a:endParaRPr>
          </a:p>
          <a:p>
            <a:pPr marL="342900" indent="-342900"/>
            <a:r>
              <a:rPr lang="ru-RU" sz="1600" dirty="0">
                <a:solidFill>
                  <a:schemeClr val="tx1"/>
                </a:solidFill>
                <a:latin typeface="Bahnschrift SemiLight SemiConde" pitchFamily="34" charset="0"/>
                <a:sym typeface="Actor"/>
              </a:rPr>
              <a:t>Род занятий: школьники, студенты, работники сфер торговли, образования,</a:t>
            </a:r>
          </a:p>
          <a:p>
            <a:pPr marL="342900" indent="-342900"/>
            <a:r>
              <a:rPr lang="ru-RU" sz="1600" dirty="0">
                <a:solidFill>
                  <a:schemeClr val="tx1"/>
                </a:solidFill>
                <a:latin typeface="Bahnschrift SemiLight SemiConde" pitchFamily="34" charset="0"/>
                <a:sym typeface="Actor"/>
              </a:rPr>
              <a:t>здравоохранения.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2413416" y="0"/>
            <a:ext cx="3470223" cy="8527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420" y="-14830"/>
            <a:ext cx="7821579" cy="659408"/>
          </a:xfrm>
        </p:spPr>
        <p:txBody>
          <a:bodyPr/>
          <a:lstStyle/>
          <a:p>
            <a:r>
              <a:rPr lang="ru-RU" dirty="0"/>
              <a:t>Потенциальный объем рынка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09646" y="644578"/>
            <a:ext cx="46895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Bahnschrift SemiLight SemiConde" panose="020B0502040204020203" pitchFamily="34" charset="0"/>
              </a:rPr>
              <a:t>PAM (</a:t>
            </a:r>
            <a:r>
              <a:rPr lang="ru-RU" sz="1600" b="1" dirty="0" err="1">
                <a:latin typeface="Bahnschrift SemiLight SemiConde" panose="020B0502040204020203" pitchFamily="34" charset="0"/>
              </a:rPr>
              <a:t>Potential</a:t>
            </a:r>
            <a:r>
              <a:rPr lang="ru-RU" sz="1600" b="1" dirty="0">
                <a:latin typeface="Bahnschrift SemiLight SemiConde" panose="020B0502040204020203" pitchFamily="34" charset="0"/>
              </a:rPr>
              <a:t> </a:t>
            </a:r>
            <a:r>
              <a:rPr lang="ru-RU" sz="1600" b="1" dirty="0" err="1">
                <a:latin typeface="Bahnschrift SemiLight SemiConde" panose="020B0502040204020203" pitchFamily="34" charset="0"/>
              </a:rPr>
              <a:t>Available</a:t>
            </a:r>
            <a:r>
              <a:rPr lang="ru-RU" sz="1600" b="1" dirty="0">
                <a:latin typeface="Bahnschrift SemiLight SemiConde" panose="020B0502040204020203" pitchFamily="34" charset="0"/>
              </a:rPr>
              <a:t> </a:t>
            </a:r>
            <a:r>
              <a:rPr lang="ru-RU" sz="1600" b="1" dirty="0" err="1">
                <a:latin typeface="Bahnschrift SemiLight SemiConde" panose="020B0502040204020203" pitchFamily="34" charset="0"/>
              </a:rPr>
              <a:t>Market</a:t>
            </a:r>
            <a:r>
              <a:rPr lang="ru-RU" sz="1600" b="1" dirty="0">
                <a:latin typeface="Bahnschrift SemiLight SemiConde" panose="020B0502040204020203" pitchFamily="34" charset="0"/>
              </a:rPr>
              <a:t>) </a:t>
            </a:r>
            <a:r>
              <a:rPr lang="ru-RU" sz="1600" dirty="0">
                <a:latin typeface="Bahnschrift SemiLight SemiConde" panose="020B0502040204020203" pitchFamily="34" charset="0"/>
              </a:rPr>
              <a:t>– Потенциальный объем рынка. Это все люди / организации, которые могут стать нашими клиентами сейчас и в обозримом будущем. </a:t>
            </a:r>
          </a:p>
          <a:p>
            <a:r>
              <a:rPr lang="ru-RU" sz="1600" b="1" dirty="0">
                <a:latin typeface="Bahnschrift SemiLight SemiConde" panose="020B0502040204020203" pitchFamily="34" charset="0"/>
              </a:rPr>
              <a:t>TAM (</a:t>
            </a:r>
            <a:r>
              <a:rPr lang="ru-RU" sz="1600" b="1" dirty="0" err="1">
                <a:latin typeface="Bahnschrift SemiLight SemiConde" panose="020B0502040204020203" pitchFamily="34" charset="0"/>
              </a:rPr>
              <a:t>Total</a:t>
            </a:r>
            <a:r>
              <a:rPr lang="ru-RU" sz="1600" b="1" dirty="0">
                <a:latin typeface="Bahnschrift SemiLight SemiConde" panose="020B0502040204020203" pitchFamily="34" charset="0"/>
              </a:rPr>
              <a:t> </a:t>
            </a:r>
            <a:r>
              <a:rPr lang="ru-RU" sz="1600" b="1" dirty="0" err="1">
                <a:latin typeface="Bahnschrift SemiLight SemiConde" panose="020B0502040204020203" pitchFamily="34" charset="0"/>
              </a:rPr>
              <a:t>Addressable</a:t>
            </a:r>
            <a:r>
              <a:rPr lang="ru-RU" sz="1600" b="1" dirty="0">
                <a:latin typeface="Bahnschrift SemiLight SemiConde" panose="020B0502040204020203" pitchFamily="34" charset="0"/>
              </a:rPr>
              <a:t> </a:t>
            </a:r>
            <a:r>
              <a:rPr lang="ru-RU" sz="1600" b="1" dirty="0" err="1">
                <a:latin typeface="Bahnschrift SemiLight SemiConde" panose="020B0502040204020203" pitchFamily="34" charset="0"/>
              </a:rPr>
              <a:t>Market</a:t>
            </a:r>
            <a:r>
              <a:rPr lang="ru-RU" sz="1600" b="1" dirty="0">
                <a:latin typeface="Bahnschrift SemiLight SemiConde" panose="020B0502040204020203" pitchFamily="34" charset="0"/>
              </a:rPr>
              <a:t>) </a:t>
            </a:r>
            <a:r>
              <a:rPr lang="ru-RU" sz="1600" dirty="0">
                <a:latin typeface="Bahnschrift SemiLight SemiConde" panose="020B0502040204020203" pitchFamily="34" charset="0"/>
              </a:rPr>
              <a:t>– Общий объем целевого рынка. Это клиенты, имеющие потребность, но не обязательно готовые платить за ваше или аналогичное решение.</a:t>
            </a:r>
          </a:p>
          <a:p>
            <a:r>
              <a:rPr lang="ru-RU" sz="1600" b="1" dirty="0">
                <a:latin typeface="Bahnschrift SemiLight SemiConde" panose="020B0502040204020203" pitchFamily="34" charset="0"/>
              </a:rPr>
              <a:t>SAM (</a:t>
            </a:r>
            <a:r>
              <a:rPr lang="ru-RU" sz="1600" b="1" dirty="0" err="1">
                <a:latin typeface="Bahnschrift SemiLight SemiConde" panose="020B0502040204020203" pitchFamily="34" charset="0"/>
              </a:rPr>
              <a:t>Serviceable</a:t>
            </a:r>
            <a:r>
              <a:rPr lang="ru-RU" sz="1600" b="1" dirty="0">
                <a:latin typeface="Bahnschrift SemiLight SemiConde" panose="020B0502040204020203" pitchFamily="34" charset="0"/>
              </a:rPr>
              <a:t> </a:t>
            </a:r>
            <a:r>
              <a:rPr lang="ru-RU" sz="1600" b="1" dirty="0" err="1">
                <a:latin typeface="Bahnschrift SemiLight SemiConde" panose="020B0502040204020203" pitchFamily="34" charset="0"/>
              </a:rPr>
              <a:t>Available</a:t>
            </a:r>
            <a:r>
              <a:rPr lang="ru-RU" sz="1600" b="1" dirty="0">
                <a:latin typeface="Bahnschrift SemiLight SemiConde" panose="020B0502040204020203" pitchFamily="34" charset="0"/>
              </a:rPr>
              <a:t> </a:t>
            </a:r>
            <a:r>
              <a:rPr lang="ru-RU" sz="1600" b="1" dirty="0" err="1">
                <a:latin typeface="Bahnschrift SemiLight SemiConde" panose="020B0502040204020203" pitchFamily="34" charset="0"/>
              </a:rPr>
              <a:t>Market</a:t>
            </a:r>
            <a:r>
              <a:rPr lang="ru-RU" sz="1600" b="1" dirty="0">
                <a:latin typeface="Bahnschrift SemiLight SemiConde" panose="020B0502040204020203" pitchFamily="34" charset="0"/>
              </a:rPr>
              <a:t>)</a:t>
            </a:r>
            <a:r>
              <a:rPr lang="ru-RU" sz="1600" dirty="0">
                <a:latin typeface="Bahnschrift SemiLight SemiConde" panose="020B0502040204020203" pitchFamily="34" charset="0"/>
              </a:rPr>
              <a:t> – Доступный объем рынка. Это та часть общего целевого рынка, которая уже пользуется нашим продуктом и продуктами конкурентов.</a:t>
            </a:r>
          </a:p>
          <a:p>
            <a:r>
              <a:rPr lang="ru-RU" sz="1600" b="1" dirty="0">
                <a:latin typeface="Bahnschrift SemiLight SemiConde" panose="020B0502040204020203" pitchFamily="34" charset="0"/>
              </a:rPr>
              <a:t>SOM (</a:t>
            </a:r>
            <a:r>
              <a:rPr lang="ru-RU" sz="1600" b="1" dirty="0" err="1">
                <a:latin typeface="Bahnschrift SemiLight SemiConde" panose="020B0502040204020203" pitchFamily="34" charset="0"/>
              </a:rPr>
              <a:t>Serviceable</a:t>
            </a:r>
            <a:r>
              <a:rPr lang="ru-RU" sz="1600" b="1" dirty="0">
                <a:latin typeface="Bahnschrift SemiLight SemiConde" panose="020B0502040204020203" pitchFamily="34" charset="0"/>
              </a:rPr>
              <a:t> &amp; </a:t>
            </a:r>
            <a:r>
              <a:rPr lang="ru-RU" sz="1600" b="1" dirty="0" err="1">
                <a:latin typeface="Bahnschrift SemiLight SemiConde" panose="020B0502040204020203" pitchFamily="34" charset="0"/>
              </a:rPr>
              <a:t>Obtainable</a:t>
            </a:r>
            <a:r>
              <a:rPr lang="ru-RU" sz="1600" b="1" dirty="0">
                <a:latin typeface="Bahnschrift SemiLight SemiConde" panose="020B0502040204020203" pitchFamily="34" charset="0"/>
              </a:rPr>
              <a:t> </a:t>
            </a:r>
            <a:r>
              <a:rPr lang="ru-RU" sz="1600" b="1" dirty="0" err="1">
                <a:latin typeface="Bahnschrift SemiLight SemiConde" panose="020B0502040204020203" pitchFamily="34" charset="0"/>
              </a:rPr>
              <a:t>Market</a:t>
            </a:r>
            <a:r>
              <a:rPr lang="ru-RU" sz="1600" b="1" dirty="0">
                <a:latin typeface="Bahnschrift SemiLight SemiConde" panose="020B0502040204020203" pitchFamily="34" charset="0"/>
              </a:rPr>
              <a:t>)</a:t>
            </a:r>
            <a:r>
              <a:rPr lang="ru-RU" sz="1600" dirty="0">
                <a:latin typeface="Bahnschrift SemiLight SemiConde" panose="020B0502040204020203" pitchFamily="34" charset="0"/>
              </a:rPr>
              <a:t> – Реально достижимый объем рынка</a:t>
            </a:r>
          </a:p>
          <a:p>
            <a:endParaRPr lang="ru-RU" sz="1600" dirty="0">
              <a:latin typeface="Bahnschrift SemiLight SemiConde" panose="020B0502040204020203" pitchFamily="34" charset="0"/>
            </a:endParaRPr>
          </a:p>
          <a:p>
            <a:r>
              <a:rPr lang="ru-RU" sz="1600" b="1" u="sng" dirty="0">
                <a:latin typeface="Bahnschrift SemiLight SemiConde" panose="020B0502040204020203" pitchFamily="34" charset="0"/>
              </a:rPr>
              <a:t>Потенциальный объем рынка – 200 </a:t>
            </a:r>
            <a:r>
              <a:rPr lang="ru-RU" sz="1600" b="1" u="sng" dirty="0" err="1">
                <a:latin typeface="Bahnschrift SemiLight SemiConde" panose="020B0502040204020203" pitchFamily="34" charset="0"/>
              </a:rPr>
              <a:t>млн.руб</a:t>
            </a:r>
            <a:endParaRPr lang="ru-RU" sz="1600" b="1" u="sng" dirty="0">
              <a:latin typeface="Bahnschrift SemiLight SemiConde" panose="020B0502040204020203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76137" y="881544"/>
            <a:ext cx="3893693" cy="3879707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02420" y="1686393"/>
            <a:ext cx="3055180" cy="307485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987947" y="2428408"/>
            <a:ext cx="2309889" cy="233284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352160" y="3274237"/>
            <a:ext cx="1581461" cy="14870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266668" y="1071797"/>
            <a:ext cx="1948721" cy="599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PAM – </a:t>
            </a:r>
            <a:r>
              <a:rPr lang="ru-RU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60 </a:t>
            </a:r>
            <a:r>
              <a:rPr lang="ru-RU" sz="1600" dirty="0" err="1">
                <a:solidFill>
                  <a:schemeClr val="bg2"/>
                </a:solidFill>
                <a:latin typeface="Bahnschrift SemiLight SemiConde" panose="020B0502040204020203" pitchFamily="34" charset="0"/>
              </a:rPr>
              <a:t>млн.чел</a:t>
            </a:r>
            <a:r>
              <a:rPr lang="ru-RU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 и 12 тыс. организаций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2160" y="2016177"/>
            <a:ext cx="1638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TAM – 30</a:t>
            </a:r>
            <a:r>
              <a:rPr lang="ru-RU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1600" dirty="0" err="1">
                <a:solidFill>
                  <a:schemeClr val="bg2"/>
                </a:solidFill>
                <a:latin typeface="Bahnschrift SemiLight SemiConde" panose="020B0502040204020203" pitchFamily="34" charset="0"/>
              </a:rPr>
              <a:t>млн.чел</a:t>
            </a:r>
            <a:r>
              <a:rPr lang="en-US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 </a:t>
            </a:r>
            <a:endParaRPr lang="ru-RU" sz="1600" dirty="0">
              <a:solidFill>
                <a:schemeClr val="bg2"/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66668" y="2600793"/>
            <a:ext cx="1723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>
              <a:solidFill>
                <a:schemeClr val="bg2"/>
              </a:solidFill>
              <a:latin typeface="Bahnschrift SemiLight SemiConde" panose="020B0502040204020203" pitchFamily="34" charset="0"/>
            </a:endParaRPr>
          </a:p>
          <a:p>
            <a:pPr algn="ctr"/>
            <a:r>
              <a:rPr lang="en-US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SAM –</a:t>
            </a:r>
            <a:r>
              <a:rPr lang="ru-RU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 1 </a:t>
            </a:r>
            <a:r>
              <a:rPr lang="ru-RU" sz="1600" dirty="0" err="1">
                <a:solidFill>
                  <a:schemeClr val="bg2"/>
                </a:solidFill>
                <a:latin typeface="Bahnschrift SemiLight SemiConde" panose="020B0502040204020203" pitchFamily="34" charset="0"/>
              </a:rPr>
              <a:t>млн.чел</a:t>
            </a:r>
            <a:endParaRPr lang="ru-RU" sz="1600" dirty="0">
              <a:solidFill>
                <a:schemeClr val="bg2"/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48917" y="3693640"/>
            <a:ext cx="1071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SOM –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 200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тыс.чел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endParaRPr lang="ru-RU" sz="1600" dirty="0">
              <a:solidFill>
                <a:schemeClr val="accent4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709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577" y="404734"/>
            <a:ext cx="7779424" cy="742014"/>
          </a:xfrm>
        </p:spPr>
        <p:txBody>
          <a:bodyPr/>
          <a:lstStyle/>
          <a:p>
            <a:r>
              <a:rPr lang="ru-RU" dirty="0"/>
              <a:t>Анализ конкурентов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531139"/>
              </p:ext>
            </p:extLst>
          </p:nvPr>
        </p:nvGraphicFramePr>
        <p:xfrm>
          <a:off x="1049310" y="1356611"/>
          <a:ext cx="6887982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994">
                  <a:extLst>
                    <a:ext uri="{9D8B030D-6E8A-4147-A177-3AD203B41FA5}">
                      <a16:colId xmlns:a16="http://schemas.microsoft.com/office/drawing/2014/main" val="1536298074"/>
                    </a:ext>
                  </a:extLst>
                </a:gridCol>
                <a:gridCol w="2295994">
                  <a:extLst>
                    <a:ext uri="{9D8B030D-6E8A-4147-A177-3AD203B41FA5}">
                      <a16:colId xmlns:a16="http://schemas.microsoft.com/office/drawing/2014/main" val="756349629"/>
                    </a:ext>
                  </a:extLst>
                </a:gridCol>
                <a:gridCol w="2295994">
                  <a:extLst>
                    <a:ext uri="{9D8B030D-6E8A-4147-A177-3AD203B41FA5}">
                      <a16:colId xmlns:a16="http://schemas.microsoft.com/office/drawing/2014/main" val="4203846657"/>
                    </a:ext>
                  </a:extLst>
                </a:gridCol>
              </a:tblGrid>
              <a:tr h="92338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Bahnschrift SemiLight SemiConde" panose="020B0502040204020203" pitchFamily="34" charset="0"/>
                        </a:rPr>
                        <a:t>Конкуренты</a:t>
                      </a:r>
                    </a:p>
                    <a:p>
                      <a:pPr algn="ctr"/>
                      <a:r>
                        <a:rPr lang="ru-RU" sz="1600" b="1" dirty="0">
                          <a:latin typeface="Bahnschrift SemiLight SemiConde" panose="020B0502040204020203" pitchFamily="34" charset="0"/>
                        </a:rPr>
                        <a:t>Услуги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Bahnschrift SemiLight SemiConde" panose="020B0502040204020203" pitchFamily="34" charset="0"/>
                        </a:rPr>
                        <a:t>Фирмы</a:t>
                      </a:r>
                      <a:r>
                        <a:rPr lang="ru-RU" sz="1600" b="1" baseline="0" dirty="0">
                          <a:latin typeface="Bahnschrift SemiLight SemiConde" panose="020B0502040204020203" pitchFamily="34" charset="0"/>
                        </a:rPr>
                        <a:t> конкуренты</a:t>
                      </a:r>
                      <a:endParaRPr lang="ru-RU" sz="1600" b="1" dirty="0">
                        <a:latin typeface="Bahnschrift SemiLight SemiConde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Bahnschrift SemiLight SemiConde" panose="020B0502040204020203" pitchFamily="34" charset="0"/>
                        </a:rPr>
                        <a:t>Наши преимущества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2460696"/>
                  </a:ext>
                </a:extLst>
              </a:tr>
              <a:tr h="1362613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>
                          <a:latin typeface="Bahnschrift SemiLight SemiConde" panose="020B0502040204020203" pitchFamily="34" charset="0"/>
                        </a:rPr>
                        <a:t>Аудиоэкскурсии</a:t>
                      </a:r>
                      <a:r>
                        <a:rPr lang="ru-RU" sz="1600" b="0" baseline="0" dirty="0">
                          <a:latin typeface="Bahnschrift SemiLight SemiConde" panose="020B0502040204020203" pitchFamily="34" charset="0"/>
                        </a:rPr>
                        <a:t> других компаний</a:t>
                      </a:r>
                      <a:endParaRPr lang="ru-RU" sz="1600" b="0" dirty="0">
                        <a:latin typeface="Bahnschrift SemiLight SemiConde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>
                          <a:latin typeface="Bahnschrift SemiLight SemiConde" panose="020B0502040204020203" pitchFamily="34" charset="0"/>
                        </a:rPr>
                        <a:t>WeGoTrip</a:t>
                      </a:r>
                      <a:br>
                        <a:rPr lang="ru-RU" sz="1600" b="0" dirty="0">
                          <a:latin typeface="Bahnschrift SemiLight SemiConde" panose="020B0502040204020203" pitchFamily="34" charset="0"/>
                        </a:rPr>
                      </a:br>
                      <a:r>
                        <a:rPr lang="en-US" sz="1600" b="0" dirty="0">
                          <a:latin typeface="Bahnschrift SemiLight SemiConde" panose="020B0502040204020203" pitchFamily="34" charset="0"/>
                        </a:rPr>
                        <a:t>izi.TRAVEL</a:t>
                      </a:r>
                      <a:endParaRPr lang="ru-RU" sz="1600" b="0" dirty="0">
                        <a:latin typeface="Bahnschrift SemiLight SemiConde" panose="020B0502040204020203" pitchFamily="34" charset="0"/>
                      </a:endParaRPr>
                    </a:p>
                    <a:p>
                      <a:pPr algn="ctr"/>
                      <a:r>
                        <a:rPr lang="en-US" sz="1600" b="0" dirty="0" err="1">
                          <a:latin typeface="Bahnschrift SemiLight SemiConde" panose="020B0502040204020203" pitchFamily="34" charset="0"/>
                        </a:rPr>
                        <a:t>Qwixi</a:t>
                      </a:r>
                      <a:r>
                        <a:rPr lang="en-US" sz="1600" b="0" dirty="0">
                          <a:latin typeface="Bahnschrift SemiLight SemiConde" panose="020B0502040204020203" pitchFamily="34" charset="0"/>
                        </a:rPr>
                        <a:t> </a:t>
                      </a:r>
                      <a:endParaRPr lang="ru-RU" sz="1600" b="0" dirty="0">
                        <a:latin typeface="Bahnschrift SemiLight SemiConde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Bahnschrift SemiLight SemiConde" panose="020B0502040204020203" pitchFamily="34" charset="0"/>
                        </a:rPr>
                        <a:t>Первые экскурсии, озвученные с помощью ИИ с имитацией</a:t>
                      </a:r>
                      <a:r>
                        <a:rPr lang="ru-RU" sz="1600" b="0" baseline="0" dirty="0">
                          <a:latin typeface="Bahnschrift SemiLight SemiConde" panose="020B0502040204020203" pitchFamily="34" charset="0"/>
                        </a:rPr>
                        <a:t> </a:t>
                      </a:r>
                      <a:r>
                        <a:rPr lang="ru-RU" sz="1600" b="0" dirty="0">
                          <a:latin typeface="Bahnschrift SemiLight SemiConde" panose="020B0502040204020203" pitchFamily="34" charset="0"/>
                        </a:rPr>
                        <a:t>голосов </a:t>
                      </a:r>
                      <a:r>
                        <a:rPr lang="ru-RU" sz="1600" b="0" dirty="0" err="1">
                          <a:latin typeface="Bahnschrift SemiLight SemiConde" panose="020B0502040204020203" pitchFamily="34" charset="0"/>
                        </a:rPr>
                        <a:t>медийных</a:t>
                      </a:r>
                      <a:r>
                        <a:rPr lang="ru-RU" sz="1600" b="0" dirty="0">
                          <a:latin typeface="Bahnschrift SemiLight SemiConde" panose="020B0502040204020203" pitchFamily="34" charset="0"/>
                        </a:rPr>
                        <a:t> личностей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8499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1106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299803" y="52467"/>
            <a:ext cx="4384623" cy="1364104"/>
          </a:xfrm>
        </p:spPr>
        <p:txBody>
          <a:bodyPr/>
          <a:lstStyle/>
          <a:p>
            <a:r>
              <a:rPr lang="ru-RU" dirty="0"/>
              <a:t>Бизнес-модель</a:t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734519"/>
            <a:ext cx="1791325" cy="32228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4736891" y="-1281443"/>
            <a:ext cx="3432748" cy="57862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99803" y="580609"/>
            <a:ext cx="2368446" cy="29013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Bahnschrift SemiLight SemiConde" panose="020B0502040204020203" pitchFamily="34" charset="0"/>
              </a:rPr>
              <a:t>Ключевые партнеры:</a:t>
            </a:r>
          </a:p>
          <a:p>
            <a:r>
              <a:rPr lang="ru-RU" sz="1600" i="1" dirty="0">
                <a:latin typeface="Bahnschrift SemiLight SemiConde" panose="020B0502040204020203" pitchFamily="34" charset="0"/>
              </a:rPr>
              <a:t>Турагентства:</a:t>
            </a:r>
          </a:p>
          <a:p>
            <a:r>
              <a:rPr lang="en-US" sz="1600" dirty="0">
                <a:latin typeface="Bahnschrift SemiLight SemiConde" panose="020B0502040204020203" pitchFamily="34" charset="0"/>
              </a:rPr>
              <a:t>FUN &amp; SUN</a:t>
            </a:r>
            <a:endParaRPr lang="ru-RU" sz="1600" dirty="0">
              <a:latin typeface="Bahnschrift SemiLight SemiConde" panose="020B0502040204020203" pitchFamily="34" charset="0"/>
            </a:endParaRPr>
          </a:p>
          <a:p>
            <a:r>
              <a:rPr lang="en-US" sz="1600" dirty="0" err="1">
                <a:latin typeface="Bahnschrift SemiLight SemiConde" panose="020B0502040204020203" pitchFamily="34" charset="0"/>
              </a:rPr>
              <a:t>Sunmar</a:t>
            </a:r>
            <a:endParaRPr lang="ru-RU" sz="1600" dirty="0">
              <a:latin typeface="Bahnschrift SemiLight SemiConde" panose="020B0502040204020203" pitchFamily="34" charset="0"/>
            </a:endParaRPr>
          </a:p>
          <a:p>
            <a:r>
              <a:rPr lang="en-US" sz="1600" dirty="0">
                <a:latin typeface="Bahnschrift SemiLight SemiConde" panose="020B0502040204020203" pitchFamily="34" charset="0"/>
              </a:rPr>
              <a:t>NTK-</a:t>
            </a:r>
            <a:r>
              <a:rPr lang="en-US" sz="1600" dirty="0" err="1">
                <a:latin typeface="Bahnschrift SemiLight SemiConde" panose="020B0502040204020203" pitchFamily="34" charset="0"/>
              </a:rPr>
              <a:t>Intourist</a:t>
            </a:r>
            <a:endParaRPr lang="ru-RU" sz="1600" dirty="0">
              <a:latin typeface="Bahnschrift SemiLight SemiConde" panose="020B0502040204020203" pitchFamily="34" charset="0"/>
            </a:endParaRPr>
          </a:p>
          <a:p>
            <a:endParaRPr lang="ru-RU" sz="1600" dirty="0">
              <a:latin typeface="Bahnschrift SemiLight SemiConde" panose="020B0502040204020203" pitchFamily="34" charset="0"/>
            </a:endParaRP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ТУРИСТ (группа туристических компаний)</a:t>
            </a:r>
          </a:p>
          <a:p>
            <a:endParaRPr lang="ru-RU" sz="1600" dirty="0">
              <a:latin typeface="Bahnschrift SemiLight SemiConde" panose="020B0502040204020203" pitchFamily="34" charset="0"/>
            </a:endParaRPr>
          </a:p>
          <a:p>
            <a:endParaRPr lang="ru-RU" sz="1600" dirty="0">
              <a:latin typeface="Bahnschrift SemiLight SemiConde" panose="020B0502040204020203" pitchFamily="34" charset="0"/>
            </a:endParaRPr>
          </a:p>
          <a:p>
            <a:endParaRPr lang="ru-RU" sz="1600" dirty="0">
              <a:latin typeface="Bahnschrift SemiLight SemiConde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8249" y="580609"/>
            <a:ext cx="2683238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Bahnschrift SemiLight SemiConde" panose="020B0502040204020203" pitchFamily="34" charset="0"/>
              </a:rPr>
              <a:t>Ключевые виды деятельности: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Производство(Создание аудиогидов)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Платформы и сети(Поддержка приложения в рабочем состоянии)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8249" y="2404724"/>
            <a:ext cx="2683238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Bahnschrift SemiLight SemiConde" panose="020B0502040204020203" pitchFamily="34" charset="0"/>
              </a:rPr>
              <a:t>Ключевые ресурсы: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Интеллектуальные ресурсы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Человеческие ресурсы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Финансы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47741" y="580609"/>
            <a:ext cx="1454047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Bahnschrift SemiLight SemiConde" panose="020B0502040204020203" pitchFamily="34" charset="0"/>
              </a:rPr>
              <a:t>Ценностные предложения: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Новизна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Изготовление на заказ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Доступность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Удобство при использовании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7741" y="2642713"/>
            <a:ext cx="1862528" cy="8519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Bahnschrift SemiLight SemiConde" panose="020B0502040204020203" pitchFamily="34" charset="0"/>
              </a:rPr>
              <a:t>Взаимоотношение с клиентами: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Самообслуживание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10269" y="2642712"/>
            <a:ext cx="1802568" cy="8519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Bahnschrift SemiLight SemiConde" panose="020B0502040204020203" pitchFamily="34" charset="0"/>
              </a:rPr>
              <a:t>Потребительские сегменты: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Массовый рынок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01788" y="580608"/>
            <a:ext cx="2211049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Bahnschrift SemiLight SemiConde" panose="020B0502040204020203" pitchFamily="34" charset="0"/>
              </a:rPr>
              <a:t>Каналы сбыта: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Прямые (мобильное приложение)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Косвенные (продажи через турагентства и </a:t>
            </a:r>
            <a:r>
              <a:rPr lang="ru-RU" sz="1600" dirty="0" err="1">
                <a:latin typeface="Bahnschrift SemiLight SemiConde" panose="020B0502040204020203" pitchFamily="34" charset="0"/>
              </a:rPr>
              <a:t>туркомпании</a:t>
            </a:r>
            <a:r>
              <a:rPr lang="ru-RU" sz="1600" dirty="0">
                <a:latin typeface="Bahnschrift SemiLight SemiConde" panose="020B0502040204020203" pitchFamily="34" charset="0"/>
              </a:rPr>
              <a:t>) </a:t>
            </a:r>
          </a:p>
          <a:p>
            <a:endParaRPr lang="ru-RU" sz="1600" dirty="0">
              <a:latin typeface="Bahnschrift SemiLight SemiConde" panose="020B0502040204020203" pitchFamily="34" charset="0"/>
            </a:endParaRPr>
          </a:p>
          <a:p>
            <a:endParaRPr lang="ru-RU" sz="1600" dirty="0">
              <a:latin typeface="Bahnschrift SemiLight SemiConde" panose="020B05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" y="3527867"/>
            <a:ext cx="9138229" cy="17539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99803" y="3481943"/>
            <a:ext cx="4954249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numCol="2" rtlCol="0">
            <a:spAutoFit/>
          </a:bodyPr>
          <a:lstStyle/>
          <a:p>
            <a:r>
              <a:rPr lang="ru-RU" sz="1600" b="1" dirty="0">
                <a:latin typeface="Bahnschrift SemiLight SemiConde" panose="020B0502040204020203" pitchFamily="34" charset="0"/>
              </a:rPr>
              <a:t>Структура издержек:</a:t>
            </a:r>
          </a:p>
          <a:p>
            <a:r>
              <a:rPr lang="ru-RU" sz="1600" i="1" dirty="0">
                <a:latin typeface="Bahnschrift SemiLight SemiConde" panose="020B0502040204020203" pitchFamily="34" charset="0"/>
              </a:rPr>
              <a:t>Фиксированные </a:t>
            </a:r>
          </a:p>
          <a:p>
            <a:r>
              <a:rPr lang="ru-RU" sz="1600" i="1" dirty="0">
                <a:latin typeface="Bahnschrift SemiLight SemiConde" panose="020B0502040204020203" pitchFamily="34" charset="0"/>
              </a:rPr>
              <a:t>(постоянные издержки):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Аренда офиса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Техподдержка приложения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Реклама и продвижение</a:t>
            </a:r>
          </a:p>
          <a:p>
            <a:endParaRPr lang="ru-RU" sz="1600" dirty="0">
              <a:latin typeface="Bahnschrift SemiLight SemiConde" panose="020B0502040204020203" pitchFamily="34" charset="0"/>
            </a:endParaRPr>
          </a:p>
          <a:p>
            <a:endParaRPr lang="ru-RU" sz="1600" dirty="0">
              <a:latin typeface="Bahnschrift SemiLight SemiConde" panose="020B0502040204020203" pitchFamily="34" charset="0"/>
            </a:endParaRPr>
          </a:p>
          <a:p>
            <a:endParaRPr lang="ru-RU" sz="1600" dirty="0">
              <a:latin typeface="Bahnschrift SemiLight SemiConde" panose="020B0502040204020203" pitchFamily="34" charset="0"/>
            </a:endParaRPr>
          </a:p>
          <a:p>
            <a:endParaRPr lang="ru-RU" sz="1600" dirty="0">
              <a:latin typeface="Bahnschrift SemiLight SemiConde" panose="020B0502040204020203" pitchFamily="34" charset="0"/>
            </a:endParaRPr>
          </a:p>
          <a:p>
            <a:endParaRPr lang="ru-RU" sz="1600" dirty="0">
              <a:latin typeface="Bahnschrift SemiLight SemiConde" panose="020B0502040204020203" pitchFamily="34" charset="0"/>
            </a:endParaRPr>
          </a:p>
          <a:p>
            <a:r>
              <a:rPr lang="ru-RU" sz="1600" i="1" dirty="0">
                <a:latin typeface="Bahnschrift SemiLight SemiConde" panose="020B0502040204020203" pitchFamily="34" charset="0"/>
              </a:rPr>
              <a:t>Переменные издержки:</a:t>
            </a:r>
          </a:p>
          <a:p>
            <a:endParaRPr lang="ru-RU" sz="1600" dirty="0">
              <a:latin typeface="Bahnschrift SemiLight SemiConde" panose="020B0502040204020203" pitchFamily="34" charset="0"/>
            </a:endParaRP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Обновление приложения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Налог</a:t>
            </a:r>
          </a:p>
          <a:p>
            <a:endParaRPr lang="ru-RU" sz="1600" dirty="0">
              <a:latin typeface="Bahnschrift SemiLight SemiConde" panose="020B0502040204020203" pitchFamily="34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254052" y="3501679"/>
            <a:ext cx="3758785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Bahnschrift SemiLight SemiConde" panose="020B0502040204020203" pitchFamily="34" charset="0"/>
              </a:rPr>
              <a:t>Потоки поступления доходов: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Bahnschrift SemiLight SemiConde" panose="020B0502040204020203" pitchFamily="34" charset="0"/>
              </a:rPr>
              <a:t>Разовая сделка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Bahnschrift SemiLight SemiConde" panose="020B0502040204020203" pitchFamily="34" charset="0"/>
              </a:rPr>
              <a:t>Плата за использование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Bahnschrift SemiLight SemiConde" panose="020B0502040204020203" pitchFamily="34" charset="0"/>
              </a:rPr>
              <a:t>Реклама</a:t>
            </a:r>
          </a:p>
        </p:txBody>
      </p:sp>
    </p:spTree>
    <p:extLst>
      <p:ext uri="{BB962C8B-B14F-4D97-AF65-F5344CB8AC3E}">
        <p14:creationId xmlns:p14="http://schemas.microsoft.com/office/powerpoint/2010/main" val="3769740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Процесс оказания услуги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9370" y="1251679"/>
            <a:ext cx="711283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Bahnschrift SemiLight SemiConde" panose="020B0502040204020203" pitchFamily="34" charset="0"/>
              </a:rPr>
              <a:t>Клиент :</a:t>
            </a:r>
          </a:p>
          <a:p>
            <a:pPr marL="342900" indent="-342900">
              <a:buAutoNum type="arabicPeriod"/>
            </a:pPr>
            <a:r>
              <a:rPr lang="ru-RU" sz="1800" dirty="0">
                <a:latin typeface="Bahnschrift SemiLight SemiConde" panose="020B0502040204020203" pitchFamily="34" charset="0"/>
              </a:rPr>
              <a:t>Скачивает наше мобильное приложение</a:t>
            </a:r>
          </a:p>
          <a:p>
            <a:pPr marL="342900" indent="-342900">
              <a:buAutoNum type="arabicPeriod"/>
            </a:pPr>
            <a:r>
              <a:rPr lang="ru-RU" sz="1800" dirty="0">
                <a:latin typeface="Bahnschrift SemiLight SemiConde" panose="020B0502040204020203" pitchFamily="34" charset="0"/>
              </a:rPr>
              <a:t>Выбирает экскурсию</a:t>
            </a:r>
          </a:p>
          <a:p>
            <a:pPr marL="342900" indent="-342900" algn="just">
              <a:buAutoNum type="arabicPeriod"/>
            </a:pPr>
            <a:r>
              <a:rPr lang="ru-RU" sz="1800" dirty="0">
                <a:latin typeface="Bahnschrift SemiLight SemiConde" panose="020B0502040204020203" pitchFamily="34" charset="0"/>
              </a:rPr>
              <a:t>Оплачивает её</a:t>
            </a:r>
          </a:p>
          <a:p>
            <a:pPr marL="342900" indent="-342900" algn="just">
              <a:buAutoNum type="arabicPeriod"/>
            </a:pPr>
            <a:r>
              <a:rPr lang="ru-RU" sz="1800" dirty="0">
                <a:latin typeface="Bahnschrift SemiLight SemiConde" panose="020B0502040204020203" pitchFamily="34" charset="0"/>
              </a:rPr>
              <a:t>Наслаждается </a:t>
            </a:r>
          </a:p>
          <a:p>
            <a:pPr marL="342900" indent="-342900" algn="just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2040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82446" y="0"/>
            <a:ext cx="9436308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00" y="74951"/>
            <a:ext cx="7704000" cy="1037149"/>
          </a:xfrm>
        </p:spPr>
        <p:txBody>
          <a:bodyPr/>
          <a:lstStyle/>
          <a:p>
            <a:r>
              <a:rPr lang="ru-RU" dirty="0"/>
              <a:t>Цель проекта по </a:t>
            </a:r>
            <a:r>
              <a:rPr lang="en-US" dirty="0"/>
              <a:t>SMART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745846"/>
              </p:ext>
            </p:extLst>
          </p:nvPr>
        </p:nvGraphicFramePr>
        <p:xfrm>
          <a:off x="472189" y="1551483"/>
          <a:ext cx="8364512" cy="3045365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651456">
                  <a:extLst>
                    <a:ext uri="{9D8B030D-6E8A-4147-A177-3AD203B41FA5}">
                      <a16:colId xmlns:a16="http://schemas.microsoft.com/office/drawing/2014/main" val="496374303"/>
                    </a:ext>
                  </a:extLst>
                </a:gridCol>
                <a:gridCol w="2069260">
                  <a:extLst>
                    <a:ext uri="{9D8B030D-6E8A-4147-A177-3AD203B41FA5}">
                      <a16:colId xmlns:a16="http://schemas.microsoft.com/office/drawing/2014/main" val="3768399216"/>
                    </a:ext>
                  </a:extLst>
                </a:gridCol>
                <a:gridCol w="2735705">
                  <a:extLst>
                    <a:ext uri="{9D8B030D-6E8A-4147-A177-3AD203B41FA5}">
                      <a16:colId xmlns:a16="http://schemas.microsoft.com/office/drawing/2014/main" val="3979650052"/>
                    </a:ext>
                  </a:extLst>
                </a:gridCol>
                <a:gridCol w="2908091">
                  <a:extLst>
                    <a:ext uri="{9D8B030D-6E8A-4147-A177-3AD203B41FA5}">
                      <a16:colId xmlns:a16="http://schemas.microsoft.com/office/drawing/2014/main" val="807018336"/>
                    </a:ext>
                  </a:extLst>
                </a:gridCol>
              </a:tblGrid>
              <a:tr h="564494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Bahnschrift SemiCondensed" panose="020B0502040204020203" pitchFamily="34" charset="0"/>
                        </a:rPr>
                        <a:t>S</a:t>
                      </a:r>
                      <a:endParaRPr lang="ru-RU" sz="1600" b="1" dirty="0">
                        <a:latin typeface="Bahnschrif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Bahnschrift SemiCondensed" panose="020B0502040204020203" pitchFamily="34" charset="0"/>
                        </a:rPr>
                        <a:t>Specific </a:t>
                      </a:r>
                      <a:endParaRPr lang="ru-RU" sz="1600" b="1" dirty="0">
                        <a:latin typeface="Bahnschrif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Конкретная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создать законченную версию приложения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6943"/>
                  </a:ext>
                </a:extLst>
              </a:tr>
              <a:tr h="564494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Bahnschrift SemiCondensed" panose="020B0502040204020203" pitchFamily="34" charset="0"/>
                        </a:rPr>
                        <a:t>M</a:t>
                      </a:r>
                      <a:endParaRPr lang="ru-RU" sz="1600" b="1" dirty="0">
                        <a:latin typeface="Bahnschrif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Bahnschrift SemiCondensed" panose="020B0502040204020203" pitchFamily="34" charset="0"/>
                        </a:rPr>
                        <a:t>Measurable </a:t>
                      </a:r>
                      <a:endParaRPr lang="ru-RU" sz="1600" b="1" dirty="0">
                        <a:latin typeface="Bahnschrif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Измеримая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100 аудиогидов и 100 </a:t>
                      </a:r>
                      <a:r>
                        <a:rPr lang="ru-RU" sz="1600" dirty="0" err="1">
                          <a:latin typeface="Bahnschrift SemiLight SemiConde" panose="020B0502040204020203" pitchFamily="34" charset="0"/>
                        </a:rPr>
                        <a:t>млн.руб</a:t>
                      </a:r>
                      <a:endParaRPr lang="ru-RU" sz="1600" dirty="0">
                        <a:latin typeface="Bahnschrift SemiLight SemiConde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71488"/>
                  </a:ext>
                </a:extLst>
              </a:tr>
              <a:tr h="802176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Bahnschrift SemiCondensed" panose="020B0502040204020203" pitchFamily="34" charset="0"/>
                        </a:rPr>
                        <a:t>A</a:t>
                      </a:r>
                      <a:endParaRPr lang="ru-RU" sz="1600" b="1" dirty="0">
                        <a:latin typeface="Bahnschrif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Bahnschrift SemiCondensed" panose="020B0502040204020203" pitchFamily="34" charset="0"/>
                        </a:rPr>
                        <a:t>Achievable </a:t>
                      </a:r>
                      <a:endParaRPr lang="ru-RU" sz="1600" b="1" dirty="0">
                        <a:latin typeface="Bahnschrif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Достижимая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в</a:t>
                      </a:r>
                      <a:r>
                        <a:rPr lang="ru-RU" sz="1600" baseline="0" dirty="0">
                          <a:latin typeface="Bahnschrift SemiLight SemiConde" panose="020B0502040204020203" pitchFamily="34" charset="0"/>
                        </a:rPr>
                        <a:t> </a:t>
                      </a:r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России</a:t>
                      </a:r>
                      <a:r>
                        <a:rPr lang="ru-RU" sz="1600" baseline="0" dirty="0">
                          <a:latin typeface="Bahnschrift SemiLight SemiConde" panose="020B0502040204020203" pitchFamily="34" charset="0"/>
                        </a:rPr>
                        <a:t> каждый год продается 200 тыс. аудиогидов</a:t>
                      </a:r>
                      <a:endParaRPr lang="ru-RU" sz="1600" dirty="0">
                        <a:latin typeface="Bahnschrift SemiLight SemiConde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787281"/>
                  </a:ext>
                </a:extLst>
              </a:tr>
              <a:tr h="535081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Bahnschrift SemiCondensed" panose="020B0502040204020203" pitchFamily="34" charset="0"/>
                        </a:rPr>
                        <a:t>R</a:t>
                      </a:r>
                      <a:endParaRPr lang="ru-RU" sz="1600" b="1" dirty="0">
                        <a:latin typeface="Bahnschrif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Bahnschrift SemiCondensed" panose="020B0502040204020203" pitchFamily="34" charset="0"/>
                        </a:rPr>
                        <a:t>Relevant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Актуальная,</a:t>
                      </a:r>
                      <a:r>
                        <a:rPr lang="ru-RU" sz="1600" baseline="0" dirty="0">
                          <a:latin typeface="Bahnschrift SemiLight SemiConde" panose="020B0502040204020203" pitchFamily="34" charset="0"/>
                        </a:rPr>
                        <a:t> важная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актуальность</a:t>
                      </a:r>
                      <a:r>
                        <a:rPr lang="ru-RU" sz="1600" baseline="0" dirty="0">
                          <a:latin typeface="Bahnschrift SemiLight SemiConde" panose="020B0502040204020203" pitchFamily="34" charset="0"/>
                        </a:rPr>
                        <a:t> </a:t>
                      </a:r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ИИ и ИКТ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866734"/>
                  </a:ext>
                </a:extLst>
              </a:tr>
              <a:tr h="564494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Bahnschrift SemiCondensed" panose="020B0502040204020203" pitchFamily="34" charset="0"/>
                        </a:rPr>
                        <a:t>T</a:t>
                      </a:r>
                      <a:endParaRPr lang="ru-RU" sz="1600" b="1" dirty="0">
                        <a:latin typeface="Bahnschrif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Bahnschrift SemiCondensed" panose="020B0502040204020203" pitchFamily="34" charset="0"/>
                        </a:rPr>
                        <a:t>Time-framed</a:t>
                      </a:r>
                      <a:endParaRPr lang="ru-RU" sz="1600" b="1" dirty="0">
                        <a:latin typeface="Bahnschrif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Определенная</a:t>
                      </a:r>
                      <a:r>
                        <a:rPr lang="ru-RU" sz="1600" baseline="0" dirty="0">
                          <a:latin typeface="Bahnschrift SemiLight SemiConde" panose="020B0502040204020203" pitchFamily="34" charset="0"/>
                        </a:rPr>
                        <a:t> во времени</a:t>
                      </a:r>
                      <a:endParaRPr lang="ru-RU" sz="1600" dirty="0">
                        <a:latin typeface="Bahnschrift SemiLight SemiConde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anose="020B0502040204020203" pitchFamily="34" charset="0"/>
                        </a:rPr>
                        <a:t>до сентября</a:t>
                      </a:r>
                      <a:r>
                        <a:rPr lang="ru-RU" sz="1600" baseline="0" dirty="0">
                          <a:latin typeface="Bahnschrift SemiLight SemiConde" panose="020B0502040204020203" pitchFamily="34" charset="0"/>
                        </a:rPr>
                        <a:t> 2023 </a:t>
                      </a:r>
                      <a:endParaRPr lang="ru-RU" sz="1600" dirty="0">
                        <a:latin typeface="Bahnschrift SemiLight SemiConde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7789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54242" y="604082"/>
            <a:ext cx="6962931" cy="830997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Light SemiConde" panose="020B0502040204020203" pitchFamily="34" charset="0"/>
              </a:rPr>
              <a:t>Мы собираемся создать законченное мобильное приложение с 100 аудиогидами до сентября 2023 года, прибыль от которого составит 100 миллионов рублей в 2024 году</a:t>
            </a:r>
            <a:r>
              <a:rPr lang="ru-RU" dirty="0"/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2538081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Стартовые инвестиции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898946"/>
              </p:ext>
            </p:extLst>
          </p:nvPr>
        </p:nvGraphicFramePr>
        <p:xfrm>
          <a:off x="1628775" y="1492250"/>
          <a:ext cx="6096000" cy="1259840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Bahnschrift SemiLight SemiConde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SemiLight SemiConde" pitchFamily="34" charset="0"/>
                        </a:rPr>
                        <a:t>Сумма,</a:t>
                      </a:r>
                      <a:r>
                        <a:rPr lang="ru-RU" baseline="0" dirty="0">
                          <a:latin typeface="Bahnschrift SemiLight SemiConde" pitchFamily="34" charset="0"/>
                        </a:rPr>
                        <a:t> руб.</a:t>
                      </a:r>
                      <a:endParaRPr lang="ru-RU" dirty="0">
                        <a:latin typeface="Bahnschrift SemiLight SemiConde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SemiLight SemiConde" pitchFamily="34" charset="0"/>
                        </a:rPr>
                        <a:t>Источники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SemiLight SemiConde" pitchFamily="34" charset="0"/>
                        </a:rPr>
                        <a:t>Разработка приложения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SemiLight SemiConde" pitchFamily="34" charset="0"/>
                        </a:rPr>
                        <a:t>4.000.000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SemiLight SemiConde" pitchFamily="34" charset="0"/>
                        </a:rPr>
                        <a:t>Кредит, средства инвесторов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SemiLight SemiConde" pitchFamily="34" charset="0"/>
                        </a:rPr>
                        <a:t>Итого: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SemiLight SemiConde" pitchFamily="34" charset="0"/>
                        </a:rPr>
                        <a:t>4.000.000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Bahnschrift SemiLight SemiConde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/>
              <a:t>Организационно-правовая форма</a:t>
            </a:r>
            <a:br>
              <a:rPr lang="ru-RU" dirty="0"/>
            </a:b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914400" y="1181100"/>
            <a:ext cx="706755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/>
            <a:r>
              <a:rPr lang="ru-RU" sz="1600" dirty="0">
                <a:latin typeface="Bahnschrift SemiLight SemiConde" panose="020B0502040204020203" pitchFamily="34" charset="0"/>
              </a:rPr>
              <a:t>Общество с ограниченной ответственностью (ООО)</a:t>
            </a:r>
          </a:p>
          <a:p>
            <a:pPr marL="0" lvl="0" indent="0"/>
            <a:endParaRPr lang="ru-RU" sz="1600" dirty="0">
              <a:latin typeface="Bahnschrift SemiLight SemiConde" panose="020B0502040204020203" pitchFamily="34" charset="0"/>
            </a:endParaRPr>
          </a:p>
          <a:p>
            <a:pPr marL="0" lvl="0" indent="0"/>
            <a:r>
              <a:rPr lang="ru-RU" sz="1600" dirty="0">
                <a:latin typeface="Bahnschrift SemiLight SemiConde" panose="020B0502040204020203" pitchFamily="34" charset="0"/>
              </a:rPr>
              <a:t>Планируется размещение офиса по адресу: г. Ижевск, Ленинский район, пр. имени Дерябина, 3/4 (Коворкинг-центр)</a:t>
            </a:r>
          </a:p>
          <a:p>
            <a:pPr marL="0" lvl="0" indent="0"/>
            <a:endParaRPr lang="ru-RU" sz="1600" dirty="0">
              <a:latin typeface="Bahnschrift SemiLight SemiConde" panose="020B0502040204020203" pitchFamily="34" charset="0"/>
            </a:endParaRPr>
          </a:p>
          <a:p>
            <a:pPr marL="0" lvl="0" indent="0"/>
            <a:r>
              <a:rPr lang="ru-RU" sz="1600" dirty="0">
                <a:latin typeface="Bahnschrift SemiLight SemiConde" panose="020B0502040204020203" pitchFamily="34" charset="0"/>
              </a:rPr>
              <a:t>Преимущества ООО: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- нет ограничений по видам деятельности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- можно применять специальные режимы налогообложения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- по обязательствам ООО учредители отвечают только своей долей в уставном капитале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- потенциал для роста компании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- бизнес продается и покупается</a:t>
            </a:r>
          </a:p>
          <a:p>
            <a:r>
              <a:rPr lang="ru-RU" sz="1600" dirty="0">
                <a:latin typeface="Bahnschrift SemiLight SemiConde" panose="020B0502040204020203" pitchFamily="34" charset="0"/>
              </a:rPr>
              <a:t>- можно привлекать инвесторов</a:t>
            </a:r>
          </a:p>
          <a:p>
            <a:pPr marL="0" lvl="0" indent="0"/>
            <a:endParaRPr lang="ru-RU" dirty="0">
              <a:latin typeface="Bahnschrift SemiLight SemiConde" panose="020B0502040204020203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Система налогооблажения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14425" y="1276351"/>
            <a:ext cx="671512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Light SemiConde" pitchFamily="34" charset="0"/>
              </a:rPr>
              <a:t>Выбранная нами система налогообложения – упрощенная.</a:t>
            </a:r>
          </a:p>
          <a:p>
            <a:endParaRPr lang="ru-RU" sz="1600" dirty="0">
              <a:latin typeface="Bahnschrift SemiLight SemiConde" pitchFamily="34" charset="0"/>
            </a:endParaRPr>
          </a:p>
          <a:p>
            <a:r>
              <a:rPr lang="ru-RU" sz="1600" dirty="0">
                <a:latin typeface="Bahnschrift SemiLight SemiConde" pitchFamily="34" charset="0"/>
              </a:rPr>
              <a:t>Главное преимущество УСН – снижение налоговой нагрузки на малый бизнес. Ведь применение упрощенной системы освобождает от уплаты НДС, налога на прибыль и НДФЛ в отношении предпринимательских доходов.</a:t>
            </a:r>
          </a:p>
          <a:p>
            <a:endParaRPr lang="ru-RU" sz="1600" dirty="0">
              <a:latin typeface="Bahnschrift SemiLight SemiConde" pitchFamily="34" charset="0"/>
            </a:endParaRPr>
          </a:p>
          <a:p>
            <a:r>
              <a:rPr lang="ru-RU" sz="1600" dirty="0">
                <a:latin typeface="Bahnschrift SemiLight SemiConde" pitchFamily="34" charset="0"/>
              </a:rPr>
              <a:t>Существенным преимуществом УСН является то, что налоговую отчетность нужно сдавать только один раз по итогам года.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066925"/>
            <a:ext cx="742950" cy="16478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933950" y="0"/>
            <a:ext cx="1304925" cy="56197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6300" y="0"/>
            <a:ext cx="5591400" cy="771525"/>
          </a:xfrm>
        </p:spPr>
        <p:txBody>
          <a:bodyPr/>
          <a:lstStyle/>
          <a:p>
            <a:r>
              <a:rPr lang="ru-RU" dirty="0"/>
              <a:t>Маркетинговый план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04800" y="514350"/>
          <a:ext cx="8601075" cy="47929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919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1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37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Bahnschrift SemiLight SemiConde" pitchFamily="34" charset="0"/>
                        </a:rPr>
                        <a:t>Услуга</a:t>
                      </a:r>
                    </a:p>
                    <a:p>
                      <a:endParaRPr lang="ru-RU" sz="1600" dirty="0">
                        <a:latin typeface="Bahnschrift SemiLight SemiConde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Bahnschrift SemiLight SemiConde" pitchFamily="34" charset="0"/>
                        </a:rPr>
                        <a:t>Цена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273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itchFamily="34" charset="0"/>
                        </a:rPr>
                        <a:t>Ассортимент: разнообразный (</a:t>
                      </a:r>
                      <a:r>
                        <a:rPr lang="ru-RU" sz="1600" baseline="0" dirty="0">
                          <a:latin typeface="Bahnschrift SemiLight SemiConde" pitchFamily="34" charset="0"/>
                        </a:rPr>
                        <a:t>от общих обзорных до специализированных)</a:t>
                      </a:r>
                      <a:endParaRPr lang="ru-RU" sz="1600" dirty="0">
                        <a:latin typeface="Bahnschrift SemiLight SemiConde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Bahnschrift SemiLight SemiConde" pitchFamily="34" charset="0"/>
                        </a:rPr>
                        <a:t>Качество: соответствующее</a:t>
                      </a:r>
                      <a:r>
                        <a:rPr lang="ru-RU" sz="1600" baseline="0" dirty="0">
                          <a:latin typeface="Bahnschrift SemiLight SemiConde" pitchFamily="34" charset="0"/>
                        </a:rPr>
                        <a:t> 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Bahnschrift SemiLight SemiConde" pitchFamily="34" charset="0"/>
                          <a:ea typeface="+mn-ea"/>
                          <a:cs typeface="+mn-cs"/>
                          <a:sym typeface="Arial"/>
                        </a:rPr>
                        <a:t>ГОСТ Р 50644-94 (Требования по обеспечению безопасности туристов и экскурсантов) </a:t>
                      </a:r>
                      <a:endParaRPr lang="ru-RU" sz="1600" dirty="0">
                        <a:latin typeface="Bahnschrift SemiLight SemiConde" pitchFamily="34" charset="0"/>
                      </a:endParaRPr>
                    </a:p>
                    <a:p>
                      <a:r>
                        <a:rPr lang="ru-RU" sz="1600" dirty="0">
                          <a:latin typeface="Bahnschrift SemiLight SemiConde" pitchFamily="34" charset="0"/>
                        </a:rPr>
                        <a:t>Дизайн: </a:t>
                      </a:r>
                      <a:r>
                        <a:rPr lang="ru-RU" sz="1600" baseline="0" dirty="0">
                          <a:latin typeface="Bahnschrift SemiLight SemiConde" pitchFamily="34" charset="0"/>
                        </a:rPr>
                        <a:t>удобный и современный</a:t>
                      </a:r>
                      <a:endParaRPr lang="ru-RU" sz="1600" dirty="0">
                        <a:latin typeface="Bahnschrift SemiLight SemiConde" pitchFamily="34" charset="0"/>
                      </a:endParaRPr>
                    </a:p>
                    <a:p>
                      <a:r>
                        <a:rPr lang="ru-RU" sz="1600" dirty="0">
                          <a:latin typeface="Bahnschrift SemiLight SemiConde" pitchFamily="34" charset="0"/>
                        </a:rPr>
                        <a:t>Сервис:</a:t>
                      </a:r>
                      <a:r>
                        <a:rPr lang="ru-RU" sz="1600" baseline="0" dirty="0">
                          <a:latin typeface="Bahnschrift SemiLight SemiConde" pitchFamily="34" charset="0"/>
                        </a:rPr>
                        <a:t> полное самообслуживание </a:t>
                      </a:r>
                      <a:endParaRPr lang="ru-RU" sz="1600" dirty="0">
                        <a:latin typeface="Bahnschrift SemiLight SemiConde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itchFamily="34" charset="0"/>
                        </a:rPr>
                        <a:t>Цены: 500</a:t>
                      </a:r>
                      <a:r>
                        <a:rPr lang="en-US" sz="1600" dirty="0">
                          <a:latin typeface="Bahnschrift SemiLight SemiConde" pitchFamily="34" charset="0"/>
                        </a:rPr>
                        <a:t>~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1500</a:t>
                      </a:r>
                      <a:r>
                        <a:rPr lang="ru-RU" sz="1600" baseline="0" dirty="0">
                          <a:latin typeface="Bahnschrift SemiLight SemiConde" pitchFamily="34" charset="0"/>
                        </a:rPr>
                        <a:t> руб.</a:t>
                      </a:r>
                      <a:endParaRPr lang="ru-RU" sz="1600" dirty="0">
                        <a:latin typeface="Bahnschrift SemiLight SemiConde" pitchFamily="34" charset="0"/>
                      </a:endParaRPr>
                    </a:p>
                    <a:p>
                      <a:r>
                        <a:rPr lang="ru-RU" sz="1600" dirty="0">
                          <a:latin typeface="Bahnschrift SemiLight SemiConde" pitchFamily="34" charset="0"/>
                        </a:rPr>
                        <a:t>Форма оплаты: безналичная</a:t>
                      </a:r>
                    </a:p>
                    <a:p>
                      <a:r>
                        <a:rPr lang="ru-RU" sz="1600" dirty="0">
                          <a:latin typeface="Bahnschrift SemiLight SemiConde" pitchFamily="34" charset="0"/>
                        </a:rPr>
                        <a:t>Скидки: сезонные; для</a:t>
                      </a:r>
                      <a:r>
                        <a:rPr lang="ru-RU" sz="1600" baseline="0" dirty="0">
                          <a:latin typeface="Bahnschrift SemiLight SemiConde" pitchFamily="34" charset="0"/>
                        </a:rPr>
                        <a:t> постоянных пользователей</a:t>
                      </a:r>
                      <a:endParaRPr lang="ru-RU" sz="1600" dirty="0">
                        <a:latin typeface="Bahnschrift SemiLight SemiConde" pitchFamily="34" charset="0"/>
                      </a:endParaRPr>
                    </a:p>
                    <a:p>
                      <a:r>
                        <a:rPr lang="ru-RU" sz="1600" dirty="0">
                          <a:latin typeface="Bahnschrift SemiLight SemiConde" pitchFamily="34" charset="0"/>
                        </a:rPr>
                        <a:t>Сроки платежа: в момент осуществления покупки</a:t>
                      </a:r>
                    </a:p>
                    <a:p>
                      <a:endParaRPr lang="ru-RU" sz="1600" dirty="0">
                        <a:latin typeface="Bahnschrift SemiLight SemiConde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96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Bahnschrift SemiLight SemiConde" pitchFamily="34" charset="0"/>
                        </a:rPr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Bahnschrift SemiLight SemiConde" pitchFamily="34" charset="0"/>
                        </a:rPr>
                        <a:t>Продвижение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85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Bahnschrift SemiLight SemiConde" pitchFamily="34" charset="0"/>
                        </a:rPr>
                        <a:t>Расположение: офис</a:t>
                      </a:r>
                      <a:r>
                        <a:rPr lang="ru-RU" sz="1600" baseline="0" dirty="0">
                          <a:latin typeface="Bahnschrift SemiLight SemiConde" pitchFamily="34" charset="0"/>
                        </a:rPr>
                        <a:t> - 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г. Ижевск, Ленинский район, пр. имени Дерябина, 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Bahnschrift SemiLight SemiConde" pitchFamily="34" charset="0"/>
                        </a:rPr>
                        <a:t>Приложение</a:t>
                      </a:r>
                      <a:r>
                        <a:rPr lang="ru-RU" sz="1600" baseline="0" dirty="0">
                          <a:latin typeface="Bahnschrift SemiLight SemiConde" pitchFamily="34" charset="0"/>
                        </a:rPr>
                        <a:t> – на популярных </a:t>
                      </a:r>
                      <a:r>
                        <a:rPr lang="ru-RU" sz="1600" baseline="0" dirty="0" err="1">
                          <a:latin typeface="Bahnschrift SemiLight SemiConde" pitchFamily="34" charset="0"/>
                        </a:rPr>
                        <a:t>маркетплейсах</a:t>
                      </a:r>
                      <a:r>
                        <a:rPr lang="ru-RU" sz="1600" baseline="0" dirty="0">
                          <a:latin typeface="Bahnschrift SemiLight SemiConde" pitchFamily="34" charset="0"/>
                        </a:rPr>
                        <a:t> (</a:t>
                      </a: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Bahnschrift SemiLight SemiConde" pitchFamily="34" charset="0"/>
                          <a:ea typeface="+mn-ea"/>
                          <a:cs typeface="+mn-cs"/>
                          <a:sym typeface="Arial"/>
                        </a:rPr>
                        <a:t>Google Play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Bahnschrift SemiLight SemiConde" pitchFamily="34" charset="0"/>
                          <a:ea typeface="+mn-ea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600" b="0" i="0" u="none" strike="noStrike" cap="none" dirty="0" err="1">
                          <a:solidFill>
                            <a:schemeClr val="dk1"/>
                          </a:solidFill>
                          <a:latin typeface="Bahnschrift SemiLight SemiConde" pitchFamily="34" charset="0"/>
                          <a:ea typeface="+mn-ea"/>
                          <a:cs typeface="+mn-cs"/>
                          <a:sym typeface="Arial"/>
                        </a:rPr>
                        <a:t>RuStore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Bahnschrift SemiLight SemiConde" pitchFamily="34" charset="0"/>
                          <a:ea typeface="+mn-ea"/>
                          <a:cs typeface="+mn-cs"/>
                          <a:sym typeface="Arial"/>
                        </a:rPr>
                        <a:t>,</a:t>
                      </a:r>
                      <a:r>
                        <a:rPr lang="ru-RU" sz="1600" b="0" i="0" u="none" strike="noStrike" cap="none" baseline="0" dirty="0">
                          <a:solidFill>
                            <a:schemeClr val="dk1"/>
                          </a:solidFill>
                          <a:latin typeface="Bahnschrift SemiLight SemiConde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dk1"/>
                          </a:solidFill>
                          <a:latin typeface="Bahnschrift SemiLight SemiConde" pitchFamily="34" charset="0"/>
                          <a:ea typeface="+mn-ea"/>
                          <a:cs typeface="+mn-cs"/>
                          <a:sym typeface="Arial"/>
                        </a:rPr>
                        <a:t>AppGallery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Bahnschrift SemiLight SemiConde" pitchFamily="34" charset="0"/>
                          <a:ea typeface="+mn-ea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600" b="0" i="0" u="none" strike="noStrike" cap="none" dirty="0" err="1">
                          <a:solidFill>
                            <a:schemeClr val="dk1"/>
                          </a:solidFill>
                          <a:latin typeface="Bahnschrift SemiLight SemiConde" pitchFamily="34" charset="0"/>
                          <a:ea typeface="+mn-ea"/>
                          <a:cs typeface="+mn-cs"/>
                          <a:sym typeface="Arial"/>
                        </a:rPr>
                        <a:t>GetApps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Bahnschrift SemiLight SemiConde" pitchFamily="34" charset="0"/>
                          <a:ea typeface="+mn-ea"/>
                          <a:cs typeface="+mn-cs"/>
                          <a:sym typeface="Arial"/>
                        </a:rPr>
                        <a:t>)</a:t>
                      </a:r>
                      <a:endParaRPr lang="ru-RU" sz="1600" dirty="0">
                        <a:latin typeface="Bahnschrift SemiLight SemiConde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Bahnschrift SemiLight SemiConde" pitchFamily="34" charset="0"/>
                        </a:rPr>
                        <a:t>Реклама: </a:t>
                      </a:r>
                      <a:r>
                        <a:rPr lang="ru-RU" sz="1600" dirty="0" err="1">
                          <a:latin typeface="Bahnschrift SemiLight SemiConde" pitchFamily="34" charset="0"/>
                        </a:rPr>
                        <a:t>соцсети</a:t>
                      </a:r>
                      <a:r>
                        <a:rPr lang="ru-RU" sz="1600" baseline="0" dirty="0">
                          <a:latin typeface="Bahnschrift SemiLight SemiConde" pitchFamily="34" charset="0"/>
                        </a:rPr>
                        <a:t> 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(</a:t>
                      </a:r>
                      <a:r>
                        <a:rPr lang="ru-RU" sz="1600" dirty="0" err="1">
                          <a:latin typeface="Bahnschrift SemiLight SemiConde" pitchFamily="34" charset="0"/>
                        </a:rPr>
                        <a:t>Вконтакте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, </a:t>
                      </a:r>
                      <a:r>
                        <a:rPr lang="ru-RU" sz="1600" dirty="0" err="1">
                          <a:latin typeface="Bahnschrift SemiLight SemiConde" pitchFamily="34" charset="0"/>
                        </a:rPr>
                        <a:t>Телеграм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), баннеры,</a:t>
                      </a:r>
                      <a:r>
                        <a:rPr lang="ru-RU" sz="1600" baseline="0" dirty="0">
                          <a:latin typeface="Bahnschrift SemiLight SemiConde" pitchFamily="34" charset="0"/>
                        </a:rPr>
                        <a:t> турагентства и туристические журналы 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 </a:t>
                      </a:r>
                    </a:p>
                    <a:p>
                      <a:r>
                        <a:rPr lang="en-US" sz="1600" dirty="0">
                          <a:latin typeface="Bahnschrift SemiLight SemiConde" pitchFamily="34" charset="0"/>
                        </a:rPr>
                        <a:t>PR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: </a:t>
                      </a:r>
                      <a:r>
                        <a:rPr lang="ru-RU" sz="1600" dirty="0" err="1">
                          <a:latin typeface="Bahnschrift SemiLight SemiConde" pitchFamily="34" charset="0"/>
                        </a:rPr>
                        <a:t>блог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, сотрудничество с </a:t>
                      </a:r>
                      <a:r>
                        <a:rPr lang="ru-RU" sz="1600" dirty="0" err="1">
                          <a:latin typeface="Bahnschrift SemiLight SemiConde" pitchFamily="34" charset="0"/>
                        </a:rPr>
                        <a:t>блогерами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, конкурсы в </a:t>
                      </a:r>
                      <a:r>
                        <a:rPr lang="ru-RU" sz="1600" dirty="0" err="1">
                          <a:latin typeface="Bahnschrift SemiLight SemiConde" pitchFamily="34" charset="0"/>
                        </a:rPr>
                        <a:t>соцсетях</a:t>
                      </a:r>
                      <a:endParaRPr lang="ru-RU" sz="1600" dirty="0">
                        <a:latin typeface="Bahnschrift SemiLight SemiConde" pitchFamily="34" charset="0"/>
                      </a:endParaRPr>
                    </a:p>
                    <a:p>
                      <a:r>
                        <a:rPr lang="en-US" sz="1600" dirty="0">
                          <a:latin typeface="Bahnschrift SemiLight SemiConde" pitchFamily="34" charset="0"/>
                        </a:rPr>
                        <a:t>SMM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:страничка компании в соц. сети (</a:t>
                      </a:r>
                      <a:r>
                        <a:rPr lang="ru-RU" sz="1600" dirty="0" err="1">
                          <a:latin typeface="Bahnschrift SemiLight SemiConde" pitchFamily="34" charset="0"/>
                        </a:rPr>
                        <a:t>ВКонтакте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) и </a:t>
                      </a:r>
                      <a:r>
                        <a:rPr lang="ru-RU" sz="1600" dirty="0" err="1">
                          <a:latin typeface="Bahnschrift SemiLight SemiConde" pitchFamily="34" charset="0"/>
                        </a:rPr>
                        <a:t>мессенджере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 (</a:t>
                      </a:r>
                      <a:r>
                        <a:rPr lang="ru-RU" sz="1600" dirty="0" err="1">
                          <a:latin typeface="Bahnschrift SemiLight SemiConde" pitchFamily="34" charset="0"/>
                        </a:rPr>
                        <a:t>Телеграм</a:t>
                      </a:r>
                      <a:r>
                        <a:rPr lang="ru-RU" sz="1600" dirty="0">
                          <a:latin typeface="Bahnschrift SemiLight SemiConde" pitchFamily="34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6300" y="1"/>
            <a:ext cx="5591400" cy="704850"/>
          </a:xfrm>
        </p:spPr>
        <p:txBody>
          <a:bodyPr/>
          <a:lstStyle/>
          <a:p>
            <a:r>
              <a:rPr lang="ru-RU" dirty="0"/>
              <a:t>Финансовый план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046716"/>
              </p:ext>
            </p:extLst>
          </p:nvPr>
        </p:nvGraphicFramePr>
        <p:xfrm>
          <a:off x="323850" y="542926"/>
          <a:ext cx="8153399" cy="403081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7565">
                  <a:extLst>
                    <a:ext uri="{9D8B030D-6E8A-4147-A177-3AD203B41FA5}">
                      <a16:colId xmlns:a16="http://schemas.microsoft.com/office/drawing/2014/main" val="1838163438"/>
                    </a:ext>
                  </a:extLst>
                </a:gridCol>
                <a:gridCol w="2996915">
                  <a:extLst>
                    <a:ext uri="{9D8B030D-6E8A-4147-A177-3AD203B41FA5}">
                      <a16:colId xmlns:a16="http://schemas.microsoft.com/office/drawing/2014/main" val="2807956221"/>
                    </a:ext>
                  </a:extLst>
                </a:gridCol>
                <a:gridCol w="1011523">
                  <a:extLst>
                    <a:ext uri="{9D8B030D-6E8A-4147-A177-3AD203B41FA5}">
                      <a16:colId xmlns:a16="http://schemas.microsoft.com/office/drawing/2014/main" val="851795752"/>
                    </a:ext>
                  </a:extLst>
                </a:gridCol>
                <a:gridCol w="1103486">
                  <a:extLst>
                    <a:ext uri="{9D8B030D-6E8A-4147-A177-3AD203B41FA5}">
                      <a16:colId xmlns:a16="http://schemas.microsoft.com/office/drawing/2014/main" val="4133070345"/>
                    </a:ext>
                  </a:extLst>
                </a:gridCol>
                <a:gridCol w="858015">
                  <a:extLst>
                    <a:ext uri="{9D8B030D-6E8A-4147-A177-3AD203B41FA5}">
                      <a16:colId xmlns:a16="http://schemas.microsoft.com/office/drawing/2014/main" val="2617511607"/>
                    </a:ext>
                  </a:extLst>
                </a:gridCol>
                <a:gridCol w="591892">
                  <a:extLst>
                    <a:ext uri="{9D8B030D-6E8A-4147-A177-3AD203B41FA5}">
                      <a16:colId xmlns:a16="http://schemas.microsoft.com/office/drawing/2014/main" val="1876122189"/>
                    </a:ext>
                  </a:extLst>
                </a:gridCol>
                <a:gridCol w="1064003">
                  <a:extLst>
                    <a:ext uri="{9D8B030D-6E8A-4147-A177-3AD203B41FA5}">
                      <a16:colId xmlns:a16="http://schemas.microsoft.com/office/drawing/2014/main" val="112904510"/>
                    </a:ext>
                  </a:extLst>
                </a:gridCol>
              </a:tblGrid>
              <a:tr h="32300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200" b="1" i="0" u="none" dirty="0">
                          <a:solidFill>
                            <a:srgbClr val="FFFFFF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b="1" i="0" u="none" dirty="0">
                          <a:solidFill>
                            <a:srgbClr val="FFFFFF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БЮДЖЕТ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b="1" i="0" u="none" dirty="0">
                          <a:solidFill>
                            <a:srgbClr val="FFFFFF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Ед. </a:t>
                      </a:r>
                      <a:r>
                        <a:rPr lang="ru-RU" sz="1200" b="1" i="0" u="none" dirty="0" err="1">
                          <a:solidFill>
                            <a:srgbClr val="FFFFFF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изм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b="1" i="0" u="none" dirty="0" err="1">
                          <a:solidFill>
                            <a:srgbClr val="FFFFFF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янв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b="1" i="0" u="none">
                          <a:solidFill>
                            <a:srgbClr val="FFFFFF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фев</a:t>
                      </a: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b="1" i="0" u="none" dirty="0">
                          <a:solidFill>
                            <a:srgbClr val="FFFFFF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…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b="1" i="0" u="none" dirty="0">
                          <a:solidFill>
                            <a:srgbClr val="FFFFFF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ИТОГО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906967"/>
                  </a:ext>
                </a:extLst>
              </a:tr>
              <a:tr h="280210">
                <a:tc gridSpan="7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200" b="0" i="0" u="none" dirty="0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БЮДЖЕТ ОПЕРАЦИОННОЙ ДЕЯТЕЛЬНОСТИ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826864"/>
                  </a:ext>
                </a:extLst>
              </a:tr>
              <a:tr h="4350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b="0" i="0" u="none" dirty="0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ДОХОДЫ ОТ ОПЕРАЦИОННОЙ ДЕЯТЕЛЬНОСТИ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b="0" i="0" u="none" dirty="0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Bahnschrift SemiLight SemiConde" pitchFamily="34" charset="0"/>
                        </a:rPr>
                        <a:t>16.000.000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14.000.000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120.000.000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347565"/>
                  </a:ext>
                </a:extLst>
              </a:tr>
              <a:tr h="41594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b="0" i="0" u="none" dirty="0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РАСХОДЫ НА ОПЕРАЦИОННУЮ ДЕЯТЕЛЬНОСТЬ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b="0" i="0" u="none" dirty="0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11.810.000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306735"/>
                  </a:ext>
                </a:extLst>
              </a:tr>
              <a:tr h="25401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b="1" i="0" u="none" dirty="0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Постоянные расходы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291392"/>
                  </a:ext>
                </a:extLst>
              </a:tr>
              <a:tr h="28021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b="0" i="0" u="none" dirty="0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Аренда</a:t>
                      </a:r>
                      <a:r>
                        <a:rPr lang="ru-RU" sz="1200" b="0" i="0" u="none" baseline="0" dirty="0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 офиса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b="0" i="0" u="none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7.500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7.500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90.000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333018"/>
                  </a:ext>
                </a:extLst>
              </a:tr>
              <a:tr h="28021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Техподдержка</a:t>
                      </a:r>
                      <a:r>
                        <a:rPr lang="ru-RU" sz="1200" baseline="0" dirty="0">
                          <a:latin typeface="Bahnschrift SemiLight SemiConde" pitchFamily="34" charset="0"/>
                        </a:rPr>
                        <a:t> приложения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Руб.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35.000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35.000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420.000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21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Реклама</a:t>
                      </a:r>
                      <a:r>
                        <a:rPr lang="ru-RU" sz="1200" baseline="0" dirty="0">
                          <a:latin typeface="Bahnschrift SemiLight SemiConde" pitchFamily="34" charset="0"/>
                        </a:rPr>
                        <a:t> и продвижение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dirty="0" err="1">
                          <a:latin typeface="Bahnschrift SemiLight SemiConde" pitchFamily="34" charset="0"/>
                        </a:rPr>
                        <a:t>Руб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300.000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300.000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3.600.000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34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b="1" i="0" u="none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Переменные расходы</a:t>
                      </a: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b="1" i="0" u="none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556939"/>
                  </a:ext>
                </a:extLst>
              </a:tr>
              <a:tr h="28021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Обновление</a:t>
                      </a:r>
                      <a:r>
                        <a:rPr lang="ru-RU" sz="1200" baseline="0" dirty="0">
                          <a:latin typeface="Bahnschrift SemiLight SemiConde" pitchFamily="34" charset="0"/>
                        </a:rPr>
                        <a:t> приложения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b="1" i="0" u="none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80.000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100.000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500.000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308569"/>
                  </a:ext>
                </a:extLst>
              </a:tr>
              <a:tr h="28021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200" b="0" i="0" u="none" dirty="0">
                          <a:solidFill>
                            <a:schemeClr val="dk1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Налог (6%)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b="0" i="0" u="none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960.000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840.000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7.200.000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209758"/>
                  </a:ext>
                </a:extLst>
              </a:tr>
              <a:tr h="11829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400205"/>
                  </a:ext>
                </a:extLst>
              </a:tr>
              <a:tr h="22496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200" b="1" i="0" u="none">
                          <a:solidFill>
                            <a:srgbClr val="000000"/>
                          </a:solidFill>
                          <a:latin typeface="Bahnschrift SemiLight SemiConde" pitchFamily="34" charset="0"/>
                          <a:ea typeface="Calibri"/>
                          <a:cs typeface="Calibri"/>
                          <a:sym typeface="Calibri"/>
                        </a:rPr>
                        <a:t>ПРИБЫЛЬ </a:t>
                      </a: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Bahnschrift SemiLight SemiConde" pitchFamily="34" charset="0"/>
                        </a:rPr>
                        <a:t>108.190.000</a:t>
                      </a:r>
                      <a:endParaRPr sz="12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5618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20000" y="134911"/>
            <a:ext cx="7704000" cy="554637"/>
          </a:xfrm>
        </p:spPr>
        <p:txBody>
          <a:bodyPr/>
          <a:lstStyle/>
          <a:p>
            <a:r>
              <a:rPr lang="ru-RU" dirty="0"/>
              <a:t>Экономика проекта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350248"/>
              </p:ext>
            </p:extLst>
          </p:nvPr>
        </p:nvGraphicFramePr>
        <p:xfrm>
          <a:off x="779488" y="689548"/>
          <a:ext cx="7644512" cy="4417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207">
                  <a:extLst>
                    <a:ext uri="{9D8B030D-6E8A-4147-A177-3AD203B41FA5}">
                      <a16:colId xmlns:a16="http://schemas.microsoft.com/office/drawing/2014/main" val="2793848971"/>
                    </a:ext>
                  </a:extLst>
                </a:gridCol>
                <a:gridCol w="3252049">
                  <a:extLst>
                    <a:ext uri="{9D8B030D-6E8A-4147-A177-3AD203B41FA5}">
                      <a16:colId xmlns:a16="http://schemas.microsoft.com/office/drawing/2014/main" val="960730304"/>
                    </a:ext>
                  </a:extLst>
                </a:gridCol>
                <a:gridCol w="1911128">
                  <a:extLst>
                    <a:ext uri="{9D8B030D-6E8A-4147-A177-3AD203B41FA5}">
                      <a16:colId xmlns:a16="http://schemas.microsoft.com/office/drawing/2014/main" val="3703414230"/>
                    </a:ext>
                  </a:extLst>
                </a:gridCol>
                <a:gridCol w="1911128">
                  <a:extLst>
                    <a:ext uri="{9D8B030D-6E8A-4147-A177-3AD203B41FA5}">
                      <a16:colId xmlns:a16="http://schemas.microsoft.com/office/drawing/2014/main" val="3792658277"/>
                    </a:ext>
                  </a:extLst>
                </a:gridCol>
              </a:tblGrid>
              <a:tr h="38991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Ед.изм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ИТОГО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646495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Объем продаж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200 </a:t>
                      </a:r>
                      <a:r>
                        <a:rPr lang="ru-RU" dirty="0"/>
                        <a:t>тыс.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420415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Доходы о</a:t>
                      </a:r>
                      <a:r>
                        <a:rPr lang="ru-RU" baseline="0" dirty="0"/>
                        <a:t>т операционной </a:t>
                      </a:r>
                      <a:r>
                        <a:rPr lang="ru-RU" baseline="0" dirty="0" err="1"/>
                        <a:t>дея-ти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120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010179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Расходы от операционной </a:t>
                      </a:r>
                      <a:r>
                        <a:rPr lang="ru-RU" dirty="0" err="1"/>
                        <a:t>дея-ти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02977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Прибыль (после налогообложения)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108 млн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658038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Точка безубыточности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34418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Точка безубыточности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  <a:r>
                        <a:rPr lang="ru-RU" baseline="0" dirty="0"/>
                        <a:t> млн.800 тыс.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475389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r>
                        <a:rPr lang="ru-R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 окупаемости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/>
                        <a:t>6 месяцев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946892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Стартовые инвестиции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974718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Рентабельность стартовых инвестиций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925906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Рентабельность затрат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836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8471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19075" y="0"/>
            <a:ext cx="10287000" cy="53816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6300" y="0"/>
            <a:ext cx="5591400" cy="561975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Bahnschrift SemiCondensed" pitchFamily="34" charset="0"/>
                <a:cs typeface="Arial" panose="020B0604020202020204" pitchFamily="34" charset="0"/>
              </a:rPr>
              <a:t>План реализации проекта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760043"/>
              </p:ext>
            </p:extLst>
          </p:nvPr>
        </p:nvGraphicFramePr>
        <p:xfrm>
          <a:off x="171450" y="581025"/>
          <a:ext cx="8782050" cy="468445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994694">
                  <a:extLst>
                    <a:ext uri="{9D8B030D-6E8A-4147-A177-3AD203B41FA5}">
                      <a16:colId xmlns:a16="http://schemas.microsoft.com/office/drawing/2014/main" val="325418335"/>
                    </a:ext>
                  </a:extLst>
                </a:gridCol>
                <a:gridCol w="2205831">
                  <a:extLst>
                    <a:ext uri="{9D8B030D-6E8A-4147-A177-3AD203B41FA5}">
                      <a16:colId xmlns:a16="http://schemas.microsoft.com/office/drawing/2014/main" val="3133486595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4123071650"/>
                    </a:ext>
                  </a:extLst>
                </a:gridCol>
                <a:gridCol w="1933575">
                  <a:extLst>
                    <a:ext uri="{9D8B030D-6E8A-4147-A177-3AD203B41FA5}">
                      <a16:colId xmlns:a16="http://schemas.microsoft.com/office/drawing/2014/main" val="1575110934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09648613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u="none" dirty="0">
                          <a:latin typeface="Bahnschrift SemiLight SemiConde" pitchFamily="34" charset="0"/>
                          <a:sym typeface="Calibri"/>
                        </a:rPr>
                        <a:t>Задача 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u="none" dirty="0">
                          <a:latin typeface="Bahnschrift SemiLight SemiConde" pitchFamily="34" charset="0"/>
                          <a:sym typeface="Calibri"/>
                        </a:rPr>
                        <a:t>Действие 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u="none" dirty="0">
                          <a:latin typeface="Bahnschrift SemiLight SemiConde" pitchFamily="34" charset="0"/>
                          <a:sym typeface="Calibri"/>
                        </a:rPr>
                        <a:t>Срок 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u="none">
                          <a:latin typeface="Bahnschrift SemiLight SemiConde" pitchFamily="34" charset="0"/>
                          <a:sym typeface="Calibri"/>
                        </a:rPr>
                        <a:t>Ресурс</a:t>
                      </a:r>
                      <a:endParaRPr sz="14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u="none">
                          <a:latin typeface="Bahnschrift SemiLight SemiConde" pitchFamily="34" charset="0"/>
                          <a:sym typeface="Calibri"/>
                        </a:rPr>
                        <a:t>Ответственный </a:t>
                      </a:r>
                      <a:endParaRPr sz="140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2280033484"/>
                  </a:ext>
                </a:extLst>
              </a:tr>
              <a:tr h="782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baseline="0" dirty="0">
                          <a:latin typeface="Bahnschrift SemiLight SemiConde" pitchFamily="34" charset="0"/>
                        </a:rPr>
                        <a:t>1. Разработка и планирование проекта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Разработать план проекта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07.05.2023</a:t>
                      </a:r>
                      <a:r>
                        <a:rPr lang="ru-RU" sz="1400" baseline="0" dirty="0">
                          <a:latin typeface="Bahnschrift SemiLight SemiConde" pitchFamily="34" charset="0"/>
                        </a:rPr>
                        <a:t> – 17.05.2023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Интернет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Идея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Ноутбук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Олеся,</a:t>
                      </a:r>
                      <a:r>
                        <a:rPr lang="ru-RU" sz="1400" baseline="0" dirty="0">
                          <a:latin typeface="Bahnschrift SemiLight SemiConde" pitchFamily="34" charset="0"/>
                        </a:rPr>
                        <a:t> Арина, Елизавета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984969874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2. Обсуждение чернового</a:t>
                      </a:r>
                      <a:r>
                        <a:rPr lang="ru-RU" sz="1400" baseline="0" dirty="0">
                          <a:latin typeface="Bahnschrift SemiLight SemiConde" pitchFamily="34" charset="0"/>
                        </a:rPr>
                        <a:t> варианта проекта внутри группы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Обсуждение</a:t>
                      </a:r>
                      <a:r>
                        <a:rPr lang="ru-RU" sz="1400" baseline="0" dirty="0">
                          <a:latin typeface="Bahnschrift SemiLight SemiConde" pitchFamily="34" charset="0"/>
                        </a:rPr>
                        <a:t> вариантов доработки проекта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18.05.2023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Интернет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Компьютер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Bahnschrift SemiLight SemiConde" pitchFamily="34" charset="0"/>
                        </a:rPr>
                        <a:t>Елизавета</a:t>
                      </a:r>
                      <a:endParaRPr lang="ru-RU" sz="1400" dirty="0">
                        <a:latin typeface="Bahnschrift SemiLight SemiConde" pitchFamily="34" charset="0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483698367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3. Доработка проекта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Поиск инвесторов и партнеров, компании</a:t>
                      </a:r>
                      <a:r>
                        <a:rPr lang="ru-RU" sz="1400" baseline="0" dirty="0">
                          <a:latin typeface="Bahnschrift SemiLight SemiConde" pitchFamily="34" charset="0"/>
                        </a:rPr>
                        <a:t> разработчиков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19.05.2023 – 01.09.2023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Интернет,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Соц. сети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Арина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045715560"/>
                  </a:ext>
                </a:extLst>
              </a:tr>
              <a:tr h="59484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4. Реализация проекта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01.09.2023 –01.09.2028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Олеся,</a:t>
                      </a:r>
                      <a:r>
                        <a:rPr lang="ru-RU" sz="1400" baseline="0" dirty="0">
                          <a:latin typeface="Bahnschrift SemiLight SemiConde" pitchFamily="34" charset="0"/>
                        </a:rPr>
                        <a:t> Арина, Елизавета</a:t>
                      </a:r>
                      <a:endParaRPr lang="ru-RU" sz="1400" dirty="0">
                        <a:latin typeface="Bahnschrift SemiLight SemiConde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861370697"/>
                  </a:ext>
                </a:extLst>
              </a:tr>
              <a:tr h="119118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5. Демонстрация проекта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Официальный</a:t>
                      </a:r>
                      <a:r>
                        <a:rPr lang="ru-RU" sz="1400" baseline="0" dirty="0">
                          <a:latin typeface="Bahnschrift SemiLight SemiConde" pitchFamily="34" charset="0"/>
                        </a:rPr>
                        <a:t> запуск приложения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01.09.2024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Интернет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err="1">
                          <a:latin typeface="Bahnschrift SemiLight SemiConde" pitchFamily="34" charset="0"/>
                        </a:rPr>
                        <a:t>Соц.сети</a:t>
                      </a:r>
                      <a:endParaRPr lang="ru-RU" sz="1400" dirty="0">
                        <a:latin typeface="Bahnschrift SemiLight SemiConde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Человеческие</a:t>
                      </a:r>
                      <a:r>
                        <a:rPr lang="ru-RU" sz="1400" baseline="0" dirty="0">
                          <a:latin typeface="Bahnschrift SemiLight SemiConde" pitchFamily="34" charset="0"/>
                        </a:rPr>
                        <a:t> ресурсы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Bahnschrift SemiLight SemiConde" pitchFamily="34" charset="0"/>
                        </a:rPr>
                        <a:t>Олеся</a:t>
                      </a:r>
                      <a:endParaRPr sz="1400" dirty="0">
                        <a:latin typeface="Bahnschrift SemiLight SemiConde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211519019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798285" y="0"/>
            <a:ext cx="7895771" cy="517754"/>
          </a:xfrm>
        </p:spPr>
        <p:txBody>
          <a:bodyPr/>
          <a:lstStyle/>
          <a:p>
            <a:pPr algn="ctr"/>
            <a:r>
              <a:rPr lang="ru-RU" dirty="0">
                <a:latin typeface="Bahnschrift SemiCondensed" panose="020B0502040204020203" pitchFamily="34" charset="0"/>
              </a:rPr>
              <a:t>План реализации проекта (График </a:t>
            </a:r>
            <a:r>
              <a:rPr lang="ru-RU" dirty="0" err="1">
                <a:latin typeface="Bahnschrift SemiCondensed" panose="020B0502040204020203" pitchFamily="34" charset="0"/>
              </a:rPr>
              <a:t>Ганта</a:t>
            </a:r>
            <a:r>
              <a:rPr lang="ru-RU" dirty="0">
                <a:latin typeface="Bahnschrift SemiCondensed" panose="020B0502040204020203" pitchFamily="34" charset="0"/>
              </a:rPr>
              <a:t>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70286" y="3213549"/>
            <a:ext cx="2924628" cy="573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18458" y="918955"/>
            <a:ext cx="1865086" cy="55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815772" y="2055583"/>
            <a:ext cx="2554514" cy="55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598059" y="1499092"/>
            <a:ext cx="203200" cy="556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286" y="2614383"/>
            <a:ext cx="297543" cy="59916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98285" y="1008363"/>
            <a:ext cx="435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54516" y="1623448"/>
            <a:ext cx="232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60913" y="2165706"/>
            <a:ext cx="399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70286" y="2780261"/>
            <a:ext cx="224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1" y="3331265"/>
            <a:ext cx="820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Bahnschrift SemiLight SemiConde" panose="020B0502040204020203" pitchFamily="34" charset="0"/>
              </a:rPr>
              <a:t>5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 flipV="1">
            <a:off x="413657" y="517754"/>
            <a:ext cx="7257" cy="4097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428171" y="4557486"/>
            <a:ext cx="8454572" cy="50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251856" y="4608286"/>
            <a:ext cx="1095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Light SemiConde" panose="020B0502040204020203" pitchFamily="34" charset="0"/>
              </a:rPr>
              <a:t>Май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70286" y="4615543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 SemiLight SemiConde" panose="020B0502040204020203" pitchFamily="34" charset="0"/>
              </a:rPr>
              <a:t>Сентябрь</a:t>
            </a:r>
          </a:p>
        </p:txBody>
      </p:sp>
    </p:spTree>
    <p:extLst>
      <p:ext uri="{BB962C8B-B14F-4D97-AF65-F5344CB8AC3E}">
        <p14:creationId xmlns:p14="http://schemas.microsoft.com/office/powerpoint/2010/main" val="2576335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1636147"/>
            <a:ext cx="1543987" cy="20289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49" name="Google Shape;2249;p62"/>
          <p:cNvSpPr/>
          <p:nvPr/>
        </p:nvSpPr>
        <p:spPr>
          <a:xfrm>
            <a:off x="292900" y="495647"/>
            <a:ext cx="8558100" cy="70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50" name="Google Shape;2250;p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Координаты команды проекта</a:t>
            </a:r>
            <a:endParaRPr dirty="0"/>
          </a:p>
        </p:txBody>
      </p:sp>
      <p:sp>
        <p:nvSpPr>
          <p:cNvPr id="2254" name="Google Shape;2254;p62"/>
          <p:cNvSpPr txBox="1">
            <a:spLocks noGrp="1"/>
          </p:cNvSpPr>
          <p:nvPr>
            <p:ph type="subTitle" idx="4294967295"/>
          </p:nvPr>
        </p:nvSpPr>
        <p:spPr>
          <a:xfrm>
            <a:off x="1" y="1981200"/>
            <a:ext cx="1762124" cy="18192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Bahnschrift SemiLight SemiConde" panose="020B0502040204020203" pitchFamily="34" charset="0"/>
              </a:rPr>
              <a:t>Олеся Чашкина,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Bahnschrift SemiLight SemiConde" panose="020B0502040204020203" pitchFamily="34" charset="0"/>
              </a:rPr>
              <a:t>89512117509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Bahnschrift SemiLight SemiConde" panose="020B0502040204020203" pitchFamily="34" charset="0"/>
              </a:rPr>
              <a:t>olesacaskina079@qmail.ru</a:t>
            </a:r>
            <a:endParaRPr lang="ru-RU" sz="1800" b="1" dirty="0">
              <a:latin typeface="Bahnschrift SemiLight SemiConde" panose="020B0502040204020203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Bahnschrift SemiLight SemiConde" panose="020B0502040204020203" pitchFamily="34" charset="0"/>
              </a:rPr>
              <a:t> </a:t>
            </a:r>
            <a:endParaRPr sz="18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2255" name="Google Shape;2255;p62"/>
          <p:cNvSpPr txBox="1">
            <a:spLocks noGrp="1"/>
          </p:cNvSpPr>
          <p:nvPr>
            <p:ph type="subTitle" idx="4294967295"/>
          </p:nvPr>
        </p:nvSpPr>
        <p:spPr>
          <a:xfrm>
            <a:off x="1724025" y="3895726"/>
            <a:ext cx="5629275" cy="11008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Bahnschrift SemiLight SemiConde" panose="020B0502040204020203" pitchFamily="34" charset="0"/>
              </a:rPr>
              <a:t>Арина Антонова, </a:t>
            </a:r>
            <a:r>
              <a:rPr lang="en-US" sz="1800" b="1" dirty="0">
                <a:latin typeface="Bahnschrift SemiLight SemiConde" panose="020B0502040204020203" pitchFamily="34" charset="0"/>
              </a:rPr>
              <a:t>89870638344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Bahnschrift SemiLight SemiConde" panose="020B0502040204020203" pitchFamily="34" charset="0"/>
              </a:rPr>
              <a:t>arinaant121@qmail.ru</a:t>
            </a:r>
            <a:endParaRPr sz="18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4294967295"/>
          </p:nvPr>
        </p:nvSpPr>
        <p:spPr>
          <a:xfrm>
            <a:off x="6934200" y="1628775"/>
            <a:ext cx="2209800" cy="2007053"/>
          </a:xfrm>
        </p:spPr>
        <p:txBody>
          <a:bodyPr/>
          <a:lstStyle/>
          <a:p>
            <a:r>
              <a:rPr lang="ru-RU" sz="1800" b="1" dirty="0">
                <a:latin typeface="Bahnschrift SemiLight SemiConde" panose="020B0502040204020203" pitchFamily="34" charset="0"/>
              </a:rPr>
              <a:t>Елизавета Иванова,</a:t>
            </a:r>
            <a:endParaRPr lang="en-US" sz="1800" b="1" dirty="0">
              <a:latin typeface="Bahnschrift SemiLight SemiConde" panose="020B0502040204020203" pitchFamily="34" charset="0"/>
            </a:endParaRPr>
          </a:p>
          <a:p>
            <a:r>
              <a:rPr lang="en-US" sz="1800" b="1" dirty="0">
                <a:latin typeface="Bahnschrift SemiLight SemiConde" panose="020B0502040204020203" pitchFamily="34" charset="0"/>
              </a:rPr>
              <a:t>89512163248</a:t>
            </a:r>
          </a:p>
          <a:p>
            <a:r>
              <a:rPr lang="en-US" sz="1800" b="1" dirty="0">
                <a:latin typeface="Bahnschrift SemiLight SemiConde" panose="020B0502040204020203" pitchFamily="34" charset="0"/>
              </a:rPr>
              <a:t>liza.rf2017</a:t>
            </a:r>
          </a:p>
          <a:p>
            <a:r>
              <a:rPr lang="en-US" sz="1800" b="1" dirty="0">
                <a:latin typeface="Bahnschrift SemiLight SemiConde" panose="020B0502040204020203" pitchFamily="34" charset="0"/>
              </a:rPr>
              <a:t>@yandex.ru</a:t>
            </a:r>
            <a:endParaRPr lang="ru-RU" sz="1800" b="1" dirty="0">
              <a:latin typeface="Bahnschrift SemiLight SemiConde" panose="020B0502040204020203" pitchFamily="34" charset="0"/>
            </a:endParaRPr>
          </a:p>
          <a:p>
            <a:endParaRPr lang="ru-RU" sz="1600" dirty="0">
              <a:latin typeface="Bahnschrift SemiLight SemiConde" panose="020B0502040204020203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09" b="15331"/>
          <a:stretch/>
        </p:blipFill>
        <p:spPr>
          <a:xfrm>
            <a:off x="1776300" y="1325825"/>
            <a:ext cx="5641642" cy="266797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85" y="1276840"/>
            <a:ext cx="481626" cy="56088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563" y="4060474"/>
            <a:ext cx="481626" cy="56088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32354" y="1941226"/>
            <a:ext cx="4398546" cy="986674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855" y="626410"/>
            <a:ext cx="2981202" cy="61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75448"/>
      </p:ext>
    </p:extLst>
  </p:cSld>
  <p:clrMapOvr>
    <a:masterClrMapping/>
  </p:clrMapOvr>
</p:sld>
</file>

<file path=ppt/theme/theme1.xml><?xml version="1.0" encoding="utf-8"?>
<a:theme xmlns:a="http://schemas.openxmlformats.org/drawingml/2006/main" name="Project-Based Learning for Middle School: Your Tourist Guide by Slidesgo">
  <a:themeElements>
    <a:clrScheme name="Simple Light">
      <a:dk1>
        <a:srgbClr val="2A2524"/>
      </a:dk1>
      <a:lt1>
        <a:srgbClr val="FDE9DD"/>
      </a:lt1>
      <a:dk2>
        <a:srgbClr val="FFFFFF"/>
      </a:dk2>
      <a:lt2>
        <a:srgbClr val="E8A442"/>
      </a:lt2>
      <a:accent1>
        <a:srgbClr val="5A7A45"/>
      </a:accent1>
      <a:accent2>
        <a:srgbClr val="F3AAA6"/>
      </a:accent2>
      <a:accent3>
        <a:srgbClr val="E8823F"/>
      </a:accent3>
      <a:accent4>
        <a:srgbClr val="435439"/>
      </a:accent4>
      <a:accent5>
        <a:srgbClr val="E78F8D"/>
      </a:accent5>
      <a:accent6>
        <a:srgbClr val="FFFFFF"/>
      </a:accent6>
      <a:hlink>
        <a:srgbClr val="2A252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1322</TotalTime>
  <Words>1389</Words>
  <Application>Microsoft Office PowerPoint</Application>
  <PresentationFormat>Экран (16:9)</PresentationFormat>
  <Paragraphs>362</Paragraphs>
  <Slides>25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Actor</vt:lpstr>
      <vt:lpstr>Bebas Neue</vt:lpstr>
      <vt:lpstr>Paytone One</vt:lpstr>
      <vt:lpstr>Bahnschrift SemiCondensed</vt:lpstr>
      <vt:lpstr>Bahnschrift SemiLight SemiConde</vt:lpstr>
      <vt:lpstr>Arial</vt:lpstr>
      <vt:lpstr>Calibri</vt:lpstr>
      <vt:lpstr>Project-Based Learning for Middle School: Your Tourist Guide by Slidesgo</vt:lpstr>
      <vt:lpstr>Мобильное приложение с  аудиогидами  Star Guide</vt:lpstr>
      <vt:lpstr>Наша команда</vt:lpstr>
      <vt:lpstr>ПРОБЛЕМА</vt:lpstr>
      <vt:lpstr>МОБИЛЬНЫЕ  ПРИЛОЖЕНИЯ ТУРИСТСКОГО  БИЗНЕСА</vt:lpstr>
      <vt:lpstr>Описание приложения</vt:lpstr>
      <vt:lpstr>О проекте</vt:lpstr>
      <vt:lpstr>О проекте</vt:lpstr>
      <vt:lpstr>Роль проекта в обеспечении технологического суверенитета страны</vt:lpstr>
      <vt:lpstr>Методика 5W Шеррингтона </vt:lpstr>
      <vt:lpstr>Целевая аудитория</vt:lpstr>
      <vt:lpstr>Потенциальный объем рынка</vt:lpstr>
      <vt:lpstr>Анализ конкурентов</vt:lpstr>
      <vt:lpstr>Бизнес-модель </vt:lpstr>
      <vt:lpstr>Процесс оказания услуги</vt:lpstr>
      <vt:lpstr>Цель проекта по SMART </vt:lpstr>
      <vt:lpstr>Стартовые инвестиции</vt:lpstr>
      <vt:lpstr>Организационно-правовая форма </vt:lpstr>
      <vt:lpstr>Система налогооблажения</vt:lpstr>
      <vt:lpstr>Маркетинговый план</vt:lpstr>
      <vt:lpstr>Финансовый план</vt:lpstr>
      <vt:lpstr>Экономика проекта</vt:lpstr>
      <vt:lpstr>План реализации проекта </vt:lpstr>
      <vt:lpstr>План реализации проекта (График Ганта)</vt:lpstr>
      <vt:lpstr>Координаты команды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Мобильное приложение с аудиогидами  Star Guide</dc:title>
  <dc:creator>Маргарита</dc:creator>
  <cp:lastModifiedBy>Пользователь</cp:lastModifiedBy>
  <cp:revision>136</cp:revision>
  <dcterms:modified xsi:type="dcterms:W3CDTF">2023-07-05T13:32:28Z</dcterms:modified>
</cp:coreProperties>
</file>