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40" r:id="rId4"/>
  </p:sldMasterIdLst>
  <p:notesMasterIdLst>
    <p:notesMasterId r:id="rId26"/>
  </p:notesMasterIdLst>
  <p:handoutMasterIdLst>
    <p:handoutMasterId r:id="rId27"/>
  </p:handoutMasterIdLst>
  <p:sldIdLst>
    <p:sldId id="268" r:id="rId5"/>
    <p:sldId id="271" r:id="rId6"/>
    <p:sldId id="274" r:id="rId7"/>
    <p:sldId id="272" r:id="rId8"/>
    <p:sldId id="273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70" r:id="rId25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947D8D-0366-4000-BCD8-34D499A8469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1CD20DB-ED21-465D-B006-CE9091991A3E}">
      <dgm:prSet/>
      <dgm:spPr/>
      <dgm:t>
        <a:bodyPr/>
        <a:lstStyle/>
        <a:p>
          <a:pPr rtl="0"/>
          <a:r>
            <a:rPr lang="ru-RU" b="1"/>
            <a:t>Мы компания (X):</a:t>
          </a:r>
          <a:r>
            <a:rPr lang="ru-RU"/>
            <a:t> </a:t>
          </a:r>
          <a:r>
            <a:rPr lang="en-US"/>
            <a:t>S</a:t>
          </a:r>
          <a:r>
            <a:rPr lang="ru-RU"/>
            <a:t>&amp;</a:t>
          </a:r>
          <a:r>
            <a:rPr lang="en-US"/>
            <a:t>K</a:t>
          </a:r>
          <a:endParaRPr lang="ru-RU"/>
        </a:p>
      </dgm:t>
    </dgm:pt>
    <dgm:pt modelId="{2DF61535-F6B0-4DB7-BBA5-D78CA5DF146D}" type="parTrans" cxnId="{8C0C6B68-DD84-4FAF-994F-D10D0FD53E5D}">
      <dgm:prSet/>
      <dgm:spPr/>
      <dgm:t>
        <a:bodyPr/>
        <a:lstStyle/>
        <a:p>
          <a:endParaRPr lang="ru-RU"/>
        </a:p>
      </dgm:t>
    </dgm:pt>
    <dgm:pt modelId="{F3F7CDC1-D49D-47F2-AA04-EFE337C294AE}" type="sibTrans" cxnId="{8C0C6B68-DD84-4FAF-994F-D10D0FD53E5D}">
      <dgm:prSet/>
      <dgm:spPr/>
      <dgm:t>
        <a:bodyPr/>
        <a:lstStyle/>
        <a:p>
          <a:endParaRPr lang="ru-RU"/>
        </a:p>
      </dgm:t>
    </dgm:pt>
    <dgm:pt modelId="{072A9293-20D9-466A-A9BC-834D140C06C9}">
      <dgm:prSet/>
      <dgm:spPr/>
      <dgm:t>
        <a:bodyPr/>
        <a:lstStyle/>
        <a:p>
          <a:pPr rtl="0"/>
          <a:r>
            <a:rPr lang="ru-RU" b="1"/>
            <a:t>Помогаем клиентам типа (y):</a:t>
          </a:r>
          <a:r>
            <a:rPr lang="ru-RU"/>
            <a:t> желающим получить рекламу товара или услуги / желающим получить развлекательный контент, живое общение</a:t>
          </a:r>
        </a:p>
      </dgm:t>
    </dgm:pt>
    <dgm:pt modelId="{EDE2F131-A4FC-48E6-8C8D-7149643D54EA}" type="parTrans" cxnId="{5400C0FA-131E-4454-A562-0767A6D19492}">
      <dgm:prSet/>
      <dgm:spPr/>
      <dgm:t>
        <a:bodyPr/>
        <a:lstStyle/>
        <a:p>
          <a:endParaRPr lang="ru-RU"/>
        </a:p>
      </dgm:t>
    </dgm:pt>
    <dgm:pt modelId="{3DC80A57-D8D6-4255-A527-91FC8735B2E0}" type="sibTrans" cxnId="{5400C0FA-131E-4454-A562-0767A6D19492}">
      <dgm:prSet/>
      <dgm:spPr/>
      <dgm:t>
        <a:bodyPr/>
        <a:lstStyle/>
        <a:p>
          <a:endParaRPr lang="ru-RU"/>
        </a:p>
      </dgm:t>
    </dgm:pt>
    <dgm:pt modelId="{F6F4976F-EA92-4B8F-B2D1-5CCB31541C18}">
      <dgm:prSet/>
      <dgm:spPr/>
      <dgm:t>
        <a:bodyPr/>
        <a:lstStyle/>
        <a:p>
          <a:pPr rtl="0"/>
          <a:r>
            <a:rPr lang="ru-RU" b="1"/>
            <a:t>В ситуации (z):</a:t>
          </a:r>
          <a:r>
            <a:rPr lang="ru-RU"/>
            <a:t> выбора подходящего для продвижения товара или услуги и добросовестного медийного лица / выбора развлекательного контента на площадках, потребности в общении</a:t>
          </a:r>
        </a:p>
      </dgm:t>
    </dgm:pt>
    <dgm:pt modelId="{C9A76602-7280-4EDA-BDB6-9B1751B82581}" type="parTrans" cxnId="{BD86F28C-D6EB-4A1B-9F20-35533CE1BF79}">
      <dgm:prSet/>
      <dgm:spPr/>
      <dgm:t>
        <a:bodyPr/>
        <a:lstStyle/>
        <a:p>
          <a:endParaRPr lang="ru-RU"/>
        </a:p>
      </dgm:t>
    </dgm:pt>
    <dgm:pt modelId="{A5F719E1-D9C4-4E93-A567-6E7CA9A52A10}" type="sibTrans" cxnId="{BD86F28C-D6EB-4A1B-9F20-35533CE1BF79}">
      <dgm:prSet/>
      <dgm:spPr/>
      <dgm:t>
        <a:bodyPr/>
        <a:lstStyle/>
        <a:p>
          <a:endParaRPr lang="ru-RU"/>
        </a:p>
      </dgm:t>
    </dgm:pt>
    <dgm:pt modelId="{DE443D2E-E446-422B-8E16-8ADA54860C05}">
      <dgm:prSet/>
      <dgm:spPr/>
      <dgm:t>
        <a:bodyPr/>
        <a:lstStyle/>
        <a:p>
          <a:pPr rtl="0"/>
          <a:r>
            <a:rPr lang="ru-RU" b="1"/>
            <a:t>Решать проблему (p):</a:t>
          </a:r>
          <a:r>
            <a:rPr lang="ru-RU"/>
            <a:t> недостатка охватов потребителей на товар или услугу / недостаточности уникального развлекательного контента/ недостатка в общении (внимании)</a:t>
          </a:r>
        </a:p>
      </dgm:t>
    </dgm:pt>
    <dgm:pt modelId="{A0938EFA-212A-4D78-B208-557883AE8626}" type="parTrans" cxnId="{6BE51471-3C41-42CE-8783-EFC03EEF1941}">
      <dgm:prSet/>
      <dgm:spPr/>
      <dgm:t>
        <a:bodyPr/>
        <a:lstStyle/>
        <a:p>
          <a:endParaRPr lang="ru-RU"/>
        </a:p>
      </dgm:t>
    </dgm:pt>
    <dgm:pt modelId="{61245F4A-C36A-4959-95FF-0DE95F773B0F}" type="sibTrans" cxnId="{6BE51471-3C41-42CE-8783-EFC03EEF1941}">
      <dgm:prSet/>
      <dgm:spPr/>
      <dgm:t>
        <a:bodyPr/>
        <a:lstStyle/>
        <a:p>
          <a:endParaRPr lang="ru-RU"/>
        </a:p>
      </dgm:t>
    </dgm:pt>
    <dgm:pt modelId="{A70524CA-D6E6-4B68-9AD7-3AE4AA1F891E}">
      <dgm:prSet/>
      <dgm:spPr/>
      <dgm:t>
        <a:bodyPr/>
        <a:lstStyle/>
        <a:p>
          <a:pPr rtl="0"/>
          <a:r>
            <a:rPr lang="ru-RU" b="1"/>
            <a:t>С помощью технологии (s):</a:t>
          </a:r>
          <a:r>
            <a:rPr lang="ru-RU"/>
            <a:t> прямые трансляции на twitch</a:t>
          </a:r>
        </a:p>
      </dgm:t>
    </dgm:pt>
    <dgm:pt modelId="{D4F1783F-D4E3-4BC6-AE75-EA4DABBC61CB}" type="parTrans" cxnId="{42CDA861-10DF-49D0-95CD-4CEF06F9F9DF}">
      <dgm:prSet/>
      <dgm:spPr/>
      <dgm:t>
        <a:bodyPr/>
        <a:lstStyle/>
        <a:p>
          <a:endParaRPr lang="ru-RU"/>
        </a:p>
      </dgm:t>
    </dgm:pt>
    <dgm:pt modelId="{44BA256D-275D-4975-A5B7-ECACB79754FF}" type="sibTrans" cxnId="{42CDA861-10DF-49D0-95CD-4CEF06F9F9DF}">
      <dgm:prSet/>
      <dgm:spPr/>
      <dgm:t>
        <a:bodyPr/>
        <a:lstStyle/>
        <a:p>
          <a:endParaRPr lang="ru-RU"/>
        </a:p>
      </dgm:t>
    </dgm:pt>
    <dgm:pt modelId="{D64D28BA-8F9F-4759-834A-BDA9CCDEB0F5}">
      <dgm:prSet/>
      <dgm:spPr/>
    </dgm:pt>
    <dgm:pt modelId="{7443E048-6011-42E1-81BD-EB5C8E452050}" type="parTrans" cxnId="{DC707CB6-A32A-40C9-85F6-DF83A818B5D3}">
      <dgm:prSet/>
      <dgm:spPr/>
      <dgm:t>
        <a:bodyPr/>
        <a:lstStyle/>
        <a:p>
          <a:endParaRPr lang="ru-RU"/>
        </a:p>
      </dgm:t>
    </dgm:pt>
    <dgm:pt modelId="{93807E8D-2C2F-4C9E-A1CC-397503A53E05}" type="sibTrans" cxnId="{DC707CB6-A32A-40C9-85F6-DF83A818B5D3}">
      <dgm:prSet/>
      <dgm:spPr/>
      <dgm:t>
        <a:bodyPr/>
        <a:lstStyle/>
        <a:p>
          <a:endParaRPr lang="ru-RU"/>
        </a:p>
      </dgm:t>
    </dgm:pt>
    <dgm:pt modelId="{78473DB5-EFC0-4FB3-A090-A08895152CE0}" type="pres">
      <dgm:prSet presAssocID="{35947D8D-0366-4000-BCD8-34D499A84693}" presName="outerComposite" presStyleCnt="0">
        <dgm:presLayoutVars>
          <dgm:chMax val="5"/>
          <dgm:dir/>
          <dgm:resizeHandles val="exact"/>
        </dgm:presLayoutVars>
      </dgm:prSet>
      <dgm:spPr/>
    </dgm:pt>
    <dgm:pt modelId="{FD402D93-4093-4FC4-8DA8-F62DAF617D5F}" type="pres">
      <dgm:prSet presAssocID="{35947D8D-0366-4000-BCD8-34D499A84693}" presName="dummyMaxCanvas" presStyleCnt="0">
        <dgm:presLayoutVars/>
      </dgm:prSet>
      <dgm:spPr/>
    </dgm:pt>
    <dgm:pt modelId="{4F26DE82-94DD-4A27-92D4-7F47270CCD47}" type="pres">
      <dgm:prSet presAssocID="{35947D8D-0366-4000-BCD8-34D499A84693}" presName="FiveNodes_1" presStyleLbl="node1" presStyleIdx="0" presStyleCnt="5">
        <dgm:presLayoutVars>
          <dgm:bulletEnabled val="1"/>
        </dgm:presLayoutVars>
      </dgm:prSet>
      <dgm:spPr/>
    </dgm:pt>
    <dgm:pt modelId="{D4300DEF-07D7-469A-AA6F-EA9512C8204F}" type="pres">
      <dgm:prSet presAssocID="{35947D8D-0366-4000-BCD8-34D499A84693}" presName="FiveNodes_2" presStyleLbl="node1" presStyleIdx="1" presStyleCnt="5">
        <dgm:presLayoutVars>
          <dgm:bulletEnabled val="1"/>
        </dgm:presLayoutVars>
      </dgm:prSet>
      <dgm:spPr/>
    </dgm:pt>
    <dgm:pt modelId="{A76A8E99-B629-423A-8009-D38CA1C7B2D1}" type="pres">
      <dgm:prSet presAssocID="{35947D8D-0366-4000-BCD8-34D499A84693}" presName="FiveNodes_3" presStyleLbl="node1" presStyleIdx="2" presStyleCnt="5">
        <dgm:presLayoutVars>
          <dgm:bulletEnabled val="1"/>
        </dgm:presLayoutVars>
      </dgm:prSet>
      <dgm:spPr/>
    </dgm:pt>
    <dgm:pt modelId="{DED74EAB-05B3-4882-BAC5-2F7CAED64269}" type="pres">
      <dgm:prSet presAssocID="{35947D8D-0366-4000-BCD8-34D499A84693}" presName="FiveNodes_4" presStyleLbl="node1" presStyleIdx="3" presStyleCnt="5">
        <dgm:presLayoutVars>
          <dgm:bulletEnabled val="1"/>
        </dgm:presLayoutVars>
      </dgm:prSet>
      <dgm:spPr/>
    </dgm:pt>
    <dgm:pt modelId="{81A22C69-74C9-406E-A09B-2A32CB0423EA}" type="pres">
      <dgm:prSet presAssocID="{35947D8D-0366-4000-BCD8-34D499A84693}" presName="FiveNodes_5" presStyleLbl="node1" presStyleIdx="4" presStyleCnt="5">
        <dgm:presLayoutVars>
          <dgm:bulletEnabled val="1"/>
        </dgm:presLayoutVars>
      </dgm:prSet>
      <dgm:spPr/>
    </dgm:pt>
    <dgm:pt modelId="{29D9AB68-913B-4DCD-ABEB-C345E3752E6A}" type="pres">
      <dgm:prSet presAssocID="{35947D8D-0366-4000-BCD8-34D499A84693}" presName="FiveConn_1-2" presStyleLbl="fgAccFollowNode1" presStyleIdx="0" presStyleCnt="4">
        <dgm:presLayoutVars>
          <dgm:bulletEnabled val="1"/>
        </dgm:presLayoutVars>
      </dgm:prSet>
      <dgm:spPr/>
    </dgm:pt>
    <dgm:pt modelId="{8FF4D93F-19E3-4705-AE80-D6EFAB15232E}" type="pres">
      <dgm:prSet presAssocID="{35947D8D-0366-4000-BCD8-34D499A84693}" presName="FiveConn_2-3" presStyleLbl="fgAccFollowNode1" presStyleIdx="1" presStyleCnt="4">
        <dgm:presLayoutVars>
          <dgm:bulletEnabled val="1"/>
        </dgm:presLayoutVars>
      </dgm:prSet>
      <dgm:spPr/>
    </dgm:pt>
    <dgm:pt modelId="{DCDAA19E-1218-4536-BAC9-D977151A854C}" type="pres">
      <dgm:prSet presAssocID="{35947D8D-0366-4000-BCD8-34D499A84693}" presName="FiveConn_3-4" presStyleLbl="fgAccFollowNode1" presStyleIdx="2" presStyleCnt="4">
        <dgm:presLayoutVars>
          <dgm:bulletEnabled val="1"/>
        </dgm:presLayoutVars>
      </dgm:prSet>
      <dgm:spPr/>
    </dgm:pt>
    <dgm:pt modelId="{AAFD9BEB-6528-4744-9086-7B335FD8DC6F}" type="pres">
      <dgm:prSet presAssocID="{35947D8D-0366-4000-BCD8-34D499A84693}" presName="FiveConn_4-5" presStyleLbl="fgAccFollowNode1" presStyleIdx="3" presStyleCnt="4">
        <dgm:presLayoutVars>
          <dgm:bulletEnabled val="1"/>
        </dgm:presLayoutVars>
      </dgm:prSet>
      <dgm:spPr/>
    </dgm:pt>
    <dgm:pt modelId="{0B876D59-E659-4E96-B074-234D401BB105}" type="pres">
      <dgm:prSet presAssocID="{35947D8D-0366-4000-BCD8-34D499A84693}" presName="FiveNodes_1_text" presStyleLbl="node1" presStyleIdx="4" presStyleCnt="5">
        <dgm:presLayoutVars>
          <dgm:bulletEnabled val="1"/>
        </dgm:presLayoutVars>
      </dgm:prSet>
      <dgm:spPr/>
    </dgm:pt>
    <dgm:pt modelId="{FDD5FC26-DDA2-404C-854D-7A2B084B27C8}" type="pres">
      <dgm:prSet presAssocID="{35947D8D-0366-4000-BCD8-34D499A84693}" presName="FiveNodes_2_text" presStyleLbl="node1" presStyleIdx="4" presStyleCnt="5">
        <dgm:presLayoutVars>
          <dgm:bulletEnabled val="1"/>
        </dgm:presLayoutVars>
      </dgm:prSet>
      <dgm:spPr/>
    </dgm:pt>
    <dgm:pt modelId="{96E12AC3-61AD-4684-B1B5-878C0F14F33E}" type="pres">
      <dgm:prSet presAssocID="{35947D8D-0366-4000-BCD8-34D499A84693}" presName="FiveNodes_3_text" presStyleLbl="node1" presStyleIdx="4" presStyleCnt="5">
        <dgm:presLayoutVars>
          <dgm:bulletEnabled val="1"/>
        </dgm:presLayoutVars>
      </dgm:prSet>
      <dgm:spPr/>
    </dgm:pt>
    <dgm:pt modelId="{05A2F870-BF28-4129-9E05-4139A60BE515}" type="pres">
      <dgm:prSet presAssocID="{35947D8D-0366-4000-BCD8-34D499A84693}" presName="FiveNodes_4_text" presStyleLbl="node1" presStyleIdx="4" presStyleCnt="5">
        <dgm:presLayoutVars>
          <dgm:bulletEnabled val="1"/>
        </dgm:presLayoutVars>
      </dgm:prSet>
      <dgm:spPr/>
    </dgm:pt>
    <dgm:pt modelId="{D3CD0F32-ED54-4852-8A40-0BFA3700EB88}" type="pres">
      <dgm:prSet presAssocID="{35947D8D-0366-4000-BCD8-34D499A84693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5CD7A0E-A345-47F9-A574-39AE4B3FDF20}" type="presOf" srcId="{F3F7CDC1-D49D-47F2-AA04-EFE337C294AE}" destId="{29D9AB68-913B-4DCD-ABEB-C345E3752E6A}" srcOrd="0" destOrd="0" presId="urn:microsoft.com/office/officeart/2005/8/layout/vProcess5"/>
    <dgm:cxn modelId="{42CDA861-10DF-49D0-95CD-4CEF06F9F9DF}" srcId="{35947D8D-0366-4000-BCD8-34D499A84693}" destId="{A70524CA-D6E6-4B68-9AD7-3AE4AA1F891E}" srcOrd="4" destOrd="0" parTransId="{D4F1783F-D4E3-4BC6-AE75-EA4DABBC61CB}" sibTransId="{44BA256D-275D-4975-A5B7-ECACB79754FF}"/>
    <dgm:cxn modelId="{9642A565-C081-4606-B409-C0C7EB45596B}" type="presOf" srcId="{35947D8D-0366-4000-BCD8-34D499A84693}" destId="{78473DB5-EFC0-4FB3-A090-A08895152CE0}" srcOrd="0" destOrd="0" presId="urn:microsoft.com/office/officeart/2005/8/layout/vProcess5"/>
    <dgm:cxn modelId="{8C0C6B68-DD84-4FAF-994F-D10D0FD53E5D}" srcId="{35947D8D-0366-4000-BCD8-34D499A84693}" destId="{A1CD20DB-ED21-465D-B006-CE9091991A3E}" srcOrd="0" destOrd="0" parTransId="{2DF61535-F6B0-4DB7-BBA5-D78CA5DF146D}" sibTransId="{F3F7CDC1-D49D-47F2-AA04-EFE337C294AE}"/>
    <dgm:cxn modelId="{6BE51471-3C41-42CE-8783-EFC03EEF1941}" srcId="{35947D8D-0366-4000-BCD8-34D499A84693}" destId="{DE443D2E-E446-422B-8E16-8ADA54860C05}" srcOrd="3" destOrd="0" parTransId="{A0938EFA-212A-4D78-B208-557883AE8626}" sibTransId="{61245F4A-C36A-4959-95FF-0DE95F773B0F}"/>
    <dgm:cxn modelId="{F0C75572-8AF1-47BC-BDBD-8E3EF9CF0788}" type="presOf" srcId="{A70524CA-D6E6-4B68-9AD7-3AE4AA1F891E}" destId="{81A22C69-74C9-406E-A09B-2A32CB0423EA}" srcOrd="0" destOrd="0" presId="urn:microsoft.com/office/officeart/2005/8/layout/vProcess5"/>
    <dgm:cxn modelId="{1C592C73-1971-4CEE-B762-25268A1306E7}" type="presOf" srcId="{072A9293-20D9-466A-A9BC-834D140C06C9}" destId="{D4300DEF-07D7-469A-AA6F-EA9512C8204F}" srcOrd="0" destOrd="0" presId="urn:microsoft.com/office/officeart/2005/8/layout/vProcess5"/>
    <dgm:cxn modelId="{54903554-0E62-4524-A70E-D35E5FFBDE5F}" type="presOf" srcId="{3DC80A57-D8D6-4255-A527-91FC8735B2E0}" destId="{8FF4D93F-19E3-4705-AE80-D6EFAB15232E}" srcOrd="0" destOrd="0" presId="urn:microsoft.com/office/officeart/2005/8/layout/vProcess5"/>
    <dgm:cxn modelId="{4517F555-FA33-412F-BE70-6093A9169D67}" type="presOf" srcId="{A1CD20DB-ED21-465D-B006-CE9091991A3E}" destId="{4F26DE82-94DD-4A27-92D4-7F47270CCD47}" srcOrd="0" destOrd="0" presId="urn:microsoft.com/office/officeart/2005/8/layout/vProcess5"/>
    <dgm:cxn modelId="{D90A115A-40B0-436F-8F9C-9512D1719629}" type="presOf" srcId="{61245F4A-C36A-4959-95FF-0DE95F773B0F}" destId="{AAFD9BEB-6528-4744-9086-7B335FD8DC6F}" srcOrd="0" destOrd="0" presId="urn:microsoft.com/office/officeart/2005/8/layout/vProcess5"/>
    <dgm:cxn modelId="{82CB8E5A-677B-4CCC-849A-5942B2DBCC6A}" type="presOf" srcId="{A70524CA-D6E6-4B68-9AD7-3AE4AA1F891E}" destId="{D3CD0F32-ED54-4852-8A40-0BFA3700EB88}" srcOrd="1" destOrd="0" presId="urn:microsoft.com/office/officeart/2005/8/layout/vProcess5"/>
    <dgm:cxn modelId="{D49AAC88-F5F6-4DCC-B2FD-C77CC12F82DA}" type="presOf" srcId="{A1CD20DB-ED21-465D-B006-CE9091991A3E}" destId="{0B876D59-E659-4E96-B074-234D401BB105}" srcOrd="1" destOrd="0" presId="urn:microsoft.com/office/officeart/2005/8/layout/vProcess5"/>
    <dgm:cxn modelId="{48E1378C-CC6C-4220-B6C5-8CEB6D5E0477}" type="presOf" srcId="{A5F719E1-D9C4-4E93-A567-6E7CA9A52A10}" destId="{DCDAA19E-1218-4536-BAC9-D977151A854C}" srcOrd="0" destOrd="0" presId="urn:microsoft.com/office/officeart/2005/8/layout/vProcess5"/>
    <dgm:cxn modelId="{BD86F28C-D6EB-4A1B-9F20-35533CE1BF79}" srcId="{35947D8D-0366-4000-BCD8-34D499A84693}" destId="{F6F4976F-EA92-4B8F-B2D1-5CCB31541C18}" srcOrd="2" destOrd="0" parTransId="{C9A76602-7280-4EDA-BDB6-9B1751B82581}" sibTransId="{A5F719E1-D9C4-4E93-A567-6E7CA9A52A10}"/>
    <dgm:cxn modelId="{F425CEA7-23F4-40D0-B4FB-D14A40705D78}" type="presOf" srcId="{F6F4976F-EA92-4B8F-B2D1-5CCB31541C18}" destId="{A76A8E99-B629-423A-8009-D38CA1C7B2D1}" srcOrd="0" destOrd="0" presId="urn:microsoft.com/office/officeart/2005/8/layout/vProcess5"/>
    <dgm:cxn modelId="{DC707CB6-A32A-40C9-85F6-DF83A818B5D3}" srcId="{35947D8D-0366-4000-BCD8-34D499A84693}" destId="{D64D28BA-8F9F-4759-834A-BDA9CCDEB0F5}" srcOrd="5" destOrd="0" parTransId="{7443E048-6011-42E1-81BD-EB5C8E452050}" sibTransId="{93807E8D-2C2F-4C9E-A1CC-397503A53E05}"/>
    <dgm:cxn modelId="{452D3FCE-00A3-49CE-851C-69F9259696CD}" type="presOf" srcId="{DE443D2E-E446-422B-8E16-8ADA54860C05}" destId="{05A2F870-BF28-4129-9E05-4139A60BE515}" srcOrd="1" destOrd="0" presId="urn:microsoft.com/office/officeart/2005/8/layout/vProcess5"/>
    <dgm:cxn modelId="{8D40E3D1-CA05-4409-A5DB-2F5C01D136A0}" type="presOf" srcId="{F6F4976F-EA92-4B8F-B2D1-5CCB31541C18}" destId="{96E12AC3-61AD-4684-B1B5-878C0F14F33E}" srcOrd="1" destOrd="0" presId="urn:microsoft.com/office/officeart/2005/8/layout/vProcess5"/>
    <dgm:cxn modelId="{10281AF1-798C-4B2B-B5E2-BD7454569238}" type="presOf" srcId="{DE443D2E-E446-422B-8E16-8ADA54860C05}" destId="{DED74EAB-05B3-4882-BAC5-2F7CAED64269}" srcOrd="0" destOrd="0" presId="urn:microsoft.com/office/officeart/2005/8/layout/vProcess5"/>
    <dgm:cxn modelId="{4FEEC3F9-145A-402C-B4F4-591443D430C7}" type="presOf" srcId="{072A9293-20D9-466A-A9BC-834D140C06C9}" destId="{FDD5FC26-DDA2-404C-854D-7A2B084B27C8}" srcOrd="1" destOrd="0" presId="urn:microsoft.com/office/officeart/2005/8/layout/vProcess5"/>
    <dgm:cxn modelId="{5400C0FA-131E-4454-A562-0767A6D19492}" srcId="{35947D8D-0366-4000-BCD8-34D499A84693}" destId="{072A9293-20D9-466A-A9BC-834D140C06C9}" srcOrd="1" destOrd="0" parTransId="{EDE2F131-A4FC-48E6-8C8D-7149643D54EA}" sibTransId="{3DC80A57-D8D6-4255-A527-91FC8735B2E0}"/>
    <dgm:cxn modelId="{60A4F98B-FCA8-42C0-BA26-BB3DE637AD26}" type="presParOf" srcId="{78473DB5-EFC0-4FB3-A090-A08895152CE0}" destId="{FD402D93-4093-4FC4-8DA8-F62DAF617D5F}" srcOrd="0" destOrd="0" presId="urn:microsoft.com/office/officeart/2005/8/layout/vProcess5"/>
    <dgm:cxn modelId="{0DFAC024-89DC-499A-87C7-AFFB54E77840}" type="presParOf" srcId="{78473DB5-EFC0-4FB3-A090-A08895152CE0}" destId="{4F26DE82-94DD-4A27-92D4-7F47270CCD47}" srcOrd="1" destOrd="0" presId="urn:microsoft.com/office/officeart/2005/8/layout/vProcess5"/>
    <dgm:cxn modelId="{BFDE7C23-0976-4C73-A407-8151856AD857}" type="presParOf" srcId="{78473DB5-EFC0-4FB3-A090-A08895152CE0}" destId="{D4300DEF-07D7-469A-AA6F-EA9512C8204F}" srcOrd="2" destOrd="0" presId="urn:microsoft.com/office/officeart/2005/8/layout/vProcess5"/>
    <dgm:cxn modelId="{09D41625-1CF0-445E-A35B-6181DEE59923}" type="presParOf" srcId="{78473DB5-EFC0-4FB3-A090-A08895152CE0}" destId="{A76A8E99-B629-423A-8009-D38CA1C7B2D1}" srcOrd="3" destOrd="0" presId="urn:microsoft.com/office/officeart/2005/8/layout/vProcess5"/>
    <dgm:cxn modelId="{319A0854-4346-4FC9-A126-6FBF372D32AA}" type="presParOf" srcId="{78473DB5-EFC0-4FB3-A090-A08895152CE0}" destId="{DED74EAB-05B3-4882-BAC5-2F7CAED64269}" srcOrd="4" destOrd="0" presId="urn:microsoft.com/office/officeart/2005/8/layout/vProcess5"/>
    <dgm:cxn modelId="{433530D8-8F02-4018-A3E2-4E4DF9274271}" type="presParOf" srcId="{78473DB5-EFC0-4FB3-A090-A08895152CE0}" destId="{81A22C69-74C9-406E-A09B-2A32CB0423EA}" srcOrd="5" destOrd="0" presId="urn:microsoft.com/office/officeart/2005/8/layout/vProcess5"/>
    <dgm:cxn modelId="{B7CE93C9-E092-4A01-BD07-CC24B1CF63A0}" type="presParOf" srcId="{78473DB5-EFC0-4FB3-A090-A08895152CE0}" destId="{29D9AB68-913B-4DCD-ABEB-C345E3752E6A}" srcOrd="6" destOrd="0" presId="urn:microsoft.com/office/officeart/2005/8/layout/vProcess5"/>
    <dgm:cxn modelId="{74F2982E-D2EA-4EF2-92CC-2B0A5BE4A4A5}" type="presParOf" srcId="{78473DB5-EFC0-4FB3-A090-A08895152CE0}" destId="{8FF4D93F-19E3-4705-AE80-D6EFAB15232E}" srcOrd="7" destOrd="0" presId="urn:microsoft.com/office/officeart/2005/8/layout/vProcess5"/>
    <dgm:cxn modelId="{9B84BEA8-E079-4908-B278-3ACC11021EB0}" type="presParOf" srcId="{78473DB5-EFC0-4FB3-A090-A08895152CE0}" destId="{DCDAA19E-1218-4536-BAC9-D977151A854C}" srcOrd="8" destOrd="0" presId="urn:microsoft.com/office/officeart/2005/8/layout/vProcess5"/>
    <dgm:cxn modelId="{5FA8A7EA-594B-47FE-89D5-0BD8BFC3D800}" type="presParOf" srcId="{78473DB5-EFC0-4FB3-A090-A08895152CE0}" destId="{AAFD9BEB-6528-4744-9086-7B335FD8DC6F}" srcOrd="9" destOrd="0" presId="urn:microsoft.com/office/officeart/2005/8/layout/vProcess5"/>
    <dgm:cxn modelId="{4883456D-A04C-4717-AF4F-29FF71D5B9A8}" type="presParOf" srcId="{78473DB5-EFC0-4FB3-A090-A08895152CE0}" destId="{0B876D59-E659-4E96-B074-234D401BB105}" srcOrd="10" destOrd="0" presId="urn:microsoft.com/office/officeart/2005/8/layout/vProcess5"/>
    <dgm:cxn modelId="{8157BB87-8850-48FC-920D-1CB1D246FB0F}" type="presParOf" srcId="{78473DB5-EFC0-4FB3-A090-A08895152CE0}" destId="{FDD5FC26-DDA2-404C-854D-7A2B084B27C8}" srcOrd="11" destOrd="0" presId="urn:microsoft.com/office/officeart/2005/8/layout/vProcess5"/>
    <dgm:cxn modelId="{0861D219-7DF7-4745-ACA9-8D975EC06B23}" type="presParOf" srcId="{78473DB5-EFC0-4FB3-A090-A08895152CE0}" destId="{96E12AC3-61AD-4684-B1B5-878C0F14F33E}" srcOrd="12" destOrd="0" presId="urn:microsoft.com/office/officeart/2005/8/layout/vProcess5"/>
    <dgm:cxn modelId="{D7C34272-77F1-45C9-B77F-D35F00212E87}" type="presParOf" srcId="{78473DB5-EFC0-4FB3-A090-A08895152CE0}" destId="{05A2F870-BF28-4129-9E05-4139A60BE515}" srcOrd="13" destOrd="0" presId="urn:microsoft.com/office/officeart/2005/8/layout/vProcess5"/>
    <dgm:cxn modelId="{AA4D2C30-C9CF-4C28-BB6E-8C8CC433D78A}" type="presParOf" srcId="{78473DB5-EFC0-4FB3-A090-A08895152CE0}" destId="{D3CD0F32-ED54-4852-8A40-0BFA3700EB8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422E3A-8698-419A-84E4-31257689F241}" type="doc">
      <dgm:prSet loTypeId="urn:microsoft.com/office/officeart/2005/8/layout/vList5" loCatId="list" qsTypeId="urn:microsoft.com/office/officeart/2005/8/quickstyle/simple2" qsCatId="simple" csTypeId="urn:microsoft.com/office/officeart/2005/8/colors/accent1_3" csCatId="accent1"/>
      <dgm:spPr/>
      <dgm:t>
        <a:bodyPr/>
        <a:lstStyle/>
        <a:p>
          <a:endParaRPr lang="ru-RU"/>
        </a:p>
      </dgm:t>
    </dgm:pt>
    <dgm:pt modelId="{4ADE10C4-E45C-4DCD-88C6-B2DD449ABFD5}">
      <dgm:prSet/>
      <dgm:spPr/>
      <dgm:t>
        <a:bodyPr/>
        <a:lstStyle/>
        <a:p>
          <a:pPr rtl="0"/>
          <a:r>
            <a:rPr lang="ru-RU" baseline="0"/>
            <a:t>ЭКОНОМИЧЕСКИЕ ФАКТОРЫ</a:t>
          </a:r>
          <a:endParaRPr lang="ru-RU"/>
        </a:p>
      </dgm:t>
    </dgm:pt>
    <dgm:pt modelId="{D87C8CF7-F373-447E-B4B1-6FA2A41179C3}" type="parTrans" cxnId="{31BB3992-2475-4DC2-9D17-AB537BEF1B35}">
      <dgm:prSet/>
      <dgm:spPr/>
      <dgm:t>
        <a:bodyPr/>
        <a:lstStyle/>
        <a:p>
          <a:endParaRPr lang="ru-RU"/>
        </a:p>
      </dgm:t>
    </dgm:pt>
    <dgm:pt modelId="{2E44E9E9-0599-4991-B89F-E1EA81DFA1E7}" type="sibTrans" cxnId="{31BB3992-2475-4DC2-9D17-AB537BEF1B35}">
      <dgm:prSet/>
      <dgm:spPr/>
      <dgm:t>
        <a:bodyPr/>
        <a:lstStyle/>
        <a:p>
          <a:endParaRPr lang="ru-RU"/>
        </a:p>
      </dgm:t>
    </dgm:pt>
    <dgm:pt modelId="{B1DA6C25-2B5F-4733-AD7A-294A21CF5655}">
      <dgm:prSet/>
      <dgm:spPr/>
      <dgm:t>
        <a:bodyPr/>
        <a:lstStyle/>
        <a:p>
          <a:pPr rtl="0"/>
          <a:r>
            <a:rPr lang="ru-RU"/>
            <a:t>Доходность населения и фирм (чем больше, тем больше донатов, подписок, доступности рекламы)</a:t>
          </a:r>
        </a:p>
      </dgm:t>
    </dgm:pt>
    <dgm:pt modelId="{AE534318-79DF-4F1D-A852-D523172EBD46}" type="parTrans" cxnId="{DE7CD6D2-A135-4B4F-9DBF-3A81FB7AB5BA}">
      <dgm:prSet/>
      <dgm:spPr/>
      <dgm:t>
        <a:bodyPr/>
        <a:lstStyle/>
        <a:p>
          <a:endParaRPr lang="ru-RU"/>
        </a:p>
      </dgm:t>
    </dgm:pt>
    <dgm:pt modelId="{4EC1392A-4239-44FD-B996-BFE79892B010}" type="sibTrans" cxnId="{DE7CD6D2-A135-4B4F-9DBF-3A81FB7AB5BA}">
      <dgm:prSet/>
      <dgm:spPr/>
      <dgm:t>
        <a:bodyPr/>
        <a:lstStyle/>
        <a:p>
          <a:endParaRPr lang="ru-RU"/>
        </a:p>
      </dgm:t>
    </dgm:pt>
    <dgm:pt modelId="{828F39A3-8FEA-42DB-9BC0-451B579558CE}">
      <dgm:prSet/>
      <dgm:spPr/>
      <dgm:t>
        <a:bodyPr/>
        <a:lstStyle/>
        <a:p>
          <a:pPr rtl="0"/>
          <a:r>
            <a:rPr lang="ru-RU"/>
            <a:t>Кризисы экономики (смещение внимания на другие траты, помимо рекламы, донатов, подписок)</a:t>
          </a:r>
        </a:p>
      </dgm:t>
    </dgm:pt>
    <dgm:pt modelId="{77EBB571-82AB-44B6-BA65-221ADB110558}" type="parTrans" cxnId="{C43F3A5D-B122-4C60-9D64-1A2753F69125}">
      <dgm:prSet/>
      <dgm:spPr/>
      <dgm:t>
        <a:bodyPr/>
        <a:lstStyle/>
        <a:p>
          <a:endParaRPr lang="ru-RU"/>
        </a:p>
      </dgm:t>
    </dgm:pt>
    <dgm:pt modelId="{A6BA4FCD-6C5C-4DB1-988B-015F46224E0F}" type="sibTrans" cxnId="{C43F3A5D-B122-4C60-9D64-1A2753F69125}">
      <dgm:prSet/>
      <dgm:spPr/>
      <dgm:t>
        <a:bodyPr/>
        <a:lstStyle/>
        <a:p>
          <a:endParaRPr lang="ru-RU"/>
        </a:p>
      </dgm:t>
    </dgm:pt>
    <dgm:pt modelId="{4B09A723-B8B0-48DF-AE3E-C59E2C3CED18}">
      <dgm:prSet/>
      <dgm:spPr/>
      <dgm:t>
        <a:bodyPr/>
        <a:lstStyle/>
        <a:p>
          <a:pPr rtl="0"/>
          <a:r>
            <a:rPr lang="ru-RU"/>
            <a:t>Налоговые ставки и системы налогообложения (НДФЛ, НПО, повышение налогов =&gt; понижение прибыли)</a:t>
          </a:r>
        </a:p>
      </dgm:t>
    </dgm:pt>
    <dgm:pt modelId="{9C8584E0-8C91-4391-A173-BDF902413819}" type="parTrans" cxnId="{12663A35-7856-4EA4-B0E3-4D87453450C1}">
      <dgm:prSet/>
      <dgm:spPr/>
      <dgm:t>
        <a:bodyPr/>
        <a:lstStyle/>
        <a:p>
          <a:endParaRPr lang="ru-RU"/>
        </a:p>
      </dgm:t>
    </dgm:pt>
    <dgm:pt modelId="{0772E1E9-D12E-4204-8D04-C8D3D271FB30}" type="sibTrans" cxnId="{12663A35-7856-4EA4-B0E3-4D87453450C1}">
      <dgm:prSet/>
      <dgm:spPr/>
      <dgm:t>
        <a:bodyPr/>
        <a:lstStyle/>
        <a:p>
          <a:endParaRPr lang="ru-RU"/>
        </a:p>
      </dgm:t>
    </dgm:pt>
    <dgm:pt modelId="{C3588D25-1667-4EC1-9C45-929190955598}">
      <dgm:prSet/>
      <dgm:spPr/>
      <dgm:t>
        <a:bodyPr/>
        <a:lstStyle/>
        <a:p>
          <a:pPr rtl="0"/>
          <a:r>
            <a:rPr lang="ru-RU" baseline="0"/>
            <a:t>ПОЛИТИКО-ПРАВОВЫЕ ФАКТОРЫ</a:t>
          </a:r>
          <a:endParaRPr lang="ru-RU"/>
        </a:p>
      </dgm:t>
    </dgm:pt>
    <dgm:pt modelId="{04564416-37EA-4198-A895-8508337A148B}" type="parTrans" cxnId="{AF701D57-2F10-4EE2-BEC3-E5AB2E67495A}">
      <dgm:prSet/>
      <dgm:spPr/>
      <dgm:t>
        <a:bodyPr/>
        <a:lstStyle/>
        <a:p>
          <a:endParaRPr lang="ru-RU"/>
        </a:p>
      </dgm:t>
    </dgm:pt>
    <dgm:pt modelId="{B519DFB4-9391-4883-BAF5-F6C6F5F70657}" type="sibTrans" cxnId="{AF701D57-2F10-4EE2-BEC3-E5AB2E67495A}">
      <dgm:prSet/>
      <dgm:spPr/>
      <dgm:t>
        <a:bodyPr/>
        <a:lstStyle/>
        <a:p>
          <a:endParaRPr lang="ru-RU"/>
        </a:p>
      </dgm:t>
    </dgm:pt>
    <dgm:pt modelId="{DB771887-6287-4E05-BB9D-162489EECA9B}">
      <dgm:prSet/>
      <dgm:spPr/>
      <dgm:t>
        <a:bodyPr/>
        <a:lstStyle/>
        <a:p>
          <a:pPr rtl="0"/>
          <a:r>
            <a:rPr lang="ru-RU"/>
            <a:t>Политическая ситуация в стране (зарубежные рекламодатели и зрители ушли, русофобия)</a:t>
          </a:r>
        </a:p>
      </dgm:t>
    </dgm:pt>
    <dgm:pt modelId="{AB20BC10-B959-4981-8B08-A03A6871B242}" type="parTrans" cxnId="{97AA2C21-E30B-4BB6-B0E3-ED9C388715BD}">
      <dgm:prSet/>
      <dgm:spPr/>
      <dgm:t>
        <a:bodyPr/>
        <a:lstStyle/>
        <a:p>
          <a:endParaRPr lang="ru-RU"/>
        </a:p>
      </dgm:t>
    </dgm:pt>
    <dgm:pt modelId="{154F43CF-A8DB-4F41-B344-884838FA74D2}" type="sibTrans" cxnId="{97AA2C21-E30B-4BB6-B0E3-ED9C388715BD}">
      <dgm:prSet/>
      <dgm:spPr/>
      <dgm:t>
        <a:bodyPr/>
        <a:lstStyle/>
        <a:p>
          <a:endParaRPr lang="ru-RU"/>
        </a:p>
      </dgm:t>
    </dgm:pt>
    <dgm:pt modelId="{F172CF16-96C8-4980-A165-F01D17D469C5}">
      <dgm:prSet/>
      <dgm:spPr/>
      <dgm:t>
        <a:bodyPr/>
        <a:lstStyle/>
        <a:p>
          <a:pPr rtl="0"/>
          <a:r>
            <a:rPr lang="ru-RU"/>
            <a:t>Законопроекты (ужесточение правил (экстремизм, ЛГБТ и т.п.), Лига безопасного интернета)</a:t>
          </a:r>
        </a:p>
      </dgm:t>
    </dgm:pt>
    <dgm:pt modelId="{434A7B89-5E37-4ECD-ABC1-8046E129B24A}" type="parTrans" cxnId="{C9A82743-7F75-4006-A28D-8E314FA20D85}">
      <dgm:prSet/>
      <dgm:spPr/>
      <dgm:t>
        <a:bodyPr/>
        <a:lstStyle/>
        <a:p>
          <a:endParaRPr lang="ru-RU"/>
        </a:p>
      </dgm:t>
    </dgm:pt>
    <dgm:pt modelId="{14960F8D-4828-4FCF-AA33-D989731BB4C6}" type="sibTrans" cxnId="{C9A82743-7F75-4006-A28D-8E314FA20D85}">
      <dgm:prSet/>
      <dgm:spPr/>
      <dgm:t>
        <a:bodyPr/>
        <a:lstStyle/>
        <a:p>
          <a:endParaRPr lang="ru-RU"/>
        </a:p>
      </dgm:t>
    </dgm:pt>
    <dgm:pt modelId="{45ABA140-4811-40A1-84B4-FA70970E24B7}">
      <dgm:prSet/>
      <dgm:spPr/>
      <dgm:t>
        <a:bodyPr/>
        <a:lstStyle/>
        <a:p>
          <a:pPr rtl="0"/>
          <a:r>
            <a:rPr lang="ru-RU" baseline="0"/>
            <a:t>ДЕМОГРАФИЧЕСКИЕ ФАКТОРЫ</a:t>
          </a:r>
          <a:endParaRPr lang="ru-RU"/>
        </a:p>
      </dgm:t>
    </dgm:pt>
    <dgm:pt modelId="{0623FA55-6B83-4785-A0AD-C5007C3E0951}" type="parTrans" cxnId="{138F4404-CCF0-4288-9D97-A9753FF7D31E}">
      <dgm:prSet/>
      <dgm:spPr/>
      <dgm:t>
        <a:bodyPr/>
        <a:lstStyle/>
        <a:p>
          <a:endParaRPr lang="ru-RU"/>
        </a:p>
      </dgm:t>
    </dgm:pt>
    <dgm:pt modelId="{6726ACFA-F9B1-4D3D-88B2-35024DEF5232}" type="sibTrans" cxnId="{138F4404-CCF0-4288-9D97-A9753FF7D31E}">
      <dgm:prSet/>
      <dgm:spPr/>
      <dgm:t>
        <a:bodyPr/>
        <a:lstStyle/>
        <a:p>
          <a:endParaRPr lang="ru-RU"/>
        </a:p>
      </dgm:t>
    </dgm:pt>
    <dgm:pt modelId="{A36058AD-4324-4CD0-8788-01597FACB80B}">
      <dgm:prSet/>
      <dgm:spPr/>
      <dgm:t>
        <a:bodyPr/>
        <a:lstStyle/>
        <a:p>
          <a:pPr rtl="0"/>
          <a:r>
            <a:rPr lang="ru-RU"/>
            <a:t>Возраст населения (больше молодых – больше просмотров)</a:t>
          </a:r>
        </a:p>
      </dgm:t>
    </dgm:pt>
    <dgm:pt modelId="{66F93FCF-8945-452E-8170-A5FF0F13FEEC}" type="parTrans" cxnId="{A066C3EF-9140-44D6-9A38-CFF5454AF1FA}">
      <dgm:prSet/>
      <dgm:spPr/>
      <dgm:t>
        <a:bodyPr/>
        <a:lstStyle/>
        <a:p>
          <a:endParaRPr lang="ru-RU"/>
        </a:p>
      </dgm:t>
    </dgm:pt>
    <dgm:pt modelId="{8C2476D7-A4FE-4D5F-8D28-F734969E8851}" type="sibTrans" cxnId="{A066C3EF-9140-44D6-9A38-CFF5454AF1FA}">
      <dgm:prSet/>
      <dgm:spPr/>
      <dgm:t>
        <a:bodyPr/>
        <a:lstStyle/>
        <a:p>
          <a:endParaRPr lang="ru-RU"/>
        </a:p>
      </dgm:t>
    </dgm:pt>
    <dgm:pt modelId="{4E8DA2CB-17FC-4C99-9C74-F1A322B409AF}">
      <dgm:prSet/>
      <dgm:spPr/>
      <dgm:t>
        <a:bodyPr/>
        <a:lstStyle/>
        <a:p>
          <a:pPr rtl="0"/>
          <a:r>
            <a:rPr lang="ru-RU"/>
            <a:t>Миграция населения (отключение монетизации в России =&gt; выгодно смотреть контент из других стран, ориентация на иноязычные рынки)</a:t>
          </a:r>
        </a:p>
      </dgm:t>
    </dgm:pt>
    <dgm:pt modelId="{1A3C1B31-4D1A-4A8E-AE6E-15A27B5A700F}" type="parTrans" cxnId="{A78344E1-08BC-456C-8E02-15F0121ED796}">
      <dgm:prSet/>
      <dgm:spPr/>
      <dgm:t>
        <a:bodyPr/>
        <a:lstStyle/>
        <a:p>
          <a:endParaRPr lang="ru-RU"/>
        </a:p>
      </dgm:t>
    </dgm:pt>
    <dgm:pt modelId="{9756B0E5-7809-42D8-8FA8-A5B203EE54A9}" type="sibTrans" cxnId="{A78344E1-08BC-456C-8E02-15F0121ED796}">
      <dgm:prSet/>
      <dgm:spPr/>
      <dgm:t>
        <a:bodyPr/>
        <a:lstStyle/>
        <a:p>
          <a:endParaRPr lang="ru-RU"/>
        </a:p>
      </dgm:t>
    </dgm:pt>
    <dgm:pt modelId="{08F8CC1F-4D0F-4D88-9C5E-A95E279A7BD4}">
      <dgm:prSet/>
      <dgm:spPr/>
      <dgm:t>
        <a:bodyPr/>
        <a:lstStyle/>
        <a:p>
          <a:pPr rtl="0"/>
          <a:r>
            <a:rPr lang="ru-RU"/>
            <a:t>Рождаемость населения (больше молодых – больше просмотров)</a:t>
          </a:r>
        </a:p>
      </dgm:t>
    </dgm:pt>
    <dgm:pt modelId="{51BCD8A6-E5CB-488D-A719-550159FB6E32}" type="parTrans" cxnId="{440BB1FC-443B-49D8-B51F-5E7C5994BE1C}">
      <dgm:prSet/>
      <dgm:spPr/>
      <dgm:t>
        <a:bodyPr/>
        <a:lstStyle/>
        <a:p>
          <a:endParaRPr lang="ru-RU"/>
        </a:p>
      </dgm:t>
    </dgm:pt>
    <dgm:pt modelId="{96A72232-957A-40AF-8A24-4C7B9CBB9981}" type="sibTrans" cxnId="{440BB1FC-443B-49D8-B51F-5E7C5994BE1C}">
      <dgm:prSet/>
      <dgm:spPr/>
      <dgm:t>
        <a:bodyPr/>
        <a:lstStyle/>
        <a:p>
          <a:endParaRPr lang="ru-RU"/>
        </a:p>
      </dgm:t>
    </dgm:pt>
    <dgm:pt modelId="{FCBC4123-C31A-49E3-8324-48F620F8BB92}">
      <dgm:prSet/>
      <dgm:spPr/>
      <dgm:t>
        <a:bodyPr/>
        <a:lstStyle/>
        <a:p>
          <a:pPr rtl="0"/>
          <a:r>
            <a:rPr lang="ru-RU" baseline="0"/>
            <a:t>КУЛЬТУРНЫЕ ФАКТОРЫ</a:t>
          </a:r>
          <a:endParaRPr lang="ru-RU"/>
        </a:p>
      </dgm:t>
    </dgm:pt>
    <dgm:pt modelId="{2B06E59F-4F5E-48F6-98FC-B6A23AAC00AF}" type="parTrans" cxnId="{12141646-1C3E-4841-9524-6280A5212E62}">
      <dgm:prSet/>
      <dgm:spPr/>
      <dgm:t>
        <a:bodyPr/>
        <a:lstStyle/>
        <a:p>
          <a:endParaRPr lang="ru-RU"/>
        </a:p>
      </dgm:t>
    </dgm:pt>
    <dgm:pt modelId="{DD22BBAE-1379-42AB-BA91-5E235E4AADD8}" type="sibTrans" cxnId="{12141646-1C3E-4841-9524-6280A5212E62}">
      <dgm:prSet/>
      <dgm:spPr/>
      <dgm:t>
        <a:bodyPr/>
        <a:lstStyle/>
        <a:p>
          <a:endParaRPr lang="ru-RU"/>
        </a:p>
      </dgm:t>
    </dgm:pt>
    <dgm:pt modelId="{A65E89FA-D6C7-465B-9A86-C48855E0ED1F}">
      <dgm:prSet/>
      <dgm:spPr/>
      <dgm:t>
        <a:bodyPr/>
        <a:lstStyle/>
        <a:p>
          <a:pPr rtl="0"/>
          <a:r>
            <a:rPr lang="ru-RU"/>
            <a:t>Пропаганда традиционных ценностей (просмотр твич контента туда не входит)</a:t>
          </a:r>
        </a:p>
      </dgm:t>
    </dgm:pt>
    <dgm:pt modelId="{FC507C00-9F7F-4624-B9AE-D806532A07A0}" type="parTrans" cxnId="{4D07D2C9-1086-46DC-8908-B434BE4DE206}">
      <dgm:prSet/>
      <dgm:spPr/>
      <dgm:t>
        <a:bodyPr/>
        <a:lstStyle/>
        <a:p>
          <a:endParaRPr lang="ru-RU"/>
        </a:p>
      </dgm:t>
    </dgm:pt>
    <dgm:pt modelId="{4C739CB5-05DF-4300-ABC1-61FEA144ECB5}" type="sibTrans" cxnId="{4D07D2C9-1086-46DC-8908-B434BE4DE206}">
      <dgm:prSet/>
      <dgm:spPr/>
      <dgm:t>
        <a:bodyPr/>
        <a:lstStyle/>
        <a:p>
          <a:endParaRPr lang="ru-RU"/>
        </a:p>
      </dgm:t>
    </dgm:pt>
    <dgm:pt modelId="{91305D50-2F6D-44A9-AEE3-839D0235DD4F}">
      <dgm:prSet/>
      <dgm:spPr/>
      <dgm:t>
        <a:bodyPr/>
        <a:lstStyle/>
        <a:p>
          <a:pPr rtl="0"/>
          <a:r>
            <a:rPr lang="ru-RU"/>
            <a:t>Сексизм и стереотипы (женщина-стимер =&gt; плохой контентмейкер)</a:t>
          </a:r>
        </a:p>
      </dgm:t>
    </dgm:pt>
    <dgm:pt modelId="{81FDDB72-0F5E-4D24-BF6F-302B2C16889A}" type="parTrans" cxnId="{79CFBE30-0332-49ED-8301-156FE93D2B11}">
      <dgm:prSet/>
      <dgm:spPr/>
      <dgm:t>
        <a:bodyPr/>
        <a:lstStyle/>
        <a:p>
          <a:endParaRPr lang="ru-RU"/>
        </a:p>
      </dgm:t>
    </dgm:pt>
    <dgm:pt modelId="{256FC21B-17B8-4692-A0EC-5D4064F03A24}" type="sibTrans" cxnId="{79CFBE30-0332-49ED-8301-156FE93D2B11}">
      <dgm:prSet/>
      <dgm:spPr/>
      <dgm:t>
        <a:bodyPr/>
        <a:lstStyle/>
        <a:p>
          <a:endParaRPr lang="ru-RU"/>
        </a:p>
      </dgm:t>
    </dgm:pt>
    <dgm:pt modelId="{C754B24B-5DF6-4D81-AEB9-D3D6AECB8AC7}">
      <dgm:prSet/>
      <dgm:spPr/>
      <dgm:t>
        <a:bodyPr/>
        <a:lstStyle/>
        <a:p>
          <a:pPr rtl="0"/>
          <a:r>
            <a:rPr lang="ru-RU"/>
            <a:t>Отношение к ЗАПАДУ (твич – американская «компания»)</a:t>
          </a:r>
        </a:p>
      </dgm:t>
    </dgm:pt>
    <dgm:pt modelId="{A35B9E84-F9D6-4945-8154-59C71440CBEC}" type="parTrans" cxnId="{072220A0-6431-413C-9B3A-DA51B73569F7}">
      <dgm:prSet/>
      <dgm:spPr/>
      <dgm:t>
        <a:bodyPr/>
        <a:lstStyle/>
        <a:p>
          <a:endParaRPr lang="ru-RU"/>
        </a:p>
      </dgm:t>
    </dgm:pt>
    <dgm:pt modelId="{EC196F5E-1674-4A42-9447-837C1B399C4F}" type="sibTrans" cxnId="{072220A0-6431-413C-9B3A-DA51B73569F7}">
      <dgm:prSet/>
      <dgm:spPr/>
      <dgm:t>
        <a:bodyPr/>
        <a:lstStyle/>
        <a:p>
          <a:endParaRPr lang="ru-RU"/>
        </a:p>
      </dgm:t>
    </dgm:pt>
    <dgm:pt modelId="{D08D9A7E-F60A-4749-935E-C6E0CB501686}">
      <dgm:prSet/>
      <dgm:spPr/>
      <dgm:t>
        <a:bodyPr/>
        <a:lstStyle/>
        <a:p>
          <a:pPr rtl="0"/>
          <a:r>
            <a:rPr lang="ru-RU" baseline="0"/>
            <a:t>ПРИРОДНЫЕ ФАКТОРЫ</a:t>
          </a:r>
          <a:endParaRPr lang="ru-RU"/>
        </a:p>
      </dgm:t>
    </dgm:pt>
    <dgm:pt modelId="{931052E3-5C34-4B33-8A66-3BB855EDDCB2}" type="parTrans" cxnId="{F6B850FE-E23D-4FF4-9C67-F4B9C27E7164}">
      <dgm:prSet/>
      <dgm:spPr/>
      <dgm:t>
        <a:bodyPr/>
        <a:lstStyle/>
        <a:p>
          <a:endParaRPr lang="ru-RU"/>
        </a:p>
      </dgm:t>
    </dgm:pt>
    <dgm:pt modelId="{0D7A1F77-257F-4187-BEDE-A3BA89BDF1AD}" type="sibTrans" cxnId="{F6B850FE-E23D-4FF4-9C67-F4B9C27E7164}">
      <dgm:prSet/>
      <dgm:spPr/>
      <dgm:t>
        <a:bodyPr/>
        <a:lstStyle/>
        <a:p>
          <a:endParaRPr lang="ru-RU"/>
        </a:p>
      </dgm:t>
    </dgm:pt>
    <dgm:pt modelId="{52D0093E-D0CA-4AEF-8603-47E4C3C6C817}">
      <dgm:prSet/>
      <dgm:spPr/>
      <dgm:t>
        <a:bodyPr/>
        <a:lstStyle/>
        <a:p>
          <a:pPr rtl="0"/>
          <a:r>
            <a:rPr lang="ru-RU"/>
            <a:t>Катаклизмы (смещение внимания на другие траты, помимо рекламы, донатов, подписок)</a:t>
          </a:r>
        </a:p>
      </dgm:t>
    </dgm:pt>
    <dgm:pt modelId="{4F369F60-B388-4436-8DA9-B4955623EE70}" type="parTrans" cxnId="{2434B2FE-BB53-4A5D-9137-540339AD1E86}">
      <dgm:prSet/>
      <dgm:spPr/>
      <dgm:t>
        <a:bodyPr/>
        <a:lstStyle/>
        <a:p>
          <a:endParaRPr lang="ru-RU"/>
        </a:p>
      </dgm:t>
    </dgm:pt>
    <dgm:pt modelId="{50338489-359B-4DE3-8D79-E40D1B037FD1}" type="sibTrans" cxnId="{2434B2FE-BB53-4A5D-9137-540339AD1E86}">
      <dgm:prSet/>
      <dgm:spPr/>
      <dgm:t>
        <a:bodyPr/>
        <a:lstStyle/>
        <a:p>
          <a:endParaRPr lang="ru-RU"/>
        </a:p>
      </dgm:t>
    </dgm:pt>
    <dgm:pt modelId="{BC43A998-28F7-4CAE-B0F0-A49BB1858611}">
      <dgm:prSet/>
      <dgm:spPr/>
      <dgm:t>
        <a:bodyPr/>
        <a:lstStyle/>
        <a:p>
          <a:pPr rtl="0"/>
          <a:r>
            <a:rPr lang="ru-RU"/>
            <a:t>ЧС (пожар, потоп и т.п. могут нанести ущерб нашему месту работы)</a:t>
          </a:r>
        </a:p>
      </dgm:t>
    </dgm:pt>
    <dgm:pt modelId="{07213B79-8979-4E28-A49A-80BD74ED8735}" type="parTrans" cxnId="{19200BAA-9282-4F9A-B6DD-18D5500B89B4}">
      <dgm:prSet/>
      <dgm:spPr/>
      <dgm:t>
        <a:bodyPr/>
        <a:lstStyle/>
        <a:p>
          <a:endParaRPr lang="ru-RU"/>
        </a:p>
      </dgm:t>
    </dgm:pt>
    <dgm:pt modelId="{A8C7A50E-20EF-4040-A2B9-98BAC0110D9B}" type="sibTrans" cxnId="{19200BAA-9282-4F9A-B6DD-18D5500B89B4}">
      <dgm:prSet/>
      <dgm:spPr/>
      <dgm:t>
        <a:bodyPr/>
        <a:lstStyle/>
        <a:p>
          <a:endParaRPr lang="ru-RU"/>
        </a:p>
      </dgm:t>
    </dgm:pt>
    <dgm:pt modelId="{1843FE9F-0381-4FBD-8DC2-17852A7A4D40}">
      <dgm:prSet/>
      <dgm:spPr/>
      <dgm:t>
        <a:bodyPr/>
        <a:lstStyle/>
        <a:p>
          <a:pPr rtl="0"/>
          <a:r>
            <a:rPr lang="ru-RU" baseline="0"/>
            <a:t>НАУЧНО-ТЕХНИЧЕСКИЕ ФАКТОРЫ</a:t>
          </a:r>
          <a:endParaRPr lang="ru-RU"/>
        </a:p>
      </dgm:t>
    </dgm:pt>
    <dgm:pt modelId="{EB5B7CF7-DB2F-49ED-A36C-629DAC8B4283}" type="parTrans" cxnId="{097E7B60-D339-4525-A003-E86000B2972A}">
      <dgm:prSet/>
      <dgm:spPr/>
      <dgm:t>
        <a:bodyPr/>
        <a:lstStyle/>
        <a:p>
          <a:endParaRPr lang="ru-RU"/>
        </a:p>
      </dgm:t>
    </dgm:pt>
    <dgm:pt modelId="{A72A1E22-AF77-4EBF-86B8-6D91F078E48F}" type="sibTrans" cxnId="{097E7B60-D339-4525-A003-E86000B2972A}">
      <dgm:prSet/>
      <dgm:spPr/>
      <dgm:t>
        <a:bodyPr/>
        <a:lstStyle/>
        <a:p>
          <a:endParaRPr lang="ru-RU"/>
        </a:p>
      </dgm:t>
    </dgm:pt>
    <dgm:pt modelId="{FFA5BA41-7778-44B3-954B-3D539FDB1187}">
      <dgm:prSet/>
      <dgm:spPr/>
      <dgm:t>
        <a:bodyPr/>
        <a:lstStyle/>
        <a:p>
          <a:pPr rtl="0"/>
          <a:r>
            <a:rPr lang="ru-RU"/>
            <a:t>Развитие приложений и площадок (=&gt; появление конкурентов, «разброс» возможной аудитории)</a:t>
          </a:r>
        </a:p>
      </dgm:t>
    </dgm:pt>
    <dgm:pt modelId="{DA3FA19A-CCDA-41D1-945F-3F6B331FD989}" type="parTrans" cxnId="{54C71A28-BDD5-4545-9728-83E8C20385F6}">
      <dgm:prSet/>
      <dgm:spPr/>
      <dgm:t>
        <a:bodyPr/>
        <a:lstStyle/>
        <a:p>
          <a:endParaRPr lang="ru-RU"/>
        </a:p>
      </dgm:t>
    </dgm:pt>
    <dgm:pt modelId="{F29487C2-1165-467E-81B8-DA8E9D54F216}" type="sibTrans" cxnId="{54C71A28-BDD5-4545-9728-83E8C20385F6}">
      <dgm:prSet/>
      <dgm:spPr/>
      <dgm:t>
        <a:bodyPr/>
        <a:lstStyle/>
        <a:p>
          <a:endParaRPr lang="ru-RU"/>
        </a:p>
      </dgm:t>
    </dgm:pt>
    <dgm:pt modelId="{0380A806-DB44-4032-8E4F-04293703E22B}">
      <dgm:prSet/>
      <dgm:spPr/>
      <dgm:t>
        <a:bodyPr/>
        <a:lstStyle/>
        <a:p>
          <a:pPr rtl="0"/>
          <a:r>
            <a:rPr lang="ru-RU"/>
            <a:t>Появление инновационной техники (=&gt; улучшение качества контента (картинка, звук, игры и т.п.))</a:t>
          </a:r>
        </a:p>
      </dgm:t>
    </dgm:pt>
    <dgm:pt modelId="{FD0D776D-15E7-44A9-A059-F514D23C20DF}" type="parTrans" cxnId="{EAF4AA3D-3991-4F6C-953B-CB774B5B119B}">
      <dgm:prSet/>
      <dgm:spPr/>
      <dgm:t>
        <a:bodyPr/>
        <a:lstStyle/>
        <a:p>
          <a:endParaRPr lang="ru-RU"/>
        </a:p>
      </dgm:t>
    </dgm:pt>
    <dgm:pt modelId="{85DB9F4A-A18A-4E8C-A7CA-5728CAED1C38}" type="sibTrans" cxnId="{EAF4AA3D-3991-4F6C-953B-CB774B5B119B}">
      <dgm:prSet/>
      <dgm:spPr/>
      <dgm:t>
        <a:bodyPr/>
        <a:lstStyle/>
        <a:p>
          <a:endParaRPr lang="ru-RU"/>
        </a:p>
      </dgm:t>
    </dgm:pt>
    <dgm:pt modelId="{33CB2566-3449-41A2-B35A-D21D7A273EBD}">
      <dgm:prSet/>
      <dgm:spPr/>
      <dgm:t>
        <a:bodyPr/>
        <a:lstStyle/>
        <a:p>
          <a:pPr rtl="0"/>
          <a:r>
            <a:rPr lang="ru-RU"/>
            <a:t>Нейросети (конкуренция в создании контента, продвижении рекламы)</a:t>
          </a:r>
        </a:p>
      </dgm:t>
    </dgm:pt>
    <dgm:pt modelId="{8D311B74-7124-48A7-AB6F-D2F1BE5B3576}" type="parTrans" cxnId="{16CE3F1C-348D-46EB-BC62-ED2EA9DF5B00}">
      <dgm:prSet/>
      <dgm:spPr/>
      <dgm:t>
        <a:bodyPr/>
        <a:lstStyle/>
        <a:p>
          <a:endParaRPr lang="ru-RU"/>
        </a:p>
      </dgm:t>
    </dgm:pt>
    <dgm:pt modelId="{35833DED-2F70-4363-B816-425A73711902}" type="sibTrans" cxnId="{16CE3F1C-348D-46EB-BC62-ED2EA9DF5B00}">
      <dgm:prSet/>
      <dgm:spPr/>
      <dgm:t>
        <a:bodyPr/>
        <a:lstStyle/>
        <a:p>
          <a:endParaRPr lang="ru-RU"/>
        </a:p>
      </dgm:t>
    </dgm:pt>
    <dgm:pt modelId="{8B6E1DF7-523D-4968-93E3-9415BE68815F}" type="pres">
      <dgm:prSet presAssocID="{48422E3A-8698-419A-84E4-31257689F241}" presName="Name0" presStyleCnt="0">
        <dgm:presLayoutVars>
          <dgm:dir/>
          <dgm:animLvl val="lvl"/>
          <dgm:resizeHandles val="exact"/>
        </dgm:presLayoutVars>
      </dgm:prSet>
      <dgm:spPr/>
    </dgm:pt>
    <dgm:pt modelId="{E09117C9-1D61-48C1-B5D8-A9E79E8EAA66}" type="pres">
      <dgm:prSet presAssocID="{4ADE10C4-E45C-4DCD-88C6-B2DD449ABFD5}" presName="linNode" presStyleCnt="0"/>
      <dgm:spPr/>
    </dgm:pt>
    <dgm:pt modelId="{53477F32-5EE1-4C20-BD9F-1BCA2198420E}" type="pres">
      <dgm:prSet presAssocID="{4ADE10C4-E45C-4DCD-88C6-B2DD449ABFD5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FF0BDDD8-185E-4A7B-BFDE-1C6033682558}" type="pres">
      <dgm:prSet presAssocID="{4ADE10C4-E45C-4DCD-88C6-B2DD449ABFD5}" presName="descendantText" presStyleLbl="alignAccFollowNode1" presStyleIdx="0" presStyleCnt="6">
        <dgm:presLayoutVars>
          <dgm:bulletEnabled val="1"/>
        </dgm:presLayoutVars>
      </dgm:prSet>
      <dgm:spPr/>
    </dgm:pt>
    <dgm:pt modelId="{E3A1CAF0-1061-4B8B-8929-0B12C40CD9B5}" type="pres">
      <dgm:prSet presAssocID="{2E44E9E9-0599-4991-B89F-E1EA81DFA1E7}" presName="sp" presStyleCnt="0"/>
      <dgm:spPr/>
    </dgm:pt>
    <dgm:pt modelId="{1AD4A121-0CDB-4A53-8326-4A59AE1391B4}" type="pres">
      <dgm:prSet presAssocID="{C3588D25-1667-4EC1-9C45-929190955598}" presName="linNode" presStyleCnt="0"/>
      <dgm:spPr/>
    </dgm:pt>
    <dgm:pt modelId="{D536A62B-3A95-4B82-B5E5-AFCD53D38E9E}" type="pres">
      <dgm:prSet presAssocID="{C3588D25-1667-4EC1-9C45-929190955598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D3648673-4E33-4395-90F5-7D787C01CADF}" type="pres">
      <dgm:prSet presAssocID="{C3588D25-1667-4EC1-9C45-929190955598}" presName="descendantText" presStyleLbl="alignAccFollowNode1" presStyleIdx="1" presStyleCnt="6">
        <dgm:presLayoutVars>
          <dgm:bulletEnabled val="1"/>
        </dgm:presLayoutVars>
      </dgm:prSet>
      <dgm:spPr/>
    </dgm:pt>
    <dgm:pt modelId="{72F20CEE-7727-4269-BF9C-3DFA1025B9F2}" type="pres">
      <dgm:prSet presAssocID="{B519DFB4-9391-4883-BAF5-F6C6F5F70657}" presName="sp" presStyleCnt="0"/>
      <dgm:spPr/>
    </dgm:pt>
    <dgm:pt modelId="{EFCDA965-64C9-4BF5-846A-9226464A127C}" type="pres">
      <dgm:prSet presAssocID="{45ABA140-4811-40A1-84B4-FA70970E24B7}" presName="linNode" presStyleCnt="0"/>
      <dgm:spPr/>
    </dgm:pt>
    <dgm:pt modelId="{14654425-8C56-4FEC-A586-8C040AE0D336}" type="pres">
      <dgm:prSet presAssocID="{45ABA140-4811-40A1-84B4-FA70970E24B7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1D4C26B7-3127-45BC-8F2A-74E0901F7EC2}" type="pres">
      <dgm:prSet presAssocID="{45ABA140-4811-40A1-84B4-FA70970E24B7}" presName="descendantText" presStyleLbl="alignAccFollowNode1" presStyleIdx="2" presStyleCnt="6">
        <dgm:presLayoutVars>
          <dgm:bulletEnabled val="1"/>
        </dgm:presLayoutVars>
      </dgm:prSet>
      <dgm:spPr/>
    </dgm:pt>
    <dgm:pt modelId="{525F2670-C168-4357-B48C-0E37C67389A7}" type="pres">
      <dgm:prSet presAssocID="{6726ACFA-F9B1-4D3D-88B2-35024DEF5232}" presName="sp" presStyleCnt="0"/>
      <dgm:spPr/>
    </dgm:pt>
    <dgm:pt modelId="{A0B2FC52-4FFA-49DC-9ECA-A8ED1C48C355}" type="pres">
      <dgm:prSet presAssocID="{FCBC4123-C31A-49E3-8324-48F620F8BB92}" presName="linNode" presStyleCnt="0"/>
      <dgm:spPr/>
    </dgm:pt>
    <dgm:pt modelId="{EE4DBB17-1BEC-4CD1-BBAC-16AEF1A1286F}" type="pres">
      <dgm:prSet presAssocID="{FCBC4123-C31A-49E3-8324-48F620F8BB92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D925F186-14BC-47CF-B70A-DA969A56B996}" type="pres">
      <dgm:prSet presAssocID="{FCBC4123-C31A-49E3-8324-48F620F8BB92}" presName="descendantText" presStyleLbl="alignAccFollowNode1" presStyleIdx="3" presStyleCnt="6">
        <dgm:presLayoutVars>
          <dgm:bulletEnabled val="1"/>
        </dgm:presLayoutVars>
      </dgm:prSet>
      <dgm:spPr/>
    </dgm:pt>
    <dgm:pt modelId="{E0AAE2E6-3D3C-43D9-A8E7-33CC043184AD}" type="pres">
      <dgm:prSet presAssocID="{DD22BBAE-1379-42AB-BA91-5E235E4AADD8}" presName="sp" presStyleCnt="0"/>
      <dgm:spPr/>
    </dgm:pt>
    <dgm:pt modelId="{203D0566-1C41-4FA9-89FD-54DB42B4C449}" type="pres">
      <dgm:prSet presAssocID="{D08D9A7E-F60A-4749-935E-C6E0CB501686}" presName="linNode" presStyleCnt="0"/>
      <dgm:spPr/>
    </dgm:pt>
    <dgm:pt modelId="{25FCF9DB-7EE1-42AE-B88A-42352E21F3D1}" type="pres">
      <dgm:prSet presAssocID="{D08D9A7E-F60A-4749-935E-C6E0CB501686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1C3696F1-971E-4A94-A5E7-FEA737D99765}" type="pres">
      <dgm:prSet presAssocID="{D08D9A7E-F60A-4749-935E-C6E0CB501686}" presName="descendantText" presStyleLbl="alignAccFollowNode1" presStyleIdx="4" presStyleCnt="6">
        <dgm:presLayoutVars>
          <dgm:bulletEnabled val="1"/>
        </dgm:presLayoutVars>
      </dgm:prSet>
      <dgm:spPr/>
    </dgm:pt>
    <dgm:pt modelId="{EC939F25-9B0A-4FB0-8A12-34407C6E18A2}" type="pres">
      <dgm:prSet presAssocID="{0D7A1F77-257F-4187-BEDE-A3BA89BDF1AD}" presName="sp" presStyleCnt="0"/>
      <dgm:spPr/>
    </dgm:pt>
    <dgm:pt modelId="{19307615-A1B3-4195-BA45-8BBAC8382CDF}" type="pres">
      <dgm:prSet presAssocID="{1843FE9F-0381-4FBD-8DC2-17852A7A4D40}" presName="linNode" presStyleCnt="0"/>
      <dgm:spPr/>
    </dgm:pt>
    <dgm:pt modelId="{AFD33423-D225-4C92-9385-6219EE774B9A}" type="pres">
      <dgm:prSet presAssocID="{1843FE9F-0381-4FBD-8DC2-17852A7A4D40}" presName="parentText" presStyleLbl="node1" presStyleIdx="5" presStyleCnt="6">
        <dgm:presLayoutVars>
          <dgm:chMax val="1"/>
          <dgm:bulletEnabled val="1"/>
        </dgm:presLayoutVars>
      </dgm:prSet>
      <dgm:spPr/>
    </dgm:pt>
    <dgm:pt modelId="{3A987884-055E-416F-A93D-8EB05BF5CCC7}" type="pres">
      <dgm:prSet presAssocID="{1843FE9F-0381-4FBD-8DC2-17852A7A4D40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138F4404-CCF0-4288-9D97-A9753FF7D31E}" srcId="{48422E3A-8698-419A-84E4-31257689F241}" destId="{45ABA140-4811-40A1-84B4-FA70970E24B7}" srcOrd="2" destOrd="0" parTransId="{0623FA55-6B83-4785-A0AD-C5007C3E0951}" sibTransId="{6726ACFA-F9B1-4D3D-88B2-35024DEF5232}"/>
    <dgm:cxn modelId="{78095405-6063-4CA5-90F3-07B0E8DECBE8}" type="presOf" srcId="{B1DA6C25-2B5F-4733-AD7A-294A21CF5655}" destId="{FF0BDDD8-185E-4A7B-BFDE-1C6033682558}" srcOrd="0" destOrd="0" presId="urn:microsoft.com/office/officeart/2005/8/layout/vList5"/>
    <dgm:cxn modelId="{884CE005-2122-444C-B391-138B4EE14B68}" type="presOf" srcId="{DB771887-6287-4E05-BB9D-162489EECA9B}" destId="{D3648673-4E33-4395-90F5-7D787C01CADF}" srcOrd="0" destOrd="0" presId="urn:microsoft.com/office/officeart/2005/8/layout/vList5"/>
    <dgm:cxn modelId="{FD7A7415-0841-4CC8-BAA3-47FB22A19FBB}" type="presOf" srcId="{4ADE10C4-E45C-4DCD-88C6-B2DD449ABFD5}" destId="{53477F32-5EE1-4C20-BD9F-1BCA2198420E}" srcOrd="0" destOrd="0" presId="urn:microsoft.com/office/officeart/2005/8/layout/vList5"/>
    <dgm:cxn modelId="{16CE3F1C-348D-46EB-BC62-ED2EA9DF5B00}" srcId="{1843FE9F-0381-4FBD-8DC2-17852A7A4D40}" destId="{33CB2566-3449-41A2-B35A-D21D7A273EBD}" srcOrd="2" destOrd="0" parTransId="{8D311B74-7124-48A7-AB6F-D2F1BE5B3576}" sibTransId="{35833DED-2F70-4363-B816-425A73711902}"/>
    <dgm:cxn modelId="{97AA2C21-E30B-4BB6-B0E3-ED9C388715BD}" srcId="{C3588D25-1667-4EC1-9C45-929190955598}" destId="{DB771887-6287-4E05-BB9D-162489EECA9B}" srcOrd="0" destOrd="0" parTransId="{AB20BC10-B959-4981-8B08-A03A6871B242}" sibTransId="{154F43CF-A8DB-4F41-B344-884838FA74D2}"/>
    <dgm:cxn modelId="{3A374324-D77E-4A3B-8DA5-5C14E35B5D44}" type="presOf" srcId="{FCBC4123-C31A-49E3-8324-48F620F8BB92}" destId="{EE4DBB17-1BEC-4CD1-BBAC-16AEF1A1286F}" srcOrd="0" destOrd="0" presId="urn:microsoft.com/office/officeart/2005/8/layout/vList5"/>
    <dgm:cxn modelId="{8F727625-EE55-4D7F-8F80-46D3E906DBA2}" type="presOf" srcId="{A65E89FA-D6C7-465B-9A86-C48855E0ED1F}" destId="{D925F186-14BC-47CF-B70A-DA969A56B996}" srcOrd="0" destOrd="0" presId="urn:microsoft.com/office/officeart/2005/8/layout/vList5"/>
    <dgm:cxn modelId="{54C71A28-BDD5-4545-9728-83E8C20385F6}" srcId="{1843FE9F-0381-4FBD-8DC2-17852A7A4D40}" destId="{FFA5BA41-7778-44B3-954B-3D539FDB1187}" srcOrd="0" destOrd="0" parTransId="{DA3FA19A-CCDA-41D1-945F-3F6B331FD989}" sibTransId="{F29487C2-1165-467E-81B8-DA8E9D54F216}"/>
    <dgm:cxn modelId="{5E704B28-BC45-4F94-B2FD-1052EB792D45}" type="presOf" srcId="{4B09A723-B8B0-48DF-AE3E-C59E2C3CED18}" destId="{FF0BDDD8-185E-4A7B-BFDE-1C6033682558}" srcOrd="0" destOrd="2" presId="urn:microsoft.com/office/officeart/2005/8/layout/vList5"/>
    <dgm:cxn modelId="{DE321B2C-9D3E-47ED-A3A8-557FFFC4EB25}" type="presOf" srcId="{FFA5BA41-7778-44B3-954B-3D539FDB1187}" destId="{3A987884-055E-416F-A93D-8EB05BF5CCC7}" srcOrd="0" destOrd="0" presId="urn:microsoft.com/office/officeart/2005/8/layout/vList5"/>
    <dgm:cxn modelId="{D1C48C30-2B7F-46EA-8D39-A5CA3A9C6BD7}" type="presOf" srcId="{48422E3A-8698-419A-84E4-31257689F241}" destId="{8B6E1DF7-523D-4968-93E3-9415BE68815F}" srcOrd="0" destOrd="0" presId="urn:microsoft.com/office/officeart/2005/8/layout/vList5"/>
    <dgm:cxn modelId="{79CFBE30-0332-49ED-8301-156FE93D2B11}" srcId="{FCBC4123-C31A-49E3-8324-48F620F8BB92}" destId="{91305D50-2F6D-44A9-AEE3-839D0235DD4F}" srcOrd="1" destOrd="0" parTransId="{81FDDB72-0F5E-4D24-BF6F-302B2C16889A}" sibTransId="{256FC21B-17B8-4692-A0EC-5D4064F03A24}"/>
    <dgm:cxn modelId="{D0303D31-330A-4CD2-B878-117C67187383}" type="presOf" srcId="{C754B24B-5DF6-4D81-AEB9-D3D6AECB8AC7}" destId="{D925F186-14BC-47CF-B70A-DA969A56B996}" srcOrd="0" destOrd="2" presId="urn:microsoft.com/office/officeart/2005/8/layout/vList5"/>
    <dgm:cxn modelId="{12663A35-7856-4EA4-B0E3-4D87453450C1}" srcId="{4ADE10C4-E45C-4DCD-88C6-B2DD449ABFD5}" destId="{4B09A723-B8B0-48DF-AE3E-C59E2C3CED18}" srcOrd="2" destOrd="0" parTransId="{9C8584E0-8C91-4391-A173-BDF902413819}" sibTransId="{0772E1E9-D12E-4204-8D04-C8D3D271FB30}"/>
    <dgm:cxn modelId="{2B4FB937-C5D8-424F-B301-F519150E9C9A}" type="presOf" srcId="{4E8DA2CB-17FC-4C99-9C74-F1A322B409AF}" destId="{1D4C26B7-3127-45BC-8F2A-74E0901F7EC2}" srcOrd="0" destOrd="1" presId="urn:microsoft.com/office/officeart/2005/8/layout/vList5"/>
    <dgm:cxn modelId="{EAF4AA3D-3991-4F6C-953B-CB774B5B119B}" srcId="{1843FE9F-0381-4FBD-8DC2-17852A7A4D40}" destId="{0380A806-DB44-4032-8E4F-04293703E22B}" srcOrd="1" destOrd="0" parTransId="{FD0D776D-15E7-44A9-A059-F514D23C20DF}" sibTransId="{85DB9F4A-A18A-4E8C-A7CA-5728CAED1C38}"/>
    <dgm:cxn modelId="{C43F3A5D-B122-4C60-9D64-1A2753F69125}" srcId="{4ADE10C4-E45C-4DCD-88C6-B2DD449ABFD5}" destId="{828F39A3-8FEA-42DB-9BC0-451B579558CE}" srcOrd="1" destOrd="0" parTransId="{77EBB571-82AB-44B6-BA65-221ADB110558}" sibTransId="{A6BA4FCD-6C5C-4DB1-988B-015F46224E0F}"/>
    <dgm:cxn modelId="{C17C695D-8A84-41ED-85B2-F34F51504E9F}" type="presOf" srcId="{F172CF16-96C8-4980-A165-F01D17D469C5}" destId="{D3648673-4E33-4395-90F5-7D787C01CADF}" srcOrd="0" destOrd="1" presId="urn:microsoft.com/office/officeart/2005/8/layout/vList5"/>
    <dgm:cxn modelId="{097E7B60-D339-4525-A003-E86000B2972A}" srcId="{48422E3A-8698-419A-84E4-31257689F241}" destId="{1843FE9F-0381-4FBD-8DC2-17852A7A4D40}" srcOrd="5" destOrd="0" parTransId="{EB5B7CF7-DB2F-49ED-A36C-629DAC8B4283}" sibTransId="{A72A1E22-AF77-4EBF-86B8-6D91F078E48F}"/>
    <dgm:cxn modelId="{C9A82743-7F75-4006-A28D-8E314FA20D85}" srcId="{C3588D25-1667-4EC1-9C45-929190955598}" destId="{F172CF16-96C8-4980-A165-F01D17D469C5}" srcOrd="1" destOrd="0" parTransId="{434A7B89-5E37-4ECD-ABC1-8046E129B24A}" sibTransId="{14960F8D-4828-4FCF-AA33-D989731BB4C6}"/>
    <dgm:cxn modelId="{4EA13F65-5ADF-4C19-A7B8-C10568A11B7F}" type="presOf" srcId="{45ABA140-4811-40A1-84B4-FA70970E24B7}" destId="{14654425-8C56-4FEC-A586-8C040AE0D336}" srcOrd="0" destOrd="0" presId="urn:microsoft.com/office/officeart/2005/8/layout/vList5"/>
    <dgm:cxn modelId="{12141646-1C3E-4841-9524-6280A5212E62}" srcId="{48422E3A-8698-419A-84E4-31257689F241}" destId="{FCBC4123-C31A-49E3-8324-48F620F8BB92}" srcOrd="3" destOrd="0" parTransId="{2B06E59F-4F5E-48F6-98FC-B6A23AAC00AF}" sibTransId="{DD22BBAE-1379-42AB-BA91-5E235E4AADD8}"/>
    <dgm:cxn modelId="{EFF2EF73-F013-482B-A49C-C5ED29E2AB6B}" type="presOf" srcId="{33CB2566-3449-41A2-B35A-D21D7A273EBD}" destId="{3A987884-055E-416F-A93D-8EB05BF5CCC7}" srcOrd="0" destOrd="2" presId="urn:microsoft.com/office/officeart/2005/8/layout/vList5"/>
    <dgm:cxn modelId="{3C5F3C56-2D3C-437E-8CA3-A4278BDEDB04}" type="presOf" srcId="{52D0093E-D0CA-4AEF-8603-47E4C3C6C817}" destId="{1C3696F1-971E-4A94-A5E7-FEA737D99765}" srcOrd="0" destOrd="0" presId="urn:microsoft.com/office/officeart/2005/8/layout/vList5"/>
    <dgm:cxn modelId="{AF701D57-2F10-4EE2-BEC3-E5AB2E67495A}" srcId="{48422E3A-8698-419A-84E4-31257689F241}" destId="{C3588D25-1667-4EC1-9C45-929190955598}" srcOrd="1" destOrd="0" parTransId="{04564416-37EA-4198-A895-8508337A148B}" sibTransId="{B519DFB4-9391-4883-BAF5-F6C6F5F70657}"/>
    <dgm:cxn modelId="{F759A783-0916-4089-BB68-750A03B1D5C2}" type="presOf" srcId="{BC43A998-28F7-4CAE-B0F0-A49BB1858611}" destId="{1C3696F1-971E-4A94-A5E7-FEA737D99765}" srcOrd="0" destOrd="1" presId="urn:microsoft.com/office/officeart/2005/8/layout/vList5"/>
    <dgm:cxn modelId="{4CD1AE90-C4F1-40B0-89DD-6F2947FEF1A5}" type="presOf" srcId="{D08D9A7E-F60A-4749-935E-C6E0CB501686}" destId="{25FCF9DB-7EE1-42AE-B88A-42352E21F3D1}" srcOrd="0" destOrd="0" presId="urn:microsoft.com/office/officeart/2005/8/layout/vList5"/>
    <dgm:cxn modelId="{31BB3992-2475-4DC2-9D17-AB537BEF1B35}" srcId="{48422E3A-8698-419A-84E4-31257689F241}" destId="{4ADE10C4-E45C-4DCD-88C6-B2DD449ABFD5}" srcOrd="0" destOrd="0" parTransId="{D87C8CF7-F373-447E-B4B1-6FA2A41179C3}" sibTransId="{2E44E9E9-0599-4991-B89F-E1EA81DFA1E7}"/>
    <dgm:cxn modelId="{59E9DA97-195A-4B70-B5F9-D0DE4A431A67}" type="presOf" srcId="{0380A806-DB44-4032-8E4F-04293703E22B}" destId="{3A987884-055E-416F-A93D-8EB05BF5CCC7}" srcOrd="0" destOrd="1" presId="urn:microsoft.com/office/officeart/2005/8/layout/vList5"/>
    <dgm:cxn modelId="{072220A0-6431-413C-9B3A-DA51B73569F7}" srcId="{FCBC4123-C31A-49E3-8324-48F620F8BB92}" destId="{C754B24B-5DF6-4D81-AEB9-D3D6AECB8AC7}" srcOrd="2" destOrd="0" parTransId="{A35B9E84-F9D6-4945-8154-59C71440CBEC}" sibTransId="{EC196F5E-1674-4A42-9447-837C1B399C4F}"/>
    <dgm:cxn modelId="{19200BAA-9282-4F9A-B6DD-18D5500B89B4}" srcId="{D08D9A7E-F60A-4749-935E-C6E0CB501686}" destId="{BC43A998-28F7-4CAE-B0F0-A49BB1858611}" srcOrd="1" destOrd="0" parTransId="{07213B79-8979-4E28-A49A-80BD74ED8735}" sibTransId="{A8C7A50E-20EF-4040-A2B9-98BAC0110D9B}"/>
    <dgm:cxn modelId="{B04B48AE-DF80-44A8-88FA-CDBF5D5D8F65}" type="presOf" srcId="{1843FE9F-0381-4FBD-8DC2-17852A7A4D40}" destId="{AFD33423-D225-4C92-9385-6219EE774B9A}" srcOrd="0" destOrd="0" presId="urn:microsoft.com/office/officeart/2005/8/layout/vList5"/>
    <dgm:cxn modelId="{670486B2-FB00-4EBA-AEE3-7F9708E3DFEF}" type="presOf" srcId="{A36058AD-4324-4CD0-8788-01597FACB80B}" destId="{1D4C26B7-3127-45BC-8F2A-74E0901F7EC2}" srcOrd="0" destOrd="0" presId="urn:microsoft.com/office/officeart/2005/8/layout/vList5"/>
    <dgm:cxn modelId="{4D07D2C9-1086-46DC-8908-B434BE4DE206}" srcId="{FCBC4123-C31A-49E3-8324-48F620F8BB92}" destId="{A65E89FA-D6C7-465B-9A86-C48855E0ED1F}" srcOrd="0" destOrd="0" parTransId="{FC507C00-9F7F-4624-B9AE-D806532A07A0}" sibTransId="{4C739CB5-05DF-4300-ABC1-61FEA144ECB5}"/>
    <dgm:cxn modelId="{BAB426D0-A4C7-4DEB-8579-68282A23FC4C}" type="presOf" srcId="{828F39A3-8FEA-42DB-9BC0-451B579558CE}" destId="{FF0BDDD8-185E-4A7B-BFDE-1C6033682558}" srcOrd="0" destOrd="1" presId="urn:microsoft.com/office/officeart/2005/8/layout/vList5"/>
    <dgm:cxn modelId="{DE7CD6D2-A135-4B4F-9DBF-3A81FB7AB5BA}" srcId="{4ADE10C4-E45C-4DCD-88C6-B2DD449ABFD5}" destId="{B1DA6C25-2B5F-4733-AD7A-294A21CF5655}" srcOrd="0" destOrd="0" parTransId="{AE534318-79DF-4F1D-A852-D523172EBD46}" sibTransId="{4EC1392A-4239-44FD-B996-BFE79892B010}"/>
    <dgm:cxn modelId="{668FACD8-BDEA-4A91-8060-9FE447DD715F}" type="presOf" srcId="{08F8CC1F-4D0F-4D88-9C5E-A95E279A7BD4}" destId="{1D4C26B7-3127-45BC-8F2A-74E0901F7EC2}" srcOrd="0" destOrd="2" presId="urn:microsoft.com/office/officeart/2005/8/layout/vList5"/>
    <dgm:cxn modelId="{A78344E1-08BC-456C-8E02-15F0121ED796}" srcId="{45ABA140-4811-40A1-84B4-FA70970E24B7}" destId="{4E8DA2CB-17FC-4C99-9C74-F1A322B409AF}" srcOrd="1" destOrd="0" parTransId="{1A3C1B31-4D1A-4A8E-AE6E-15A27B5A700F}" sibTransId="{9756B0E5-7809-42D8-8FA8-A5B203EE54A9}"/>
    <dgm:cxn modelId="{4C855BE9-08BA-4DD6-BE86-BAA5E6F1AFB9}" type="presOf" srcId="{91305D50-2F6D-44A9-AEE3-839D0235DD4F}" destId="{D925F186-14BC-47CF-B70A-DA969A56B996}" srcOrd="0" destOrd="1" presId="urn:microsoft.com/office/officeart/2005/8/layout/vList5"/>
    <dgm:cxn modelId="{A066C3EF-9140-44D6-9A38-CFF5454AF1FA}" srcId="{45ABA140-4811-40A1-84B4-FA70970E24B7}" destId="{A36058AD-4324-4CD0-8788-01597FACB80B}" srcOrd="0" destOrd="0" parTransId="{66F93FCF-8945-452E-8170-A5FF0F13FEEC}" sibTransId="{8C2476D7-A4FE-4D5F-8D28-F734969E8851}"/>
    <dgm:cxn modelId="{7DE851F3-C333-4161-9407-90AF43405A2F}" type="presOf" srcId="{C3588D25-1667-4EC1-9C45-929190955598}" destId="{D536A62B-3A95-4B82-B5E5-AFCD53D38E9E}" srcOrd="0" destOrd="0" presId="urn:microsoft.com/office/officeart/2005/8/layout/vList5"/>
    <dgm:cxn modelId="{440BB1FC-443B-49D8-B51F-5E7C5994BE1C}" srcId="{45ABA140-4811-40A1-84B4-FA70970E24B7}" destId="{08F8CC1F-4D0F-4D88-9C5E-A95E279A7BD4}" srcOrd="2" destOrd="0" parTransId="{51BCD8A6-E5CB-488D-A719-550159FB6E32}" sibTransId="{96A72232-957A-40AF-8A24-4C7B9CBB9981}"/>
    <dgm:cxn modelId="{F6B850FE-E23D-4FF4-9C67-F4B9C27E7164}" srcId="{48422E3A-8698-419A-84E4-31257689F241}" destId="{D08D9A7E-F60A-4749-935E-C6E0CB501686}" srcOrd="4" destOrd="0" parTransId="{931052E3-5C34-4B33-8A66-3BB855EDDCB2}" sibTransId="{0D7A1F77-257F-4187-BEDE-A3BA89BDF1AD}"/>
    <dgm:cxn modelId="{2434B2FE-BB53-4A5D-9137-540339AD1E86}" srcId="{D08D9A7E-F60A-4749-935E-C6E0CB501686}" destId="{52D0093E-D0CA-4AEF-8603-47E4C3C6C817}" srcOrd="0" destOrd="0" parTransId="{4F369F60-B388-4436-8DA9-B4955623EE70}" sibTransId="{50338489-359B-4DE3-8D79-E40D1B037FD1}"/>
    <dgm:cxn modelId="{328BC588-F8CF-4E45-9580-025108C2CFC3}" type="presParOf" srcId="{8B6E1DF7-523D-4968-93E3-9415BE68815F}" destId="{E09117C9-1D61-48C1-B5D8-A9E79E8EAA66}" srcOrd="0" destOrd="0" presId="urn:microsoft.com/office/officeart/2005/8/layout/vList5"/>
    <dgm:cxn modelId="{1690F1FA-61F6-4965-AAA6-56FEE0D87FDC}" type="presParOf" srcId="{E09117C9-1D61-48C1-B5D8-A9E79E8EAA66}" destId="{53477F32-5EE1-4C20-BD9F-1BCA2198420E}" srcOrd="0" destOrd="0" presId="urn:microsoft.com/office/officeart/2005/8/layout/vList5"/>
    <dgm:cxn modelId="{D8E45AEA-D4FD-4968-BAE6-AC061F9F1FFE}" type="presParOf" srcId="{E09117C9-1D61-48C1-B5D8-A9E79E8EAA66}" destId="{FF0BDDD8-185E-4A7B-BFDE-1C6033682558}" srcOrd="1" destOrd="0" presId="urn:microsoft.com/office/officeart/2005/8/layout/vList5"/>
    <dgm:cxn modelId="{DEFF3BD1-38B9-4967-B643-BBA0AF57B485}" type="presParOf" srcId="{8B6E1DF7-523D-4968-93E3-9415BE68815F}" destId="{E3A1CAF0-1061-4B8B-8929-0B12C40CD9B5}" srcOrd="1" destOrd="0" presId="urn:microsoft.com/office/officeart/2005/8/layout/vList5"/>
    <dgm:cxn modelId="{6850BE44-AAE3-472C-BFAA-F818D2C91FC7}" type="presParOf" srcId="{8B6E1DF7-523D-4968-93E3-9415BE68815F}" destId="{1AD4A121-0CDB-4A53-8326-4A59AE1391B4}" srcOrd="2" destOrd="0" presId="urn:microsoft.com/office/officeart/2005/8/layout/vList5"/>
    <dgm:cxn modelId="{795B4219-0282-4A87-B69F-97AFA07E4541}" type="presParOf" srcId="{1AD4A121-0CDB-4A53-8326-4A59AE1391B4}" destId="{D536A62B-3A95-4B82-B5E5-AFCD53D38E9E}" srcOrd="0" destOrd="0" presId="urn:microsoft.com/office/officeart/2005/8/layout/vList5"/>
    <dgm:cxn modelId="{DE592CD7-E114-4023-BF6B-593C82D69E36}" type="presParOf" srcId="{1AD4A121-0CDB-4A53-8326-4A59AE1391B4}" destId="{D3648673-4E33-4395-90F5-7D787C01CADF}" srcOrd="1" destOrd="0" presId="urn:microsoft.com/office/officeart/2005/8/layout/vList5"/>
    <dgm:cxn modelId="{19D205B4-C762-4B9F-9DFE-C693417E481F}" type="presParOf" srcId="{8B6E1DF7-523D-4968-93E3-9415BE68815F}" destId="{72F20CEE-7727-4269-BF9C-3DFA1025B9F2}" srcOrd="3" destOrd="0" presId="urn:microsoft.com/office/officeart/2005/8/layout/vList5"/>
    <dgm:cxn modelId="{3DA44E99-C580-473D-AFC5-FC7BB4082034}" type="presParOf" srcId="{8B6E1DF7-523D-4968-93E3-9415BE68815F}" destId="{EFCDA965-64C9-4BF5-846A-9226464A127C}" srcOrd="4" destOrd="0" presId="urn:microsoft.com/office/officeart/2005/8/layout/vList5"/>
    <dgm:cxn modelId="{8B7B0418-BACB-4974-B41D-85A6AB84DF95}" type="presParOf" srcId="{EFCDA965-64C9-4BF5-846A-9226464A127C}" destId="{14654425-8C56-4FEC-A586-8C040AE0D336}" srcOrd="0" destOrd="0" presId="urn:microsoft.com/office/officeart/2005/8/layout/vList5"/>
    <dgm:cxn modelId="{EDE573D8-6110-41F8-9ABF-2A970400CE11}" type="presParOf" srcId="{EFCDA965-64C9-4BF5-846A-9226464A127C}" destId="{1D4C26B7-3127-45BC-8F2A-74E0901F7EC2}" srcOrd="1" destOrd="0" presId="urn:microsoft.com/office/officeart/2005/8/layout/vList5"/>
    <dgm:cxn modelId="{BF0893C1-DEC8-4322-8869-B263D4C94B31}" type="presParOf" srcId="{8B6E1DF7-523D-4968-93E3-9415BE68815F}" destId="{525F2670-C168-4357-B48C-0E37C67389A7}" srcOrd="5" destOrd="0" presId="urn:microsoft.com/office/officeart/2005/8/layout/vList5"/>
    <dgm:cxn modelId="{900102F3-439C-47AF-A100-B2050BB5390B}" type="presParOf" srcId="{8B6E1DF7-523D-4968-93E3-9415BE68815F}" destId="{A0B2FC52-4FFA-49DC-9ECA-A8ED1C48C355}" srcOrd="6" destOrd="0" presId="urn:microsoft.com/office/officeart/2005/8/layout/vList5"/>
    <dgm:cxn modelId="{A216014A-7DE8-429D-938F-52C3350A94F4}" type="presParOf" srcId="{A0B2FC52-4FFA-49DC-9ECA-A8ED1C48C355}" destId="{EE4DBB17-1BEC-4CD1-BBAC-16AEF1A1286F}" srcOrd="0" destOrd="0" presId="urn:microsoft.com/office/officeart/2005/8/layout/vList5"/>
    <dgm:cxn modelId="{396359ED-8520-42A1-A834-026FC2D0ABEB}" type="presParOf" srcId="{A0B2FC52-4FFA-49DC-9ECA-A8ED1C48C355}" destId="{D925F186-14BC-47CF-B70A-DA969A56B996}" srcOrd="1" destOrd="0" presId="urn:microsoft.com/office/officeart/2005/8/layout/vList5"/>
    <dgm:cxn modelId="{8DB87B86-EE5E-4D92-AD52-DD713C8C7CBB}" type="presParOf" srcId="{8B6E1DF7-523D-4968-93E3-9415BE68815F}" destId="{E0AAE2E6-3D3C-43D9-A8E7-33CC043184AD}" srcOrd="7" destOrd="0" presId="urn:microsoft.com/office/officeart/2005/8/layout/vList5"/>
    <dgm:cxn modelId="{ED5069A2-A2AC-466D-9D8D-EA3100A2CFB1}" type="presParOf" srcId="{8B6E1DF7-523D-4968-93E3-9415BE68815F}" destId="{203D0566-1C41-4FA9-89FD-54DB42B4C449}" srcOrd="8" destOrd="0" presId="urn:microsoft.com/office/officeart/2005/8/layout/vList5"/>
    <dgm:cxn modelId="{272B1517-2FE6-4FF2-8395-D749BEDB2BA3}" type="presParOf" srcId="{203D0566-1C41-4FA9-89FD-54DB42B4C449}" destId="{25FCF9DB-7EE1-42AE-B88A-42352E21F3D1}" srcOrd="0" destOrd="0" presId="urn:microsoft.com/office/officeart/2005/8/layout/vList5"/>
    <dgm:cxn modelId="{E0E07211-1D28-4EB7-9580-C74E6B5EEB71}" type="presParOf" srcId="{203D0566-1C41-4FA9-89FD-54DB42B4C449}" destId="{1C3696F1-971E-4A94-A5E7-FEA737D99765}" srcOrd="1" destOrd="0" presId="urn:microsoft.com/office/officeart/2005/8/layout/vList5"/>
    <dgm:cxn modelId="{89CEC082-BD14-4262-AAD5-B28DF451BF75}" type="presParOf" srcId="{8B6E1DF7-523D-4968-93E3-9415BE68815F}" destId="{EC939F25-9B0A-4FB0-8A12-34407C6E18A2}" srcOrd="9" destOrd="0" presId="urn:microsoft.com/office/officeart/2005/8/layout/vList5"/>
    <dgm:cxn modelId="{5D8419EB-49B6-4685-ACC8-33B00F559DB3}" type="presParOf" srcId="{8B6E1DF7-523D-4968-93E3-9415BE68815F}" destId="{19307615-A1B3-4195-BA45-8BBAC8382CDF}" srcOrd="10" destOrd="0" presId="urn:microsoft.com/office/officeart/2005/8/layout/vList5"/>
    <dgm:cxn modelId="{4409E3FE-0844-4A71-980A-EF5A2A88B887}" type="presParOf" srcId="{19307615-A1B3-4195-BA45-8BBAC8382CDF}" destId="{AFD33423-D225-4C92-9385-6219EE774B9A}" srcOrd="0" destOrd="0" presId="urn:microsoft.com/office/officeart/2005/8/layout/vList5"/>
    <dgm:cxn modelId="{C78E1E32-F611-49D1-AC22-41A0989D27CC}" type="presParOf" srcId="{19307615-A1B3-4195-BA45-8BBAC8382CDF}" destId="{3A987884-055E-416F-A93D-8EB05BF5CC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422E3A-8698-419A-84E4-31257689F241}" type="doc">
      <dgm:prSet loTypeId="urn:microsoft.com/office/officeart/2005/8/layout/vList5" loCatId="list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4ADE10C4-E45C-4DCD-88C6-B2DD449ABFD5}">
      <dgm:prSet/>
      <dgm:spPr/>
      <dgm:t>
        <a:bodyPr/>
        <a:lstStyle/>
        <a:p>
          <a:pPr rtl="0"/>
          <a:r>
            <a:rPr lang="ru-RU" dirty="0"/>
            <a:t>КЛИЕНТУРА</a:t>
          </a:r>
        </a:p>
      </dgm:t>
    </dgm:pt>
    <dgm:pt modelId="{D87C8CF7-F373-447E-B4B1-6FA2A41179C3}" type="parTrans" cxnId="{31BB3992-2475-4DC2-9D17-AB537BEF1B35}">
      <dgm:prSet/>
      <dgm:spPr/>
      <dgm:t>
        <a:bodyPr/>
        <a:lstStyle/>
        <a:p>
          <a:endParaRPr lang="ru-RU"/>
        </a:p>
      </dgm:t>
    </dgm:pt>
    <dgm:pt modelId="{2E44E9E9-0599-4991-B89F-E1EA81DFA1E7}" type="sibTrans" cxnId="{31BB3992-2475-4DC2-9D17-AB537BEF1B35}">
      <dgm:prSet/>
      <dgm:spPr/>
      <dgm:t>
        <a:bodyPr/>
        <a:lstStyle/>
        <a:p>
          <a:endParaRPr lang="ru-RU"/>
        </a:p>
      </dgm:t>
    </dgm:pt>
    <dgm:pt modelId="{B1DA6C25-2B5F-4733-AD7A-294A21CF5655}">
      <dgm:prSet/>
      <dgm:spPr/>
      <dgm:t>
        <a:bodyPr/>
        <a:lstStyle/>
        <a:p>
          <a:pPr rtl="0"/>
          <a:r>
            <a:rPr lang="ru-RU" dirty="0"/>
            <a:t>Зрители (возраст, сфера интересов и деятельности, привычки и вкусы потребителей, отношение потребителя к контенту)</a:t>
          </a:r>
        </a:p>
      </dgm:t>
    </dgm:pt>
    <dgm:pt modelId="{AE534318-79DF-4F1D-A852-D523172EBD46}" type="parTrans" cxnId="{DE7CD6D2-A135-4B4F-9DBF-3A81FB7AB5BA}">
      <dgm:prSet/>
      <dgm:spPr/>
      <dgm:t>
        <a:bodyPr/>
        <a:lstStyle/>
        <a:p>
          <a:endParaRPr lang="ru-RU"/>
        </a:p>
      </dgm:t>
    </dgm:pt>
    <dgm:pt modelId="{4EC1392A-4239-44FD-B996-BFE79892B010}" type="sibTrans" cxnId="{DE7CD6D2-A135-4B4F-9DBF-3A81FB7AB5BA}">
      <dgm:prSet/>
      <dgm:spPr/>
      <dgm:t>
        <a:bodyPr/>
        <a:lstStyle/>
        <a:p>
          <a:endParaRPr lang="ru-RU"/>
        </a:p>
      </dgm:t>
    </dgm:pt>
    <dgm:pt modelId="{C3588D25-1667-4EC1-9C45-929190955598}">
      <dgm:prSet/>
      <dgm:spPr/>
      <dgm:t>
        <a:bodyPr/>
        <a:lstStyle/>
        <a:p>
          <a:pPr rtl="0"/>
          <a:r>
            <a:rPr lang="ru-RU" dirty="0"/>
            <a:t>ПОСТАВЩИКИ</a:t>
          </a:r>
        </a:p>
      </dgm:t>
    </dgm:pt>
    <dgm:pt modelId="{04564416-37EA-4198-A895-8508337A148B}" type="parTrans" cxnId="{AF701D57-2F10-4EE2-BEC3-E5AB2E67495A}">
      <dgm:prSet/>
      <dgm:spPr/>
      <dgm:t>
        <a:bodyPr/>
        <a:lstStyle/>
        <a:p>
          <a:endParaRPr lang="ru-RU"/>
        </a:p>
      </dgm:t>
    </dgm:pt>
    <dgm:pt modelId="{B519DFB4-9391-4883-BAF5-F6C6F5F70657}" type="sibTrans" cxnId="{AF701D57-2F10-4EE2-BEC3-E5AB2E67495A}">
      <dgm:prSet/>
      <dgm:spPr/>
      <dgm:t>
        <a:bodyPr/>
        <a:lstStyle/>
        <a:p>
          <a:endParaRPr lang="ru-RU"/>
        </a:p>
      </dgm:t>
    </dgm:pt>
    <dgm:pt modelId="{DB771887-6287-4E05-BB9D-162489EECA9B}">
      <dgm:prSet/>
      <dgm:spPr/>
      <dgm:t>
        <a:bodyPr/>
        <a:lstStyle/>
        <a:p>
          <a:pPr rtl="0"/>
          <a:r>
            <a:rPr lang="ru-RU" dirty="0"/>
            <a:t>Мониторинг выгодной и качественной техники для трансляций</a:t>
          </a:r>
        </a:p>
      </dgm:t>
    </dgm:pt>
    <dgm:pt modelId="{AB20BC10-B959-4981-8B08-A03A6871B242}" type="parTrans" cxnId="{97AA2C21-E30B-4BB6-B0E3-ED9C388715BD}">
      <dgm:prSet/>
      <dgm:spPr/>
      <dgm:t>
        <a:bodyPr/>
        <a:lstStyle/>
        <a:p>
          <a:endParaRPr lang="ru-RU"/>
        </a:p>
      </dgm:t>
    </dgm:pt>
    <dgm:pt modelId="{154F43CF-A8DB-4F41-B344-884838FA74D2}" type="sibTrans" cxnId="{97AA2C21-E30B-4BB6-B0E3-ED9C388715BD}">
      <dgm:prSet/>
      <dgm:spPr/>
      <dgm:t>
        <a:bodyPr/>
        <a:lstStyle/>
        <a:p>
          <a:endParaRPr lang="ru-RU"/>
        </a:p>
      </dgm:t>
    </dgm:pt>
    <dgm:pt modelId="{45ABA140-4811-40A1-84B4-FA70970E24B7}">
      <dgm:prSet/>
      <dgm:spPr/>
      <dgm:t>
        <a:bodyPr/>
        <a:lstStyle/>
        <a:p>
          <a:pPr rtl="0"/>
          <a:r>
            <a:rPr lang="ru-RU" dirty="0"/>
            <a:t>ТОРГОВЛЯ</a:t>
          </a:r>
        </a:p>
      </dgm:t>
    </dgm:pt>
    <dgm:pt modelId="{0623FA55-6B83-4785-A0AD-C5007C3E0951}" type="parTrans" cxnId="{138F4404-CCF0-4288-9D97-A9753FF7D31E}">
      <dgm:prSet/>
      <dgm:spPr/>
      <dgm:t>
        <a:bodyPr/>
        <a:lstStyle/>
        <a:p>
          <a:endParaRPr lang="ru-RU"/>
        </a:p>
      </dgm:t>
    </dgm:pt>
    <dgm:pt modelId="{6726ACFA-F9B1-4D3D-88B2-35024DEF5232}" type="sibTrans" cxnId="{138F4404-CCF0-4288-9D97-A9753FF7D31E}">
      <dgm:prSet/>
      <dgm:spPr/>
      <dgm:t>
        <a:bodyPr/>
        <a:lstStyle/>
        <a:p>
          <a:endParaRPr lang="ru-RU"/>
        </a:p>
      </dgm:t>
    </dgm:pt>
    <dgm:pt modelId="{A36058AD-4324-4CD0-8788-01597FACB80B}">
      <dgm:prSet/>
      <dgm:spPr/>
      <dgm:t>
        <a:bodyPr/>
        <a:lstStyle/>
        <a:p>
          <a:pPr rtl="0"/>
          <a:r>
            <a:rPr lang="ru-RU" dirty="0"/>
            <a:t>Подписки и донаты (отключение монетизации, правила площадок)</a:t>
          </a:r>
        </a:p>
      </dgm:t>
    </dgm:pt>
    <dgm:pt modelId="{66F93FCF-8945-452E-8170-A5FF0F13FEEC}" type="parTrans" cxnId="{A066C3EF-9140-44D6-9A38-CFF5454AF1FA}">
      <dgm:prSet/>
      <dgm:spPr/>
      <dgm:t>
        <a:bodyPr/>
        <a:lstStyle/>
        <a:p>
          <a:endParaRPr lang="ru-RU"/>
        </a:p>
      </dgm:t>
    </dgm:pt>
    <dgm:pt modelId="{8C2476D7-A4FE-4D5F-8D28-F734969E8851}" type="sibTrans" cxnId="{A066C3EF-9140-44D6-9A38-CFF5454AF1FA}">
      <dgm:prSet/>
      <dgm:spPr/>
      <dgm:t>
        <a:bodyPr/>
        <a:lstStyle/>
        <a:p>
          <a:endParaRPr lang="ru-RU"/>
        </a:p>
      </dgm:t>
    </dgm:pt>
    <dgm:pt modelId="{FCBC4123-C31A-49E3-8324-48F620F8BB92}">
      <dgm:prSet/>
      <dgm:spPr/>
      <dgm:t>
        <a:bodyPr/>
        <a:lstStyle/>
        <a:p>
          <a:pPr rtl="0"/>
          <a:r>
            <a:rPr lang="ru-RU" dirty="0"/>
            <a:t>СБЫТОВОЙ/ПОСРЕДНИКИ</a:t>
          </a:r>
        </a:p>
      </dgm:t>
    </dgm:pt>
    <dgm:pt modelId="{2B06E59F-4F5E-48F6-98FC-B6A23AAC00AF}" type="parTrans" cxnId="{12141646-1C3E-4841-9524-6280A5212E62}">
      <dgm:prSet/>
      <dgm:spPr/>
      <dgm:t>
        <a:bodyPr/>
        <a:lstStyle/>
        <a:p>
          <a:endParaRPr lang="ru-RU"/>
        </a:p>
      </dgm:t>
    </dgm:pt>
    <dgm:pt modelId="{DD22BBAE-1379-42AB-BA91-5E235E4AADD8}" type="sibTrans" cxnId="{12141646-1C3E-4841-9524-6280A5212E62}">
      <dgm:prSet/>
      <dgm:spPr/>
      <dgm:t>
        <a:bodyPr/>
        <a:lstStyle/>
        <a:p>
          <a:endParaRPr lang="ru-RU"/>
        </a:p>
      </dgm:t>
    </dgm:pt>
    <dgm:pt modelId="{A65E89FA-D6C7-465B-9A86-C48855E0ED1F}">
      <dgm:prSet/>
      <dgm:spPr/>
      <dgm:t>
        <a:bodyPr/>
        <a:lstStyle/>
        <a:p>
          <a:pPr rtl="0"/>
          <a:r>
            <a:rPr lang="ru-RU" dirty="0"/>
            <a:t>Соблюдение «расписания» трансляций, рекламных </a:t>
          </a:r>
          <a:r>
            <a:rPr lang="ru-RU" dirty="0" err="1"/>
            <a:t>дедлайнов</a:t>
          </a:r>
          <a:endParaRPr lang="ru-RU" dirty="0"/>
        </a:p>
      </dgm:t>
    </dgm:pt>
    <dgm:pt modelId="{FC507C00-9F7F-4624-B9AE-D806532A07A0}" type="parTrans" cxnId="{4D07D2C9-1086-46DC-8908-B434BE4DE206}">
      <dgm:prSet/>
      <dgm:spPr/>
      <dgm:t>
        <a:bodyPr/>
        <a:lstStyle/>
        <a:p>
          <a:endParaRPr lang="ru-RU"/>
        </a:p>
      </dgm:t>
    </dgm:pt>
    <dgm:pt modelId="{4C739CB5-05DF-4300-ABC1-61FEA144ECB5}" type="sibTrans" cxnId="{4D07D2C9-1086-46DC-8908-B434BE4DE206}">
      <dgm:prSet/>
      <dgm:spPr/>
      <dgm:t>
        <a:bodyPr/>
        <a:lstStyle/>
        <a:p>
          <a:endParaRPr lang="ru-RU"/>
        </a:p>
      </dgm:t>
    </dgm:pt>
    <dgm:pt modelId="{D08D9A7E-F60A-4749-935E-C6E0CB501686}">
      <dgm:prSet/>
      <dgm:spPr/>
      <dgm:t>
        <a:bodyPr/>
        <a:lstStyle/>
        <a:p>
          <a:pPr rtl="0"/>
          <a:r>
            <a:rPr lang="ru-RU" dirty="0"/>
            <a:t>КОНКУРЕНТЫ</a:t>
          </a:r>
        </a:p>
      </dgm:t>
    </dgm:pt>
    <dgm:pt modelId="{931052E3-5C34-4B33-8A66-3BB855EDDCB2}" type="parTrans" cxnId="{F6B850FE-E23D-4FF4-9C67-F4B9C27E7164}">
      <dgm:prSet/>
      <dgm:spPr/>
      <dgm:t>
        <a:bodyPr/>
        <a:lstStyle/>
        <a:p>
          <a:endParaRPr lang="ru-RU"/>
        </a:p>
      </dgm:t>
    </dgm:pt>
    <dgm:pt modelId="{0D7A1F77-257F-4187-BEDE-A3BA89BDF1AD}" type="sibTrans" cxnId="{F6B850FE-E23D-4FF4-9C67-F4B9C27E7164}">
      <dgm:prSet/>
      <dgm:spPr/>
      <dgm:t>
        <a:bodyPr/>
        <a:lstStyle/>
        <a:p>
          <a:endParaRPr lang="ru-RU"/>
        </a:p>
      </dgm:t>
    </dgm:pt>
    <dgm:pt modelId="{52D0093E-D0CA-4AEF-8603-47E4C3C6C817}">
      <dgm:prSet/>
      <dgm:spPr/>
      <dgm:t>
        <a:bodyPr/>
        <a:lstStyle/>
        <a:p>
          <a:pPr rtl="0"/>
          <a:r>
            <a:rPr lang="ru-RU" dirty="0"/>
            <a:t>Площадки с контентом («переброс аудитории», активность на всех актуальных площадках)</a:t>
          </a:r>
        </a:p>
      </dgm:t>
    </dgm:pt>
    <dgm:pt modelId="{4F369F60-B388-4436-8DA9-B4955623EE70}" type="parTrans" cxnId="{2434B2FE-BB53-4A5D-9137-540339AD1E86}">
      <dgm:prSet/>
      <dgm:spPr/>
      <dgm:t>
        <a:bodyPr/>
        <a:lstStyle/>
        <a:p>
          <a:endParaRPr lang="ru-RU"/>
        </a:p>
      </dgm:t>
    </dgm:pt>
    <dgm:pt modelId="{50338489-359B-4DE3-8D79-E40D1B037FD1}" type="sibTrans" cxnId="{2434B2FE-BB53-4A5D-9137-540339AD1E86}">
      <dgm:prSet/>
      <dgm:spPr/>
      <dgm:t>
        <a:bodyPr/>
        <a:lstStyle/>
        <a:p>
          <a:endParaRPr lang="ru-RU"/>
        </a:p>
      </dgm:t>
    </dgm:pt>
    <dgm:pt modelId="{CA7F9DBD-EDCB-4D44-83DF-39DCBB4E52C8}">
      <dgm:prSet/>
      <dgm:spPr/>
      <dgm:t>
        <a:bodyPr/>
        <a:lstStyle/>
        <a:p>
          <a:r>
            <a:rPr lang="ru-RU" dirty="0"/>
            <a:t>Рекламодатели (сфера деятельности, репутация фирмы, добросовестность, законность)</a:t>
          </a:r>
        </a:p>
      </dgm:t>
    </dgm:pt>
    <dgm:pt modelId="{947E8AB9-4041-4215-8819-0D258A3A1347}" type="parTrans" cxnId="{17D8B413-7F83-44E8-B310-93AE30B7464E}">
      <dgm:prSet/>
      <dgm:spPr/>
      <dgm:t>
        <a:bodyPr/>
        <a:lstStyle/>
        <a:p>
          <a:endParaRPr lang="ru-RU"/>
        </a:p>
      </dgm:t>
    </dgm:pt>
    <dgm:pt modelId="{0A52C8DA-D7DD-45D0-8FBB-E43132E0C67F}" type="sibTrans" cxnId="{17D8B413-7F83-44E8-B310-93AE30B7464E}">
      <dgm:prSet/>
      <dgm:spPr/>
      <dgm:t>
        <a:bodyPr/>
        <a:lstStyle/>
        <a:p>
          <a:endParaRPr lang="ru-RU"/>
        </a:p>
      </dgm:t>
    </dgm:pt>
    <dgm:pt modelId="{4209DAFD-8D9A-4559-B8F0-27FA62264552}">
      <dgm:prSet/>
      <dgm:spPr/>
      <dgm:t>
        <a:bodyPr/>
        <a:lstStyle/>
        <a:p>
          <a:r>
            <a:rPr lang="ru-RU"/>
            <a:t>Интернет-провайдеры</a:t>
          </a:r>
        </a:p>
      </dgm:t>
    </dgm:pt>
    <dgm:pt modelId="{E42F77AD-FFE0-4A68-9AA4-37818E7702EB}" type="parTrans" cxnId="{EFDA7749-FD6A-4E46-B5C5-E5E8062FEA55}">
      <dgm:prSet/>
      <dgm:spPr/>
      <dgm:t>
        <a:bodyPr/>
        <a:lstStyle/>
        <a:p>
          <a:endParaRPr lang="ru-RU"/>
        </a:p>
      </dgm:t>
    </dgm:pt>
    <dgm:pt modelId="{E44036B2-3BBD-40A5-909C-AC90413A6D01}" type="sibTrans" cxnId="{EFDA7749-FD6A-4E46-B5C5-E5E8062FEA55}">
      <dgm:prSet/>
      <dgm:spPr/>
      <dgm:t>
        <a:bodyPr/>
        <a:lstStyle/>
        <a:p>
          <a:endParaRPr lang="ru-RU"/>
        </a:p>
      </dgm:t>
    </dgm:pt>
    <dgm:pt modelId="{D0784D68-5627-4984-9753-F610E07F8107}">
      <dgm:prSet/>
      <dgm:spPr/>
      <dgm:t>
        <a:bodyPr/>
        <a:lstStyle/>
        <a:p>
          <a:r>
            <a:rPr lang="ru-RU" dirty="0" err="1"/>
            <a:t>Инфоповоды</a:t>
          </a:r>
          <a:r>
            <a:rPr lang="ru-RU" dirty="0"/>
            <a:t>, тренды</a:t>
          </a:r>
        </a:p>
      </dgm:t>
    </dgm:pt>
    <dgm:pt modelId="{5F613A28-486C-4359-8E93-B376EA05449A}" type="parTrans" cxnId="{C9A4696F-F668-419C-B764-46B9E215FC0A}">
      <dgm:prSet/>
      <dgm:spPr/>
      <dgm:t>
        <a:bodyPr/>
        <a:lstStyle/>
        <a:p>
          <a:endParaRPr lang="ru-RU"/>
        </a:p>
      </dgm:t>
    </dgm:pt>
    <dgm:pt modelId="{2CE33844-518A-4E9E-A61A-C2A2AAD0DC0D}" type="sibTrans" cxnId="{C9A4696F-F668-419C-B764-46B9E215FC0A}">
      <dgm:prSet/>
      <dgm:spPr/>
      <dgm:t>
        <a:bodyPr/>
        <a:lstStyle/>
        <a:p>
          <a:endParaRPr lang="ru-RU"/>
        </a:p>
      </dgm:t>
    </dgm:pt>
    <dgm:pt modelId="{5411B1E4-24C0-4C0C-A420-C492FCEF52E3}">
      <dgm:prSet/>
      <dgm:spPr/>
      <dgm:t>
        <a:bodyPr/>
        <a:lstStyle/>
        <a:p>
          <a:r>
            <a:rPr lang="ru-RU" dirty="0"/>
            <a:t>Стоимость рекламных интеграций (мониторинг, наценка)</a:t>
          </a:r>
        </a:p>
      </dgm:t>
    </dgm:pt>
    <dgm:pt modelId="{8BCBE606-5687-4F1E-A8B3-BBD298E346FE}" type="parTrans" cxnId="{31D6560F-1159-42C0-8B44-DCC62D83F2F3}">
      <dgm:prSet/>
      <dgm:spPr/>
      <dgm:t>
        <a:bodyPr/>
        <a:lstStyle/>
        <a:p>
          <a:endParaRPr lang="ru-RU"/>
        </a:p>
      </dgm:t>
    </dgm:pt>
    <dgm:pt modelId="{E9FC60EC-B0FE-4BF0-AB88-D9316E440D41}" type="sibTrans" cxnId="{31D6560F-1159-42C0-8B44-DCC62D83F2F3}">
      <dgm:prSet/>
      <dgm:spPr/>
      <dgm:t>
        <a:bodyPr/>
        <a:lstStyle/>
        <a:p>
          <a:endParaRPr lang="ru-RU"/>
        </a:p>
      </dgm:t>
    </dgm:pt>
    <dgm:pt modelId="{CB6EC2C2-440D-468A-B01A-B5F0B467CE34}">
      <dgm:prSet/>
      <dgm:spPr/>
      <dgm:t>
        <a:bodyPr/>
        <a:lstStyle/>
        <a:p>
          <a:r>
            <a:rPr lang="ru-RU" dirty="0"/>
            <a:t>Мониторинг и анализ качества контента (его актуальность, </a:t>
          </a:r>
          <a:r>
            <a:rPr lang="ru-RU" dirty="0" err="1"/>
            <a:t>смотрибельность</a:t>
          </a:r>
          <a:r>
            <a:rPr lang="ru-RU" dirty="0"/>
            <a:t>, сравнение с более популярными конкурентами)</a:t>
          </a:r>
        </a:p>
      </dgm:t>
    </dgm:pt>
    <dgm:pt modelId="{E4F9D9CB-0A26-47D1-BD8D-193ED104BAD3}" type="parTrans" cxnId="{DC337684-1C45-440A-A28E-EFA980013B0F}">
      <dgm:prSet/>
      <dgm:spPr/>
      <dgm:t>
        <a:bodyPr/>
        <a:lstStyle/>
        <a:p>
          <a:endParaRPr lang="ru-RU"/>
        </a:p>
      </dgm:t>
    </dgm:pt>
    <dgm:pt modelId="{AC532FE7-DE3C-4288-AA65-94DF5C5C44B1}" type="sibTrans" cxnId="{DC337684-1C45-440A-A28E-EFA980013B0F}">
      <dgm:prSet/>
      <dgm:spPr/>
      <dgm:t>
        <a:bodyPr/>
        <a:lstStyle/>
        <a:p>
          <a:endParaRPr lang="ru-RU"/>
        </a:p>
      </dgm:t>
    </dgm:pt>
    <dgm:pt modelId="{5E550D4B-0835-4196-9F5C-9D7C15B88AFA}">
      <dgm:prSet/>
      <dgm:spPr/>
      <dgm:t>
        <a:bodyPr/>
        <a:lstStyle/>
        <a:p>
          <a:r>
            <a:rPr lang="ru-RU" dirty="0"/>
            <a:t>Другие стримеры (уникальность контента, маркетинг)</a:t>
          </a:r>
        </a:p>
      </dgm:t>
    </dgm:pt>
    <dgm:pt modelId="{A87A9BCF-2721-4D4F-9BF0-F9B2347B979D}" type="parTrans" cxnId="{0B299881-0D3F-4534-8441-7CA0CE4DE63B}">
      <dgm:prSet/>
      <dgm:spPr/>
      <dgm:t>
        <a:bodyPr/>
        <a:lstStyle/>
        <a:p>
          <a:endParaRPr lang="ru-RU"/>
        </a:p>
      </dgm:t>
    </dgm:pt>
    <dgm:pt modelId="{DEE8CE99-4058-4768-829B-A1E437C975A1}" type="sibTrans" cxnId="{0B299881-0D3F-4534-8441-7CA0CE4DE63B}">
      <dgm:prSet/>
      <dgm:spPr/>
      <dgm:t>
        <a:bodyPr/>
        <a:lstStyle/>
        <a:p>
          <a:endParaRPr lang="ru-RU"/>
        </a:p>
      </dgm:t>
    </dgm:pt>
    <dgm:pt modelId="{8B6E1DF7-523D-4968-93E3-9415BE68815F}" type="pres">
      <dgm:prSet presAssocID="{48422E3A-8698-419A-84E4-31257689F241}" presName="Name0" presStyleCnt="0">
        <dgm:presLayoutVars>
          <dgm:dir/>
          <dgm:animLvl val="lvl"/>
          <dgm:resizeHandles val="exact"/>
        </dgm:presLayoutVars>
      </dgm:prSet>
      <dgm:spPr/>
    </dgm:pt>
    <dgm:pt modelId="{E09117C9-1D61-48C1-B5D8-A9E79E8EAA66}" type="pres">
      <dgm:prSet presAssocID="{4ADE10C4-E45C-4DCD-88C6-B2DD449ABFD5}" presName="linNode" presStyleCnt="0"/>
      <dgm:spPr/>
    </dgm:pt>
    <dgm:pt modelId="{53477F32-5EE1-4C20-BD9F-1BCA2198420E}" type="pres">
      <dgm:prSet presAssocID="{4ADE10C4-E45C-4DCD-88C6-B2DD449ABFD5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FF0BDDD8-185E-4A7B-BFDE-1C6033682558}" type="pres">
      <dgm:prSet presAssocID="{4ADE10C4-E45C-4DCD-88C6-B2DD449ABFD5}" presName="descendantText" presStyleLbl="alignAccFollowNode1" presStyleIdx="0" presStyleCnt="5">
        <dgm:presLayoutVars>
          <dgm:bulletEnabled val="1"/>
        </dgm:presLayoutVars>
      </dgm:prSet>
      <dgm:spPr/>
    </dgm:pt>
    <dgm:pt modelId="{E3A1CAF0-1061-4B8B-8929-0B12C40CD9B5}" type="pres">
      <dgm:prSet presAssocID="{2E44E9E9-0599-4991-B89F-E1EA81DFA1E7}" presName="sp" presStyleCnt="0"/>
      <dgm:spPr/>
    </dgm:pt>
    <dgm:pt modelId="{1AD4A121-0CDB-4A53-8326-4A59AE1391B4}" type="pres">
      <dgm:prSet presAssocID="{C3588D25-1667-4EC1-9C45-929190955598}" presName="linNode" presStyleCnt="0"/>
      <dgm:spPr/>
    </dgm:pt>
    <dgm:pt modelId="{D536A62B-3A95-4B82-B5E5-AFCD53D38E9E}" type="pres">
      <dgm:prSet presAssocID="{C3588D25-1667-4EC1-9C45-92919095559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D3648673-4E33-4395-90F5-7D787C01CADF}" type="pres">
      <dgm:prSet presAssocID="{C3588D25-1667-4EC1-9C45-929190955598}" presName="descendantText" presStyleLbl="alignAccFollowNode1" presStyleIdx="1" presStyleCnt="5">
        <dgm:presLayoutVars>
          <dgm:bulletEnabled val="1"/>
        </dgm:presLayoutVars>
      </dgm:prSet>
      <dgm:spPr/>
    </dgm:pt>
    <dgm:pt modelId="{72F20CEE-7727-4269-BF9C-3DFA1025B9F2}" type="pres">
      <dgm:prSet presAssocID="{B519DFB4-9391-4883-BAF5-F6C6F5F70657}" presName="sp" presStyleCnt="0"/>
      <dgm:spPr/>
    </dgm:pt>
    <dgm:pt modelId="{EFCDA965-64C9-4BF5-846A-9226464A127C}" type="pres">
      <dgm:prSet presAssocID="{45ABA140-4811-40A1-84B4-FA70970E24B7}" presName="linNode" presStyleCnt="0"/>
      <dgm:spPr/>
    </dgm:pt>
    <dgm:pt modelId="{14654425-8C56-4FEC-A586-8C040AE0D336}" type="pres">
      <dgm:prSet presAssocID="{45ABA140-4811-40A1-84B4-FA70970E24B7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1D4C26B7-3127-45BC-8F2A-74E0901F7EC2}" type="pres">
      <dgm:prSet presAssocID="{45ABA140-4811-40A1-84B4-FA70970E24B7}" presName="descendantText" presStyleLbl="alignAccFollowNode1" presStyleIdx="2" presStyleCnt="5">
        <dgm:presLayoutVars>
          <dgm:bulletEnabled val="1"/>
        </dgm:presLayoutVars>
      </dgm:prSet>
      <dgm:spPr/>
    </dgm:pt>
    <dgm:pt modelId="{525F2670-C168-4357-B48C-0E37C67389A7}" type="pres">
      <dgm:prSet presAssocID="{6726ACFA-F9B1-4D3D-88B2-35024DEF5232}" presName="sp" presStyleCnt="0"/>
      <dgm:spPr/>
    </dgm:pt>
    <dgm:pt modelId="{A0B2FC52-4FFA-49DC-9ECA-A8ED1C48C355}" type="pres">
      <dgm:prSet presAssocID="{FCBC4123-C31A-49E3-8324-48F620F8BB92}" presName="linNode" presStyleCnt="0"/>
      <dgm:spPr/>
    </dgm:pt>
    <dgm:pt modelId="{EE4DBB17-1BEC-4CD1-BBAC-16AEF1A1286F}" type="pres">
      <dgm:prSet presAssocID="{FCBC4123-C31A-49E3-8324-48F620F8BB92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D925F186-14BC-47CF-B70A-DA969A56B996}" type="pres">
      <dgm:prSet presAssocID="{FCBC4123-C31A-49E3-8324-48F620F8BB92}" presName="descendantText" presStyleLbl="alignAccFollowNode1" presStyleIdx="3" presStyleCnt="5">
        <dgm:presLayoutVars>
          <dgm:bulletEnabled val="1"/>
        </dgm:presLayoutVars>
      </dgm:prSet>
      <dgm:spPr/>
    </dgm:pt>
    <dgm:pt modelId="{E0AAE2E6-3D3C-43D9-A8E7-33CC043184AD}" type="pres">
      <dgm:prSet presAssocID="{DD22BBAE-1379-42AB-BA91-5E235E4AADD8}" presName="sp" presStyleCnt="0"/>
      <dgm:spPr/>
    </dgm:pt>
    <dgm:pt modelId="{203D0566-1C41-4FA9-89FD-54DB42B4C449}" type="pres">
      <dgm:prSet presAssocID="{D08D9A7E-F60A-4749-935E-C6E0CB501686}" presName="linNode" presStyleCnt="0"/>
      <dgm:spPr/>
    </dgm:pt>
    <dgm:pt modelId="{25FCF9DB-7EE1-42AE-B88A-42352E21F3D1}" type="pres">
      <dgm:prSet presAssocID="{D08D9A7E-F60A-4749-935E-C6E0CB501686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1C3696F1-971E-4A94-A5E7-FEA737D99765}" type="pres">
      <dgm:prSet presAssocID="{D08D9A7E-F60A-4749-935E-C6E0CB501686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6B855700-11BC-41E4-9268-7E8F1FDDC185}" type="presOf" srcId="{A65E89FA-D6C7-465B-9A86-C48855E0ED1F}" destId="{D925F186-14BC-47CF-B70A-DA969A56B996}" srcOrd="0" destOrd="0" presId="urn:microsoft.com/office/officeart/2005/8/layout/vList5"/>
    <dgm:cxn modelId="{138F4404-CCF0-4288-9D97-A9753FF7D31E}" srcId="{48422E3A-8698-419A-84E4-31257689F241}" destId="{45ABA140-4811-40A1-84B4-FA70970E24B7}" srcOrd="2" destOrd="0" parTransId="{0623FA55-6B83-4785-A0AD-C5007C3E0951}" sibTransId="{6726ACFA-F9B1-4D3D-88B2-35024DEF5232}"/>
    <dgm:cxn modelId="{31D6560F-1159-42C0-8B44-DCC62D83F2F3}" srcId="{45ABA140-4811-40A1-84B4-FA70970E24B7}" destId="{5411B1E4-24C0-4C0C-A420-C492FCEF52E3}" srcOrd="1" destOrd="0" parTransId="{8BCBE606-5687-4F1E-A8B3-BBD298E346FE}" sibTransId="{E9FC60EC-B0FE-4BF0-AB88-D9316E440D41}"/>
    <dgm:cxn modelId="{F087AE0F-D3C4-41C8-91B3-CB0BB74582D2}" type="presOf" srcId="{CB6EC2C2-440D-468A-B01A-B5F0B467CE34}" destId="{D925F186-14BC-47CF-B70A-DA969A56B996}" srcOrd="0" destOrd="1" presId="urn:microsoft.com/office/officeart/2005/8/layout/vList5"/>
    <dgm:cxn modelId="{17D8B413-7F83-44E8-B310-93AE30B7464E}" srcId="{4ADE10C4-E45C-4DCD-88C6-B2DD449ABFD5}" destId="{CA7F9DBD-EDCB-4D44-83DF-39DCBB4E52C8}" srcOrd="1" destOrd="0" parTransId="{947E8AB9-4041-4215-8819-0D258A3A1347}" sibTransId="{0A52C8DA-D7DD-45D0-8FBB-E43132E0C67F}"/>
    <dgm:cxn modelId="{97AA2C21-E30B-4BB6-B0E3-ED9C388715BD}" srcId="{C3588D25-1667-4EC1-9C45-929190955598}" destId="{DB771887-6287-4E05-BB9D-162489EECA9B}" srcOrd="0" destOrd="0" parTransId="{AB20BC10-B959-4981-8B08-A03A6871B242}" sibTransId="{154F43CF-A8DB-4F41-B344-884838FA74D2}"/>
    <dgm:cxn modelId="{422BC433-4BA7-4A1E-83ED-9EAB0A2B7FCE}" type="presOf" srcId="{4ADE10C4-E45C-4DCD-88C6-B2DD449ABFD5}" destId="{53477F32-5EE1-4C20-BD9F-1BCA2198420E}" srcOrd="0" destOrd="0" presId="urn:microsoft.com/office/officeart/2005/8/layout/vList5"/>
    <dgm:cxn modelId="{12141646-1C3E-4841-9524-6280A5212E62}" srcId="{48422E3A-8698-419A-84E4-31257689F241}" destId="{FCBC4123-C31A-49E3-8324-48F620F8BB92}" srcOrd="3" destOrd="0" parTransId="{2B06E59F-4F5E-48F6-98FC-B6A23AAC00AF}" sibTransId="{DD22BBAE-1379-42AB-BA91-5E235E4AADD8}"/>
    <dgm:cxn modelId="{EFDA7749-FD6A-4E46-B5C5-E5E8062FEA55}" srcId="{C3588D25-1667-4EC1-9C45-929190955598}" destId="{4209DAFD-8D9A-4559-B8F0-27FA62264552}" srcOrd="1" destOrd="0" parTransId="{E42F77AD-FFE0-4A68-9AA4-37818E7702EB}" sibTransId="{E44036B2-3BBD-40A5-909C-AC90413A6D01}"/>
    <dgm:cxn modelId="{5A94CD6A-2E09-4850-86EA-094AB7E8F3C8}" type="presOf" srcId="{D08D9A7E-F60A-4749-935E-C6E0CB501686}" destId="{25FCF9DB-7EE1-42AE-B88A-42352E21F3D1}" srcOrd="0" destOrd="0" presId="urn:microsoft.com/office/officeart/2005/8/layout/vList5"/>
    <dgm:cxn modelId="{C9A4696F-F668-419C-B764-46B9E215FC0A}" srcId="{C3588D25-1667-4EC1-9C45-929190955598}" destId="{D0784D68-5627-4984-9753-F610E07F8107}" srcOrd="2" destOrd="0" parTransId="{5F613A28-486C-4359-8E93-B376EA05449A}" sibTransId="{2CE33844-518A-4E9E-A61A-C2A2AAD0DC0D}"/>
    <dgm:cxn modelId="{AF701D57-2F10-4EE2-BEC3-E5AB2E67495A}" srcId="{48422E3A-8698-419A-84E4-31257689F241}" destId="{C3588D25-1667-4EC1-9C45-929190955598}" srcOrd="1" destOrd="0" parTransId="{04564416-37EA-4198-A895-8508337A148B}" sibTransId="{B519DFB4-9391-4883-BAF5-F6C6F5F70657}"/>
    <dgm:cxn modelId="{0B299881-0D3F-4534-8441-7CA0CE4DE63B}" srcId="{D08D9A7E-F60A-4749-935E-C6E0CB501686}" destId="{5E550D4B-0835-4196-9F5C-9D7C15B88AFA}" srcOrd="1" destOrd="0" parTransId="{A87A9BCF-2721-4D4F-9BF0-F9B2347B979D}" sibTransId="{DEE8CE99-4058-4768-829B-A1E437C975A1}"/>
    <dgm:cxn modelId="{DC337684-1C45-440A-A28E-EFA980013B0F}" srcId="{FCBC4123-C31A-49E3-8324-48F620F8BB92}" destId="{CB6EC2C2-440D-468A-B01A-B5F0B467CE34}" srcOrd="1" destOrd="0" parTransId="{E4F9D9CB-0A26-47D1-BD8D-193ED104BAD3}" sibTransId="{AC532FE7-DE3C-4288-AA65-94DF5C5C44B1}"/>
    <dgm:cxn modelId="{BBDE1A8F-DAE4-40B7-BDF6-DCA9B5B61977}" type="presOf" srcId="{D0784D68-5627-4984-9753-F610E07F8107}" destId="{D3648673-4E33-4395-90F5-7D787C01CADF}" srcOrd="0" destOrd="2" presId="urn:microsoft.com/office/officeart/2005/8/layout/vList5"/>
    <dgm:cxn modelId="{31BB3992-2475-4DC2-9D17-AB537BEF1B35}" srcId="{48422E3A-8698-419A-84E4-31257689F241}" destId="{4ADE10C4-E45C-4DCD-88C6-B2DD449ABFD5}" srcOrd="0" destOrd="0" parTransId="{D87C8CF7-F373-447E-B4B1-6FA2A41179C3}" sibTransId="{2E44E9E9-0599-4991-B89F-E1EA81DFA1E7}"/>
    <dgm:cxn modelId="{BF36449E-3472-4395-ACE0-4F88A7592528}" type="presOf" srcId="{4209DAFD-8D9A-4559-B8F0-27FA62264552}" destId="{D3648673-4E33-4395-90F5-7D787C01CADF}" srcOrd="0" destOrd="1" presId="urn:microsoft.com/office/officeart/2005/8/layout/vList5"/>
    <dgm:cxn modelId="{7387B0A3-4307-46BC-9FD5-99400BFC67D2}" type="presOf" srcId="{52D0093E-D0CA-4AEF-8603-47E4C3C6C817}" destId="{1C3696F1-971E-4A94-A5E7-FEA737D99765}" srcOrd="0" destOrd="0" presId="urn:microsoft.com/office/officeart/2005/8/layout/vList5"/>
    <dgm:cxn modelId="{3B3223A7-25D0-40A6-8F34-E934223234FE}" type="presOf" srcId="{5411B1E4-24C0-4C0C-A420-C492FCEF52E3}" destId="{1D4C26B7-3127-45BC-8F2A-74E0901F7EC2}" srcOrd="0" destOrd="1" presId="urn:microsoft.com/office/officeart/2005/8/layout/vList5"/>
    <dgm:cxn modelId="{7F5AE6B0-1BF5-4C32-A1B1-B411D648D7C6}" type="presOf" srcId="{45ABA140-4811-40A1-84B4-FA70970E24B7}" destId="{14654425-8C56-4FEC-A586-8C040AE0D336}" srcOrd="0" destOrd="0" presId="urn:microsoft.com/office/officeart/2005/8/layout/vList5"/>
    <dgm:cxn modelId="{336CD6BB-0EF5-4346-8723-1CECB31D3A89}" type="presOf" srcId="{A36058AD-4324-4CD0-8788-01597FACB80B}" destId="{1D4C26B7-3127-45BC-8F2A-74E0901F7EC2}" srcOrd="0" destOrd="0" presId="urn:microsoft.com/office/officeart/2005/8/layout/vList5"/>
    <dgm:cxn modelId="{CC89A6C9-88EE-426C-AAE7-701F2B8AE88A}" type="presOf" srcId="{48422E3A-8698-419A-84E4-31257689F241}" destId="{8B6E1DF7-523D-4968-93E3-9415BE68815F}" srcOrd="0" destOrd="0" presId="urn:microsoft.com/office/officeart/2005/8/layout/vList5"/>
    <dgm:cxn modelId="{4D07D2C9-1086-46DC-8908-B434BE4DE206}" srcId="{FCBC4123-C31A-49E3-8324-48F620F8BB92}" destId="{A65E89FA-D6C7-465B-9A86-C48855E0ED1F}" srcOrd="0" destOrd="0" parTransId="{FC507C00-9F7F-4624-B9AE-D806532A07A0}" sibTransId="{4C739CB5-05DF-4300-ABC1-61FEA144ECB5}"/>
    <dgm:cxn modelId="{2AC70ECE-440C-48EF-9FF0-16498D7B7E1B}" type="presOf" srcId="{B1DA6C25-2B5F-4733-AD7A-294A21CF5655}" destId="{FF0BDDD8-185E-4A7B-BFDE-1C6033682558}" srcOrd="0" destOrd="0" presId="urn:microsoft.com/office/officeart/2005/8/layout/vList5"/>
    <dgm:cxn modelId="{9D2255D1-4E32-461A-B8DA-5D9F1FCE73FC}" type="presOf" srcId="{DB771887-6287-4E05-BB9D-162489EECA9B}" destId="{D3648673-4E33-4395-90F5-7D787C01CADF}" srcOrd="0" destOrd="0" presId="urn:microsoft.com/office/officeart/2005/8/layout/vList5"/>
    <dgm:cxn modelId="{DE7CD6D2-A135-4B4F-9DBF-3A81FB7AB5BA}" srcId="{4ADE10C4-E45C-4DCD-88C6-B2DD449ABFD5}" destId="{B1DA6C25-2B5F-4733-AD7A-294A21CF5655}" srcOrd="0" destOrd="0" parTransId="{AE534318-79DF-4F1D-A852-D523172EBD46}" sibTransId="{4EC1392A-4239-44FD-B996-BFE79892B010}"/>
    <dgm:cxn modelId="{6C0CFAD6-399F-4530-89FF-25818538E606}" type="presOf" srcId="{5E550D4B-0835-4196-9F5C-9D7C15B88AFA}" destId="{1C3696F1-971E-4A94-A5E7-FEA737D99765}" srcOrd="0" destOrd="1" presId="urn:microsoft.com/office/officeart/2005/8/layout/vList5"/>
    <dgm:cxn modelId="{A066C3EF-9140-44D6-9A38-CFF5454AF1FA}" srcId="{45ABA140-4811-40A1-84B4-FA70970E24B7}" destId="{A36058AD-4324-4CD0-8788-01597FACB80B}" srcOrd="0" destOrd="0" parTransId="{66F93FCF-8945-452E-8170-A5FF0F13FEEC}" sibTransId="{8C2476D7-A4FE-4D5F-8D28-F734969E8851}"/>
    <dgm:cxn modelId="{291A2CF3-4FC7-423B-BD5D-3FFA5C833E48}" type="presOf" srcId="{C3588D25-1667-4EC1-9C45-929190955598}" destId="{D536A62B-3A95-4B82-B5E5-AFCD53D38E9E}" srcOrd="0" destOrd="0" presId="urn:microsoft.com/office/officeart/2005/8/layout/vList5"/>
    <dgm:cxn modelId="{16768EF5-663B-4EAC-8647-D727C7F0FF6B}" type="presOf" srcId="{CA7F9DBD-EDCB-4D44-83DF-39DCBB4E52C8}" destId="{FF0BDDD8-185E-4A7B-BFDE-1C6033682558}" srcOrd="0" destOrd="1" presId="urn:microsoft.com/office/officeart/2005/8/layout/vList5"/>
    <dgm:cxn modelId="{43E11AF7-C35E-4A3D-BB92-68EF36CAC881}" type="presOf" srcId="{FCBC4123-C31A-49E3-8324-48F620F8BB92}" destId="{EE4DBB17-1BEC-4CD1-BBAC-16AEF1A1286F}" srcOrd="0" destOrd="0" presId="urn:microsoft.com/office/officeart/2005/8/layout/vList5"/>
    <dgm:cxn modelId="{F6B850FE-E23D-4FF4-9C67-F4B9C27E7164}" srcId="{48422E3A-8698-419A-84E4-31257689F241}" destId="{D08D9A7E-F60A-4749-935E-C6E0CB501686}" srcOrd="4" destOrd="0" parTransId="{931052E3-5C34-4B33-8A66-3BB855EDDCB2}" sibTransId="{0D7A1F77-257F-4187-BEDE-A3BA89BDF1AD}"/>
    <dgm:cxn modelId="{2434B2FE-BB53-4A5D-9137-540339AD1E86}" srcId="{D08D9A7E-F60A-4749-935E-C6E0CB501686}" destId="{52D0093E-D0CA-4AEF-8603-47E4C3C6C817}" srcOrd="0" destOrd="0" parTransId="{4F369F60-B388-4436-8DA9-B4955623EE70}" sibTransId="{50338489-359B-4DE3-8D79-E40D1B037FD1}"/>
    <dgm:cxn modelId="{39125B5B-67DD-4DF0-BDCE-C8E9FC22C45A}" type="presParOf" srcId="{8B6E1DF7-523D-4968-93E3-9415BE68815F}" destId="{E09117C9-1D61-48C1-B5D8-A9E79E8EAA66}" srcOrd="0" destOrd="0" presId="urn:microsoft.com/office/officeart/2005/8/layout/vList5"/>
    <dgm:cxn modelId="{0C3E84A4-BB32-4B26-A4EC-C224484433CD}" type="presParOf" srcId="{E09117C9-1D61-48C1-B5D8-A9E79E8EAA66}" destId="{53477F32-5EE1-4C20-BD9F-1BCA2198420E}" srcOrd="0" destOrd="0" presId="urn:microsoft.com/office/officeart/2005/8/layout/vList5"/>
    <dgm:cxn modelId="{230A039F-126A-4216-989F-0E377DF55AE6}" type="presParOf" srcId="{E09117C9-1D61-48C1-B5D8-A9E79E8EAA66}" destId="{FF0BDDD8-185E-4A7B-BFDE-1C6033682558}" srcOrd="1" destOrd="0" presId="urn:microsoft.com/office/officeart/2005/8/layout/vList5"/>
    <dgm:cxn modelId="{F1569FA7-39FF-42B1-AE2F-E9F27E2458F1}" type="presParOf" srcId="{8B6E1DF7-523D-4968-93E3-9415BE68815F}" destId="{E3A1CAF0-1061-4B8B-8929-0B12C40CD9B5}" srcOrd="1" destOrd="0" presId="urn:microsoft.com/office/officeart/2005/8/layout/vList5"/>
    <dgm:cxn modelId="{CB2EBDEB-8D79-4F42-A8FB-71365BFEC91D}" type="presParOf" srcId="{8B6E1DF7-523D-4968-93E3-9415BE68815F}" destId="{1AD4A121-0CDB-4A53-8326-4A59AE1391B4}" srcOrd="2" destOrd="0" presId="urn:microsoft.com/office/officeart/2005/8/layout/vList5"/>
    <dgm:cxn modelId="{EBCC9CBA-B1D5-4A5B-B9BA-DCD6CAA9DE61}" type="presParOf" srcId="{1AD4A121-0CDB-4A53-8326-4A59AE1391B4}" destId="{D536A62B-3A95-4B82-B5E5-AFCD53D38E9E}" srcOrd="0" destOrd="0" presId="urn:microsoft.com/office/officeart/2005/8/layout/vList5"/>
    <dgm:cxn modelId="{7C83B349-F7AF-43A4-8E98-446445BFF892}" type="presParOf" srcId="{1AD4A121-0CDB-4A53-8326-4A59AE1391B4}" destId="{D3648673-4E33-4395-90F5-7D787C01CADF}" srcOrd="1" destOrd="0" presId="urn:microsoft.com/office/officeart/2005/8/layout/vList5"/>
    <dgm:cxn modelId="{69454ADA-EE22-41B8-9E1A-463B4FF7FFE1}" type="presParOf" srcId="{8B6E1DF7-523D-4968-93E3-9415BE68815F}" destId="{72F20CEE-7727-4269-BF9C-3DFA1025B9F2}" srcOrd="3" destOrd="0" presId="urn:microsoft.com/office/officeart/2005/8/layout/vList5"/>
    <dgm:cxn modelId="{25DABC34-F0A0-4D91-8841-4DAD5C2EDCCC}" type="presParOf" srcId="{8B6E1DF7-523D-4968-93E3-9415BE68815F}" destId="{EFCDA965-64C9-4BF5-846A-9226464A127C}" srcOrd="4" destOrd="0" presId="urn:microsoft.com/office/officeart/2005/8/layout/vList5"/>
    <dgm:cxn modelId="{B88140E0-08BE-4B0F-82F3-01139111E9DE}" type="presParOf" srcId="{EFCDA965-64C9-4BF5-846A-9226464A127C}" destId="{14654425-8C56-4FEC-A586-8C040AE0D336}" srcOrd="0" destOrd="0" presId="urn:microsoft.com/office/officeart/2005/8/layout/vList5"/>
    <dgm:cxn modelId="{17751A9E-1C4F-40F7-8C8C-F5E30A8DC898}" type="presParOf" srcId="{EFCDA965-64C9-4BF5-846A-9226464A127C}" destId="{1D4C26B7-3127-45BC-8F2A-74E0901F7EC2}" srcOrd="1" destOrd="0" presId="urn:microsoft.com/office/officeart/2005/8/layout/vList5"/>
    <dgm:cxn modelId="{A0292BD2-1C26-40D5-BF3B-F0E7D7BAFBBC}" type="presParOf" srcId="{8B6E1DF7-523D-4968-93E3-9415BE68815F}" destId="{525F2670-C168-4357-B48C-0E37C67389A7}" srcOrd="5" destOrd="0" presId="urn:microsoft.com/office/officeart/2005/8/layout/vList5"/>
    <dgm:cxn modelId="{20A648B7-B2C9-4DF3-AEE6-E0D636426C08}" type="presParOf" srcId="{8B6E1DF7-523D-4968-93E3-9415BE68815F}" destId="{A0B2FC52-4FFA-49DC-9ECA-A8ED1C48C355}" srcOrd="6" destOrd="0" presId="urn:microsoft.com/office/officeart/2005/8/layout/vList5"/>
    <dgm:cxn modelId="{3FFB6689-D2B6-4549-8E2C-5F6854E04345}" type="presParOf" srcId="{A0B2FC52-4FFA-49DC-9ECA-A8ED1C48C355}" destId="{EE4DBB17-1BEC-4CD1-BBAC-16AEF1A1286F}" srcOrd="0" destOrd="0" presId="urn:microsoft.com/office/officeart/2005/8/layout/vList5"/>
    <dgm:cxn modelId="{55C00675-EDA6-4209-96AC-791EB6CC0F22}" type="presParOf" srcId="{A0B2FC52-4FFA-49DC-9ECA-A8ED1C48C355}" destId="{D925F186-14BC-47CF-B70A-DA969A56B996}" srcOrd="1" destOrd="0" presId="urn:microsoft.com/office/officeart/2005/8/layout/vList5"/>
    <dgm:cxn modelId="{400E162C-ECA1-43C0-9E2E-24CD95E04F7B}" type="presParOf" srcId="{8B6E1DF7-523D-4968-93E3-9415BE68815F}" destId="{E0AAE2E6-3D3C-43D9-A8E7-33CC043184AD}" srcOrd="7" destOrd="0" presId="urn:microsoft.com/office/officeart/2005/8/layout/vList5"/>
    <dgm:cxn modelId="{8DB48B93-E2FF-4E97-A4C9-EB979632CC8B}" type="presParOf" srcId="{8B6E1DF7-523D-4968-93E3-9415BE68815F}" destId="{203D0566-1C41-4FA9-89FD-54DB42B4C449}" srcOrd="8" destOrd="0" presId="urn:microsoft.com/office/officeart/2005/8/layout/vList5"/>
    <dgm:cxn modelId="{BDB2AD9C-2D3C-42D3-A687-1B23E530B2E1}" type="presParOf" srcId="{203D0566-1C41-4FA9-89FD-54DB42B4C449}" destId="{25FCF9DB-7EE1-42AE-B88A-42352E21F3D1}" srcOrd="0" destOrd="0" presId="urn:microsoft.com/office/officeart/2005/8/layout/vList5"/>
    <dgm:cxn modelId="{EC54A881-E5A7-4E33-A4A8-26EE9195564F}" type="presParOf" srcId="{203D0566-1C41-4FA9-89FD-54DB42B4C449}" destId="{1C3696F1-971E-4A94-A5E7-FEA737D997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6D5001-8340-47A1-A6F6-6581370B589F}" type="doc">
      <dgm:prSet loTypeId="urn:microsoft.com/office/officeart/2005/8/layout/hList7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EBD8575-5B37-4019-B9D5-04FAD6DE5FEE}">
      <dgm:prSet/>
      <dgm:spPr/>
      <dgm:t>
        <a:bodyPr/>
        <a:lstStyle/>
        <a:p>
          <a:pPr rtl="0"/>
          <a:r>
            <a:rPr lang="ru-RU" dirty="0"/>
            <a:t>Развлекательный контент</a:t>
          </a:r>
        </a:p>
      </dgm:t>
    </dgm:pt>
    <dgm:pt modelId="{88B4B1DE-3650-47F3-8ECB-4B885BA05590}" type="parTrans" cxnId="{9ACEC57D-9735-480C-980B-FBF613443731}">
      <dgm:prSet/>
      <dgm:spPr/>
      <dgm:t>
        <a:bodyPr/>
        <a:lstStyle/>
        <a:p>
          <a:endParaRPr lang="ru-RU"/>
        </a:p>
      </dgm:t>
    </dgm:pt>
    <dgm:pt modelId="{05FE2F30-12BA-4D49-9FC5-07D598450975}" type="sibTrans" cxnId="{9ACEC57D-9735-480C-980B-FBF613443731}">
      <dgm:prSet/>
      <dgm:spPr/>
      <dgm:t>
        <a:bodyPr/>
        <a:lstStyle/>
        <a:p>
          <a:endParaRPr lang="ru-RU"/>
        </a:p>
      </dgm:t>
    </dgm:pt>
    <dgm:pt modelId="{58DC4BBF-F093-4024-A57B-70477F73AA43}">
      <dgm:prSet/>
      <dgm:spPr/>
      <dgm:t>
        <a:bodyPr/>
        <a:lstStyle/>
        <a:p>
          <a:pPr rtl="0"/>
          <a:r>
            <a:rPr lang="ru-RU" dirty="0"/>
            <a:t>Подписки</a:t>
          </a:r>
        </a:p>
      </dgm:t>
    </dgm:pt>
    <dgm:pt modelId="{081B0309-82D7-4C75-AC5D-A733EFBE8469}" type="parTrans" cxnId="{3663114E-CE74-4326-8239-7563396F70F4}">
      <dgm:prSet/>
      <dgm:spPr/>
      <dgm:t>
        <a:bodyPr/>
        <a:lstStyle/>
        <a:p>
          <a:endParaRPr lang="ru-RU"/>
        </a:p>
      </dgm:t>
    </dgm:pt>
    <dgm:pt modelId="{E3A84B7D-23AD-4759-855E-D2FCDEA63DB9}" type="sibTrans" cxnId="{3663114E-CE74-4326-8239-7563396F70F4}">
      <dgm:prSet/>
      <dgm:spPr/>
      <dgm:t>
        <a:bodyPr/>
        <a:lstStyle/>
        <a:p>
          <a:endParaRPr lang="ru-RU"/>
        </a:p>
      </dgm:t>
    </dgm:pt>
    <dgm:pt modelId="{0EBB2C8F-E572-43FD-91DC-B0500805F3E2}">
      <dgm:prSet/>
      <dgm:spPr/>
      <dgm:t>
        <a:bodyPr/>
        <a:lstStyle/>
        <a:p>
          <a:pPr rtl="0"/>
          <a:r>
            <a:rPr lang="ru-RU" dirty="0"/>
            <a:t>Донаты</a:t>
          </a:r>
        </a:p>
      </dgm:t>
    </dgm:pt>
    <dgm:pt modelId="{92A1D43E-EC9B-4002-A877-45AAB0978933}" type="parTrans" cxnId="{4184FD84-AD6A-4461-A968-BB0429A9EDC5}">
      <dgm:prSet/>
      <dgm:spPr/>
      <dgm:t>
        <a:bodyPr/>
        <a:lstStyle/>
        <a:p>
          <a:endParaRPr lang="ru-RU"/>
        </a:p>
      </dgm:t>
    </dgm:pt>
    <dgm:pt modelId="{0EA6615A-8D80-484D-B206-F5CFE80461AD}" type="sibTrans" cxnId="{4184FD84-AD6A-4461-A968-BB0429A9EDC5}">
      <dgm:prSet/>
      <dgm:spPr/>
      <dgm:t>
        <a:bodyPr/>
        <a:lstStyle/>
        <a:p>
          <a:endParaRPr lang="ru-RU"/>
        </a:p>
      </dgm:t>
    </dgm:pt>
    <dgm:pt modelId="{D70F8531-F2CA-4639-9868-0047F64D5058}">
      <dgm:prSet/>
      <dgm:spPr/>
      <dgm:t>
        <a:bodyPr/>
        <a:lstStyle/>
        <a:p>
          <a:pPr rtl="0"/>
          <a:r>
            <a:rPr lang="ru-RU" dirty="0"/>
            <a:t>Реклама</a:t>
          </a:r>
        </a:p>
      </dgm:t>
    </dgm:pt>
    <dgm:pt modelId="{13C8445D-91AC-4228-855D-973C05BF23B8}" type="parTrans" cxnId="{D206C603-E18F-4BE5-9424-4BB4DC72B807}">
      <dgm:prSet/>
      <dgm:spPr/>
      <dgm:t>
        <a:bodyPr/>
        <a:lstStyle/>
        <a:p>
          <a:endParaRPr lang="ru-RU"/>
        </a:p>
      </dgm:t>
    </dgm:pt>
    <dgm:pt modelId="{E3341210-8927-493C-B527-905D1DBA0875}" type="sibTrans" cxnId="{D206C603-E18F-4BE5-9424-4BB4DC72B807}">
      <dgm:prSet/>
      <dgm:spPr/>
      <dgm:t>
        <a:bodyPr/>
        <a:lstStyle/>
        <a:p>
          <a:endParaRPr lang="ru-RU"/>
        </a:p>
      </dgm:t>
    </dgm:pt>
    <dgm:pt modelId="{C2638749-D357-4D45-8D8F-8CE4E3239C3C}" type="pres">
      <dgm:prSet presAssocID="{716D5001-8340-47A1-A6F6-6581370B589F}" presName="Name0" presStyleCnt="0">
        <dgm:presLayoutVars>
          <dgm:dir/>
          <dgm:resizeHandles val="exact"/>
        </dgm:presLayoutVars>
      </dgm:prSet>
      <dgm:spPr/>
    </dgm:pt>
    <dgm:pt modelId="{47FE0614-F4BF-4025-AC3D-0AD662963855}" type="pres">
      <dgm:prSet presAssocID="{716D5001-8340-47A1-A6F6-6581370B589F}" presName="fgShape" presStyleLbl="fgShp" presStyleIdx="0" presStyleCnt="1"/>
      <dgm:spPr/>
    </dgm:pt>
    <dgm:pt modelId="{FF9EB200-94DD-40FA-AC99-2EFCC80CDCCD}" type="pres">
      <dgm:prSet presAssocID="{716D5001-8340-47A1-A6F6-6581370B589F}" presName="linComp" presStyleCnt="0"/>
      <dgm:spPr/>
    </dgm:pt>
    <dgm:pt modelId="{A5DC356D-ED8C-4C70-A948-A8F58F46A95A}" type="pres">
      <dgm:prSet presAssocID="{EEBD8575-5B37-4019-B9D5-04FAD6DE5FEE}" presName="compNode" presStyleCnt="0"/>
      <dgm:spPr/>
    </dgm:pt>
    <dgm:pt modelId="{802BB98B-0ECA-4806-BB97-49D3FD5FACEA}" type="pres">
      <dgm:prSet presAssocID="{EEBD8575-5B37-4019-B9D5-04FAD6DE5FEE}" presName="bkgdShape" presStyleLbl="node1" presStyleIdx="0" presStyleCnt="4"/>
      <dgm:spPr/>
    </dgm:pt>
    <dgm:pt modelId="{C291121E-31C1-435F-A4DA-EBF367A97B32}" type="pres">
      <dgm:prSet presAssocID="{EEBD8575-5B37-4019-B9D5-04FAD6DE5FEE}" presName="nodeTx" presStyleLbl="node1" presStyleIdx="0" presStyleCnt="4">
        <dgm:presLayoutVars>
          <dgm:bulletEnabled val="1"/>
        </dgm:presLayoutVars>
      </dgm:prSet>
      <dgm:spPr/>
    </dgm:pt>
    <dgm:pt modelId="{B101E8D1-7AF5-487E-81CA-80682DBC9EF8}" type="pres">
      <dgm:prSet presAssocID="{EEBD8575-5B37-4019-B9D5-04FAD6DE5FEE}" presName="invisiNode" presStyleLbl="node1" presStyleIdx="0" presStyleCnt="4"/>
      <dgm:spPr/>
    </dgm:pt>
    <dgm:pt modelId="{0E49F92D-3997-481A-8495-1D4497F78776}" type="pres">
      <dgm:prSet presAssocID="{EEBD8575-5B37-4019-B9D5-04FAD6DE5FEE}" presName="imagNode" presStyleLbl="fgImgPlace1" presStyleIdx="0" presStyleCnt="4"/>
      <dgm:spPr>
        <a:blipFill dpi="0" rotWithShape="1">
          <a:blip xmlns:r="http://schemas.openxmlformats.org/officeDocument/2006/relationships" r:embed="rId1"/>
          <a:srcRect/>
          <a:stretch>
            <a:fillRect t="-9765" b="-14672"/>
          </a:stretch>
        </a:blipFill>
      </dgm:spPr>
    </dgm:pt>
    <dgm:pt modelId="{1E1FB4F1-9526-455E-A584-B17DC4372D66}" type="pres">
      <dgm:prSet presAssocID="{05FE2F30-12BA-4D49-9FC5-07D598450975}" presName="sibTrans" presStyleLbl="sibTrans2D1" presStyleIdx="0" presStyleCnt="0"/>
      <dgm:spPr/>
    </dgm:pt>
    <dgm:pt modelId="{2FD16C9D-50CF-4FD9-AB00-B7060E93E89C}" type="pres">
      <dgm:prSet presAssocID="{58DC4BBF-F093-4024-A57B-70477F73AA43}" presName="compNode" presStyleCnt="0"/>
      <dgm:spPr/>
    </dgm:pt>
    <dgm:pt modelId="{902A9D5A-4AB0-4F9D-937C-8BCEB1E836C7}" type="pres">
      <dgm:prSet presAssocID="{58DC4BBF-F093-4024-A57B-70477F73AA43}" presName="bkgdShape" presStyleLbl="node1" presStyleIdx="1" presStyleCnt="4"/>
      <dgm:spPr/>
    </dgm:pt>
    <dgm:pt modelId="{FE7A0CDE-2C2A-4529-864F-343990076523}" type="pres">
      <dgm:prSet presAssocID="{58DC4BBF-F093-4024-A57B-70477F73AA43}" presName="nodeTx" presStyleLbl="node1" presStyleIdx="1" presStyleCnt="4">
        <dgm:presLayoutVars>
          <dgm:bulletEnabled val="1"/>
        </dgm:presLayoutVars>
      </dgm:prSet>
      <dgm:spPr/>
    </dgm:pt>
    <dgm:pt modelId="{956272C6-51B2-40D9-9E58-7633D261D77D}" type="pres">
      <dgm:prSet presAssocID="{58DC4BBF-F093-4024-A57B-70477F73AA43}" presName="invisiNode" presStyleLbl="node1" presStyleIdx="1" presStyleCnt="4"/>
      <dgm:spPr/>
    </dgm:pt>
    <dgm:pt modelId="{69E08A5B-D523-46FA-94EA-337C48CA7F2C}" type="pres">
      <dgm:prSet presAssocID="{58DC4BBF-F093-4024-A57B-70477F73AA43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C4F0214-EBB3-41C0-AD11-5C3C73FDB474}" type="pres">
      <dgm:prSet presAssocID="{E3A84B7D-23AD-4759-855E-D2FCDEA63DB9}" presName="sibTrans" presStyleLbl="sibTrans2D1" presStyleIdx="0" presStyleCnt="0"/>
      <dgm:spPr/>
    </dgm:pt>
    <dgm:pt modelId="{FA984157-E2D5-4E17-B637-88382CA085BE}" type="pres">
      <dgm:prSet presAssocID="{0EBB2C8F-E572-43FD-91DC-B0500805F3E2}" presName="compNode" presStyleCnt="0"/>
      <dgm:spPr/>
    </dgm:pt>
    <dgm:pt modelId="{3A8C4675-66B8-429D-8F7B-B80B61452D8B}" type="pres">
      <dgm:prSet presAssocID="{0EBB2C8F-E572-43FD-91DC-B0500805F3E2}" presName="bkgdShape" presStyleLbl="node1" presStyleIdx="2" presStyleCnt="4"/>
      <dgm:spPr/>
    </dgm:pt>
    <dgm:pt modelId="{130F4D03-B7E5-4AC5-A1C3-3B3DCC5C5D66}" type="pres">
      <dgm:prSet presAssocID="{0EBB2C8F-E572-43FD-91DC-B0500805F3E2}" presName="nodeTx" presStyleLbl="node1" presStyleIdx="2" presStyleCnt="4">
        <dgm:presLayoutVars>
          <dgm:bulletEnabled val="1"/>
        </dgm:presLayoutVars>
      </dgm:prSet>
      <dgm:spPr/>
    </dgm:pt>
    <dgm:pt modelId="{D3A797F6-B5A9-489E-9867-265D7EBC9C3D}" type="pres">
      <dgm:prSet presAssocID="{0EBB2C8F-E572-43FD-91DC-B0500805F3E2}" presName="invisiNode" presStyleLbl="node1" presStyleIdx="2" presStyleCnt="4"/>
      <dgm:spPr/>
    </dgm:pt>
    <dgm:pt modelId="{FE4CB3C3-779E-4296-8E98-8C11A0F30804}" type="pres">
      <dgm:prSet presAssocID="{0EBB2C8F-E572-43FD-91DC-B0500805F3E2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7C67CF5-5FF5-4991-ADF7-97B8D4943F91}" type="pres">
      <dgm:prSet presAssocID="{0EA6615A-8D80-484D-B206-F5CFE80461AD}" presName="sibTrans" presStyleLbl="sibTrans2D1" presStyleIdx="0" presStyleCnt="0"/>
      <dgm:spPr/>
    </dgm:pt>
    <dgm:pt modelId="{A10A650B-D66C-4858-8AA8-8431577EEBE9}" type="pres">
      <dgm:prSet presAssocID="{D70F8531-F2CA-4639-9868-0047F64D5058}" presName="compNode" presStyleCnt="0"/>
      <dgm:spPr/>
    </dgm:pt>
    <dgm:pt modelId="{391C5D03-8906-451E-9254-D26E9D35E469}" type="pres">
      <dgm:prSet presAssocID="{D70F8531-F2CA-4639-9868-0047F64D5058}" presName="bkgdShape" presStyleLbl="node1" presStyleIdx="3" presStyleCnt="4"/>
      <dgm:spPr/>
    </dgm:pt>
    <dgm:pt modelId="{27C223E3-4F9B-4C9C-8574-19E9FE63AC10}" type="pres">
      <dgm:prSet presAssocID="{D70F8531-F2CA-4639-9868-0047F64D5058}" presName="nodeTx" presStyleLbl="node1" presStyleIdx="3" presStyleCnt="4">
        <dgm:presLayoutVars>
          <dgm:bulletEnabled val="1"/>
        </dgm:presLayoutVars>
      </dgm:prSet>
      <dgm:spPr/>
    </dgm:pt>
    <dgm:pt modelId="{AD4AE73D-C21F-4908-9FE8-10C6486D215B}" type="pres">
      <dgm:prSet presAssocID="{D70F8531-F2CA-4639-9868-0047F64D5058}" presName="invisiNode" presStyleLbl="node1" presStyleIdx="3" presStyleCnt="4"/>
      <dgm:spPr/>
    </dgm:pt>
    <dgm:pt modelId="{7DEC27CA-4E56-45A1-BE0A-6735787E2634}" type="pres">
      <dgm:prSet presAssocID="{D70F8531-F2CA-4639-9868-0047F64D5058}" presName="imagNode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1" b="3738"/>
          </a:stretch>
        </a:blipFill>
      </dgm:spPr>
    </dgm:pt>
  </dgm:ptLst>
  <dgm:cxnLst>
    <dgm:cxn modelId="{D206C603-E18F-4BE5-9424-4BB4DC72B807}" srcId="{716D5001-8340-47A1-A6F6-6581370B589F}" destId="{D70F8531-F2CA-4639-9868-0047F64D5058}" srcOrd="3" destOrd="0" parTransId="{13C8445D-91AC-4228-855D-973C05BF23B8}" sibTransId="{E3341210-8927-493C-B527-905D1DBA0875}"/>
    <dgm:cxn modelId="{AC74B309-9A55-42B7-B9EA-9406E311E2C8}" type="presOf" srcId="{E3A84B7D-23AD-4759-855E-D2FCDEA63DB9}" destId="{DC4F0214-EBB3-41C0-AD11-5C3C73FDB474}" srcOrd="0" destOrd="0" presId="urn:microsoft.com/office/officeart/2005/8/layout/hList7"/>
    <dgm:cxn modelId="{691F8621-5B95-4674-9884-54BC1CF1520E}" type="presOf" srcId="{EEBD8575-5B37-4019-B9D5-04FAD6DE5FEE}" destId="{C291121E-31C1-435F-A4DA-EBF367A97B32}" srcOrd="1" destOrd="0" presId="urn:microsoft.com/office/officeart/2005/8/layout/hList7"/>
    <dgm:cxn modelId="{00C1965F-0CE9-4C95-81F0-771E39040242}" type="presOf" srcId="{D70F8531-F2CA-4639-9868-0047F64D5058}" destId="{27C223E3-4F9B-4C9C-8574-19E9FE63AC10}" srcOrd="1" destOrd="0" presId="urn:microsoft.com/office/officeart/2005/8/layout/hList7"/>
    <dgm:cxn modelId="{EFB54968-67D7-4A07-A48A-70DDD1F24249}" type="presOf" srcId="{EEBD8575-5B37-4019-B9D5-04FAD6DE5FEE}" destId="{802BB98B-0ECA-4806-BB97-49D3FD5FACEA}" srcOrd="0" destOrd="0" presId="urn:microsoft.com/office/officeart/2005/8/layout/hList7"/>
    <dgm:cxn modelId="{DE1B9E6B-B119-48FE-A2B6-7F4C78DBF6B0}" type="presOf" srcId="{0EBB2C8F-E572-43FD-91DC-B0500805F3E2}" destId="{3A8C4675-66B8-429D-8F7B-B80B61452D8B}" srcOrd="0" destOrd="0" presId="urn:microsoft.com/office/officeart/2005/8/layout/hList7"/>
    <dgm:cxn modelId="{3663114E-CE74-4326-8239-7563396F70F4}" srcId="{716D5001-8340-47A1-A6F6-6581370B589F}" destId="{58DC4BBF-F093-4024-A57B-70477F73AA43}" srcOrd="1" destOrd="0" parTransId="{081B0309-82D7-4C75-AC5D-A733EFBE8469}" sibTransId="{E3A84B7D-23AD-4759-855E-D2FCDEA63DB9}"/>
    <dgm:cxn modelId="{9CEF8057-7E68-44DF-9BD3-FBBE26B30DA0}" type="presOf" srcId="{58DC4BBF-F093-4024-A57B-70477F73AA43}" destId="{FE7A0CDE-2C2A-4529-864F-343990076523}" srcOrd="1" destOrd="0" presId="urn:microsoft.com/office/officeart/2005/8/layout/hList7"/>
    <dgm:cxn modelId="{9ACEC57D-9735-480C-980B-FBF613443731}" srcId="{716D5001-8340-47A1-A6F6-6581370B589F}" destId="{EEBD8575-5B37-4019-B9D5-04FAD6DE5FEE}" srcOrd="0" destOrd="0" parTransId="{88B4B1DE-3650-47F3-8ECB-4B885BA05590}" sibTransId="{05FE2F30-12BA-4D49-9FC5-07D598450975}"/>
    <dgm:cxn modelId="{4184FD84-AD6A-4461-A968-BB0429A9EDC5}" srcId="{716D5001-8340-47A1-A6F6-6581370B589F}" destId="{0EBB2C8F-E572-43FD-91DC-B0500805F3E2}" srcOrd="2" destOrd="0" parTransId="{92A1D43E-EC9B-4002-A877-45AAB0978933}" sibTransId="{0EA6615A-8D80-484D-B206-F5CFE80461AD}"/>
    <dgm:cxn modelId="{EFD5E78C-E492-4A77-A1AC-8AACF5CCE7EA}" type="presOf" srcId="{0EA6615A-8D80-484D-B206-F5CFE80461AD}" destId="{17C67CF5-5FF5-4991-ADF7-97B8D4943F91}" srcOrd="0" destOrd="0" presId="urn:microsoft.com/office/officeart/2005/8/layout/hList7"/>
    <dgm:cxn modelId="{DB4678C7-5D97-4FDE-B188-06A3697BB77F}" type="presOf" srcId="{D70F8531-F2CA-4639-9868-0047F64D5058}" destId="{391C5D03-8906-451E-9254-D26E9D35E469}" srcOrd="0" destOrd="0" presId="urn:microsoft.com/office/officeart/2005/8/layout/hList7"/>
    <dgm:cxn modelId="{20F9AED5-8D59-444F-89ED-911CE3D15983}" type="presOf" srcId="{58DC4BBF-F093-4024-A57B-70477F73AA43}" destId="{902A9D5A-4AB0-4F9D-937C-8BCEB1E836C7}" srcOrd="0" destOrd="0" presId="urn:microsoft.com/office/officeart/2005/8/layout/hList7"/>
    <dgm:cxn modelId="{D1E0FAD8-A736-4286-999F-397105C2D39D}" type="presOf" srcId="{716D5001-8340-47A1-A6F6-6581370B589F}" destId="{C2638749-D357-4D45-8D8F-8CE4E3239C3C}" srcOrd="0" destOrd="0" presId="urn:microsoft.com/office/officeart/2005/8/layout/hList7"/>
    <dgm:cxn modelId="{6678AEDE-6244-4DDF-A3CB-8FBF3271CF69}" type="presOf" srcId="{05FE2F30-12BA-4D49-9FC5-07D598450975}" destId="{1E1FB4F1-9526-455E-A584-B17DC4372D66}" srcOrd="0" destOrd="0" presId="urn:microsoft.com/office/officeart/2005/8/layout/hList7"/>
    <dgm:cxn modelId="{3FC4DCF5-E75C-4504-B1DF-90A5CDF353B5}" type="presOf" srcId="{0EBB2C8F-E572-43FD-91DC-B0500805F3E2}" destId="{130F4D03-B7E5-4AC5-A1C3-3B3DCC5C5D66}" srcOrd="1" destOrd="0" presId="urn:microsoft.com/office/officeart/2005/8/layout/hList7"/>
    <dgm:cxn modelId="{E132C632-A58B-457A-B070-195F89695202}" type="presParOf" srcId="{C2638749-D357-4D45-8D8F-8CE4E3239C3C}" destId="{47FE0614-F4BF-4025-AC3D-0AD662963855}" srcOrd="0" destOrd="0" presId="urn:microsoft.com/office/officeart/2005/8/layout/hList7"/>
    <dgm:cxn modelId="{0378C6CA-50E0-41F0-B80E-3C42760E7140}" type="presParOf" srcId="{C2638749-D357-4D45-8D8F-8CE4E3239C3C}" destId="{FF9EB200-94DD-40FA-AC99-2EFCC80CDCCD}" srcOrd="1" destOrd="0" presId="urn:microsoft.com/office/officeart/2005/8/layout/hList7"/>
    <dgm:cxn modelId="{487394F5-1BE0-4999-9E59-5E80588664A6}" type="presParOf" srcId="{FF9EB200-94DD-40FA-AC99-2EFCC80CDCCD}" destId="{A5DC356D-ED8C-4C70-A948-A8F58F46A95A}" srcOrd="0" destOrd="0" presId="urn:microsoft.com/office/officeart/2005/8/layout/hList7"/>
    <dgm:cxn modelId="{6C3E189E-9707-44BC-B3ED-F8149BD5903C}" type="presParOf" srcId="{A5DC356D-ED8C-4C70-A948-A8F58F46A95A}" destId="{802BB98B-0ECA-4806-BB97-49D3FD5FACEA}" srcOrd="0" destOrd="0" presId="urn:microsoft.com/office/officeart/2005/8/layout/hList7"/>
    <dgm:cxn modelId="{FDCC4ED5-DECE-459E-AE94-1ED7C1BFF61F}" type="presParOf" srcId="{A5DC356D-ED8C-4C70-A948-A8F58F46A95A}" destId="{C291121E-31C1-435F-A4DA-EBF367A97B32}" srcOrd="1" destOrd="0" presId="urn:microsoft.com/office/officeart/2005/8/layout/hList7"/>
    <dgm:cxn modelId="{A51DCFAE-B95D-4A93-877A-6C4104E6A66F}" type="presParOf" srcId="{A5DC356D-ED8C-4C70-A948-A8F58F46A95A}" destId="{B101E8D1-7AF5-487E-81CA-80682DBC9EF8}" srcOrd="2" destOrd="0" presId="urn:microsoft.com/office/officeart/2005/8/layout/hList7"/>
    <dgm:cxn modelId="{DD1134A0-E877-4BB1-8FA1-DC6C03612E18}" type="presParOf" srcId="{A5DC356D-ED8C-4C70-A948-A8F58F46A95A}" destId="{0E49F92D-3997-481A-8495-1D4497F78776}" srcOrd="3" destOrd="0" presId="urn:microsoft.com/office/officeart/2005/8/layout/hList7"/>
    <dgm:cxn modelId="{6A4B6D4D-E9F3-4C84-AB67-6FEA4A54D44B}" type="presParOf" srcId="{FF9EB200-94DD-40FA-AC99-2EFCC80CDCCD}" destId="{1E1FB4F1-9526-455E-A584-B17DC4372D66}" srcOrd="1" destOrd="0" presId="urn:microsoft.com/office/officeart/2005/8/layout/hList7"/>
    <dgm:cxn modelId="{D0C32C6C-9E34-4E85-8A69-DDFA8798B470}" type="presParOf" srcId="{FF9EB200-94DD-40FA-AC99-2EFCC80CDCCD}" destId="{2FD16C9D-50CF-4FD9-AB00-B7060E93E89C}" srcOrd="2" destOrd="0" presId="urn:microsoft.com/office/officeart/2005/8/layout/hList7"/>
    <dgm:cxn modelId="{B636A6A4-21A3-4C83-9E4C-F9B88E871AE2}" type="presParOf" srcId="{2FD16C9D-50CF-4FD9-AB00-B7060E93E89C}" destId="{902A9D5A-4AB0-4F9D-937C-8BCEB1E836C7}" srcOrd="0" destOrd="0" presId="urn:microsoft.com/office/officeart/2005/8/layout/hList7"/>
    <dgm:cxn modelId="{AEEA3CDA-1C7A-4A96-AE3A-0DA71D89BACD}" type="presParOf" srcId="{2FD16C9D-50CF-4FD9-AB00-B7060E93E89C}" destId="{FE7A0CDE-2C2A-4529-864F-343990076523}" srcOrd="1" destOrd="0" presId="urn:microsoft.com/office/officeart/2005/8/layout/hList7"/>
    <dgm:cxn modelId="{AD765DC6-DAAC-4881-B662-CC74A8493D24}" type="presParOf" srcId="{2FD16C9D-50CF-4FD9-AB00-B7060E93E89C}" destId="{956272C6-51B2-40D9-9E58-7633D261D77D}" srcOrd="2" destOrd="0" presId="urn:microsoft.com/office/officeart/2005/8/layout/hList7"/>
    <dgm:cxn modelId="{DD7F32B5-2E40-47DE-BE4B-7836C31F9C2C}" type="presParOf" srcId="{2FD16C9D-50CF-4FD9-AB00-B7060E93E89C}" destId="{69E08A5B-D523-46FA-94EA-337C48CA7F2C}" srcOrd="3" destOrd="0" presId="urn:microsoft.com/office/officeart/2005/8/layout/hList7"/>
    <dgm:cxn modelId="{2B357244-1F49-47AB-A619-8A415D44BD75}" type="presParOf" srcId="{FF9EB200-94DD-40FA-AC99-2EFCC80CDCCD}" destId="{DC4F0214-EBB3-41C0-AD11-5C3C73FDB474}" srcOrd="3" destOrd="0" presId="urn:microsoft.com/office/officeart/2005/8/layout/hList7"/>
    <dgm:cxn modelId="{27FEF513-484E-4990-BCFA-AF73ABA09855}" type="presParOf" srcId="{FF9EB200-94DD-40FA-AC99-2EFCC80CDCCD}" destId="{FA984157-E2D5-4E17-B637-88382CA085BE}" srcOrd="4" destOrd="0" presId="urn:microsoft.com/office/officeart/2005/8/layout/hList7"/>
    <dgm:cxn modelId="{E6D17C16-787A-4CC4-B571-59361EA4872C}" type="presParOf" srcId="{FA984157-E2D5-4E17-B637-88382CA085BE}" destId="{3A8C4675-66B8-429D-8F7B-B80B61452D8B}" srcOrd="0" destOrd="0" presId="urn:microsoft.com/office/officeart/2005/8/layout/hList7"/>
    <dgm:cxn modelId="{9272C76A-84D6-422A-ADBA-D192A148013F}" type="presParOf" srcId="{FA984157-E2D5-4E17-B637-88382CA085BE}" destId="{130F4D03-B7E5-4AC5-A1C3-3B3DCC5C5D66}" srcOrd="1" destOrd="0" presId="urn:microsoft.com/office/officeart/2005/8/layout/hList7"/>
    <dgm:cxn modelId="{71CFC012-3E33-4E54-85E9-8ACE587A64AC}" type="presParOf" srcId="{FA984157-E2D5-4E17-B637-88382CA085BE}" destId="{D3A797F6-B5A9-489E-9867-265D7EBC9C3D}" srcOrd="2" destOrd="0" presId="urn:microsoft.com/office/officeart/2005/8/layout/hList7"/>
    <dgm:cxn modelId="{DB95F394-BE81-4AB8-88AF-925757045C2B}" type="presParOf" srcId="{FA984157-E2D5-4E17-B637-88382CA085BE}" destId="{FE4CB3C3-779E-4296-8E98-8C11A0F30804}" srcOrd="3" destOrd="0" presId="urn:microsoft.com/office/officeart/2005/8/layout/hList7"/>
    <dgm:cxn modelId="{6323A5D8-AF6D-4F13-BA18-F48AEE719E30}" type="presParOf" srcId="{FF9EB200-94DD-40FA-AC99-2EFCC80CDCCD}" destId="{17C67CF5-5FF5-4991-ADF7-97B8D4943F91}" srcOrd="5" destOrd="0" presId="urn:microsoft.com/office/officeart/2005/8/layout/hList7"/>
    <dgm:cxn modelId="{C72BC5B4-CA44-4466-B887-7E31D6386217}" type="presParOf" srcId="{FF9EB200-94DD-40FA-AC99-2EFCC80CDCCD}" destId="{A10A650B-D66C-4858-8AA8-8431577EEBE9}" srcOrd="6" destOrd="0" presId="urn:microsoft.com/office/officeart/2005/8/layout/hList7"/>
    <dgm:cxn modelId="{6B5415F0-658E-49FE-B939-6DEDF7C518EC}" type="presParOf" srcId="{A10A650B-D66C-4858-8AA8-8431577EEBE9}" destId="{391C5D03-8906-451E-9254-D26E9D35E469}" srcOrd="0" destOrd="0" presId="urn:microsoft.com/office/officeart/2005/8/layout/hList7"/>
    <dgm:cxn modelId="{1BC85006-2AFD-46F9-96B7-8FC596A6C5FF}" type="presParOf" srcId="{A10A650B-D66C-4858-8AA8-8431577EEBE9}" destId="{27C223E3-4F9B-4C9C-8574-19E9FE63AC10}" srcOrd="1" destOrd="0" presId="urn:microsoft.com/office/officeart/2005/8/layout/hList7"/>
    <dgm:cxn modelId="{1662B73B-6941-46A8-BCF5-04FCEFAFA0A7}" type="presParOf" srcId="{A10A650B-D66C-4858-8AA8-8431577EEBE9}" destId="{AD4AE73D-C21F-4908-9FE8-10C6486D215B}" srcOrd="2" destOrd="0" presId="urn:microsoft.com/office/officeart/2005/8/layout/hList7"/>
    <dgm:cxn modelId="{52E867EE-B242-4C19-96BB-5C5501C4F3C0}" type="presParOf" srcId="{A10A650B-D66C-4858-8AA8-8431577EEBE9}" destId="{7DEC27CA-4E56-45A1-BE0A-6735787E263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6DE82-94DD-4A27-92D4-7F47270CCD47}">
      <dsp:nvSpPr>
        <dsp:cNvPr id="0" name=""/>
        <dsp:cNvSpPr/>
      </dsp:nvSpPr>
      <dsp:spPr>
        <a:xfrm>
          <a:off x="0" y="0"/>
          <a:ext cx="8421623" cy="9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Мы компания (X):</a:t>
          </a:r>
          <a:r>
            <a:rPr lang="ru-RU" sz="1700" kern="1200"/>
            <a:t> </a:t>
          </a:r>
          <a:r>
            <a:rPr lang="en-US" sz="1700" kern="1200"/>
            <a:t>S</a:t>
          </a:r>
          <a:r>
            <a:rPr lang="ru-RU" sz="1700" kern="1200"/>
            <a:t>&amp;</a:t>
          </a:r>
          <a:r>
            <a:rPr lang="en-US" sz="1700" kern="1200"/>
            <a:t>K</a:t>
          </a:r>
          <a:endParaRPr lang="ru-RU" sz="1700" kern="1200"/>
        </a:p>
      </dsp:txBody>
      <dsp:txXfrm>
        <a:off x="27353" y="27353"/>
        <a:ext cx="7304609" cy="879191"/>
      </dsp:txXfrm>
    </dsp:sp>
    <dsp:sp modelId="{D4300DEF-07D7-469A-AA6F-EA9512C8204F}">
      <dsp:nvSpPr>
        <dsp:cNvPr id="0" name=""/>
        <dsp:cNvSpPr/>
      </dsp:nvSpPr>
      <dsp:spPr>
        <a:xfrm>
          <a:off x="628887" y="1063605"/>
          <a:ext cx="8421623" cy="9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Помогаем клиентам типа (y):</a:t>
          </a:r>
          <a:r>
            <a:rPr lang="ru-RU" sz="1700" kern="1200"/>
            <a:t> желающим получить рекламу товара или услуги / желающим получить развлекательный контент, живое общение</a:t>
          </a:r>
        </a:p>
      </dsp:txBody>
      <dsp:txXfrm>
        <a:off x="656240" y="1090958"/>
        <a:ext cx="7130997" cy="879191"/>
      </dsp:txXfrm>
    </dsp:sp>
    <dsp:sp modelId="{A76A8E99-B629-423A-8009-D38CA1C7B2D1}">
      <dsp:nvSpPr>
        <dsp:cNvPr id="0" name=""/>
        <dsp:cNvSpPr/>
      </dsp:nvSpPr>
      <dsp:spPr>
        <a:xfrm>
          <a:off x="1257775" y="2127210"/>
          <a:ext cx="8421623" cy="9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В ситуации (z):</a:t>
          </a:r>
          <a:r>
            <a:rPr lang="ru-RU" sz="1700" kern="1200"/>
            <a:t> выбора подходящего для продвижения товара или услуги и добросовестного медийного лица / выбора развлекательного контента на площадках, потребности в общении</a:t>
          </a:r>
        </a:p>
      </dsp:txBody>
      <dsp:txXfrm>
        <a:off x="1285128" y="2154563"/>
        <a:ext cx="7130997" cy="879191"/>
      </dsp:txXfrm>
    </dsp:sp>
    <dsp:sp modelId="{DED74EAB-05B3-4882-BAC5-2F7CAED64269}">
      <dsp:nvSpPr>
        <dsp:cNvPr id="0" name=""/>
        <dsp:cNvSpPr/>
      </dsp:nvSpPr>
      <dsp:spPr>
        <a:xfrm>
          <a:off x="1886662" y="3190816"/>
          <a:ext cx="8421623" cy="9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Решать проблему (p):</a:t>
          </a:r>
          <a:r>
            <a:rPr lang="ru-RU" sz="1700" kern="1200"/>
            <a:t> недостатка охватов потребителей на товар или услугу / недостаточности уникального развлекательного контента/ недостатка в общении (внимании)</a:t>
          </a:r>
        </a:p>
      </dsp:txBody>
      <dsp:txXfrm>
        <a:off x="1914015" y="3218169"/>
        <a:ext cx="7130997" cy="879191"/>
      </dsp:txXfrm>
    </dsp:sp>
    <dsp:sp modelId="{81A22C69-74C9-406E-A09B-2A32CB0423EA}">
      <dsp:nvSpPr>
        <dsp:cNvPr id="0" name=""/>
        <dsp:cNvSpPr/>
      </dsp:nvSpPr>
      <dsp:spPr>
        <a:xfrm>
          <a:off x="2515550" y="4254421"/>
          <a:ext cx="8421623" cy="9338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С помощью технологии (s):</a:t>
          </a:r>
          <a:r>
            <a:rPr lang="ru-RU" sz="1700" kern="1200"/>
            <a:t> прямые трансляции на twitch</a:t>
          </a:r>
        </a:p>
      </dsp:txBody>
      <dsp:txXfrm>
        <a:off x="2542903" y="4281774"/>
        <a:ext cx="7130997" cy="879191"/>
      </dsp:txXfrm>
    </dsp:sp>
    <dsp:sp modelId="{29D9AB68-913B-4DCD-ABEB-C345E3752E6A}">
      <dsp:nvSpPr>
        <dsp:cNvPr id="0" name=""/>
        <dsp:cNvSpPr/>
      </dsp:nvSpPr>
      <dsp:spPr>
        <a:xfrm>
          <a:off x="7814590" y="682263"/>
          <a:ext cx="607033" cy="6070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951172" y="682263"/>
        <a:ext cx="333869" cy="456792"/>
      </dsp:txXfrm>
    </dsp:sp>
    <dsp:sp modelId="{8FF4D93F-19E3-4705-AE80-D6EFAB15232E}">
      <dsp:nvSpPr>
        <dsp:cNvPr id="0" name=""/>
        <dsp:cNvSpPr/>
      </dsp:nvSpPr>
      <dsp:spPr>
        <a:xfrm>
          <a:off x="8443478" y="1745869"/>
          <a:ext cx="607033" cy="6070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580060" y="1745869"/>
        <a:ext cx="333869" cy="456792"/>
      </dsp:txXfrm>
    </dsp:sp>
    <dsp:sp modelId="{DCDAA19E-1218-4536-BAC9-D977151A854C}">
      <dsp:nvSpPr>
        <dsp:cNvPr id="0" name=""/>
        <dsp:cNvSpPr/>
      </dsp:nvSpPr>
      <dsp:spPr>
        <a:xfrm>
          <a:off x="9072365" y="2793909"/>
          <a:ext cx="607033" cy="6070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208947" y="2793909"/>
        <a:ext cx="333869" cy="456792"/>
      </dsp:txXfrm>
    </dsp:sp>
    <dsp:sp modelId="{AAFD9BEB-6528-4744-9086-7B335FD8DC6F}">
      <dsp:nvSpPr>
        <dsp:cNvPr id="0" name=""/>
        <dsp:cNvSpPr/>
      </dsp:nvSpPr>
      <dsp:spPr>
        <a:xfrm>
          <a:off x="9701253" y="3867891"/>
          <a:ext cx="607033" cy="6070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837835" y="3867891"/>
        <a:ext cx="333869" cy="456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BDDD8-185E-4A7B-BFDE-1C6033682558}">
      <dsp:nvSpPr>
        <dsp:cNvPr id="0" name=""/>
        <dsp:cNvSpPr/>
      </dsp:nvSpPr>
      <dsp:spPr>
        <a:xfrm rot="5400000">
          <a:off x="7220418" y="-3082331"/>
          <a:ext cx="805179" cy="7174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Доходность населения и фирм (чем больше, тем больше донатов, подписок, доступности рекламы)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Кризисы экономики (смещение внимания на другие траты, помимо рекламы, донатов, подписок)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Налоговые ставки и системы налогообложения (НДФЛ, НПО, повышение налогов =&gt; понижение прибыли)</a:t>
          </a:r>
        </a:p>
      </dsp:txBody>
      <dsp:txXfrm rot="-5400000">
        <a:off x="4035710" y="141683"/>
        <a:ext cx="7135289" cy="726567"/>
      </dsp:txXfrm>
    </dsp:sp>
    <dsp:sp modelId="{53477F32-5EE1-4C20-BD9F-1BCA2198420E}">
      <dsp:nvSpPr>
        <dsp:cNvPr id="0" name=""/>
        <dsp:cNvSpPr/>
      </dsp:nvSpPr>
      <dsp:spPr>
        <a:xfrm>
          <a:off x="0" y="1728"/>
          <a:ext cx="4035710" cy="1006474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baseline="0"/>
            <a:t>ЭКОНОМИЧЕСКИЕ ФАКТОРЫ</a:t>
          </a:r>
          <a:endParaRPr lang="ru-RU" sz="2200" kern="1200"/>
        </a:p>
      </dsp:txBody>
      <dsp:txXfrm>
        <a:off x="49132" y="50860"/>
        <a:ext cx="3937446" cy="908210"/>
      </dsp:txXfrm>
    </dsp:sp>
    <dsp:sp modelId="{D3648673-4E33-4395-90F5-7D787C01CADF}">
      <dsp:nvSpPr>
        <dsp:cNvPr id="0" name=""/>
        <dsp:cNvSpPr/>
      </dsp:nvSpPr>
      <dsp:spPr>
        <a:xfrm rot="5400000">
          <a:off x="7220418" y="-2025533"/>
          <a:ext cx="805179" cy="7174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Политическая ситуация в стране (зарубежные рекламодатели и зрители ушли, русофобия)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Законопроекты (ужесточение правил (экстремизм, ЛГБТ и т.п.), Лига безопасного интернета)</a:t>
          </a:r>
        </a:p>
      </dsp:txBody>
      <dsp:txXfrm rot="-5400000">
        <a:off x="4035710" y="1198481"/>
        <a:ext cx="7135289" cy="726567"/>
      </dsp:txXfrm>
    </dsp:sp>
    <dsp:sp modelId="{D536A62B-3A95-4B82-B5E5-AFCD53D38E9E}">
      <dsp:nvSpPr>
        <dsp:cNvPr id="0" name=""/>
        <dsp:cNvSpPr/>
      </dsp:nvSpPr>
      <dsp:spPr>
        <a:xfrm>
          <a:off x="0" y="1058526"/>
          <a:ext cx="4035710" cy="1006474"/>
        </a:xfrm>
        <a:prstGeom prst="roundRect">
          <a:avLst/>
        </a:prstGeom>
        <a:solidFill>
          <a:schemeClr val="accent1">
            <a:shade val="80000"/>
            <a:hueOff val="0"/>
            <a:satOff val="-196"/>
            <a:lumOff val="5538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baseline="0"/>
            <a:t>ПОЛИТИКО-ПРАВОВЫЕ ФАКТОРЫ</a:t>
          </a:r>
          <a:endParaRPr lang="ru-RU" sz="2200" kern="1200"/>
        </a:p>
      </dsp:txBody>
      <dsp:txXfrm>
        <a:off x="49132" y="1107658"/>
        <a:ext cx="3937446" cy="908210"/>
      </dsp:txXfrm>
    </dsp:sp>
    <dsp:sp modelId="{1D4C26B7-3127-45BC-8F2A-74E0901F7EC2}">
      <dsp:nvSpPr>
        <dsp:cNvPr id="0" name=""/>
        <dsp:cNvSpPr/>
      </dsp:nvSpPr>
      <dsp:spPr>
        <a:xfrm rot="5400000">
          <a:off x="7220418" y="-968735"/>
          <a:ext cx="805179" cy="7174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Возраст населения (больше молодых – больше просмотров)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Миграция населения (отключение монетизации в России =&gt; выгодно смотреть контент из других стран, ориентация на иноязычные рынки)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Рождаемость населения (больше молодых – больше просмотров)</a:t>
          </a:r>
        </a:p>
      </dsp:txBody>
      <dsp:txXfrm rot="-5400000">
        <a:off x="4035710" y="2255279"/>
        <a:ext cx="7135289" cy="726567"/>
      </dsp:txXfrm>
    </dsp:sp>
    <dsp:sp modelId="{14654425-8C56-4FEC-A586-8C040AE0D336}">
      <dsp:nvSpPr>
        <dsp:cNvPr id="0" name=""/>
        <dsp:cNvSpPr/>
      </dsp:nvSpPr>
      <dsp:spPr>
        <a:xfrm>
          <a:off x="0" y="2115325"/>
          <a:ext cx="4035710" cy="1006474"/>
        </a:xfrm>
        <a:prstGeom prst="roundRect">
          <a:avLst/>
        </a:prstGeom>
        <a:solidFill>
          <a:schemeClr val="accent1">
            <a:shade val="80000"/>
            <a:hueOff val="0"/>
            <a:satOff val="-393"/>
            <a:lumOff val="11076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baseline="0"/>
            <a:t>ДЕМОГРАФИЧЕСКИЕ ФАКТОРЫ</a:t>
          </a:r>
          <a:endParaRPr lang="ru-RU" sz="2200" kern="1200"/>
        </a:p>
      </dsp:txBody>
      <dsp:txXfrm>
        <a:off x="49132" y="2164457"/>
        <a:ext cx="3937446" cy="908210"/>
      </dsp:txXfrm>
    </dsp:sp>
    <dsp:sp modelId="{D925F186-14BC-47CF-B70A-DA969A56B996}">
      <dsp:nvSpPr>
        <dsp:cNvPr id="0" name=""/>
        <dsp:cNvSpPr/>
      </dsp:nvSpPr>
      <dsp:spPr>
        <a:xfrm rot="5400000">
          <a:off x="7220418" y="88062"/>
          <a:ext cx="805179" cy="7174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Пропаганда традиционных ценностей (просмотр твич контента туда не входит)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Сексизм и стереотипы (женщина-стимер =&gt; плохой контентмейкер)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Отношение к ЗАПАДУ (твич – американская «компания»)</a:t>
          </a:r>
        </a:p>
      </dsp:txBody>
      <dsp:txXfrm rot="-5400000">
        <a:off x="4035710" y="3312076"/>
        <a:ext cx="7135289" cy="726567"/>
      </dsp:txXfrm>
    </dsp:sp>
    <dsp:sp modelId="{EE4DBB17-1BEC-4CD1-BBAC-16AEF1A1286F}">
      <dsp:nvSpPr>
        <dsp:cNvPr id="0" name=""/>
        <dsp:cNvSpPr/>
      </dsp:nvSpPr>
      <dsp:spPr>
        <a:xfrm>
          <a:off x="0" y="3172123"/>
          <a:ext cx="4035710" cy="1006474"/>
        </a:xfrm>
        <a:prstGeom prst="roundRect">
          <a:avLst/>
        </a:prstGeom>
        <a:solidFill>
          <a:schemeClr val="accent1">
            <a:shade val="80000"/>
            <a:hueOff val="0"/>
            <a:satOff val="-589"/>
            <a:lumOff val="16614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baseline="0"/>
            <a:t>КУЛЬТУРНЫЕ ФАКТОРЫ</a:t>
          </a:r>
          <a:endParaRPr lang="ru-RU" sz="2200" kern="1200"/>
        </a:p>
      </dsp:txBody>
      <dsp:txXfrm>
        <a:off x="49132" y="3221255"/>
        <a:ext cx="3937446" cy="908210"/>
      </dsp:txXfrm>
    </dsp:sp>
    <dsp:sp modelId="{1C3696F1-971E-4A94-A5E7-FEA737D99765}">
      <dsp:nvSpPr>
        <dsp:cNvPr id="0" name=""/>
        <dsp:cNvSpPr/>
      </dsp:nvSpPr>
      <dsp:spPr>
        <a:xfrm rot="5400000">
          <a:off x="7220418" y="1144860"/>
          <a:ext cx="805179" cy="7174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Катаклизмы (смещение внимания на другие траты, помимо рекламы, донатов, подписок)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ЧС (пожар, потоп и т.п. могут нанести ущерб нашему месту работы)</a:t>
          </a:r>
        </a:p>
      </dsp:txBody>
      <dsp:txXfrm rot="-5400000">
        <a:off x="4035710" y="4368874"/>
        <a:ext cx="7135289" cy="726567"/>
      </dsp:txXfrm>
    </dsp:sp>
    <dsp:sp modelId="{25FCF9DB-7EE1-42AE-B88A-42352E21F3D1}">
      <dsp:nvSpPr>
        <dsp:cNvPr id="0" name=""/>
        <dsp:cNvSpPr/>
      </dsp:nvSpPr>
      <dsp:spPr>
        <a:xfrm>
          <a:off x="0" y="4228921"/>
          <a:ext cx="4035710" cy="1006474"/>
        </a:xfrm>
        <a:prstGeom prst="roundRect">
          <a:avLst/>
        </a:prstGeom>
        <a:solidFill>
          <a:schemeClr val="accent1">
            <a:shade val="80000"/>
            <a:hueOff val="0"/>
            <a:satOff val="-786"/>
            <a:lumOff val="22152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baseline="0"/>
            <a:t>ПРИРОДНЫЕ ФАКТОРЫ</a:t>
          </a:r>
          <a:endParaRPr lang="ru-RU" sz="2200" kern="1200"/>
        </a:p>
      </dsp:txBody>
      <dsp:txXfrm>
        <a:off x="49132" y="4278053"/>
        <a:ext cx="3937446" cy="908210"/>
      </dsp:txXfrm>
    </dsp:sp>
    <dsp:sp modelId="{3A987884-055E-416F-A93D-8EB05BF5CCC7}">
      <dsp:nvSpPr>
        <dsp:cNvPr id="0" name=""/>
        <dsp:cNvSpPr/>
      </dsp:nvSpPr>
      <dsp:spPr>
        <a:xfrm rot="5400000">
          <a:off x="7220418" y="2201659"/>
          <a:ext cx="805179" cy="7174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Развитие приложений и площадок (=&gt; появление конкурентов, «разброс» возможной аудитории)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Появление инновационной техники (=&gt; улучшение качества контента (картинка, звук, игры и т.п.))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/>
            <a:t>Нейросети (конкуренция в создании контента, продвижении рекламы)</a:t>
          </a:r>
        </a:p>
      </dsp:txBody>
      <dsp:txXfrm rot="-5400000">
        <a:off x="4035710" y="5425673"/>
        <a:ext cx="7135289" cy="726567"/>
      </dsp:txXfrm>
    </dsp:sp>
    <dsp:sp modelId="{AFD33423-D225-4C92-9385-6219EE774B9A}">
      <dsp:nvSpPr>
        <dsp:cNvPr id="0" name=""/>
        <dsp:cNvSpPr/>
      </dsp:nvSpPr>
      <dsp:spPr>
        <a:xfrm>
          <a:off x="0" y="5285719"/>
          <a:ext cx="4035710" cy="1006474"/>
        </a:xfrm>
        <a:prstGeom prst="roundRect">
          <a:avLst/>
        </a:prstGeom>
        <a:solidFill>
          <a:schemeClr val="accent1">
            <a:shade val="80000"/>
            <a:hueOff val="0"/>
            <a:satOff val="-982"/>
            <a:lumOff val="2769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baseline="0"/>
            <a:t>НАУЧНО-ТЕХНИЧЕСКИЕ ФАКТОРЫ</a:t>
          </a:r>
          <a:endParaRPr lang="ru-RU" sz="2200" kern="1200"/>
        </a:p>
      </dsp:txBody>
      <dsp:txXfrm>
        <a:off x="49132" y="5334851"/>
        <a:ext cx="3937446" cy="9082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BDDD8-185E-4A7B-BFDE-1C6033682558}">
      <dsp:nvSpPr>
        <dsp:cNvPr id="0" name=""/>
        <dsp:cNvSpPr/>
      </dsp:nvSpPr>
      <dsp:spPr>
        <a:xfrm rot="5400000">
          <a:off x="7152063" y="-2995924"/>
          <a:ext cx="941889" cy="71745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Зрители (возраст, сфера интересов и деятельности, привычки и вкусы потребителей, отношение потребителя к контенту)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Рекламодатели (сфера деятельности, репутация фирмы, добросовестность, законность)</a:t>
          </a:r>
        </a:p>
      </dsp:txBody>
      <dsp:txXfrm rot="-5400000">
        <a:off x="4035710" y="166408"/>
        <a:ext cx="7128617" cy="849931"/>
      </dsp:txXfrm>
    </dsp:sp>
    <dsp:sp modelId="{53477F32-5EE1-4C20-BD9F-1BCA2198420E}">
      <dsp:nvSpPr>
        <dsp:cNvPr id="0" name=""/>
        <dsp:cNvSpPr/>
      </dsp:nvSpPr>
      <dsp:spPr>
        <a:xfrm>
          <a:off x="0" y="2692"/>
          <a:ext cx="4035710" cy="1177361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КЛИЕНТУРА</a:t>
          </a:r>
        </a:p>
      </dsp:txBody>
      <dsp:txXfrm>
        <a:off x="57474" y="60166"/>
        <a:ext cx="3920762" cy="1062413"/>
      </dsp:txXfrm>
    </dsp:sp>
    <dsp:sp modelId="{D3648673-4E33-4395-90F5-7D787C01CADF}">
      <dsp:nvSpPr>
        <dsp:cNvPr id="0" name=""/>
        <dsp:cNvSpPr/>
      </dsp:nvSpPr>
      <dsp:spPr>
        <a:xfrm rot="5400000">
          <a:off x="7152063" y="-1759694"/>
          <a:ext cx="941889" cy="71745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Мониторинг выгодной и качественной техники для трансляций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/>
            <a:t>Интернет-провайдеры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 err="1"/>
            <a:t>Инфоповоды</a:t>
          </a:r>
          <a:r>
            <a:rPr lang="ru-RU" sz="1300" kern="1200" dirty="0"/>
            <a:t>, тренды</a:t>
          </a:r>
        </a:p>
      </dsp:txBody>
      <dsp:txXfrm rot="-5400000">
        <a:off x="4035710" y="1402638"/>
        <a:ext cx="7128617" cy="849931"/>
      </dsp:txXfrm>
    </dsp:sp>
    <dsp:sp modelId="{D536A62B-3A95-4B82-B5E5-AFCD53D38E9E}">
      <dsp:nvSpPr>
        <dsp:cNvPr id="0" name=""/>
        <dsp:cNvSpPr/>
      </dsp:nvSpPr>
      <dsp:spPr>
        <a:xfrm>
          <a:off x="0" y="1238922"/>
          <a:ext cx="4035710" cy="1177361"/>
        </a:xfrm>
        <a:prstGeom prst="roundRect">
          <a:avLst/>
        </a:prstGeom>
        <a:solidFill>
          <a:schemeClr val="accent1">
            <a:shade val="80000"/>
            <a:hueOff val="0"/>
            <a:satOff val="-245"/>
            <a:lumOff val="6923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ПОСТАВЩИКИ</a:t>
          </a:r>
        </a:p>
      </dsp:txBody>
      <dsp:txXfrm>
        <a:off x="57474" y="1296396"/>
        <a:ext cx="3920762" cy="1062413"/>
      </dsp:txXfrm>
    </dsp:sp>
    <dsp:sp modelId="{1D4C26B7-3127-45BC-8F2A-74E0901F7EC2}">
      <dsp:nvSpPr>
        <dsp:cNvPr id="0" name=""/>
        <dsp:cNvSpPr/>
      </dsp:nvSpPr>
      <dsp:spPr>
        <a:xfrm rot="5400000">
          <a:off x="7152063" y="-523464"/>
          <a:ext cx="941889" cy="71745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Подписки и донаты (отключение монетизации, правила площадок)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Стоимость рекламных интеграций (мониторинг, наценка)</a:t>
          </a:r>
        </a:p>
      </dsp:txBody>
      <dsp:txXfrm rot="-5400000">
        <a:off x="4035710" y="2638868"/>
        <a:ext cx="7128617" cy="849931"/>
      </dsp:txXfrm>
    </dsp:sp>
    <dsp:sp modelId="{14654425-8C56-4FEC-A586-8C040AE0D336}">
      <dsp:nvSpPr>
        <dsp:cNvPr id="0" name=""/>
        <dsp:cNvSpPr/>
      </dsp:nvSpPr>
      <dsp:spPr>
        <a:xfrm>
          <a:off x="0" y="2475153"/>
          <a:ext cx="4035710" cy="1177361"/>
        </a:xfrm>
        <a:prstGeom prst="roundRect">
          <a:avLst/>
        </a:prstGeom>
        <a:solidFill>
          <a:schemeClr val="accent1">
            <a:shade val="80000"/>
            <a:hueOff val="0"/>
            <a:satOff val="-491"/>
            <a:lumOff val="13845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ТОРГОВЛЯ</a:t>
          </a:r>
        </a:p>
      </dsp:txBody>
      <dsp:txXfrm>
        <a:off x="57474" y="2532627"/>
        <a:ext cx="3920762" cy="1062413"/>
      </dsp:txXfrm>
    </dsp:sp>
    <dsp:sp modelId="{D925F186-14BC-47CF-B70A-DA969A56B996}">
      <dsp:nvSpPr>
        <dsp:cNvPr id="0" name=""/>
        <dsp:cNvSpPr/>
      </dsp:nvSpPr>
      <dsp:spPr>
        <a:xfrm rot="5400000">
          <a:off x="7152063" y="712765"/>
          <a:ext cx="941889" cy="71745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Соблюдение «расписания» трансляций, рекламных </a:t>
          </a:r>
          <a:r>
            <a:rPr lang="ru-RU" sz="1300" kern="1200" dirty="0" err="1"/>
            <a:t>дедлайнов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Мониторинг и анализ качества контента (его актуальность, </a:t>
          </a:r>
          <a:r>
            <a:rPr lang="ru-RU" sz="1300" kern="1200" dirty="0" err="1"/>
            <a:t>смотрибельность</a:t>
          </a:r>
          <a:r>
            <a:rPr lang="ru-RU" sz="1300" kern="1200" dirty="0"/>
            <a:t>, сравнение с более популярными конкурентами)</a:t>
          </a:r>
        </a:p>
      </dsp:txBody>
      <dsp:txXfrm rot="-5400000">
        <a:off x="4035710" y="3875098"/>
        <a:ext cx="7128617" cy="849931"/>
      </dsp:txXfrm>
    </dsp:sp>
    <dsp:sp modelId="{EE4DBB17-1BEC-4CD1-BBAC-16AEF1A1286F}">
      <dsp:nvSpPr>
        <dsp:cNvPr id="0" name=""/>
        <dsp:cNvSpPr/>
      </dsp:nvSpPr>
      <dsp:spPr>
        <a:xfrm>
          <a:off x="0" y="3711383"/>
          <a:ext cx="4035710" cy="1177361"/>
        </a:xfrm>
        <a:prstGeom prst="roundRect">
          <a:avLst/>
        </a:prstGeom>
        <a:solidFill>
          <a:schemeClr val="accent1">
            <a:shade val="80000"/>
            <a:hueOff val="0"/>
            <a:satOff val="-736"/>
            <a:lumOff val="20768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СБЫТОВОЙ/ПОСРЕДНИКИ</a:t>
          </a:r>
        </a:p>
      </dsp:txBody>
      <dsp:txXfrm>
        <a:off x="57474" y="3768857"/>
        <a:ext cx="3920762" cy="1062413"/>
      </dsp:txXfrm>
    </dsp:sp>
    <dsp:sp modelId="{1C3696F1-971E-4A94-A5E7-FEA737D99765}">
      <dsp:nvSpPr>
        <dsp:cNvPr id="0" name=""/>
        <dsp:cNvSpPr/>
      </dsp:nvSpPr>
      <dsp:spPr>
        <a:xfrm rot="5400000">
          <a:off x="7152063" y="1948995"/>
          <a:ext cx="941889" cy="71745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Площадки с контентом («переброс аудитории», активность на всех актуальных площадках)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Другие стримеры (уникальность контента, маркетинг)</a:t>
          </a:r>
        </a:p>
      </dsp:txBody>
      <dsp:txXfrm rot="-5400000">
        <a:off x="4035710" y="5111328"/>
        <a:ext cx="7128617" cy="849931"/>
      </dsp:txXfrm>
    </dsp:sp>
    <dsp:sp modelId="{25FCF9DB-7EE1-42AE-B88A-42352E21F3D1}">
      <dsp:nvSpPr>
        <dsp:cNvPr id="0" name=""/>
        <dsp:cNvSpPr/>
      </dsp:nvSpPr>
      <dsp:spPr>
        <a:xfrm>
          <a:off x="0" y="4947613"/>
          <a:ext cx="4035710" cy="1177361"/>
        </a:xfrm>
        <a:prstGeom prst="roundRect">
          <a:avLst/>
        </a:prstGeom>
        <a:solidFill>
          <a:schemeClr val="accent1">
            <a:shade val="80000"/>
            <a:hueOff val="0"/>
            <a:satOff val="-982"/>
            <a:lumOff val="2769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КОНКУРЕНТЫ</a:t>
          </a:r>
        </a:p>
      </dsp:txBody>
      <dsp:txXfrm>
        <a:off x="57474" y="5005087"/>
        <a:ext cx="3920762" cy="10624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BB98B-0ECA-4806-BB97-49D3FD5FACEA}">
      <dsp:nvSpPr>
        <dsp:cNvPr id="0" name=""/>
        <dsp:cNvSpPr/>
      </dsp:nvSpPr>
      <dsp:spPr>
        <a:xfrm>
          <a:off x="2364" y="0"/>
          <a:ext cx="2478434" cy="56170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Развлекательный контент</a:t>
          </a:r>
        </a:p>
      </dsp:txBody>
      <dsp:txXfrm>
        <a:off x="2364" y="2246810"/>
        <a:ext cx="2478434" cy="2246810"/>
      </dsp:txXfrm>
    </dsp:sp>
    <dsp:sp modelId="{0E49F92D-3997-481A-8495-1D4497F78776}">
      <dsp:nvSpPr>
        <dsp:cNvPr id="0" name=""/>
        <dsp:cNvSpPr/>
      </dsp:nvSpPr>
      <dsp:spPr>
        <a:xfrm>
          <a:off x="306347" y="337021"/>
          <a:ext cx="1870469" cy="1870469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9765" b="-14672"/>
          </a:stretch>
        </a:blip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2A9D5A-4AB0-4F9D-937C-8BCEB1E836C7}">
      <dsp:nvSpPr>
        <dsp:cNvPr id="0" name=""/>
        <dsp:cNvSpPr/>
      </dsp:nvSpPr>
      <dsp:spPr>
        <a:xfrm>
          <a:off x="2555152" y="0"/>
          <a:ext cx="2478434" cy="5617027"/>
        </a:xfrm>
        <a:prstGeom prst="roundRect">
          <a:avLst>
            <a:gd name="adj" fmla="val 10000"/>
          </a:avLst>
        </a:prstGeom>
        <a:solidFill>
          <a:schemeClr val="accent5">
            <a:hueOff val="-6356385"/>
            <a:satOff val="1676"/>
            <a:lumOff val="85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Подписки</a:t>
          </a:r>
        </a:p>
      </dsp:txBody>
      <dsp:txXfrm>
        <a:off x="2555152" y="2246810"/>
        <a:ext cx="2478434" cy="2246810"/>
      </dsp:txXfrm>
    </dsp:sp>
    <dsp:sp modelId="{69E08A5B-D523-46FA-94EA-337C48CA7F2C}">
      <dsp:nvSpPr>
        <dsp:cNvPr id="0" name=""/>
        <dsp:cNvSpPr/>
      </dsp:nvSpPr>
      <dsp:spPr>
        <a:xfrm>
          <a:off x="2859135" y="337021"/>
          <a:ext cx="1870469" cy="187046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C4675-66B8-429D-8F7B-B80B61452D8B}">
      <dsp:nvSpPr>
        <dsp:cNvPr id="0" name=""/>
        <dsp:cNvSpPr/>
      </dsp:nvSpPr>
      <dsp:spPr>
        <a:xfrm>
          <a:off x="5107940" y="0"/>
          <a:ext cx="2478434" cy="5617027"/>
        </a:xfrm>
        <a:prstGeom prst="roundRect">
          <a:avLst>
            <a:gd name="adj" fmla="val 10000"/>
          </a:avLst>
        </a:prstGeom>
        <a:solidFill>
          <a:schemeClr val="accent5">
            <a:hueOff val="-12712771"/>
            <a:satOff val="3353"/>
            <a:lumOff val="1699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Донаты</a:t>
          </a:r>
        </a:p>
      </dsp:txBody>
      <dsp:txXfrm>
        <a:off x="5107940" y="2246810"/>
        <a:ext cx="2478434" cy="2246810"/>
      </dsp:txXfrm>
    </dsp:sp>
    <dsp:sp modelId="{FE4CB3C3-779E-4296-8E98-8C11A0F30804}">
      <dsp:nvSpPr>
        <dsp:cNvPr id="0" name=""/>
        <dsp:cNvSpPr/>
      </dsp:nvSpPr>
      <dsp:spPr>
        <a:xfrm>
          <a:off x="5411923" y="337021"/>
          <a:ext cx="1870469" cy="1870469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1C5D03-8906-451E-9254-D26E9D35E469}">
      <dsp:nvSpPr>
        <dsp:cNvPr id="0" name=""/>
        <dsp:cNvSpPr/>
      </dsp:nvSpPr>
      <dsp:spPr>
        <a:xfrm>
          <a:off x="7660728" y="0"/>
          <a:ext cx="2478434" cy="5617027"/>
        </a:xfrm>
        <a:prstGeom prst="roundRect">
          <a:avLst>
            <a:gd name="adj" fmla="val 10000"/>
          </a:avLst>
        </a:prstGeom>
        <a:solidFill>
          <a:schemeClr val="accent5">
            <a:hueOff val="-19069156"/>
            <a:satOff val="5029"/>
            <a:lumOff val="2549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Реклама</a:t>
          </a:r>
        </a:p>
      </dsp:txBody>
      <dsp:txXfrm>
        <a:off x="7660728" y="2246810"/>
        <a:ext cx="2478434" cy="2246810"/>
      </dsp:txXfrm>
    </dsp:sp>
    <dsp:sp modelId="{7DEC27CA-4E56-45A1-BE0A-6735787E2634}">
      <dsp:nvSpPr>
        <dsp:cNvPr id="0" name=""/>
        <dsp:cNvSpPr/>
      </dsp:nvSpPr>
      <dsp:spPr>
        <a:xfrm>
          <a:off x="7964710" y="337021"/>
          <a:ext cx="1870469" cy="1870469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t="1" b="3738"/>
          </a:stretch>
        </a:blip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FE0614-F4BF-4025-AC3D-0AD662963855}">
      <dsp:nvSpPr>
        <dsp:cNvPr id="0" name=""/>
        <dsp:cNvSpPr/>
      </dsp:nvSpPr>
      <dsp:spPr>
        <a:xfrm>
          <a:off x="405661" y="4493621"/>
          <a:ext cx="9330205" cy="842554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7B53280-C90E-45DA-8BDB-4C2A0BC9CB88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823BED-889D-4675-B830-85EC3976F687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81102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DC3D60-024A-4801-A0C3-29C108CD2902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2F7FBCA-4BE8-4FB5-91BD-69C6AC6BDB5D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11236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F7FBCA-4BE8-4FB5-91BD-69C6AC6BDB5D}" type="slidenum">
              <a:rPr lang="ru-RU" noProof="1" smtClean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87554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2F7FBCA-4BE8-4FB5-91BD-69C6AC6BDB5D}" type="slidenum">
              <a:rPr lang="ru-RU" noProof="1" smtClean="0"/>
              <a:t>12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915603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F7FBCA-4BE8-4FB5-91BD-69C6AC6BDB5D}" type="slidenum">
              <a:rPr lang="ru-RU" noProof="1" smtClean="0"/>
              <a:t>21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596785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rtlCol="0"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 rtlCol="0"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rtl="0"/>
            <a:fld id="{1E0B5F0F-3A42-494A-8C22-C18A8EAE06D7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sp>
        <p:nvSpPr>
          <p:cNvPr id="7" name="Прямоугольник 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4E3A2C-AB9E-4AA3-89AF-EFDD7C830C60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261872" y="4800600"/>
            <a:ext cx="9418320" cy="1691640"/>
          </a:xfrm>
        </p:spPr>
        <p:txBody>
          <a:bodyPr rtlCol="0"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584E32-2C87-460D-9E2A-CDCE61793030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  <p:sp>
        <p:nvSpPr>
          <p:cNvPr id="7" name="Прямоугольник 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261872" y="1828800"/>
            <a:ext cx="4480560" cy="4351337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26480" y="1828800"/>
            <a:ext cx="4480560" cy="4351337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03EC2F-041D-4CF2-86D8-F0B0A674393E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261872" y="1713655"/>
            <a:ext cx="4480560" cy="7315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261872" y="2507550"/>
            <a:ext cx="4480560" cy="366465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26480" y="1713655"/>
            <a:ext cx="4480560" cy="731520"/>
          </a:xfrm>
        </p:spPr>
        <p:txBody>
          <a:bodyPr rtlCol="0"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26480" y="2507550"/>
            <a:ext cx="4480560" cy="366465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1D73CE-C401-4D04-9560-034A055CB90C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C1550E-F63F-4B80-B07F-C41DEB6C305D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906AA1-9020-4738-8076-27C655C98403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04267" y="685800"/>
            <a:ext cx="6079066" cy="548640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41248" y="2099734"/>
            <a:ext cx="3200400" cy="3810001"/>
          </a:xfrm>
        </p:spPr>
        <p:txBody>
          <a:bodyPr rtlCol="0"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847DE8-DA57-4BA5-AFA8-12EAB9D5EB1A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rtlCol="0"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4400" y="6108589"/>
            <a:ext cx="9982200" cy="5970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548A18-9E87-43F8-A1C0-3FC74948BE65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1DA459-704B-40E1-AD01-072DDB596BB7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762000" y="381000"/>
            <a:ext cx="7734300" cy="5897562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6B8660-9824-44AB-8B5D-553169A84577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D299D950-0B36-4B3E-8BAE-8806AC771179}" type="datetime1">
              <a:rPr lang="ru-RU" noProof="1" smtClean="0"/>
              <a:t>21.12.2023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arrrpli@gmail.com" TargetMode="External"/><Relationship Id="rId3" Type="http://schemas.openxmlformats.org/officeDocument/2006/relationships/image" Target="../media/image22.png"/><Relationship Id="rId7" Type="http://schemas.openxmlformats.org/officeDocument/2006/relationships/hyperlink" Target="mailto:Alinaragozina6@gmail.co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hyperlink" Target="https://t.me/vas_tyt_ne_zhdyt_i" TargetMode="External"/><Relationship Id="rId10" Type="http://schemas.openxmlformats.org/officeDocument/2006/relationships/hyperlink" Target="https://vk.com/idnafikk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vk.com/tvp1sh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E48B8D-7A59-42A4-A61B-B66E6063D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7013" y="0"/>
            <a:ext cx="2595047" cy="5047013"/>
          </a:xfrm>
        </p:spPr>
        <p:txBody>
          <a:bodyPr vert="wordArtVertRtl" wrap="square" lIns="180000" rtlCol="0" anchor="t" anchorCtr="1">
            <a:spAutoFit/>
          </a:bodyPr>
          <a:lstStyle/>
          <a:p>
            <a:r>
              <a:rPr lang="en-US" sz="6000" noProof="1"/>
              <a:t> </a:t>
            </a:r>
            <a:r>
              <a:rPr lang="en-US" sz="8800" noProof="1">
                <a:ln w="19050">
                  <a:solidFill>
                    <a:schemeClr val="bg1"/>
                  </a:solidFill>
                </a:ln>
              </a:rPr>
              <a:t>S&amp;K</a:t>
            </a:r>
            <a:endParaRPr lang="ru-RU" sz="8800" noProof="1">
              <a:ln w="19050">
                <a:solidFill>
                  <a:schemeClr val="bg1"/>
                </a:solidFill>
              </a:ln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871044-9D2C-42D1-8B31-E3D6F11C6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8441" y="5105574"/>
            <a:ext cx="3950503" cy="1691640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ru-RU" noProof="1">
                <a:solidFill>
                  <a:schemeClr val="tx1">
                    <a:lumMod val="85000"/>
                  </a:schemeClr>
                </a:solidFill>
              </a:rPr>
              <a:t>Выполнили студент</a:t>
            </a:r>
            <a:r>
              <a:rPr lang="en-US" noProof="1">
                <a:solidFill>
                  <a:schemeClr val="tx1">
                    <a:lumMod val="85000"/>
                  </a:schemeClr>
                </a:solidFill>
              </a:rPr>
              <a:t>s</a:t>
            </a:r>
            <a:r>
              <a:rPr lang="ru-RU" noProof="1">
                <a:solidFill>
                  <a:schemeClr val="tx1">
                    <a:lumMod val="85000"/>
                  </a:schemeClr>
                </a:solidFill>
              </a:rPr>
              <a:t> 3 курса: </a:t>
            </a:r>
          </a:p>
          <a:p>
            <a:pPr rtl="0"/>
            <a:r>
              <a:rPr lang="ru-RU" noProof="1">
                <a:solidFill>
                  <a:schemeClr val="tx1">
                    <a:lumMod val="85000"/>
                  </a:schemeClr>
                </a:solidFill>
              </a:rPr>
              <a:t>в роли </a:t>
            </a:r>
            <a:r>
              <a:rPr lang="en-US" noProof="1">
                <a:solidFill>
                  <a:schemeClr val="tx1">
                    <a:lumMod val="85000"/>
                  </a:schemeClr>
                </a:solidFill>
              </a:rPr>
              <a:t>savage – </a:t>
            </a:r>
            <a:r>
              <a:rPr lang="ru-RU" noProof="1">
                <a:solidFill>
                  <a:schemeClr val="tx1">
                    <a:lumMod val="85000"/>
                  </a:schemeClr>
                </a:solidFill>
              </a:rPr>
              <a:t>Алина Рагозина;</a:t>
            </a:r>
          </a:p>
          <a:p>
            <a:pPr rtl="0"/>
            <a:r>
              <a:rPr lang="ru-RU" noProof="1">
                <a:solidFill>
                  <a:schemeClr val="tx1">
                    <a:lumMod val="85000"/>
                  </a:schemeClr>
                </a:solidFill>
              </a:rPr>
              <a:t>в роли </a:t>
            </a:r>
            <a:r>
              <a:rPr lang="en-US" noProof="1">
                <a:solidFill>
                  <a:schemeClr val="tx1">
                    <a:lumMod val="85000"/>
                  </a:schemeClr>
                </a:solidFill>
              </a:rPr>
              <a:t>kekich – </a:t>
            </a:r>
            <a:r>
              <a:rPr lang="ru-RU" noProof="1">
                <a:solidFill>
                  <a:schemeClr val="tx1">
                    <a:lumMod val="85000"/>
                  </a:schemeClr>
                </a:solidFill>
              </a:rPr>
              <a:t>Плишкина Екатерина.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76" y="2247404"/>
            <a:ext cx="3689632" cy="207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41" y="380010"/>
            <a:ext cx="3916216" cy="220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627" y="4787466"/>
            <a:ext cx="3572885" cy="2009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627" y="2689760"/>
            <a:ext cx="3578530" cy="2012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76" y="0"/>
            <a:ext cx="3678711" cy="206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93" y="4465327"/>
            <a:ext cx="3715293" cy="2089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664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10236530" cy="914400"/>
          </a:xfrm>
        </p:spPr>
        <p:txBody>
          <a:bodyPr/>
          <a:lstStyle/>
          <a:p>
            <a:r>
              <a:rPr lang="ru-RU" dirty="0"/>
              <a:t>Потоковое онлайн-вещание через платформу </a:t>
            </a:r>
            <a:r>
              <a:rPr lang="ru-RU" dirty="0" err="1"/>
              <a:t>twitch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Развитие личного бренда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7" b="432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7821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9343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634" y="163880"/>
            <a:ext cx="10972800" cy="13255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Добро пожаловать уважаемые зрители!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>Мы рады приветствовать Вас на презентации данного шедевра. Для начала стоит объяснить почему данный проект шедевр: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Канал </a:t>
            </a:r>
            <a:r>
              <a:rPr lang="en-US" sz="2400" dirty="0">
                <a:solidFill>
                  <a:schemeClr val="bg1"/>
                </a:solidFill>
              </a:rPr>
              <a:t>S&amp;K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41238" y="2483799"/>
            <a:ext cx="4480560" cy="366465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Задумка и сюжет 10/10</a:t>
            </a:r>
          </a:p>
          <a:p>
            <a:r>
              <a:rPr lang="ru-RU" dirty="0">
                <a:solidFill>
                  <a:schemeClr val="bg1"/>
                </a:solidFill>
              </a:rPr>
              <a:t>Диалоги 1000/10</a:t>
            </a:r>
          </a:p>
          <a:p>
            <a:r>
              <a:rPr lang="ru-RU" dirty="0">
                <a:solidFill>
                  <a:schemeClr val="bg1"/>
                </a:solidFill>
              </a:rPr>
              <a:t>Съемка (композиция кадра) 100500/10</a:t>
            </a:r>
          </a:p>
          <a:p>
            <a:r>
              <a:rPr lang="ru-RU" dirty="0">
                <a:solidFill>
                  <a:schemeClr val="bg1"/>
                </a:solidFill>
              </a:rPr>
              <a:t>Оригинальность 1000000000000000000/10</a:t>
            </a:r>
          </a:p>
          <a:p>
            <a:r>
              <a:rPr lang="ru-RU" dirty="0">
                <a:solidFill>
                  <a:schemeClr val="bg1"/>
                </a:solidFill>
              </a:rPr>
              <a:t>Эмоции 12345678/10</a:t>
            </a:r>
          </a:p>
          <a:p>
            <a:r>
              <a:rPr lang="ru-RU" dirty="0">
                <a:solidFill>
                  <a:schemeClr val="bg1"/>
                </a:solidFill>
              </a:rPr>
              <a:t>Игра актеров 100000000000000000000000000000000000000/10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99613" y="1713655"/>
            <a:ext cx="4480560" cy="731520"/>
          </a:xfrm>
        </p:spPr>
        <p:txBody>
          <a:bodyPr>
            <a:no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Другие </a:t>
            </a:r>
            <a:r>
              <a:rPr lang="ru-RU" sz="2400" dirty="0" err="1">
                <a:solidFill>
                  <a:schemeClr val="bg1"/>
                </a:solidFill>
              </a:rPr>
              <a:t>стримерские</a:t>
            </a:r>
            <a:r>
              <a:rPr lang="ru-RU" sz="2400" dirty="0">
                <a:solidFill>
                  <a:schemeClr val="bg1"/>
                </a:solidFill>
              </a:rPr>
              <a:t> каналы.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87737" y="2543176"/>
            <a:ext cx="4480560" cy="3664650"/>
          </a:xfrm>
        </p:spPr>
        <p:txBody>
          <a:bodyPr/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Задумка и сюжет 8/10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Диалоги примерно 4/10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Съемка 10/10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Оригинальность 1/10 (все украли у нас)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Эмоции 5/10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Игра актеров -1/10</a:t>
            </a:r>
          </a:p>
        </p:txBody>
      </p:sp>
    </p:spTree>
    <p:extLst>
      <p:ext uri="{BB962C8B-B14F-4D97-AF65-F5344CB8AC3E}">
        <p14:creationId xmlns:p14="http://schemas.microsoft.com/office/powerpoint/2010/main" val="145642171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093" y="92628"/>
            <a:ext cx="3357629" cy="1154281"/>
          </a:xfrm>
        </p:spPr>
        <p:txBody>
          <a:bodyPr/>
          <a:lstStyle/>
          <a:p>
            <a:r>
              <a:rPr lang="ru-RU" dirty="0"/>
              <a:t>ТИМЕЙТЫ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216" y="1389413"/>
            <a:ext cx="5250183" cy="5468587"/>
          </a:xfrm>
        </p:spPr>
      </p:pic>
      <p:sp>
        <p:nvSpPr>
          <p:cNvPr id="7" name="Выноска-облако 6"/>
          <p:cNvSpPr/>
          <p:nvPr/>
        </p:nvSpPr>
        <p:spPr>
          <a:xfrm>
            <a:off x="8573984" y="308759"/>
            <a:ext cx="3724894" cy="3111335"/>
          </a:xfrm>
          <a:prstGeom prst="cloudCallout">
            <a:avLst>
              <a:gd name="adj1" fmla="val -68654"/>
              <a:gd name="adj2" fmla="val 560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Екатерина 21 год любит </a:t>
            </a:r>
            <a:r>
              <a:rPr lang="ru-RU" dirty="0" err="1"/>
              <a:t>мемы</a:t>
            </a:r>
            <a:r>
              <a:rPr lang="ru-RU" dirty="0"/>
              <a:t> и</a:t>
            </a:r>
          </a:p>
          <a:p>
            <a:pPr algn="ctr"/>
            <a:r>
              <a:rPr lang="ru-RU" dirty="0"/>
              <a:t>непрактичные идеи (оптимист)</a:t>
            </a:r>
          </a:p>
          <a:p>
            <a:pPr algn="ctr"/>
            <a:r>
              <a:rPr lang="ru-RU" dirty="0"/>
              <a:t>Роль: Генератор идей/критик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ctr"/>
            <a:endParaRPr lang="ru-RU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0" y="4482936"/>
            <a:ext cx="3408218" cy="2375064"/>
          </a:xfrm>
          <a:prstGeom prst="cloudCallout">
            <a:avLst>
              <a:gd name="adj1" fmla="val 53035"/>
              <a:gd name="adj2" fmla="val -58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Алина 20 лет любит свою кошку </a:t>
            </a:r>
            <a:r>
              <a:rPr lang="ru-RU" dirty="0" err="1"/>
              <a:t>Тасю</a:t>
            </a:r>
            <a:r>
              <a:rPr lang="ru-RU" dirty="0"/>
              <a:t> и </a:t>
            </a:r>
            <a:r>
              <a:rPr lang="ru-RU" dirty="0" err="1"/>
              <a:t>душнить</a:t>
            </a:r>
            <a:r>
              <a:rPr lang="ru-RU" dirty="0"/>
              <a:t> (пессимист)</a:t>
            </a:r>
          </a:p>
          <a:p>
            <a:pPr algn="ctr"/>
            <a:r>
              <a:rPr lang="ru-RU" dirty="0"/>
              <a:t>Роль: Контролер/критик</a:t>
            </a:r>
            <a:endParaRPr lang="ru-RU" sz="16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791407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6" y="299952"/>
            <a:ext cx="5320146" cy="495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3175" y="5291463"/>
            <a:ext cx="79327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Наш герб. </a:t>
            </a:r>
          </a:p>
          <a:p>
            <a:pPr algn="ctr"/>
            <a:r>
              <a:rPr lang="ru-RU" dirty="0"/>
              <a:t>За основу взята игра под названием </a:t>
            </a:r>
            <a:r>
              <a:rPr lang="en-AU" dirty="0"/>
              <a:t>Unravel Two – </a:t>
            </a:r>
            <a:r>
              <a:rPr lang="ru-RU" dirty="0"/>
              <a:t>игра на двоих, которая основана на совместной командной работе и взаимовыручке </a:t>
            </a:r>
          </a:p>
          <a:p>
            <a:pPr algn="ctr"/>
            <a:r>
              <a:rPr lang="ru-RU" sz="1200" dirty="0" err="1"/>
              <a:t>П.с</a:t>
            </a:r>
            <a:r>
              <a:rPr lang="ru-RU" sz="1200" dirty="0"/>
              <a:t>. мы её прошли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18907" y="-142504"/>
            <a:ext cx="5581404" cy="54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987637" y="2351314"/>
            <a:ext cx="1282534" cy="866899"/>
          </a:xfrm>
          <a:prstGeom prst="wedgeRoundRectCallout">
            <a:avLst>
              <a:gd name="adj1" fmla="val 71096"/>
              <a:gd name="adj2" fmla="val -1154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/>
              <a:t>Воспользуйтесь зеркалом</a:t>
            </a:r>
          </a:p>
        </p:txBody>
      </p:sp>
    </p:spTree>
    <p:extLst>
      <p:ext uri="{BB962C8B-B14F-4D97-AF65-F5344CB8AC3E}">
        <p14:creationId xmlns:p14="http://schemas.microsoft.com/office/powerpoint/2010/main" val="26143461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754" y="201880"/>
            <a:ext cx="3916235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3600" dirty="0">
                <a:latin typeface="+mj-lt"/>
              </a:rPr>
              <a:t>Г И П О Т Е З А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80759054"/>
              </p:ext>
            </p:extLst>
          </p:nvPr>
        </p:nvGraphicFramePr>
        <p:xfrm>
          <a:off x="332510" y="1307484"/>
          <a:ext cx="10937174" cy="5188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0254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692640" cy="1325562"/>
          </a:xfrm>
        </p:spPr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20041"/>
            <a:ext cx="8595360" cy="4351337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Бу́стер</a:t>
            </a:r>
            <a:r>
              <a:rPr lang="ru-RU" dirty="0"/>
              <a:t> (англ. </a:t>
            </a:r>
            <a:r>
              <a:rPr lang="ru-RU" dirty="0" err="1"/>
              <a:t>Buster</a:t>
            </a:r>
            <a:r>
              <a:rPr lang="ru-RU" dirty="0"/>
              <a:t>; настоящее имя — </a:t>
            </a:r>
            <a:r>
              <a:rPr lang="ru-RU" dirty="0" err="1"/>
              <a:t>Вячесла́в</a:t>
            </a:r>
            <a:r>
              <a:rPr lang="ru-RU" dirty="0"/>
              <a:t> </a:t>
            </a:r>
            <a:r>
              <a:rPr lang="ru-RU" dirty="0" err="1"/>
              <a:t>Андре́евич</a:t>
            </a:r>
            <a:r>
              <a:rPr lang="ru-RU" dirty="0"/>
              <a:t> </a:t>
            </a:r>
            <a:r>
              <a:rPr lang="ru-RU" dirty="0" err="1"/>
              <a:t>Лео́нтьев</a:t>
            </a:r>
            <a:r>
              <a:rPr lang="ru-RU" dirty="0"/>
              <a:t>; род. 25 февраля 1997, Москва) — российский </a:t>
            </a:r>
            <a:r>
              <a:rPr lang="ru-RU" dirty="0" err="1"/>
              <a:t>видеоблогер</a:t>
            </a:r>
            <a:r>
              <a:rPr lang="ru-RU" dirty="0"/>
              <a:t>, стример и </a:t>
            </a:r>
            <a:r>
              <a:rPr lang="ru-RU" dirty="0" err="1"/>
              <a:t>летсплейщик</a:t>
            </a:r>
            <a:r>
              <a:rPr lang="ru-RU" dirty="0"/>
              <a:t>. Создатель и владелец одноимённого </a:t>
            </a:r>
            <a:r>
              <a:rPr lang="ru-RU" dirty="0" err="1"/>
              <a:t>YouTube</a:t>
            </a:r>
            <a:r>
              <a:rPr lang="ru-RU" dirty="0"/>
              <a:t>-канала «Бустер» и </a:t>
            </a:r>
            <a:r>
              <a:rPr lang="ru-RU" dirty="0" err="1"/>
              <a:t>Twitch</a:t>
            </a:r>
            <a:r>
              <a:rPr lang="ru-RU" dirty="0"/>
              <a:t>-канала «</a:t>
            </a:r>
            <a:r>
              <a:rPr lang="ru-RU" dirty="0" err="1"/>
              <a:t>Buster</a:t>
            </a:r>
            <a:r>
              <a:rPr lang="ru-RU" dirty="0"/>
              <a:t>». Победитель 2021 года в рейтинге «20 самых перспективных россиян до 30 лет» по версии </a:t>
            </a:r>
            <a:r>
              <a:rPr lang="ru-RU" dirty="0" err="1"/>
              <a:t>Forbes</a:t>
            </a:r>
            <a:r>
              <a:rPr lang="ru-RU" dirty="0"/>
              <a:t> в категории «Новые медиа»</a:t>
            </a:r>
          </a:p>
          <a:p>
            <a:r>
              <a:rPr lang="ru-RU" dirty="0"/>
              <a:t>Вадим Казаков — популярный </a:t>
            </a:r>
            <a:r>
              <a:rPr lang="ru-RU" dirty="0" err="1"/>
              <a:t>блогер</a:t>
            </a:r>
            <a:r>
              <a:rPr lang="ru-RU" dirty="0"/>
              <a:t> в интернете, играет на платформе </a:t>
            </a:r>
            <a:r>
              <a:rPr lang="ru-RU" dirty="0" err="1"/>
              <a:t>twitch</a:t>
            </a:r>
            <a:r>
              <a:rPr lang="ru-RU" dirty="0"/>
              <a:t> под псевдонимом </a:t>
            </a:r>
            <a:r>
              <a:rPr lang="ru-RU" dirty="0" err="1"/>
              <a:t>Evelone</a:t>
            </a:r>
            <a:r>
              <a:rPr lang="ru-RU" dirty="0"/>
              <a:t>. Многие его просто называют </a:t>
            </a:r>
            <a:r>
              <a:rPr lang="ru-RU" dirty="0" err="1"/>
              <a:t>Эвелон</a:t>
            </a:r>
            <a:r>
              <a:rPr lang="ru-RU" dirty="0"/>
              <a:t>. Он начинал свои </a:t>
            </a:r>
            <a:r>
              <a:rPr lang="ru-RU" dirty="0" err="1"/>
              <a:t>стримы</a:t>
            </a:r>
            <a:r>
              <a:rPr lang="ru-RU" dirty="0"/>
              <a:t> с игры CS:GO где преуспел и показывал свои хорошие навыки игры.</a:t>
            </a:r>
          </a:p>
          <a:p>
            <a:r>
              <a:rPr lang="ru-RU" dirty="0"/>
              <a:t>Феликс </a:t>
            </a:r>
            <a:r>
              <a:rPr lang="ru-RU" dirty="0" err="1"/>
              <a:t>Лянжель</a:t>
            </a:r>
            <a:r>
              <a:rPr lang="ru-RU" dirty="0"/>
              <a:t> (фр. </a:t>
            </a:r>
            <a:r>
              <a:rPr lang="ru-RU" dirty="0" err="1"/>
              <a:t>Felix</a:t>
            </a:r>
            <a:r>
              <a:rPr lang="ru-RU" dirty="0"/>
              <a:t> </a:t>
            </a:r>
            <a:r>
              <a:rPr lang="ru-RU" dirty="0" err="1"/>
              <a:t>Lengyel</a:t>
            </a:r>
            <a:r>
              <a:rPr lang="ru-RU" dirty="0"/>
              <a:t>, французское произношение: ​[</a:t>
            </a:r>
            <a:r>
              <a:rPr lang="ru-RU" dirty="0" err="1"/>
              <a:t>feliks</a:t>
            </a:r>
            <a:r>
              <a:rPr lang="ru-RU" dirty="0"/>
              <a:t> </a:t>
            </a:r>
            <a:r>
              <a:rPr lang="ru-RU" dirty="0" err="1"/>
              <a:t>lɑ̃ʒɛl</a:t>
            </a:r>
            <a:r>
              <a:rPr lang="ru-RU" dirty="0"/>
              <a:t>]; более известный под онлайн-псевдонимом </a:t>
            </a:r>
            <a:r>
              <a:rPr lang="ru-RU" dirty="0" err="1"/>
              <a:t>xQc</a:t>
            </a:r>
            <a:r>
              <a:rPr lang="ru-RU" dirty="0"/>
              <a:t> или </a:t>
            </a:r>
            <a:r>
              <a:rPr lang="ru-RU" dirty="0" err="1"/>
              <a:t>xQcOW</a:t>
            </a:r>
            <a:r>
              <a:rPr lang="ru-RU" dirty="0"/>
              <a:t>) — канадский интернет-стример и бывший профессиональный игрок в </a:t>
            </a:r>
            <a:r>
              <a:rPr lang="ru-RU" dirty="0" err="1"/>
              <a:t>Overwatch</a:t>
            </a:r>
            <a:r>
              <a:rPr lang="ru-RU" dirty="0"/>
              <a:t>. По состоянию на декабрь 2023 года канал </a:t>
            </a:r>
            <a:r>
              <a:rPr lang="ru-RU" dirty="0" err="1"/>
              <a:t>xQc</a:t>
            </a:r>
            <a:r>
              <a:rPr lang="ru-RU" dirty="0"/>
              <a:t> входит в топ-5 самых популярных на платформе </a:t>
            </a:r>
            <a:r>
              <a:rPr lang="ru-RU" dirty="0" err="1"/>
              <a:t>Twitch</a:t>
            </a:r>
            <a:r>
              <a:rPr lang="ru-RU" dirty="0"/>
              <a:t>.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072" y="2733288"/>
            <a:ext cx="2210614" cy="221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6" b="10547"/>
          <a:stretch/>
        </p:blipFill>
        <p:spPr bwMode="auto">
          <a:xfrm>
            <a:off x="8587448" y="748144"/>
            <a:ext cx="2942687" cy="1733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448" y="5115090"/>
            <a:ext cx="3098507" cy="174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59356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156364" cy="1325562"/>
          </a:xfrm>
        </p:spPr>
        <p:txBody>
          <a:bodyPr>
            <a:normAutofit/>
          </a:bodyPr>
          <a:lstStyle/>
          <a:p>
            <a:r>
              <a:rPr lang="ru-RU" sz="4000" dirty="0"/>
              <a:t>КОНКУРЕНТЫ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833838"/>
              </p:ext>
            </p:extLst>
          </p:nvPr>
        </p:nvGraphicFramePr>
        <p:xfrm>
          <a:off x="-2" y="1824345"/>
          <a:ext cx="11257810" cy="494458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84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2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45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0296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Критерии конкурентного анализа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 gridSpan="3"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Конкуренты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445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Выбранные территории (Федеральный округ/Территория)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15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Орг</a:t>
                      </a:r>
                      <a:r>
                        <a:rPr lang="ru-RU" sz="1200" dirty="0">
                          <a:effectLst/>
                        </a:rPr>
                        <a:t> форма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ИП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ИП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ИП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15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Наименование компании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buster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Evelone192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xQc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031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Ссылка на сайт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https://www.twitch.tv/buster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https://www.twitch.tv/evelone192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https</a:t>
                      </a:r>
                      <a:r>
                        <a:rPr lang="ru-RU" sz="1200" dirty="0">
                          <a:effectLst/>
                        </a:rPr>
                        <a:t>://</a:t>
                      </a:r>
                      <a:r>
                        <a:rPr lang="en-US" sz="1200" dirty="0">
                          <a:effectLst/>
                        </a:rPr>
                        <a:t>www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twitch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r>
                        <a:rPr lang="en-US" sz="1200" dirty="0" err="1">
                          <a:effectLst/>
                        </a:rPr>
                        <a:t>tv</a:t>
                      </a:r>
                      <a:r>
                        <a:rPr lang="ru-RU" sz="1200" dirty="0">
                          <a:effectLst/>
                        </a:rPr>
                        <a:t>/</a:t>
                      </a:r>
                      <a:r>
                        <a:rPr lang="en-US" sz="1200" dirty="0" err="1">
                          <a:effectLst/>
                        </a:rPr>
                        <a:t>xqc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0445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Обороты компаний конкурентов по годам (зрители/потребители)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Среднее число зрителей на трансляции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Среднее число зрителей на трансляции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Среднее число зрителей на трансляции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015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23000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928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18000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015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27000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8059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Прибыль руб. в 2022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30-40 </a:t>
                      </a:r>
                      <a:r>
                        <a:rPr lang="ru-RU" sz="1200" dirty="0">
                          <a:effectLst/>
                        </a:rPr>
                        <a:t>млн. в год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20-40 млн. в год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100-300 млн. в год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5045"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рынка (подписчики/среднее кол-во зрителей на платформе в год)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280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Темпы роста компании (по зрителям)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117,4%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115%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171%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798" marR="64798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817" y="0"/>
            <a:ext cx="1772835" cy="1772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6" b="10547"/>
          <a:stretch/>
        </p:blipFill>
        <p:spPr bwMode="auto">
          <a:xfrm>
            <a:off x="4061657" y="494310"/>
            <a:ext cx="2257404" cy="1330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294" y="520003"/>
            <a:ext cx="2219734" cy="124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26275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132613" cy="1325562"/>
          </a:xfrm>
        </p:spPr>
        <p:txBody>
          <a:bodyPr>
            <a:normAutofit/>
          </a:bodyPr>
          <a:lstStyle/>
          <a:p>
            <a:r>
              <a:rPr lang="ru-RU" sz="4000" dirty="0"/>
              <a:t>КОНКУРЕНТЫ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880" y="59253"/>
            <a:ext cx="1247329" cy="1247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6" b="10547"/>
          <a:stretch/>
        </p:blipFill>
        <p:spPr bwMode="auto">
          <a:xfrm>
            <a:off x="4085405" y="158245"/>
            <a:ext cx="1781005" cy="1049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742" y="108748"/>
            <a:ext cx="2041488" cy="114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543369"/>
              </p:ext>
            </p:extLst>
          </p:nvPr>
        </p:nvGraphicFramePr>
        <p:xfrm>
          <a:off x="1" y="1306584"/>
          <a:ext cx="11210305" cy="556757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71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5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20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1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8749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Общее описание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Оказание услуг рекламы; производство развлекательного контента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Оказание услуг рекламы; производство развлекательного контента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Оказание услуг рекламы; производство развлекательного контента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2187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Перечень продукции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Реклама (любой «белый» бренд);</a:t>
                      </a: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Контент (игровой, шуточный, организация соревнований)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Реклама (любой «белый» бренд);</a:t>
                      </a: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Контент (игровой, шуточный, организация соревнований, проведение шоу с </a:t>
                      </a:r>
                      <a:r>
                        <a:rPr lang="ru-RU" sz="1000" dirty="0" err="1">
                          <a:effectLst/>
                        </a:rPr>
                        <a:t>медийными</a:t>
                      </a:r>
                      <a:r>
                        <a:rPr lang="ru-RU" sz="1000" dirty="0">
                          <a:effectLst/>
                        </a:rPr>
                        <a:t> личностями (своя игра и т.д.), подкасты)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Реклама (любой «белый» бренд);</a:t>
                      </a:r>
                    </a:p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Контент (игровой, шуточный)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141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Наличие торговых марок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Мерч «</a:t>
                      </a:r>
                      <a:r>
                        <a:rPr lang="en-US" sz="1000">
                          <a:effectLst/>
                        </a:rPr>
                        <a:t>xQc</a:t>
                      </a:r>
                      <a:r>
                        <a:rPr lang="ru-RU" sz="1000">
                          <a:effectLst/>
                        </a:rPr>
                        <a:t>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141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Сервисы и доп услуги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Компьютерный клуб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2091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Партнеры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Twitch</a:t>
                      </a:r>
                      <a:endParaRPr lang="ru-RU" sz="1000">
                        <a:effectLst/>
                      </a:endParaRP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Youtube</a:t>
                      </a:r>
                      <a:endParaRPr lang="ru-RU" sz="1000">
                        <a:effectLst/>
                      </a:endParaRP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Рекламные партнеры на данный момент</a:t>
                      </a:r>
                      <a:r>
                        <a:rPr lang="en-US" sz="1000">
                          <a:effectLst/>
                        </a:rPr>
                        <a:t>: Yota, Winline, BATTLE Pass, LIT ENERGY, Majestic.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Twitch</a:t>
                      </a:r>
                      <a:endParaRPr lang="ru-RU" sz="1000" dirty="0">
                        <a:effectLst/>
                      </a:endParaRP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Twitch</a:t>
                      </a:r>
                      <a:endParaRPr lang="ru-RU" sz="1000" dirty="0">
                        <a:effectLst/>
                      </a:endParaRPr>
                    </a:p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Youtube</a:t>
                      </a:r>
                      <a:endParaRPr lang="ru-RU" sz="1000" dirty="0">
                        <a:effectLst/>
                      </a:endParaRPr>
                    </a:p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Kick</a:t>
                      </a:r>
                      <a:endParaRPr lang="ru-RU" sz="1000" dirty="0">
                        <a:effectLst/>
                      </a:endParaRPr>
                    </a:p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030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Наличие производства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Контент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Контент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Контент</a:t>
                      </a: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Мерч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46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Дислокация производственной площадки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Россия, Москва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Европа; Турция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Мерч</a:t>
                      </a:r>
                      <a:r>
                        <a:rPr lang="en-US" sz="1000" dirty="0">
                          <a:effectLst/>
                        </a:rPr>
                        <a:t>: 6 rue Léon </a:t>
                      </a:r>
                      <a:r>
                        <a:rPr lang="en-US" sz="1000" dirty="0" err="1">
                          <a:effectLst/>
                        </a:rPr>
                        <a:t>Cogniet</a:t>
                      </a:r>
                      <a:r>
                        <a:rPr lang="en-US" sz="1000" dirty="0">
                          <a:effectLst/>
                        </a:rPr>
                        <a:t> 75017 Paris, FRANCE.</a:t>
                      </a:r>
                      <a:endParaRPr lang="ru-RU" sz="1000" dirty="0">
                        <a:effectLst/>
                      </a:endParaRPr>
                    </a:p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Контент – Квебек, Канада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46875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Мероприятия по стимулированию спроса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Контент (новые инфоповоды, актуальные игры и т.п.);</a:t>
                      </a: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Реклама (повышение количества зрителей, активность на других площадках, упоминания желаемых марок, предложения бартера)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Контент (актуальные игры и т.п., разнообразие контента (игры, путешествия, разговоры));</a:t>
                      </a: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Реклама (повышение количества зрителей, упоминания желаемых марок, предложения бартера)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Контент (</a:t>
                      </a:r>
                      <a:r>
                        <a:rPr lang="ru-RU" sz="1000" dirty="0" err="1">
                          <a:effectLst/>
                        </a:rPr>
                        <a:t>киберспорт</a:t>
                      </a:r>
                      <a:r>
                        <a:rPr lang="ru-RU" sz="1000" dirty="0">
                          <a:effectLst/>
                        </a:rPr>
                        <a:t>);</a:t>
                      </a:r>
                    </a:p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Реклама (-)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3141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дилеров/посредников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7015">
                <a:tc>
                  <a:txBody>
                    <a:bodyPr/>
                    <a:lstStyle/>
                    <a:p>
                      <a:pPr indent="-127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Локация дилеров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tc>
                  <a:txBody>
                    <a:bodyPr/>
                    <a:lstStyle/>
                    <a:p>
                      <a:pPr indent="-127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Париж, Франция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456" marR="46456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87972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150930" cy="510639"/>
          </a:xfrm>
        </p:spPr>
        <p:txBody>
          <a:bodyPr>
            <a:noAutofit/>
          </a:bodyPr>
          <a:lstStyle/>
          <a:p>
            <a:r>
              <a:rPr lang="ru-RU" sz="3200" dirty="0"/>
              <a:t>ВЛИЯНИЕ ФАКТОРОВ МАКРОСРЕДЫ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85089"/>
              </p:ext>
            </p:extLst>
          </p:nvPr>
        </p:nvGraphicFramePr>
        <p:xfrm>
          <a:off x="1" y="475013"/>
          <a:ext cx="11210306" cy="6293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161092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8754"/>
            <a:ext cx="11150930" cy="510639"/>
          </a:xfrm>
        </p:spPr>
        <p:txBody>
          <a:bodyPr>
            <a:noAutofit/>
          </a:bodyPr>
          <a:lstStyle/>
          <a:p>
            <a:r>
              <a:rPr lang="ru-RU" sz="3200" dirty="0"/>
              <a:t>ВЛИЯНИЕ ФАКТОРОВ МИКРОСРЕДЫ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186352"/>
              </p:ext>
            </p:extLst>
          </p:nvPr>
        </p:nvGraphicFramePr>
        <p:xfrm>
          <a:off x="0" y="641268"/>
          <a:ext cx="11210307" cy="6127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999960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281558" cy="427512"/>
          </a:xfrm>
        </p:spPr>
        <p:txBody>
          <a:bodyPr>
            <a:normAutofit/>
          </a:bodyPr>
          <a:lstStyle/>
          <a:p>
            <a:r>
              <a:rPr lang="ru-RU" sz="2400" dirty="0"/>
              <a:t>Оценка размера рынка по методике: PAM, TAM, SAM, SOM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695698"/>
              </p:ext>
            </p:extLst>
          </p:nvPr>
        </p:nvGraphicFramePr>
        <p:xfrm>
          <a:off x="1" y="510640"/>
          <a:ext cx="12191998" cy="64085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711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3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4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8437">
                <a:tc rowSpan="2" gridSpan="2"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Формулирование рынка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Итоги оценки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6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Сверху-вниз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030"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Отрасль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Целевая аудитория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TAM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Формулировка рынка на разных уровнях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1072"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Развлечения, реклама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Зрители в возрасте 10-45 лет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Рекламодатели (другие компании)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1. 200,000 * 20 = 4,000,000 р. (кол-во русскоязычных зрителей * цена </a:t>
                      </a:r>
                      <a:r>
                        <a:rPr lang="ru-RU" sz="1100" dirty="0" err="1">
                          <a:effectLst/>
                        </a:rPr>
                        <a:t>доната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 200,000 * 130 = 26,000,000 р. (кол-во русскоязычных зрителей * цена подписки)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 122 * 10,000 = 1,220,000 р. (кол-во рекламодателей * цена рекламы)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TAM: прибыль с людей, смотрящих </a:t>
                      </a:r>
                      <a:r>
                        <a:rPr lang="ru-RU" sz="1100" dirty="0" err="1">
                          <a:effectLst/>
                        </a:rPr>
                        <a:t>твич</a:t>
                      </a:r>
                      <a:r>
                        <a:rPr lang="ru-RU" sz="1100" dirty="0">
                          <a:effectLst/>
                        </a:rPr>
                        <a:t> в России / покупающих рекламу на </a:t>
                      </a:r>
                      <a:r>
                        <a:rPr lang="ru-RU" sz="1100" dirty="0" err="1">
                          <a:effectLst/>
                        </a:rPr>
                        <a:t>твиче</a:t>
                      </a:r>
                      <a:endParaRPr lang="ru-RU" sz="1100" dirty="0">
                        <a:effectLst/>
                      </a:endParaRPr>
                    </a:p>
                    <a:p>
                      <a:pPr indent="-635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SAM: прибыль с людей, познакомившихся с нашим каналом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SOM: прибыль с постоянных зрителей / рекламодателей нашего канала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030"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География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Конечный продукт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SAM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Результат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0389"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Россия и СНГ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Контент / рекламные услуги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Предполагаем что 10% зрителей познакомятся с нашим каналом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"/>
                      </a:pPr>
                      <a:r>
                        <a:rPr lang="ru-RU" sz="1100" dirty="0">
                          <a:effectLst/>
                        </a:rPr>
                        <a:t>0,1 * 200,000 = 20,000 зрителей (допустим наши бесплатные подписчики - </a:t>
                      </a:r>
                      <a:r>
                        <a:rPr lang="ru-RU" sz="1100" dirty="0" err="1">
                          <a:effectLst/>
                        </a:rPr>
                        <a:t>фолловеры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Предполагаем что 5% рекламодателей познакомятся с нашим каналом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"/>
                      </a:pPr>
                      <a:r>
                        <a:rPr lang="ru-RU" sz="1100" dirty="0">
                          <a:effectLst/>
                        </a:rPr>
                        <a:t>0,05 * 122 = 6 штук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"/>
                      </a:pPr>
                      <a:r>
                        <a:rPr lang="ru-RU" sz="1100" dirty="0">
                          <a:effectLst/>
                        </a:rPr>
                        <a:t>20,000 * 20 = 400,000 р.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20,000 * 130 = 2,600,000 р.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 * 10,000 = 60,000 р.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pl-PL" sz="1600" dirty="0">
                          <a:effectLst/>
                        </a:rPr>
                        <a:t>TAM –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1. 4,000,000 р.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2. 26,000,000 р.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3. 1,220,000 р.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SAM -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1. 400,000 р.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2. 2,600,000 р.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3. 60,000 р.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SOM – 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1. 6,000 р.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2. 39,000 р.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3. 30,000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166">
                <a:tc gridSpan="2"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Рынок (сегмент)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SOM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1072">
                <a:tc gridSpan="2"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B2B - при предоставлении услуг рекламодателям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B2C - при предоставлении услуг (контента) потребителям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Peer to peer</a:t>
                      </a:r>
                      <a:r>
                        <a:rPr lang="ru-RU" sz="1100" dirty="0">
                          <a:effectLst/>
                        </a:rPr>
                        <a:t> – при предоставлении услуг партнерам (другим стримерам / личностям)</a:t>
                      </a: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Предполагаем примерно 300 зрителей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"/>
                      </a:pPr>
                      <a:r>
                        <a:rPr lang="ru-RU" sz="1100" dirty="0">
                          <a:effectLst/>
                        </a:rPr>
                        <a:t>300 / 200,000 = 0,15% наша доля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300 * 20 = 6,000 р.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300 * 130 = 39,000 р.</a:t>
                      </a:r>
                    </a:p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Предполагаем примерно 3 рекламодателя за год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"/>
                      </a:pPr>
                      <a:r>
                        <a:rPr lang="ru-RU" sz="1100" dirty="0">
                          <a:effectLst/>
                        </a:rPr>
                        <a:t>3 * 10,000 = 30,000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31" marR="40231" marT="40231" marB="4023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76717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756" y="52565"/>
            <a:ext cx="10474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НАШИ УСЛУГИ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55109094"/>
              </p:ext>
            </p:extLst>
          </p:nvPr>
        </p:nvGraphicFramePr>
        <p:xfrm>
          <a:off x="546265" y="902525"/>
          <a:ext cx="10141528" cy="5617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144068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692640" cy="973777"/>
          </a:xfrm>
        </p:spPr>
        <p:txBody>
          <a:bodyPr>
            <a:normAutofit/>
          </a:bodyPr>
          <a:lstStyle/>
          <a:p>
            <a:r>
              <a:rPr lang="ru-RU" dirty="0"/>
              <a:t>ПРОГНОЗНЫЙ ОБЪЕМ ПРОДАЖ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55066"/>
              </p:ext>
            </p:extLst>
          </p:nvPr>
        </p:nvGraphicFramePr>
        <p:xfrm>
          <a:off x="130628" y="1140032"/>
          <a:ext cx="11091553" cy="549827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6896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8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7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847">
                <a:tc rowSpan="2">
                  <a:txBody>
                    <a:bodyPr/>
                    <a:lstStyle/>
                    <a:p>
                      <a:pPr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 marL="1661795" marR="165862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34720" marR="930910"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Название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2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контент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подписки, донаты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реклама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054">
                <a:tc>
                  <a:txBody>
                    <a:bodyPr/>
                    <a:lstStyle/>
                    <a:p>
                      <a:pPr marL="67945" marR="183515"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effectLst/>
                        </a:rPr>
                        <a:t>Количество услуг приобретаемое одним средним покупателем в</a:t>
                      </a:r>
                      <a:r>
                        <a:rPr lang="ru-RU" sz="1200" b="1" u="none" baseline="0" dirty="0">
                          <a:effectLst/>
                        </a:rPr>
                        <a:t> месяц</a:t>
                      </a:r>
                      <a:endParaRPr lang="ru-RU" sz="1600" b="1" u="none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часа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подписка/5 донатов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r>
                        <a:rPr lang="ru-RU" sz="1100" baseline="0" dirty="0">
                          <a:effectLst/>
                        </a:rPr>
                        <a:t> рекламодатель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4178">
                <a:tc>
                  <a:txBody>
                    <a:bodyPr/>
                    <a:lstStyle/>
                    <a:p>
                      <a:pPr marL="67945" marR="558800"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effectLst/>
                        </a:rPr>
                        <a:t>Численность всех покупателей</a:t>
                      </a:r>
                      <a:endParaRPr lang="ru-RU" sz="16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200,000 (русскоязычных зрителей)0,0015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200,000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122 (исследование Ассоциации блогеров и агентств (АБА))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6054">
                <a:tc>
                  <a:txBody>
                    <a:bodyPr/>
                    <a:lstStyle/>
                    <a:p>
                      <a:pPr marL="67945" marR="132080"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effectLst/>
                        </a:rPr>
                        <a:t>Общее количество услуг, приобретаемое всеми покупателями</a:t>
                      </a:r>
                      <a:r>
                        <a:rPr lang="ru-RU" sz="1200" b="1" u="none" spc="-10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за</a:t>
                      </a:r>
                      <a:r>
                        <a:rPr lang="ru-RU" sz="1200" b="1" u="none" spc="-10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мес.</a:t>
                      </a:r>
                      <a:r>
                        <a:rPr lang="ru-RU" sz="1200" b="1" u="none" spc="-10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в</a:t>
                      </a:r>
                      <a:r>
                        <a:rPr lang="ru-RU" sz="1200" b="1" u="none" spc="-15" dirty="0">
                          <a:effectLst/>
                        </a:rPr>
                        <a:t> </a:t>
                      </a:r>
                      <a:r>
                        <a:rPr lang="ru-RU" sz="1200" b="1" u="none" dirty="0" err="1">
                          <a:effectLst/>
                        </a:rPr>
                        <a:t>нат.ед</a:t>
                      </a:r>
                      <a:r>
                        <a:rPr lang="ru-RU" sz="1200" b="1" u="none" dirty="0">
                          <a:effectLst/>
                        </a:rPr>
                        <a:t>.</a:t>
                      </a:r>
                      <a:r>
                        <a:rPr lang="ru-RU" sz="1200" b="1" u="none" spc="-5" dirty="0">
                          <a:effectLst/>
                        </a:rPr>
                        <a:t> </a:t>
                      </a:r>
                      <a:endParaRPr lang="ru-RU" sz="16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400,000 часов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200,000 подписок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/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1,000,000 донатов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12,200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238">
                <a:tc>
                  <a:txBody>
                    <a:bodyPr/>
                    <a:lstStyle/>
                    <a:p>
                      <a:pPr marL="67945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effectLst/>
                        </a:rPr>
                        <a:t>Ваша</a:t>
                      </a:r>
                      <a:r>
                        <a:rPr lang="ru-RU" sz="1200" b="1" u="none" spc="-5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доля</a:t>
                      </a:r>
                      <a:r>
                        <a:rPr lang="ru-RU" sz="1200" b="1" u="none" spc="-15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рынка</a:t>
                      </a:r>
                      <a:r>
                        <a:rPr lang="ru-RU" sz="1200" b="1" u="none" spc="-5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от</a:t>
                      </a:r>
                      <a:r>
                        <a:rPr lang="ru-RU" sz="1200" b="1" u="none" spc="-10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общего</a:t>
                      </a:r>
                      <a:r>
                        <a:rPr lang="ru-RU" sz="1200" b="1" u="none" spc="-5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количества услуг,</a:t>
                      </a:r>
                      <a:r>
                        <a:rPr lang="ru-RU" sz="1200" b="1" u="none" spc="-10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в</a:t>
                      </a:r>
                      <a:r>
                        <a:rPr lang="ru-RU" sz="1200" b="1" u="none" spc="-15" dirty="0">
                          <a:effectLst/>
                        </a:rPr>
                        <a:t> </a:t>
                      </a:r>
                      <a:r>
                        <a:rPr lang="ru-RU" sz="1200" b="1" u="none" dirty="0">
                          <a:effectLst/>
                        </a:rPr>
                        <a:t>%</a:t>
                      </a:r>
                      <a:endParaRPr lang="ru-RU" sz="16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0,015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0,0075/0,015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0,008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9694">
                <a:tc>
                  <a:txBody>
                    <a:bodyPr/>
                    <a:lstStyle/>
                    <a:p>
                      <a:pPr marL="67945" marR="18351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effectLst/>
                        </a:rPr>
                        <a:t> Ваш объем продаж (средний), в </a:t>
                      </a:r>
                      <a:r>
                        <a:rPr lang="ru-RU" sz="1200" b="1" u="none" dirty="0" err="1">
                          <a:effectLst/>
                        </a:rPr>
                        <a:t>нат.ед</a:t>
                      </a:r>
                      <a:r>
                        <a:rPr lang="ru-RU" sz="1200" b="1" u="none" dirty="0">
                          <a:effectLst/>
                        </a:rPr>
                        <a:t>. в месяц</a:t>
                      </a:r>
                      <a:endParaRPr lang="ru-RU" sz="16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 часов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 подписок/150 донатов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42799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692640" cy="866899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ПРОГНОЗ ДЕНЕЖНЫХ ПОТОКОВ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628433"/>
              </p:ext>
            </p:extLst>
          </p:nvPr>
        </p:nvGraphicFramePr>
        <p:xfrm>
          <a:off x="0" y="831275"/>
          <a:ext cx="11222181" cy="59079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73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1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4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3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68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68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684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684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684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9684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684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6025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Денежные потоки проекта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9480" marR="7452" marT="7452" marB="0" anchor="ctr"/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МЕСЯЦ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1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+ Выручка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22750,00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22750,00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23180,00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23180,00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23630,00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33760,00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34120,00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34120,00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34630,00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34630,00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45180,00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45770,00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82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– Текущие издержки + (4% налог самозанятых)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2300,00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2709,00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2905,32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2705,49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2912,24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3020,47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3275,03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3404,41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3466,52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3506,53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3525,73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3745,95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– инвестиционные издержки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11650,00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0,00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0,00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0,00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2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+ собственные средства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11650,00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0,00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0,00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0,00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69" marR="7452" marT="7452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1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Чистый денежный поток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20450,00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20041,00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20274,68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20474,51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20717,76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30739,53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30844,97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30715,59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 dirty="0">
                          <a:effectLst/>
                        </a:rPr>
                        <a:t>31163,48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 dirty="0">
                          <a:effectLst/>
                        </a:rPr>
                        <a:t>31123,47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41654,27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42024,05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0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Остаток денег на начало периода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10225,00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15133,00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10137,34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15305,92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18011,84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24375,68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27610,33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29162,96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 dirty="0">
                          <a:effectLst/>
                        </a:rPr>
                        <a:t>30163,22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 dirty="0">
                          <a:effectLst/>
                        </a:rPr>
                        <a:t>30643,35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36148,81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4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Баланс денег на конец периода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20450,00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30266,00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20274,68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30611,85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36023,69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48751,37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55220,66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58325,92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60326,44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>
                          <a:effectLst/>
                        </a:rPr>
                        <a:t>61286,69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 dirty="0">
                          <a:effectLst/>
                        </a:rPr>
                        <a:t>72297,61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 dirty="0">
                          <a:effectLst/>
                        </a:rPr>
                        <a:t>78172,85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52" marR="7452" marT="7452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727905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416" y="0"/>
            <a:ext cx="3988584" cy="249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95" y="163880"/>
            <a:ext cx="9692640" cy="1325562"/>
          </a:xfrm>
        </p:spPr>
        <p:txBody>
          <a:bodyPr/>
          <a:lstStyle/>
          <a:p>
            <a:r>
              <a:rPr lang="ru-RU" dirty="0"/>
              <a:t>Показатели эффективности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76757"/>
              </p:ext>
            </p:extLst>
          </p:nvPr>
        </p:nvGraphicFramePr>
        <p:xfrm>
          <a:off x="308760" y="1698172"/>
          <a:ext cx="9725890" cy="50707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309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9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7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102"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расчетного показателя</a:t>
                      </a:r>
                      <a:endParaRPr lang="ru-RU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Значение показателя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Вывод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362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Ставка дисконта, Е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30,2%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Более высокая ставка дисконта означает более высокий уровень риска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3574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NPV, р.</a:t>
                      </a:r>
                      <a:endParaRPr lang="ru-RU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249658,22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 положительном значении данного показателя инвесторы могут надеяться на то, что генерируемые основной деятельностью проекта денежные потоки покроют все затраты и принесут ожидаемую прибыль на уровне не ниже ставки дисконтирования. Чем больше </a:t>
                      </a:r>
                      <a:r>
                        <a:rPr lang="en-US" sz="1200" dirty="0">
                          <a:effectLst/>
                        </a:rPr>
                        <a:t>NPV</a:t>
                      </a:r>
                      <a:r>
                        <a:rPr lang="ru-RU" sz="1200" dirty="0">
                          <a:effectLst/>
                        </a:rPr>
                        <a:t>, тем лучше.</a:t>
                      </a:r>
                      <a:endParaRPr lang="ru-RU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242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PI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22,4%</a:t>
                      </a:r>
                      <a:endParaRPr lang="ru-RU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PI&gt;1</a:t>
                      </a:r>
                      <a:r>
                        <a:rPr lang="ru-RU" sz="1200">
                          <a:effectLst/>
                        </a:rPr>
                        <a:t> =</a:t>
                      </a:r>
                      <a:r>
                        <a:rPr lang="en-US" sz="1200">
                          <a:effectLst/>
                        </a:rPr>
                        <a:t>&gt;</a:t>
                      </a:r>
                      <a:r>
                        <a:rPr lang="ru-RU" sz="1200">
                          <a:effectLst/>
                        </a:rPr>
                        <a:t> проект стоит реализовывать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362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IRR, %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30,2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IRR</a:t>
                      </a:r>
                      <a:r>
                        <a:rPr lang="ru-RU" sz="1200">
                          <a:effectLst/>
                        </a:rPr>
                        <a:t> может быть использована как ставка дисконтирования 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121"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Срок окупаемости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мес</a:t>
                      </a:r>
                      <a:endParaRPr lang="ru-RU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Отлично</a:t>
                      </a:r>
                      <a:endParaRPr lang="ru-RU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9916" marR="59916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94677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41" y="163880"/>
            <a:ext cx="3322004" cy="524889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ДЕРЕВО ЦЕЛЕЙ</a:t>
            </a:r>
          </a:p>
        </p:txBody>
      </p:sp>
      <p:sp>
        <p:nvSpPr>
          <p:cNvPr id="3" name="Овал 2"/>
          <p:cNvSpPr/>
          <p:nvPr/>
        </p:nvSpPr>
        <p:spPr>
          <a:xfrm>
            <a:off x="3851564" y="5017324"/>
            <a:ext cx="3633849" cy="182880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СЦ: Увеличить выручку на 30% (~ на 15,000 р.) за 3 года.</a:t>
            </a:r>
          </a:p>
        </p:txBody>
      </p:sp>
      <p:sp>
        <p:nvSpPr>
          <p:cNvPr id="4" name="Овал 3"/>
          <p:cNvSpPr/>
          <p:nvPr/>
        </p:nvSpPr>
        <p:spPr>
          <a:xfrm>
            <a:off x="1353786" y="4333006"/>
            <a:ext cx="2660071" cy="1935678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ТЦ: Увеличить количество постоянных зрителей до 1,000 за 3 года.</a:t>
            </a:r>
          </a:p>
        </p:txBody>
      </p:sp>
      <p:sp>
        <p:nvSpPr>
          <p:cNvPr id="5" name="Овал 4"/>
          <p:cNvSpPr/>
          <p:nvPr/>
        </p:nvSpPr>
        <p:spPr>
          <a:xfrm>
            <a:off x="7137069" y="4200895"/>
            <a:ext cx="2553194" cy="163285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/>
              <a:t>ТЦ: Увеличить количество рекламных партнеров до 10 за 2 года. </a:t>
            </a:r>
          </a:p>
        </p:txBody>
      </p:sp>
      <p:sp>
        <p:nvSpPr>
          <p:cNvPr id="6" name="Овал 5"/>
          <p:cNvSpPr/>
          <p:nvPr/>
        </p:nvSpPr>
        <p:spPr>
          <a:xfrm>
            <a:off x="4296888" y="3624941"/>
            <a:ext cx="2743200" cy="139238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/>
              <a:t>ТЦ: Увеличить заработок с </a:t>
            </a:r>
            <a:r>
              <a:rPr lang="ru-RU" sz="1600" dirty="0" err="1"/>
              <a:t>донатов</a:t>
            </a:r>
            <a:r>
              <a:rPr lang="ru-RU" sz="1600" dirty="0"/>
              <a:t> на 50% за 2 года.</a:t>
            </a:r>
          </a:p>
          <a:p>
            <a:pPr algn="ctr"/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878774"/>
            <a:ext cx="3443845" cy="84314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Провести 6 опросов аудитории для уточнения их интересов и удовлетворенности качеством контента в течение 6 месяцев.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-2" y="3360714"/>
            <a:ext cx="2501735" cy="94112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Проводить 5 совместных </a:t>
            </a:r>
            <a:r>
              <a:rPr lang="ru-RU" sz="1400" dirty="0" err="1"/>
              <a:t>стримов</a:t>
            </a:r>
            <a:r>
              <a:rPr lang="ru-RU" sz="1400" dirty="0"/>
              <a:t> в месяц со стримерами-партнерами в течение 3 лет.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57348" y="1863309"/>
            <a:ext cx="2343400" cy="167553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Познакомиться и заключить партнерские соглашения с 10-ью стримерами за 2 года.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-2" y="1769424"/>
            <a:ext cx="1995055" cy="153191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2 раза в неделю проводить </a:t>
            </a:r>
            <a:r>
              <a:rPr lang="ru-RU" sz="1400" dirty="0" err="1"/>
              <a:t>интерактивы</a:t>
            </a:r>
            <a:r>
              <a:rPr lang="ru-RU" sz="1400" dirty="0"/>
              <a:t> с аудиторией в телеграмм-канале и во </a:t>
            </a:r>
            <a:r>
              <a:rPr lang="ru-RU" sz="1400" dirty="0" err="1"/>
              <a:t>ВКонтакте</a:t>
            </a:r>
            <a:r>
              <a:rPr lang="ru-RU" sz="1400" dirty="0"/>
              <a:t> в течение  3 лет.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35930" y="531421"/>
            <a:ext cx="2121725" cy="119050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Провести 6 благотворительных </a:t>
            </a:r>
            <a:r>
              <a:rPr lang="ru-RU" sz="1400" dirty="0" err="1"/>
              <a:t>стримов</a:t>
            </a:r>
            <a:r>
              <a:rPr lang="ru-RU" sz="1400" dirty="0"/>
              <a:t> за 2 года.</a:t>
            </a:r>
          </a:p>
          <a:p>
            <a:r>
              <a:rPr lang="ru-RU" sz="1400" dirty="0"/>
              <a:t>(Например: 95 / 5)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64428" y="302821"/>
            <a:ext cx="1979223" cy="18020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Предлагать услугу рекламных интеграции 5-ти брендам 1 раз в месяц в течение 2 лет.</a:t>
            </a:r>
          </a:p>
        </p:txBody>
      </p:sp>
      <p:cxnSp>
        <p:nvCxnSpPr>
          <p:cNvPr id="17" name="Прямая соединительная линия 16"/>
          <p:cNvCxnSpPr>
            <a:endCxn id="15" idx="2"/>
          </p:cNvCxnSpPr>
          <p:nvPr/>
        </p:nvCxnSpPr>
        <p:spPr>
          <a:xfrm flipV="1">
            <a:off x="5668488" y="3506187"/>
            <a:ext cx="875808" cy="11875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6" idx="0"/>
            <a:endCxn id="11" idx="2"/>
          </p:cNvCxnSpPr>
          <p:nvPr/>
        </p:nvCxnSpPr>
        <p:spPr>
          <a:xfrm flipV="1">
            <a:off x="5668488" y="1721922"/>
            <a:ext cx="2828305" cy="1903019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260768" y="2838202"/>
            <a:ext cx="2567055" cy="66798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Проводить 1 </a:t>
            </a:r>
            <a:r>
              <a:rPr lang="ru-RU" sz="1400" dirty="0" err="1"/>
              <a:t>стрим</a:t>
            </a:r>
            <a:r>
              <a:rPr lang="ru-RU" sz="1400" dirty="0"/>
              <a:t>-аукцион в месяц в течение 2 лет.</a:t>
            </a:r>
          </a:p>
        </p:txBody>
      </p:sp>
      <p:cxnSp>
        <p:nvCxnSpPr>
          <p:cNvPr id="23" name="Прямая соединительная линия 22"/>
          <p:cNvCxnSpPr>
            <a:stCxn id="5" idx="0"/>
            <a:endCxn id="13" idx="2"/>
          </p:cNvCxnSpPr>
          <p:nvPr/>
        </p:nvCxnSpPr>
        <p:spPr>
          <a:xfrm flipV="1">
            <a:off x="8413666" y="2104899"/>
            <a:ext cx="2440374" cy="209599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8496793" y="2321623"/>
            <a:ext cx="3598223" cy="104502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социальных сетях 1 раз в месяц в течение 2 лет предоставлять отчет о статистике зрителей и активности для рекламодателей.</a:t>
            </a:r>
          </a:p>
        </p:txBody>
      </p:sp>
      <p:cxnSp>
        <p:nvCxnSpPr>
          <p:cNvPr id="26" name="Прямая соединительная линия 25"/>
          <p:cNvCxnSpPr>
            <a:stCxn id="5" idx="0"/>
          </p:cNvCxnSpPr>
          <p:nvPr/>
        </p:nvCxnSpPr>
        <p:spPr>
          <a:xfrm flipV="1">
            <a:off x="8413666" y="3366652"/>
            <a:ext cx="1882238" cy="83424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4" idx="0"/>
            <a:endCxn id="7" idx="2"/>
          </p:cNvCxnSpPr>
          <p:nvPr/>
        </p:nvCxnSpPr>
        <p:spPr>
          <a:xfrm flipH="1" flipV="1">
            <a:off x="1721923" y="1721922"/>
            <a:ext cx="961899" cy="261108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4" idx="0"/>
            <a:endCxn id="10" idx="2"/>
          </p:cNvCxnSpPr>
          <p:nvPr/>
        </p:nvCxnSpPr>
        <p:spPr>
          <a:xfrm flipH="1" flipV="1">
            <a:off x="997526" y="3301341"/>
            <a:ext cx="1686296" cy="103166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endCxn id="9" idx="2"/>
          </p:cNvCxnSpPr>
          <p:nvPr/>
        </p:nvCxnSpPr>
        <p:spPr>
          <a:xfrm flipV="1">
            <a:off x="2683821" y="3538846"/>
            <a:ext cx="645227" cy="78228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8" idx="2"/>
          </p:cNvCxnSpPr>
          <p:nvPr/>
        </p:nvCxnSpPr>
        <p:spPr>
          <a:xfrm flipH="1">
            <a:off x="1250866" y="4301835"/>
            <a:ext cx="143295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30932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40" y="104503"/>
            <a:ext cx="10886585" cy="1325562"/>
          </a:xfrm>
        </p:spPr>
        <p:txBody>
          <a:bodyPr>
            <a:normAutofit/>
          </a:bodyPr>
          <a:lstStyle/>
          <a:p>
            <a:r>
              <a:rPr lang="ru-RU" dirty="0" err="1"/>
              <a:t>Гантт</a:t>
            </a:r>
            <a:r>
              <a:rPr lang="ru-RU" dirty="0"/>
              <a:t>-диаграмма для </a:t>
            </a:r>
            <a:r>
              <a:rPr lang="ru-RU" dirty="0" err="1"/>
              <a:t>стримингового</a:t>
            </a:r>
            <a:r>
              <a:rPr lang="ru-RU" dirty="0"/>
              <a:t> канала на </a:t>
            </a:r>
            <a:r>
              <a:rPr lang="ru-RU" dirty="0" err="1"/>
              <a:t>Twitch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53" y="1413164"/>
            <a:ext cx="10972800" cy="5320145"/>
          </a:xfrm>
        </p:spPr>
        <p:txBody>
          <a:bodyPr numCol="2"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Планирование и подготовка (Неделя 1-2)</a:t>
            </a:r>
          </a:p>
          <a:p>
            <a:pPr marL="0" indent="0">
              <a:buNone/>
            </a:pPr>
            <a:r>
              <a:rPr lang="ru-RU" dirty="0"/>
              <a:t>Исследование рынка и аудитории (Неделя 1)</a:t>
            </a:r>
          </a:p>
          <a:p>
            <a:pPr marL="0" indent="0">
              <a:buNone/>
            </a:pPr>
            <a:r>
              <a:rPr lang="ru-RU" dirty="0"/>
              <a:t>Выбор тематики канала и контент-план (Неделя 1)</a:t>
            </a:r>
          </a:p>
          <a:p>
            <a:pPr marL="0" indent="0">
              <a:buNone/>
            </a:pPr>
            <a:r>
              <a:rPr lang="ru-RU" dirty="0"/>
              <a:t>Настройка оборудования и программного обеспечения (Неделя 2)</a:t>
            </a:r>
          </a:p>
          <a:p>
            <a:pPr marL="0" indent="0">
              <a:buNone/>
            </a:pPr>
            <a:r>
              <a:rPr lang="ru-RU" dirty="0"/>
              <a:t>Создание дизайна канала и логотипа (Неделя 2)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Создание контента (Неделя 3-8)</a:t>
            </a:r>
          </a:p>
          <a:p>
            <a:pPr marL="0" indent="0">
              <a:buNone/>
            </a:pPr>
            <a:r>
              <a:rPr lang="ru-RU" dirty="0"/>
              <a:t>Тестирование оборудования и настройка </a:t>
            </a:r>
            <a:r>
              <a:rPr lang="ru-RU" dirty="0" err="1"/>
              <a:t>стриминговых</a:t>
            </a:r>
            <a:r>
              <a:rPr lang="ru-RU" dirty="0"/>
              <a:t> настроек (Неделя 3)</a:t>
            </a:r>
          </a:p>
          <a:p>
            <a:pPr marL="0" indent="0">
              <a:buNone/>
            </a:pPr>
            <a:r>
              <a:rPr lang="ru-RU" dirty="0"/>
              <a:t>Создание первых нескольких </a:t>
            </a:r>
            <a:r>
              <a:rPr lang="ru-RU" dirty="0" err="1"/>
              <a:t>стримов</a:t>
            </a:r>
            <a:r>
              <a:rPr lang="ru-RU" dirty="0"/>
              <a:t> для проверки концепции (Неделя 4-5)</a:t>
            </a:r>
          </a:p>
          <a:p>
            <a:pPr marL="0" indent="0">
              <a:buNone/>
            </a:pPr>
            <a:r>
              <a:rPr lang="ru-RU" dirty="0"/>
              <a:t>Развитие контент-плана на основе обратной связи зрителей (Неделя 6-8)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Маркетинг и продвижение (Неделя 9-12)</a:t>
            </a:r>
          </a:p>
          <a:p>
            <a:pPr marL="0" indent="0">
              <a:buNone/>
            </a:pPr>
            <a:r>
              <a:rPr lang="ru-RU" dirty="0"/>
              <a:t>Создание страниц в социальных сетях и привлечение подписчиков (Неделя 9-10)</a:t>
            </a:r>
          </a:p>
          <a:p>
            <a:pPr marL="0" indent="0">
              <a:buNone/>
            </a:pPr>
            <a:r>
              <a:rPr lang="ru-RU" dirty="0"/>
              <a:t>Рекламные кампании и партнерства с другими стримерами (Неделя 11-12)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Улучшение контента и вовлеченность зрителей (Неделя 13-16)</a:t>
            </a:r>
          </a:p>
          <a:p>
            <a:pPr marL="0" indent="0">
              <a:buNone/>
            </a:pPr>
            <a:r>
              <a:rPr lang="ru-RU" dirty="0"/>
              <a:t>Анализ статистики </a:t>
            </a:r>
            <a:r>
              <a:rPr lang="ru-RU" dirty="0" err="1"/>
              <a:t>стримов</a:t>
            </a:r>
            <a:r>
              <a:rPr lang="ru-RU" dirty="0"/>
              <a:t> и внесение корректив в контент-план (Неделя 13-14)</a:t>
            </a:r>
          </a:p>
          <a:p>
            <a:pPr marL="0" indent="0">
              <a:buNone/>
            </a:pPr>
            <a:r>
              <a:rPr lang="ru-RU" dirty="0"/>
              <a:t>Организация розыгрышей и конкурсов для зрителей (Неделя 15-16)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Оптимизация технической стороны (Неделя 17-18)</a:t>
            </a:r>
          </a:p>
          <a:p>
            <a:pPr marL="0" indent="0">
              <a:buNone/>
            </a:pPr>
            <a:r>
              <a:rPr lang="ru-RU" dirty="0"/>
              <a:t>Обновление оборудования и программного обеспечения (Неделя 17-18)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Оценка результатов и корректировка стратегии (Неделя 19-20)</a:t>
            </a:r>
          </a:p>
          <a:p>
            <a:pPr marL="0" indent="0">
              <a:buNone/>
            </a:pPr>
            <a:r>
              <a:rPr lang="ru-RU" dirty="0"/>
              <a:t>Анализ успехов и ошибок в первые месяцы работы канала (Неделя 19)</a:t>
            </a:r>
          </a:p>
          <a:p>
            <a:pPr marL="0" indent="0">
              <a:buNone/>
            </a:pPr>
            <a:r>
              <a:rPr lang="ru-RU" dirty="0"/>
              <a:t>Корректировка стратегии развития и маркетинга (Неделя 20)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47823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flipV="1">
            <a:off x="1258784" y="149807"/>
            <a:ext cx="0" cy="61514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1258784" y="6244436"/>
            <a:ext cx="10794671" cy="397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432375" y="6287348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039027" y="6250376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072744" y="6284227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144795" y="6252136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7280015" y="6284227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750629" y="6274117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373989" y="6261142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908082" y="6285984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921332" y="6298322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479470" y="6301223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524499" y="6272352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650393" y="6268187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735097" y="6272352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8976582" y="6268187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9482632" y="6268187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0035589" y="6250376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0613712" y="6284227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1070281" y="6285984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1511427" y="6262251"/>
            <a:ext cx="0" cy="48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406403" y="6326966"/>
            <a:ext cx="34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</a:t>
            </a:r>
            <a:r>
              <a:rPr lang="ru-RU" sz="1400" dirty="0"/>
              <a:t>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915997" y="6332896"/>
            <a:ext cx="3840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539250" y="633113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034620" y="634300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3658828" y="634300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4136008" y="6321030"/>
            <a:ext cx="322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670395" y="6355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245876" y="6391675"/>
            <a:ext cx="2712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662268" y="6356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158649" y="6391675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10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753131" y="636969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11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280015" y="6344763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12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848555" y="635612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13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8373989" y="635710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14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974697" y="635612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15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9504498" y="6332896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16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0053812" y="636793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17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0613712" y="6343006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18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1070281" y="633113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</a:t>
            </a:r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1519879" y="637980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18753" y="6418781"/>
            <a:ext cx="1045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недели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875" y="32251"/>
            <a:ext cx="1550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действия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1294997" y="5474525"/>
            <a:ext cx="1215721" cy="78772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Планирование/ подготовка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2370011" y="5011387"/>
            <a:ext cx="3280381" cy="46313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Создание контента</a:t>
            </a:r>
          </a:p>
          <a:p>
            <a:pPr algn="ctr"/>
            <a:endParaRPr lang="ru-RU" dirty="0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573644" y="4358244"/>
            <a:ext cx="2176985" cy="65314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Маркетинг/  продвижение </a:t>
            </a:r>
          </a:p>
          <a:p>
            <a:pPr algn="ctr"/>
            <a:endParaRPr lang="ru-RU" dirty="0"/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721160" y="3123210"/>
            <a:ext cx="2314428" cy="127796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Улучшение контента и вовлеченность зрителей </a:t>
            </a:r>
          </a:p>
          <a:p>
            <a:pPr algn="ctr"/>
            <a:endParaRPr lang="ru-RU" dirty="0"/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0035588" y="1927732"/>
            <a:ext cx="1034693" cy="129778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Оптимизация технической стороны</a:t>
            </a:r>
          </a:p>
          <a:p>
            <a:pPr algn="ctr"/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1070280" y="216917"/>
            <a:ext cx="983175" cy="171081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Оценка результатов и корректировка стратегии 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41787" y="760021"/>
            <a:ext cx="508281" cy="5541202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dirty="0"/>
              <a:t>ДИАГРАММА ГАНТА</a:t>
            </a:r>
          </a:p>
        </p:txBody>
      </p:sp>
    </p:spTree>
    <p:extLst>
      <p:ext uri="{BB962C8B-B14F-4D97-AF65-F5344CB8AC3E}">
        <p14:creationId xmlns:p14="http://schemas.microsoft.com/office/powerpoint/2010/main" val="348099530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3760" y="184666"/>
            <a:ext cx="736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КОНТАКТНЫЕ ДАННЫЕ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17" y="1615043"/>
            <a:ext cx="1510532" cy="1510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78" y="3313215"/>
            <a:ext cx="1861210" cy="104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27" y="4781011"/>
            <a:ext cx="1429922" cy="142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55075" y="2231808"/>
            <a:ext cx="415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hlinkClick r:id="rId5"/>
              </a:rPr>
              <a:t>https://t.me/vas_tyt_ne_zhdyt_</a:t>
            </a:r>
            <a:endParaRPr lang="ru-RU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5" t="23146" r="15194" b="22408"/>
          <a:stretch/>
        </p:blipFill>
        <p:spPr bwMode="auto">
          <a:xfrm>
            <a:off x="9417133" y="89664"/>
            <a:ext cx="1888176" cy="2648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55075" y="3420413"/>
            <a:ext cx="3681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hlinkClick r:id="rId7"/>
              </a:rPr>
              <a:t>Alinaragozina6@gmail.com</a:t>
            </a:r>
            <a:endParaRPr lang="ru-RU" u="sng" dirty="0"/>
          </a:p>
          <a:p>
            <a:endParaRPr lang="ru-RU" u="sng" dirty="0"/>
          </a:p>
          <a:p>
            <a:r>
              <a:rPr lang="en-US" u="sng" dirty="0">
                <a:hlinkClick r:id="rId8"/>
              </a:rPr>
              <a:t>arrrpli@gmail.com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755075" y="5058888"/>
            <a:ext cx="3598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hlinkClick r:id="rId9"/>
              </a:rPr>
              <a:t>https://vk.com/tvp1sh</a:t>
            </a:r>
            <a:endParaRPr lang="ru-RU" dirty="0"/>
          </a:p>
          <a:p>
            <a:endParaRPr lang="ru-RU" dirty="0"/>
          </a:p>
          <a:p>
            <a:r>
              <a:rPr lang="en-AU" dirty="0">
                <a:hlinkClick r:id="rId10"/>
              </a:rPr>
              <a:t>https://vk.com/idnafikk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073194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B5BABA-6BFF-4FE1-92EC-96E5906F5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081536" cy="1325562"/>
          </a:xfrm>
        </p:spPr>
        <p:txBody>
          <a:bodyPr rtlCol="0">
            <a:normAutofit/>
          </a:bodyPr>
          <a:lstStyle/>
          <a:p>
            <a:pPr algn="ctr"/>
            <a:r>
              <a:rPr lang="ru-RU" noProof="1"/>
              <a:t>ПРОЩАЙТЕ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439" y="1828799"/>
            <a:ext cx="6495803" cy="461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09603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дизайн 2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94_TF67347921.potx" id="{351E411B-4C5B-4407-866C-0F5FEA139780}" vid="{02BB1867-C609-4E3F-AA00-13FDBC66972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274086-DBC4-4534-ADD1-A99867C702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C17B96-44E1-4D27-8275-49488FA5EBD9}">
  <ds:schemaRefs>
    <ds:schemaRef ds:uri="http://schemas.microsoft.com/office/2006/documentManagement/types"/>
    <ds:schemaRef ds:uri="16c05727-aa75-4e4a-9b5f-8a80a1165891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71af3243-3dd4-4a8d-8c0d-dd76da1f02a5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1F3672F-4ECD-442D-A450-8D0D8AE9AB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дизайн 2</Template>
  <TotalTime>0</TotalTime>
  <Words>2316</Words>
  <Application>Microsoft Office PowerPoint</Application>
  <PresentationFormat>Широкоэкранный</PresentationFormat>
  <Paragraphs>495</Paragraphs>
  <Slides>21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Schoolbook</vt:lpstr>
      <vt:lpstr>Times New Roman</vt:lpstr>
      <vt:lpstr>Wingdings</vt:lpstr>
      <vt:lpstr>Wingdings 2</vt:lpstr>
      <vt:lpstr>дизайн 2</vt:lpstr>
      <vt:lpstr> S&amp;K</vt:lpstr>
      <vt:lpstr>Потоковое онлайн-вещание через платформу twitch</vt:lpstr>
      <vt:lpstr>Добро пожаловать уважаемые зрители!  Мы рады приветствовать Вас на презентации данного шедевра. Для начала стоит объяснить почему данный проект шедевр:</vt:lpstr>
      <vt:lpstr>ТИМЕЙТЫ</vt:lpstr>
      <vt:lpstr>Презентация PowerPoint</vt:lpstr>
      <vt:lpstr>Презентация PowerPoint</vt:lpstr>
      <vt:lpstr>КОНКУРЕНТЫ</vt:lpstr>
      <vt:lpstr>КОНКУРЕНТЫ</vt:lpstr>
      <vt:lpstr>КОНКУРЕНТЫ</vt:lpstr>
      <vt:lpstr>ВЛИЯНИЕ ФАКТОРОВ МАКРОСРЕДЫ</vt:lpstr>
      <vt:lpstr>ВЛИЯНИЕ ФАКТОРОВ МИКРОСРЕДЫ</vt:lpstr>
      <vt:lpstr>Оценка размера рынка по методике: PAM, TAM, SAM, SOM</vt:lpstr>
      <vt:lpstr>Презентация PowerPoint</vt:lpstr>
      <vt:lpstr>ПРОГНОЗНЫЙ ОБЪЕМ ПРОДАЖ</vt:lpstr>
      <vt:lpstr>ПРОГНОЗ ДЕНЕЖНЫХ ПОТОКОВ</vt:lpstr>
      <vt:lpstr>Показатели эффективности проекта</vt:lpstr>
      <vt:lpstr>ДЕРЕВО ЦЕЛЕЙ</vt:lpstr>
      <vt:lpstr>Гантт-диаграмма для стримингового канала на Twitch</vt:lpstr>
      <vt:lpstr>Презентация PowerPoint</vt:lpstr>
      <vt:lpstr>Презентация PowerPoint</vt:lpstr>
      <vt:lpstr>ПРОЩАЙТЕ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2023-12-19T15:14:56Z</dcterms:created>
  <dcterms:modified xsi:type="dcterms:W3CDTF">2023-12-21T08:00:54Z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