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66" r:id="rId14"/>
    <p:sldId id="267" r:id="rId15"/>
    <p:sldId id="269" r:id="rId16"/>
    <p:sldId id="270" r:id="rId17"/>
  </p:sldIdLst>
  <p:sldSz cx="9144000" cy="5143500"/>
  <p:notesSz cx="6858000" cy="9144000"/>
  <p:embeddedFontLst>
    <p:embeddedFont>
      <p:font typeface="DM Sans"/>
      <p:regular r:id="rId21"/>
    </p:embeddedFont>
    <p:embeddedFont>
      <p:font typeface="Russo One" panose="02000503050000020004"/>
      <p:regular r:id="rId22"/>
    </p:embeddedFont>
    <p:embeddedFont>
      <p:font typeface="PT Sans" panose="020B0503020203020204"/>
      <p:regular r:id="rId23"/>
    </p:embeddedFont>
    <p:embeddedFont>
      <p:font typeface="Unbounded"/>
      <p:regular r:id="rId24"/>
      <p:bold r:id="rId25"/>
    </p:embeddedFont>
    <p:embeddedFont>
      <p:font typeface="Montserrat"/>
      <p:bold r:id="rId26"/>
      <p:italic r:id="rId27"/>
      <p:boldItalic r:id="rId28"/>
    </p:embeddedFont>
    <p:embeddedFont>
      <p:font typeface="Montserrat Medium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747775"/>
          </p15:clr>
        </p15:guide>
        <p15:guide id="2" pos="397" userDrawn="1">
          <p15:clr>
            <a:srgbClr val="747775"/>
          </p15:clr>
        </p15:guide>
        <p15:guide id="3" orient="horz" pos="986" userDrawn="1">
          <p15:clr>
            <a:srgbClr val="747775"/>
          </p15:clr>
        </p15:guide>
        <p15:guide id="4" orient="horz" pos="2408" userDrawn="1">
          <p15:clr>
            <a:srgbClr val="747775"/>
          </p15:clr>
        </p15:guide>
        <p15:guide id="5" orient="horz" pos="479" userDrawn="1">
          <p15:clr>
            <a:srgbClr val="747775"/>
          </p15:clr>
        </p15:guide>
        <p15:guide id="6" orient="horz" pos="710" userDrawn="1">
          <p15:clr>
            <a:srgbClr val="747775"/>
          </p15:clr>
        </p15:guide>
        <p15:guide id="7" pos="3037" userDrawn="1">
          <p15:clr>
            <a:srgbClr val="747775"/>
          </p15:clr>
        </p15:guide>
        <p15:guide id="8" orient="horz" pos="1866" userDrawn="1">
          <p15:clr>
            <a:srgbClr val="747775"/>
          </p15:clr>
        </p15:guide>
        <p15:guide id="9" orient="horz" pos="1235" userDrawn="1">
          <p15:clr>
            <a:srgbClr val="747775"/>
          </p15:clr>
        </p15:guide>
        <p15:guide id="10" orient="horz" pos="934" userDrawn="1">
          <p15:clr>
            <a:srgbClr val="747775"/>
          </p15:clr>
        </p15:guide>
        <p15:guide id="11" pos="758" userDrawn="1">
          <p15:clr>
            <a:srgbClr val="747775"/>
          </p15:clr>
        </p15:guide>
        <p15:guide id="12" orient="horz" pos="1536" userDrawn="1">
          <p15:clr>
            <a:srgbClr val="747775"/>
          </p15:clr>
        </p15:guide>
        <p15:guide id="13" orient="horz" pos="2724" userDrawn="1">
          <p15:clr>
            <a:srgbClr val="747775"/>
          </p15:clr>
        </p15:guide>
        <p15:guide id="14" orient="horz" pos="1697" userDrawn="1">
          <p15:clr>
            <a:srgbClr val="747775"/>
          </p15:clr>
        </p15:guide>
        <p15:guide id="15" orient="horz" pos="310" userDrawn="1">
          <p15:clr>
            <a:srgbClr val="747775"/>
          </p15:clr>
        </p15:guide>
        <p15:guide id="16" pos="3383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1ED1679-ED55-420D-BF8C-D2E5B1F55C0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/>
        <p:guide pos="397"/>
        <p:guide orient="horz" pos="986"/>
        <p:guide orient="horz" pos="2408"/>
        <p:guide orient="horz" pos="479"/>
        <p:guide orient="horz" pos="710"/>
        <p:guide pos="3037"/>
        <p:guide orient="horz" pos="1866"/>
        <p:guide orient="horz" pos="1235"/>
        <p:guide orient="horz" pos="934"/>
        <p:guide pos="758"/>
        <p:guide orient="horz" pos="1536"/>
        <p:guide orient="horz" pos="2724"/>
        <p:guide orient="horz" pos="1697"/>
        <p:guide orient="horz" pos="310"/>
        <p:guide pos="3383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1" Type="http://schemas.openxmlformats.org/officeDocument/2006/relationships/font" Target="fonts/font11.fntdata"/><Relationship Id="rId30" Type="http://schemas.openxmlformats.org/officeDocument/2006/relationships/font" Target="fonts/font10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9.fntdata"/><Relationship Id="rId28" Type="http://schemas.openxmlformats.org/officeDocument/2006/relationships/font" Target="fonts/font8.fntdata"/><Relationship Id="rId27" Type="http://schemas.openxmlformats.org/officeDocument/2006/relationships/font" Target="fonts/font7.fntdata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27b46e7a13a_0_22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27b46e7a13a_0_22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US"/>
              <a:t>добавить количество станций</a:t>
            </a:r>
            <a:endParaRPr lang="en-US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31bf79799d6_0_208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31bf79799d6_0_208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2f631fea965_0_7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2f631fea965_0_7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2f631fea965_0_145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2f631fea965_0_145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2f631fea965_0_216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2f631fea965_0_216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2f631fea965_0_218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2f631fea965_0_218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29e72157906_0_8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29e72157906_0_8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переписать так, чтобы была понятна польза для заказчика</a:t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3026f965e3b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3026f965e3b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переписать так, чтобы была понятна польза для заказчика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31bf79799d6_0_278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" name="Google Shape;910;g31bf79799d6_0_278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переписать так, чтобы была понятна польза для заказчика</a:t>
            </a: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31bf79799d6_0_69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31bf79799d6_0_69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переписать так, чтобы была понятна польза для заказчика</a:t>
            </a: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694b011d016b42d7_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694b011d016b42d7_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27b46e7a13a_0_356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27b46e7a13a_0_356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31cf94f189a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31cf94f189a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4" Type="http://schemas.openxmlformats.org/officeDocument/2006/relationships/hyperlink" Target="http://bit.ly/2TtBDfr" TargetMode="External"/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1390950" y="1615575"/>
            <a:ext cx="5427300" cy="127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Russo One" panose="02000503050000020004"/>
              <a:buNone/>
              <a:defRPr sz="4500"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56" name="Google Shape;56;p14"/>
          <p:cNvSpPr/>
          <p:nvPr/>
        </p:nvSpPr>
        <p:spPr>
          <a:xfrm rot="5400000">
            <a:off x="499037" y="2219200"/>
            <a:ext cx="819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7" name="Google Shape;57;p14"/>
          <p:cNvSpPr/>
          <p:nvPr/>
        </p:nvSpPr>
        <p:spPr>
          <a:xfrm rot="5400000">
            <a:off x="7360054" y="1788700"/>
            <a:ext cx="741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8" name="Google Shape;58;p14"/>
          <p:cNvSpPr/>
          <p:nvPr/>
        </p:nvSpPr>
        <p:spPr>
          <a:xfrm>
            <a:off x="7535254" y="54430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9" name="Google Shape;59;p14"/>
          <p:cNvGrpSpPr/>
          <p:nvPr/>
        </p:nvGrpSpPr>
        <p:grpSpPr>
          <a:xfrm rot="5400000">
            <a:off x="234437" y="1023100"/>
            <a:ext cx="1349100" cy="372300"/>
            <a:chOff x="713225" y="539500"/>
            <a:chExt cx="1349100" cy="372300"/>
          </a:xfrm>
        </p:grpSpPr>
        <p:sp>
          <p:nvSpPr>
            <p:cNvPr id="60" name="Google Shape;60;p14"/>
            <p:cNvSpPr/>
            <p:nvPr/>
          </p:nvSpPr>
          <p:spPr>
            <a:xfrm>
              <a:off x="713225" y="539500"/>
              <a:ext cx="1349100" cy="3723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61" name="Google Shape;61;p14"/>
            <p:cNvGrpSpPr/>
            <p:nvPr/>
          </p:nvGrpSpPr>
          <p:grpSpPr>
            <a:xfrm>
              <a:off x="875272" y="600875"/>
              <a:ext cx="1025007" cy="249549"/>
              <a:chOff x="2421725" y="839834"/>
              <a:chExt cx="1459500" cy="355331"/>
            </a:xfrm>
          </p:grpSpPr>
          <p:sp>
            <p:nvSpPr>
              <p:cNvPr id="62" name="Google Shape;62;p14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63" name="Google Shape;63;p14"/>
              <p:cNvCxnSpPr/>
              <p:nvPr/>
            </p:nvCxnSpPr>
            <p:spPr>
              <a:xfrm rot="10800000">
                <a:off x="2421725" y="1020300"/>
                <a:ext cx="14595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64" name="Google Shape;64;p14"/>
          <p:cNvSpPr/>
          <p:nvPr/>
        </p:nvSpPr>
        <p:spPr>
          <a:xfrm>
            <a:off x="1268230" y="537231"/>
            <a:ext cx="391500" cy="3915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5" name="Google Shape;65;p14"/>
          <p:cNvGrpSpPr/>
          <p:nvPr/>
        </p:nvGrpSpPr>
        <p:grpSpPr>
          <a:xfrm>
            <a:off x="713237" y="3142150"/>
            <a:ext cx="391500" cy="391500"/>
            <a:chOff x="790425" y="1928737"/>
            <a:chExt cx="391500" cy="391500"/>
          </a:xfrm>
        </p:grpSpPr>
        <p:sp>
          <p:nvSpPr>
            <p:cNvPr id="66" name="Google Shape;66;p14"/>
            <p:cNvSpPr/>
            <p:nvPr/>
          </p:nvSpPr>
          <p:spPr>
            <a:xfrm>
              <a:off x="790425" y="1928737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67" name="Google Shape;67;p14"/>
            <p:cNvCxnSpPr/>
            <p:nvPr/>
          </p:nvCxnSpPr>
          <p:spPr>
            <a:xfrm rot="10800000">
              <a:off x="940563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" name="Google Shape;68;p14"/>
            <p:cNvCxnSpPr/>
            <p:nvPr/>
          </p:nvCxnSpPr>
          <p:spPr>
            <a:xfrm rot="10800000">
              <a:off x="1031788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" name="Google Shape;69;p14"/>
            <p:cNvCxnSpPr/>
            <p:nvPr/>
          </p:nvCxnSpPr>
          <p:spPr>
            <a:xfrm>
              <a:off x="948075" y="2232038"/>
              <a:ext cx="762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0" name="Google Shape;70;p14"/>
          <p:cNvGrpSpPr/>
          <p:nvPr/>
        </p:nvGrpSpPr>
        <p:grpSpPr>
          <a:xfrm rot="10800000">
            <a:off x="713237" y="3682006"/>
            <a:ext cx="391500" cy="391500"/>
            <a:chOff x="8039274" y="539500"/>
            <a:chExt cx="391500" cy="391500"/>
          </a:xfrm>
        </p:grpSpPr>
        <p:sp>
          <p:nvSpPr>
            <p:cNvPr id="71" name="Google Shape;71;p14"/>
            <p:cNvSpPr/>
            <p:nvPr/>
          </p:nvSpPr>
          <p:spPr>
            <a:xfrm rot="-5400000">
              <a:off x="8039274" y="53950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" name="Google Shape;72;p14"/>
            <p:cNvSpPr/>
            <p:nvPr/>
          </p:nvSpPr>
          <p:spPr>
            <a:xfrm rot="8100000">
              <a:off x="8198095" y="650391"/>
              <a:ext cx="165260" cy="169719"/>
            </a:xfrm>
            <a:custGeom>
              <a:avLst/>
              <a:gdLst/>
              <a:ahLst/>
              <a:cxnLst/>
              <a:rect l="l" t="t" r="r" b="b"/>
              <a:pathLst>
                <a:path w="12859" h="13206" extrusionOk="0">
                  <a:moveTo>
                    <a:pt x="0" y="13206"/>
                  </a:moveTo>
                  <a:lnTo>
                    <a:pt x="12859" y="13206"/>
                  </a:lnTo>
                  <a:lnTo>
                    <a:pt x="12859" y="0"/>
                  </a:ln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73" name="Google Shape;73;p14"/>
          <p:cNvSpPr/>
          <p:nvPr/>
        </p:nvSpPr>
        <p:spPr>
          <a:xfrm>
            <a:off x="1827556" y="4218200"/>
            <a:ext cx="391500" cy="391500"/>
          </a:xfrm>
          <a:prstGeom prst="ellipse">
            <a:avLst/>
          </a:prstGeom>
          <a:solidFill>
            <a:schemeClr val="accent5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74" name="Google Shape;74;p14"/>
          <p:cNvGrpSpPr/>
          <p:nvPr/>
        </p:nvGrpSpPr>
        <p:grpSpPr>
          <a:xfrm>
            <a:off x="1827556" y="537225"/>
            <a:ext cx="391500" cy="391500"/>
            <a:chOff x="1900200" y="3263712"/>
            <a:chExt cx="391500" cy="391500"/>
          </a:xfrm>
        </p:grpSpPr>
        <p:sp>
          <p:nvSpPr>
            <p:cNvPr id="75" name="Google Shape;75;p14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76" name="Google Shape;76;p14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7" name="Google Shape;77;p14"/>
          <p:cNvSpPr/>
          <p:nvPr/>
        </p:nvSpPr>
        <p:spPr>
          <a:xfrm>
            <a:off x="1268230" y="107890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78" name="Google Shape;78;p14"/>
          <p:cNvGrpSpPr/>
          <p:nvPr/>
        </p:nvGrpSpPr>
        <p:grpSpPr>
          <a:xfrm rot="5400000">
            <a:off x="1054030" y="3964500"/>
            <a:ext cx="819900" cy="391500"/>
            <a:chOff x="7610875" y="3187000"/>
            <a:chExt cx="819900" cy="391500"/>
          </a:xfrm>
        </p:grpSpPr>
        <p:sp>
          <p:nvSpPr>
            <p:cNvPr id="79" name="Google Shape;79;p14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21B7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80" name="Google Shape;80;p14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81" name="Google Shape;81;p14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82" name="Google Shape;82;p14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3" name="Google Shape;83;p14"/>
          <p:cNvGrpSpPr/>
          <p:nvPr/>
        </p:nvGrpSpPr>
        <p:grpSpPr>
          <a:xfrm>
            <a:off x="2386876" y="4218206"/>
            <a:ext cx="391500" cy="391500"/>
            <a:chOff x="7506988" y="3709225"/>
            <a:chExt cx="391500" cy="391500"/>
          </a:xfrm>
        </p:grpSpPr>
        <p:sp>
          <p:nvSpPr>
            <p:cNvPr id="84" name="Google Shape;84;p14"/>
            <p:cNvSpPr/>
            <p:nvPr/>
          </p:nvSpPr>
          <p:spPr>
            <a:xfrm>
              <a:off x="7506988" y="3709225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85" name="Google Shape;85;p14"/>
            <p:cNvGrpSpPr/>
            <p:nvPr/>
          </p:nvGrpSpPr>
          <p:grpSpPr>
            <a:xfrm>
              <a:off x="7584273" y="3780491"/>
              <a:ext cx="236929" cy="248968"/>
              <a:chOff x="6916075" y="3678887"/>
              <a:chExt cx="277500" cy="291600"/>
            </a:xfrm>
          </p:grpSpPr>
          <p:cxnSp>
            <p:nvCxnSpPr>
              <p:cNvPr id="86" name="Google Shape;86;p14"/>
              <p:cNvCxnSpPr/>
              <p:nvPr/>
            </p:nvCxnSpPr>
            <p:spPr>
              <a:xfrm>
                <a:off x="7054825" y="3678887"/>
                <a:ext cx="0" cy="2916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" name="Google Shape;87;p14"/>
              <p:cNvCxnSpPr/>
              <p:nvPr/>
            </p:nvCxnSpPr>
            <p:spPr>
              <a:xfrm rot="10800000">
                <a:off x="6916075" y="3824687"/>
                <a:ext cx="2775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8" name="Google Shape;88;p14"/>
          <p:cNvGrpSpPr/>
          <p:nvPr/>
        </p:nvGrpSpPr>
        <p:grpSpPr>
          <a:xfrm>
            <a:off x="6974950" y="544300"/>
            <a:ext cx="391500" cy="391500"/>
            <a:chOff x="8039274" y="539500"/>
            <a:chExt cx="391500" cy="391500"/>
          </a:xfrm>
        </p:grpSpPr>
        <p:sp>
          <p:nvSpPr>
            <p:cNvPr id="89" name="Google Shape;89;p14"/>
            <p:cNvSpPr/>
            <p:nvPr/>
          </p:nvSpPr>
          <p:spPr>
            <a:xfrm rot="-5400000">
              <a:off x="8039274" y="53950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" name="Google Shape;90;p14"/>
            <p:cNvSpPr/>
            <p:nvPr/>
          </p:nvSpPr>
          <p:spPr>
            <a:xfrm rot="8100000">
              <a:off x="8198095" y="650391"/>
              <a:ext cx="165260" cy="169719"/>
            </a:xfrm>
            <a:custGeom>
              <a:avLst/>
              <a:gdLst/>
              <a:ahLst/>
              <a:cxnLst/>
              <a:rect l="l" t="t" r="r" b="b"/>
              <a:pathLst>
                <a:path w="12859" h="13206" extrusionOk="0">
                  <a:moveTo>
                    <a:pt x="0" y="13206"/>
                  </a:moveTo>
                  <a:lnTo>
                    <a:pt x="12859" y="13206"/>
                  </a:lnTo>
                  <a:lnTo>
                    <a:pt x="12859" y="0"/>
                  </a:ln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91" name="Google Shape;91;p14"/>
          <p:cNvGrpSpPr/>
          <p:nvPr/>
        </p:nvGrpSpPr>
        <p:grpSpPr>
          <a:xfrm>
            <a:off x="7535254" y="1078900"/>
            <a:ext cx="391500" cy="391500"/>
            <a:chOff x="1900200" y="3263712"/>
            <a:chExt cx="391500" cy="391500"/>
          </a:xfrm>
        </p:grpSpPr>
        <p:sp>
          <p:nvSpPr>
            <p:cNvPr id="92" name="Google Shape;92;p14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93" name="Google Shape;93;p14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4" name="Google Shape;94;p14"/>
          <p:cNvGrpSpPr/>
          <p:nvPr/>
        </p:nvGrpSpPr>
        <p:grpSpPr>
          <a:xfrm rot="5400000">
            <a:off x="7845652" y="4007650"/>
            <a:ext cx="819900" cy="391500"/>
            <a:chOff x="7610875" y="3187000"/>
            <a:chExt cx="819900" cy="391500"/>
          </a:xfrm>
        </p:grpSpPr>
        <p:sp>
          <p:nvSpPr>
            <p:cNvPr id="95" name="Google Shape;95;p14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solidFill>
              <a:srgbClr val="21B793"/>
            </a:solidFill>
            <a:ln w="28575" cap="flat" cmpd="sng">
              <a:solidFill>
                <a:srgbClr val="21B7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96" name="Google Shape;96;p14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97" name="Google Shape;97;p14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98" name="Google Shape;98;p14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99" name="Google Shape;99;p14"/>
          <p:cNvGrpSpPr/>
          <p:nvPr/>
        </p:nvGrpSpPr>
        <p:grpSpPr>
          <a:xfrm rot="5400000">
            <a:off x="7581052" y="2792850"/>
            <a:ext cx="1349100" cy="372300"/>
            <a:chOff x="7081675" y="4231450"/>
            <a:chExt cx="1349100" cy="372300"/>
          </a:xfrm>
        </p:grpSpPr>
        <p:sp>
          <p:nvSpPr>
            <p:cNvPr id="100" name="Google Shape;100;p14"/>
            <p:cNvSpPr/>
            <p:nvPr/>
          </p:nvSpPr>
          <p:spPr>
            <a:xfrm rot="10800000">
              <a:off x="7081675" y="4231450"/>
              <a:ext cx="1349100" cy="3723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01" name="Google Shape;101;p14"/>
            <p:cNvGrpSpPr/>
            <p:nvPr/>
          </p:nvGrpSpPr>
          <p:grpSpPr>
            <a:xfrm rot="10800000">
              <a:off x="7243722" y="4292825"/>
              <a:ext cx="1025007" cy="249549"/>
              <a:chOff x="2421725" y="839834"/>
              <a:chExt cx="1459500" cy="355331"/>
            </a:xfrm>
          </p:grpSpPr>
          <p:sp>
            <p:nvSpPr>
              <p:cNvPr id="102" name="Google Shape;102;p14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103" name="Google Shape;103;p14"/>
              <p:cNvCxnSpPr/>
              <p:nvPr/>
            </p:nvCxnSpPr>
            <p:spPr>
              <a:xfrm rot="10800000">
                <a:off x="2421725" y="1020300"/>
                <a:ext cx="14595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04" name="Google Shape;104;p14"/>
          <p:cNvSpPr/>
          <p:nvPr/>
        </p:nvSpPr>
        <p:spPr>
          <a:xfrm rot="5400000">
            <a:off x="7188604" y="3884575"/>
            <a:ext cx="1084800" cy="3723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05" name="Google Shape;105;p14"/>
          <p:cNvGrpSpPr/>
          <p:nvPr/>
        </p:nvGrpSpPr>
        <p:grpSpPr>
          <a:xfrm>
            <a:off x="6974950" y="4221850"/>
            <a:ext cx="391500" cy="391500"/>
            <a:chOff x="1761025" y="4221850"/>
            <a:chExt cx="391500" cy="391500"/>
          </a:xfrm>
        </p:grpSpPr>
        <p:sp>
          <p:nvSpPr>
            <p:cNvPr id="106" name="Google Shape;106;p14"/>
            <p:cNvSpPr/>
            <p:nvPr/>
          </p:nvSpPr>
          <p:spPr>
            <a:xfrm>
              <a:off x="17610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" name="Google Shape;107;p14"/>
            <p:cNvSpPr/>
            <p:nvPr/>
          </p:nvSpPr>
          <p:spPr>
            <a:xfrm>
              <a:off x="1917275" y="4302312"/>
              <a:ext cx="79000" cy="230575"/>
            </a:xfrm>
            <a:custGeom>
              <a:avLst/>
              <a:gdLst/>
              <a:ahLst/>
              <a:cxnLst/>
              <a:rect l="l" t="t" r="r" b="b"/>
              <a:pathLst>
                <a:path w="3160" h="9223" extrusionOk="0">
                  <a:moveTo>
                    <a:pt x="2725" y="0"/>
                  </a:moveTo>
                  <a:lnTo>
                    <a:pt x="0" y="4720"/>
                  </a:lnTo>
                  <a:lnTo>
                    <a:pt x="3160" y="4720"/>
                  </a:lnTo>
                  <a:lnTo>
                    <a:pt x="560" y="9223"/>
                  </a:ln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08" name="Google Shape;108;p14"/>
          <p:cNvSpPr/>
          <p:nvPr/>
        </p:nvSpPr>
        <p:spPr>
          <a:xfrm>
            <a:off x="8059852" y="544300"/>
            <a:ext cx="391500" cy="391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09" name="Google Shape;109;p14"/>
          <p:cNvGrpSpPr/>
          <p:nvPr/>
        </p:nvGrpSpPr>
        <p:grpSpPr>
          <a:xfrm rot="10800000">
            <a:off x="8059852" y="1078900"/>
            <a:ext cx="391500" cy="391500"/>
            <a:chOff x="713225" y="4221850"/>
            <a:chExt cx="391500" cy="391500"/>
          </a:xfrm>
        </p:grpSpPr>
        <p:sp>
          <p:nvSpPr>
            <p:cNvPr id="110" name="Google Shape;110;p14"/>
            <p:cNvSpPr/>
            <p:nvPr/>
          </p:nvSpPr>
          <p:spPr>
            <a:xfrm>
              <a:off x="7132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rgbClr val="21B7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11" name="Google Shape;111;p14"/>
            <p:cNvGrpSpPr/>
            <p:nvPr/>
          </p:nvGrpSpPr>
          <p:grpSpPr>
            <a:xfrm>
              <a:off x="790513" y="4323763"/>
              <a:ext cx="236923" cy="236923"/>
              <a:chOff x="1113470" y="1110867"/>
              <a:chExt cx="320860" cy="320860"/>
            </a:xfrm>
          </p:grpSpPr>
          <p:sp>
            <p:nvSpPr>
              <p:cNvPr id="112" name="Google Shape;112;p14"/>
              <p:cNvSpPr/>
              <p:nvPr/>
            </p:nvSpPr>
            <p:spPr>
              <a:xfrm rot="-8100000">
                <a:off x="1161969" y="1156346"/>
                <a:ext cx="223862" cy="229903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rgbClr val="21B79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113" name="Google Shape;113;p14"/>
              <p:cNvCxnSpPr/>
              <p:nvPr/>
            </p:nvCxnSpPr>
            <p:spPr>
              <a:xfrm>
                <a:off x="1273900" y="1113250"/>
                <a:ext cx="0" cy="268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21B79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14" name="Google Shape;114;p14"/>
          <p:cNvGrpSpPr/>
          <p:nvPr/>
        </p:nvGrpSpPr>
        <p:grpSpPr>
          <a:xfrm>
            <a:off x="7535254" y="2939881"/>
            <a:ext cx="391500" cy="391500"/>
            <a:chOff x="790425" y="1928737"/>
            <a:chExt cx="391500" cy="391500"/>
          </a:xfrm>
        </p:grpSpPr>
        <p:sp>
          <p:nvSpPr>
            <p:cNvPr id="115" name="Google Shape;115;p14"/>
            <p:cNvSpPr/>
            <p:nvPr/>
          </p:nvSpPr>
          <p:spPr>
            <a:xfrm>
              <a:off x="790425" y="1928737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116" name="Google Shape;116;p14"/>
            <p:cNvCxnSpPr/>
            <p:nvPr/>
          </p:nvCxnSpPr>
          <p:spPr>
            <a:xfrm rot="10800000">
              <a:off x="940563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117;p14"/>
            <p:cNvCxnSpPr/>
            <p:nvPr/>
          </p:nvCxnSpPr>
          <p:spPr>
            <a:xfrm rot="10800000">
              <a:off x="1031788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Google Shape;118;p14"/>
            <p:cNvCxnSpPr/>
            <p:nvPr/>
          </p:nvCxnSpPr>
          <p:spPr>
            <a:xfrm>
              <a:off x="948075" y="2232038"/>
              <a:ext cx="762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9" name="Google Shape;119;p14"/>
          <p:cNvGrpSpPr/>
          <p:nvPr/>
        </p:nvGrpSpPr>
        <p:grpSpPr>
          <a:xfrm rot="5400000">
            <a:off x="6447259" y="4221850"/>
            <a:ext cx="391500" cy="391500"/>
            <a:chOff x="713225" y="4221850"/>
            <a:chExt cx="391500" cy="391500"/>
          </a:xfrm>
        </p:grpSpPr>
        <p:sp>
          <p:nvSpPr>
            <p:cNvPr id="120" name="Google Shape;120;p14"/>
            <p:cNvSpPr/>
            <p:nvPr/>
          </p:nvSpPr>
          <p:spPr>
            <a:xfrm>
              <a:off x="7132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21" name="Google Shape;121;p14"/>
            <p:cNvGrpSpPr/>
            <p:nvPr/>
          </p:nvGrpSpPr>
          <p:grpSpPr>
            <a:xfrm>
              <a:off x="790513" y="4323763"/>
              <a:ext cx="236923" cy="236923"/>
              <a:chOff x="1113470" y="1110867"/>
              <a:chExt cx="320860" cy="320860"/>
            </a:xfrm>
          </p:grpSpPr>
          <p:sp>
            <p:nvSpPr>
              <p:cNvPr id="122" name="Google Shape;122;p14"/>
              <p:cNvSpPr/>
              <p:nvPr/>
            </p:nvSpPr>
            <p:spPr>
              <a:xfrm rot="-8100000">
                <a:off x="1161969" y="1156346"/>
                <a:ext cx="223862" cy="229903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123" name="Google Shape;123;p14"/>
              <p:cNvCxnSpPr/>
              <p:nvPr/>
            </p:nvCxnSpPr>
            <p:spPr>
              <a:xfrm>
                <a:off x="1273900" y="1113250"/>
                <a:ext cx="0" cy="2685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24" name="Google Shape;124;p14"/>
          <p:cNvGrpSpPr/>
          <p:nvPr/>
        </p:nvGrpSpPr>
        <p:grpSpPr>
          <a:xfrm>
            <a:off x="6447259" y="544300"/>
            <a:ext cx="391500" cy="391500"/>
            <a:chOff x="1900200" y="3263712"/>
            <a:chExt cx="391500" cy="391500"/>
          </a:xfrm>
        </p:grpSpPr>
        <p:sp>
          <p:nvSpPr>
            <p:cNvPr id="125" name="Google Shape;125;p14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126" name="Google Shape;126;p14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7" name="Google Shape;127;p14"/>
          <p:cNvGrpSpPr/>
          <p:nvPr/>
        </p:nvGrpSpPr>
        <p:grpSpPr>
          <a:xfrm rot="-5400000">
            <a:off x="6760750" y="1293100"/>
            <a:ext cx="819900" cy="391500"/>
            <a:chOff x="7610875" y="3187000"/>
            <a:chExt cx="819900" cy="391500"/>
          </a:xfrm>
        </p:grpSpPr>
        <p:sp>
          <p:nvSpPr>
            <p:cNvPr id="128" name="Google Shape;128;p14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29" name="Google Shape;129;p14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130" name="Google Shape;130;p14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131" name="Google Shape;131;p14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32" name="Google Shape;132;p14"/>
          <p:cNvGrpSpPr/>
          <p:nvPr/>
        </p:nvGrpSpPr>
        <p:grpSpPr>
          <a:xfrm>
            <a:off x="6974950" y="3142150"/>
            <a:ext cx="391500" cy="391500"/>
            <a:chOff x="1761025" y="4221850"/>
            <a:chExt cx="391500" cy="391500"/>
          </a:xfrm>
        </p:grpSpPr>
        <p:sp>
          <p:nvSpPr>
            <p:cNvPr id="133" name="Google Shape;133;p14"/>
            <p:cNvSpPr/>
            <p:nvPr/>
          </p:nvSpPr>
          <p:spPr>
            <a:xfrm>
              <a:off x="17610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" name="Google Shape;134;p14"/>
            <p:cNvSpPr/>
            <p:nvPr/>
          </p:nvSpPr>
          <p:spPr>
            <a:xfrm>
              <a:off x="1917275" y="4302312"/>
              <a:ext cx="79000" cy="230575"/>
            </a:xfrm>
            <a:custGeom>
              <a:avLst/>
              <a:gdLst/>
              <a:ahLst/>
              <a:cxnLst/>
              <a:rect l="l" t="t" r="r" b="b"/>
              <a:pathLst>
                <a:path w="3160" h="9223" extrusionOk="0">
                  <a:moveTo>
                    <a:pt x="2725" y="0"/>
                  </a:moveTo>
                  <a:lnTo>
                    <a:pt x="0" y="4720"/>
                  </a:lnTo>
                  <a:lnTo>
                    <a:pt x="3160" y="4720"/>
                  </a:lnTo>
                  <a:lnTo>
                    <a:pt x="560" y="9223"/>
                  </a:lnTo>
                </a:path>
              </a:pathLst>
            </a:cu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5"/>
          <p:cNvSpPr txBox="1"/>
          <p:nvPr>
            <p:ph type="title"/>
          </p:nvPr>
        </p:nvSpPr>
        <p:spPr>
          <a:xfrm>
            <a:off x="2595600" y="2540094"/>
            <a:ext cx="39528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Russo One" panose="02000503050000020004"/>
              <a:buNone/>
              <a:defRPr sz="5000"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7" name="Google Shape;137;p15"/>
          <p:cNvSpPr txBox="1"/>
          <p:nvPr>
            <p:ph type="title" idx="2" hasCustomPrompt="1"/>
          </p:nvPr>
        </p:nvSpPr>
        <p:spPr>
          <a:xfrm>
            <a:off x="2972400" y="1489505"/>
            <a:ext cx="1144500" cy="98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38" name="Google Shape;138;p15"/>
          <p:cNvSpPr txBox="1"/>
          <p:nvPr>
            <p:ph type="subTitle" idx="1"/>
          </p:nvPr>
        </p:nvSpPr>
        <p:spPr>
          <a:xfrm>
            <a:off x="2595600" y="3381894"/>
            <a:ext cx="3952800" cy="33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5"/>
          <p:cNvSpPr/>
          <p:nvPr/>
        </p:nvSpPr>
        <p:spPr>
          <a:xfrm>
            <a:off x="7535252" y="310275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0" name="Google Shape;140;p15"/>
          <p:cNvSpPr/>
          <p:nvPr/>
        </p:nvSpPr>
        <p:spPr>
          <a:xfrm rot="-5400000">
            <a:off x="555034" y="4046650"/>
            <a:ext cx="741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1" name="Google Shape;141;p15"/>
          <p:cNvSpPr/>
          <p:nvPr/>
        </p:nvSpPr>
        <p:spPr>
          <a:xfrm rot="5400000">
            <a:off x="7360052" y="1254100"/>
            <a:ext cx="741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2" name="Google Shape;142;p15"/>
          <p:cNvSpPr/>
          <p:nvPr/>
        </p:nvSpPr>
        <p:spPr>
          <a:xfrm>
            <a:off x="7535252" y="54430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43" name="Google Shape;143;p15"/>
          <p:cNvGrpSpPr/>
          <p:nvPr/>
        </p:nvGrpSpPr>
        <p:grpSpPr>
          <a:xfrm>
            <a:off x="6992802" y="1078900"/>
            <a:ext cx="391500" cy="391500"/>
            <a:chOff x="1900200" y="3263712"/>
            <a:chExt cx="391500" cy="391500"/>
          </a:xfrm>
        </p:grpSpPr>
        <p:sp>
          <p:nvSpPr>
            <p:cNvPr id="144" name="Google Shape;144;p15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145" name="Google Shape;145;p15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46" name="Google Shape;146;p15"/>
          <p:cNvGrpSpPr/>
          <p:nvPr/>
        </p:nvGrpSpPr>
        <p:grpSpPr>
          <a:xfrm rot="5400000">
            <a:off x="7830901" y="4007650"/>
            <a:ext cx="819900" cy="391500"/>
            <a:chOff x="7610875" y="3187000"/>
            <a:chExt cx="819900" cy="391500"/>
          </a:xfrm>
        </p:grpSpPr>
        <p:sp>
          <p:nvSpPr>
            <p:cNvPr id="147" name="Google Shape;147;p15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48" name="Google Shape;148;p15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149" name="Google Shape;149;p15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150" name="Google Shape;150;p15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51" name="Google Shape;151;p15"/>
          <p:cNvGrpSpPr/>
          <p:nvPr/>
        </p:nvGrpSpPr>
        <p:grpSpPr>
          <a:xfrm>
            <a:off x="7535252" y="3640056"/>
            <a:ext cx="391500" cy="391500"/>
            <a:chOff x="790425" y="1928737"/>
            <a:chExt cx="391500" cy="391500"/>
          </a:xfrm>
        </p:grpSpPr>
        <p:sp>
          <p:nvSpPr>
            <p:cNvPr id="152" name="Google Shape;152;p15"/>
            <p:cNvSpPr/>
            <p:nvPr/>
          </p:nvSpPr>
          <p:spPr>
            <a:xfrm>
              <a:off x="790425" y="1928737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153" name="Google Shape;153;p15"/>
            <p:cNvCxnSpPr/>
            <p:nvPr/>
          </p:nvCxnSpPr>
          <p:spPr>
            <a:xfrm rot="10800000">
              <a:off x="940563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15"/>
            <p:cNvCxnSpPr/>
            <p:nvPr/>
          </p:nvCxnSpPr>
          <p:spPr>
            <a:xfrm rot="10800000">
              <a:off x="1031788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15"/>
            <p:cNvCxnSpPr/>
            <p:nvPr/>
          </p:nvCxnSpPr>
          <p:spPr>
            <a:xfrm>
              <a:off x="948075" y="2232038"/>
              <a:ext cx="762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6" name="Google Shape;156;p15"/>
          <p:cNvGrpSpPr/>
          <p:nvPr/>
        </p:nvGrpSpPr>
        <p:grpSpPr>
          <a:xfrm rot="5400000">
            <a:off x="6466659" y="4221850"/>
            <a:ext cx="391500" cy="391500"/>
            <a:chOff x="713225" y="4221850"/>
            <a:chExt cx="391500" cy="391500"/>
          </a:xfrm>
        </p:grpSpPr>
        <p:sp>
          <p:nvSpPr>
            <p:cNvPr id="157" name="Google Shape;157;p15"/>
            <p:cNvSpPr/>
            <p:nvPr/>
          </p:nvSpPr>
          <p:spPr>
            <a:xfrm>
              <a:off x="7132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58" name="Google Shape;158;p15"/>
            <p:cNvGrpSpPr/>
            <p:nvPr/>
          </p:nvGrpSpPr>
          <p:grpSpPr>
            <a:xfrm>
              <a:off x="790513" y="4323763"/>
              <a:ext cx="236923" cy="236923"/>
              <a:chOff x="1113470" y="1110867"/>
              <a:chExt cx="320860" cy="320860"/>
            </a:xfrm>
          </p:grpSpPr>
          <p:sp>
            <p:nvSpPr>
              <p:cNvPr id="159" name="Google Shape;159;p15"/>
              <p:cNvSpPr/>
              <p:nvPr/>
            </p:nvSpPr>
            <p:spPr>
              <a:xfrm rot="-8100000">
                <a:off x="1161969" y="1156346"/>
                <a:ext cx="223862" cy="229903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160" name="Google Shape;160;p15"/>
              <p:cNvCxnSpPr/>
              <p:nvPr/>
            </p:nvCxnSpPr>
            <p:spPr>
              <a:xfrm>
                <a:off x="1273900" y="1113250"/>
                <a:ext cx="0" cy="2685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61" name="Google Shape;161;p15"/>
          <p:cNvGrpSpPr/>
          <p:nvPr/>
        </p:nvGrpSpPr>
        <p:grpSpPr>
          <a:xfrm>
            <a:off x="6466659" y="544300"/>
            <a:ext cx="391500" cy="391500"/>
            <a:chOff x="1900200" y="3263712"/>
            <a:chExt cx="391500" cy="391500"/>
          </a:xfrm>
        </p:grpSpPr>
        <p:sp>
          <p:nvSpPr>
            <p:cNvPr id="162" name="Google Shape;162;p15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163" name="Google Shape;163;p15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64" name="Google Shape;164;p15"/>
          <p:cNvGrpSpPr/>
          <p:nvPr/>
        </p:nvGrpSpPr>
        <p:grpSpPr>
          <a:xfrm rot="-5400000">
            <a:off x="7830901" y="758500"/>
            <a:ext cx="819900" cy="391500"/>
            <a:chOff x="7610875" y="3187000"/>
            <a:chExt cx="819900" cy="391500"/>
          </a:xfrm>
        </p:grpSpPr>
        <p:sp>
          <p:nvSpPr>
            <p:cNvPr id="165" name="Google Shape;165;p15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66" name="Google Shape;166;p15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167" name="Google Shape;167;p15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168" name="Google Shape;168;p15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69" name="Google Shape;169;p15"/>
          <p:cNvGrpSpPr/>
          <p:nvPr/>
        </p:nvGrpSpPr>
        <p:grpSpPr>
          <a:xfrm>
            <a:off x="8045101" y="1470400"/>
            <a:ext cx="391500" cy="391500"/>
            <a:chOff x="1761025" y="4221850"/>
            <a:chExt cx="391500" cy="391500"/>
          </a:xfrm>
        </p:grpSpPr>
        <p:sp>
          <p:nvSpPr>
            <p:cNvPr id="170" name="Google Shape;170;p15"/>
            <p:cNvSpPr/>
            <p:nvPr/>
          </p:nvSpPr>
          <p:spPr>
            <a:xfrm>
              <a:off x="17610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1917275" y="4302312"/>
              <a:ext cx="79000" cy="230575"/>
            </a:xfrm>
            <a:custGeom>
              <a:avLst/>
              <a:gdLst/>
              <a:ahLst/>
              <a:cxnLst/>
              <a:rect l="l" t="t" r="r" b="b"/>
              <a:pathLst>
                <a:path w="3160" h="9223" extrusionOk="0">
                  <a:moveTo>
                    <a:pt x="2725" y="0"/>
                  </a:moveTo>
                  <a:lnTo>
                    <a:pt x="0" y="4720"/>
                  </a:lnTo>
                  <a:lnTo>
                    <a:pt x="3160" y="4720"/>
                  </a:lnTo>
                  <a:lnTo>
                    <a:pt x="560" y="9223"/>
                  </a:lnTo>
                </a:path>
              </a:pathLst>
            </a:cu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72" name="Google Shape;172;p15"/>
          <p:cNvSpPr/>
          <p:nvPr/>
        </p:nvSpPr>
        <p:spPr>
          <a:xfrm rot="5400000">
            <a:off x="7698451" y="2911500"/>
            <a:ext cx="1084800" cy="3723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3" name="Google Shape;173;p15"/>
          <p:cNvSpPr/>
          <p:nvPr/>
        </p:nvSpPr>
        <p:spPr>
          <a:xfrm rot="5400000">
            <a:off x="6817602" y="4046650"/>
            <a:ext cx="741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4" name="Google Shape;174;p15"/>
          <p:cNvSpPr/>
          <p:nvPr/>
        </p:nvSpPr>
        <p:spPr>
          <a:xfrm rot="5400000">
            <a:off x="1081177" y="1253525"/>
            <a:ext cx="741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5" name="Google Shape;175;p15"/>
          <p:cNvSpPr/>
          <p:nvPr/>
        </p:nvSpPr>
        <p:spPr>
          <a:xfrm rot="-5400000">
            <a:off x="411175" y="863225"/>
            <a:ext cx="10296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76" name="Google Shape;176;p15"/>
          <p:cNvGrpSpPr/>
          <p:nvPr/>
        </p:nvGrpSpPr>
        <p:grpSpPr>
          <a:xfrm>
            <a:off x="730226" y="1724400"/>
            <a:ext cx="391500" cy="391500"/>
            <a:chOff x="1761025" y="4221850"/>
            <a:chExt cx="391500" cy="391500"/>
          </a:xfrm>
        </p:grpSpPr>
        <p:sp>
          <p:nvSpPr>
            <p:cNvPr id="177" name="Google Shape;177;p15"/>
            <p:cNvSpPr/>
            <p:nvPr/>
          </p:nvSpPr>
          <p:spPr>
            <a:xfrm>
              <a:off x="17610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1917275" y="4302312"/>
              <a:ext cx="79000" cy="230575"/>
            </a:xfrm>
            <a:custGeom>
              <a:avLst/>
              <a:gdLst/>
              <a:ahLst/>
              <a:cxnLst/>
              <a:rect l="l" t="t" r="r" b="b"/>
              <a:pathLst>
                <a:path w="3160" h="9223" extrusionOk="0">
                  <a:moveTo>
                    <a:pt x="2725" y="0"/>
                  </a:moveTo>
                  <a:lnTo>
                    <a:pt x="0" y="4720"/>
                  </a:lnTo>
                  <a:lnTo>
                    <a:pt x="3160" y="4720"/>
                  </a:lnTo>
                  <a:lnTo>
                    <a:pt x="560" y="9223"/>
                  </a:ln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79" name="Google Shape;179;p15"/>
          <p:cNvSpPr/>
          <p:nvPr/>
        </p:nvSpPr>
        <p:spPr>
          <a:xfrm>
            <a:off x="1256377" y="544300"/>
            <a:ext cx="391500" cy="391500"/>
          </a:xfrm>
          <a:prstGeom prst="ellipse">
            <a:avLst/>
          </a:prstGeom>
          <a:solidFill>
            <a:schemeClr val="accent4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80" name="Google Shape;180;p15"/>
          <p:cNvGrpSpPr/>
          <p:nvPr/>
        </p:nvGrpSpPr>
        <p:grpSpPr>
          <a:xfrm rot="-5400000">
            <a:off x="2308684" y="544300"/>
            <a:ext cx="391500" cy="391500"/>
            <a:chOff x="713225" y="4221850"/>
            <a:chExt cx="391500" cy="391500"/>
          </a:xfrm>
        </p:grpSpPr>
        <p:sp>
          <p:nvSpPr>
            <p:cNvPr id="181" name="Google Shape;181;p15"/>
            <p:cNvSpPr/>
            <p:nvPr/>
          </p:nvSpPr>
          <p:spPr>
            <a:xfrm>
              <a:off x="7132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82" name="Google Shape;182;p15"/>
            <p:cNvGrpSpPr/>
            <p:nvPr/>
          </p:nvGrpSpPr>
          <p:grpSpPr>
            <a:xfrm>
              <a:off x="790513" y="4323763"/>
              <a:ext cx="236923" cy="236923"/>
              <a:chOff x="1113470" y="1110867"/>
              <a:chExt cx="320860" cy="320860"/>
            </a:xfrm>
          </p:grpSpPr>
          <p:sp>
            <p:nvSpPr>
              <p:cNvPr id="183" name="Google Shape;183;p15"/>
              <p:cNvSpPr/>
              <p:nvPr/>
            </p:nvSpPr>
            <p:spPr>
              <a:xfrm rot="-8100000">
                <a:off x="1161969" y="1156346"/>
                <a:ext cx="223862" cy="229903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184" name="Google Shape;184;p15"/>
              <p:cNvCxnSpPr/>
              <p:nvPr/>
            </p:nvCxnSpPr>
            <p:spPr>
              <a:xfrm>
                <a:off x="1273900" y="1113250"/>
                <a:ext cx="0" cy="2685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85" name="Google Shape;185;p15"/>
          <p:cNvGrpSpPr/>
          <p:nvPr/>
        </p:nvGrpSpPr>
        <p:grpSpPr>
          <a:xfrm>
            <a:off x="730237" y="3336825"/>
            <a:ext cx="391500" cy="391500"/>
            <a:chOff x="790425" y="1928737"/>
            <a:chExt cx="391500" cy="391500"/>
          </a:xfrm>
        </p:grpSpPr>
        <p:sp>
          <p:nvSpPr>
            <p:cNvPr id="186" name="Google Shape;186;p15"/>
            <p:cNvSpPr/>
            <p:nvPr/>
          </p:nvSpPr>
          <p:spPr>
            <a:xfrm>
              <a:off x="790425" y="1928737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187" name="Google Shape;187;p15"/>
            <p:cNvCxnSpPr/>
            <p:nvPr/>
          </p:nvCxnSpPr>
          <p:spPr>
            <a:xfrm rot="10800000">
              <a:off x="940563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" name="Google Shape;188;p15"/>
            <p:cNvCxnSpPr/>
            <p:nvPr/>
          </p:nvCxnSpPr>
          <p:spPr>
            <a:xfrm rot="10800000">
              <a:off x="1031788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9" name="Google Shape;189;p15"/>
            <p:cNvCxnSpPr/>
            <p:nvPr/>
          </p:nvCxnSpPr>
          <p:spPr>
            <a:xfrm>
              <a:off x="948075" y="2232038"/>
              <a:ext cx="762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0" name="Google Shape;190;p15"/>
          <p:cNvSpPr/>
          <p:nvPr/>
        </p:nvSpPr>
        <p:spPr>
          <a:xfrm>
            <a:off x="1782527" y="4221850"/>
            <a:ext cx="391500" cy="391500"/>
          </a:xfrm>
          <a:prstGeom prst="ellipse">
            <a:avLst/>
          </a:prstGeom>
          <a:solidFill>
            <a:schemeClr val="accent5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91" name="Google Shape;191;p15"/>
          <p:cNvSpPr/>
          <p:nvPr/>
        </p:nvSpPr>
        <p:spPr>
          <a:xfrm rot="5400000">
            <a:off x="1081177" y="3512025"/>
            <a:ext cx="741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92" name="Google Shape;192;p15"/>
          <p:cNvGrpSpPr/>
          <p:nvPr/>
        </p:nvGrpSpPr>
        <p:grpSpPr>
          <a:xfrm rot="10800000">
            <a:off x="2308684" y="4221850"/>
            <a:ext cx="391500" cy="391500"/>
            <a:chOff x="1900200" y="3263712"/>
            <a:chExt cx="391500" cy="391500"/>
          </a:xfrm>
        </p:grpSpPr>
        <p:sp>
          <p:nvSpPr>
            <p:cNvPr id="193" name="Google Shape;193;p15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194" name="Google Shape;194;p15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5" name="Google Shape;195;p15"/>
          <p:cNvSpPr/>
          <p:nvPr/>
        </p:nvSpPr>
        <p:spPr>
          <a:xfrm>
            <a:off x="1782527" y="107890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96" name="Google Shape;196;p15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"/>
          <p:cNvSpPr txBox="1"/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  <a:defRPr sz="1250">
                <a:solidFill>
                  <a:schemeClr val="dk1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>
                <a:solidFill>
                  <a:schemeClr val="dk1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>
                <a:solidFill>
                  <a:schemeClr val="dk1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9" name="Google Shape;199;p16"/>
          <p:cNvSpPr txBox="1"/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usso One" panose="02000503050000020004"/>
              <a:buNone/>
              <a:defRPr>
                <a:solidFill>
                  <a:schemeClr val="dk1"/>
                </a:solidFill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00" name="Google Shape;200;p16"/>
          <p:cNvSpPr/>
          <p:nvPr/>
        </p:nvSpPr>
        <p:spPr>
          <a:xfrm>
            <a:off x="6456179" y="4217075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01" name="Google Shape;201;p16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7"/>
          <p:cNvSpPr txBox="1"/>
          <p:nvPr>
            <p:ph type="title"/>
          </p:nvPr>
        </p:nvSpPr>
        <p:spPr>
          <a:xfrm>
            <a:off x="1583250" y="3259000"/>
            <a:ext cx="2505600" cy="34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9pPr>
          </a:lstStyle>
          <a:p/>
        </p:txBody>
      </p:sp>
      <p:sp>
        <p:nvSpPr>
          <p:cNvPr id="204" name="Google Shape;204;p17"/>
          <p:cNvSpPr txBox="1"/>
          <p:nvPr>
            <p:ph type="title" idx="2"/>
          </p:nvPr>
        </p:nvSpPr>
        <p:spPr>
          <a:xfrm>
            <a:off x="5055172" y="3259000"/>
            <a:ext cx="2505600" cy="34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9pPr>
          </a:lstStyle>
          <a:p/>
        </p:txBody>
      </p:sp>
      <p:sp>
        <p:nvSpPr>
          <p:cNvPr id="205" name="Google Shape;205;p17"/>
          <p:cNvSpPr txBox="1"/>
          <p:nvPr>
            <p:ph type="subTitle" idx="1"/>
          </p:nvPr>
        </p:nvSpPr>
        <p:spPr>
          <a:xfrm>
            <a:off x="5055167" y="3608749"/>
            <a:ext cx="2505600" cy="558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06" name="Google Shape;206;p17"/>
          <p:cNvSpPr txBox="1"/>
          <p:nvPr>
            <p:ph type="subTitle" idx="3"/>
          </p:nvPr>
        </p:nvSpPr>
        <p:spPr>
          <a:xfrm>
            <a:off x="1583250" y="3608749"/>
            <a:ext cx="2505600" cy="558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07" name="Google Shape;207;p17"/>
          <p:cNvSpPr txBox="1"/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usso One" panose="02000503050000020004"/>
              <a:buNone/>
              <a:defRPr>
                <a:solidFill>
                  <a:schemeClr val="dk1"/>
                </a:solidFill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08" name="Google Shape;208;p17"/>
          <p:cNvSpPr/>
          <p:nvPr/>
        </p:nvSpPr>
        <p:spPr>
          <a:xfrm rot="5400000">
            <a:off x="7792475" y="3984500"/>
            <a:ext cx="885000" cy="3723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09" name="Google Shape;209;p17"/>
          <p:cNvGrpSpPr/>
          <p:nvPr/>
        </p:nvGrpSpPr>
        <p:grpSpPr>
          <a:xfrm>
            <a:off x="7478925" y="4221850"/>
            <a:ext cx="391500" cy="391500"/>
            <a:chOff x="1761025" y="4221850"/>
            <a:chExt cx="391500" cy="391500"/>
          </a:xfrm>
        </p:grpSpPr>
        <p:sp>
          <p:nvSpPr>
            <p:cNvPr id="210" name="Google Shape;210;p17"/>
            <p:cNvSpPr/>
            <p:nvPr/>
          </p:nvSpPr>
          <p:spPr>
            <a:xfrm>
              <a:off x="17610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1" name="Google Shape;211;p17"/>
            <p:cNvSpPr/>
            <p:nvPr/>
          </p:nvSpPr>
          <p:spPr>
            <a:xfrm>
              <a:off x="1917275" y="4302312"/>
              <a:ext cx="79000" cy="230575"/>
            </a:xfrm>
            <a:custGeom>
              <a:avLst/>
              <a:gdLst/>
              <a:ahLst/>
              <a:cxnLst/>
              <a:rect l="l" t="t" r="r" b="b"/>
              <a:pathLst>
                <a:path w="3160" h="9223" extrusionOk="0">
                  <a:moveTo>
                    <a:pt x="2725" y="0"/>
                  </a:moveTo>
                  <a:lnTo>
                    <a:pt x="0" y="4720"/>
                  </a:lnTo>
                  <a:lnTo>
                    <a:pt x="3160" y="4720"/>
                  </a:lnTo>
                  <a:lnTo>
                    <a:pt x="560" y="9223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12" name="Google Shape;212;p17"/>
          <p:cNvSpPr/>
          <p:nvPr/>
        </p:nvSpPr>
        <p:spPr>
          <a:xfrm rot="-5400000">
            <a:off x="538032" y="2977450"/>
            <a:ext cx="741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3" name="Google Shape;213;p17"/>
          <p:cNvSpPr/>
          <p:nvPr/>
        </p:nvSpPr>
        <p:spPr>
          <a:xfrm rot="10800000">
            <a:off x="1237832" y="422185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4" name="Google Shape;214;p17"/>
          <p:cNvSpPr/>
          <p:nvPr/>
        </p:nvSpPr>
        <p:spPr>
          <a:xfrm rot="10800000">
            <a:off x="713234" y="4221850"/>
            <a:ext cx="391500" cy="391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5" name="Google Shape;215;p17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8"/>
          <p:cNvSpPr txBox="1"/>
          <p:nvPr>
            <p:ph type="title"/>
          </p:nvPr>
        </p:nvSpPr>
        <p:spPr>
          <a:xfrm>
            <a:off x="713225" y="539488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usso One" panose="02000503050000020004"/>
              <a:buNone/>
              <a:defRPr>
                <a:solidFill>
                  <a:schemeClr val="dk1"/>
                </a:solidFill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18" name="Google Shape;218;p18"/>
          <p:cNvSpPr/>
          <p:nvPr/>
        </p:nvSpPr>
        <p:spPr>
          <a:xfrm>
            <a:off x="1247429" y="372915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9" name="Google Shape;219;p18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9"/>
          <p:cNvSpPr txBox="1"/>
          <p:nvPr>
            <p:ph type="title"/>
          </p:nvPr>
        </p:nvSpPr>
        <p:spPr>
          <a:xfrm>
            <a:off x="720000" y="1689500"/>
            <a:ext cx="4294800" cy="75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usso One" panose="02000503050000020004"/>
              <a:buNone/>
              <a:defRPr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2" name="Google Shape;222;p19"/>
          <p:cNvSpPr txBox="1"/>
          <p:nvPr>
            <p:ph type="subTitle" idx="1"/>
          </p:nvPr>
        </p:nvSpPr>
        <p:spPr>
          <a:xfrm>
            <a:off x="720000" y="2687000"/>
            <a:ext cx="3883200" cy="75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223" name="Google Shape;223;p19"/>
          <p:cNvSpPr/>
          <p:nvPr/>
        </p:nvSpPr>
        <p:spPr>
          <a:xfrm rot="-5400000">
            <a:off x="569825" y="4073676"/>
            <a:ext cx="6783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4" name="Google Shape;224;p19"/>
          <p:cNvSpPr/>
          <p:nvPr/>
        </p:nvSpPr>
        <p:spPr>
          <a:xfrm rot="10800000">
            <a:off x="1259795" y="4215687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5" name="Google Shape;225;p19"/>
          <p:cNvSpPr/>
          <p:nvPr/>
        </p:nvSpPr>
        <p:spPr>
          <a:xfrm rot="10800000">
            <a:off x="7479955" y="534650"/>
            <a:ext cx="391500" cy="391500"/>
          </a:xfrm>
          <a:prstGeom prst="ellipse">
            <a:avLst/>
          </a:prstGeom>
          <a:solidFill>
            <a:schemeClr val="accent5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26" name="Google Shape;226;p19"/>
          <p:cNvGrpSpPr/>
          <p:nvPr/>
        </p:nvGrpSpPr>
        <p:grpSpPr>
          <a:xfrm rot="-5400000">
            <a:off x="7825081" y="755875"/>
            <a:ext cx="819900" cy="391500"/>
            <a:chOff x="7610875" y="3187000"/>
            <a:chExt cx="819900" cy="391500"/>
          </a:xfrm>
        </p:grpSpPr>
        <p:sp>
          <p:nvSpPr>
            <p:cNvPr id="227" name="Google Shape;227;p19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28" name="Google Shape;228;p19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229" name="Google Shape;229;p19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230" name="Google Shape;230;p19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231" name="Google Shape;231;p19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0"/>
          <p:cNvSpPr txBox="1"/>
          <p:nvPr>
            <p:ph type="title"/>
          </p:nvPr>
        </p:nvSpPr>
        <p:spPr>
          <a:xfrm>
            <a:off x="2974375" y="1510050"/>
            <a:ext cx="5456400" cy="212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usso One" panose="02000503050000020004"/>
              <a:buNone/>
              <a:defRPr sz="9000"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34" name="Google Shape;234;p20"/>
          <p:cNvSpPr/>
          <p:nvPr/>
        </p:nvSpPr>
        <p:spPr>
          <a:xfrm rot="-5400000">
            <a:off x="891182" y="900775"/>
            <a:ext cx="1084800" cy="3723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35" name="Google Shape;235;p20"/>
          <p:cNvSpPr/>
          <p:nvPr/>
        </p:nvSpPr>
        <p:spPr>
          <a:xfrm rot="-5400000">
            <a:off x="7864082" y="4046650"/>
            <a:ext cx="741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36" name="Google Shape;236;p20"/>
          <p:cNvSpPr/>
          <p:nvPr/>
        </p:nvSpPr>
        <p:spPr>
          <a:xfrm rot="-5400000">
            <a:off x="538032" y="2977450"/>
            <a:ext cx="741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37" name="Google Shape;237;p20"/>
          <p:cNvSpPr/>
          <p:nvPr/>
        </p:nvSpPr>
        <p:spPr>
          <a:xfrm rot="10800000">
            <a:off x="1237832" y="422185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38" name="Google Shape;238;p20"/>
          <p:cNvGrpSpPr/>
          <p:nvPr/>
        </p:nvGrpSpPr>
        <p:grpSpPr>
          <a:xfrm rot="10800000">
            <a:off x="1798137" y="4221850"/>
            <a:ext cx="391500" cy="391500"/>
            <a:chOff x="8039274" y="539500"/>
            <a:chExt cx="391500" cy="391500"/>
          </a:xfrm>
        </p:grpSpPr>
        <p:sp>
          <p:nvSpPr>
            <p:cNvPr id="239" name="Google Shape;239;p20"/>
            <p:cNvSpPr/>
            <p:nvPr/>
          </p:nvSpPr>
          <p:spPr>
            <a:xfrm rot="-5400000">
              <a:off x="8039274" y="53950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" name="Google Shape;240;p20"/>
            <p:cNvSpPr/>
            <p:nvPr/>
          </p:nvSpPr>
          <p:spPr>
            <a:xfrm rot="8100000">
              <a:off x="8198095" y="650391"/>
              <a:ext cx="165260" cy="169719"/>
            </a:xfrm>
            <a:custGeom>
              <a:avLst/>
              <a:gdLst/>
              <a:ahLst/>
              <a:cxnLst/>
              <a:rect l="l" t="t" r="r" b="b"/>
              <a:pathLst>
                <a:path w="12859" h="13206" extrusionOk="0">
                  <a:moveTo>
                    <a:pt x="0" y="13206"/>
                  </a:moveTo>
                  <a:lnTo>
                    <a:pt x="12859" y="13206"/>
                  </a:lnTo>
                  <a:lnTo>
                    <a:pt x="12859" y="0"/>
                  </a:lnTo>
                </a:path>
              </a:pathLst>
            </a:cu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41" name="Google Shape;241;p20"/>
          <p:cNvGrpSpPr/>
          <p:nvPr/>
        </p:nvGrpSpPr>
        <p:grpSpPr>
          <a:xfrm rot="-5400000">
            <a:off x="1798132" y="3687250"/>
            <a:ext cx="391500" cy="391500"/>
            <a:chOff x="1900200" y="3263712"/>
            <a:chExt cx="391500" cy="391500"/>
          </a:xfrm>
        </p:grpSpPr>
        <p:sp>
          <p:nvSpPr>
            <p:cNvPr id="242" name="Google Shape;242;p20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243" name="Google Shape;243;p20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4" name="Google Shape;244;p20"/>
          <p:cNvGrpSpPr/>
          <p:nvPr/>
        </p:nvGrpSpPr>
        <p:grpSpPr>
          <a:xfrm rot="-5400000">
            <a:off x="234434" y="1568800"/>
            <a:ext cx="1349100" cy="372300"/>
            <a:chOff x="7081675" y="4231450"/>
            <a:chExt cx="1349100" cy="372300"/>
          </a:xfrm>
        </p:grpSpPr>
        <p:sp>
          <p:nvSpPr>
            <p:cNvPr id="245" name="Google Shape;245;p20"/>
            <p:cNvSpPr/>
            <p:nvPr/>
          </p:nvSpPr>
          <p:spPr>
            <a:xfrm rot="10800000">
              <a:off x="7081675" y="4231450"/>
              <a:ext cx="1349100" cy="3723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46" name="Google Shape;246;p20"/>
            <p:cNvGrpSpPr/>
            <p:nvPr/>
          </p:nvGrpSpPr>
          <p:grpSpPr>
            <a:xfrm rot="10800000">
              <a:off x="7243722" y="4292825"/>
              <a:ext cx="1025007" cy="249549"/>
              <a:chOff x="2421725" y="839834"/>
              <a:chExt cx="1459500" cy="355331"/>
            </a:xfrm>
          </p:grpSpPr>
          <p:sp>
            <p:nvSpPr>
              <p:cNvPr id="247" name="Google Shape;247;p20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248" name="Google Shape;248;p20"/>
              <p:cNvCxnSpPr/>
              <p:nvPr/>
            </p:nvCxnSpPr>
            <p:spPr>
              <a:xfrm rot="10800000">
                <a:off x="2421725" y="1020300"/>
                <a:ext cx="14595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249" name="Google Shape;249;p20"/>
          <p:cNvSpPr/>
          <p:nvPr/>
        </p:nvSpPr>
        <p:spPr>
          <a:xfrm rot="10800000">
            <a:off x="713234" y="4221850"/>
            <a:ext cx="391500" cy="39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50" name="Google Shape;250;p20"/>
          <p:cNvGrpSpPr/>
          <p:nvPr/>
        </p:nvGrpSpPr>
        <p:grpSpPr>
          <a:xfrm>
            <a:off x="713234" y="3687250"/>
            <a:ext cx="391500" cy="391500"/>
            <a:chOff x="713225" y="4221850"/>
            <a:chExt cx="391500" cy="391500"/>
          </a:xfrm>
        </p:grpSpPr>
        <p:sp>
          <p:nvSpPr>
            <p:cNvPr id="251" name="Google Shape;251;p20"/>
            <p:cNvSpPr/>
            <p:nvPr/>
          </p:nvSpPr>
          <p:spPr>
            <a:xfrm>
              <a:off x="7132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rgbClr val="21B7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52" name="Google Shape;252;p20"/>
            <p:cNvGrpSpPr/>
            <p:nvPr/>
          </p:nvGrpSpPr>
          <p:grpSpPr>
            <a:xfrm>
              <a:off x="790513" y="4323763"/>
              <a:ext cx="236923" cy="236923"/>
              <a:chOff x="1113470" y="1110867"/>
              <a:chExt cx="320860" cy="320860"/>
            </a:xfrm>
          </p:grpSpPr>
          <p:sp>
            <p:nvSpPr>
              <p:cNvPr id="253" name="Google Shape;253;p20"/>
              <p:cNvSpPr/>
              <p:nvPr/>
            </p:nvSpPr>
            <p:spPr>
              <a:xfrm rot="-8100000">
                <a:off x="1161969" y="1156346"/>
                <a:ext cx="223862" cy="229903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rgbClr val="21B79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254" name="Google Shape;254;p20"/>
              <p:cNvCxnSpPr/>
              <p:nvPr/>
            </p:nvCxnSpPr>
            <p:spPr>
              <a:xfrm>
                <a:off x="1273900" y="1113250"/>
                <a:ext cx="0" cy="268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21B79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55" name="Google Shape;255;p20"/>
          <p:cNvGrpSpPr/>
          <p:nvPr/>
        </p:nvGrpSpPr>
        <p:grpSpPr>
          <a:xfrm rot="10800000">
            <a:off x="1237832" y="1826269"/>
            <a:ext cx="391500" cy="391500"/>
            <a:chOff x="790425" y="1928737"/>
            <a:chExt cx="391500" cy="391500"/>
          </a:xfrm>
        </p:grpSpPr>
        <p:sp>
          <p:nvSpPr>
            <p:cNvPr id="256" name="Google Shape;256;p20"/>
            <p:cNvSpPr/>
            <p:nvPr/>
          </p:nvSpPr>
          <p:spPr>
            <a:xfrm>
              <a:off x="790425" y="1928737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257" name="Google Shape;257;p20"/>
            <p:cNvCxnSpPr/>
            <p:nvPr/>
          </p:nvCxnSpPr>
          <p:spPr>
            <a:xfrm rot="10800000">
              <a:off x="940563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8" name="Google Shape;258;p20"/>
            <p:cNvCxnSpPr/>
            <p:nvPr/>
          </p:nvCxnSpPr>
          <p:spPr>
            <a:xfrm rot="10800000">
              <a:off x="1031788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9" name="Google Shape;259;p20"/>
            <p:cNvCxnSpPr/>
            <p:nvPr/>
          </p:nvCxnSpPr>
          <p:spPr>
            <a:xfrm>
              <a:off x="948075" y="2232038"/>
              <a:ext cx="762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60" name="Google Shape;260;p20"/>
          <p:cNvGrpSpPr/>
          <p:nvPr/>
        </p:nvGrpSpPr>
        <p:grpSpPr>
          <a:xfrm rot="-5400000">
            <a:off x="2325827" y="544300"/>
            <a:ext cx="391500" cy="391500"/>
            <a:chOff x="713225" y="4221850"/>
            <a:chExt cx="391500" cy="391500"/>
          </a:xfrm>
        </p:grpSpPr>
        <p:sp>
          <p:nvSpPr>
            <p:cNvPr id="261" name="Google Shape;261;p20"/>
            <p:cNvSpPr/>
            <p:nvPr/>
          </p:nvSpPr>
          <p:spPr>
            <a:xfrm>
              <a:off x="7132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62" name="Google Shape;262;p20"/>
            <p:cNvGrpSpPr/>
            <p:nvPr/>
          </p:nvGrpSpPr>
          <p:grpSpPr>
            <a:xfrm>
              <a:off x="790513" y="4323763"/>
              <a:ext cx="236923" cy="236923"/>
              <a:chOff x="1113470" y="1110867"/>
              <a:chExt cx="320860" cy="320860"/>
            </a:xfrm>
          </p:grpSpPr>
          <p:sp>
            <p:nvSpPr>
              <p:cNvPr id="263" name="Google Shape;263;p20"/>
              <p:cNvSpPr/>
              <p:nvPr/>
            </p:nvSpPr>
            <p:spPr>
              <a:xfrm rot="-8100000">
                <a:off x="1161969" y="1156346"/>
                <a:ext cx="223862" cy="229903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264" name="Google Shape;264;p20"/>
              <p:cNvCxnSpPr/>
              <p:nvPr/>
            </p:nvCxnSpPr>
            <p:spPr>
              <a:xfrm>
                <a:off x="1273900" y="1113250"/>
                <a:ext cx="0" cy="2685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65" name="Google Shape;265;p20"/>
          <p:cNvGrpSpPr/>
          <p:nvPr/>
        </p:nvGrpSpPr>
        <p:grpSpPr>
          <a:xfrm rot="5400000">
            <a:off x="1023637" y="3473050"/>
            <a:ext cx="819900" cy="391500"/>
            <a:chOff x="7610875" y="3187000"/>
            <a:chExt cx="819900" cy="391500"/>
          </a:xfrm>
        </p:grpSpPr>
        <p:sp>
          <p:nvSpPr>
            <p:cNvPr id="266" name="Google Shape;266;p20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67" name="Google Shape;267;p20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268" name="Google Shape;268;p20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269" name="Google Shape;269;p20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70" name="Google Shape;270;p20"/>
          <p:cNvGrpSpPr/>
          <p:nvPr/>
        </p:nvGrpSpPr>
        <p:grpSpPr>
          <a:xfrm rot="10800000">
            <a:off x="1798137" y="1080400"/>
            <a:ext cx="391500" cy="391500"/>
            <a:chOff x="1761025" y="4221850"/>
            <a:chExt cx="391500" cy="391500"/>
          </a:xfrm>
        </p:grpSpPr>
        <p:sp>
          <p:nvSpPr>
            <p:cNvPr id="271" name="Google Shape;271;p20"/>
            <p:cNvSpPr/>
            <p:nvPr/>
          </p:nvSpPr>
          <p:spPr>
            <a:xfrm>
              <a:off x="17610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2" name="Google Shape;272;p20"/>
            <p:cNvSpPr/>
            <p:nvPr/>
          </p:nvSpPr>
          <p:spPr>
            <a:xfrm>
              <a:off x="1917275" y="4302312"/>
              <a:ext cx="79000" cy="230575"/>
            </a:xfrm>
            <a:custGeom>
              <a:avLst/>
              <a:gdLst/>
              <a:ahLst/>
              <a:cxnLst/>
              <a:rect l="l" t="t" r="r" b="b"/>
              <a:pathLst>
                <a:path w="3160" h="9223" extrusionOk="0">
                  <a:moveTo>
                    <a:pt x="2725" y="0"/>
                  </a:moveTo>
                  <a:lnTo>
                    <a:pt x="0" y="4720"/>
                  </a:lnTo>
                  <a:lnTo>
                    <a:pt x="3160" y="4720"/>
                  </a:lnTo>
                  <a:lnTo>
                    <a:pt x="560" y="9223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73" name="Google Shape;273;p20"/>
          <p:cNvGrpSpPr/>
          <p:nvPr/>
        </p:nvGrpSpPr>
        <p:grpSpPr>
          <a:xfrm rot="10800000">
            <a:off x="7511587" y="4221850"/>
            <a:ext cx="391500" cy="391500"/>
            <a:chOff x="8039274" y="539500"/>
            <a:chExt cx="391500" cy="391500"/>
          </a:xfrm>
        </p:grpSpPr>
        <p:sp>
          <p:nvSpPr>
            <p:cNvPr id="274" name="Google Shape;274;p20"/>
            <p:cNvSpPr/>
            <p:nvPr/>
          </p:nvSpPr>
          <p:spPr>
            <a:xfrm rot="-5400000">
              <a:off x="8039274" y="53950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5" name="Google Shape;275;p20"/>
            <p:cNvSpPr/>
            <p:nvPr/>
          </p:nvSpPr>
          <p:spPr>
            <a:xfrm rot="8100000">
              <a:off x="8198095" y="650391"/>
              <a:ext cx="165260" cy="169719"/>
            </a:xfrm>
            <a:custGeom>
              <a:avLst/>
              <a:gdLst/>
              <a:ahLst/>
              <a:cxnLst/>
              <a:rect l="l" t="t" r="r" b="b"/>
              <a:pathLst>
                <a:path w="12859" h="13206" extrusionOk="0">
                  <a:moveTo>
                    <a:pt x="0" y="13206"/>
                  </a:moveTo>
                  <a:lnTo>
                    <a:pt x="12859" y="13206"/>
                  </a:lnTo>
                  <a:lnTo>
                    <a:pt x="12859" y="0"/>
                  </a:ln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76" name="Google Shape;276;p20"/>
          <p:cNvGrpSpPr/>
          <p:nvPr/>
        </p:nvGrpSpPr>
        <p:grpSpPr>
          <a:xfrm rot="10800000">
            <a:off x="6983877" y="4221850"/>
            <a:ext cx="391500" cy="391500"/>
            <a:chOff x="1900200" y="3263712"/>
            <a:chExt cx="391500" cy="391500"/>
          </a:xfrm>
        </p:grpSpPr>
        <p:sp>
          <p:nvSpPr>
            <p:cNvPr id="277" name="Google Shape;277;p20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278" name="Google Shape;278;p20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79" name="Google Shape;279;p20"/>
          <p:cNvGrpSpPr/>
          <p:nvPr/>
        </p:nvGrpSpPr>
        <p:grpSpPr>
          <a:xfrm rot="-5400000">
            <a:off x="7821984" y="758500"/>
            <a:ext cx="819900" cy="391500"/>
            <a:chOff x="7610875" y="3187000"/>
            <a:chExt cx="819900" cy="391500"/>
          </a:xfrm>
        </p:grpSpPr>
        <p:sp>
          <p:nvSpPr>
            <p:cNvPr id="280" name="Google Shape;280;p20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solidFill>
              <a:srgbClr val="21B793"/>
            </a:solidFill>
            <a:ln w="28575" cap="flat" cmpd="sng">
              <a:solidFill>
                <a:srgbClr val="21B7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81" name="Google Shape;281;p20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282" name="Google Shape;282;p20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283" name="Google Shape;283;p20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84" name="Google Shape;284;p20"/>
          <p:cNvGrpSpPr/>
          <p:nvPr/>
        </p:nvGrpSpPr>
        <p:grpSpPr>
          <a:xfrm rot="10800000">
            <a:off x="713237" y="544300"/>
            <a:ext cx="391500" cy="391500"/>
            <a:chOff x="1761025" y="4221850"/>
            <a:chExt cx="391500" cy="391500"/>
          </a:xfrm>
        </p:grpSpPr>
        <p:sp>
          <p:nvSpPr>
            <p:cNvPr id="285" name="Google Shape;285;p20"/>
            <p:cNvSpPr/>
            <p:nvPr/>
          </p:nvSpPr>
          <p:spPr>
            <a:xfrm>
              <a:off x="17610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6" name="Google Shape;286;p20"/>
            <p:cNvSpPr/>
            <p:nvPr/>
          </p:nvSpPr>
          <p:spPr>
            <a:xfrm>
              <a:off x="1917275" y="4302312"/>
              <a:ext cx="79000" cy="230575"/>
            </a:xfrm>
            <a:custGeom>
              <a:avLst/>
              <a:gdLst/>
              <a:ahLst/>
              <a:cxnLst/>
              <a:rect l="l" t="t" r="r" b="b"/>
              <a:pathLst>
                <a:path w="3160" h="9223" extrusionOk="0">
                  <a:moveTo>
                    <a:pt x="2725" y="0"/>
                  </a:moveTo>
                  <a:lnTo>
                    <a:pt x="0" y="4720"/>
                  </a:lnTo>
                  <a:lnTo>
                    <a:pt x="3160" y="4720"/>
                  </a:lnTo>
                  <a:lnTo>
                    <a:pt x="560" y="9223"/>
                  </a:ln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87" name="Google Shape;287;p20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1"/>
          <p:cNvSpPr txBox="1"/>
          <p:nvPr>
            <p:ph type="title"/>
          </p:nvPr>
        </p:nvSpPr>
        <p:spPr>
          <a:xfrm>
            <a:off x="713225" y="1607226"/>
            <a:ext cx="2251200" cy="686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usso One" panose="02000503050000020004"/>
              <a:buNone/>
              <a:defRPr sz="4000"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Russo One" panose="02000503050000020004"/>
              <a:buNone/>
              <a:defRPr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Russo One" panose="02000503050000020004"/>
              <a:buNone/>
              <a:defRPr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Russo One" panose="02000503050000020004"/>
              <a:buNone/>
              <a:defRPr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Russo One" panose="02000503050000020004"/>
              <a:buNone/>
              <a:defRPr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Russo One" panose="02000503050000020004"/>
              <a:buNone/>
              <a:defRPr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Russo One" panose="02000503050000020004"/>
              <a:buNone/>
              <a:defRPr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Russo One" panose="02000503050000020004"/>
              <a:buNone/>
              <a:defRPr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Russo One" panose="02000503050000020004"/>
              <a:buNone/>
              <a:defRPr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9pPr>
          </a:lstStyle>
          <a:p/>
        </p:txBody>
      </p:sp>
      <p:sp>
        <p:nvSpPr>
          <p:cNvPr id="290" name="Google Shape;290;p21"/>
          <p:cNvSpPr txBox="1"/>
          <p:nvPr>
            <p:ph type="subTitle" idx="1"/>
          </p:nvPr>
        </p:nvSpPr>
        <p:spPr>
          <a:xfrm>
            <a:off x="713225" y="2457075"/>
            <a:ext cx="3927600" cy="111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21"/>
          <p:cNvSpPr/>
          <p:nvPr/>
        </p:nvSpPr>
        <p:spPr>
          <a:xfrm rot="10800000">
            <a:off x="1267525" y="544444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92" name="Google Shape;292;p21"/>
          <p:cNvGrpSpPr/>
          <p:nvPr/>
        </p:nvGrpSpPr>
        <p:grpSpPr>
          <a:xfrm rot="-5400000">
            <a:off x="7665779" y="3843369"/>
            <a:ext cx="1157700" cy="372300"/>
            <a:chOff x="7081875" y="4231459"/>
            <a:chExt cx="1157700" cy="372300"/>
          </a:xfrm>
        </p:grpSpPr>
        <p:sp>
          <p:nvSpPr>
            <p:cNvPr id="293" name="Google Shape;293;p21"/>
            <p:cNvSpPr/>
            <p:nvPr/>
          </p:nvSpPr>
          <p:spPr>
            <a:xfrm rot="10800000">
              <a:off x="7081875" y="4231459"/>
              <a:ext cx="1157700" cy="3723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94" name="Google Shape;294;p21"/>
            <p:cNvGrpSpPr/>
            <p:nvPr/>
          </p:nvGrpSpPr>
          <p:grpSpPr>
            <a:xfrm rot="10800000">
              <a:off x="7226497" y="4292825"/>
              <a:ext cx="868464" cy="249549"/>
              <a:chOff x="2669152" y="839834"/>
              <a:chExt cx="1236600" cy="355331"/>
            </a:xfrm>
          </p:grpSpPr>
          <p:sp>
            <p:nvSpPr>
              <p:cNvPr id="295" name="Google Shape;295;p21"/>
              <p:cNvSpPr/>
              <p:nvPr/>
            </p:nvSpPr>
            <p:spPr>
              <a:xfrm rot="-2700000">
                <a:off x="3603171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296" name="Google Shape;296;p21"/>
              <p:cNvCxnSpPr/>
              <p:nvPr/>
            </p:nvCxnSpPr>
            <p:spPr>
              <a:xfrm>
                <a:off x="3287452" y="402000"/>
                <a:ext cx="0" cy="12366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97" name="Google Shape;297;p21"/>
          <p:cNvGrpSpPr/>
          <p:nvPr/>
        </p:nvGrpSpPr>
        <p:grpSpPr>
          <a:xfrm>
            <a:off x="6963967" y="4217069"/>
            <a:ext cx="391500" cy="391500"/>
            <a:chOff x="1761025" y="4221850"/>
            <a:chExt cx="391500" cy="391500"/>
          </a:xfrm>
        </p:grpSpPr>
        <p:sp>
          <p:nvSpPr>
            <p:cNvPr id="298" name="Google Shape;298;p21"/>
            <p:cNvSpPr/>
            <p:nvPr/>
          </p:nvSpPr>
          <p:spPr>
            <a:xfrm>
              <a:off x="17610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9" name="Google Shape;299;p21"/>
            <p:cNvSpPr/>
            <p:nvPr/>
          </p:nvSpPr>
          <p:spPr>
            <a:xfrm>
              <a:off x="1917275" y="4302312"/>
              <a:ext cx="79000" cy="230575"/>
            </a:xfrm>
            <a:custGeom>
              <a:avLst/>
              <a:gdLst/>
              <a:ahLst/>
              <a:cxnLst/>
              <a:rect l="l" t="t" r="r" b="b"/>
              <a:pathLst>
                <a:path w="3160" h="9223" extrusionOk="0">
                  <a:moveTo>
                    <a:pt x="2725" y="0"/>
                  </a:moveTo>
                  <a:lnTo>
                    <a:pt x="0" y="4720"/>
                  </a:lnTo>
                  <a:lnTo>
                    <a:pt x="3160" y="4720"/>
                  </a:lnTo>
                  <a:lnTo>
                    <a:pt x="560" y="9223"/>
                  </a:ln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00" name="Google Shape;300;p21"/>
          <p:cNvGrpSpPr/>
          <p:nvPr/>
        </p:nvGrpSpPr>
        <p:grpSpPr>
          <a:xfrm rot="10800000">
            <a:off x="7524272" y="4217075"/>
            <a:ext cx="391500" cy="391500"/>
            <a:chOff x="790425" y="1928737"/>
            <a:chExt cx="391500" cy="391500"/>
          </a:xfrm>
        </p:grpSpPr>
        <p:sp>
          <p:nvSpPr>
            <p:cNvPr id="301" name="Google Shape;301;p21"/>
            <p:cNvSpPr/>
            <p:nvPr/>
          </p:nvSpPr>
          <p:spPr>
            <a:xfrm>
              <a:off x="790425" y="1928737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302" name="Google Shape;302;p21"/>
            <p:cNvCxnSpPr/>
            <p:nvPr/>
          </p:nvCxnSpPr>
          <p:spPr>
            <a:xfrm rot="10800000">
              <a:off x="940563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3" name="Google Shape;303;p21"/>
            <p:cNvCxnSpPr/>
            <p:nvPr/>
          </p:nvCxnSpPr>
          <p:spPr>
            <a:xfrm rot="10800000">
              <a:off x="1031788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4" name="Google Shape;304;p21"/>
            <p:cNvCxnSpPr/>
            <p:nvPr/>
          </p:nvCxnSpPr>
          <p:spPr>
            <a:xfrm>
              <a:off x="948075" y="2232038"/>
              <a:ext cx="762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05" name="Google Shape;305;p21"/>
          <p:cNvGrpSpPr/>
          <p:nvPr/>
        </p:nvGrpSpPr>
        <p:grpSpPr>
          <a:xfrm rot="-5400000">
            <a:off x="527527" y="730250"/>
            <a:ext cx="762900" cy="391500"/>
            <a:chOff x="7667775" y="3187005"/>
            <a:chExt cx="762900" cy="391500"/>
          </a:xfrm>
        </p:grpSpPr>
        <p:sp>
          <p:nvSpPr>
            <p:cNvPr id="306" name="Google Shape;306;p21"/>
            <p:cNvSpPr/>
            <p:nvPr/>
          </p:nvSpPr>
          <p:spPr>
            <a:xfrm>
              <a:off x="7667775" y="3187005"/>
              <a:ext cx="762900" cy="3915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307" name="Google Shape;307;p21"/>
            <p:cNvGrpSpPr/>
            <p:nvPr/>
          </p:nvGrpSpPr>
          <p:grpSpPr>
            <a:xfrm rot="10800000">
              <a:off x="7778478" y="3257975"/>
              <a:ext cx="541473" cy="249549"/>
              <a:chOff x="3015501" y="839834"/>
              <a:chExt cx="771000" cy="355331"/>
            </a:xfrm>
          </p:grpSpPr>
          <p:sp>
            <p:nvSpPr>
              <p:cNvPr id="308" name="Google Shape;308;p21"/>
              <p:cNvSpPr/>
              <p:nvPr/>
            </p:nvSpPr>
            <p:spPr>
              <a:xfrm rot="-2700000">
                <a:off x="3483919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309" name="Google Shape;309;p21"/>
              <p:cNvCxnSpPr/>
              <p:nvPr/>
            </p:nvCxnSpPr>
            <p:spPr>
              <a:xfrm>
                <a:off x="3401001" y="634800"/>
                <a:ext cx="0" cy="7710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310" name="Google Shape;310;p21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2"/>
          <p:cNvSpPr txBox="1"/>
          <p:nvPr>
            <p:ph type="title"/>
          </p:nvPr>
        </p:nvSpPr>
        <p:spPr>
          <a:xfrm>
            <a:off x="5469225" y="539500"/>
            <a:ext cx="2961600" cy="191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13" name="Google Shape;313;p22"/>
          <p:cNvSpPr/>
          <p:nvPr/>
        </p:nvSpPr>
        <p:spPr>
          <a:xfrm>
            <a:off x="8039327" y="3246025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14" name="Google Shape;314;p22"/>
          <p:cNvSpPr/>
          <p:nvPr/>
        </p:nvSpPr>
        <p:spPr>
          <a:xfrm>
            <a:off x="7495329" y="4217075"/>
            <a:ext cx="391500" cy="391500"/>
          </a:xfrm>
          <a:prstGeom prst="ellipse">
            <a:avLst/>
          </a:prstGeom>
          <a:solidFill>
            <a:schemeClr val="accent6"/>
          </a:solidFill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15" name="Google Shape;315;p22"/>
          <p:cNvGrpSpPr/>
          <p:nvPr/>
        </p:nvGrpSpPr>
        <p:grpSpPr>
          <a:xfrm>
            <a:off x="6407334" y="4217075"/>
            <a:ext cx="391500" cy="391500"/>
            <a:chOff x="1900200" y="3263712"/>
            <a:chExt cx="391500" cy="391500"/>
          </a:xfrm>
        </p:grpSpPr>
        <p:sp>
          <p:nvSpPr>
            <p:cNvPr id="316" name="Google Shape;316;p22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317" name="Google Shape;317;p22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18" name="Google Shape;318;p22"/>
          <p:cNvGrpSpPr/>
          <p:nvPr/>
        </p:nvGrpSpPr>
        <p:grpSpPr>
          <a:xfrm rot="5400000">
            <a:off x="7825137" y="4002875"/>
            <a:ext cx="819900" cy="391500"/>
            <a:chOff x="7610875" y="3187000"/>
            <a:chExt cx="819900" cy="391500"/>
          </a:xfrm>
        </p:grpSpPr>
        <p:sp>
          <p:nvSpPr>
            <p:cNvPr id="319" name="Google Shape;319;p22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320" name="Google Shape;320;p22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321" name="Google Shape;321;p22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322" name="Google Shape;322;p22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323" name="Google Shape;323;p22"/>
          <p:cNvGrpSpPr/>
          <p:nvPr/>
        </p:nvGrpSpPr>
        <p:grpSpPr>
          <a:xfrm>
            <a:off x="6951337" y="3673075"/>
            <a:ext cx="391500" cy="391500"/>
            <a:chOff x="790425" y="1928737"/>
            <a:chExt cx="391500" cy="391500"/>
          </a:xfrm>
        </p:grpSpPr>
        <p:sp>
          <p:nvSpPr>
            <p:cNvPr id="324" name="Google Shape;324;p22"/>
            <p:cNvSpPr/>
            <p:nvPr/>
          </p:nvSpPr>
          <p:spPr>
            <a:xfrm>
              <a:off x="790425" y="1928737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325" name="Google Shape;325;p22"/>
            <p:cNvCxnSpPr/>
            <p:nvPr/>
          </p:nvCxnSpPr>
          <p:spPr>
            <a:xfrm rot="10800000">
              <a:off x="940563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6" name="Google Shape;326;p22"/>
            <p:cNvCxnSpPr/>
            <p:nvPr/>
          </p:nvCxnSpPr>
          <p:spPr>
            <a:xfrm rot="10800000">
              <a:off x="1031788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7" name="Google Shape;327;p22"/>
            <p:cNvCxnSpPr/>
            <p:nvPr/>
          </p:nvCxnSpPr>
          <p:spPr>
            <a:xfrm>
              <a:off x="948075" y="2232038"/>
              <a:ext cx="762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28" name="Google Shape;328;p22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3"/>
          <p:cNvSpPr txBox="1"/>
          <p:nvPr>
            <p:ph type="title" hasCustomPrompt="1"/>
          </p:nvPr>
        </p:nvSpPr>
        <p:spPr>
          <a:xfrm>
            <a:off x="713225" y="1686763"/>
            <a:ext cx="6386400" cy="105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5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31" name="Google Shape;331;p23"/>
          <p:cNvSpPr/>
          <p:nvPr/>
        </p:nvSpPr>
        <p:spPr>
          <a:xfrm rot="10800000">
            <a:off x="713229" y="107890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32" name="Google Shape;332;p23"/>
          <p:cNvSpPr/>
          <p:nvPr/>
        </p:nvSpPr>
        <p:spPr>
          <a:xfrm rot="5400000">
            <a:off x="7275475" y="3251850"/>
            <a:ext cx="8103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33" name="Google Shape;333;p23"/>
          <p:cNvSpPr/>
          <p:nvPr/>
        </p:nvSpPr>
        <p:spPr>
          <a:xfrm rot="10800000">
            <a:off x="1237827" y="107890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34" name="Google Shape;334;p23"/>
          <p:cNvGrpSpPr/>
          <p:nvPr/>
        </p:nvGrpSpPr>
        <p:grpSpPr>
          <a:xfrm rot="10800000">
            <a:off x="1237827" y="544300"/>
            <a:ext cx="391500" cy="391500"/>
            <a:chOff x="1900200" y="3263712"/>
            <a:chExt cx="391500" cy="391500"/>
          </a:xfrm>
        </p:grpSpPr>
        <p:sp>
          <p:nvSpPr>
            <p:cNvPr id="335" name="Google Shape;335;p23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336" name="Google Shape;336;p23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37" name="Google Shape;337;p23"/>
          <p:cNvGrpSpPr/>
          <p:nvPr/>
        </p:nvGrpSpPr>
        <p:grpSpPr>
          <a:xfrm rot="-5400000">
            <a:off x="1762427" y="544300"/>
            <a:ext cx="391500" cy="391500"/>
            <a:chOff x="1900200" y="3263712"/>
            <a:chExt cx="391500" cy="391500"/>
          </a:xfrm>
        </p:grpSpPr>
        <p:sp>
          <p:nvSpPr>
            <p:cNvPr id="338" name="Google Shape;338;p23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339" name="Google Shape;339;p23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40" name="Google Shape;340;p23"/>
          <p:cNvGrpSpPr/>
          <p:nvPr/>
        </p:nvGrpSpPr>
        <p:grpSpPr>
          <a:xfrm rot="5400000">
            <a:off x="7824979" y="4002875"/>
            <a:ext cx="819900" cy="391500"/>
            <a:chOff x="7610875" y="3187000"/>
            <a:chExt cx="819900" cy="391500"/>
          </a:xfrm>
        </p:grpSpPr>
        <p:sp>
          <p:nvSpPr>
            <p:cNvPr id="341" name="Google Shape;341;p23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342" name="Google Shape;342;p23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343" name="Google Shape;343;p23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344" name="Google Shape;344;p23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345" name="Google Shape;345;p23"/>
          <p:cNvSpPr/>
          <p:nvPr/>
        </p:nvSpPr>
        <p:spPr>
          <a:xfrm rot="5400000">
            <a:off x="7389175" y="4121525"/>
            <a:ext cx="582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46" name="Google Shape;346;p23"/>
          <p:cNvSpPr/>
          <p:nvPr/>
        </p:nvSpPr>
        <p:spPr>
          <a:xfrm rot="10800000">
            <a:off x="8039179" y="2715025"/>
            <a:ext cx="391500" cy="391500"/>
          </a:xfrm>
          <a:prstGeom prst="ellipse">
            <a:avLst/>
          </a:prstGeom>
          <a:solidFill>
            <a:schemeClr val="accent5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47" name="Google Shape;347;p23"/>
          <p:cNvGrpSpPr/>
          <p:nvPr/>
        </p:nvGrpSpPr>
        <p:grpSpPr>
          <a:xfrm rot="5400000">
            <a:off x="6930577" y="3643350"/>
            <a:ext cx="391500" cy="391500"/>
            <a:chOff x="1900200" y="3263712"/>
            <a:chExt cx="391500" cy="391500"/>
          </a:xfrm>
        </p:grpSpPr>
        <p:sp>
          <p:nvSpPr>
            <p:cNvPr id="348" name="Google Shape;348;p23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349" name="Google Shape;349;p23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50" name="Google Shape;350;p23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4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5"/>
          <p:cNvSpPr txBox="1"/>
          <p:nvPr>
            <p:ph type="title"/>
          </p:nvPr>
        </p:nvSpPr>
        <p:spPr>
          <a:xfrm>
            <a:off x="3211875" y="1886738"/>
            <a:ext cx="2305500" cy="35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5" name="Google Shape;355;p25"/>
          <p:cNvSpPr txBox="1"/>
          <p:nvPr>
            <p:ph type="subTitle" idx="1"/>
          </p:nvPr>
        </p:nvSpPr>
        <p:spPr>
          <a:xfrm>
            <a:off x="3211875" y="2250150"/>
            <a:ext cx="2305500" cy="4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25"/>
          <p:cNvSpPr txBox="1"/>
          <p:nvPr>
            <p:ph type="title" idx="2"/>
          </p:nvPr>
        </p:nvSpPr>
        <p:spPr>
          <a:xfrm>
            <a:off x="6125275" y="1886738"/>
            <a:ext cx="2305500" cy="35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7" name="Google Shape;357;p25"/>
          <p:cNvSpPr txBox="1"/>
          <p:nvPr>
            <p:ph type="subTitle" idx="3"/>
          </p:nvPr>
        </p:nvSpPr>
        <p:spPr>
          <a:xfrm>
            <a:off x="6125269" y="2250150"/>
            <a:ext cx="2305500" cy="4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8" name="Google Shape;358;p25"/>
          <p:cNvSpPr txBox="1"/>
          <p:nvPr>
            <p:ph type="title" idx="4"/>
          </p:nvPr>
        </p:nvSpPr>
        <p:spPr>
          <a:xfrm>
            <a:off x="3211875" y="3322026"/>
            <a:ext cx="2305500" cy="35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9" name="Google Shape;359;p25"/>
          <p:cNvSpPr txBox="1"/>
          <p:nvPr>
            <p:ph type="subTitle" idx="5"/>
          </p:nvPr>
        </p:nvSpPr>
        <p:spPr>
          <a:xfrm>
            <a:off x="3211875" y="3688861"/>
            <a:ext cx="2305500" cy="4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p25"/>
          <p:cNvSpPr txBox="1"/>
          <p:nvPr>
            <p:ph type="title" idx="6"/>
          </p:nvPr>
        </p:nvSpPr>
        <p:spPr>
          <a:xfrm>
            <a:off x="6125274" y="3322026"/>
            <a:ext cx="2305500" cy="35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1" name="Google Shape;361;p25"/>
          <p:cNvSpPr txBox="1"/>
          <p:nvPr>
            <p:ph type="subTitle" idx="7"/>
          </p:nvPr>
        </p:nvSpPr>
        <p:spPr>
          <a:xfrm>
            <a:off x="6125269" y="3688861"/>
            <a:ext cx="2305500" cy="4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p25"/>
          <p:cNvSpPr txBox="1"/>
          <p:nvPr>
            <p:ph type="title" idx="8" hasCustomPrompt="1"/>
          </p:nvPr>
        </p:nvSpPr>
        <p:spPr>
          <a:xfrm>
            <a:off x="3211875" y="1477101"/>
            <a:ext cx="734700" cy="390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rgbClr val="21B79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63" name="Google Shape;363;p25"/>
          <p:cNvSpPr txBox="1"/>
          <p:nvPr>
            <p:ph type="title" idx="9" hasCustomPrompt="1"/>
          </p:nvPr>
        </p:nvSpPr>
        <p:spPr>
          <a:xfrm>
            <a:off x="3211875" y="2910524"/>
            <a:ext cx="734700" cy="390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rgbClr val="21B79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64" name="Google Shape;364;p25"/>
          <p:cNvSpPr txBox="1"/>
          <p:nvPr>
            <p:ph type="title" idx="13" hasCustomPrompt="1"/>
          </p:nvPr>
        </p:nvSpPr>
        <p:spPr>
          <a:xfrm>
            <a:off x="6125275" y="1477101"/>
            <a:ext cx="734700" cy="390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rgbClr val="21B79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65" name="Google Shape;365;p25"/>
          <p:cNvSpPr txBox="1"/>
          <p:nvPr>
            <p:ph type="title" idx="14" hasCustomPrompt="1"/>
          </p:nvPr>
        </p:nvSpPr>
        <p:spPr>
          <a:xfrm>
            <a:off x="6125275" y="2910524"/>
            <a:ext cx="734700" cy="390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rgbClr val="21B79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66" name="Google Shape;366;p25"/>
          <p:cNvSpPr txBox="1"/>
          <p:nvPr>
            <p:ph type="title" idx="15"/>
          </p:nvPr>
        </p:nvSpPr>
        <p:spPr>
          <a:xfrm>
            <a:off x="719675" y="539500"/>
            <a:ext cx="77112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7" name="Google Shape;367;p25"/>
          <p:cNvSpPr/>
          <p:nvPr/>
        </p:nvSpPr>
        <p:spPr>
          <a:xfrm rot="10800000">
            <a:off x="1244278" y="4217075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68" name="Google Shape;368;p25"/>
          <p:cNvGrpSpPr/>
          <p:nvPr/>
        </p:nvGrpSpPr>
        <p:grpSpPr>
          <a:xfrm rot="10800000">
            <a:off x="719684" y="3147869"/>
            <a:ext cx="391500" cy="391500"/>
            <a:chOff x="7506988" y="3709225"/>
            <a:chExt cx="391500" cy="391500"/>
          </a:xfrm>
        </p:grpSpPr>
        <p:sp>
          <p:nvSpPr>
            <p:cNvPr id="369" name="Google Shape;369;p25"/>
            <p:cNvSpPr/>
            <p:nvPr/>
          </p:nvSpPr>
          <p:spPr>
            <a:xfrm>
              <a:off x="7506988" y="3709225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370" name="Google Shape;370;p25"/>
            <p:cNvGrpSpPr/>
            <p:nvPr/>
          </p:nvGrpSpPr>
          <p:grpSpPr>
            <a:xfrm>
              <a:off x="7584273" y="3780491"/>
              <a:ext cx="236929" cy="248968"/>
              <a:chOff x="6916075" y="3678887"/>
              <a:chExt cx="277500" cy="291600"/>
            </a:xfrm>
          </p:grpSpPr>
          <p:cxnSp>
            <p:nvCxnSpPr>
              <p:cNvPr id="371" name="Google Shape;371;p25"/>
              <p:cNvCxnSpPr/>
              <p:nvPr/>
            </p:nvCxnSpPr>
            <p:spPr>
              <a:xfrm>
                <a:off x="7054825" y="3678887"/>
                <a:ext cx="0" cy="2916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2" name="Google Shape;372;p25"/>
              <p:cNvCxnSpPr/>
              <p:nvPr/>
            </p:nvCxnSpPr>
            <p:spPr>
              <a:xfrm rot="10800000">
                <a:off x="6916075" y="3824687"/>
                <a:ext cx="2775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373" name="Google Shape;373;p25"/>
          <p:cNvSpPr/>
          <p:nvPr/>
        </p:nvSpPr>
        <p:spPr>
          <a:xfrm rot="10800000">
            <a:off x="719684" y="4217075"/>
            <a:ext cx="391500" cy="3915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74" name="Google Shape;374;p25"/>
          <p:cNvGrpSpPr/>
          <p:nvPr/>
        </p:nvGrpSpPr>
        <p:grpSpPr>
          <a:xfrm>
            <a:off x="713237" y="2613275"/>
            <a:ext cx="391500" cy="391500"/>
            <a:chOff x="790425" y="1928737"/>
            <a:chExt cx="391500" cy="391500"/>
          </a:xfrm>
        </p:grpSpPr>
        <p:sp>
          <p:nvSpPr>
            <p:cNvPr id="375" name="Google Shape;375;p25"/>
            <p:cNvSpPr/>
            <p:nvPr/>
          </p:nvSpPr>
          <p:spPr>
            <a:xfrm>
              <a:off x="790425" y="1928737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376" name="Google Shape;376;p25"/>
            <p:cNvCxnSpPr/>
            <p:nvPr/>
          </p:nvCxnSpPr>
          <p:spPr>
            <a:xfrm rot="10800000">
              <a:off x="940563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7" name="Google Shape;377;p25"/>
            <p:cNvCxnSpPr/>
            <p:nvPr/>
          </p:nvCxnSpPr>
          <p:spPr>
            <a:xfrm rot="10800000">
              <a:off x="1031788" y="2016913"/>
              <a:ext cx="0" cy="12390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8" name="Google Shape;378;p25"/>
            <p:cNvCxnSpPr/>
            <p:nvPr/>
          </p:nvCxnSpPr>
          <p:spPr>
            <a:xfrm>
              <a:off x="948075" y="2232038"/>
              <a:ext cx="762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9" name="Google Shape;379;p25"/>
          <p:cNvGrpSpPr/>
          <p:nvPr/>
        </p:nvGrpSpPr>
        <p:grpSpPr>
          <a:xfrm rot="10800000">
            <a:off x="2293477" y="4217075"/>
            <a:ext cx="391500" cy="391500"/>
            <a:chOff x="1900200" y="3263712"/>
            <a:chExt cx="391500" cy="391500"/>
          </a:xfrm>
        </p:grpSpPr>
        <p:sp>
          <p:nvSpPr>
            <p:cNvPr id="380" name="Google Shape;380;p25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381" name="Google Shape;381;p25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2" name="Google Shape;382;p25"/>
          <p:cNvGrpSpPr/>
          <p:nvPr/>
        </p:nvGrpSpPr>
        <p:grpSpPr>
          <a:xfrm rot="5400000">
            <a:off x="1030087" y="3468275"/>
            <a:ext cx="819900" cy="391500"/>
            <a:chOff x="7610875" y="3187000"/>
            <a:chExt cx="819900" cy="391500"/>
          </a:xfrm>
        </p:grpSpPr>
        <p:sp>
          <p:nvSpPr>
            <p:cNvPr id="383" name="Google Shape;383;p25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384" name="Google Shape;384;p25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385" name="Google Shape;385;p25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386" name="Google Shape;386;p25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387" name="Google Shape;387;p25"/>
          <p:cNvSpPr/>
          <p:nvPr/>
        </p:nvSpPr>
        <p:spPr>
          <a:xfrm rot="5400000">
            <a:off x="1554687" y="4002875"/>
            <a:ext cx="819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88" name="Google Shape;388;p25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6"/>
          <p:cNvSpPr txBox="1"/>
          <p:nvPr>
            <p:ph type="title"/>
          </p:nvPr>
        </p:nvSpPr>
        <p:spPr>
          <a:xfrm>
            <a:off x="713225" y="1203388"/>
            <a:ext cx="6096900" cy="1972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usso One" panose="02000503050000020004"/>
              <a:buNone/>
              <a:defRPr sz="15000">
                <a:latin typeface="Russo One" panose="02000503050000020004"/>
                <a:ea typeface="Russo One" panose="02000503050000020004"/>
                <a:cs typeface="Russo One" panose="02000503050000020004"/>
                <a:sym typeface="Russo One" panose="02000503050000020004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91" name="Google Shape;391;p26"/>
          <p:cNvSpPr/>
          <p:nvPr/>
        </p:nvSpPr>
        <p:spPr>
          <a:xfrm rot="-5400000">
            <a:off x="7825076" y="3474806"/>
            <a:ext cx="819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92" name="Google Shape;392;p26"/>
          <p:cNvSpPr/>
          <p:nvPr/>
        </p:nvSpPr>
        <p:spPr>
          <a:xfrm rot="-5400000">
            <a:off x="569825" y="678051"/>
            <a:ext cx="6783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93" name="Google Shape;393;p26"/>
          <p:cNvSpPr/>
          <p:nvPr/>
        </p:nvSpPr>
        <p:spPr>
          <a:xfrm rot="-5400000">
            <a:off x="7825076" y="2533706"/>
            <a:ext cx="819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94" name="Google Shape;394;p26"/>
          <p:cNvSpPr/>
          <p:nvPr/>
        </p:nvSpPr>
        <p:spPr>
          <a:xfrm rot="10800000">
            <a:off x="7484283" y="4215675"/>
            <a:ext cx="391500" cy="391500"/>
          </a:xfrm>
          <a:prstGeom prst="ellipse">
            <a:avLst/>
          </a:prstGeom>
          <a:solidFill>
            <a:schemeClr val="accent4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95" name="Google Shape;395;p26"/>
          <p:cNvGrpSpPr/>
          <p:nvPr/>
        </p:nvGrpSpPr>
        <p:grpSpPr>
          <a:xfrm>
            <a:off x="8039276" y="1070900"/>
            <a:ext cx="391500" cy="391500"/>
            <a:chOff x="8039274" y="539500"/>
            <a:chExt cx="391500" cy="391500"/>
          </a:xfrm>
        </p:grpSpPr>
        <p:sp>
          <p:nvSpPr>
            <p:cNvPr id="396" name="Google Shape;396;p26"/>
            <p:cNvSpPr/>
            <p:nvPr/>
          </p:nvSpPr>
          <p:spPr>
            <a:xfrm rot="-5400000">
              <a:off x="8039274" y="53950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7" name="Google Shape;397;p26"/>
            <p:cNvSpPr/>
            <p:nvPr/>
          </p:nvSpPr>
          <p:spPr>
            <a:xfrm rot="8100000">
              <a:off x="8198095" y="650391"/>
              <a:ext cx="165260" cy="169719"/>
            </a:xfrm>
            <a:custGeom>
              <a:avLst/>
              <a:gdLst/>
              <a:ahLst/>
              <a:cxnLst/>
              <a:rect l="l" t="t" r="r" b="b"/>
              <a:pathLst>
                <a:path w="12859" h="13206" extrusionOk="0">
                  <a:moveTo>
                    <a:pt x="0" y="13206"/>
                  </a:moveTo>
                  <a:lnTo>
                    <a:pt x="12859" y="13206"/>
                  </a:lnTo>
                  <a:lnTo>
                    <a:pt x="12859" y="0"/>
                  </a:lnTo>
                </a:path>
              </a:pathLst>
            </a:cu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98" name="Google Shape;398;p26"/>
          <p:cNvSpPr/>
          <p:nvPr/>
        </p:nvSpPr>
        <p:spPr>
          <a:xfrm rot="10800000">
            <a:off x="6924957" y="534706"/>
            <a:ext cx="391500" cy="3915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99" name="Google Shape;399;p26"/>
          <p:cNvGrpSpPr/>
          <p:nvPr/>
        </p:nvGrpSpPr>
        <p:grpSpPr>
          <a:xfrm rot="10800000">
            <a:off x="6924957" y="4215681"/>
            <a:ext cx="391500" cy="391500"/>
            <a:chOff x="1900200" y="3263712"/>
            <a:chExt cx="391500" cy="391500"/>
          </a:xfrm>
        </p:grpSpPr>
        <p:sp>
          <p:nvSpPr>
            <p:cNvPr id="400" name="Google Shape;400;p26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401" name="Google Shape;401;p26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02" name="Google Shape;402;p26"/>
          <p:cNvSpPr/>
          <p:nvPr/>
        </p:nvSpPr>
        <p:spPr>
          <a:xfrm rot="10800000">
            <a:off x="7484283" y="3674006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03" name="Google Shape;403;p26"/>
          <p:cNvGrpSpPr/>
          <p:nvPr/>
        </p:nvGrpSpPr>
        <p:grpSpPr>
          <a:xfrm rot="-5400000">
            <a:off x="7270083" y="748906"/>
            <a:ext cx="819900" cy="391500"/>
            <a:chOff x="7610875" y="3187000"/>
            <a:chExt cx="819900" cy="391500"/>
          </a:xfrm>
        </p:grpSpPr>
        <p:sp>
          <p:nvSpPr>
            <p:cNvPr id="404" name="Google Shape;404;p26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405" name="Google Shape;405;p26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406" name="Google Shape;406;p26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407" name="Google Shape;407;p26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408" name="Google Shape;408;p26"/>
          <p:cNvGrpSpPr/>
          <p:nvPr/>
        </p:nvGrpSpPr>
        <p:grpSpPr>
          <a:xfrm rot="10800000">
            <a:off x="8043612" y="534700"/>
            <a:ext cx="391500" cy="391500"/>
            <a:chOff x="7506988" y="3709225"/>
            <a:chExt cx="391500" cy="391500"/>
          </a:xfrm>
        </p:grpSpPr>
        <p:sp>
          <p:nvSpPr>
            <p:cNvPr id="409" name="Google Shape;409;p26"/>
            <p:cNvSpPr/>
            <p:nvPr/>
          </p:nvSpPr>
          <p:spPr>
            <a:xfrm>
              <a:off x="7506988" y="3709225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410" name="Google Shape;410;p26"/>
            <p:cNvGrpSpPr/>
            <p:nvPr/>
          </p:nvGrpSpPr>
          <p:grpSpPr>
            <a:xfrm>
              <a:off x="7584273" y="3780491"/>
              <a:ext cx="236929" cy="248968"/>
              <a:chOff x="6916075" y="3678887"/>
              <a:chExt cx="277500" cy="291600"/>
            </a:xfrm>
          </p:grpSpPr>
          <p:cxnSp>
            <p:nvCxnSpPr>
              <p:cNvPr id="411" name="Google Shape;411;p26"/>
              <p:cNvCxnSpPr/>
              <p:nvPr/>
            </p:nvCxnSpPr>
            <p:spPr>
              <a:xfrm>
                <a:off x="7054825" y="3678887"/>
                <a:ext cx="0" cy="2916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2" name="Google Shape;412;p26"/>
              <p:cNvCxnSpPr/>
              <p:nvPr/>
            </p:nvCxnSpPr>
            <p:spPr>
              <a:xfrm rot="10800000">
                <a:off x="6916075" y="3824687"/>
                <a:ext cx="2775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13" name="Google Shape;413;p26"/>
          <p:cNvSpPr/>
          <p:nvPr/>
        </p:nvSpPr>
        <p:spPr>
          <a:xfrm rot="10800000">
            <a:off x="1259795" y="541687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14" name="Google Shape;414;p26"/>
          <p:cNvSpPr/>
          <p:nvPr/>
        </p:nvSpPr>
        <p:spPr>
          <a:xfrm rot="10800000">
            <a:off x="1259795" y="4215687"/>
            <a:ext cx="391500" cy="391500"/>
          </a:xfrm>
          <a:prstGeom prst="ellipse">
            <a:avLst/>
          </a:prstGeom>
          <a:solidFill>
            <a:schemeClr val="accent5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15" name="Google Shape;415;p26"/>
          <p:cNvSpPr txBox="1"/>
          <p:nvPr>
            <p:ph type="subTitle" idx="1"/>
          </p:nvPr>
        </p:nvSpPr>
        <p:spPr>
          <a:xfrm>
            <a:off x="1002601" y="3282600"/>
            <a:ext cx="5205300" cy="60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6" name="Google Shape;416;p26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7"/>
          <p:cNvSpPr txBox="1"/>
          <p:nvPr>
            <p:ph type="title"/>
          </p:nvPr>
        </p:nvSpPr>
        <p:spPr>
          <a:xfrm>
            <a:off x="1226400" y="3145600"/>
            <a:ext cx="6691200" cy="33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3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19" name="Google Shape;419;p27"/>
          <p:cNvSpPr txBox="1"/>
          <p:nvPr>
            <p:ph type="subTitle" idx="1"/>
          </p:nvPr>
        </p:nvSpPr>
        <p:spPr>
          <a:xfrm>
            <a:off x="1226400" y="1665499"/>
            <a:ext cx="6691200" cy="1408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20" name="Google Shape;420;p27"/>
          <p:cNvSpPr/>
          <p:nvPr/>
        </p:nvSpPr>
        <p:spPr>
          <a:xfrm>
            <a:off x="8059852" y="54430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21" name="Google Shape;421;p27"/>
          <p:cNvSpPr/>
          <p:nvPr/>
        </p:nvSpPr>
        <p:spPr>
          <a:xfrm>
            <a:off x="1827556" y="4218200"/>
            <a:ext cx="391500" cy="391500"/>
          </a:xfrm>
          <a:prstGeom prst="ellipse">
            <a:avLst/>
          </a:prstGeom>
          <a:solidFill>
            <a:schemeClr val="accent5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22" name="Google Shape;422;p27"/>
          <p:cNvGrpSpPr/>
          <p:nvPr/>
        </p:nvGrpSpPr>
        <p:grpSpPr>
          <a:xfrm rot="5400000">
            <a:off x="1054030" y="3964500"/>
            <a:ext cx="819900" cy="391500"/>
            <a:chOff x="7610875" y="3187000"/>
            <a:chExt cx="819900" cy="391500"/>
          </a:xfrm>
        </p:grpSpPr>
        <p:sp>
          <p:nvSpPr>
            <p:cNvPr id="423" name="Google Shape;423;p27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21B7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424" name="Google Shape;424;p27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425" name="Google Shape;425;p27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426" name="Google Shape;426;p27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27" name="Google Shape;427;p27"/>
          <p:cNvSpPr/>
          <p:nvPr/>
        </p:nvSpPr>
        <p:spPr>
          <a:xfrm>
            <a:off x="708906" y="4218200"/>
            <a:ext cx="391500" cy="391500"/>
          </a:xfrm>
          <a:prstGeom prst="ellipse">
            <a:avLst/>
          </a:prstGeom>
          <a:solidFill>
            <a:schemeClr val="accent4"/>
          </a:solidFill>
          <a:ln w="28575" cap="flat" cmpd="sng">
            <a:solidFill>
              <a:srgbClr val="21B7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28" name="Google Shape;428;p27"/>
          <p:cNvSpPr/>
          <p:nvPr/>
        </p:nvSpPr>
        <p:spPr>
          <a:xfrm>
            <a:off x="7535254" y="54430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29" name="Google Shape;429;p27"/>
          <p:cNvGrpSpPr/>
          <p:nvPr/>
        </p:nvGrpSpPr>
        <p:grpSpPr>
          <a:xfrm>
            <a:off x="7535254" y="1078900"/>
            <a:ext cx="391500" cy="391500"/>
            <a:chOff x="1900200" y="3263712"/>
            <a:chExt cx="391500" cy="391500"/>
          </a:xfrm>
        </p:grpSpPr>
        <p:sp>
          <p:nvSpPr>
            <p:cNvPr id="430" name="Google Shape;430;p27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431" name="Google Shape;431;p27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32" name="Google Shape;432;p27"/>
          <p:cNvGrpSpPr/>
          <p:nvPr/>
        </p:nvGrpSpPr>
        <p:grpSpPr>
          <a:xfrm rot="10800000">
            <a:off x="8059852" y="1078900"/>
            <a:ext cx="391500" cy="391500"/>
            <a:chOff x="713225" y="4221850"/>
            <a:chExt cx="391500" cy="391500"/>
          </a:xfrm>
        </p:grpSpPr>
        <p:sp>
          <p:nvSpPr>
            <p:cNvPr id="433" name="Google Shape;433;p27"/>
            <p:cNvSpPr/>
            <p:nvPr/>
          </p:nvSpPr>
          <p:spPr>
            <a:xfrm>
              <a:off x="7132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rgbClr val="21B7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434" name="Google Shape;434;p27"/>
            <p:cNvGrpSpPr/>
            <p:nvPr/>
          </p:nvGrpSpPr>
          <p:grpSpPr>
            <a:xfrm>
              <a:off x="790513" y="4323763"/>
              <a:ext cx="236923" cy="236923"/>
              <a:chOff x="1113470" y="1110867"/>
              <a:chExt cx="320860" cy="320860"/>
            </a:xfrm>
          </p:grpSpPr>
          <p:sp>
            <p:nvSpPr>
              <p:cNvPr id="435" name="Google Shape;435;p27"/>
              <p:cNvSpPr/>
              <p:nvPr/>
            </p:nvSpPr>
            <p:spPr>
              <a:xfrm rot="-8100000">
                <a:off x="1161969" y="1156346"/>
                <a:ext cx="223862" cy="229903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rgbClr val="21B79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436" name="Google Shape;436;p27"/>
              <p:cNvCxnSpPr/>
              <p:nvPr/>
            </p:nvCxnSpPr>
            <p:spPr>
              <a:xfrm>
                <a:off x="1273900" y="1113250"/>
                <a:ext cx="0" cy="268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21B79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37" name="Google Shape;437;p27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"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8"/>
          <p:cNvSpPr txBox="1"/>
          <p:nvPr>
            <p:ph type="title"/>
          </p:nvPr>
        </p:nvSpPr>
        <p:spPr>
          <a:xfrm>
            <a:off x="720000" y="2936100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40" name="Google Shape;440;p28"/>
          <p:cNvSpPr txBox="1"/>
          <p:nvPr>
            <p:ph type="subTitle" idx="1"/>
          </p:nvPr>
        </p:nvSpPr>
        <p:spPr>
          <a:xfrm>
            <a:off x="720000" y="3508800"/>
            <a:ext cx="4294800" cy="1004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1" name="Google Shape;441;p28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"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9"/>
          <p:cNvSpPr txBox="1"/>
          <p:nvPr>
            <p:ph type="title"/>
          </p:nvPr>
        </p:nvSpPr>
        <p:spPr>
          <a:xfrm>
            <a:off x="720000" y="1745250"/>
            <a:ext cx="32331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44" name="Google Shape;444;p29"/>
          <p:cNvSpPr txBox="1"/>
          <p:nvPr>
            <p:ph type="subTitle" idx="1"/>
          </p:nvPr>
        </p:nvSpPr>
        <p:spPr>
          <a:xfrm>
            <a:off x="720000" y="2317950"/>
            <a:ext cx="2575500" cy="108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5" name="Google Shape;445;p29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0"/>
          <p:cNvSpPr txBox="1"/>
          <p:nvPr>
            <p:ph type="title"/>
          </p:nvPr>
        </p:nvSpPr>
        <p:spPr>
          <a:xfrm>
            <a:off x="5800425" y="1788438"/>
            <a:ext cx="2630400" cy="597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48" name="Google Shape;448;p30"/>
          <p:cNvSpPr txBox="1"/>
          <p:nvPr>
            <p:ph type="subTitle" idx="1"/>
          </p:nvPr>
        </p:nvSpPr>
        <p:spPr>
          <a:xfrm>
            <a:off x="5800375" y="2483563"/>
            <a:ext cx="2630400" cy="87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9" name="Google Shape;449;p30"/>
          <p:cNvSpPr/>
          <p:nvPr/>
        </p:nvSpPr>
        <p:spPr>
          <a:xfrm rot="5400000">
            <a:off x="538025" y="714700"/>
            <a:ext cx="741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50" name="Google Shape;450;p30"/>
          <p:cNvSpPr/>
          <p:nvPr/>
        </p:nvSpPr>
        <p:spPr>
          <a:xfrm>
            <a:off x="7514682" y="3685225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51" name="Google Shape;451;p30"/>
          <p:cNvSpPr/>
          <p:nvPr/>
        </p:nvSpPr>
        <p:spPr>
          <a:xfrm>
            <a:off x="6990080" y="4219825"/>
            <a:ext cx="391500" cy="39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52" name="Google Shape;452;p30"/>
          <p:cNvGrpSpPr/>
          <p:nvPr/>
        </p:nvGrpSpPr>
        <p:grpSpPr>
          <a:xfrm>
            <a:off x="1240920" y="539500"/>
            <a:ext cx="391500" cy="391500"/>
            <a:chOff x="8039274" y="539500"/>
            <a:chExt cx="391500" cy="391500"/>
          </a:xfrm>
        </p:grpSpPr>
        <p:sp>
          <p:nvSpPr>
            <p:cNvPr id="453" name="Google Shape;453;p30"/>
            <p:cNvSpPr/>
            <p:nvPr/>
          </p:nvSpPr>
          <p:spPr>
            <a:xfrm rot="-5400000">
              <a:off x="8039274" y="53950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4" name="Google Shape;454;p30"/>
            <p:cNvSpPr/>
            <p:nvPr/>
          </p:nvSpPr>
          <p:spPr>
            <a:xfrm rot="8100000">
              <a:off x="8198095" y="650391"/>
              <a:ext cx="165260" cy="169719"/>
            </a:xfrm>
            <a:custGeom>
              <a:avLst/>
              <a:gdLst/>
              <a:ahLst/>
              <a:cxnLst/>
              <a:rect l="l" t="t" r="r" b="b"/>
              <a:pathLst>
                <a:path w="12859" h="13206" extrusionOk="0">
                  <a:moveTo>
                    <a:pt x="0" y="13206"/>
                  </a:moveTo>
                  <a:lnTo>
                    <a:pt x="12859" y="13206"/>
                  </a:lnTo>
                  <a:lnTo>
                    <a:pt x="12859" y="0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455" name="Google Shape;455;p30"/>
          <p:cNvGrpSpPr/>
          <p:nvPr/>
        </p:nvGrpSpPr>
        <p:grpSpPr>
          <a:xfrm rot="5400000">
            <a:off x="7825080" y="3964500"/>
            <a:ext cx="819900" cy="391500"/>
            <a:chOff x="7610875" y="3187000"/>
            <a:chExt cx="819900" cy="391500"/>
          </a:xfrm>
        </p:grpSpPr>
        <p:sp>
          <p:nvSpPr>
            <p:cNvPr id="456" name="Google Shape;456;p30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457" name="Google Shape;457;p30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458" name="Google Shape;458;p30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459" name="Google Shape;459;p30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60" name="Google Shape;460;p30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1"/>
          <p:cNvSpPr txBox="1"/>
          <p:nvPr>
            <p:ph type="title"/>
          </p:nvPr>
        </p:nvSpPr>
        <p:spPr>
          <a:xfrm>
            <a:off x="1408588" y="2619238"/>
            <a:ext cx="2909700" cy="295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18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63" name="Google Shape;463;p31"/>
          <p:cNvSpPr txBox="1"/>
          <p:nvPr>
            <p:ph type="title" idx="2"/>
          </p:nvPr>
        </p:nvSpPr>
        <p:spPr>
          <a:xfrm>
            <a:off x="4825815" y="2619238"/>
            <a:ext cx="2909700" cy="295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18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b="1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64" name="Google Shape;464;p31"/>
          <p:cNvSpPr txBox="1"/>
          <p:nvPr>
            <p:ph type="subTitle" idx="1"/>
          </p:nvPr>
        </p:nvSpPr>
        <p:spPr>
          <a:xfrm>
            <a:off x="4825813" y="2985314"/>
            <a:ext cx="2909700" cy="86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65" name="Google Shape;465;p31"/>
          <p:cNvSpPr txBox="1"/>
          <p:nvPr>
            <p:ph type="subTitle" idx="3"/>
          </p:nvPr>
        </p:nvSpPr>
        <p:spPr>
          <a:xfrm>
            <a:off x="1408438" y="2985312"/>
            <a:ext cx="2909700" cy="86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66" name="Google Shape;466;p31"/>
          <p:cNvSpPr txBox="1"/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 panose="020B0606020202050201"/>
              <a:buNone/>
              <a:defRPr sz="30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467" name="Google Shape;467;p31"/>
          <p:cNvSpPr/>
          <p:nvPr/>
        </p:nvSpPr>
        <p:spPr>
          <a:xfrm rot="10800000">
            <a:off x="1274252" y="422185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68" name="Google Shape;468;p31"/>
          <p:cNvSpPr/>
          <p:nvPr/>
        </p:nvSpPr>
        <p:spPr>
          <a:xfrm rot="5400000">
            <a:off x="7357950" y="4044475"/>
            <a:ext cx="7461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rgbClr val="21B7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69" name="Google Shape;469;p31"/>
          <p:cNvGrpSpPr/>
          <p:nvPr/>
        </p:nvGrpSpPr>
        <p:grpSpPr>
          <a:xfrm rot="5400000">
            <a:off x="7625900" y="3797500"/>
            <a:ext cx="1259400" cy="372300"/>
            <a:chOff x="7081600" y="4231452"/>
            <a:chExt cx="1259400" cy="372300"/>
          </a:xfrm>
        </p:grpSpPr>
        <p:sp>
          <p:nvSpPr>
            <p:cNvPr id="470" name="Google Shape;470;p31"/>
            <p:cNvSpPr/>
            <p:nvPr/>
          </p:nvSpPr>
          <p:spPr>
            <a:xfrm rot="10800000">
              <a:off x="7081600" y="4231452"/>
              <a:ext cx="1259400" cy="3723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471" name="Google Shape;471;p31"/>
            <p:cNvGrpSpPr/>
            <p:nvPr/>
          </p:nvGrpSpPr>
          <p:grpSpPr>
            <a:xfrm rot="10800000">
              <a:off x="7243722" y="4292825"/>
              <a:ext cx="914605" cy="249549"/>
              <a:chOff x="2578925" y="839834"/>
              <a:chExt cx="1302300" cy="355331"/>
            </a:xfrm>
          </p:grpSpPr>
          <p:sp>
            <p:nvSpPr>
              <p:cNvPr id="472" name="Google Shape;472;p31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473" name="Google Shape;473;p31"/>
              <p:cNvCxnSpPr/>
              <p:nvPr/>
            </p:nvCxnSpPr>
            <p:spPr>
              <a:xfrm>
                <a:off x="3230075" y="369150"/>
                <a:ext cx="0" cy="13023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74" name="Google Shape;474;p31"/>
          <p:cNvSpPr/>
          <p:nvPr/>
        </p:nvSpPr>
        <p:spPr>
          <a:xfrm rot="10800000">
            <a:off x="749654" y="4221850"/>
            <a:ext cx="391500" cy="391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75" name="Google Shape;475;p31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2"/>
          <p:cNvSpPr txBox="1"/>
          <p:nvPr>
            <p:ph type="body" idx="1"/>
          </p:nvPr>
        </p:nvSpPr>
        <p:spPr>
          <a:xfrm>
            <a:off x="720000" y="1215750"/>
            <a:ext cx="3762300" cy="265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●"/>
              <a:defRPr sz="1250">
                <a:solidFill>
                  <a:schemeClr val="dk1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●"/>
              <a:defRPr>
                <a:solidFill>
                  <a:schemeClr val="dk1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●"/>
              <a:defRPr>
                <a:solidFill>
                  <a:schemeClr val="dk1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78" name="Google Shape;478;p32"/>
          <p:cNvSpPr txBox="1"/>
          <p:nvPr>
            <p:ph type="body" idx="2"/>
          </p:nvPr>
        </p:nvSpPr>
        <p:spPr>
          <a:xfrm>
            <a:off x="4656300" y="1215750"/>
            <a:ext cx="3762300" cy="265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●"/>
              <a:defRPr sz="1250">
                <a:solidFill>
                  <a:schemeClr val="dk1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●"/>
              <a:defRPr>
                <a:solidFill>
                  <a:schemeClr val="dk1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●"/>
              <a:defRPr>
                <a:solidFill>
                  <a:schemeClr val="dk1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79" name="Google Shape;479;p32"/>
          <p:cNvSpPr/>
          <p:nvPr/>
        </p:nvSpPr>
        <p:spPr>
          <a:xfrm rot="5400000">
            <a:off x="535925" y="4044550"/>
            <a:ext cx="7461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rgbClr val="21B7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80" name="Google Shape;480;p32"/>
          <p:cNvGrpSpPr/>
          <p:nvPr/>
        </p:nvGrpSpPr>
        <p:grpSpPr>
          <a:xfrm rot="10800000">
            <a:off x="7159200" y="4231450"/>
            <a:ext cx="1259400" cy="372300"/>
            <a:chOff x="7081600" y="4231452"/>
            <a:chExt cx="1259400" cy="372300"/>
          </a:xfrm>
        </p:grpSpPr>
        <p:sp>
          <p:nvSpPr>
            <p:cNvPr id="481" name="Google Shape;481;p32"/>
            <p:cNvSpPr/>
            <p:nvPr/>
          </p:nvSpPr>
          <p:spPr>
            <a:xfrm rot="10800000">
              <a:off x="7081600" y="4231452"/>
              <a:ext cx="1259400" cy="3723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482" name="Google Shape;482;p32"/>
            <p:cNvGrpSpPr/>
            <p:nvPr/>
          </p:nvGrpSpPr>
          <p:grpSpPr>
            <a:xfrm rot="10800000">
              <a:off x="7243722" y="4292825"/>
              <a:ext cx="914605" cy="249549"/>
              <a:chOff x="2578925" y="839834"/>
              <a:chExt cx="1302300" cy="355331"/>
            </a:xfrm>
          </p:grpSpPr>
          <p:sp>
            <p:nvSpPr>
              <p:cNvPr id="483" name="Google Shape;483;p32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484" name="Google Shape;484;p32"/>
              <p:cNvCxnSpPr/>
              <p:nvPr/>
            </p:nvCxnSpPr>
            <p:spPr>
              <a:xfrm>
                <a:off x="3230075" y="369150"/>
                <a:ext cx="0" cy="13023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85" name="Google Shape;485;p32"/>
          <p:cNvSpPr txBox="1"/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486" name="Google Shape;486;p32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3"/>
          <p:cNvSpPr txBox="1"/>
          <p:nvPr>
            <p:ph type="title"/>
          </p:nvPr>
        </p:nvSpPr>
        <p:spPr>
          <a:xfrm>
            <a:off x="937700" y="2534225"/>
            <a:ext cx="2175300" cy="41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89" name="Google Shape;489;p33"/>
          <p:cNvSpPr txBox="1"/>
          <p:nvPr>
            <p:ph type="subTitle" idx="1"/>
          </p:nvPr>
        </p:nvSpPr>
        <p:spPr>
          <a:xfrm>
            <a:off x="937700" y="2998200"/>
            <a:ext cx="2175300" cy="81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0" name="Google Shape;490;p33"/>
          <p:cNvSpPr txBox="1"/>
          <p:nvPr>
            <p:ph type="title" idx="2"/>
          </p:nvPr>
        </p:nvSpPr>
        <p:spPr>
          <a:xfrm>
            <a:off x="3484422" y="2534225"/>
            <a:ext cx="2175300" cy="41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91" name="Google Shape;491;p33"/>
          <p:cNvSpPr txBox="1"/>
          <p:nvPr>
            <p:ph type="subTitle" idx="3"/>
          </p:nvPr>
        </p:nvSpPr>
        <p:spPr>
          <a:xfrm>
            <a:off x="3484422" y="2998200"/>
            <a:ext cx="2175300" cy="81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2" name="Google Shape;492;p33"/>
          <p:cNvSpPr txBox="1"/>
          <p:nvPr>
            <p:ph type="title" idx="4"/>
          </p:nvPr>
        </p:nvSpPr>
        <p:spPr>
          <a:xfrm>
            <a:off x="6031150" y="2534225"/>
            <a:ext cx="2175300" cy="41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93" name="Google Shape;493;p33"/>
          <p:cNvSpPr txBox="1"/>
          <p:nvPr>
            <p:ph type="subTitle" idx="5"/>
          </p:nvPr>
        </p:nvSpPr>
        <p:spPr>
          <a:xfrm>
            <a:off x="6031150" y="2998200"/>
            <a:ext cx="2175300" cy="81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4" name="Google Shape;494;p33"/>
          <p:cNvSpPr txBox="1"/>
          <p:nvPr>
            <p:ph type="title" idx="6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95" name="Google Shape;495;p33"/>
          <p:cNvSpPr/>
          <p:nvPr/>
        </p:nvSpPr>
        <p:spPr>
          <a:xfrm rot="10800000">
            <a:off x="8033931" y="4217069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96" name="Google Shape;496;p33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12"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34"/>
          <p:cNvSpPr txBox="1"/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99" name="Google Shape;499;p34"/>
          <p:cNvSpPr txBox="1"/>
          <p:nvPr>
            <p:ph type="title" idx="2"/>
          </p:nvPr>
        </p:nvSpPr>
        <p:spPr>
          <a:xfrm>
            <a:off x="1453950" y="2832325"/>
            <a:ext cx="1845900" cy="35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00" name="Google Shape;500;p34"/>
          <p:cNvSpPr txBox="1"/>
          <p:nvPr>
            <p:ph type="subTitle" idx="1"/>
          </p:nvPr>
        </p:nvSpPr>
        <p:spPr>
          <a:xfrm>
            <a:off x="1453950" y="3236300"/>
            <a:ext cx="1845900" cy="67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1" name="Google Shape;501;p34"/>
          <p:cNvSpPr txBox="1"/>
          <p:nvPr>
            <p:ph type="title" idx="3"/>
          </p:nvPr>
        </p:nvSpPr>
        <p:spPr>
          <a:xfrm>
            <a:off x="3649075" y="2368350"/>
            <a:ext cx="1845900" cy="35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02" name="Google Shape;502;p34"/>
          <p:cNvSpPr txBox="1"/>
          <p:nvPr>
            <p:ph type="subTitle" idx="4"/>
          </p:nvPr>
        </p:nvSpPr>
        <p:spPr>
          <a:xfrm>
            <a:off x="3649075" y="2772325"/>
            <a:ext cx="1845900" cy="67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3" name="Google Shape;503;p34"/>
          <p:cNvSpPr txBox="1"/>
          <p:nvPr>
            <p:ph type="title" idx="5"/>
          </p:nvPr>
        </p:nvSpPr>
        <p:spPr>
          <a:xfrm>
            <a:off x="5826475" y="2832325"/>
            <a:ext cx="1845900" cy="35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04" name="Google Shape;504;p34"/>
          <p:cNvSpPr txBox="1"/>
          <p:nvPr>
            <p:ph type="subTitle" idx="6"/>
          </p:nvPr>
        </p:nvSpPr>
        <p:spPr>
          <a:xfrm>
            <a:off x="5826475" y="3236300"/>
            <a:ext cx="1845900" cy="67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5" name="Google Shape;505;p34"/>
          <p:cNvSpPr/>
          <p:nvPr/>
        </p:nvSpPr>
        <p:spPr>
          <a:xfrm rot="10800000">
            <a:off x="7479905" y="421820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06" name="Google Shape;506;p34"/>
          <p:cNvGrpSpPr/>
          <p:nvPr/>
        </p:nvGrpSpPr>
        <p:grpSpPr>
          <a:xfrm rot="-5400000">
            <a:off x="7825031" y="4004000"/>
            <a:ext cx="819900" cy="391500"/>
            <a:chOff x="7610875" y="3187000"/>
            <a:chExt cx="819900" cy="391500"/>
          </a:xfrm>
        </p:grpSpPr>
        <p:sp>
          <p:nvSpPr>
            <p:cNvPr id="507" name="Google Shape;507;p34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508" name="Google Shape;508;p34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509" name="Google Shape;509;p34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510" name="Google Shape;510;p34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511" name="Google Shape;511;p34"/>
          <p:cNvSpPr/>
          <p:nvPr/>
        </p:nvSpPr>
        <p:spPr>
          <a:xfrm>
            <a:off x="708906" y="4218200"/>
            <a:ext cx="391500" cy="391500"/>
          </a:xfrm>
          <a:prstGeom prst="ellipse">
            <a:avLst/>
          </a:prstGeom>
          <a:solidFill>
            <a:schemeClr val="accent5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12" name="Google Shape;512;p34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35"/>
          <p:cNvSpPr txBox="1"/>
          <p:nvPr>
            <p:ph type="title"/>
          </p:nvPr>
        </p:nvSpPr>
        <p:spPr>
          <a:xfrm>
            <a:off x="2189550" y="1619750"/>
            <a:ext cx="2217300" cy="35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15" name="Google Shape;515;p35"/>
          <p:cNvSpPr txBox="1"/>
          <p:nvPr>
            <p:ph type="subTitle" idx="1"/>
          </p:nvPr>
        </p:nvSpPr>
        <p:spPr>
          <a:xfrm>
            <a:off x="2189550" y="2033875"/>
            <a:ext cx="2217300" cy="634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6" name="Google Shape;516;p35"/>
          <p:cNvSpPr txBox="1"/>
          <p:nvPr>
            <p:ph type="title" idx="2"/>
          </p:nvPr>
        </p:nvSpPr>
        <p:spPr>
          <a:xfrm>
            <a:off x="5635115" y="1619750"/>
            <a:ext cx="2217300" cy="35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17" name="Google Shape;517;p35"/>
          <p:cNvSpPr txBox="1"/>
          <p:nvPr>
            <p:ph type="subTitle" idx="3"/>
          </p:nvPr>
        </p:nvSpPr>
        <p:spPr>
          <a:xfrm>
            <a:off x="5635120" y="2033875"/>
            <a:ext cx="2217300" cy="634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8" name="Google Shape;518;p35"/>
          <p:cNvSpPr txBox="1"/>
          <p:nvPr>
            <p:ph type="title" idx="4"/>
          </p:nvPr>
        </p:nvSpPr>
        <p:spPr>
          <a:xfrm>
            <a:off x="2189550" y="3105375"/>
            <a:ext cx="2217300" cy="35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19" name="Google Shape;519;p35"/>
          <p:cNvSpPr txBox="1"/>
          <p:nvPr>
            <p:ph type="subTitle" idx="5"/>
          </p:nvPr>
        </p:nvSpPr>
        <p:spPr>
          <a:xfrm>
            <a:off x="2189550" y="3519400"/>
            <a:ext cx="2217300" cy="634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0" name="Google Shape;520;p35"/>
          <p:cNvSpPr txBox="1"/>
          <p:nvPr>
            <p:ph type="title" idx="6"/>
          </p:nvPr>
        </p:nvSpPr>
        <p:spPr>
          <a:xfrm>
            <a:off x="5635115" y="3105375"/>
            <a:ext cx="2217300" cy="35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21" name="Google Shape;521;p35"/>
          <p:cNvSpPr txBox="1"/>
          <p:nvPr>
            <p:ph type="subTitle" idx="7"/>
          </p:nvPr>
        </p:nvSpPr>
        <p:spPr>
          <a:xfrm>
            <a:off x="5635120" y="3519400"/>
            <a:ext cx="2217300" cy="634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2" name="Google Shape;522;p35"/>
          <p:cNvSpPr txBox="1"/>
          <p:nvPr>
            <p:ph type="title" idx="8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523" name="Google Shape;523;p35"/>
          <p:cNvGrpSpPr/>
          <p:nvPr/>
        </p:nvGrpSpPr>
        <p:grpSpPr>
          <a:xfrm rot="-5400000">
            <a:off x="7570081" y="3712750"/>
            <a:ext cx="1349100" cy="372300"/>
            <a:chOff x="713225" y="539500"/>
            <a:chExt cx="1349100" cy="372300"/>
          </a:xfrm>
        </p:grpSpPr>
        <p:sp>
          <p:nvSpPr>
            <p:cNvPr id="524" name="Google Shape;524;p35"/>
            <p:cNvSpPr/>
            <p:nvPr/>
          </p:nvSpPr>
          <p:spPr>
            <a:xfrm>
              <a:off x="713225" y="539500"/>
              <a:ext cx="1349100" cy="3723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525" name="Google Shape;525;p35"/>
            <p:cNvGrpSpPr/>
            <p:nvPr/>
          </p:nvGrpSpPr>
          <p:grpSpPr>
            <a:xfrm>
              <a:off x="875272" y="600875"/>
              <a:ext cx="1025007" cy="249549"/>
              <a:chOff x="2421725" y="839834"/>
              <a:chExt cx="1459500" cy="355331"/>
            </a:xfrm>
          </p:grpSpPr>
          <p:sp>
            <p:nvSpPr>
              <p:cNvPr id="526" name="Google Shape;526;p35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527" name="Google Shape;527;p35"/>
              <p:cNvCxnSpPr/>
              <p:nvPr/>
            </p:nvCxnSpPr>
            <p:spPr>
              <a:xfrm rot="10800000">
                <a:off x="2421725" y="1020300"/>
                <a:ext cx="14595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528" name="Google Shape;528;p35"/>
          <p:cNvGrpSpPr/>
          <p:nvPr/>
        </p:nvGrpSpPr>
        <p:grpSpPr>
          <a:xfrm rot="-5400000">
            <a:off x="499025" y="3970450"/>
            <a:ext cx="819900" cy="391500"/>
            <a:chOff x="7610875" y="3187000"/>
            <a:chExt cx="819900" cy="391500"/>
          </a:xfrm>
        </p:grpSpPr>
        <p:sp>
          <p:nvSpPr>
            <p:cNvPr id="529" name="Google Shape;529;p35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530" name="Google Shape;530;p35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531" name="Google Shape;531;p35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532" name="Google Shape;532;p35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533" name="Google Shape;533;p35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36"/>
          <p:cNvSpPr txBox="1"/>
          <p:nvPr>
            <p:ph type="title"/>
          </p:nvPr>
        </p:nvSpPr>
        <p:spPr>
          <a:xfrm>
            <a:off x="1292575" y="2225225"/>
            <a:ext cx="1868700" cy="22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36" name="Google Shape;536;p36"/>
          <p:cNvSpPr txBox="1"/>
          <p:nvPr>
            <p:ph type="subTitle" idx="1"/>
          </p:nvPr>
        </p:nvSpPr>
        <p:spPr>
          <a:xfrm>
            <a:off x="1292575" y="2445888"/>
            <a:ext cx="1868700" cy="4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7" name="Google Shape;537;p36"/>
          <p:cNvSpPr txBox="1"/>
          <p:nvPr>
            <p:ph type="title" idx="2"/>
          </p:nvPr>
        </p:nvSpPr>
        <p:spPr>
          <a:xfrm>
            <a:off x="3615288" y="2225225"/>
            <a:ext cx="1868700" cy="22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38" name="Google Shape;538;p36"/>
          <p:cNvSpPr txBox="1"/>
          <p:nvPr>
            <p:ph type="subTitle" idx="3"/>
          </p:nvPr>
        </p:nvSpPr>
        <p:spPr>
          <a:xfrm>
            <a:off x="3615288" y="2445888"/>
            <a:ext cx="1868700" cy="4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9" name="Google Shape;539;p36"/>
          <p:cNvSpPr txBox="1"/>
          <p:nvPr>
            <p:ph type="title" idx="4"/>
          </p:nvPr>
        </p:nvSpPr>
        <p:spPr>
          <a:xfrm>
            <a:off x="1292575" y="3902950"/>
            <a:ext cx="1868700" cy="22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40" name="Google Shape;540;p36"/>
          <p:cNvSpPr txBox="1"/>
          <p:nvPr>
            <p:ph type="subTitle" idx="5"/>
          </p:nvPr>
        </p:nvSpPr>
        <p:spPr>
          <a:xfrm>
            <a:off x="1292575" y="4123775"/>
            <a:ext cx="1868700" cy="4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1" name="Google Shape;541;p36"/>
          <p:cNvSpPr txBox="1"/>
          <p:nvPr>
            <p:ph type="title" idx="6"/>
          </p:nvPr>
        </p:nvSpPr>
        <p:spPr>
          <a:xfrm>
            <a:off x="3615288" y="3902950"/>
            <a:ext cx="1868700" cy="22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42" name="Google Shape;542;p36"/>
          <p:cNvSpPr txBox="1"/>
          <p:nvPr>
            <p:ph type="subTitle" idx="7"/>
          </p:nvPr>
        </p:nvSpPr>
        <p:spPr>
          <a:xfrm>
            <a:off x="3615288" y="4123775"/>
            <a:ext cx="1868700" cy="4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3" name="Google Shape;543;p36"/>
          <p:cNvSpPr txBox="1"/>
          <p:nvPr>
            <p:ph type="title" idx="8"/>
          </p:nvPr>
        </p:nvSpPr>
        <p:spPr>
          <a:xfrm>
            <a:off x="5938025" y="2225225"/>
            <a:ext cx="1868700" cy="22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44" name="Google Shape;544;p36"/>
          <p:cNvSpPr txBox="1"/>
          <p:nvPr>
            <p:ph type="subTitle" idx="9"/>
          </p:nvPr>
        </p:nvSpPr>
        <p:spPr>
          <a:xfrm>
            <a:off x="5938025" y="2445888"/>
            <a:ext cx="1868700" cy="4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5" name="Google Shape;545;p36"/>
          <p:cNvSpPr txBox="1"/>
          <p:nvPr>
            <p:ph type="title" idx="13"/>
          </p:nvPr>
        </p:nvSpPr>
        <p:spPr>
          <a:xfrm>
            <a:off x="5938025" y="3902950"/>
            <a:ext cx="1868700" cy="22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46" name="Google Shape;546;p36"/>
          <p:cNvSpPr txBox="1"/>
          <p:nvPr>
            <p:ph type="subTitle" idx="14"/>
          </p:nvPr>
        </p:nvSpPr>
        <p:spPr>
          <a:xfrm>
            <a:off x="5938025" y="4123775"/>
            <a:ext cx="1868700" cy="4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7" name="Google Shape;547;p36"/>
          <p:cNvSpPr txBox="1"/>
          <p:nvPr>
            <p:ph type="title" idx="15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548" name="Google Shape;548;p36"/>
          <p:cNvGrpSpPr/>
          <p:nvPr/>
        </p:nvGrpSpPr>
        <p:grpSpPr>
          <a:xfrm rot="5400000">
            <a:off x="7825027" y="4023075"/>
            <a:ext cx="819900" cy="391500"/>
            <a:chOff x="7610875" y="3187000"/>
            <a:chExt cx="819900" cy="391500"/>
          </a:xfrm>
        </p:grpSpPr>
        <p:sp>
          <p:nvSpPr>
            <p:cNvPr id="549" name="Google Shape;549;p36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550" name="Google Shape;550;p36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551" name="Google Shape;551;p36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552" name="Google Shape;552;p36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553" name="Google Shape;553;p36"/>
          <p:cNvSpPr/>
          <p:nvPr/>
        </p:nvSpPr>
        <p:spPr>
          <a:xfrm rot="5400000">
            <a:off x="538029" y="1592175"/>
            <a:ext cx="741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54" name="Google Shape;554;p36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37"/>
          <p:cNvSpPr txBox="1"/>
          <p:nvPr>
            <p:ph type="subTitle" idx="1"/>
          </p:nvPr>
        </p:nvSpPr>
        <p:spPr>
          <a:xfrm>
            <a:off x="3186150" y="2045953"/>
            <a:ext cx="2771700" cy="4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 panose="020B0503020203020204"/>
              <a:buNone/>
              <a:defRPr sz="17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 panose="020B0503020203020204"/>
              <a:buNone/>
              <a:defRPr sz="210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 panose="020B0503020203020204"/>
              <a:buNone/>
              <a:defRPr sz="210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 panose="020B0503020203020204"/>
              <a:buNone/>
              <a:defRPr sz="210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 panose="020B0503020203020204"/>
              <a:buNone/>
              <a:defRPr sz="210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 panose="020B0503020203020204"/>
              <a:buNone/>
              <a:defRPr sz="210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 panose="020B0503020203020204"/>
              <a:buNone/>
              <a:defRPr sz="210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557" name="Google Shape;557;p37"/>
          <p:cNvSpPr txBox="1"/>
          <p:nvPr>
            <p:ph type="subTitle" idx="2"/>
          </p:nvPr>
        </p:nvSpPr>
        <p:spPr>
          <a:xfrm>
            <a:off x="3186150" y="3651578"/>
            <a:ext cx="2771700" cy="4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 panose="020B0503020203020204"/>
              <a:buNone/>
              <a:defRPr sz="17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 panose="020B0503020203020204"/>
              <a:buNone/>
              <a:defRPr sz="210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 panose="020B0503020203020204"/>
              <a:buNone/>
              <a:defRPr sz="210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 panose="020B0503020203020204"/>
              <a:buNone/>
              <a:defRPr sz="210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 panose="020B0503020203020204"/>
              <a:buNone/>
              <a:defRPr sz="210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 panose="020B0503020203020204"/>
              <a:buNone/>
              <a:defRPr sz="210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 panose="020B0503020203020204"/>
              <a:buNone/>
              <a:defRPr sz="2100"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558" name="Google Shape;558;p37"/>
          <p:cNvSpPr/>
          <p:nvPr/>
        </p:nvSpPr>
        <p:spPr>
          <a:xfrm rot="-5400000">
            <a:off x="538025" y="714700"/>
            <a:ext cx="741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59" name="Google Shape;559;p37"/>
          <p:cNvSpPr/>
          <p:nvPr/>
        </p:nvSpPr>
        <p:spPr>
          <a:xfrm rot="-5400000">
            <a:off x="7864082" y="4046650"/>
            <a:ext cx="741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60" name="Google Shape;560;p37"/>
          <p:cNvSpPr/>
          <p:nvPr/>
        </p:nvSpPr>
        <p:spPr>
          <a:xfrm rot="10800000">
            <a:off x="1237825" y="1076125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61" name="Google Shape;561;p37"/>
          <p:cNvGrpSpPr/>
          <p:nvPr/>
        </p:nvGrpSpPr>
        <p:grpSpPr>
          <a:xfrm rot="10800000">
            <a:off x="1237825" y="541525"/>
            <a:ext cx="391500" cy="391500"/>
            <a:chOff x="1900200" y="3263712"/>
            <a:chExt cx="391500" cy="391500"/>
          </a:xfrm>
        </p:grpSpPr>
        <p:sp>
          <p:nvSpPr>
            <p:cNvPr id="562" name="Google Shape;562;p37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563" name="Google Shape;563;p37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64" name="Google Shape;564;p37"/>
          <p:cNvSpPr/>
          <p:nvPr/>
        </p:nvSpPr>
        <p:spPr>
          <a:xfrm rot="10800000">
            <a:off x="713227" y="1959100"/>
            <a:ext cx="391500" cy="391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65" name="Google Shape;565;p37"/>
          <p:cNvGrpSpPr/>
          <p:nvPr/>
        </p:nvGrpSpPr>
        <p:grpSpPr>
          <a:xfrm rot="10800000">
            <a:off x="7511587" y="4221850"/>
            <a:ext cx="391500" cy="391500"/>
            <a:chOff x="8039274" y="539500"/>
            <a:chExt cx="391500" cy="391500"/>
          </a:xfrm>
        </p:grpSpPr>
        <p:sp>
          <p:nvSpPr>
            <p:cNvPr id="566" name="Google Shape;566;p37"/>
            <p:cNvSpPr/>
            <p:nvPr/>
          </p:nvSpPr>
          <p:spPr>
            <a:xfrm rot="-5400000">
              <a:off x="8039274" y="53950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7" name="Google Shape;567;p37"/>
            <p:cNvSpPr/>
            <p:nvPr/>
          </p:nvSpPr>
          <p:spPr>
            <a:xfrm rot="8100000">
              <a:off x="8198095" y="650391"/>
              <a:ext cx="165260" cy="169719"/>
            </a:xfrm>
            <a:custGeom>
              <a:avLst/>
              <a:gdLst/>
              <a:ahLst/>
              <a:cxnLst/>
              <a:rect l="l" t="t" r="r" b="b"/>
              <a:pathLst>
                <a:path w="12859" h="13206" extrusionOk="0">
                  <a:moveTo>
                    <a:pt x="0" y="13206"/>
                  </a:moveTo>
                  <a:lnTo>
                    <a:pt x="12859" y="13206"/>
                  </a:lnTo>
                  <a:lnTo>
                    <a:pt x="12859" y="0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568" name="Google Shape;568;p37"/>
          <p:cNvSpPr txBox="1"/>
          <p:nvPr>
            <p:ph type="title" hasCustomPrompt="1"/>
          </p:nvPr>
        </p:nvSpPr>
        <p:spPr>
          <a:xfrm>
            <a:off x="2371800" y="1291666"/>
            <a:ext cx="4400400" cy="551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9pPr>
          </a:lstStyle>
          <a:p>
            <a:r>
              <a:t>xx%</a:t>
            </a:r>
          </a:p>
        </p:txBody>
      </p:sp>
      <p:sp>
        <p:nvSpPr>
          <p:cNvPr id="569" name="Google Shape;569;p37"/>
          <p:cNvSpPr txBox="1"/>
          <p:nvPr>
            <p:ph type="title" idx="3" hasCustomPrompt="1"/>
          </p:nvPr>
        </p:nvSpPr>
        <p:spPr>
          <a:xfrm>
            <a:off x="2371800" y="2897291"/>
            <a:ext cx="4400400" cy="551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9pPr>
          </a:lstStyle>
          <a:p>
            <a:r>
              <a:t>xx%</a:t>
            </a:r>
          </a:p>
        </p:txBody>
      </p:sp>
      <p:sp>
        <p:nvSpPr>
          <p:cNvPr id="570" name="Google Shape;570;p37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14"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38"/>
          <p:cNvSpPr txBox="1"/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73" name="Google Shape;573;p38"/>
          <p:cNvSpPr txBox="1"/>
          <p:nvPr>
            <p:ph type="subTitle" idx="1"/>
          </p:nvPr>
        </p:nvSpPr>
        <p:spPr>
          <a:xfrm>
            <a:off x="1253300" y="3661100"/>
            <a:ext cx="2056800" cy="4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574" name="Google Shape;574;p38"/>
          <p:cNvSpPr txBox="1"/>
          <p:nvPr>
            <p:ph type="title" idx="2" hasCustomPrompt="1"/>
          </p:nvPr>
        </p:nvSpPr>
        <p:spPr>
          <a:xfrm>
            <a:off x="1253309" y="1370700"/>
            <a:ext cx="2056800" cy="35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25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9pPr>
          </a:lstStyle>
          <a:p>
            <a:r>
              <a:t>xx%</a:t>
            </a:r>
          </a:p>
        </p:txBody>
      </p:sp>
      <p:sp>
        <p:nvSpPr>
          <p:cNvPr id="575" name="Google Shape;575;p38"/>
          <p:cNvSpPr txBox="1"/>
          <p:nvPr>
            <p:ph type="title" idx="3"/>
          </p:nvPr>
        </p:nvSpPr>
        <p:spPr>
          <a:xfrm>
            <a:off x="1253300" y="3305947"/>
            <a:ext cx="2056800" cy="29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76" name="Google Shape;576;p38"/>
          <p:cNvSpPr/>
          <p:nvPr/>
        </p:nvSpPr>
        <p:spPr>
          <a:xfrm>
            <a:off x="1272556" y="421820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77" name="Google Shape;577;p38"/>
          <p:cNvSpPr txBox="1"/>
          <p:nvPr>
            <p:ph type="subTitle" idx="4"/>
          </p:nvPr>
        </p:nvSpPr>
        <p:spPr>
          <a:xfrm>
            <a:off x="3543600" y="3661100"/>
            <a:ext cx="2056800" cy="4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578" name="Google Shape;578;p38"/>
          <p:cNvSpPr txBox="1"/>
          <p:nvPr>
            <p:ph type="title" idx="5" hasCustomPrompt="1"/>
          </p:nvPr>
        </p:nvSpPr>
        <p:spPr>
          <a:xfrm>
            <a:off x="3543609" y="1370700"/>
            <a:ext cx="2056800" cy="35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25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9pPr>
          </a:lstStyle>
          <a:p>
            <a:r>
              <a:t>xx%</a:t>
            </a:r>
          </a:p>
        </p:txBody>
      </p:sp>
      <p:sp>
        <p:nvSpPr>
          <p:cNvPr id="579" name="Google Shape;579;p38"/>
          <p:cNvSpPr txBox="1"/>
          <p:nvPr>
            <p:ph type="title" idx="6"/>
          </p:nvPr>
        </p:nvSpPr>
        <p:spPr>
          <a:xfrm>
            <a:off x="3543600" y="3305947"/>
            <a:ext cx="2056800" cy="29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80" name="Google Shape;580;p38"/>
          <p:cNvSpPr txBox="1"/>
          <p:nvPr>
            <p:ph type="subTitle" idx="7"/>
          </p:nvPr>
        </p:nvSpPr>
        <p:spPr>
          <a:xfrm>
            <a:off x="5833900" y="3661100"/>
            <a:ext cx="2056800" cy="4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581" name="Google Shape;581;p38"/>
          <p:cNvSpPr txBox="1"/>
          <p:nvPr>
            <p:ph type="title" idx="8" hasCustomPrompt="1"/>
          </p:nvPr>
        </p:nvSpPr>
        <p:spPr>
          <a:xfrm>
            <a:off x="5833909" y="1370700"/>
            <a:ext cx="2056800" cy="35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25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1"/>
            </a:lvl9pPr>
          </a:lstStyle>
          <a:p>
            <a:r>
              <a:t>xx%</a:t>
            </a:r>
          </a:p>
        </p:txBody>
      </p:sp>
      <p:sp>
        <p:nvSpPr>
          <p:cNvPr id="582" name="Google Shape;582;p38"/>
          <p:cNvSpPr txBox="1"/>
          <p:nvPr>
            <p:ph type="title" idx="9"/>
          </p:nvPr>
        </p:nvSpPr>
        <p:spPr>
          <a:xfrm>
            <a:off x="5833900" y="3305947"/>
            <a:ext cx="2056800" cy="29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583" name="Google Shape;583;p38"/>
          <p:cNvGrpSpPr/>
          <p:nvPr/>
        </p:nvGrpSpPr>
        <p:grpSpPr>
          <a:xfrm rot="5400000">
            <a:off x="499030" y="4004000"/>
            <a:ext cx="819900" cy="391500"/>
            <a:chOff x="7610875" y="3187000"/>
            <a:chExt cx="819900" cy="391500"/>
          </a:xfrm>
        </p:grpSpPr>
        <p:sp>
          <p:nvSpPr>
            <p:cNvPr id="584" name="Google Shape;584;p38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21B7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585" name="Google Shape;585;p38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586" name="Google Shape;586;p38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587" name="Google Shape;587;p38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588" name="Google Shape;588;p38"/>
          <p:cNvSpPr/>
          <p:nvPr/>
        </p:nvSpPr>
        <p:spPr>
          <a:xfrm>
            <a:off x="8039231" y="4218200"/>
            <a:ext cx="391500" cy="391500"/>
          </a:xfrm>
          <a:prstGeom prst="ellipse">
            <a:avLst/>
          </a:prstGeom>
          <a:solidFill>
            <a:schemeClr val="accent4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89" name="Google Shape;589;p38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39"/>
          <p:cNvSpPr txBox="1"/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92" name="Google Shape;592;p39"/>
          <p:cNvSpPr/>
          <p:nvPr/>
        </p:nvSpPr>
        <p:spPr>
          <a:xfrm rot="10800000">
            <a:off x="713234" y="4220450"/>
            <a:ext cx="391500" cy="3915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93" name="Google Shape;593;p39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_1"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40"/>
          <p:cNvSpPr txBox="1"/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96" name="Google Shape;596;p40"/>
          <p:cNvSpPr/>
          <p:nvPr/>
        </p:nvSpPr>
        <p:spPr>
          <a:xfrm rot="10800000">
            <a:off x="713234" y="4220450"/>
            <a:ext cx="391500" cy="3915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97" name="Google Shape;597;p40"/>
          <p:cNvGrpSpPr/>
          <p:nvPr/>
        </p:nvGrpSpPr>
        <p:grpSpPr>
          <a:xfrm rot="5400000">
            <a:off x="499037" y="4002875"/>
            <a:ext cx="819900" cy="391500"/>
            <a:chOff x="7610875" y="3187000"/>
            <a:chExt cx="819900" cy="391500"/>
          </a:xfrm>
        </p:grpSpPr>
        <p:sp>
          <p:nvSpPr>
            <p:cNvPr id="598" name="Google Shape;598;p40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599" name="Google Shape;599;p40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600" name="Google Shape;600;p40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601" name="Google Shape;601;p40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602" name="Google Shape;602;p40"/>
          <p:cNvSpPr/>
          <p:nvPr/>
        </p:nvSpPr>
        <p:spPr>
          <a:xfrm rot="5400000">
            <a:off x="8039287" y="361775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03" name="Google Shape;603;p40"/>
          <p:cNvSpPr/>
          <p:nvPr/>
        </p:nvSpPr>
        <p:spPr>
          <a:xfrm>
            <a:off x="1272556" y="421820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04" name="Google Shape;604;p40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1"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1"/>
          <p:cNvSpPr txBox="1"/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07" name="Google Shape;607;p41"/>
          <p:cNvSpPr/>
          <p:nvPr/>
        </p:nvSpPr>
        <p:spPr>
          <a:xfrm rot="-5400000">
            <a:off x="7825081" y="2532575"/>
            <a:ext cx="819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08" name="Google Shape;608;p41"/>
          <p:cNvGrpSpPr/>
          <p:nvPr/>
        </p:nvGrpSpPr>
        <p:grpSpPr>
          <a:xfrm rot="-5400000">
            <a:off x="7560481" y="3747875"/>
            <a:ext cx="1349100" cy="372300"/>
            <a:chOff x="713225" y="539500"/>
            <a:chExt cx="1349100" cy="372300"/>
          </a:xfrm>
        </p:grpSpPr>
        <p:sp>
          <p:nvSpPr>
            <p:cNvPr id="609" name="Google Shape;609;p41"/>
            <p:cNvSpPr/>
            <p:nvPr/>
          </p:nvSpPr>
          <p:spPr>
            <a:xfrm>
              <a:off x="713225" y="539500"/>
              <a:ext cx="1349100" cy="3723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610" name="Google Shape;610;p41"/>
            <p:cNvGrpSpPr/>
            <p:nvPr/>
          </p:nvGrpSpPr>
          <p:grpSpPr>
            <a:xfrm>
              <a:off x="875272" y="600875"/>
              <a:ext cx="1025007" cy="249549"/>
              <a:chOff x="2421725" y="839834"/>
              <a:chExt cx="1459500" cy="355331"/>
            </a:xfrm>
          </p:grpSpPr>
          <p:sp>
            <p:nvSpPr>
              <p:cNvPr id="611" name="Google Shape;611;p41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612" name="Google Shape;612;p41"/>
              <p:cNvCxnSpPr/>
              <p:nvPr/>
            </p:nvCxnSpPr>
            <p:spPr>
              <a:xfrm rot="10800000">
                <a:off x="2421725" y="1020300"/>
                <a:ext cx="14595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613" name="Google Shape;613;p41"/>
          <p:cNvSpPr/>
          <p:nvPr/>
        </p:nvSpPr>
        <p:spPr>
          <a:xfrm rot="10800000">
            <a:off x="7484288" y="4214544"/>
            <a:ext cx="391500" cy="3915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14" name="Google Shape;614;p41"/>
          <p:cNvSpPr/>
          <p:nvPr/>
        </p:nvSpPr>
        <p:spPr>
          <a:xfrm rot="10800000">
            <a:off x="7484288" y="3672875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15" name="Google Shape;615;p41"/>
          <p:cNvSpPr/>
          <p:nvPr/>
        </p:nvSpPr>
        <p:spPr>
          <a:xfrm rot="-5400000">
            <a:off x="538032" y="2984350"/>
            <a:ext cx="741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16" name="Google Shape;616;p41"/>
          <p:cNvSpPr/>
          <p:nvPr/>
        </p:nvSpPr>
        <p:spPr>
          <a:xfrm rot="10800000">
            <a:off x="713234" y="4228750"/>
            <a:ext cx="391500" cy="391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17" name="Google Shape;617;p41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5"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42"/>
          <p:cNvSpPr txBox="1"/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20" name="Google Shape;620;p42"/>
          <p:cNvSpPr/>
          <p:nvPr/>
        </p:nvSpPr>
        <p:spPr>
          <a:xfrm>
            <a:off x="1827556" y="421820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21" name="Google Shape;621;p42"/>
          <p:cNvSpPr/>
          <p:nvPr/>
        </p:nvSpPr>
        <p:spPr>
          <a:xfrm>
            <a:off x="8059852" y="1067312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22" name="Google Shape;622;p42"/>
          <p:cNvGrpSpPr/>
          <p:nvPr/>
        </p:nvGrpSpPr>
        <p:grpSpPr>
          <a:xfrm>
            <a:off x="713230" y="4221860"/>
            <a:ext cx="391500" cy="391500"/>
            <a:chOff x="1900200" y="3263712"/>
            <a:chExt cx="391500" cy="391500"/>
          </a:xfrm>
        </p:grpSpPr>
        <p:sp>
          <p:nvSpPr>
            <p:cNvPr id="623" name="Google Shape;623;p42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624" name="Google Shape;624;p42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25" name="Google Shape;625;p42"/>
          <p:cNvGrpSpPr/>
          <p:nvPr/>
        </p:nvGrpSpPr>
        <p:grpSpPr>
          <a:xfrm rot="10800000">
            <a:off x="713237" y="3682006"/>
            <a:ext cx="391500" cy="391500"/>
            <a:chOff x="8039274" y="539500"/>
            <a:chExt cx="391500" cy="391500"/>
          </a:xfrm>
        </p:grpSpPr>
        <p:sp>
          <p:nvSpPr>
            <p:cNvPr id="626" name="Google Shape;626;p42"/>
            <p:cNvSpPr/>
            <p:nvPr/>
          </p:nvSpPr>
          <p:spPr>
            <a:xfrm rot="-5400000">
              <a:off x="8039274" y="53950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7" name="Google Shape;627;p42"/>
            <p:cNvSpPr/>
            <p:nvPr/>
          </p:nvSpPr>
          <p:spPr>
            <a:xfrm rot="8100000">
              <a:off x="8198095" y="650391"/>
              <a:ext cx="165260" cy="169719"/>
            </a:xfrm>
            <a:custGeom>
              <a:avLst/>
              <a:gdLst/>
              <a:ahLst/>
              <a:cxnLst/>
              <a:rect l="l" t="t" r="r" b="b"/>
              <a:pathLst>
                <a:path w="12859" h="13206" extrusionOk="0">
                  <a:moveTo>
                    <a:pt x="0" y="13206"/>
                  </a:moveTo>
                  <a:lnTo>
                    <a:pt x="12859" y="13206"/>
                  </a:lnTo>
                  <a:lnTo>
                    <a:pt x="12859" y="0"/>
                  </a:ln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628" name="Google Shape;628;p42"/>
          <p:cNvGrpSpPr/>
          <p:nvPr/>
        </p:nvGrpSpPr>
        <p:grpSpPr>
          <a:xfrm rot="5400000">
            <a:off x="1054030" y="4002875"/>
            <a:ext cx="819900" cy="391500"/>
            <a:chOff x="7610875" y="3187000"/>
            <a:chExt cx="819900" cy="391500"/>
          </a:xfrm>
        </p:grpSpPr>
        <p:sp>
          <p:nvSpPr>
            <p:cNvPr id="629" name="Google Shape;629;p42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21B7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630" name="Google Shape;630;p42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631" name="Google Shape;631;p42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632" name="Google Shape;632;p42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633" name="Google Shape;633;p42"/>
          <p:cNvSpPr/>
          <p:nvPr/>
        </p:nvSpPr>
        <p:spPr>
          <a:xfrm>
            <a:off x="8036185" y="2136512"/>
            <a:ext cx="391500" cy="391500"/>
          </a:xfrm>
          <a:prstGeom prst="ellipse">
            <a:avLst/>
          </a:prstGeom>
          <a:solidFill>
            <a:schemeClr val="accent6"/>
          </a:solidFill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34" name="Google Shape;634;p42"/>
          <p:cNvSpPr/>
          <p:nvPr/>
        </p:nvSpPr>
        <p:spPr>
          <a:xfrm>
            <a:off x="7535254" y="1067312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35" name="Google Shape;635;p42"/>
          <p:cNvGrpSpPr/>
          <p:nvPr/>
        </p:nvGrpSpPr>
        <p:grpSpPr>
          <a:xfrm>
            <a:off x="7010650" y="1067313"/>
            <a:ext cx="391500" cy="391500"/>
            <a:chOff x="8039274" y="539500"/>
            <a:chExt cx="391500" cy="391500"/>
          </a:xfrm>
        </p:grpSpPr>
        <p:sp>
          <p:nvSpPr>
            <p:cNvPr id="636" name="Google Shape;636;p42"/>
            <p:cNvSpPr/>
            <p:nvPr/>
          </p:nvSpPr>
          <p:spPr>
            <a:xfrm rot="-5400000">
              <a:off x="8039274" y="53950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7" name="Google Shape;637;p42"/>
            <p:cNvSpPr/>
            <p:nvPr/>
          </p:nvSpPr>
          <p:spPr>
            <a:xfrm rot="8100000">
              <a:off x="8198095" y="650391"/>
              <a:ext cx="165260" cy="169719"/>
            </a:xfrm>
            <a:custGeom>
              <a:avLst/>
              <a:gdLst/>
              <a:ahLst/>
              <a:cxnLst/>
              <a:rect l="l" t="t" r="r" b="b"/>
              <a:pathLst>
                <a:path w="12859" h="13206" extrusionOk="0">
                  <a:moveTo>
                    <a:pt x="0" y="13206"/>
                  </a:moveTo>
                  <a:lnTo>
                    <a:pt x="12859" y="13206"/>
                  </a:lnTo>
                  <a:lnTo>
                    <a:pt x="12859" y="0"/>
                  </a:ln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638" name="Google Shape;638;p42"/>
          <p:cNvGrpSpPr/>
          <p:nvPr/>
        </p:nvGrpSpPr>
        <p:grpSpPr>
          <a:xfrm>
            <a:off x="7535254" y="1601912"/>
            <a:ext cx="391500" cy="391500"/>
            <a:chOff x="1900200" y="3263712"/>
            <a:chExt cx="391500" cy="391500"/>
          </a:xfrm>
        </p:grpSpPr>
        <p:sp>
          <p:nvSpPr>
            <p:cNvPr id="639" name="Google Shape;639;p42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640" name="Google Shape;640;p42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41" name="Google Shape;641;p42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"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3"/>
          <p:cNvSpPr txBox="1"/>
          <p:nvPr>
            <p:ph type="title"/>
          </p:nvPr>
        </p:nvSpPr>
        <p:spPr>
          <a:xfrm>
            <a:off x="720000" y="631025"/>
            <a:ext cx="3852000" cy="87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44" name="Google Shape;644;p43"/>
          <p:cNvSpPr txBox="1"/>
          <p:nvPr>
            <p:ph type="subTitle" idx="1"/>
          </p:nvPr>
        </p:nvSpPr>
        <p:spPr>
          <a:xfrm>
            <a:off x="919100" y="1706450"/>
            <a:ext cx="3174900" cy="44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5" name="Google Shape;645;p43"/>
          <p:cNvSpPr txBox="1"/>
          <p:nvPr/>
        </p:nvSpPr>
        <p:spPr>
          <a:xfrm>
            <a:off x="720000" y="3911225"/>
            <a:ext cx="5341500" cy="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CREDITS: This presentation template was created by 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2"/>
              </a:rPr>
              <a:t>Slidesgo</a:t>
            </a:r>
            <a:r>
              <a:rPr lang="en-US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including icons by 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3"/>
              </a:rPr>
              <a:t>Flaticon</a:t>
            </a:r>
            <a:r>
              <a:rPr lang="en-US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infographics &amp; images by 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4"/>
              </a:rPr>
              <a:t>Freepik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646" name="Google Shape;646;p43"/>
          <p:cNvGrpSpPr/>
          <p:nvPr/>
        </p:nvGrpSpPr>
        <p:grpSpPr>
          <a:xfrm rot="10800000">
            <a:off x="8039276" y="537225"/>
            <a:ext cx="391500" cy="391500"/>
            <a:chOff x="713225" y="4221850"/>
            <a:chExt cx="391500" cy="391500"/>
          </a:xfrm>
        </p:grpSpPr>
        <p:sp>
          <p:nvSpPr>
            <p:cNvPr id="647" name="Google Shape;647;p43"/>
            <p:cNvSpPr/>
            <p:nvPr/>
          </p:nvSpPr>
          <p:spPr>
            <a:xfrm>
              <a:off x="7132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648" name="Google Shape;648;p43"/>
            <p:cNvGrpSpPr/>
            <p:nvPr/>
          </p:nvGrpSpPr>
          <p:grpSpPr>
            <a:xfrm>
              <a:off x="790513" y="4323763"/>
              <a:ext cx="236923" cy="236923"/>
              <a:chOff x="1113470" y="1110867"/>
              <a:chExt cx="320860" cy="320860"/>
            </a:xfrm>
          </p:grpSpPr>
          <p:sp>
            <p:nvSpPr>
              <p:cNvPr id="649" name="Google Shape;649;p43"/>
              <p:cNvSpPr/>
              <p:nvPr/>
            </p:nvSpPr>
            <p:spPr>
              <a:xfrm rot="-8100000">
                <a:off x="1161969" y="1156346"/>
                <a:ext cx="223862" cy="229903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650" name="Google Shape;650;p43"/>
              <p:cNvCxnSpPr/>
              <p:nvPr/>
            </p:nvCxnSpPr>
            <p:spPr>
              <a:xfrm>
                <a:off x="1273900" y="1113250"/>
                <a:ext cx="0" cy="2685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51" name="Google Shape;651;p43"/>
          <p:cNvGrpSpPr/>
          <p:nvPr/>
        </p:nvGrpSpPr>
        <p:grpSpPr>
          <a:xfrm rot="-5400000">
            <a:off x="7560476" y="3749006"/>
            <a:ext cx="1349100" cy="372300"/>
            <a:chOff x="713225" y="539500"/>
            <a:chExt cx="1349100" cy="372300"/>
          </a:xfrm>
        </p:grpSpPr>
        <p:sp>
          <p:nvSpPr>
            <p:cNvPr id="652" name="Google Shape;652;p43"/>
            <p:cNvSpPr/>
            <p:nvPr/>
          </p:nvSpPr>
          <p:spPr>
            <a:xfrm>
              <a:off x="713225" y="539500"/>
              <a:ext cx="1349100" cy="3723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653" name="Google Shape;653;p43"/>
            <p:cNvGrpSpPr/>
            <p:nvPr/>
          </p:nvGrpSpPr>
          <p:grpSpPr>
            <a:xfrm>
              <a:off x="875272" y="600875"/>
              <a:ext cx="1025007" cy="249549"/>
              <a:chOff x="2421725" y="839834"/>
              <a:chExt cx="1459500" cy="355331"/>
            </a:xfrm>
          </p:grpSpPr>
          <p:sp>
            <p:nvSpPr>
              <p:cNvPr id="654" name="Google Shape;654;p43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655" name="Google Shape;655;p43"/>
              <p:cNvCxnSpPr/>
              <p:nvPr/>
            </p:nvCxnSpPr>
            <p:spPr>
              <a:xfrm rot="10800000">
                <a:off x="2421725" y="1020300"/>
                <a:ext cx="14595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656" name="Google Shape;656;p43"/>
          <p:cNvSpPr/>
          <p:nvPr/>
        </p:nvSpPr>
        <p:spPr>
          <a:xfrm rot="10800000">
            <a:off x="7484283" y="4215675"/>
            <a:ext cx="391500" cy="3915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57" name="Google Shape;657;p43"/>
          <p:cNvGrpSpPr/>
          <p:nvPr/>
        </p:nvGrpSpPr>
        <p:grpSpPr>
          <a:xfrm>
            <a:off x="8039276" y="1070900"/>
            <a:ext cx="391500" cy="391500"/>
            <a:chOff x="8039274" y="539500"/>
            <a:chExt cx="391500" cy="391500"/>
          </a:xfrm>
        </p:grpSpPr>
        <p:sp>
          <p:nvSpPr>
            <p:cNvPr id="658" name="Google Shape;658;p43"/>
            <p:cNvSpPr/>
            <p:nvPr/>
          </p:nvSpPr>
          <p:spPr>
            <a:xfrm rot="-5400000">
              <a:off x="8039274" y="53950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9" name="Google Shape;659;p43"/>
            <p:cNvSpPr/>
            <p:nvPr/>
          </p:nvSpPr>
          <p:spPr>
            <a:xfrm rot="8100000">
              <a:off x="8198095" y="650391"/>
              <a:ext cx="165260" cy="169719"/>
            </a:xfrm>
            <a:custGeom>
              <a:avLst/>
              <a:gdLst/>
              <a:ahLst/>
              <a:cxnLst/>
              <a:rect l="l" t="t" r="r" b="b"/>
              <a:pathLst>
                <a:path w="12859" h="13206" extrusionOk="0">
                  <a:moveTo>
                    <a:pt x="0" y="13206"/>
                  </a:moveTo>
                  <a:lnTo>
                    <a:pt x="12859" y="13206"/>
                  </a:lnTo>
                  <a:lnTo>
                    <a:pt x="12859" y="0"/>
                  </a:ln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660" name="Google Shape;660;p43"/>
          <p:cNvSpPr/>
          <p:nvPr/>
        </p:nvSpPr>
        <p:spPr>
          <a:xfrm rot="10800000">
            <a:off x="6924957" y="534706"/>
            <a:ext cx="391500" cy="391500"/>
          </a:xfrm>
          <a:prstGeom prst="ellipse">
            <a:avLst/>
          </a:prstGeom>
          <a:solidFill>
            <a:schemeClr val="accent4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61" name="Google Shape;661;p43"/>
          <p:cNvGrpSpPr/>
          <p:nvPr/>
        </p:nvGrpSpPr>
        <p:grpSpPr>
          <a:xfrm rot="10800000">
            <a:off x="6924957" y="4215681"/>
            <a:ext cx="391500" cy="391500"/>
            <a:chOff x="1900200" y="3263712"/>
            <a:chExt cx="391500" cy="391500"/>
          </a:xfrm>
        </p:grpSpPr>
        <p:sp>
          <p:nvSpPr>
            <p:cNvPr id="662" name="Google Shape;662;p43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663" name="Google Shape;663;p43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64" name="Google Shape;664;p43"/>
          <p:cNvSpPr/>
          <p:nvPr/>
        </p:nvSpPr>
        <p:spPr>
          <a:xfrm rot="10800000">
            <a:off x="7484283" y="3674006"/>
            <a:ext cx="391500" cy="3915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65" name="Google Shape;665;p43"/>
          <p:cNvGrpSpPr/>
          <p:nvPr/>
        </p:nvGrpSpPr>
        <p:grpSpPr>
          <a:xfrm rot="-5400000">
            <a:off x="7270083" y="753706"/>
            <a:ext cx="819900" cy="391500"/>
            <a:chOff x="7610875" y="3187000"/>
            <a:chExt cx="819900" cy="391500"/>
          </a:xfrm>
        </p:grpSpPr>
        <p:sp>
          <p:nvSpPr>
            <p:cNvPr id="666" name="Google Shape;666;p43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667" name="Google Shape;667;p43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668" name="Google Shape;668;p43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669" name="Google Shape;669;p43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670" name="Google Shape;670;p43"/>
          <p:cNvSpPr txBox="1"/>
          <p:nvPr>
            <p:ph type="subTitle" idx="2"/>
          </p:nvPr>
        </p:nvSpPr>
        <p:spPr>
          <a:xfrm>
            <a:off x="919100" y="2319500"/>
            <a:ext cx="2343600" cy="68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1" name="Google Shape;671;p43"/>
          <p:cNvSpPr/>
          <p:nvPr/>
        </p:nvSpPr>
        <p:spPr>
          <a:xfrm rot="-5400000">
            <a:off x="7825076" y="2533706"/>
            <a:ext cx="819900" cy="3915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72" name="Google Shape;672;p43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4" name="Google Shape;674;p44"/>
          <p:cNvGrpSpPr/>
          <p:nvPr/>
        </p:nvGrpSpPr>
        <p:grpSpPr>
          <a:xfrm rot="5400000">
            <a:off x="234437" y="1023100"/>
            <a:ext cx="1349100" cy="372300"/>
            <a:chOff x="713225" y="539500"/>
            <a:chExt cx="1349100" cy="372300"/>
          </a:xfrm>
        </p:grpSpPr>
        <p:sp>
          <p:nvSpPr>
            <p:cNvPr id="675" name="Google Shape;675;p44"/>
            <p:cNvSpPr/>
            <p:nvPr/>
          </p:nvSpPr>
          <p:spPr>
            <a:xfrm>
              <a:off x="713225" y="539500"/>
              <a:ext cx="1349100" cy="3723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676" name="Google Shape;676;p44"/>
            <p:cNvGrpSpPr/>
            <p:nvPr/>
          </p:nvGrpSpPr>
          <p:grpSpPr>
            <a:xfrm>
              <a:off x="875272" y="600875"/>
              <a:ext cx="1025007" cy="249549"/>
              <a:chOff x="2421725" y="839834"/>
              <a:chExt cx="1459500" cy="355331"/>
            </a:xfrm>
          </p:grpSpPr>
          <p:sp>
            <p:nvSpPr>
              <p:cNvPr id="677" name="Google Shape;677;p44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678" name="Google Shape;678;p44"/>
              <p:cNvCxnSpPr/>
              <p:nvPr/>
            </p:nvCxnSpPr>
            <p:spPr>
              <a:xfrm rot="10800000">
                <a:off x="2421725" y="1020300"/>
                <a:ext cx="14595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679" name="Google Shape;679;p44"/>
          <p:cNvSpPr/>
          <p:nvPr/>
        </p:nvSpPr>
        <p:spPr>
          <a:xfrm>
            <a:off x="1268230" y="537231"/>
            <a:ext cx="391500" cy="3915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80" name="Google Shape;680;p44"/>
          <p:cNvSpPr/>
          <p:nvPr/>
        </p:nvSpPr>
        <p:spPr>
          <a:xfrm>
            <a:off x="1268230" y="107890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81" name="Google Shape;681;p44"/>
          <p:cNvGrpSpPr/>
          <p:nvPr/>
        </p:nvGrpSpPr>
        <p:grpSpPr>
          <a:xfrm>
            <a:off x="8039275" y="3254075"/>
            <a:ext cx="391500" cy="391500"/>
            <a:chOff x="8039274" y="539500"/>
            <a:chExt cx="391500" cy="391500"/>
          </a:xfrm>
        </p:grpSpPr>
        <p:sp>
          <p:nvSpPr>
            <p:cNvPr id="682" name="Google Shape;682;p44"/>
            <p:cNvSpPr/>
            <p:nvPr/>
          </p:nvSpPr>
          <p:spPr>
            <a:xfrm rot="-5400000">
              <a:off x="8039274" y="53950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3" name="Google Shape;683;p44"/>
            <p:cNvSpPr/>
            <p:nvPr/>
          </p:nvSpPr>
          <p:spPr>
            <a:xfrm rot="8100000">
              <a:off x="8198095" y="650391"/>
              <a:ext cx="165260" cy="169719"/>
            </a:xfrm>
            <a:custGeom>
              <a:avLst/>
              <a:gdLst/>
              <a:ahLst/>
              <a:cxnLst/>
              <a:rect l="l" t="t" r="r" b="b"/>
              <a:pathLst>
                <a:path w="12859" h="13206" extrusionOk="0">
                  <a:moveTo>
                    <a:pt x="0" y="13206"/>
                  </a:moveTo>
                  <a:lnTo>
                    <a:pt x="12859" y="13206"/>
                  </a:lnTo>
                  <a:lnTo>
                    <a:pt x="12859" y="0"/>
                  </a:ln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684" name="Google Shape;684;p44"/>
          <p:cNvGrpSpPr/>
          <p:nvPr/>
        </p:nvGrpSpPr>
        <p:grpSpPr>
          <a:xfrm>
            <a:off x="7528684" y="4217075"/>
            <a:ext cx="391500" cy="391500"/>
            <a:chOff x="1900200" y="3263712"/>
            <a:chExt cx="391500" cy="391500"/>
          </a:xfrm>
        </p:grpSpPr>
        <p:sp>
          <p:nvSpPr>
            <p:cNvPr id="685" name="Google Shape;685;p44"/>
            <p:cNvSpPr/>
            <p:nvPr/>
          </p:nvSpPr>
          <p:spPr>
            <a:xfrm>
              <a:off x="1900200" y="3263712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686" name="Google Shape;686;p44"/>
            <p:cNvCxnSpPr/>
            <p:nvPr/>
          </p:nvCxnSpPr>
          <p:spPr>
            <a:xfrm rot="10800000">
              <a:off x="1977417" y="3459444"/>
              <a:ext cx="2370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87" name="Google Shape;687;p44"/>
          <p:cNvGrpSpPr/>
          <p:nvPr/>
        </p:nvGrpSpPr>
        <p:grpSpPr>
          <a:xfrm rot="5400000">
            <a:off x="7825075" y="4002875"/>
            <a:ext cx="819900" cy="391500"/>
            <a:chOff x="7610875" y="3187000"/>
            <a:chExt cx="819900" cy="391500"/>
          </a:xfrm>
        </p:grpSpPr>
        <p:sp>
          <p:nvSpPr>
            <p:cNvPr id="688" name="Google Shape;688;p44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689" name="Google Shape;689;p44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690" name="Google Shape;690;p44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691" name="Google Shape;691;p44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692" name="Google Shape;692;p44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3"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45"/>
          <p:cNvSpPr/>
          <p:nvPr/>
        </p:nvSpPr>
        <p:spPr>
          <a:xfrm>
            <a:off x="7511586" y="544300"/>
            <a:ext cx="391500" cy="391500"/>
          </a:xfrm>
          <a:prstGeom prst="ellipse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95" name="Google Shape;695;p45"/>
          <p:cNvGrpSpPr/>
          <p:nvPr/>
        </p:nvGrpSpPr>
        <p:grpSpPr>
          <a:xfrm>
            <a:off x="6986982" y="544300"/>
            <a:ext cx="391500" cy="391500"/>
            <a:chOff x="8039274" y="539500"/>
            <a:chExt cx="391500" cy="391500"/>
          </a:xfrm>
        </p:grpSpPr>
        <p:sp>
          <p:nvSpPr>
            <p:cNvPr id="696" name="Google Shape;696;p45"/>
            <p:cNvSpPr/>
            <p:nvPr/>
          </p:nvSpPr>
          <p:spPr>
            <a:xfrm rot="-5400000">
              <a:off x="8039274" y="53950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7" name="Google Shape;697;p45"/>
            <p:cNvSpPr/>
            <p:nvPr/>
          </p:nvSpPr>
          <p:spPr>
            <a:xfrm rot="8100000">
              <a:off x="8198095" y="650391"/>
              <a:ext cx="165260" cy="169719"/>
            </a:xfrm>
            <a:custGeom>
              <a:avLst/>
              <a:gdLst/>
              <a:ahLst/>
              <a:cxnLst/>
              <a:rect l="l" t="t" r="r" b="b"/>
              <a:pathLst>
                <a:path w="12859" h="13206" extrusionOk="0">
                  <a:moveTo>
                    <a:pt x="0" y="13206"/>
                  </a:moveTo>
                  <a:lnTo>
                    <a:pt x="12859" y="13206"/>
                  </a:lnTo>
                  <a:lnTo>
                    <a:pt x="12859" y="0"/>
                  </a:ln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698" name="Google Shape;698;p45"/>
          <p:cNvSpPr/>
          <p:nvPr/>
        </p:nvSpPr>
        <p:spPr>
          <a:xfrm>
            <a:off x="8036184" y="544300"/>
            <a:ext cx="391500" cy="39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99" name="Google Shape;699;p45"/>
          <p:cNvGrpSpPr/>
          <p:nvPr/>
        </p:nvGrpSpPr>
        <p:grpSpPr>
          <a:xfrm rot="10800000">
            <a:off x="7511584" y="1078900"/>
            <a:ext cx="391500" cy="391500"/>
            <a:chOff x="713225" y="4221850"/>
            <a:chExt cx="391500" cy="391500"/>
          </a:xfrm>
        </p:grpSpPr>
        <p:sp>
          <p:nvSpPr>
            <p:cNvPr id="700" name="Google Shape;700;p45"/>
            <p:cNvSpPr/>
            <p:nvPr/>
          </p:nvSpPr>
          <p:spPr>
            <a:xfrm>
              <a:off x="713225" y="422185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rgbClr val="21B7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701" name="Google Shape;701;p45"/>
            <p:cNvGrpSpPr/>
            <p:nvPr/>
          </p:nvGrpSpPr>
          <p:grpSpPr>
            <a:xfrm>
              <a:off x="790513" y="4323763"/>
              <a:ext cx="236923" cy="236923"/>
              <a:chOff x="1113470" y="1110867"/>
              <a:chExt cx="320860" cy="320860"/>
            </a:xfrm>
          </p:grpSpPr>
          <p:sp>
            <p:nvSpPr>
              <p:cNvPr id="702" name="Google Shape;702;p45"/>
              <p:cNvSpPr/>
              <p:nvPr/>
            </p:nvSpPr>
            <p:spPr>
              <a:xfrm rot="-8100000">
                <a:off x="1161969" y="1156346"/>
                <a:ext cx="223862" cy="229903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rgbClr val="21B79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703" name="Google Shape;703;p45"/>
              <p:cNvCxnSpPr/>
              <p:nvPr/>
            </p:nvCxnSpPr>
            <p:spPr>
              <a:xfrm>
                <a:off x="1273900" y="1113250"/>
                <a:ext cx="0" cy="268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21B79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704" name="Google Shape;704;p45"/>
          <p:cNvGrpSpPr/>
          <p:nvPr/>
        </p:nvGrpSpPr>
        <p:grpSpPr>
          <a:xfrm rot="-5400000">
            <a:off x="7821982" y="1293100"/>
            <a:ext cx="819900" cy="391500"/>
            <a:chOff x="7610875" y="3187000"/>
            <a:chExt cx="819900" cy="391500"/>
          </a:xfrm>
        </p:grpSpPr>
        <p:sp>
          <p:nvSpPr>
            <p:cNvPr id="705" name="Google Shape;705;p45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706" name="Google Shape;706;p45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707" name="Google Shape;707;p45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708" name="Google Shape;708;p45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709" name="Google Shape;709;p45"/>
          <p:cNvGrpSpPr/>
          <p:nvPr/>
        </p:nvGrpSpPr>
        <p:grpSpPr>
          <a:xfrm>
            <a:off x="1237832" y="4217075"/>
            <a:ext cx="391500" cy="391500"/>
            <a:chOff x="8039274" y="539500"/>
            <a:chExt cx="391500" cy="391500"/>
          </a:xfrm>
        </p:grpSpPr>
        <p:sp>
          <p:nvSpPr>
            <p:cNvPr id="710" name="Google Shape;710;p45"/>
            <p:cNvSpPr/>
            <p:nvPr/>
          </p:nvSpPr>
          <p:spPr>
            <a:xfrm rot="-5400000">
              <a:off x="8039274" y="539500"/>
              <a:ext cx="391500" cy="391500"/>
            </a:xfrm>
            <a:prstGeom prst="ellipse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1" name="Google Shape;711;p45"/>
            <p:cNvSpPr/>
            <p:nvPr/>
          </p:nvSpPr>
          <p:spPr>
            <a:xfrm rot="8100000">
              <a:off x="8198095" y="650391"/>
              <a:ext cx="165260" cy="169719"/>
            </a:xfrm>
            <a:custGeom>
              <a:avLst/>
              <a:gdLst/>
              <a:ahLst/>
              <a:cxnLst/>
              <a:rect l="l" t="t" r="r" b="b"/>
              <a:pathLst>
                <a:path w="12859" h="13206" extrusionOk="0">
                  <a:moveTo>
                    <a:pt x="0" y="13206"/>
                  </a:moveTo>
                  <a:lnTo>
                    <a:pt x="12859" y="13206"/>
                  </a:lnTo>
                  <a:lnTo>
                    <a:pt x="12859" y="0"/>
                  </a:ln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712" name="Google Shape;712;p45"/>
          <p:cNvGrpSpPr/>
          <p:nvPr/>
        </p:nvGrpSpPr>
        <p:grpSpPr>
          <a:xfrm rot="5400000">
            <a:off x="499034" y="4007650"/>
            <a:ext cx="819900" cy="391500"/>
            <a:chOff x="7610875" y="3187000"/>
            <a:chExt cx="819900" cy="391500"/>
          </a:xfrm>
        </p:grpSpPr>
        <p:sp>
          <p:nvSpPr>
            <p:cNvPr id="713" name="Google Shape;713;p45"/>
            <p:cNvSpPr/>
            <p:nvPr/>
          </p:nvSpPr>
          <p:spPr>
            <a:xfrm>
              <a:off x="7610875" y="3187000"/>
              <a:ext cx="819900" cy="3915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714" name="Google Shape;714;p45"/>
            <p:cNvGrpSpPr/>
            <p:nvPr/>
          </p:nvGrpSpPr>
          <p:grpSpPr>
            <a:xfrm rot="10800000">
              <a:off x="7711953" y="3257975"/>
              <a:ext cx="617743" cy="249549"/>
              <a:chOff x="3001625" y="839834"/>
              <a:chExt cx="879600" cy="355331"/>
            </a:xfrm>
          </p:grpSpPr>
          <p:sp>
            <p:nvSpPr>
              <p:cNvPr id="715" name="Google Shape;715;p45"/>
              <p:cNvSpPr/>
              <p:nvPr/>
            </p:nvSpPr>
            <p:spPr>
              <a:xfrm rot="-2700000">
                <a:off x="3578644" y="890199"/>
                <a:ext cx="247912" cy="254602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13206" extrusionOk="0">
                    <a:moveTo>
                      <a:pt x="0" y="13206"/>
                    </a:moveTo>
                    <a:lnTo>
                      <a:pt x="12859" y="13206"/>
                    </a:lnTo>
                    <a:lnTo>
                      <a:pt x="12859" y="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cxnSp>
            <p:nvCxnSpPr>
              <p:cNvPr id="716" name="Google Shape;716;p45"/>
              <p:cNvCxnSpPr/>
              <p:nvPr/>
            </p:nvCxnSpPr>
            <p:spPr>
              <a:xfrm rot="10800000">
                <a:off x="3001625" y="1020300"/>
                <a:ext cx="8796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717" name="Google Shape;717;p45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4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20" name="Google Shape;720;p46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21" name="Google Shape;721;p46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2">
  <p:cSld name="TITLE_2"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4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24" name="Google Shape;724;p47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25" name="Google Shape;725;p4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3">
  <p:cSld name="TITLE_3"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4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728" name="Google Shape;728;p48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29" name="Google Shape;729;p4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51875" tIns="51875" rIns="51875" bIns="51875" anchor="t" anchorCtr="0">
            <a:noAutofit/>
          </a:bodyPr>
          <a:lstStyle>
            <a:lvl1pPr lvl="0" rtl="0">
              <a:buNone/>
              <a:defRPr sz="800"/>
            </a:lvl1pPr>
            <a:lvl2pPr lvl="1" rtl="0">
              <a:buNone/>
              <a:defRPr sz="800"/>
            </a:lvl2pPr>
            <a:lvl3pPr lvl="2" rtl="0">
              <a:buNone/>
              <a:defRPr sz="800"/>
            </a:lvl3pPr>
            <a:lvl4pPr lvl="3" rtl="0">
              <a:buNone/>
              <a:defRPr sz="800"/>
            </a:lvl4pPr>
            <a:lvl5pPr lvl="4" rtl="0">
              <a:buNone/>
              <a:defRPr sz="800"/>
            </a:lvl5pPr>
            <a:lvl6pPr lvl="5" rtl="0">
              <a:buNone/>
              <a:defRPr sz="800"/>
            </a:lvl6pPr>
            <a:lvl7pPr lvl="6" rtl="0">
              <a:buNone/>
              <a:defRPr sz="800"/>
            </a:lvl7pPr>
            <a:lvl8pPr lvl="7" rtl="0">
              <a:buNone/>
              <a:defRPr sz="800"/>
            </a:lvl8pPr>
            <a:lvl9pPr lvl="8" rtl="0">
              <a:buNone/>
              <a:defRPr sz="8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6" Type="http://schemas.openxmlformats.org/officeDocument/2006/relationships/theme" Target="../theme/theme2.xml"/><Relationship Id="rId35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45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" Type="http://schemas.openxmlformats.org/officeDocument/2006/relationships/slideLayout" Target="../slideLayouts/slideLayout14.xml"/><Relationship Id="rId29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215C"/>
            </a:gs>
            <a:gs pos="61000">
              <a:srgbClr val="12257B"/>
            </a:gs>
            <a:gs pos="100000">
              <a:srgbClr val="092999"/>
            </a:gs>
          </a:gsLst>
          <a:lin ang="5400012" scaled="0"/>
        </a:gra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215C"/>
            </a:gs>
            <a:gs pos="61000">
              <a:srgbClr val="12257B"/>
            </a:gs>
            <a:gs pos="100000">
              <a:srgbClr val="092999"/>
            </a:gs>
          </a:gsLst>
          <a:lin ang="5400012" scaled="0"/>
        </a:gradFill>
        <a:effectLst/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type="body" idx="1"/>
          </p:nvPr>
        </p:nvSpPr>
        <p:spPr>
          <a:xfrm>
            <a:off x="713225" y="1152475"/>
            <a:ext cx="77175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●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○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■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●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○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■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●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○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■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1300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1300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1300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1300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1300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1300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1300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1300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45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7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hyperlink" Target="https://www.carsguide.com.au/ev/advice/how-economical-are-hydrogen-fuel-cell-cars-88672#:~:text=important%20than%20ever.-,Depending%20on%20the%20actual%20fuel%20cell%2C%20these%20devices%20are%20reckoned,of%20the%20fuel%2Dcell%20process." TargetMode="External"/><Relationship Id="rId1" Type="http://schemas.openxmlformats.org/officeDocument/2006/relationships/hyperlink" Target="https://core.ac.uk/download/pdf/212953253.pdf" TargetMode="Externa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37.xml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hyperlink" Target="https://www.hyflux.aero/" TargetMode="External"/><Relationship Id="rId1" Type="http://schemas.openxmlformats.org/officeDocument/2006/relationships/hyperlink" Target="https://docs.google.com/spreadsheets/d/1fZQDz17Utm8vbK-HkXrdj60mrqJheBE86DQZQwUmnfg/edit?usp=sharing" TargetMode="Externa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3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2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hyperlink" Target="https://elibrary.ru/author_items.asp?authorid=1239622" TargetMode="External"/><Relationship Id="rId3" Type="http://schemas.openxmlformats.org/officeDocument/2006/relationships/image" Target="../media/image27.png"/><Relationship Id="rId2" Type="http://schemas.openxmlformats.org/officeDocument/2006/relationships/hyperlink" Target="https://www.researchgate.net/profile/Mikhail-Ostapchouk-2" TargetMode="External"/><Relationship Id="rId1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2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2.xml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2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7.xml"/><Relationship Id="rId1" Type="http://schemas.openxmlformats.org/officeDocument/2006/relationships/hyperlink" Target="https://www.mdpi.com/2071-1050/14/3/1468" TargetMode="Externa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openxmlformats.org/officeDocument/2006/relationships/image" Target="../media/image44.png"/><Relationship Id="rId7" Type="http://schemas.openxmlformats.org/officeDocument/2006/relationships/hyperlink" Target="https://t.me/yyyeeah" TargetMode="External"/><Relationship Id="rId6" Type="http://schemas.openxmlformats.org/officeDocument/2006/relationships/image" Target="../media/image27.png"/><Relationship Id="rId5" Type="http://schemas.openxmlformats.org/officeDocument/2006/relationships/hyperlink" Target="https://www.researchgate.net/profile/Mikhail-Ostapchouk-2" TargetMode="External"/><Relationship Id="rId4" Type="http://schemas.openxmlformats.org/officeDocument/2006/relationships/image" Target="../media/image43.png"/><Relationship Id="rId3" Type="http://schemas.openxmlformats.org/officeDocument/2006/relationships/hyperlink" Target="https://vk.com/mihaostap" TargetMode="External"/><Relationship Id="rId2" Type="http://schemas.openxmlformats.org/officeDocument/2006/relationships/hyperlink" Target="mailto:ostapchukma@mai.ru" TargetMode="External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22.xml"/><Relationship Id="rId1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2.xml"/><Relationship Id="rId1" Type="http://schemas.openxmlformats.org/officeDocument/2006/relationships/hyperlink" Target="https://docs.google.com/spreadsheets/d/1fZQDz17Utm8vbK-HkXrdj60mrqJheBE86DQZQwUmnfg/edit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49"/>
          <p:cNvSpPr/>
          <p:nvPr/>
        </p:nvSpPr>
        <p:spPr>
          <a:xfrm rot="-5400000">
            <a:off x="1049450" y="-1029725"/>
            <a:ext cx="5133300" cy="7208100"/>
          </a:xfrm>
          <a:prstGeom prst="rect">
            <a:avLst/>
          </a:prstGeom>
          <a:gradFill>
            <a:gsLst>
              <a:gs pos="0">
                <a:srgbClr val="1A215C"/>
              </a:gs>
              <a:gs pos="61000">
                <a:srgbClr val="12257B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735" name="Google Shape;735;p49"/>
          <p:cNvPicPr preferRelativeResize="0"/>
          <p:nvPr/>
        </p:nvPicPr>
        <p:blipFill rotWithShape="1">
          <a:blip r:embed="rId1"/>
          <a:srcRect l="7552" t="7278"/>
          <a:stretch>
            <a:fillRect/>
          </a:stretch>
        </p:blipFill>
        <p:spPr>
          <a:xfrm flipH="1">
            <a:off x="3701726" y="17075"/>
            <a:ext cx="5442274" cy="5126426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49"/>
          <p:cNvSpPr/>
          <p:nvPr/>
        </p:nvSpPr>
        <p:spPr>
          <a:xfrm rot="5400000">
            <a:off x="5141630" y="1080426"/>
            <a:ext cx="2071200" cy="2007000"/>
          </a:xfrm>
          <a:prstGeom prst="roundRect">
            <a:avLst>
              <a:gd name="adj" fmla="val 50000"/>
            </a:avLst>
          </a:prstGeom>
          <a:solidFill>
            <a:srgbClr val="045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737" name="Google Shape;737;p49"/>
          <p:cNvPicPr preferRelativeResize="0"/>
          <p:nvPr/>
        </p:nvPicPr>
        <p:blipFill rotWithShape="1">
          <a:blip r:embed="rId2"/>
          <a:srcRect l="8447" r="15035" b="15023"/>
          <a:stretch>
            <a:fillRect/>
          </a:stretch>
        </p:blipFill>
        <p:spPr>
          <a:xfrm rot="-6480011" flipH="1">
            <a:off x="4834069" y="740358"/>
            <a:ext cx="2584813" cy="2687159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49"/>
          <p:cNvSpPr txBox="1"/>
          <p:nvPr>
            <p:ph type="ctrTitle"/>
          </p:nvPr>
        </p:nvSpPr>
        <p:spPr>
          <a:xfrm>
            <a:off x="1220775" y="1383525"/>
            <a:ext cx="5121300" cy="162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Unbounded"/>
                <a:ea typeface="Unbounded"/>
                <a:cs typeface="Unbounded"/>
                <a:sym typeface="Unbounded"/>
              </a:rPr>
              <a:t> </a:t>
            </a:r>
            <a:endParaRPr>
              <a:latin typeface="Unbounded"/>
              <a:ea typeface="Unbounded"/>
              <a:cs typeface="Unbounded"/>
              <a:sym typeface="Unbound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Unbounded"/>
                <a:ea typeface="Unbounded"/>
                <a:cs typeface="Unbounded"/>
                <a:sym typeface="Unbounded"/>
              </a:rPr>
              <a:t>энергетика</a:t>
            </a:r>
            <a:endParaRPr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739" name="Google Shape;739;p49"/>
          <p:cNvSpPr txBox="1"/>
          <p:nvPr/>
        </p:nvSpPr>
        <p:spPr>
          <a:xfrm>
            <a:off x="4164075" y="3349375"/>
            <a:ext cx="3487200" cy="8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rPr>
              <a:t>Остапчук М.А.</a:t>
            </a:r>
            <a:endParaRPr sz="1800" b="1">
              <a:solidFill>
                <a:schemeClr val="dk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740" name="Google Shape;740;p49"/>
          <p:cNvSpPr txBox="1"/>
          <p:nvPr/>
        </p:nvSpPr>
        <p:spPr>
          <a:xfrm>
            <a:off x="1454600" y="1380225"/>
            <a:ext cx="5397600" cy="8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 b="1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rPr>
              <a:t>Криогенная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50"/>
          <p:cNvSpPr txBox="1"/>
          <p:nvPr>
            <p:ph type="title"/>
          </p:nvPr>
        </p:nvSpPr>
        <p:spPr>
          <a:xfrm>
            <a:off x="713250" y="377375"/>
            <a:ext cx="7717500" cy="5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000000"/>
                </a:solidFill>
                <a:latin typeface="Unbounded"/>
                <a:ea typeface="Unbounded"/>
                <a:cs typeface="Unbounded"/>
                <a:sym typeface="Unbounded"/>
              </a:rPr>
              <a:t>ГЛОБАЛЬНАЯ ПРОБЛЕМА</a:t>
            </a:r>
            <a:endParaRPr sz="2600">
              <a:solidFill>
                <a:srgbClr val="00000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746" name="Google Shape;746;p50"/>
          <p:cNvSpPr txBox="1"/>
          <p:nvPr/>
        </p:nvSpPr>
        <p:spPr>
          <a:xfrm>
            <a:off x="1271250" y="919175"/>
            <a:ext cx="70269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Энергоэффективность и экологичность - глобальный тренд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7" name="Google Shape;747;p50"/>
          <p:cNvSpPr txBox="1"/>
          <p:nvPr>
            <p:ph type="sldNum" idx="12"/>
          </p:nvPr>
        </p:nvSpPr>
        <p:spPr>
          <a:xfrm>
            <a:off x="8556775" y="4601650"/>
            <a:ext cx="5487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748" name="Google Shape;748;p50"/>
          <p:cNvSpPr txBox="1"/>
          <p:nvPr/>
        </p:nvSpPr>
        <p:spPr>
          <a:xfrm>
            <a:off x="216450" y="1267775"/>
            <a:ext cx="8639700" cy="4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Montserrat"/>
                <a:ea typeface="Montserrat"/>
                <a:cs typeface="Montserrat"/>
                <a:sym typeface="Montserrat"/>
              </a:rPr>
              <a:t>Примерно каждая 10-ая станция в России работает </a:t>
            </a:r>
            <a:r>
              <a:rPr lang="en-US" sz="1300" u="sng">
                <a:solidFill>
                  <a:schemeClr val="hlink"/>
                </a:solidFill>
                <a:highlight>
                  <a:schemeClr val="accent1"/>
                </a:highlight>
                <a:latin typeface="Montserrat"/>
                <a:ea typeface="Montserrat"/>
                <a:cs typeface="Montserrat"/>
                <a:sym typeface="Montserrat"/>
                <a:hlinkClick r:id="rId1"/>
              </a:rPr>
              <a:t>исключительно на компенсацию потерь</a:t>
            </a:r>
            <a:r>
              <a:rPr lang="en-US" sz="1300"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[1] </a:t>
            </a:r>
            <a:br>
              <a:rPr lang="en-US" sz="1300"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300">
                <a:latin typeface="Montserrat"/>
                <a:ea typeface="Montserrat"/>
                <a:cs typeface="Montserrat"/>
                <a:sym typeface="Montserrat"/>
              </a:rPr>
              <a:t>От 40% до 60% топлива в перспективном транспорте </a:t>
            </a:r>
            <a:r>
              <a:rPr lang="en-US" sz="1300" u="sng">
                <a:solidFill>
                  <a:schemeClr val="hlink"/>
                </a:solidFill>
                <a:highlight>
                  <a:schemeClr val="accent1"/>
                </a:highlight>
                <a:latin typeface="Montserrat"/>
                <a:ea typeface="Montserrat"/>
                <a:cs typeface="Montserrat"/>
                <a:sym typeface="Montserrat"/>
                <a:hlinkClick r:id="rId2"/>
              </a:rPr>
              <a:t>уходят в потери</a:t>
            </a:r>
            <a:r>
              <a:rPr lang="en-US" sz="1300">
                <a:latin typeface="Montserrat"/>
                <a:ea typeface="Montserrat"/>
                <a:cs typeface="Montserrat"/>
                <a:sym typeface="Montserrat"/>
              </a:rPr>
              <a:t>[2].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9" name="Google Shape;749;p5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216450" y="1964613"/>
            <a:ext cx="999924" cy="99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5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231750" y="1962875"/>
            <a:ext cx="999924" cy="99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5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2292500" y="1962875"/>
            <a:ext cx="999924" cy="99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5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216450" y="2899788"/>
            <a:ext cx="999924" cy="99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5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231750" y="2898050"/>
            <a:ext cx="999924" cy="99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5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2292500" y="2898050"/>
            <a:ext cx="999924" cy="99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5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216450" y="3838438"/>
            <a:ext cx="999924" cy="99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5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231750" y="3836700"/>
            <a:ext cx="999924" cy="99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5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2292500" y="3836700"/>
            <a:ext cx="999924" cy="99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5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353250" y="2912988"/>
            <a:ext cx="999924" cy="99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50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5621424" y="2128013"/>
            <a:ext cx="19050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0"/>
          <p:cNvSpPr txBox="1"/>
          <p:nvPr/>
        </p:nvSpPr>
        <p:spPr>
          <a:xfrm>
            <a:off x="4420200" y="4040200"/>
            <a:ext cx="464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DM Sans"/>
                <a:ea typeface="DM Sans"/>
                <a:cs typeface="DM Sans"/>
                <a:sym typeface="DM Sans"/>
              </a:rPr>
              <a:t>Предлагается технология энергосбережения для наиболее энергозатратных узлов генерации электричества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761" name="Google Shape;761;p50"/>
          <p:cNvCxnSpPr>
            <a:stCxn id="758" idx="3"/>
          </p:cNvCxnSpPr>
          <p:nvPr/>
        </p:nvCxnSpPr>
        <p:spPr>
          <a:xfrm>
            <a:off x="4353174" y="3412950"/>
            <a:ext cx="416400" cy="57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51"/>
          <p:cNvSpPr txBox="1"/>
          <p:nvPr/>
        </p:nvSpPr>
        <p:spPr>
          <a:xfrm>
            <a:off x="630000" y="4791150"/>
            <a:ext cx="80187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Больше информации можно найти в сводной </a:t>
            </a:r>
            <a:r>
              <a:rPr lang="en-US" sz="1000" u="sng">
                <a:solidFill>
                  <a:srgbClr val="00AAE6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1"/>
              </a:rPr>
              <a:t>таблице с данными</a:t>
            </a:r>
            <a:r>
              <a:rPr lang="en-US" sz="10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[4]</a:t>
            </a:r>
            <a:r>
              <a:rPr lang="en-US" sz="10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со ссылками на источники</a:t>
            </a:r>
            <a:r>
              <a:rPr lang="en-US" sz="1000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00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7" name="Google Shape;767;p51"/>
          <p:cNvSpPr txBox="1"/>
          <p:nvPr>
            <p:ph type="title"/>
          </p:nvPr>
        </p:nvSpPr>
        <p:spPr>
          <a:xfrm>
            <a:off x="713250" y="377375"/>
            <a:ext cx="7717500" cy="5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000000"/>
                </a:solidFill>
                <a:latin typeface="Unbounded"/>
                <a:ea typeface="Unbounded"/>
                <a:cs typeface="Unbounded"/>
                <a:sym typeface="Unbounded"/>
              </a:rPr>
              <a:t>ПОЧЕМУ ЭТО АКТУАЛЬНО</a:t>
            </a:r>
            <a:endParaRPr sz="2600">
              <a:solidFill>
                <a:srgbClr val="00000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768" name="Google Shape;768;p51"/>
          <p:cNvSpPr txBox="1"/>
          <p:nvPr/>
        </p:nvSpPr>
        <p:spPr>
          <a:xfrm>
            <a:off x="1271250" y="919175"/>
            <a:ext cx="70269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Уровень освещенности технологии в научной литературе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9" name="Google Shape;769;p51"/>
          <p:cNvSpPr txBox="1"/>
          <p:nvPr/>
        </p:nvSpPr>
        <p:spPr>
          <a:xfrm>
            <a:off x="127950" y="1267775"/>
            <a:ext cx="88974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Montserrat"/>
                <a:ea typeface="Montserrat"/>
                <a:cs typeface="Montserrat"/>
                <a:sym typeface="Montserrat"/>
              </a:rPr>
              <a:t>На выставке </a:t>
            </a:r>
            <a:r>
              <a:rPr lang="en-US" sz="1000" b="1">
                <a:latin typeface="Montserrat"/>
                <a:ea typeface="Montserrat"/>
                <a:cs typeface="Montserrat"/>
                <a:sym typeface="Montserrat"/>
              </a:rPr>
              <a:t>More-Electric Aircraft 24 [3] </a:t>
            </a:r>
            <a:r>
              <a:rPr lang="en-US" sz="1000">
                <a:latin typeface="Montserrat"/>
                <a:ea typeface="Montserrat"/>
                <a:cs typeface="Montserrat"/>
                <a:sym typeface="Montserrat"/>
              </a:rPr>
              <a:t>крупнейшие американские и европейские авиапроизводители представили свои прототипы криогенных преобразователей для водородных самолетов. Изучением темы занимаются ведущие научные организации.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0" name="Google Shape;770;p51" title="Диаграмма"/>
          <p:cNvPicPr preferRelativeResize="0"/>
          <p:nvPr/>
        </p:nvPicPr>
        <p:blipFill rotWithShape="1">
          <a:blip r:embed="rId2"/>
          <a:srcRect l="2674" t="5274" r="2475" b="5031"/>
          <a:stretch>
            <a:fillRect/>
          </a:stretch>
        </p:blipFill>
        <p:spPr>
          <a:xfrm>
            <a:off x="0" y="1693550"/>
            <a:ext cx="4993302" cy="309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5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012825" y="1768775"/>
            <a:ext cx="1475999" cy="112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51"/>
          <p:cNvPicPr preferRelativeResize="0"/>
          <p:nvPr/>
        </p:nvPicPr>
        <p:blipFill rotWithShape="1">
          <a:blip r:embed="rId4"/>
          <a:srcRect l="9736" t="27679" r="7186" b="17303"/>
          <a:stretch>
            <a:fillRect/>
          </a:stretch>
        </p:blipFill>
        <p:spPr>
          <a:xfrm>
            <a:off x="7092754" y="2628076"/>
            <a:ext cx="2012723" cy="5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51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7379125" y="1845241"/>
            <a:ext cx="1671950" cy="80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51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6832325" y="3252400"/>
            <a:ext cx="2196952" cy="57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51"/>
          <p:cNvPicPr preferRelativeResize="0"/>
          <p:nvPr/>
        </p:nvPicPr>
        <p:blipFill>
          <a:blip r:embed="rId7"/>
          <a:stretch>
            <a:fillRect/>
          </a:stretch>
        </p:blipFill>
        <p:spPr>
          <a:xfrm>
            <a:off x="6282048" y="1772965"/>
            <a:ext cx="1122130" cy="112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51"/>
          <p:cNvPicPr preferRelativeResize="0"/>
          <p:nvPr/>
        </p:nvPicPr>
        <p:blipFill rotWithShape="1">
          <a:blip r:embed="rId8"/>
          <a:srcRect t="43204"/>
          <a:stretch>
            <a:fillRect/>
          </a:stretch>
        </p:blipFill>
        <p:spPr>
          <a:xfrm>
            <a:off x="4898000" y="3346644"/>
            <a:ext cx="2196951" cy="34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51"/>
          <p:cNvPicPr preferRelativeResize="0"/>
          <p:nvPr/>
        </p:nvPicPr>
        <p:blipFill>
          <a:blip r:embed="rId9"/>
          <a:stretch>
            <a:fillRect/>
          </a:stretch>
        </p:blipFill>
        <p:spPr>
          <a:xfrm>
            <a:off x="6924425" y="3780570"/>
            <a:ext cx="2196951" cy="373307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51"/>
          <p:cNvSpPr txBox="1"/>
          <p:nvPr/>
        </p:nvSpPr>
        <p:spPr>
          <a:xfrm>
            <a:off x="4974200" y="4241575"/>
            <a:ext cx="41274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19191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Близким по смыслу аналогом на европейском рынке является стартап </a:t>
            </a:r>
            <a:r>
              <a:rPr lang="en-US" sz="1000" u="sng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10"/>
              </a:rPr>
              <a:t>hyflux</a:t>
            </a:r>
            <a:r>
              <a:rPr lang="en-US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(для авиации)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9" name="Google Shape;779;p51"/>
          <p:cNvPicPr preferRelativeResize="0"/>
          <p:nvPr/>
        </p:nvPicPr>
        <p:blipFill>
          <a:blip r:embed="rId11"/>
          <a:stretch>
            <a:fillRect/>
          </a:stretch>
        </p:blipFill>
        <p:spPr>
          <a:xfrm>
            <a:off x="6470363" y="4590172"/>
            <a:ext cx="897901" cy="24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51"/>
          <p:cNvPicPr preferRelativeResize="0"/>
          <p:nvPr/>
        </p:nvPicPr>
        <p:blipFill>
          <a:blip r:embed="rId12"/>
          <a:stretch>
            <a:fillRect/>
          </a:stretch>
        </p:blipFill>
        <p:spPr>
          <a:xfrm>
            <a:off x="4966900" y="3748742"/>
            <a:ext cx="2027945" cy="45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51"/>
          <p:cNvPicPr preferRelativeResize="0"/>
          <p:nvPr/>
        </p:nvPicPr>
        <p:blipFill>
          <a:blip r:embed="rId13"/>
          <a:stretch>
            <a:fillRect/>
          </a:stretch>
        </p:blipFill>
        <p:spPr>
          <a:xfrm>
            <a:off x="4974200" y="2858551"/>
            <a:ext cx="2451147" cy="455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2" name="Google Shape;782;p51"/>
          <p:cNvSpPr txBox="1"/>
          <p:nvPr>
            <p:ph type="sldNum" idx="12"/>
          </p:nvPr>
        </p:nvSpPr>
        <p:spPr>
          <a:xfrm>
            <a:off x="8556775" y="4601650"/>
            <a:ext cx="5487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2200" b="1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</a:fld>
            <a:endParaRPr sz="2200" b="1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52"/>
          <p:cNvSpPr txBox="1"/>
          <p:nvPr>
            <p:ph type="title"/>
          </p:nvPr>
        </p:nvSpPr>
        <p:spPr>
          <a:xfrm>
            <a:off x="-25" y="4343875"/>
            <a:ext cx="9144000" cy="79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000000"/>
                </a:solidFill>
                <a:highlight>
                  <a:schemeClr val="accent5"/>
                </a:highlight>
                <a:latin typeface="Unbounded"/>
                <a:ea typeface="Unbounded"/>
                <a:cs typeface="Unbounded"/>
                <a:sym typeface="Unbounded"/>
              </a:rPr>
              <a:t>Гипотеза об увеличении КПД преобразователя была подтверждена экспериментально, в рамках нагрузочных испытаний ККМ</a:t>
            </a:r>
            <a:endParaRPr sz="1300">
              <a:solidFill>
                <a:srgbClr val="000000"/>
              </a:solidFill>
              <a:highlight>
                <a:schemeClr val="accent5"/>
              </a:highlight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788" name="Google Shape;788;p52"/>
          <p:cNvSpPr/>
          <p:nvPr/>
        </p:nvSpPr>
        <p:spPr>
          <a:xfrm>
            <a:off x="6404700" y="2523925"/>
            <a:ext cx="2600100" cy="1831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789" name="Google Shape;789;p52"/>
          <p:cNvPicPr preferRelativeResize="0"/>
          <p:nvPr/>
        </p:nvPicPr>
        <p:blipFill rotWithShape="1">
          <a:blip r:embed="rId1"/>
          <a:srcRect b="13171"/>
          <a:stretch>
            <a:fillRect/>
          </a:stretch>
        </p:blipFill>
        <p:spPr>
          <a:xfrm>
            <a:off x="7152037" y="2587887"/>
            <a:ext cx="1615913" cy="1321417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52"/>
          <p:cNvSpPr txBox="1"/>
          <p:nvPr>
            <p:ph type="title"/>
          </p:nvPr>
        </p:nvSpPr>
        <p:spPr>
          <a:xfrm>
            <a:off x="713250" y="377375"/>
            <a:ext cx="7717500" cy="5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000000"/>
                </a:solidFill>
                <a:latin typeface="Unbounded"/>
                <a:ea typeface="Unbounded"/>
                <a:cs typeface="Unbounded"/>
                <a:sym typeface="Unbounded"/>
              </a:rPr>
              <a:t>СУЩНОСТЬ ТЕХНОЛОГИИ</a:t>
            </a:r>
            <a:endParaRPr sz="2600">
              <a:solidFill>
                <a:srgbClr val="00000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791" name="Google Shape;791;p52"/>
          <p:cNvSpPr txBox="1"/>
          <p:nvPr/>
        </p:nvSpPr>
        <p:spPr>
          <a:xfrm>
            <a:off x="1271250" y="919175"/>
            <a:ext cx="70269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Проект предполагает внедрение криогенной электроники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2" name="Google Shape;792;p52"/>
          <p:cNvSpPr txBox="1"/>
          <p:nvPr/>
        </p:nvSpPr>
        <p:spPr>
          <a:xfrm>
            <a:off x="433325" y="1267775"/>
            <a:ext cx="8541300" cy="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Montserrat"/>
                <a:ea typeface="Montserrat"/>
                <a:cs typeface="Montserrat"/>
                <a:sym typeface="Montserrat"/>
              </a:rPr>
              <a:t>Использование криогенного охлаждения для полупроводниковой техники позволяет существенно улучшить ее характеристики проводимости, снизить потери, увеличить энергоэффективность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3" name="Google Shape;793;p52"/>
          <p:cNvPicPr preferRelativeResize="0"/>
          <p:nvPr/>
        </p:nvPicPr>
        <p:blipFill rotWithShape="1">
          <a:blip r:embed="rId2"/>
          <a:srcRect t="18775" b="13071"/>
          <a:stretch>
            <a:fillRect/>
          </a:stretch>
        </p:blipFill>
        <p:spPr>
          <a:xfrm>
            <a:off x="292000" y="1841975"/>
            <a:ext cx="2766000" cy="2513400"/>
          </a:xfrm>
          <a:prstGeom prst="ellipse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4" name="Google Shape;794;p52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3183334" flipH="1">
            <a:off x="6805107" y="2884633"/>
            <a:ext cx="1145872" cy="1320364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52"/>
          <p:cNvSpPr txBox="1"/>
          <p:nvPr/>
        </p:nvSpPr>
        <p:spPr>
          <a:xfrm>
            <a:off x="6400300" y="3943750"/>
            <a:ext cx="25368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DM Sans"/>
                <a:ea typeface="DM Sans"/>
                <a:cs typeface="DM Sans"/>
                <a:sym typeface="DM Sans"/>
              </a:rPr>
              <a:t>Жидкий азот/водород/природный газ</a:t>
            </a:r>
            <a:endParaRPr sz="11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96" name="Google Shape;796;p52"/>
          <p:cNvSpPr txBox="1"/>
          <p:nvPr/>
        </p:nvSpPr>
        <p:spPr>
          <a:xfrm>
            <a:off x="6263375" y="2527030"/>
            <a:ext cx="18543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DM Sans"/>
                <a:ea typeface="DM Sans"/>
                <a:cs typeface="DM Sans"/>
                <a:sym typeface="DM Sans"/>
              </a:rPr>
              <a:t>Силовые полупроводники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797" name="Google Shape;797;p52"/>
          <p:cNvCxnSpPr>
            <a:stCxn id="794" idx="3"/>
          </p:cNvCxnSpPr>
          <p:nvPr/>
        </p:nvCxnSpPr>
        <p:spPr>
          <a:xfrm>
            <a:off x="7033686" y="3086913"/>
            <a:ext cx="307800" cy="283200"/>
          </a:xfrm>
          <a:prstGeom prst="straightConnector1">
            <a:avLst/>
          </a:prstGeom>
          <a:noFill/>
          <a:ln w="28575" cap="flat" cmpd="sng">
            <a:solidFill>
              <a:srgbClr val="19191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98" name="Google Shape;798;p52"/>
          <p:cNvSpPr/>
          <p:nvPr/>
        </p:nvSpPr>
        <p:spPr>
          <a:xfrm>
            <a:off x="6436350" y="1836450"/>
            <a:ext cx="2536800" cy="627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DM Sans"/>
                <a:ea typeface="DM Sans"/>
                <a:cs typeface="DM Sans"/>
                <a:sym typeface="DM Sans"/>
              </a:rPr>
              <a:t>Охлаждаем = рост КПД, снижение пульсаций</a:t>
            </a:r>
            <a:endParaRPr sz="17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99" name="Google Shape;799;p52"/>
          <p:cNvSpPr/>
          <p:nvPr/>
        </p:nvSpPr>
        <p:spPr>
          <a:xfrm>
            <a:off x="3100900" y="1821575"/>
            <a:ext cx="3256500" cy="1224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DM Sans"/>
                <a:ea typeface="DM Sans"/>
                <a:cs typeface="DM Sans"/>
                <a:sym typeface="DM Sans"/>
              </a:rPr>
              <a:t>В 2021 году на базе МАИ был собран прототип Корректора Коэффициента Мощности (ККМ) для энергосистемы перспективных самолетов. В рамках работы был получен опыт по сборке и отладке криоэлектронных устройств. </a:t>
            </a:r>
            <a:br>
              <a:rPr lang="en-US" sz="1100" b="1">
                <a:latin typeface="DM Sans"/>
                <a:ea typeface="DM Sans"/>
                <a:cs typeface="DM Sans"/>
                <a:sym typeface="DM Sans"/>
              </a:rPr>
            </a:br>
            <a:r>
              <a:rPr lang="en-US" sz="1100" b="1">
                <a:latin typeface="DM Sans"/>
                <a:ea typeface="DM Sans"/>
                <a:cs typeface="DM Sans"/>
                <a:sym typeface="DM Sans"/>
              </a:rPr>
              <a:t>Эффект был подтвержден </a:t>
            </a:r>
            <a:endParaRPr sz="1100" b="1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800" name="Google Shape;800;p52"/>
          <p:cNvPicPr preferRelativeResize="0"/>
          <p:nvPr/>
        </p:nvPicPr>
        <p:blipFill rotWithShape="1">
          <a:blip r:embed="rId4">
            <a:alphaModFix amt="30000"/>
          </a:blip>
          <a:srcRect l="18905" t="25520" r="45869" b="8193"/>
          <a:stretch>
            <a:fillRect/>
          </a:stretch>
        </p:blipFill>
        <p:spPr>
          <a:xfrm>
            <a:off x="7457518" y="2961891"/>
            <a:ext cx="569230" cy="102159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1" name="Google Shape;801;p52"/>
          <p:cNvCxnSpPr/>
          <p:nvPr/>
        </p:nvCxnSpPr>
        <p:spPr>
          <a:xfrm rot="10800000" flipH="1">
            <a:off x="7981121" y="3757172"/>
            <a:ext cx="53100" cy="267300"/>
          </a:xfrm>
          <a:prstGeom prst="straightConnector1">
            <a:avLst/>
          </a:prstGeom>
          <a:noFill/>
          <a:ln w="28575" cap="flat" cmpd="sng">
            <a:solidFill>
              <a:srgbClr val="191919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02" name="Google Shape;802;p52"/>
          <p:cNvPicPr preferRelativeResize="0"/>
          <p:nvPr/>
        </p:nvPicPr>
        <p:blipFill rotWithShape="1">
          <a:blip r:embed="rId5"/>
          <a:srcRect t="6154" b="43730"/>
          <a:stretch>
            <a:fillRect/>
          </a:stretch>
        </p:blipFill>
        <p:spPr>
          <a:xfrm>
            <a:off x="3100925" y="3152375"/>
            <a:ext cx="3256500" cy="11628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03" name="Google Shape;803;p52"/>
          <p:cNvSpPr txBox="1"/>
          <p:nvPr>
            <p:ph type="sldNum" idx="12"/>
          </p:nvPr>
        </p:nvSpPr>
        <p:spPr>
          <a:xfrm>
            <a:off x="8632975" y="4601650"/>
            <a:ext cx="5487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804" name="Google Shape;804;p52"/>
          <p:cNvSpPr txBox="1"/>
          <p:nvPr>
            <p:ph type="sldNum" idx="12"/>
          </p:nvPr>
        </p:nvSpPr>
        <p:spPr>
          <a:xfrm>
            <a:off x="8556775" y="4601650"/>
            <a:ext cx="5487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2200" b="1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</a:fld>
            <a:endParaRPr sz="2200" b="1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" name="Google Shape;809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88225" y="2623201"/>
            <a:ext cx="3733800" cy="2268000"/>
          </a:xfrm>
          <a:prstGeom prst="roundRect">
            <a:avLst>
              <a:gd name="adj" fmla="val 0"/>
            </a:avLst>
          </a:prstGeom>
          <a:noFill/>
          <a:ln w="19050" cap="flat" cmpd="sng">
            <a:solidFill>
              <a:srgbClr val="1039C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10" name="Google Shape;810;p53"/>
          <p:cNvPicPr preferRelativeResize="0"/>
          <p:nvPr/>
        </p:nvPicPr>
        <p:blipFill rotWithShape="1">
          <a:blip r:embed="rId2">
            <a:alphaModFix amt="78000"/>
          </a:blip>
          <a:srcRect/>
          <a:stretch>
            <a:fillRect/>
          </a:stretch>
        </p:blipFill>
        <p:spPr>
          <a:xfrm>
            <a:off x="529850" y="2643300"/>
            <a:ext cx="4218600" cy="2227800"/>
          </a:xfrm>
          <a:prstGeom prst="roundRect">
            <a:avLst>
              <a:gd name="adj" fmla="val 0"/>
            </a:avLst>
          </a:prstGeom>
          <a:noFill/>
          <a:ln w="19050" cap="flat" cmpd="sng">
            <a:solidFill>
              <a:srgbClr val="1039C9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11" name="Google Shape;811;p53"/>
          <p:cNvSpPr txBox="1"/>
          <p:nvPr/>
        </p:nvSpPr>
        <p:spPr>
          <a:xfrm>
            <a:off x="1090800" y="1140600"/>
            <a:ext cx="37338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Unbounded"/>
                <a:ea typeface="Unbounded"/>
                <a:cs typeface="Unbounded"/>
                <a:sym typeface="Unbounded"/>
              </a:rPr>
              <a:t>Снижение статических потерь компонентов</a:t>
            </a:r>
            <a:br>
              <a:rPr lang="en-US"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4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Montserrat Medium"/>
                <a:ea typeface="Montserrat Medium"/>
                <a:cs typeface="Montserrat Medium"/>
                <a:sym typeface="Montserrat Medium"/>
              </a:rPr>
              <a:t>У некоторых компонентов малодоступных компонентов снижение потерь происходит и намного больше (на 70% у GaN HEMT)</a:t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812" name="Google Shape;812;p53"/>
          <p:cNvGrpSpPr/>
          <p:nvPr/>
        </p:nvGrpSpPr>
        <p:grpSpPr>
          <a:xfrm>
            <a:off x="630000" y="1215950"/>
            <a:ext cx="460800" cy="460800"/>
            <a:chOff x="630000" y="1483050"/>
            <a:chExt cx="460800" cy="460800"/>
          </a:xfrm>
        </p:grpSpPr>
        <p:sp>
          <p:nvSpPr>
            <p:cNvPr id="813" name="Google Shape;813;p53"/>
            <p:cNvSpPr/>
            <p:nvPr/>
          </p:nvSpPr>
          <p:spPr>
            <a:xfrm>
              <a:off x="630000" y="1483050"/>
              <a:ext cx="460800" cy="460800"/>
            </a:xfrm>
            <a:prstGeom prst="ellipse">
              <a:avLst/>
            </a:prstGeom>
            <a:solidFill>
              <a:srgbClr val="1039C9"/>
            </a:solidFill>
            <a:ln w="19050" cap="flat" cmpd="sng">
              <a:solidFill>
                <a:srgbClr val="1039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4" name="Google Shape;814;p53"/>
            <p:cNvSpPr txBox="1"/>
            <p:nvPr/>
          </p:nvSpPr>
          <p:spPr>
            <a:xfrm>
              <a:off x="652400" y="1539900"/>
              <a:ext cx="381300" cy="34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dk1"/>
                  </a:solidFill>
                  <a:latin typeface="Unbounded"/>
                  <a:ea typeface="Unbounded"/>
                  <a:cs typeface="Unbounded"/>
                  <a:sym typeface="Unbounded"/>
                </a:rPr>
                <a:t>1</a:t>
              </a:r>
              <a:endParaRPr sz="1800" b="1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endParaRPr>
            </a:p>
          </p:txBody>
        </p:sp>
      </p:grpSp>
      <p:sp>
        <p:nvSpPr>
          <p:cNvPr id="815" name="Google Shape;815;p53"/>
          <p:cNvSpPr txBox="1"/>
          <p:nvPr>
            <p:ph type="sldNum" idx="12"/>
          </p:nvPr>
        </p:nvSpPr>
        <p:spPr>
          <a:xfrm>
            <a:off x="8632975" y="4601650"/>
            <a:ext cx="5487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grpSp>
        <p:nvGrpSpPr>
          <p:cNvPr id="816" name="Google Shape;816;p53"/>
          <p:cNvGrpSpPr/>
          <p:nvPr/>
        </p:nvGrpSpPr>
        <p:grpSpPr>
          <a:xfrm>
            <a:off x="4821400" y="1215950"/>
            <a:ext cx="460800" cy="460800"/>
            <a:chOff x="630000" y="1483050"/>
            <a:chExt cx="460800" cy="460800"/>
          </a:xfrm>
        </p:grpSpPr>
        <p:sp>
          <p:nvSpPr>
            <p:cNvPr id="817" name="Google Shape;817;p53"/>
            <p:cNvSpPr/>
            <p:nvPr/>
          </p:nvSpPr>
          <p:spPr>
            <a:xfrm>
              <a:off x="630000" y="1483050"/>
              <a:ext cx="460800" cy="460800"/>
            </a:xfrm>
            <a:prstGeom prst="ellipse">
              <a:avLst/>
            </a:prstGeom>
            <a:solidFill>
              <a:srgbClr val="1039C9"/>
            </a:solidFill>
            <a:ln w="19050" cap="flat" cmpd="sng">
              <a:solidFill>
                <a:srgbClr val="1039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8" name="Google Shape;818;p53"/>
            <p:cNvSpPr txBox="1"/>
            <p:nvPr/>
          </p:nvSpPr>
          <p:spPr>
            <a:xfrm>
              <a:off x="652400" y="1539900"/>
              <a:ext cx="381300" cy="34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dk1"/>
                  </a:solidFill>
                  <a:latin typeface="Unbounded"/>
                  <a:ea typeface="Unbounded"/>
                  <a:cs typeface="Unbounded"/>
                  <a:sym typeface="Unbounded"/>
                </a:rPr>
                <a:t>2</a:t>
              </a:r>
              <a:endParaRPr sz="1800" b="1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endParaRPr>
            </a:p>
          </p:txBody>
        </p:sp>
      </p:grpSp>
      <p:sp>
        <p:nvSpPr>
          <p:cNvPr id="819" name="Google Shape;819;p53"/>
          <p:cNvSpPr txBox="1"/>
          <p:nvPr>
            <p:ph type="title" idx="4294967295"/>
          </p:nvPr>
        </p:nvSpPr>
        <p:spPr>
          <a:xfrm>
            <a:off x="630000" y="450600"/>
            <a:ext cx="7511700" cy="5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0000"/>
                </a:solidFill>
                <a:latin typeface="Unbounded"/>
                <a:ea typeface="Unbounded"/>
                <a:cs typeface="Unbounded"/>
                <a:sym typeface="Unbounded"/>
              </a:rPr>
              <a:t>ОБОСНОВАНИЕ ЭФФЕКТА КРИОГЕННОГО ОХЛАЖДЕНИЯ  ЭЛЕКТРОНИКИ ПО РЕЗУЛЬТАТАМ ИСПЫТАНИЙ</a:t>
            </a:r>
            <a:endParaRPr sz="1600">
              <a:solidFill>
                <a:srgbClr val="00000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820" name="Google Shape;820;p53"/>
          <p:cNvSpPr txBox="1"/>
          <p:nvPr/>
        </p:nvSpPr>
        <p:spPr>
          <a:xfrm>
            <a:off x="5282200" y="1140600"/>
            <a:ext cx="36807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Unbounded"/>
                <a:ea typeface="Unbounded"/>
                <a:cs typeface="Unbounded"/>
                <a:sym typeface="Unbounded"/>
              </a:rPr>
              <a:t>Повышение КПД</a:t>
            </a:r>
            <a:endParaRPr b="1">
              <a:latin typeface="Unbounded"/>
              <a:ea typeface="Unbounded"/>
              <a:cs typeface="Unbounded"/>
              <a:sym typeface="Unbound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Unbounded"/>
                <a:ea typeface="Unbounded"/>
                <a:cs typeface="Unbounded"/>
                <a:sym typeface="Unbounded"/>
              </a:rPr>
              <a:t>преобразователя </a:t>
            </a:r>
            <a:br>
              <a:rPr lang="en-US" b="1">
                <a:latin typeface="Unbounded"/>
                <a:ea typeface="Unbounded"/>
                <a:cs typeface="Unbounded"/>
                <a:sym typeface="Unbounded"/>
              </a:rPr>
            </a:br>
            <a:r>
              <a:rPr lang="en-US" b="1">
                <a:highlight>
                  <a:schemeClr val="accent5"/>
                </a:highlight>
                <a:latin typeface="Unbounded"/>
                <a:ea typeface="Unbounded"/>
                <a:cs typeface="Unbounded"/>
                <a:sym typeface="Unbounded"/>
              </a:rPr>
              <a:t>(с прошлого слайда)</a:t>
            </a:r>
            <a:br>
              <a:rPr lang="en-US"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4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Montserrat Medium"/>
                <a:ea typeface="Montserrat Medium"/>
                <a:cs typeface="Montserrat Medium"/>
                <a:sym typeface="Montserrat Medium"/>
              </a:rPr>
              <a:t>В рамках предварительных испытаний ККМ были получены данные об улучшении КПД (0.7%), однако точность экспериментов на данный момент не подтверждена</a:t>
            </a:r>
            <a:endParaRPr b="1"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821" name="Google Shape;821;p53"/>
          <p:cNvSpPr txBox="1"/>
          <p:nvPr/>
        </p:nvSpPr>
        <p:spPr>
          <a:xfrm>
            <a:off x="5891900" y="4717925"/>
            <a:ext cx="2226000" cy="173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DM Sans"/>
                <a:ea typeface="DM Sans"/>
                <a:cs typeface="DM Sans"/>
                <a:sym typeface="DM Sans"/>
              </a:rPr>
              <a:t>Температура, Кельвин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22" name="Google Shape;822;p53"/>
          <p:cNvSpPr txBox="1"/>
          <p:nvPr/>
        </p:nvSpPr>
        <p:spPr>
          <a:xfrm>
            <a:off x="1692300" y="4697825"/>
            <a:ext cx="2226000" cy="173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DM Sans"/>
                <a:ea typeface="DM Sans"/>
                <a:cs typeface="DM Sans"/>
                <a:sym typeface="DM Sans"/>
              </a:rPr>
              <a:t>Температура, Кельвин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23" name="Google Shape;823;p53"/>
          <p:cNvSpPr txBox="1"/>
          <p:nvPr>
            <p:ph type="sldNum" idx="12"/>
          </p:nvPr>
        </p:nvSpPr>
        <p:spPr>
          <a:xfrm>
            <a:off x="8644675" y="4601650"/>
            <a:ext cx="4608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2200" b="1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</a:fld>
            <a:endParaRPr sz="2200" b="1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5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436560" y="1981725"/>
            <a:ext cx="4575600" cy="2601900"/>
          </a:xfrm>
          <a:prstGeom prst="roundRect">
            <a:avLst>
              <a:gd name="adj" fmla="val 0"/>
            </a:avLst>
          </a:prstGeom>
          <a:noFill/>
          <a:ln w="19050" cap="flat" cmpd="sng">
            <a:solidFill>
              <a:srgbClr val="1039C9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829" name="Google Shape;829;p54"/>
          <p:cNvGrpSpPr/>
          <p:nvPr/>
        </p:nvGrpSpPr>
        <p:grpSpPr>
          <a:xfrm>
            <a:off x="630000" y="1204750"/>
            <a:ext cx="460800" cy="460800"/>
            <a:chOff x="630000" y="1483050"/>
            <a:chExt cx="460800" cy="460800"/>
          </a:xfrm>
        </p:grpSpPr>
        <p:sp>
          <p:nvSpPr>
            <p:cNvPr id="830" name="Google Shape;830;p54"/>
            <p:cNvSpPr/>
            <p:nvPr/>
          </p:nvSpPr>
          <p:spPr>
            <a:xfrm>
              <a:off x="630000" y="1483050"/>
              <a:ext cx="460800" cy="460800"/>
            </a:xfrm>
            <a:prstGeom prst="ellipse">
              <a:avLst/>
            </a:prstGeom>
            <a:solidFill>
              <a:srgbClr val="1039C9"/>
            </a:solidFill>
            <a:ln w="19050" cap="flat" cmpd="sng">
              <a:solidFill>
                <a:srgbClr val="1039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1" name="Google Shape;831;p54"/>
            <p:cNvSpPr txBox="1"/>
            <p:nvPr/>
          </p:nvSpPr>
          <p:spPr>
            <a:xfrm>
              <a:off x="652400" y="1539900"/>
              <a:ext cx="381300" cy="34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dk1"/>
                  </a:solidFill>
                  <a:latin typeface="Unbounded"/>
                  <a:ea typeface="Unbounded"/>
                  <a:cs typeface="Unbounded"/>
                  <a:sym typeface="Unbounded"/>
                </a:rPr>
                <a:t>3</a:t>
              </a:r>
              <a:endParaRPr sz="1800" b="1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endParaRPr>
            </a:p>
          </p:txBody>
        </p:sp>
      </p:grpSp>
      <p:sp>
        <p:nvSpPr>
          <p:cNvPr id="832" name="Google Shape;832;p54"/>
          <p:cNvSpPr txBox="1"/>
          <p:nvPr>
            <p:ph type="sldNum" idx="12"/>
          </p:nvPr>
        </p:nvSpPr>
        <p:spPr>
          <a:xfrm>
            <a:off x="8556775" y="4601650"/>
            <a:ext cx="5487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833" name="Google Shape;833;p54"/>
          <p:cNvSpPr txBox="1"/>
          <p:nvPr/>
        </p:nvSpPr>
        <p:spPr>
          <a:xfrm>
            <a:off x="5269800" y="1129400"/>
            <a:ext cx="37425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Unbounded"/>
                <a:ea typeface="Unbounded"/>
                <a:cs typeface="Unbounded"/>
                <a:sym typeface="Unbounded"/>
              </a:rPr>
              <a:t>Снижение динамических потерь и пульсаций компонентов</a:t>
            </a:r>
            <a:endParaRPr b="1">
              <a:latin typeface="Unbounded"/>
              <a:ea typeface="Unbounded"/>
              <a:cs typeface="Unbounded"/>
              <a:sym typeface="Unbounded"/>
            </a:endParaRPr>
          </a:p>
        </p:txBody>
      </p:sp>
      <p:grpSp>
        <p:nvGrpSpPr>
          <p:cNvPr id="834" name="Google Shape;834;p54"/>
          <p:cNvGrpSpPr/>
          <p:nvPr/>
        </p:nvGrpSpPr>
        <p:grpSpPr>
          <a:xfrm>
            <a:off x="4821400" y="1204750"/>
            <a:ext cx="460800" cy="460800"/>
            <a:chOff x="630000" y="1483050"/>
            <a:chExt cx="460800" cy="460800"/>
          </a:xfrm>
        </p:grpSpPr>
        <p:sp>
          <p:nvSpPr>
            <p:cNvPr id="835" name="Google Shape;835;p54"/>
            <p:cNvSpPr/>
            <p:nvPr/>
          </p:nvSpPr>
          <p:spPr>
            <a:xfrm>
              <a:off x="630000" y="1483050"/>
              <a:ext cx="460800" cy="460800"/>
            </a:xfrm>
            <a:prstGeom prst="ellipse">
              <a:avLst/>
            </a:prstGeom>
            <a:solidFill>
              <a:srgbClr val="1039C9"/>
            </a:solidFill>
            <a:ln w="19050" cap="flat" cmpd="sng">
              <a:solidFill>
                <a:srgbClr val="1039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6" name="Google Shape;836;p54"/>
            <p:cNvSpPr txBox="1"/>
            <p:nvPr/>
          </p:nvSpPr>
          <p:spPr>
            <a:xfrm>
              <a:off x="652400" y="1539900"/>
              <a:ext cx="381300" cy="34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dk1"/>
                  </a:solidFill>
                  <a:latin typeface="Unbounded"/>
                  <a:ea typeface="Unbounded"/>
                  <a:cs typeface="Unbounded"/>
                  <a:sym typeface="Unbounded"/>
                </a:rPr>
                <a:t>4</a:t>
              </a:r>
              <a:endParaRPr sz="1800" b="1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endParaRPr>
            </a:p>
          </p:txBody>
        </p:sp>
      </p:grpSp>
      <p:sp>
        <p:nvSpPr>
          <p:cNvPr id="837" name="Google Shape;837;p54"/>
          <p:cNvSpPr txBox="1"/>
          <p:nvPr>
            <p:ph type="title" idx="4294967295"/>
          </p:nvPr>
        </p:nvSpPr>
        <p:spPr>
          <a:xfrm>
            <a:off x="606050" y="490375"/>
            <a:ext cx="7511700" cy="5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0000"/>
                </a:solidFill>
                <a:latin typeface="Unbounded"/>
                <a:ea typeface="Unbounded"/>
                <a:cs typeface="Unbounded"/>
                <a:sym typeface="Unbounded"/>
              </a:rPr>
              <a:t>ОБОСНОВАНИЕ ЭФФЕКТА КРИОГЕННОГО ОХЛАЖДЕНИЯ  ЭЛЕКТРОНИКИ ПО РЕЗУЛЬТАТАМ ИСПЫТАНИЙ</a:t>
            </a:r>
            <a:endParaRPr sz="2600">
              <a:solidFill>
                <a:srgbClr val="00000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838" name="Google Shape;838;p54"/>
          <p:cNvSpPr txBox="1"/>
          <p:nvPr/>
        </p:nvSpPr>
        <p:spPr>
          <a:xfrm>
            <a:off x="1090800" y="1127350"/>
            <a:ext cx="2776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Unbounded"/>
                <a:ea typeface="Unbounded"/>
                <a:cs typeface="Unbounded"/>
                <a:sym typeface="Unbounded"/>
              </a:rPr>
              <a:t>Повышение ресурса компонентов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839" name="Google Shape;839;p5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-5250" y="1835950"/>
            <a:ext cx="4320900" cy="2775000"/>
          </a:xfrm>
          <a:prstGeom prst="roundRect">
            <a:avLst>
              <a:gd name="adj" fmla="val 0"/>
            </a:avLst>
          </a:prstGeom>
          <a:noFill/>
          <a:ln w="9525" cap="flat" cmpd="sng">
            <a:solidFill>
              <a:srgbClr val="1039C9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40" name="Google Shape;840;p54"/>
          <p:cNvSpPr txBox="1"/>
          <p:nvPr/>
        </p:nvSpPr>
        <p:spPr>
          <a:xfrm rot="-5400000">
            <a:off x="-456000" y="3138725"/>
            <a:ext cx="1158300" cy="25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DM Sans"/>
                <a:ea typeface="DM Sans"/>
                <a:cs typeface="DM Sans"/>
                <a:sym typeface="DM Sans"/>
              </a:rPr>
              <a:t>время, сек</a:t>
            </a:r>
            <a:endParaRPr sz="15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41" name="Google Shape;841;p54"/>
          <p:cNvSpPr txBox="1"/>
          <p:nvPr/>
        </p:nvSpPr>
        <p:spPr>
          <a:xfrm>
            <a:off x="72850" y="4659900"/>
            <a:ext cx="4043400" cy="2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42" name="Google Shape;842;p54"/>
          <p:cNvSpPr txBox="1"/>
          <p:nvPr/>
        </p:nvSpPr>
        <p:spPr>
          <a:xfrm>
            <a:off x="4436550" y="4601650"/>
            <a:ext cx="4320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Montserrat Medium"/>
                <a:ea typeface="Montserrat Medium"/>
                <a:cs typeface="Montserrat Medium"/>
                <a:sym typeface="Montserrat Medium"/>
              </a:rPr>
              <a:t>Время обратного восстановления - показатель связанный с пульсациями и динамическими потерями</a:t>
            </a:r>
            <a:endParaRPr b="1"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843" name="Google Shape;843;p54"/>
          <p:cNvSpPr txBox="1"/>
          <p:nvPr/>
        </p:nvSpPr>
        <p:spPr>
          <a:xfrm>
            <a:off x="-5250" y="4610950"/>
            <a:ext cx="4320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Montserrat Medium"/>
                <a:ea typeface="Montserrat Medium"/>
                <a:cs typeface="Montserrat Medium"/>
                <a:sym typeface="Montserrat Medium"/>
              </a:rPr>
              <a:t>Продолжительная работа при пятикратной перегрузке отражает ресурс при номинальных режимах</a:t>
            </a:r>
            <a:endParaRPr b="1"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844" name="Google Shape;844;p54"/>
          <p:cNvSpPr txBox="1"/>
          <p:nvPr/>
        </p:nvSpPr>
        <p:spPr>
          <a:xfrm>
            <a:off x="447575" y="1835950"/>
            <a:ext cx="3873300" cy="145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Время работы до отказа при пятикратной перегрузке по току</a:t>
            </a:r>
            <a:endParaRPr sz="10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45" name="Google Shape;845;p54"/>
          <p:cNvSpPr txBox="1"/>
          <p:nvPr/>
        </p:nvSpPr>
        <p:spPr>
          <a:xfrm>
            <a:off x="5739500" y="4413125"/>
            <a:ext cx="2226000" cy="173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DM Sans"/>
                <a:ea typeface="DM Sans"/>
                <a:cs typeface="DM Sans"/>
                <a:sym typeface="DM Sans"/>
              </a:rPr>
              <a:t>Температура, Кельвин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46" name="Google Shape;846;p54"/>
          <p:cNvSpPr txBox="1"/>
          <p:nvPr>
            <p:ph type="sldNum" idx="12"/>
          </p:nvPr>
        </p:nvSpPr>
        <p:spPr>
          <a:xfrm>
            <a:off x="8556775" y="4601650"/>
            <a:ext cx="5487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2200" b="1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</a:fld>
            <a:endParaRPr sz="2200" b="1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1" name="Google Shape;851;p55"/>
          <p:cNvPicPr preferRelativeResize="0"/>
          <p:nvPr/>
        </p:nvPicPr>
        <p:blipFill rotWithShape="1">
          <a:blip r:embed="rId1"/>
          <a:srcRect l="22193" t="21431" r="20532" b="34069"/>
          <a:stretch>
            <a:fillRect/>
          </a:stretch>
        </p:blipFill>
        <p:spPr>
          <a:xfrm>
            <a:off x="757600" y="1188625"/>
            <a:ext cx="1963200" cy="2289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852" name="Google Shape;852;p55"/>
          <p:cNvSpPr txBox="1"/>
          <p:nvPr/>
        </p:nvSpPr>
        <p:spPr>
          <a:xfrm>
            <a:off x="522400" y="889375"/>
            <a:ext cx="8154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данный момент в команде 1 человек так как проект на стадии исследования бизнес-модели. Нужен ли нам кто-то еще?</a:t>
            </a:r>
            <a:endParaRPr sz="12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3" name="Google Shape;853;p55"/>
          <p:cNvSpPr txBox="1"/>
          <p:nvPr>
            <p:ph type="title" idx="4294967295"/>
          </p:nvPr>
        </p:nvSpPr>
        <p:spPr>
          <a:xfrm>
            <a:off x="605200" y="439675"/>
            <a:ext cx="7668000" cy="4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Unbounded"/>
                <a:ea typeface="Unbounded"/>
                <a:cs typeface="Unbounded"/>
                <a:sym typeface="Unbounded"/>
              </a:rPr>
              <a:t>КОМАНДА СТАРТАПА</a:t>
            </a:r>
            <a:endParaRPr sz="2600"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854" name="Google Shape;854;p55"/>
          <p:cNvSpPr txBox="1"/>
          <p:nvPr/>
        </p:nvSpPr>
        <p:spPr>
          <a:xfrm>
            <a:off x="3379002" y="1768800"/>
            <a:ext cx="55770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Аспирант, инженер НИО-310 МАИ. 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Тема стартапа - моя научная работа в которой я практически единственный эксперт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Убил 5 стартапов за последние 6 лет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Поклонник Стива Бланка </a:t>
            </a:r>
            <a:endParaRPr sz="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5" name="Google Shape;855;p55"/>
          <p:cNvSpPr txBox="1"/>
          <p:nvPr>
            <p:ph type="sldNum" idx="12"/>
          </p:nvPr>
        </p:nvSpPr>
        <p:spPr>
          <a:xfrm>
            <a:off x="8556775" y="4601650"/>
            <a:ext cx="5487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2200" b="1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rPr>
            </a:fld>
            <a:endParaRPr sz="2200" b="1">
              <a:solidFill>
                <a:schemeClr val="dk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856" name="Google Shape;856;p55"/>
          <p:cNvSpPr txBox="1"/>
          <p:nvPr>
            <p:ph type="title" idx="4294967295"/>
          </p:nvPr>
        </p:nvSpPr>
        <p:spPr>
          <a:xfrm>
            <a:off x="3379000" y="1413600"/>
            <a:ext cx="5577000" cy="35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Unbounded"/>
                <a:ea typeface="Unbounded"/>
                <a:cs typeface="Unbounded"/>
                <a:sym typeface="Unbounded"/>
              </a:rPr>
              <a:t>Остапчук Михаил Александрович</a:t>
            </a:r>
            <a:endParaRPr sz="1400"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857" name="Google Shape;857;p55"/>
          <p:cNvSpPr txBox="1"/>
          <p:nvPr>
            <p:ph type="title" idx="4294967295"/>
          </p:nvPr>
        </p:nvSpPr>
        <p:spPr>
          <a:xfrm>
            <a:off x="130373" y="4255250"/>
            <a:ext cx="5177700" cy="35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Unbounded"/>
                <a:ea typeface="Unbounded"/>
                <a:cs typeface="Unbounded"/>
                <a:sym typeface="Unbounded"/>
              </a:rPr>
              <a:t>Кого не хватает на данном этапе?</a:t>
            </a:r>
            <a:endParaRPr sz="1400"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858" name="Google Shape;858;p55">
            <a:hlinkClick r:id="rId2"/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2207888" y="2831492"/>
            <a:ext cx="585561" cy="58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55">
            <a:hlinkClick r:id="rId4"/>
          </p:cNvPr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2611963" y="2710575"/>
            <a:ext cx="767038" cy="767038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55"/>
          <p:cNvSpPr txBox="1"/>
          <p:nvPr/>
        </p:nvSpPr>
        <p:spPr>
          <a:xfrm>
            <a:off x="162175" y="4495600"/>
            <a:ext cx="83946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Фаундеров/бизнес-ангелов с экспертизой в отрасли, готовых предоставить нетворкинг или быть непосредственным участником разработки стартаппа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1" name="Google Shape;861;p55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3007950" y="2854125"/>
            <a:ext cx="548701" cy="548701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55"/>
          <p:cNvSpPr txBox="1"/>
          <p:nvPr>
            <p:ph type="title" idx="4294967295"/>
          </p:nvPr>
        </p:nvSpPr>
        <p:spPr>
          <a:xfrm>
            <a:off x="3864173" y="3188450"/>
            <a:ext cx="5177700" cy="35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Unbounded"/>
                <a:ea typeface="Unbounded"/>
                <a:cs typeface="Unbounded"/>
                <a:sym typeface="Unbounded"/>
              </a:rPr>
              <a:t>Какая работа была проведена?</a:t>
            </a:r>
            <a:endParaRPr sz="1400"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863" name="Google Shape;863;p55"/>
          <p:cNvSpPr txBox="1"/>
          <p:nvPr/>
        </p:nvSpPr>
        <p:spPr>
          <a:xfrm>
            <a:off x="61900" y="3405150"/>
            <a:ext cx="90435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 рамках 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предыдущей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работы была проверена гипотеза применения энергоэффективного контракта для сверхпроводящих вставок постоянного тока с представителями крупных технологических корпораций (Росатом, НТЦ ФСК ЕЭС, НТИ Энерджинет, ОЭК, ФПИ).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56"/>
          <p:cNvSpPr/>
          <p:nvPr/>
        </p:nvSpPr>
        <p:spPr>
          <a:xfrm>
            <a:off x="584888" y="1478588"/>
            <a:ext cx="952500" cy="954000"/>
          </a:xfrm>
          <a:prstGeom prst="ellipse">
            <a:avLst/>
          </a:prstGeom>
          <a:solidFill>
            <a:srgbClr val="1F44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69" name="Google Shape;869;p56"/>
          <p:cNvSpPr/>
          <p:nvPr/>
        </p:nvSpPr>
        <p:spPr>
          <a:xfrm>
            <a:off x="522388" y="2807188"/>
            <a:ext cx="952500" cy="954000"/>
          </a:xfrm>
          <a:prstGeom prst="ellipse">
            <a:avLst/>
          </a:prstGeom>
          <a:solidFill>
            <a:srgbClr val="1F44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70" name="Google Shape;870;p56"/>
          <p:cNvSpPr txBox="1"/>
          <p:nvPr>
            <p:ph type="title" idx="4294967295"/>
          </p:nvPr>
        </p:nvSpPr>
        <p:spPr>
          <a:xfrm>
            <a:off x="1381562" y="1533275"/>
            <a:ext cx="2217300" cy="35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Unbounded"/>
                <a:ea typeface="Unbounded"/>
                <a:cs typeface="Unbounded"/>
                <a:sym typeface="Unbounded"/>
              </a:rPr>
              <a:t>ВТСП ВПТ</a:t>
            </a:r>
            <a:endParaRPr sz="1400"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871" name="Google Shape;871;p56"/>
          <p:cNvSpPr txBox="1"/>
          <p:nvPr/>
        </p:nvSpPr>
        <p:spPr>
          <a:xfrm>
            <a:off x="522400" y="889375"/>
            <a:ext cx="8154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Технология может быть интегрирована в различные изделия, однако в условиях необходимости нагрева топлива перед сгоранием - приносит дополнительную ценность</a:t>
            </a:r>
            <a:r>
              <a:rPr lang="en-US"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2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2" name="Google Shape;872;p56"/>
          <p:cNvSpPr txBox="1"/>
          <p:nvPr>
            <p:ph type="title" idx="4294967295"/>
          </p:nvPr>
        </p:nvSpPr>
        <p:spPr>
          <a:xfrm>
            <a:off x="605200" y="439675"/>
            <a:ext cx="7668000" cy="4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Unbounded"/>
                <a:ea typeface="Unbounded"/>
                <a:cs typeface="Unbounded"/>
                <a:sym typeface="Unbounded"/>
              </a:rPr>
              <a:t>ГИПОТЕЗЫ ИЗДЕЛИЙ</a:t>
            </a:r>
            <a:endParaRPr sz="2600"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873" name="Google Shape;873;p56"/>
          <p:cNvSpPr txBox="1"/>
          <p:nvPr/>
        </p:nvSpPr>
        <p:spPr>
          <a:xfrm>
            <a:off x="458550" y="4391225"/>
            <a:ext cx="80220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Суть стартапа в аккумулировании интеллектуальной собственности по выбранным направлениям и организации нишевой монополии, с высоким порогом технологического входа для конкурентов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4" name="Google Shape;874;p56"/>
          <p:cNvSpPr txBox="1"/>
          <p:nvPr>
            <p:ph type="sldNum" idx="12"/>
          </p:nvPr>
        </p:nvSpPr>
        <p:spPr>
          <a:xfrm>
            <a:off x="8556775" y="4601650"/>
            <a:ext cx="5487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2200" b="1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rPr>
            </a:fld>
            <a:endParaRPr sz="2200" b="1">
              <a:solidFill>
                <a:schemeClr val="dk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875" name="Google Shape;875;p56"/>
          <p:cNvSpPr txBox="1"/>
          <p:nvPr>
            <p:ph type="subTitle" idx="4294967295"/>
          </p:nvPr>
        </p:nvSpPr>
        <p:spPr>
          <a:xfrm>
            <a:off x="1381575" y="1812275"/>
            <a:ext cx="2792700" cy="99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Montserrat"/>
                <a:ea typeface="Montserrat"/>
                <a:cs typeface="Montserrat"/>
                <a:sym typeface="Montserrat"/>
              </a:rPr>
              <a:t>Изделие: криоэлектронные инвертор и выпрямитель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Montserrat"/>
                <a:ea typeface="Montserrat"/>
                <a:cs typeface="Montserrat"/>
                <a:sym typeface="Montserrat"/>
              </a:rPr>
              <a:t>Вставка постоянного тока (ВПТ)</a:t>
            </a:r>
            <a:br>
              <a:rPr lang="en-US" sz="10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000">
                <a:latin typeface="Montserrat"/>
                <a:ea typeface="Montserrat"/>
                <a:cs typeface="Montserrat"/>
                <a:sym typeface="Montserrat"/>
              </a:rPr>
              <a:t>на сверхпроводниках — энергетическая связь между странами без потерь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6" name="Google Shape;876;p56"/>
          <p:cNvSpPr txBox="1"/>
          <p:nvPr>
            <p:ph type="subTitle" idx="4294967295"/>
          </p:nvPr>
        </p:nvSpPr>
        <p:spPr>
          <a:xfrm>
            <a:off x="5462300" y="1812275"/>
            <a:ext cx="3519600" cy="89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Montserrat"/>
                <a:ea typeface="Montserrat"/>
                <a:cs typeface="Montserrat"/>
                <a:sym typeface="Montserrat"/>
              </a:rPr>
              <a:t>Изделие: система распределения энергии для CubeSat’ов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Montserrat"/>
                <a:ea typeface="Montserrat"/>
                <a:cs typeface="Montserrat"/>
                <a:sym typeface="Montserrat"/>
              </a:rPr>
              <a:t>Охлаждаем силовую электронику не до стандартных температур (10-20 градусов Цельсия), а до более низких за счет излучающих радиаторов.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7" name="Google Shape;877;p56"/>
          <p:cNvSpPr txBox="1"/>
          <p:nvPr>
            <p:ph type="title" idx="4294967295"/>
          </p:nvPr>
        </p:nvSpPr>
        <p:spPr>
          <a:xfrm>
            <a:off x="1381547" y="3013500"/>
            <a:ext cx="2792700" cy="35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Unbounded"/>
                <a:ea typeface="Unbounded"/>
                <a:cs typeface="Unbounded"/>
                <a:sym typeface="Unbounded"/>
              </a:rPr>
              <a:t>ГЕНЕРАЦИЯ ЭНЕРГИИ</a:t>
            </a:r>
            <a:endParaRPr sz="1400"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878" name="Google Shape;878;p56"/>
          <p:cNvSpPr txBox="1"/>
          <p:nvPr>
            <p:ph type="title" idx="4294967295"/>
          </p:nvPr>
        </p:nvSpPr>
        <p:spPr>
          <a:xfrm>
            <a:off x="5462300" y="3013500"/>
            <a:ext cx="3840300" cy="47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Unbounded"/>
                <a:ea typeface="Unbounded"/>
                <a:cs typeface="Unbounded"/>
                <a:sym typeface="Unbounded"/>
              </a:rPr>
              <a:t>ПЕРСПЕКТИВНЫЙ ТРАНСПОРТ</a:t>
            </a:r>
            <a:endParaRPr sz="1400"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879" name="Google Shape;879;p56"/>
          <p:cNvSpPr txBox="1"/>
          <p:nvPr>
            <p:ph type="subTitle" idx="4294967295"/>
          </p:nvPr>
        </p:nvSpPr>
        <p:spPr>
          <a:xfrm>
            <a:off x="5462300" y="3253375"/>
            <a:ext cx="3519600" cy="99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Montserrat"/>
                <a:ea typeface="Montserrat"/>
                <a:cs typeface="Montserrat"/>
                <a:sym typeface="Montserrat"/>
              </a:rPr>
              <a:t>Изделие: система энергоснабжения с криогенным охлаждением водородного самолета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Montserrat"/>
                <a:ea typeface="Montserrat"/>
                <a:cs typeface="Montserrat"/>
                <a:sym typeface="Montserrat"/>
              </a:rPr>
              <a:t>Уменьшаем массу системы охлаждения преобразователя, преобразуем топливо перед сжиганием для «более электрического» транспорта 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0" name="Google Shape;880;p56"/>
          <p:cNvSpPr txBox="1"/>
          <p:nvPr>
            <p:ph type="subTitle" idx="4294967295"/>
          </p:nvPr>
        </p:nvSpPr>
        <p:spPr>
          <a:xfrm>
            <a:off x="1381575" y="3241775"/>
            <a:ext cx="3439800" cy="113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Montserrat"/>
                <a:ea typeface="Montserrat"/>
                <a:cs typeface="Montserrat"/>
                <a:sym typeface="Montserrat"/>
              </a:rPr>
              <a:t>Изделия: гибридные газификаторы (для ТЭС или АЭС), преобразователи для термоядерных реакторов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9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900">
                <a:latin typeface="Montserrat"/>
                <a:ea typeface="Montserrat"/>
                <a:cs typeface="Montserrat"/>
                <a:sym typeface="Montserrat"/>
              </a:rPr>
              <a:t>Преобразуем топливо перед сжиганием за счет электрических потерь полупроводникового выходного преобразователя. Термоядерная реакция - охлаждение не только ВТСП но и электроники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1" name="Google Shape;881;p56"/>
          <p:cNvPicPr preferRelativeResize="0"/>
          <p:nvPr/>
        </p:nvPicPr>
        <p:blipFill rotWithShape="1">
          <a:blip r:embed="rId1"/>
          <a:srcRect t="9628" b="885"/>
          <a:stretch>
            <a:fillRect/>
          </a:stretch>
        </p:blipFill>
        <p:spPr>
          <a:xfrm>
            <a:off x="511837" y="3021813"/>
            <a:ext cx="576975" cy="52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56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822039" y="3000374"/>
            <a:ext cx="478222" cy="47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56"/>
          <p:cNvPicPr preferRelativeResize="0"/>
          <p:nvPr/>
        </p:nvPicPr>
        <p:blipFill rotWithShape="1">
          <a:blip r:embed="rId3"/>
          <a:srcRect t="504" b="495"/>
          <a:stretch>
            <a:fillRect/>
          </a:stretch>
        </p:blipFill>
        <p:spPr>
          <a:xfrm flipH="1">
            <a:off x="629988" y="1623062"/>
            <a:ext cx="554125" cy="55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56"/>
          <p:cNvPicPr preferRelativeResize="0"/>
          <p:nvPr/>
        </p:nvPicPr>
        <p:blipFill rotWithShape="1">
          <a:blip r:embed="rId4"/>
          <a:srcRect l="1456" r="1446"/>
          <a:stretch>
            <a:fillRect/>
          </a:stretch>
        </p:blipFill>
        <p:spPr>
          <a:xfrm>
            <a:off x="4732087" y="2962432"/>
            <a:ext cx="554125" cy="554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56"/>
          <p:cNvPicPr preferRelativeResize="0"/>
          <p:nvPr/>
        </p:nvPicPr>
        <p:blipFill rotWithShape="1">
          <a:blip r:embed="rId5"/>
          <a:srcRect l="13514" r="13551"/>
          <a:stretch>
            <a:fillRect/>
          </a:stretch>
        </p:blipFill>
        <p:spPr>
          <a:xfrm>
            <a:off x="4720650" y="1686800"/>
            <a:ext cx="576973" cy="478199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56"/>
          <p:cNvSpPr txBox="1"/>
          <p:nvPr>
            <p:ph type="title" idx="4294967295"/>
          </p:nvPr>
        </p:nvSpPr>
        <p:spPr>
          <a:xfrm>
            <a:off x="5462290" y="1533275"/>
            <a:ext cx="2217300" cy="35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Unbounded"/>
                <a:ea typeface="Unbounded"/>
                <a:cs typeface="Unbounded"/>
                <a:sym typeface="Unbounded"/>
              </a:rPr>
              <a:t>КОСМОС</a:t>
            </a:r>
            <a:endParaRPr sz="1400">
              <a:latin typeface="Unbounded"/>
              <a:ea typeface="Unbounded"/>
              <a:cs typeface="Unbounded"/>
              <a:sym typeface="Unbounde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2" name="Google Shape;912;p58" title="Диаграмма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749537" y="1126950"/>
            <a:ext cx="2886531" cy="1784849"/>
          </a:xfrm>
          <a:prstGeom prst="rect">
            <a:avLst/>
          </a:prstGeom>
          <a:noFill/>
          <a:ln>
            <a:noFill/>
          </a:ln>
        </p:spPr>
      </p:pic>
      <p:sp>
        <p:nvSpPr>
          <p:cNvPr id="913" name="Google Shape;913;p58"/>
          <p:cNvSpPr txBox="1"/>
          <p:nvPr>
            <p:ph type="title" idx="4294967295"/>
          </p:nvPr>
        </p:nvSpPr>
        <p:spPr>
          <a:xfrm>
            <a:off x="605200" y="439675"/>
            <a:ext cx="7668000" cy="4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Unbounded"/>
                <a:ea typeface="Unbounded"/>
                <a:cs typeface="Unbounded"/>
                <a:sym typeface="Unbounded"/>
              </a:rPr>
              <a:t>ПРИНЦИПИАЛЬНЫЕ СХЕМЫ</a:t>
            </a:r>
            <a:endParaRPr sz="2600"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914" name="Google Shape;914;p58"/>
          <p:cNvPicPr preferRelativeResize="0"/>
          <p:nvPr/>
        </p:nvPicPr>
        <p:blipFill rotWithShape="1">
          <a:blip r:embed="rId2"/>
          <a:srcRect l="2678" t="41592" r="48438"/>
          <a:stretch>
            <a:fillRect/>
          </a:stretch>
        </p:blipFill>
        <p:spPr>
          <a:xfrm>
            <a:off x="6207150" y="2889888"/>
            <a:ext cx="2510950" cy="119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58"/>
          <p:cNvPicPr preferRelativeResize="0"/>
          <p:nvPr/>
        </p:nvPicPr>
        <p:blipFill rotWithShape="1">
          <a:blip r:embed="rId3"/>
          <a:srcRect t="7825"/>
          <a:stretch>
            <a:fillRect/>
          </a:stretch>
        </p:blipFill>
        <p:spPr>
          <a:xfrm>
            <a:off x="1535575" y="2835600"/>
            <a:ext cx="4646301" cy="211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58"/>
          <p:cNvPicPr preferRelativeResize="0"/>
          <p:nvPr/>
        </p:nvPicPr>
        <p:blipFill rotWithShape="1">
          <a:blip r:embed="rId2"/>
          <a:srcRect l="52963"/>
          <a:stretch>
            <a:fillRect/>
          </a:stretch>
        </p:blipFill>
        <p:spPr>
          <a:xfrm>
            <a:off x="6254525" y="863813"/>
            <a:ext cx="2416201" cy="2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p58"/>
          <p:cNvSpPr txBox="1"/>
          <p:nvPr/>
        </p:nvSpPr>
        <p:spPr>
          <a:xfrm>
            <a:off x="1762925" y="4828077"/>
            <a:ext cx="41964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Выпрямитель на IGBT (EAST) [6]</a:t>
            </a:r>
            <a:endParaRPr sz="1200" b="1"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8" name="Google Shape;918;p58"/>
          <p:cNvSpPr txBox="1"/>
          <p:nvPr/>
        </p:nvSpPr>
        <p:spPr>
          <a:xfrm>
            <a:off x="6106875" y="4086088"/>
            <a:ext cx="2837100" cy="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Выпрямитель на тиристорах (ITER) [7]</a:t>
            </a:r>
            <a:endParaRPr sz="12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9" name="Google Shape;919;p58"/>
          <p:cNvSpPr txBox="1"/>
          <p:nvPr>
            <p:ph type="sldNum" idx="12"/>
          </p:nvPr>
        </p:nvSpPr>
        <p:spPr>
          <a:xfrm>
            <a:off x="8465000" y="4601650"/>
            <a:ext cx="6405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2200" b="1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rPr>
            </a:fld>
            <a:endParaRPr sz="2200" b="1">
              <a:solidFill>
                <a:schemeClr val="dk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920" name="Google Shape;920;p5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12424" y="1126954"/>
            <a:ext cx="2066024" cy="2538975"/>
          </a:xfrm>
          <a:prstGeom prst="rect">
            <a:avLst/>
          </a:prstGeom>
          <a:noFill/>
          <a:ln w="28575" cap="flat" cmpd="sng">
            <a:solidFill>
              <a:srgbClr val="BD6DE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21" name="Google Shape;921;p58"/>
          <p:cNvSpPr txBox="1"/>
          <p:nvPr/>
        </p:nvSpPr>
        <p:spPr>
          <a:xfrm>
            <a:off x="-230862" y="836038"/>
            <a:ext cx="4196400" cy="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Выпрямитель во ВПТ в Выборге (1400 МВт) [5]</a:t>
            </a:r>
            <a:endParaRPr sz="1200"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59"/>
          <p:cNvSpPr txBox="1"/>
          <p:nvPr>
            <p:ph type="title" idx="4294967295"/>
          </p:nvPr>
        </p:nvSpPr>
        <p:spPr>
          <a:xfrm>
            <a:off x="569875" y="416150"/>
            <a:ext cx="7668000" cy="4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Unbounded"/>
                <a:ea typeface="Unbounded"/>
                <a:cs typeface="Unbounded"/>
                <a:sym typeface="Unbounded"/>
              </a:rPr>
              <a:t>ЭФФЕКТЫ КРИО ОХЛАЖДЕНИЯ</a:t>
            </a:r>
            <a:endParaRPr sz="2600"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927" name="Google Shape;927;p59"/>
          <p:cNvPicPr preferRelativeResize="0"/>
          <p:nvPr/>
        </p:nvPicPr>
        <p:blipFill rotWithShape="1">
          <a:blip r:embed="rId1"/>
          <a:srcRect t="65230"/>
          <a:stretch>
            <a:fillRect/>
          </a:stretch>
        </p:blipFill>
        <p:spPr>
          <a:xfrm>
            <a:off x="2520050" y="807425"/>
            <a:ext cx="4426287" cy="115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5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748637" y="2149200"/>
            <a:ext cx="3143450" cy="269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59"/>
          <p:cNvPicPr preferRelativeResize="0"/>
          <p:nvPr/>
        </p:nvPicPr>
        <p:blipFill rotWithShape="1">
          <a:blip r:embed="rId3"/>
          <a:srcRect t="9371"/>
          <a:stretch>
            <a:fillRect/>
          </a:stretch>
        </p:blipFill>
        <p:spPr>
          <a:xfrm>
            <a:off x="915662" y="2149200"/>
            <a:ext cx="3628272" cy="2691525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59"/>
          <p:cNvSpPr txBox="1"/>
          <p:nvPr/>
        </p:nvSpPr>
        <p:spPr>
          <a:xfrm>
            <a:off x="2919088" y="4757100"/>
            <a:ext cx="36282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rPr>
              <a:t>Изменение характеристик тиристоров [9]</a:t>
            </a:r>
            <a:endParaRPr>
              <a:solidFill>
                <a:schemeClr val="lt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31" name="Google Shape;931;p59"/>
          <p:cNvSpPr txBox="1"/>
          <p:nvPr/>
        </p:nvSpPr>
        <p:spPr>
          <a:xfrm>
            <a:off x="6857090" y="1566000"/>
            <a:ext cx="630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rPr>
              <a:t>[8]</a:t>
            </a:r>
            <a:endParaRPr>
              <a:solidFill>
                <a:schemeClr val="lt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32" name="Google Shape;932;p59"/>
          <p:cNvSpPr txBox="1"/>
          <p:nvPr>
            <p:ph type="sldNum" idx="12"/>
          </p:nvPr>
        </p:nvSpPr>
        <p:spPr>
          <a:xfrm>
            <a:off x="8475475" y="4601650"/>
            <a:ext cx="6300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2200" b="1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rPr>
            </a:fld>
            <a:endParaRPr sz="2200" b="1">
              <a:solidFill>
                <a:schemeClr val="dk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60"/>
          <p:cNvSpPr txBox="1"/>
          <p:nvPr>
            <p:ph type="title"/>
          </p:nvPr>
        </p:nvSpPr>
        <p:spPr>
          <a:xfrm>
            <a:off x="600250" y="446900"/>
            <a:ext cx="7717500" cy="47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Unbounded"/>
                <a:ea typeface="Unbounded"/>
                <a:cs typeface="Unbounded"/>
                <a:sym typeface="Unbounded"/>
              </a:rPr>
              <a:t>ГИПОТЕЗА ЦЕННОСТИ</a:t>
            </a:r>
            <a:endParaRPr sz="2600"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938" name="Google Shape;938;p60"/>
          <p:cNvSpPr txBox="1"/>
          <p:nvPr>
            <p:ph type="sldNum" idx="12"/>
          </p:nvPr>
        </p:nvSpPr>
        <p:spPr>
          <a:xfrm>
            <a:off x="8395300" y="4601650"/>
            <a:ext cx="7101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2200" b="1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rPr>
            </a:fld>
            <a:endParaRPr sz="2200" b="1">
              <a:solidFill>
                <a:schemeClr val="dk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939" name="Google Shape;939;p60"/>
          <p:cNvSpPr txBox="1"/>
          <p:nvPr/>
        </p:nvSpPr>
        <p:spPr>
          <a:xfrm>
            <a:off x="220250" y="2438925"/>
            <a:ext cx="8830200" cy="26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Для космоса пока цифр нет, в процессе разработки 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Наихудшая стоимость модификации ВТСП ВПТ оценивается в $10 млн, поднятие КПД оценивается в 0,5%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Расчет на основании </a:t>
            </a:r>
            <a:r>
              <a:rPr lang="en-US" sz="11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hlinkClick r:id="rId1"/>
              </a:rPr>
              <a:t>[10]</a:t>
            </a:r>
            <a:r>
              <a:rPr lang="en-US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для Афганской линии на 640 км на 1000 МВт при полной загрузке. Структура потерь по узлам не оценивалась, только по видам потерь (активные, реактивные и дуговые). Показатели КПД получены из значения потерь указанных в публикации.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Жизненный цикл - 30 лет, с учетом подорожания стоимости электроэнергии на 3% в год (среднее по Азии)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Средняя стоимость ВТСП провода примерно 200$ за 1 м, медного 22$ за 1 м. КПД взято на основании презентации ФСК ЕЭС от 2018 г. где КПД близок к 98% с учетом расходов на криохолодильники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Также не учитывается эффект от криогенной электроники от повышения ресурса ВТСП-кабелей из-за снижения пульсаций (таблица кликабельна)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940" name="Google Shape;940;p60"/>
          <p:cNvGraphicFramePr/>
          <p:nvPr/>
        </p:nvGraphicFramePr>
        <p:xfrm>
          <a:off x="4763" y="1138013"/>
          <a:ext cx="9134475" cy="3000000"/>
        </p:xfrm>
        <a:graphic>
          <a:graphicData uri="http://schemas.openxmlformats.org/drawingml/2006/table">
            <a:tbl>
              <a:tblPr>
                <a:noFill/>
                <a:tableStyleId>{81ED1679-ED55-420D-BF8C-D2E5B1F55C08}</a:tableStyleId>
              </a:tblPr>
              <a:tblGrid>
                <a:gridCol w="1247775"/>
                <a:gridCol w="549850"/>
                <a:gridCol w="1081175"/>
                <a:gridCol w="950250"/>
                <a:gridCol w="666750"/>
                <a:gridCol w="742950"/>
                <a:gridCol w="1457325"/>
                <a:gridCol w="1276350"/>
                <a:gridCol w="1162050"/>
              </a:tblGrid>
              <a:tr h="3524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1000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МВТ/ КПД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Стоимость станции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Между государствами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Плотная застройка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потери в год, МВт*ч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Стоимость потерь в год при 0,128 USD/kWH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Стоимость потерь за жизненный цикл*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Общая стоимость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ВТСП ВПТ с крио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98,5%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$688.660.000,00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Да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Да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131400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$16.828.260,87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$713.172.285,11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$1.401.832.285,11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ВТСП ВПТ без крио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97,9%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$678.660.000,00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Да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Да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183960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$23.559.565,22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$998.441.199,15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$1.677.101.199,15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</a:tr>
              <a:tr h="198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ВПТ медь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97,0%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$550.000.000,00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Да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Нет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262800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$33.656.521,74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$1.426.344.570,22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$1.976.344.570,22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ВПеТ медь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93,39%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$662.000.000,00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Нет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Нет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579036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$32.609.000,00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$1.381.951.184,70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</a:rPr>
                        <a:t>$2.043.951.184,70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941" name="Google Shape;941;p60"/>
          <p:cNvSpPr txBox="1"/>
          <p:nvPr>
            <p:ph type="title"/>
          </p:nvPr>
        </p:nvSpPr>
        <p:spPr>
          <a:xfrm>
            <a:off x="600250" y="827850"/>
            <a:ext cx="7717500" cy="29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1F44FF"/>
                </a:solidFill>
                <a:latin typeface="Unbounded"/>
                <a:ea typeface="Unbounded"/>
                <a:cs typeface="Unbounded"/>
                <a:sym typeface="Unbounded"/>
              </a:rPr>
              <a:t>ДЛЯ ВСТАВКИ ПОСТОЯННОГО ТОКА НА ВТСП</a:t>
            </a:r>
            <a:endParaRPr sz="1900">
              <a:solidFill>
                <a:srgbClr val="1F44FF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6" name="Google Shape;956;p62"/>
          <p:cNvPicPr preferRelativeResize="0"/>
          <p:nvPr/>
        </p:nvPicPr>
        <p:blipFill rotWithShape="1">
          <a:blip r:embed="rId1">
            <a:alphaModFix amt="48000"/>
          </a:blip>
          <a:srcRect l="7485" r="16131" b="12846"/>
          <a:stretch>
            <a:fillRect/>
          </a:stretch>
        </p:blipFill>
        <p:spPr>
          <a:xfrm rot="-10440002">
            <a:off x="148790" y="1686758"/>
            <a:ext cx="3300320" cy="3241784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62"/>
          <p:cNvSpPr/>
          <p:nvPr/>
        </p:nvSpPr>
        <p:spPr>
          <a:xfrm>
            <a:off x="0" y="1943100"/>
            <a:ext cx="3248400" cy="17814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58" name="Google Shape;958;p62"/>
          <p:cNvSpPr txBox="1"/>
          <p:nvPr>
            <p:ph type="title" idx="4294967295"/>
          </p:nvPr>
        </p:nvSpPr>
        <p:spPr>
          <a:xfrm>
            <a:off x="614775" y="492450"/>
            <a:ext cx="5242800" cy="153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Unbounded"/>
                <a:ea typeface="Unbounded"/>
                <a:cs typeface="Unbounded"/>
                <a:sym typeface="Unbounded"/>
              </a:rPr>
              <a:t>Один из проектов, которые рождены технологией </a:t>
            </a:r>
            <a:r>
              <a:rPr lang="en-US" sz="2200">
                <a:solidFill>
                  <a:srgbClr val="00BCFF"/>
                </a:solidFill>
                <a:latin typeface="Unbounded"/>
                <a:ea typeface="Unbounded"/>
                <a:cs typeface="Unbounded"/>
                <a:sym typeface="Unbounded"/>
              </a:rPr>
              <a:t>криогенного охлаждения силовой электроники:</a:t>
            </a:r>
            <a:endParaRPr sz="2200">
              <a:solidFill>
                <a:srgbClr val="00BCFF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959" name="Google Shape;959;p62"/>
          <p:cNvSpPr txBox="1"/>
          <p:nvPr>
            <p:ph type="subTitle" idx="4294967295"/>
          </p:nvPr>
        </p:nvSpPr>
        <p:spPr>
          <a:xfrm>
            <a:off x="638100" y="3019663"/>
            <a:ext cx="3292800" cy="45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2"/>
              </a:rPr>
              <a:t>ostapchukma@mai.ru</a:t>
            </a: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60" name="Google Shape;960;p62">
            <a:hlinkClick r:id="rId3"/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517648" y="3587167"/>
            <a:ext cx="585564" cy="58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1" name="Google Shape;961;p62">
            <a:hlinkClick r:id="rId5"/>
          </p:cNvPr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2419188" y="3587167"/>
            <a:ext cx="585561" cy="585564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62"/>
          <p:cNvSpPr txBox="1"/>
          <p:nvPr/>
        </p:nvSpPr>
        <p:spPr>
          <a:xfrm>
            <a:off x="514275" y="2319713"/>
            <a:ext cx="2551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Будем рады вашим комментариям! 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63" name="Google Shape;963;p62">
            <a:hlinkClick r:id="rId7"/>
          </p:cNvPr>
          <p:cNvPicPr preferRelativeResize="0"/>
          <p:nvPr/>
        </p:nvPicPr>
        <p:blipFill>
          <a:blip r:embed="rId8"/>
          <a:stretch>
            <a:fillRect/>
          </a:stretch>
        </p:blipFill>
        <p:spPr>
          <a:xfrm>
            <a:off x="614775" y="3586512"/>
            <a:ext cx="586873" cy="586875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62"/>
          <p:cNvSpPr/>
          <p:nvPr/>
        </p:nvSpPr>
        <p:spPr>
          <a:xfrm rot="5400000">
            <a:off x="6115025" y="540275"/>
            <a:ext cx="2479800" cy="24789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965" name="Google Shape;965;p62"/>
          <p:cNvPicPr preferRelativeResize="0"/>
          <p:nvPr/>
        </p:nvPicPr>
        <p:blipFill>
          <a:blip r:embed="rId9"/>
          <a:stretch>
            <a:fillRect/>
          </a:stretch>
        </p:blipFill>
        <p:spPr>
          <a:xfrm>
            <a:off x="6581800" y="1019250"/>
            <a:ext cx="1533600" cy="1533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966" name="Google Shape;966;p62"/>
          <p:cNvSpPr txBox="1"/>
          <p:nvPr>
            <p:ph type="sldNum" idx="12"/>
          </p:nvPr>
        </p:nvSpPr>
        <p:spPr>
          <a:xfrm>
            <a:off x="8439025" y="4601650"/>
            <a:ext cx="7050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2200" b="1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rPr>
            </a:fld>
            <a:endParaRPr sz="2200" b="1">
              <a:solidFill>
                <a:schemeClr val="dk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63"/>
          <p:cNvSpPr txBox="1"/>
          <p:nvPr>
            <p:ph type="title" idx="4294967295"/>
          </p:nvPr>
        </p:nvSpPr>
        <p:spPr>
          <a:xfrm>
            <a:off x="605200" y="363475"/>
            <a:ext cx="8377800" cy="4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latin typeface="Unbounded"/>
                <a:ea typeface="Unbounded"/>
                <a:cs typeface="Unbounded"/>
                <a:sym typeface="Unbounded"/>
              </a:rPr>
              <a:t>ИСТОЧНИКИ</a:t>
            </a:r>
            <a:endParaRPr sz="2300"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972" name="Google Shape;972;p63"/>
          <p:cNvSpPr txBox="1"/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800" tIns="83800" rIns="83800" bIns="838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973" name="Google Shape;973;p63"/>
          <p:cNvSpPr txBox="1"/>
          <p:nvPr>
            <p:ph type="subTitle" idx="4294967295"/>
          </p:nvPr>
        </p:nvSpPr>
        <p:spPr>
          <a:xfrm>
            <a:off x="614425" y="745950"/>
            <a:ext cx="8377800" cy="428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AutoNum type="arabicPeriod"/>
            </a:pPr>
            <a:r>
              <a:rPr lang="en-US" sz="1100">
                <a:latin typeface="Montserrat"/>
                <a:ea typeface="Montserrat"/>
                <a:cs typeface="Montserrat"/>
                <a:sym typeface="Montserrat"/>
              </a:rPr>
              <a:t>Широков О. Г. и др. Оценка потерь электрической энергии, вызванных несинусоидальными режимами, при расчете небалансов системных подстанций 10 кВ // elib.gstu.by. 2015.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AutoNum type="arabicPeriod"/>
            </a:pPr>
            <a:r>
              <a:rPr lang="en-US" sz="1100">
                <a:latin typeface="Montserrat"/>
                <a:ea typeface="Montserrat"/>
                <a:cs typeface="Montserrat"/>
                <a:sym typeface="Montserrat"/>
              </a:rPr>
              <a:t>How efficient are hydrogen fuel cells? | Viessmann UK [Электронный ресурс]. URL: https://www.viessmann.co.uk/en/heating-advice/boilers/how-efficient-are-hydrogen-fuel-cells.html#:~:text=According%20to%20the%20US%20Department.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AutoNum type="arabicPeriod"/>
            </a:pPr>
            <a:r>
              <a:rPr lang="en-U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L. Ybanez, S. Boukayoua, E. Nilsson, M. Tassisto, K. Swapnil, R. Jean-François, J. Timin, R.-K. Surapaneni, G. Galla and B. Frederick, “Cryogenic electric propulsion system: ASCEND main results and perspectives”, in Book of Abstracts (Toulouse, France, 2024).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AutoNum type="arabicPeriod"/>
            </a:pPr>
            <a:r>
              <a:rPr lang="en-U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Собственное исследование </a:t>
            </a:r>
            <a:r>
              <a:rPr lang="en-US" sz="12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hlinkClick r:id="rId1"/>
              </a:rPr>
              <a:t>ссылка</a:t>
            </a:r>
            <a:r>
              <a:rPr lang="en-U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AutoNum type="arabicPeriod"/>
            </a:pPr>
            <a:r>
              <a:rPr lang="en-U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Пешков М. В. и др. Модернизация вентильного блока преобразовательного моста Выборгского комплекса //Энергия единой сети. – 2020. – №. 2. – С. 70-77.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AutoNum type="arabicPeriod"/>
            </a:pPr>
            <a:r>
              <a:rPr lang="en-U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Baliga, B. J. IGBT Applications. in The IGBT Device 583–637 (Elsevier, 2015). doi:10.1016/B978-1-4557-3143-5.00018-3.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AutoNum type="arabicPeriod"/>
            </a:pPr>
            <a:r>
              <a:rPr lang="en-U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Benfatto, I. Power converters for ITER. (2006) doi:10.5170/CERN-2006-010.231.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AutoNum type="arabicPeriod"/>
            </a:pPr>
            <a:r>
              <a:rPr lang="en-U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Gui, Handong, et al. "Review of power electronics components at cryogenic temperatures." IEEE transactions on power electronics 35.5 (2019): 5144-5156.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AutoNum type="arabicPeriod"/>
            </a:pPr>
            <a:r>
              <a:rPr lang="en-U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Singh, R. &amp; Baliga, B. J. Cryogenic Operation of Silicon Power Devices. (Springer US, Boston, MA, 1998). doi:10.1007/978-1-4615-5751-7.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AutoNum type="arabicPeriod"/>
            </a:pPr>
            <a:r>
              <a:rPr lang="en-U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Ludin, G.A.; Nakadomari, A.; Yona, A.; Mikkili, S.; Rangarajan, S.S.; Collins, E.R.; Senjyu, T. Technical and Economic Analysis of an HVDC Transmission System for Renewable Energy Connection in Afghanistan. Sustainability 2022, 14, 1468. https://doi.org/10.3390/su14031468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lectricity Industry Company Profile by Slidesgo">
  <a:themeElements>
    <a:clrScheme name="Simple Light">
      <a:dk1>
        <a:srgbClr val="FFFFFF"/>
      </a:dk1>
      <a:lt1>
        <a:srgbClr val="1A56B8"/>
      </a:lt1>
      <a:dk2>
        <a:srgbClr val="CCCCCC"/>
      </a:dk2>
      <a:lt2>
        <a:srgbClr val="FFFFFF"/>
      </a:lt2>
      <a:accent1>
        <a:srgbClr val="BD6DE6"/>
      </a:accent1>
      <a:accent2>
        <a:srgbClr val="D78C9B"/>
      </a:accent2>
      <a:accent3>
        <a:srgbClr val="1A56B8"/>
      </a:accent3>
      <a:accent4>
        <a:srgbClr val="21B793"/>
      </a:accent4>
      <a:accent5>
        <a:srgbClr val="EEC242"/>
      </a:accent5>
      <a:accent6>
        <a:srgbClr val="E08130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7744</Words>
  <Application>WPS Presentation</Application>
  <PresentationFormat/>
  <Paragraphs>292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31" baseType="lpstr">
      <vt:lpstr>Arial</vt:lpstr>
      <vt:lpstr>SimSun</vt:lpstr>
      <vt:lpstr>Wingdings</vt:lpstr>
      <vt:lpstr>Arial</vt:lpstr>
      <vt:lpstr>DM Sans</vt:lpstr>
      <vt:lpstr>Russo One</vt:lpstr>
      <vt:lpstr>Roboto Condensed Light</vt:lpstr>
      <vt:lpstr>SWAstro</vt:lpstr>
      <vt:lpstr>Bebas Neue</vt:lpstr>
      <vt:lpstr>Nunito Light</vt:lpstr>
      <vt:lpstr>PT Sans</vt:lpstr>
      <vt:lpstr>Unbounded</vt:lpstr>
      <vt:lpstr>Montserrat</vt:lpstr>
      <vt:lpstr>Montserrat Medium</vt:lpstr>
      <vt:lpstr>Microsoft YaHei</vt:lpstr>
      <vt:lpstr>Arial Unicode MS</vt:lpstr>
      <vt:lpstr>Simple Light</vt:lpstr>
      <vt:lpstr>Electricity Industry Company Profile by Slidesgo</vt:lpstr>
      <vt:lpstr>энергетика</vt:lpstr>
      <vt:lpstr>ГЛОБАЛЬНАЯ ПРОБЛЕМА</vt:lpstr>
      <vt:lpstr>ПОЧЕМУ ЭТО АКТУАЛЬНО</vt:lpstr>
      <vt:lpstr>СУЩНОСТЬ ТЕХНОЛОГИИ</vt:lpstr>
      <vt:lpstr>ОБОСНОВАНИЕ ЭФФЕКТА КРИОГЕННОГО ОХЛАЖДЕНИЯ  ЭЛЕКТРОНИКИ ПО РЕЗУЛЬТАТАМ ИСПЫТАНИЙ</vt:lpstr>
      <vt:lpstr>ОБОСНОВАНИЕ ЭФФЕКТА КРИОГЕННОГО ОХЛАЖДЕНИЯ  ЭЛЕКТРОНИКИ ПО РЕЗУЛЬТАТАМ ИСПЫТАНИЙ</vt:lpstr>
      <vt:lpstr>Какая работа была проведена?</vt:lpstr>
      <vt:lpstr>КОСМОС</vt:lpstr>
      <vt:lpstr>ПРИНЦИПИАЛЬНЫЕ СХЕМЫ</vt:lpstr>
      <vt:lpstr>ЭФФЕКТЫ КРИО ОХЛАЖДЕНИЯ</vt:lpstr>
      <vt:lpstr>ДЛЯ ВСТАВКИ ПОСТОЯННОГО ТОКА НА ВТСП</vt:lpstr>
      <vt:lpstr>Один из проектов, которые рождены технологией криогенного охлаждения силовой электроники:</vt:lpstr>
      <vt:lpstr>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энергетика</dc:title>
  <dc:creator/>
  <cp:lastModifiedBy>Михаил</cp:lastModifiedBy>
  <cp:revision>1</cp:revision>
  <dcterms:created xsi:type="dcterms:W3CDTF">2024-12-10T12:10:39Z</dcterms:created>
  <dcterms:modified xsi:type="dcterms:W3CDTF">2024-12-10T12:10:40Z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C8547086E6624D4B9FF9E22E16D9FD60_12</vt:lpwstr>
  </property>
  <property fmtid="{D5CDD505-2E9C-101B-9397-08002B2CF9AE}" pid="3" name="KSOProductBuildVer">
    <vt:lpwstr>1049-12.2.0.18639</vt:lpwstr>
  </property>
</Properties>
</file>