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8"/>
  </p:notesMasterIdLst>
  <p:sldIdLst>
    <p:sldId id="256" r:id="rId2"/>
    <p:sldId id="261" r:id="rId3"/>
    <p:sldId id="258" r:id="rId4"/>
    <p:sldId id="269" r:id="rId5"/>
    <p:sldId id="275" r:id="rId6"/>
    <p:sldId id="272" r:id="rId7"/>
  </p:sldIdLst>
  <p:sldSz cx="9144000" cy="5143500" type="screen16x9"/>
  <p:notesSz cx="6858000" cy="9144000"/>
  <p:embeddedFontLst>
    <p:embeddedFont>
      <p:font typeface="Karla" panose="020B0604020202020204" charset="0"/>
      <p:regular r:id="rId9"/>
      <p:bold r:id="rId10"/>
      <p:italic r:id="rId11"/>
      <p:boldItalic r:id="rId12"/>
    </p:embeddedFont>
    <p:embeddedFont>
      <p:font typeface="Georgia" panose="02040502050405020303" pitchFamily="18" charset="0"/>
      <p:regular r:id="rId13"/>
      <p:bold r:id="rId14"/>
      <p:italic r:id="rId15"/>
      <p:boldItalic r:id="rId16"/>
    </p:embeddedFont>
    <p:embeddedFont>
      <p:font typeface="Archivo ExtraBold" panose="020B0604020202020204" charset="0"/>
      <p:bold r:id="rId17"/>
      <p:boldItalic r:id="rId18"/>
    </p:embeddedFont>
    <p:embeddedFont>
      <p:font typeface="Karla ExtraBold" panose="020B0604020202020204" charset="0"/>
      <p:bold r:id="rId19"/>
      <p:boldItalic r:id="rId20"/>
    </p:embeddedFont>
    <p:embeddedFont>
      <p:font typeface="Mukta" panose="020B0604020202020204" charset="0"/>
      <p:regular r:id="rId21"/>
      <p:bold r:id="rId22"/>
    </p:embeddedFont>
    <p:embeddedFont>
      <p:font typeface="Archivo Black" panose="020B0604020202020204" charset="0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77FC"/>
    <a:srgbClr val="EEEEEE"/>
    <a:srgbClr val="CFD4EA"/>
    <a:srgbClr val="6475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2DF3D1C-18C3-4321-BC21-EA4132B65823}">
  <a:tblStyle styleId="{52DF3D1C-18C3-4321-BC21-EA4132B6582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98" d="100"/>
          <a:sy n="98" d="100"/>
        </p:scale>
        <p:origin x="1829" y="77"/>
      </p:cViewPr>
      <p:guideLst>
        <p:guide orient="horz" pos="162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ca2dce9b24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ca2dce9b24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898feb88a6_0_3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898feb88a6_0_3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c36701162a_4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c36701162a_4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c36701162a_7_1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c36701162a_7_1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gc884264705_2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8" name="Google Shape;1188;gc884264705_2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c884264705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c884264705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066428" y="2552369"/>
            <a:ext cx="764418" cy="639296"/>
          </a:xfrm>
          <a:custGeom>
            <a:avLst/>
            <a:gdLst/>
            <a:ahLst/>
            <a:cxnLst/>
            <a:rect l="l" t="t" r="r" b="b"/>
            <a:pathLst>
              <a:path w="27083" h="22650" extrusionOk="0">
                <a:moveTo>
                  <a:pt x="13901" y="1"/>
                </a:moveTo>
                <a:cubicBezTo>
                  <a:pt x="11982" y="1"/>
                  <a:pt x="10040" y="788"/>
                  <a:pt x="8283" y="2704"/>
                </a:cubicBezTo>
                <a:cubicBezTo>
                  <a:pt x="6515" y="4690"/>
                  <a:pt x="6515" y="7668"/>
                  <a:pt x="4778" y="9715"/>
                </a:cubicBezTo>
                <a:cubicBezTo>
                  <a:pt x="3351" y="11328"/>
                  <a:pt x="776" y="12135"/>
                  <a:pt x="311" y="14492"/>
                </a:cubicBezTo>
                <a:cubicBezTo>
                  <a:pt x="1" y="15826"/>
                  <a:pt x="683" y="17253"/>
                  <a:pt x="1707" y="18215"/>
                </a:cubicBezTo>
                <a:cubicBezTo>
                  <a:pt x="2699" y="19177"/>
                  <a:pt x="4033" y="19735"/>
                  <a:pt x="5336" y="20169"/>
                </a:cubicBezTo>
                <a:cubicBezTo>
                  <a:pt x="8558" y="21309"/>
                  <a:pt x="13405" y="22650"/>
                  <a:pt x="17624" y="22650"/>
                </a:cubicBezTo>
                <a:cubicBezTo>
                  <a:pt x="19378" y="22650"/>
                  <a:pt x="21023" y="22418"/>
                  <a:pt x="22398" y="21844"/>
                </a:cubicBezTo>
                <a:cubicBezTo>
                  <a:pt x="27082" y="19859"/>
                  <a:pt x="25748" y="13252"/>
                  <a:pt x="24632" y="9405"/>
                </a:cubicBezTo>
                <a:cubicBezTo>
                  <a:pt x="23347" y="4908"/>
                  <a:pt x="18693" y="1"/>
                  <a:pt x="1390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2678781" y="1847576"/>
            <a:ext cx="668269" cy="639288"/>
          </a:xfrm>
          <a:custGeom>
            <a:avLst/>
            <a:gdLst/>
            <a:ahLst/>
            <a:cxnLst/>
            <a:rect l="l" t="t" r="r" b="b"/>
            <a:pathLst>
              <a:path w="22709" h="21726" extrusionOk="0">
                <a:moveTo>
                  <a:pt x="13131" y="1"/>
                </a:moveTo>
                <a:cubicBezTo>
                  <a:pt x="12396" y="1"/>
                  <a:pt x="11626" y="86"/>
                  <a:pt x="10827" y="264"/>
                </a:cubicBezTo>
                <a:cubicBezTo>
                  <a:pt x="8469" y="823"/>
                  <a:pt x="5057" y="2157"/>
                  <a:pt x="3289" y="3770"/>
                </a:cubicBezTo>
                <a:cubicBezTo>
                  <a:pt x="280" y="6562"/>
                  <a:pt x="2141" y="9757"/>
                  <a:pt x="1583" y="13200"/>
                </a:cubicBezTo>
                <a:cubicBezTo>
                  <a:pt x="1365" y="14410"/>
                  <a:pt x="807" y="15496"/>
                  <a:pt x="435" y="16675"/>
                </a:cubicBezTo>
                <a:cubicBezTo>
                  <a:pt x="93" y="17823"/>
                  <a:pt x="0" y="19188"/>
                  <a:pt x="683" y="20180"/>
                </a:cubicBezTo>
                <a:cubicBezTo>
                  <a:pt x="1551" y="21421"/>
                  <a:pt x="3258" y="21638"/>
                  <a:pt x="4778" y="21669"/>
                </a:cubicBezTo>
                <a:cubicBezTo>
                  <a:pt x="5677" y="21706"/>
                  <a:pt x="6578" y="21725"/>
                  <a:pt x="7479" y="21725"/>
                </a:cubicBezTo>
                <a:cubicBezTo>
                  <a:pt x="11084" y="21725"/>
                  <a:pt x="14692" y="21427"/>
                  <a:pt x="18241" y="20832"/>
                </a:cubicBezTo>
                <a:cubicBezTo>
                  <a:pt x="19668" y="20584"/>
                  <a:pt x="21250" y="20211"/>
                  <a:pt x="22057" y="19001"/>
                </a:cubicBezTo>
                <a:cubicBezTo>
                  <a:pt x="22708" y="17978"/>
                  <a:pt x="22615" y="16644"/>
                  <a:pt x="22522" y="15434"/>
                </a:cubicBezTo>
                <a:cubicBezTo>
                  <a:pt x="22305" y="13231"/>
                  <a:pt x="22088" y="11029"/>
                  <a:pt x="21870" y="8857"/>
                </a:cubicBezTo>
                <a:cubicBezTo>
                  <a:pt x="21385" y="3761"/>
                  <a:pt x="18017" y="1"/>
                  <a:pt x="1313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rot="1764402">
            <a:off x="7268847" y="1008771"/>
            <a:ext cx="1086525" cy="536527"/>
          </a:xfrm>
          <a:custGeom>
            <a:avLst/>
            <a:gdLst/>
            <a:ahLst/>
            <a:cxnLst/>
            <a:rect l="l" t="t" r="r" b="b"/>
            <a:pathLst>
              <a:path w="33411" h="27188" extrusionOk="0">
                <a:moveTo>
                  <a:pt x="10380" y="0"/>
                </a:moveTo>
                <a:cubicBezTo>
                  <a:pt x="10064" y="0"/>
                  <a:pt x="9747" y="10"/>
                  <a:pt x="9431" y="30"/>
                </a:cubicBezTo>
                <a:cubicBezTo>
                  <a:pt x="6050" y="279"/>
                  <a:pt x="2544" y="1985"/>
                  <a:pt x="1210" y="5118"/>
                </a:cubicBezTo>
                <a:cubicBezTo>
                  <a:pt x="1" y="7972"/>
                  <a:pt x="807" y="11229"/>
                  <a:pt x="1645" y="14207"/>
                </a:cubicBezTo>
                <a:cubicBezTo>
                  <a:pt x="2420" y="16906"/>
                  <a:pt x="3258" y="19729"/>
                  <a:pt x="5336" y="21590"/>
                </a:cubicBezTo>
                <a:cubicBezTo>
                  <a:pt x="7229" y="23265"/>
                  <a:pt x="9803" y="23855"/>
                  <a:pt x="12285" y="24382"/>
                </a:cubicBezTo>
                <a:cubicBezTo>
                  <a:pt x="16194" y="25220"/>
                  <a:pt x="20133" y="26026"/>
                  <a:pt x="24042" y="26864"/>
                </a:cubicBezTo>
                <a:cubicBezTo>
                  <a:pt x="24791" y="27030"/>
                  <a:pt x="25576" y="27188"/>
                  <a:pt x="26334" y="27188"/>
                </a:cubicBezTo>
                <a:cubicBezTo>
                  <a:pt x="26989" y="27188"/>
                  <a:pt x="27624" y="27071"/>
                  <a:pt x="28199" y="26740"/>
                </a:cubicBezTo>
                <a:cubicBezTo>
                  <a:pt x="29192" y="26182"/>
                  <a:pt x="29781" y="25065"/>
                  <a:pt x="30215" y="23979"/>
                </a:cubicBezTo>
                <a:cubicBezTo>
                  <a:pt x="32387" y="18829"/>
                  <a:pt x="33411" y="11632"/>
                  <a:pt x="31425" y="6204"/>
                </a:cubicBezTo>
                <a:cubicBezTo>
                  <a:pt x="29781" y="1799"/>
                  <a:pt x="23484" y="2915"/>
                  <a:pt x="19389" y="1737"/>
                </a:cubicBezTo>
                <a:cubicBezTo>
                  <a:pt x="16439" y="894"/>
                  <a:pt x="13413" y="0"/>
                  <a:pt x="1038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3393006">
            <a:off x="1479690" y="4122884"/>
            <a:ext cx="1134055" cy="583239"/>
          </a:xfrm>
          <a:custGeom>
            <a:avLst/>
            <a:gdLst/>
            <a:ahLst/>
            <a:cxnLst/>
            <a:rect l="l" t="t" r="r" b="b"/>
            <a:pathLst>
              <a:path w="40329" h="20741" extrusionOk="0">
                <a:moveTo>
                  <a:pt x="6651" y="1"/>
                </a:moveTo>
                <a:cubicBezTo>
                  <a:pt x="5188" y="1"/>
                  <a:pt x="4082" y="475"/>
                  <a:pt x="2854" y="2003"/>
                </a:cubicBezTo>
                <a:cubicBezTo>
                  <a:pt x="311" y="5198"/>
                  <a:pt x="62" y="10410"/>
                  <a:pt x="31" y="14319"/>
                </a:cubicBezTo>
                <a:cubicBezTo>
                  <a:pt x="0" y="16676"/>
                  <a:pt x="559" y="19437"/>
                  <a:pt x="2699" y="20399"/>
                </a:cubicBezTo>
                <a:cubicBezTo>
                  <a:pt x="3220" y="20640"/>
                  <a:pt x="3753" y="20740"/>
                  <a:pt x="4293" y="20740"/>
                </a:cubicBezTo>
                <a:cubicBezTo>
                  <a:pt x="5973" y="20740"/>
                  <a:pt x="7718" y="19769"/>
                  <a:pt x="9338" y="19065"/>
                </a:cubicBezTo>
                <a:cubicBezTo>
                  <a:pt x="11853" y="17925"/>
                  <a:pt x="14601" y="17355"/>
                  <a:pt x="17346" y="17355"/>
                </a:cubicBezTo>
                <a:cubicBezTo>
                  <a:pt x="19308" y="17355"/>
                  <a:pt x="21268" y="17646"/>
                  <a:pt x="23142" y="18227"/>
                </a:cubicBezTo>
                <a:cubicBezTo>
                  <a:pt x="25398" y="18928"/>
                  <a:pt x="28458" y="20480"/>
                  <a:pt x="31165" y="20480"/>
                </a:cubicBezTo>
                <a:cubicBezTo>
                  <a:pt x="32292" y="20480"/>
                  <a:pt x="33358" y="20211"/>
                  <a:pt x="34279" y="19499"/>
                </a:cubicBezTo>
                <a:cubicBezTo>
                  <a:pt x="40328" y="14784"/>
                  <a:pt x="34930" y="1755"/>
                  <a:pt x="28416" y="514"/>
                </a:cubicBezTo>
                <a:cubicBezTo>
                  <a:pt x="27499" y="342"/>
                  <a:pt x="26576" y="276"/>
                  <a:pt x="25651" y="276"/>
                </a:cubicBezTo>
                <a:cubicBezTo>
                  <a:pt x="23571" y="276"/>
                  <a:pt x="21481" y="610"/>
                  <a:pt x="19420" y="824"/>
                </a:cubicBezTo>
                <a:cubicBezTo>
                  <a:pt x="18459" y="924"/>
                  <a:pt x="17526" y="966"/>
                  <a:pt x="16609" y="966"/>
                </a:cubicBezTo>
                <a:cubicBezTo>
                  <a:pt x="13797" y="966"/>
                  <a:pt x="11137" y="563"/>
                  <a:pt x="8283" y="142"/>
                </a:cubicBezTo>
                <a:cubicBezTo>
                  <a:pt x="7686" y="55"/>
                  <a:pt x="7148" y="1"/>
                  <a:pt x="665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-1289747">
            <a:off x="646196" y="1687368"/>
            <a:ext cx="983651" cy="836162"/>
          </a:xfrm>
          <a:custGeom>
            <a:avLst/>
            <a:gdLst/>
            <a:ahLst/>
            <a:cxnLst/>
            <a:rect l="l" t="t" r="r" b="b"/>
            <a:pathLst>
              <a:path w="32760" h="25668" extrusionOk="0">
                <a:moveTo>
                  <a:pt x="19197" y="1"/>
                </a:moveTo>
                <a:cubicBezTo>
                  <a:pt x="18270" y="1"/>
                  <a:pt x="17345" y="76"/>
                  <a:pt x="16442" y="255"/>
                </a:cubicBezTo>
                <a:cubicBezTo>
                  <a:pt x="13557" y="844"/>
                  <a:pt x="11541" y="2829"/>
                  <a:pt x="8656" y="3357"/>
                </a:cubicBezTo>
                <a:cubicBezTo>
                  <a:pt x="6391" y="3791"/>
                  <a:pt x="3848" y="3512"/>
                  <a:pt x="1955" y="4815"/>
                </a:cubicBezTo>
                <a:cubicBezTo>
                  <a:pt x="776" y="5590"/>
                  <a:pt x="1" y="7172"/>
                  <a:pt x="590" y="8444"/>
                </a:cubicBezTo>
                <a:cubicBezTo>
                  <a:pt x="1180" y="9716"/>
                  <a:pt x="2731" y="10119"/>
                  <a:pt x="4096" y="10212"/>
                </a:cubicBezTo>
                <a:cubicBezTo>
                  <a:pt x="5492" y="10275"/>
                  <a:pt x="6950" y="10181"/>
                  <a:pt x="8128" y="10895"/>
                </a:cubicBezTo>
                <a:cubicBezTo>
                  <a:pt x="9959" y="12012"/>
                  <a:pt x="10207" y="14555"/>
                  <a:pt x="9990" y="16696"/>
                </a:cubicBezTo>
                <a:cubicBezTo>
                  <a:pt x="9742" y="18836"/>
                  <a:pt x="9245" y="21101"/>
                  <a:pt x="10238" y="23024"/>
                </a:cubicBezTo>
                <a:cubicBezTo>
                  <a:pt x="11138" y="24749"/>
                  <a:pt x="13145" y="25668"/>
                  <a:pt x="15124" y="25668"/>
                </a:cubicBezTo>
                <a:cubicBezTo>
                  <a:pt x="15602" y="25668"/>
                  <a:pt x="16077" y="25615"/>
                  <a:pt x="16535" y="25506"/>
                </a:cubicBezTo>
                <a:cubicBezTo>
                  <a:pt x="18924" y="24979"/>
                  <a:pt x="20878" y="23304"/>
                  <a:pt x="22429" y="21411"/>
                </a:cubicBezTo>
                <a:cubicBezTo>
                  <a:pt x="23763" y="19798"/>
                  <a:pt x="24942" y="17906"/>
                  <a:pt x="26865" y="17037"/>
                </a:cubicBezTo>
                <a:cubicBezTo>
                  <a:pt x="28292" y="16417"/>
                  <a:pt x="30030" y="16386"/>
                  <a:pt x="31146" y="15300"/>
                </a:cubicBezTo>
                <a:cubicBezTo>
                  <a:pt x="32759" y="13718"/>
                  <a:pt x="32077" y="11050"/>
                  <a:pt x="31270" y="8941"/>
                </a:cubicBezTo>
                <a:cubicBezTo>
                  <a:pt x="30619" y="7203"/>
                  <a:pt x="29968" y="5435"/>
                  <a:pt x="28913" y="3915"/>
                </a:cubicBezTo>
                <a:cubicBezTo>
                  <a:pt x="27827" y="2364"/>
                  <a:pt x="26338" y="1092"/>
                  <a:pt x="24508" y="658"/>
                </a:cubicBezTo>
                <a:cubicBezTo>
                  <a:pt x="22825" y="289"/>
                  <a:pt x="21007" y="1"/>
                  <a:pt x="1919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7553526" y="3390405"/>
            <a:ext cx="1149283" cy="1061289"/>
          </a:xfrm>
          <a:custGeom>
            <a:avLst/>
            <a:gdLst/>
            <a:ahLst/>
            <a:cxnLst/>
            <a:rect l="l" t="t" r="r" b="b"/>
            <a:pathLst>
              <a:path w="47247" h="41998" extrusionOk="0">
                <a:moveTo>
                  <a:pt x="30159" y="1"/>
                </a:moveTo>
                <a:cubicBezTo>
                  <a:pt x="24057" y="1"/>
                  <a:pt x="17660" y="2549"/>
                  <a:pt x="17404" y="8256"/>
                </a:cubicBezTo>
                <a:cubicBezTo>
                  <a:pt x="17280" y="10862"/>
                  <a:pt x="18707" y="13375"/>
                  <a:pt x="18459" y="15949"/>
                </a:cubicBezTo>
                <a:cubicBezTo>
                  <a:pt x="18024" y="20510"/>
                  <a:pt x="13061" y="22898"/>
                  <a:pt x="9059" y="25101"/>
                </a:cubicBezTo>
                <a:cubicBezTo>
                  <a:pt x="5678" y="26931"/>
                  <a:pt x="2328" y="29475"/>
                  <a:pt x="1149" y="33135"/>
                </a:cubicBezTo>
                <a:cubicBezTo>
                  <a:pt x="1" y="36796"/>
                  <a:pt x="2141" y="41635"/>
                  <a:pt x="5988" y="41976"/>
                </a:cubicBezTo>
                <a:cubicBezTo>
                  <a:pt x="6148" y="41991"/>
                  <a:pt x="6306" y="41998"/>
                  <a:pt x="6462" y="41998"/>
                </a:cubicBezTo>
                <a:cubicBezTo>
                  <a:pt x="10057" y="41998"/>
                  <a:pt x="12630" y="38341"/>
                  <a:pt x="15574" y="36051"/>
                </a:cubicBezTo>
                <a:cubicBezTo>
                  <a:pt x="21902" y="31088"/>
                  <a:pt x="31333" y="32174"/>
                  <a:pt x="37971" y="27613"/>
                </a:cubicBezTo>
                <a:cubicBezTo>
                  <a:pt x="45851" y="22216"/>
                  <a:pt x="47247" y="8473"/>
                  <a:pt x="39181" y="2424"/>
                </a:cubicBezTo>
                <a:cubicBezTo>
                  <a:pt x="37094" y="847"/>
                  <a:pt x="33676" y="1"/>
                  <a:pt x="3015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7210154">
            <a:off x="5601309" y="4301217"/>
            <a:ext cx="550638" cy="433676"/>
          </a:xfrm>
          <a:custGeom>
            <a:avLst/>
            <a:gdLst/>
            <a:ahLst/>
            <a:cxnLst/>
            <a:rect l="l" t="t" r="r" b="b"/>
            <a:pathLst>
              <a:path w="26462" h="20839" extrusionOk="0">
                <a:moveTo>
                  <a:pt x="8016" y="1"/>
                </a:moveTo>
                <a:cubicBezTo>
                  <a:pt x="4646" y="1"/>
                  <a:pt x="2625" y="2316"/>
                  <a:pt x="2265" y="5592"/>
                </a:cubicBezTo>
                <a:cubicBezTo>
                  <a:pt x="2079" y="7236"/>
                  <a:pt x="2141" y="8942"/>
                  <a:pt x="1768" y="10555"/>
                </a:cubicBezTo>
                <a:cubicBezTo>
                  <a:pt x="1272" y="12665"/>
                  <a:pt x="0" y="14991"/>
                  <a:pt x="1148" y="16822"/>
                </a:cubicBezTo>
                <a:cubicBezTo>
                  <a:pt x="1799" y="17876"/>
                  <a:pt x="3102" y="18404"/>
                  <a:pt x="4374" y="18528"/>
                </a:cubicBezTo>
                <a:cubicBezTo>
                  <a:pt x="4691" y="18560"/>
                  <a:pt x="5008" y="18571"/>
                  <a:pt x="5326" y="18571"/>
                </a:cubicBezTo>
                <a:cubicBezTo>
                  <a:pt x="6153" y="18571"/>
                  <a:pt x="6984" y="18493"/>
                  <a:pt x="7827" y="18493"/>
                </a:cubicBezTo>
                <a:cubicBezTo>
                  <a:pt x="7927" y="18493"/>
                  <a:pt x="8027" y="18494"/>
                  <a:pt x="8128" y="18497"/>
                </a:cubicBezTo>
                <a:cubicBezTo>
                  <a:pt x="11323" y="18590"/>
                  <a:pt x="14301" y="20110"/>
                  <a:pt x="17434" y="20668"/>
                </a:cubicBezTo>
                <a:cubicBezTo>
                  <a:pt x="18032" y="20781"/>
                  <a:pt x="18658" y="20839"/>
                  <a:pt x="19287" y="20839"/>
                </a:cubicBezTo>
                <a:cubicBezTo>
                  <a:pt x="21958" y="20839"/>
                  <a:pt x="24695" y="19790"/>
                  <a:pt x="25624" y="17380"/>
                </a:cubicBezTo>
                <a:cubicBezTo>
                  <a:pt x="26461" y="15240"/>
                  <a:pt x="25500" y="12820"/>
                  <a:pt x="25624" y="10493"/>
                </a:cubicBezTo>
                <a:cubicBezTo>
                  <a:pt x="25655" y="9221"/>
                  <a:pt x="26027" y="7918"/>
                  <a:pt x="25872" y="6647"/>
                </a:cubicBezTo>
                <a:cubicBezTo>
                  <a:pt x="25438" y="3544"/>
                  <a:pt x="22025" y="1745"/>
                  <a:pt x="18923" y="1373"/>
                </a:cubicBezTo>
                <a:cubicBezTo>
                  <a:pt x="15511" y="970"/>
                  <a:pt x="11664" y="163"/>
                  <a:pt x="8345" y="8"/>
                </a:cubicBezTo>
                <a:cubicBezTo>
                  <a:pt x="8234" y="3"/>
                  <a:pt x="8124" y="1"/>
                  <a:pt x="80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3410829">
            <a:off x="3921381" y="355725"/>
            <a:ext cx="783808" cy="668510"/>
          </a:xfrm>
          <a:custGeom>
            <a:avLst/>
            <a:gdLst/>
            <a:ahLst/>
            <a:cxnLst/>
            <a:rect l="l" t="t" r="r" b="b"/>
            <a:pathLst>
              <a:path w="26431" h="22543" extrusionOk="0">
                <a:moveTo>
                  <a:pt x="9799" y="0"/>
                </a:moveTo>
                <a:cubicBezTo>
                  <a:pt x="8524" y="0"/>
                  <a:pt x="7226" y="164"/>
                  <a:pt x="5926" y="509"/>
                </a:cubicBezTo>
                <a:cubicBezTo>
                  <a:pt x="3382" y="1192"/>
                  <a:pt x="1086" y="3146"/>
                  <a:pt x="621" y="5721"/>
                </a:cubicBezTo>
                <a:cubicBezTo>
                  <a:pt x="1" y="8916"/>
                  <a:pt x="2234" y="12018"/>
                  <a:pt x="2141" y="15276"/>
                </a:cubicBezTo>
                <a:cubicBezTo>
                  <a:pt x="2110" y="16765"/>
                  <a:pt x="1583" y="18254"/>
                  <a:pt x="2048" y="19681"/>
                </a:cubicBezTo>
                <a:cubicBezTo>
                  <a:pt x="2643" y="21673"/>
                  <a:pt x="4878" y="22543"/>
                  <a:pt x="7043" y="22543"/>
                </a:cubicBezTo>
                <a:cubicBezTo>
                  <a:pt x="7474" y="22543"/>
                  <a:pt x="7902" y="22508"/>
                  <a:pt x="8314" y="22441"/>
                </a:cubicBezTo>
                <a:cubicBezTo>
                  <a:pt x="10765" y="22038"/>
                  <a:pt x="13092" y="20859"/>
                  <a:pt x="15604" y="20797"/>
                </a:cubicBezTo>
                <a:cubicBezTo>
                  <a:pt x="15673" y="20796"/>
                  <a:pt x="15742" y="20795"/>
                  <a:pt x="15810" y="20795"/>
                </a:cubicBezTo>
                <a:cubicBezTo>
                  <a:pt x="17468" y="20795"/>
                  <a:pt x="19203" y="21244"/>
                  <a:pt x="20841" y="21244"/>
                </a:cubicBezTo>
                <a:cubicBezTo>
                  <a:pt x="21752" y="21244"/>
                  <a:pt x="22632" y="21105"/>
                  <a:pt x="23453" y="20673"/>
                </a:cubicBezTo>
                <a:cubicBezTo>
                  <a:pt x="26121" y="19246"/>
                  <a:pt x="26431" y="15493"/>
                  <a:pt x="25624" y="12577"/>
                </a:cubicBezTo>
                <a:cubicBezTo>
                  <a:pt x="23670" y="5366"/>
                  <a:pt x="17106" y="0"/>
                  <a:pt x="97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oogle Shape;17;p2"/>
          <p:cNvGrpSpPr/>
          <p:nvPr/>
        </p:nvGrpSpPr>
        <p:grpSpPr>
          <a:xfrm>
            <a:off x="7347891" y="756781"/>
            <a:ext cx="996320" cy="927969"/>
            <a:chOff x="3941450" y="1135400"/>
            <a:chExt cx="937625" cy="873300"/>
          </a:xfrm>
        </p:grpSpPr>
        <p:sp>
          <p:nvSpPr>
            <p:cNvPr id="18" name="Google Shape;18;p2"/>
            <p:cNvSpPr/>
            <p:nvPr/>
          </p:nvSpPr>
          <p:spPr>
            <a:xfrm>
              <a:off x="3941450" y="1135400"/>
              <a:ext cx="937625" cy="873300"/>
            </a:xfrm>
            <a:custGeom>
              <a:avLst/>
              <a:gdLst/>
              <a:ahLst/>
              <a:cxnLst/>
              <a:rect l="l" t="t" r="r" b="b"/>
              <a:pathLst>
                <a:path w="37505" h="34932" fill="none" extrusionOk="0">
                  <a:moveTo>
                    <a:pt x="18458" y="14581"/>
                  </a:moveTo>
                  <a:lnTo>
                    <a:pt x="18427" y="14581"/>
                  </a:lnTo>
                  <a:lnTo>
                    <a:pt x="13432" y="9586"/>
                  </a:lnTo>
                  <a:cubicBezTo>
                    <a:pt x="13091" y="9245"/>
                    <a:pt x="12502" y="9245"/>
                    <a:pt x="12160" y="9586"/>
                  </a:cubicBezTo>
                  <a:cubicBezTo>
                    <a:pt x="9958" y="11789"/>
                    <a:pt x="6391" y="11789"/>
                    <a:pt x="4188" y="9586"/>
                  </a:cubicBezTo>
                  <a:cubicBezTo>
                    <a:pt x="1985" y="7415"/>
                    <a:pt x="1985" y="3816"/>
                    <a:pt x="4188" y="1614"/>
                  </a:cubicBezTo>
                  <a:cubicBezTo>
                    <a:pt x="4529" y="1273"/>
                    <a:pt x="4529" y="683"/>
                    <a:pt x="4188" y="342"/>
                  </a:cubicBezTo>
                  <a:cubicBezTo>
                    <a:pt x="3816" y="1"/>
                    <a:pt x="3257" y="1"/>
                    <a:pt x="2885" y="342"/>
                  </a:cubicBezTo>
                  <a:cubicBezTo>
                    <a:pt x="0" y="3258"/>
                    <a:pt x="0" y="7973"/>
                    <a:pt x="2885" y="10889"/>
                  </a:cubicBezTo>
                  <a:cubicBezTo>
                    <a:pt x="5584" y="13588"/>
                    <a:pt x="9834" y="13774"/>
                    <a:pt x="12750" y="11479"/>
                  </a:cubicBezTo>
                  <a:lnTo>
                    <a:pt x="17155" y="15884"/>
                  </a:lnTo>
                  <a:lnTo>
                    <a:pt x="17124" y="15884"/>
                  </a:lnTo>
                  <a:cubicBezTo>
                    <a:pt x="16317" y="16690"/>
                    <a:pt x="16317" y="17993"/>
                    <a:pt x="17124" y="18800"/>
                  </a:cubicBezTo>
                  <a:lnTo>
                    <a:pt x="32448" y="34124"/>
                  </a:lnTo>
                  <a:cubicBezTo>
                    <a:pt x="33255" y="34931"/>
                    <a:pt x="34558" y="34931"/>
                    <a:pt x="35364" y="34124"/>
                  </a:cubicBezTo>
                  <a:lnTo>
                    <a:pt x="36698" y="32822"/>
                  </a:lnTo>
                  <a:cubicBezTo>
                    <a:pt x="37505" y="32015"/>
                    <a:pt x="37505" y="30712"/>
                    <a:pt x="36698" y="29906"/>
                  </a:cubicBezTo>
                  <a:lnTo>
                    <a:pt x="21374" y="14581"/>
                  </a:lnTo>
                  <a:cubicBezTo>
                    <a:pt x="20567" y="13774"/>
                    <a:pt x="19264" y="13774"/>
                    <a:pt x="18458" y="1458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471900" y="1609250"/>
              <a:ext cx="349800" cy="342050"/>
            </a:xfrm>
            <a:custGeom>
              <a:avLst/>
              <a:gdLst/>
              <a:ahLst/>
              <a:cxnLst/>
              <a:rect l="l" t="t" r="r" b="b"/>
              <a:pathLst>
                <a:path w="13992" h="13682" fill="none" extrusionOk="0">
                  <a:moveTo>
                    <a:pt x="13526" y="11572"/>
                  </a:moveTo>
                  <a:cubicBezTo>
                    <a:pt x="13991" y="12037"/>
                    <a:pt x="13991" y="12782"/>
                    <a:pt x="13526" y="13247"/>
                  </a:cubicBezTo>
                  <a:lnTo>
                    <a:pt x="13526" y="13247"/>
                  </a:lnTo>
                  <a:cubicBezTo>
                    <a:pt x="13061" y="13681"/>
                    <a:pt x="12316" y="13681"/>
                    <a:pt x="11851" y="13247"/>
                  </a:cubicBezTo>
                  <a:lnTo>
                    <a:pt x="1" y="1366"/>
                  </a:lnTo>
                  <a:lnTo>
                    <a:pt x="1" y="1366"/>
                  </a:lnTo>
                  <a:lnTo>
                    <a:pt x="1" y="1366"/>
                  </a:lnTo>
                  <a:lnTo>
                    <a:pt x="993" y="342"/>
                  </a:lnTo>
                  <a:cubicBezTo>
                    <a:pt x="1366" y="1"/>
                    <a:pt x="1955" y="1"/>
                    <a:pt x="2327" y="342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404425" y="1537900"/>
              <a:ext cx="67500" cy="67500"/>
            </a:xfrm>
            <a:custGeom>
              <a:avLst/>
              <a:gdLst/>
              <a:ahLst/>
              <a:cxnLst/>
              <a:rect l="l" t="t" r="r" b="b"/>
              <a:pathLst>
                <a:path w="2700" h="2700" fill="none" extrusionOk="0">
                  <a:moveTo>
                    <a:pt x="2700" y="1335"/>
                  </a:moveTo>
                  <a:cubicBezTo>
                    <a:pt x="2700" y="2079"/>
                    <a:pt x="2079" y="2700"/>
                    <a:pt x="1335" y="2700"/>
                  </a:cubicBezTo>
                  <a:cubicBezTo>
                    <a:pt x="590" y="2700"/>
                    <a:pt x="1" y="2079"/>
                    <a:pt x="1" y="1335"/>
                  </a:cubicBezTo>
                  <a:cubicBezTo>
                    <a:pt x="1" y="590"/>
                    <a:pt x="590" y="1"/>
                    <a:pt x="1335" y="1"/>
                  </a:cubicBezTo>
                  <a:cubicBezTo>
                    <a:pt x="2079" y="1"/>
                    <a:pt x="2700" y="590"/>
                    <a:pt x="2700" y="133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21;p2"/>
          <p:cNvGrpSpPr/>
          <p:nvPr/>
        </p:nvGrpSpPr>
        <p:grpSpPr>
          <a:xfrm>
            <a:off x="533006" y="1501527"/>
            <a:ext cx="1063300" cy="1065625"/>
            <a:chOff x="2406650" y="2182375"/>
            <a:chExt cx="1063300" cy="1065625"/>
          </a:xfrm>
        </p:grpSpPr>
        <p:sp>
          <p:nvSpPr>
            <p:cNvPr id="22" name="Google Shape;22;p2"/>
            <p:cNvSpPr/>
            <p:nvPr/>
          </p:nvSpPr>
          <p:spPr>
            <a:xfrm>
              <a:off x="3094550" y="2182375"/>
              <a:ext cx="150475" cy="211750"/>
            </a:xfrm>
            <a:custGeom>
              <a:avLst/>
              <a:gdLst/>
              <a:ahLst/>
              <a:cxnLst/>
              <a:rect l="l" t="t" r="r" b="b"/>
              <a:pathLst>
                <a:path w="6019" h="8470" fill="none" extrusionOk="0">
                  <a:moveTo>
                    <a:pt x="4561" y="1"/>
                  </a:moveTo>
                  <a:lnTo>
                    <a:pt x="4561" y="1"/>
                  </a:lnTo>
                  <a:lnTo>
                    <a:pt x="6019" y="3103"/>
                  </a:lnTo>
                  <a:cubicBezTo>
                    <a:pt x="3941" y="5181"/>
                    <a:pt x="3816" y="6298"/>
                    <a:pt x="3413" y="7632"/>
                  </a:cubicBezTo>
                  <a:cubicBezTo>
                    <a:pt x="3382" y="7632"/>
                    <a:pt x="3320" y="7632"/>
                    <a:pt x="3289" y="7632"/>
                  </a:cubicBezTo>
                  <a:cubicBezTo>
                    <a:pt x="3227" y="7632"/>
                    <a:pt x="3134" y="7632"/>
                    <a:pt x="3072" y="7601"/>
                  </a:cubicBezTo>
                  <a:cubicBezTo>
                    <a:pt x="2979" y="7601"/>
                    <a:pt x="2917" y="7601"/>
                    <a:pt x="2855" y="7601"/>
                  </a:cubicBezTo>
                  <a:cubicBezTo>
                    <a:pt x="2793" y="7601"/>
                    <a:pt x="2762" y="7601"/>
                    <a:pt x="2700" y="7601"/>
                  </a:cubicBezTo>
                  <a:cubicBezTo>
                    <a:pt x="2638" y="7601"/>
                    <a:pt x="2607" y="7601"/>
                    <a:pt x="2545" y="7601"/>
                  </a:cubicBezTo>
                  <a:cubicBezTo>
                    <a:pt x="2514" y="7601"/>
                    <a:pt x="2483" y="7601"/>
                    <a:pt x="2420" y="7601"/>
                  </a:cubicBezTo>
                  <a:cubicBezTo>
                    <a:pt x="2296" y="7632"/>
                    <a:pt x="2172" y="7632"/>
                    <a:pt x="2079" y="7632"/>
                  </a:cubicBezTo>
                  <a:cubicBezTo>
                    <a:pt x="2048" y="7663"/>
                    <a:pt x="2017" y="7663"/>
                    <a:pt x="2017" y="7663"/>
                  </a:cubicBezTo>
                  <a:cubicBezTo>
                    <a:pt x="1862" y="7663"/>
                    <a:pt x="1738" y="7694"/>
                    <a:pt x="1614" y="7725"/>
                  </a:cubicBezTo>
                  <a:cubicBezTo>
                    <a:pt x="1583" y="7725"/>
                    <a:pt x="1583" y="7725"/>
                    <a:pt x="1583" y="7725"/>
                  </a:cubicBezTo>
                  <a:cubicBezTo>
                    <a:pt x="1459" y="7787"/>
                    <a:pt x="1304" y="7818"/>
                    <a:pt x="1180" y="7849"/>
                  </a:cubicBezTo>
                  <a:cubicBezTo>
                    <a:pt x="1180" y="7849"/>
                    <a:pt x="1149" y="7880"/>
                    <a:pt x="1149" y="7880"/>
                  </a:cubicBezTo>
                  <a:cubicBezTo>
                    <a:pt x="1025" y="7911"/>
                    <a:pt x="900" y="7973"/>
                    <a:pt x="807" y="8004"/>
                  </a:cubicBezTo>
                  <a:cubicBezTo>
                    <a:pt x="776" y="8035"/>
                    <a:pt x="745" y="8035"/>
                    <a:pt x="714" y="8066"/>
                  </a:cubicBezTo>
                  <a:cubicBezTo>
                    <a:pt x="621" y="8097"/>
                    <a:pt x="528" y="8159"/>
                    <a:pt x="435" y="8190"/>
                  </a:cubicBezTo>
                  <a:cubicBezTo>
                    <a:pt x="373" y="8222"/>
                    <a:pt x="342" y="8253"/>
                    <a:pt x="280" y="8284"/>
                  </a:cubicBezTo>
                  <a:cubicBezTo>
                    <a:pt x="218" y="8315"/>
                    <a:pt x="156" y="8377"/>
                    <a:pt x="94" y="8408"/>
                  </a:cubicBezTo>
                  <a:cubicBezTo>
                    <a:pt x="63" y="8439"/>
                    <a:pt x="32" y="8439"/>
                    <a:pt x="1" y="8470"/>
                  </a:cubicBezTo>
                  <a:cubicBezTo>
                    <a:pt x="342" y="5709"/>
                    <a:pt x="2017" y="2545"/>
                    <a:pt x="4561" y="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406650" y="2384800"/>
              <a:ext cx="677075" cy="339700"/>
            </a:xfrm>
            <a:custGeom>
              <a:avLst/>
              <a:gdLst/>
              <a:ahLst/>
              <a:cxnLst/>
              <a:rect l="l" t="t" r="r" b="b"/>
              <a:pathLst>
                <a:path w="27083" h="13588" fill="none" extrusionOk="0">
                  <a:moveTo>
                    <a:pt x="25842" y="2451"/>
                  </a:moveTo>
                  <a:cubicBezTo>
                    <a:pt x="25842" y="2513"/>
                    <a:pt x="25811" y="2575"/>
                    <a:pt x="25780" y="2637"/>
                  </a:cubicBezTo>
                  <a:cubicBezTo>
                    <a:pt x="25749" y="2730"/>
                    <a:pt x="25749" y="2792"/>
                    <a:pt x="25718" y="2885"/>
                  </a:cubicBezTo>
                  <a:cubicBezTo>
                    <a:pt x="25687" y="2947"/>
                    <a:pt x="25687" y="3010"/>
                    <a:pt x="25656" y="3072"/>
                  </a:cubicBezTo>
                  <a:cubicBezTo>
                    <a:pt x="25656" y="3134"/>
                    <a:pt x="25624" y="3227"/>
                    <a:pt x="25593" y="3289"/>
                  </a:cubicBezTo>
                  <a:cubicBezTo>
                    <a:pt x="25593" y="3351"/>
                    <a:pt x="25593" y="3413"/>
                    <a:pt x="25562" y="3506"/>
                  </a:cubicBezTo>
                  <a:cubicBezTo>
                    <a:pt x="25562" y="3506"/>
                    <a:pt x="25562" y="3537"/>
                    <a:pt x="25562" y="3568"/>
                  </a:cubicBezTo>
                  <a:cubicBezTo>
                    <a:pt x="24601" y="3289"/>
                    <a:pt x="23577" y="3165"/>
                    <a:pt x="22491" y="3165"/>
                  </a:cubicBezTo>
                  <a:cubicBezTo>
                    <a:pt x="16349" y="3196"/>
                    <a:pt x="8594" y="7166"/>
                    <a:pt x="2265" y="13588"/>
                  </a:cubicBezTo>
                  <a:lnTo>
                    <a:pt x="1" y="11323"/>
                  </a:lnTo>
                  <a:lnTo>
                    <a:pt x="1" y="11323"/>
                  </a:lnTo>
                  <a:cubicBezTo>
                    <a:pt x="7012" y="4281"/>
                    <a:pt x="15418" y="31"/>
                    <a:pt x="22522" y="0"/>
                  </a:cubicBezTo>
                  <a:cubicBezTo>
                    <a:pt x="24166" y="0"/>
                    <a:pt x="25718" y="249"/>
                    <a:pt x="27083" y="714"/>
                  </a:cubicBezTo>
                  <a:cubicBezTo>
                    <a:pt x="27083" y="714"/>
                    <a:pt x="27083" y="714"/>
                    <a:pt x="27051" y="745"/>
                  </a:cubicBezTo>
                  <a:cubicBezTo>
                    <a:pt x="27020" y="776"/>
                    <a:pt x="26958" y="838"/>
                    <a:pt x="26927" y="869"/>
                  </a:cubicBezTo>
                  <a:cubicBezTo>
                    <a:pt x="26865" y="931"/>
                    <a:pt x="26803" y="993"/>
                    <a:pt x="26772" y="1024"/>
                  </a:cubicBezTo>
                  <a:cubicBezTo>
                    <a:pt x="26710" y="1086"/>
                    <a:pt x="26679" y="1148"/>
                    <a:pt x="26617" y="1179"/>
                  </a:cubicBezTo>
                  <a:cubicBezTo>
                    <a:pt x="26586" y="1241"/>
                    <a:pt x="26524" y="1303"/>
                    <a:pt x="26493" y="1365"/>
                  </a:cubicBezTo>
                  <a:cubicBezTo>
                    <a:pt x="26462" y="1427"/>
                    <a:pt x="26400" y="1458"/>
                    <a:pt x="26369" y="1520"/>
                  </a:cubicBezTo>
                  <a:cubicBezTo>
                    <a:pt x="26338" y="1583"/>
                    <a:pt x="26276" y="1645"/>
                    <a:pt x="26245" y="1707"/>
                  </a:cubicBezTo>
                  <a:cubicBezTo>
                    <a:pt x="26214" y="1769"/>
                    <a:pt x="26183" y="1831"/>
                    <a:pt x="26152" y="1862"/>
                  </a:cubicBezTo>
                  <a:cubicBezTo>
                    <a:pt x="26121" y="1955"/>
                    <a:pt x="26059" y="2017"/>
                    <a:pt x="26028" y="2079"/>
                  </a:cubicBezTo>
                  <a:cubicBezTo>
                    <a:pt x="25997" y="2141"/>
                    <a:pt x="25966" y="2203"/>
                    <a:pt x="25935" y="2265"/>
                  </a:cubicBezTo>
                  <a:cubicBezTo>
                    <a:pt x="25904" y="2327"/>
                    <a:pt x="25873" y="2389"/>
                    <a:pt x="25842" y="245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934025" y="2567825"/>
              <a:ext cx="380025" cy="680175"/>
            </a:xfrm>
            <a:custGeom>
              <a:avLst/>
              <a:gdLst/>
              <a:ahLst/>
              <a:cxnLst/>
              <a:rect l="l" t="t" r="r" b="b"/>
              <a:pathLst>
                <a:path w="15201" h="27207" fill="none" extrusionOk="0">
                  <a:moveTo>
                    <a:pt x="2234" y="27206"/>
                  </a:moveTo>
                  <a:lnTo>
                    <a:pt x="2234" y="27206"/>
                  </a:lnTo>
                  <a:lnTo>
                    <a:pt x="0" y="24942"/>
                  </a:lnTo>
                  <a:cubicBezTo>
                    <a:pt x="7601" y="17279"/>
                    <a:pt x="11602" y="7756"/>
                    <a:pt x="9834" y="1552"/>
                  </a:cubicBezTo>
                  <a:cubicBezTo>
                    <a:pt x="9865" y="1552"/>
                    <a:pt x="9896" y="1552"/>
                    <a:pt x="9896" y="1552"/>
                  </a:cubicBezTo>
                  <a:cubicBezTo>
                    <a:pt x="9958" y="1552"/>
                    <a:pt x="10051" y="1521"/>
                    <a:pt x="10113" y="1521"/>
                  </a:cubicBezTo>
                  <a:cubicBezTo>
                    <a:pt x="10175" y="1490"/>
                    <a:pt x="10268" y="1490"/>
                    <a:pt x="10330" y="1458"/>
                  </a:cubicBezTo>
                  <a:cubicBezTo>
                    <a:pt x="10393" y="1458"/>
                    <a:pt x="10455" y="1427"/>
                    <a:pt x="10517" y="1396"/>
                  </a:cubicBezTo>
                  <a:cubicBezTo>
                    <a:pt x="10610" y="1396"/>
                    <a:pt x="10672" y="1365"/>
                    <a:pt x="10734" y="1334"/>
                  </a:cubicBezTo>
                  <a:cubicBezTo>
                    <a:pt x="10796" y="1303"/>
                    <a:pt x="10858" y="1272"/>
                    <a:pt x="10920" y="1272"/>
                  </a:cubicBezTo>
                  <a:cubicBezTo>
                    <a:pt x="11013" y="1241"/>
                    <a:pt x="11075" y="1210"/>
                    <a:pt x="11137" y="1179"/>
                  </a:cubicBezTo>
                  <a:cubicBezTo>
                    <a:pt x="11199" y="1148"/>
                    <a:pt x="11261" y="1117"/>
                    <a:pt x="11323" y="1086"/>
                  </a:cubicBezTo>
                  <a:cubicBezTo>
                    <a:pt x="11385" y="1055"/>
                    <a:pt x="11447" y="993"/>
                    <a:pt x="11509" y="962"/>
                  </a:cubicBezTo>
                  <a:cubicBezTo>
                    <a:pt x="11571" y="931"/>
                    <a:pt x="11633" y="900"/>
                    <a:pt x="11695" y="869"/>
                  </a:cubicBezTo>
                  <a:cubicBezTo>
                    <a:pt x="11757" y="838"/>
                    <a:pt x="11820" y="776"/>
                    <a:pt x="11882" y="745"/>
                  </a:cubicBezTo>
                  <a:cubicBezTo>
                    <a:pt x="11913" y="714"/>
                    <a:pt x="11975" y="652"/>
                    <a:pt x="12037" y="621"/>
                  </a:cubicBezTo>
                  <a:cubicBezTo>
                    <a:pt x="12099" y="590"/>
                    <a:pt x="12161" y="528"/>
                    <a:pt x="12192" y="466"/>
                  </a:cubicBezTo>
                  <a:cubicBezTo>
                    <a:pt x="12254" y="435"/>
                    <a:pt x="12316" y="404"/>
                    <a:pt x="12347" y="342"/>
                  </a:cubicBezTo>
                  <a:cubicBezTo>
                    <a:pt x="12409" y="311"/>
                    <a:pt x="12471" y="249"/>
                    <a:pt x="12502" y="187"/>
                  </a:cubicBezTo>
                  <a:cubicBezTo>
                    <a:pt x="12564" y="156"/>
                    <a:pt x="12595" y="94"/>
                    <a:pt x="12657" y="63"/>
                  </a:cubicBezTo>
                  <a:cubicBezTo>
                    <a:pt x="12657" y="32"/>
                    <a:pt x="12657" y="32"/>
                    <a:pt x="12688" y="0"/>
                  </a:cubicBezTo>
                  <a:cubicBezTo>
                    <a:pt x="15201" y="7291"/>
                    <a:pt x="10920" y="18458"/>
                    <a:pt x="2234" y="27206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258975" y="2411175"/>
              <a:ext cx="210975" cy="146600"/>
            </a:xfrm>
            <a:custGeom>
              <a:avLst/>
              <a:gdLst/>
              <a:ahLst/>
              <a:cxnLst/>
              <a:rect l="l" t="t" r="r" b="b"/>
              <a:pathLst>
                <a:path w="8439" h="5864" fill="none" extrusionOk="0">
                  <a:moveTo>
                    <a:pt x="0" y="5863"/>
                  </a:moveTo>
                  <a:cubicBezTo>
                    <a:pt x="31" y="5832"/>
                    <a:pt x="62" y="5801"/>
                    <a:pt x="93" y="5739"/>
                  </a:cubicBezTo>
                  <a:cubicBezTo>
                    <a:pt x="124" y="5708"/>
                    <a:pt x="124" y="5677"/>
                    <a:pt x="155" y="5646"/>
                  </a:cubicBezTo>
                  <a:cubicBezTo>
                    <a:pt x="217" y="5553"/>
                    <a:pt x="280" y="5429"/>
                    <a:pt x="311" y="5336"/>
                  </a:cubicBezTo>
                  <a:cubicBezTo>
                    <a:pt x="342" y="5336"/>
                    <a:pt x="342" y="5305"/>
                    <a:pt x="342" y="5274"/>
                  </a:cubicBezTo>
                  <a:cubicBezTo>
                    <a:pt x="404" y="5150"/>
                    <a:pt x="466" y="5026"/>
                    <a:pt x="528" y="4902"/>
                  </a:cubicBezTo>
                  <a:cubicBezTo>
                    <a:pt x="528" y="4871"/>
                    <a:pt x="559" y="4839"/>
                    <a:pt x="559" y="4808"/>
                  </a:cubicBezTo>
                  <a:cubicBezTo>
                    <a:pt x="590" y="4715"/>
                    <a:pt x="621" y="4622"/>
                    <a:pt x="652" y="4529"/>
                  </a:cubicBezTo>
                  <a:cubicBezTo>
                    <a:pt x="683" y="4498"/>
                    <a:pt x="683" y="4436"/>
                    <a:pt x="683" y="4405"/>
                  </a:cubicBezTo>
                  <a:cubicBezTo>
                    <a:pt x="714" y="4312"/>
                    <a:pt x="745" y="4219"/>
                    <a:pt x="745" y="4126"/>
                  </a:cubicBezTo>
                  <a:cubicBezTo>
                    <a:pt x="776" y="4095"/>
                    <a:pt x="776" y="4033"/>
                    <a:pt x="776" y="3971"/>
                  </a:cubicBezTo>
                  <a:cubicBezTo>
                    <a:pt x="807" y="3878"/>
                    <a:pt x="807" y="3785"/>
                    <a:pt x="838" y="3692"/>
                  </a:cubicBezTo>
                  <a:cubicBezTo>
                    <a:pt x="838" y="3661"/>
                    <a:pt x="838" y="3630"/>
                    <a:pt x="838" y="3568"/>
                  </a:cubicBezTo>
                  <a:cubicBezTo>
                    <a:pt x="869" y="3444"/>
                    <a:pt x="869" y="3288"/>
                    <a:pt x="869" y="3164"/>
                  </a:cubicBezTo>
                  <a:cubicBezTo>
                    <a:pt x="869" y="2947"/>
                    <a:pt x="838" y="2730"/>
                    <a:pt x="807" y="2544"/>
                  </a:cubicBezTo>
                  <a:cubicBezTo>
                    <a:pt x="807" y="2513"/>
                    <a:pt x="807" y="2482"/>
                    <a:pt x="807" y="2451"/>
                  </a:cubicBezTo>
                  <a:cubicBezTo>
                    <a:pt x="2141" y="2048"/>
                    <a:pt x="2699" y="2110"/>
                    <a:pt x="4809" y="0"/>
                  </a:cubicBezTo>
                  <a:lnTo>
                    <a:pt x="8438" y="1272"/>
                  </a:lnTo>
                  <a:cubicBezTo>
                    <a:pt x="5925" y="3816"/>
                    <a:pt x="2761" y="5522"/>
                    <a:pt x="0" y="5863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071300" y="2404950"/>
              <a:ext cx="173725" cy="174525"/>
            </a:xfrm>
            <a:custGeom>
              <a:avLst/>
              <a:gdLst/>
              <a:ahLst/>
              <a:cxnLst/>
              <a:rect l="l" t="t" r="r" b="b"/>
              <a:pathLst>
                <a:path w="6949" h="6981" fill="none" extrusionOk="0">
                  <a:moveTo>
                    <a:pt x="4902" y="3755"/>
                  </a:moveTo>
                  <a:cubicBezTo>
                    <a:pt x="4871" y="3817"/>
                    <a:pt x="4871" y="3879"/>
                    <a:pt x="4839" y="3941"/>
                  </a:cubicBezTo>
                  <a:cubicBezTo>
                    <a:pt x="4839" y="3972"/>
                    <a:pt x="4808" y="4003"/>
                    <a:pt x="4808" y="4034"/>
                  </a:cubicBezTo>
                  <a:cubicBezTo>
                    <a:pt x="4777" y="4096"/>
                    <a:pt x="4746" y="4158"/>
                    <a:pt x="4715" y="4220"/>
                  </a:cubicBezTo>
                  <a:cubicBezTo>
                    <a:pt x="4715" y="4251"/>
                    <a:pt x="4684" y="4251"/>
                    <a:pt x="4684" y="4282"/>
                  </a:cubicBezTo>
                  <a:cubicBezTo>
                    <a:pt x="4622" y="4375"/>
                    <a:pt x="4560" y="4437"/>
                    <a:pt x="4498" y="4499"/>
                  </a:cubicBezTo>
                  <a:cubicBezTo>
                    <a:pt x="4436" y="4592"/>
                    <a:pt x="4343" y="4623"/>
                    <a:pt x="4281" y="4685"/>
                  </a:cubicBezTo>
                  <a:cubicBezTo>
                    <a:pt x="4250" y="4685"/>
                    <a:pt x="4250" y="4716"/>
                    <a:pt x="4250" y="4716"/>
                  </a:cubicBezTo>
                  <a:cubicBezTo>
                    <a:pt x="4002" y="4840"/>
                    <a:pt x="3754" y="4933"/>
                    <a:pt x="3475" y="4933"/>
                  </a:cubicBezTo>
                  <a:lnTo>
                    <a:pt x="3475" y="4933"/>
                  </a:lnTo>
                  <a:cubicBezTo>
                    <a:pt x="3195" y="4933"/>
                    <a:pt x="2947" y="4840"/>
                    <a:pt x="2730" y="4716"/>
                  </a:cubicBezTo>
                  <a:cubicBezTo>
                    <a:pt x="2699" y="4716"/>
                    <a:pt x="2699" y="4716"/>
                    <a:pt x="2668" y="4685"/>
                  </a:cubicBezTo>
                  <a:cubicBezTo>
                    <a:pt x="2606" y="4654"/>
                    <a:pt x="2513" y="4592"/>
                    <a:pt x="2451" y="4530"/>
                  </a:cubicBezTo>
                  <a:cubicBezTo>
                    <a:pt x="2172" y="4251"/>
                    <a:pt x="2017" y="3879"/>
                    <a:pt x="2017" y="3506"/>
                  </a:cubicBezTo>
                  <a:cubicBezTo>
                    <a:pt x="2017" y="3103"/>
                    <a:pt x="2172" y="2762"/>
                    <a:pt x="2451" y="2483"/>
                  </a:cubicBezTo>
                  <a:cubicBezTo>
                    <a:pt x="2978" y="1924"/>
                    <a:pt x="3940" y="1924"/>
                    <a:pt x="4498" y="2483"/>
                  </a:cubicBezTo>
                  <a:cubicBezTo>
                    <a:pt x="4560" y="2545"/>
                    <a:pt x="4622" y="2607"/>
                    <a:pt x="4684" y="2700"/>
                  </a:cubicBezTo>
                  <a:cubicBezTo>
                    <a:pt x="4684" y="2700"/>
                    <a:pt x="4684" y="2731"/>
                    <a:pt x="4715" y="2762"/>
                  </a:cubicBezTo>
                  <a:cubicBezTo>
                    <a:pt x="4746" y="2824"/>
                    <a:pt x="4777" y="2886"/>
                    <a:pt x="4808" y="2948"/>
                  </a:cubicBezTo>
                  <a:cubicBezTo>
                    <a:pt x="4808" y="2979"/>
                    <a:pt x="4808" y="3010"/>
                    <a:pt x="4839" y="3041"/>
                  </a:cubicBezTo>
                  <a:cubicBezTo>
                    <a:pt x="4839" y="3103"/>
                    <a:pt x="4871" y="3165"/>
                    <a:pt x="4902" y="3196"/>
                  </a:cubicBezTo>
                  <a:cubicBezTo>
                    <a:pt x="4933" y="3382"/>
                    <a:pt x="4933" y="3568"/>
                    <a:pt x="4902" y="3755"/>
                  </a:cubicBezTo>
                  <a:close/>
                  <a:moveTo>
                    <a:pt x="6887" y="2793"/>
                  </a:moveTo>
                  <a:cubicBezTo>
                    <a:pt x="6608" y="1428"/>
                    <a:pt x="5522" y="342"/>
                    <a:pt x="4157" y="94"/>
                  </a:cubicBezTo>
                  <a:lnTo>
                    <a:pt x="4157" y="94"/>
                  </a:lnTo>
                  <a:cubicBezTo>
                    <a:pt x="3940" y="32"/>
                    <a:pt x="3692" y="1"/>
                    <a:pt x="3475" y="1"/>
                  </a:cubicBezTo>
                  <a:cubicBezTo>
                    <a:pt x="1644" y="32"/>
                    <a:pt x="124" y="1428"/>
                    <a:pt x="0" y="3227"/>
                  </a:cubicBezTo>
                  <a:lnTo>
                    <a:pt x="0" y="3258"/>
                  </a:lnTo>
                  <a:cubicBezTo>
                    <a:pt x="0" y="3320"/>
                    <a:pt x="0" y="3413"/>
                    <a:pt x="0" y="3506"/>
                  </a:cubicBezTo>
                  <a:cubicBezTo>
                    <a:pt x="0" y="5430"/>
                    <a:pt x="1551" y="6981"/>
                    <a:pt x="3475" y="6950"/>
                  </a:cubicBezTo>
                  <a:cubicBezTo>
                    <a:pt x="3568" y="6950"/>
                    <a:pt x="3661" y="6950"/>
                    <a:pt x="3754" y="6950"/>
                  </a:cubicBezTo>
                  <a:cubicBezTo>
                    <a:pt x="5553" y="6795"/>
                    <a:pt x="6949" y="5275"/>
                    <a:pt x="6949" y="3475"/>
                  </a:cubicBezTo>
                  <a:cubicBezTo>
                    <a:pt x="6949" y="3258"/>
                    <a:pt x="6918" y="3010"/>
                    <a:pt x="6887" y="2793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27;p2"/>
          <p:cNvGrpSpPr/>
          <p:nvPr/>
        </p:nvGrpSpPr>
        <p:grpSpPr>
          <a:xfrm>
            <a:off x="1574915" y="3856101"/>
            <a:ext cx="791311" cy="973629"/>
            <a:chOff x="4002700" y="246650"/>
            <a:chExt cx="703450" cy="865525"/>
          </a:xfrm>
        </p:grpSpPr>
        <p:sp>
          <p:nvSpPr>
            <p:cNvPr id="28" name="Google Shape;28;p2"/>
            <p:cNvSpPr/>
            <p:nvPr/>
          </p:nvSpPr>
          <p:spPr>
            <a:xfrm>
              <a:off x="4118250" y="500250"/>
              <a:ext cx="472325" cy="448275"/>
            </a:xfrm>
            <a:custGeom>
              <a:avLst/>
              <a:gdLst/>
              <a:ahLst/>
              <a:cxnLst/>
              <a:rect l="l" t="t" r="r" b="b"/>
              <a:pathLst>
                <a:path w="18893" h="17931" fill="none" extrusionOk="0">
                  <a:moveTo>
                    <a:pt x="6143" y="17931"/>
                  </a:moveTo>
                  <a:lnTo>
                    <a:pt x="1" y="7507"/>
                  </a:lnTo>
                  <a:lnTo>
                    <a:pt x="12751" y="0"/>
                  </a:lnTo>
                  <a:lnTo>
                    <a:pt x="18893" y="10423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111275" y="356000"/>
              <a:ext cx="107825" cy="93075"/>
            </a:xfrm>
            <a:custGeom>
              <a:avLst/>
              <a:gdLst/>
              <a:ahLst/>
              <a:cxnLst/>
              <a:rect l="l" t="t" r="r" b="b"/>
              <a:pathLst>
                <a:path w="4313" h="3723" fill="none" extrusionOk="0">
                  <a:moveTo>
                    <a:pt x="1" y="1924"/>
                  </a:moveTo>
                  <a:lnTo>
                    <a:pt x="3258" y="0"/>
                  </a:lnTo>
                  <a:lnTo>
                    <a:pt x="4313" y="1800"/>
                  </a:lnTo>
                  <a:lnTo>
                    <a:pt x="1056" y="3723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176425" y="598725"/>
              <a:ext cx="345150" cy="232700"/>
            </a:xfrm>
            <a:custGeom>
              <a:avLst/>
              <a:gdLst/>
              <a:ahLst/>
              <a:cxnLst/>
              <a:rect l="l" t="t" r="r" b="b"/>
              <a:pathLst>
                <a:path w="13806" h="9308" fill="none" extrusionOk="0">
                  <a:moveTo>
                    <a:pt x="1" y="7508"/>
                  </a:moveTo>
                  <a:lnTo>
                    <a:pt x="12750" y="1"/>
                  </a:lnTo>
                  <a:lnTo>
                    <a:pt x="13805" y="1800"/>
                  </a:lnTo>
                  <a:lnTo>
                    <a:pt x="1055" y="9307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002700" y="337375"/>
              <a:ext cx="450625" cy="344375"/>
            </a:xfrm>
            <a:custGeom>
              <a:avLst/>
              <a:gdLst/>
              <a:ahLst/>
              <a:cxnLst/>
              <a:rect l="l" t="t" r="r" b="b"/>
              <a:pathLst>
                <a:path w="18025" h="13775" fill="none" extrusionOk="0">
                  <a:moveTo>
                    <a:pt x="373" y="10114"/>
                  </a:moveTo>
                  <a:cubicBezTo>
                    <a:pt x="1" y="9462"/>
                    <a:pt x="156" y="8656"/>
                    <a:pt x="714" y="8315"/>
                  </a:cubicBezTo>
                  <a:lnTo>
                    <a:pt x="14302" y="342"/>
                  </a:lnTo>
                  <a:cubicBezTo>
                    <a:pt x="14860" y="1"/>
                    <a:pt x="15667" y="249"/>
                    <a:pt x="16039" y="900"/>
                  </a:cubicBezTo>
                  <a:lnTo>
                    <a:pt x="17652" y="3661"/>
                  </a:lnTo>
                  <a:cubicBezTo>
                    <a:pt x="18024" y="4313"/>
                    <a:pt x="17869" y="5119"/>
                    <a:pt x="17311" y="5461"/>
                  </a:cubicBezTo>
                  <a:lnTo>
                    <a:pt x="3723" y="13433"/>
                  </a:lnTo>
                  <a:cubicBezTo>
                    <a:pt x="3165" y="13774"/>
                    <a:pt x="2358" y="13526"/>
                    <a:pt x="1986" y="1287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255525" y="767800"/>
              <a:ext cx="450625" cy="344375"/>
            </a:xfrm>
            <a:custGeom>
              <a:avLst/>
              <a:gdLst/>
              <a:ahLst/>
              <a:cxnLst/>
              <a:rect l="l" t="t" r="r" b="b"/>
              <a:pathLst>
                <a:path w="18025" h="13775" fill="none" extrusionOk="0">
                  <a:moveTo>
                    <a:pt x="17652" y="3630"/>
                  </a:moveTo>
                  <a:cubicBezTo>
                    <a:pt x="18024" y="4282"/>
                    <a:pt x="17869" y="5088"/>
                    <a:pt x="17311" y="5429"/>
                  </a:cubicBezTo>
                  <a:lnTo>
                    <a:pt x="3723" y="13433"/>
                  </a:lnTo>
                  <a:cubicBezTo>
                    <a:pt x="3165" y="13774"/>
                    <a:pt x="2358" y="13495"/>
                    <a:pt x="1986" y="12844"/>
                  </a:cubicBezTo>
                  <a:lnTo>
                    <a:pt x="373" y="10114"/>
                  </a:lnTo>
                  <a:cubicBezTo>
                    <a:pt x="1" y="9462"/>
                    <a:pt x="156" y="8656"/>
                    <a:pt x="714" y="8314"/>
                  </a:cubicBezTo>
                  <a:lnTo>
                    <a:pt x="14302" y="311"/>
                  </a:lnTo>
                  <a:cubicBezTo>
                    <a:pt x="14860" y="1"/>
                    <a:pt x="15667" y="249"/>
                    <a:pt x="16039" y="9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120600" y="259825"/>
              <a:ext cx="65925" cy="86100"/>
            </a:xfrm>
            <a:custGeom>
              <a:avLst/>
              <a:gdLst/>
              <a:ahLst/>
              <a:cxnLst/>
              <a:rect l="l" t="t" r="r" b="b"/>
              <a:pathLst>
                <a:path w="2637" h="3444" fill="none" extrusionOk="0">
                  <a:moveTo>
                    <a:pt x="0" y="559"/>
                  </a:moveTo>
                  <a:lnTo>
                    <a:pt x="1675" y="3444"/>
                  </a:lnTo>
                  <a:lnTo>
                    <a:pt x="2637" y="2886"/>
                  </a:lnTo>
                  <a:lnTo>
                    <a:pt x="931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062425" y="293950"/>
              <a:ext cx="66725" cy="86100"/>
            </a:xfrm>
            <a:custGeom>
              <a:avLst/>
              <a:gdLst/>
              <a:ahLst/>
              <a:cxnLst/>
              <a:rect l="l" t="t" r="r" b="b"/>
              <a:pathLst>
                <a:path w="2669" h="3444" fill="none" extrusionOk="0">
                  <a:moveTo>
                    <a:pt x="0" y="559"/>
                  </a:moveTo>
                  <a:lnTo>
                    <a:pt x="1676" y="3444"/>
                  </a:lnTo>
                  <a:lnTo>
                    <a:pt x="2668" y="2886"/>
                  </a:lnTo>
                  <a:lnTo>
                    <a:pt x="962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086475" y="273775"/>
              <a:ext cx="76025" cy="92325"/>
            </a:xfrm>
            <a:custGeom>
              <a:avLst/>
              <a:gdLst/>
              <a:ahLst/>
              <a:cxnLst/>
              <a:rect l="l" t="t" r="r" b="b"/>
              <a:pathLst>
                <a:path w="3041" h="3693" fill="none" extrusionOk="0">
                  <a:moveTo>
                    <a:pt x="0" y="808"/>
                  </a:moveTo>
                  <a:lnTo>
                    <a:pt x="1706" y="3693"/>
                  </a:lnTo>
                  <a:lnTo>
                    <a:pt x="3040" y="2886"/>
                  </a:lnTo>
                  <a:lnTo>
                    <a:pt x="1365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143850" y="246650"/>
              <a:ext cx="64400" cy="85325"/>
            </a:xfrm>
            <a:custGeom>
              <a:avLst/>
              <a:gdLst/>
              <a:ahLst/>
              <a:cxnLst/>
              <a:rect l="l" t="t" r="r" b="b"/>
              <a:pathLst>
                <a:path w="2576" h="3413" fill="none" extrusionOk="0">
                  <a:moveTo>
                    <a:pt x="1" y="528"/>
                  </a:moveTo>
                  <a:lnTo>
                    <a:pt x="1707" y="3413"/>
                  </a:lnTo>
                  <a:lnTo>
                    <a:pt x="2482" y="2978"/>
                  </a:lnTo>
                  <a:lnTo>
                    <a:pt x="2575" y="2885"/>
                  </a:lnTo>
                  <a:lnTo>
                    <a:pt x="900" y="0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036825" y="307900"/>
              <a:ext cx="67500" cy="86900"/>
            </a:xfrm>
            <a:custGeom>
              <a:avLst/>
              <a:gdLst/>
              <a:ahLst/>
              <a:cxnLst/>
              <a:rect l="l" t="t" r="r" b="b"/>
              <a:pathLst>
                <a:path w="2700" h="3476" fill="none" extrusionOk="0">
                  <a:moveTo>
                    <a:pt x="1" y="621"/>
                  </a:moveTo>
                  <a:lnTo>
                    <a:pt x="1707" y="3475"/>
                  </a:lnTo>
                  <a:lnTo>
                    <a:pt x="1831" y="3413"/>
                  </a:lnTo>
                  <a:lnTo>
                    <a:pt x="2700" y="2886"/>
                  </a:lnTo>
                  <a:lnTo>
                    <a:pt x="1024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" name="Google Shape;38;p2"/>
          <p:cNvSpPr/>
          <p:nvPr/>
        </p:nvSpPr>
        <p:spPr>
          <a:xfrm>
            <a:off x="3921388" y="269195"/>
            <a:ext cx="679871" cy="739685"/>
          </a:xfrm>
          <a:custGeom>
            <a:avLst/>
            <a:gdLst/>
            <a:ahLst/>
            <a:cxnLst/>
            <a:rect l="l" t="t" r="r" b="b"/>
            <a:pathLst>
              <a:path w="22926" h="24943" fill="none" extrusionOk="0">
                <a:moveTo>
                  <a:pt x="16566" y="7291"/>
                </a:moveTo>
                <a:cubicBezTo>
                  <a:pt x="16380" y="8035"/>
                  <a:pt x="15232" y="7663"/>
                  <a:pt x="15418" y="6919"/>
                </a:cubicBezTo>
                <a:cubicBezTo>
                  <a:pt x="15697" y="5895"/>
                  <a:pt x="14922" y="4437"/>
                  <a:pt x="14022" y="3941"/>
                </a:cubicBezTo>
                <a:cubicBezTo>
                  <a:pt x="13339" y="3568"/>
                  <a:pt x="13991" y="2545"/>
                  <a:pt x="14673" y="2917"/>
                </a:cubicBezTo>
                <a:cubicBezTo>
                  <a:pt x="16038" y="3692"/>
                  <a:pt x="16969" y="5771"/>
                  <a:pt x="16566" y="7291"/>
                </a:cubicBezTo>
                <a:close/>
                <a:moveTo>
                  <a:pt x="21901" y="14612"/>
                </a:moveTo>
                <a:cubicBezTo>
                  <a:pt x="21250" y="12937"/>
                  <a:pt x="20350" y="11262"/>
                  <a:pt x="19047" y="9307"/>
                </a:cubicBezTo>
                <a:lnTo>
                  <a:pt x="18985" y="9214"/>
                </a:lnTo>
                <a:cubicBezTo>
                  <a:pt x="18923" y="9121"/>
                  <a:pt x="18830" y="8997"/>
                  <a:pt x="18799" y="8873"/>
                </a:cubicBezTo>
                <a:lnTo>
                  <a:pt x="18799" y="8780"/>
                </a:lnTo>
                <a:cubicBezTo>
                  <a:pt x="18737" y="8284"/>
                  <a:pt x="18644" y="7787"/>
                  <a:pt x="18675" y="7260"/>
                </a:cubicBezTo>
                <a:cubicBezTo>
                  <a:pt x="18799" y="5181"/>
                  <a:pt x="18086" y="3289"/>
                  <a:pt x="16597" y="1676"/>
                </a:cubicBezTo>
                <a:cubicBezTo>
                  <a:pt x="15325" y="342"/>
                  <a:pt x="13433" y="1"/>
                  <a:pt x="11478" y="745"/>
                </a:cubicBezTo>
                <a:cubicBezTo>
                  <a:pt x="10206" y="1242"/>
                  <a:pt x="9152" y="2141"/>
                  <a:pt x="8314" y="3382"/>
                </a:cubicBezTo>
                <a:cubicBezTo>
                  <a:pt x="7569" y="4499"/>
                  <a:pt x="6515" y="5150"/>
                  <a:pt x="5150" y="5367"/>
                </a:cubicBezTo>
                <a:cubicBezTo>
                  <a:pt x="4374" y="5523"/>
                  <a:pt x="3661" y="5740"/>
                  <a:pt x="2916" y="6112"/>
                </a:cubicBezTo>
                <a:cubicBezTo>
                  <a:pt x="1148" y="7012"/>
                  <a:pt x="0" y="8811"/>
                  <a:pt x="0" y="10548"/>
                </a:cubicBezTo>
                <a:cubicBezTo>
                  <a:pt x="0" y="11448"/>
                  <a:pt x="279" y="12316"/>
                  <a:pt x="869" y="13247"/>
                </a:cubicBezTo>
                <a:cubicBezTo>
                  <a:pt x="1799" y="14767"/>
                  <a:pt x="3009" y="15791"/>
                  <a:pt x="4591" y="16380"/>
                </a:cubicBezTo>
                <a:cubicBezTo>
                  <a:pt x="4778" y="16442"/>
                  <a:pt x="4964" y="16535"/>
                  <a:pt x="5181" y="16628"/>
                </a:cubicBezTo>
                <a:lnTo>
                  <a:pt x="5367" y="16721"/>
                </a:lnTo>
                <a:cubicBezTo>
                  <a:pt x="5708" y="16907"/>
                  <a:pt x="5987" y="17156"/>
                  <a:pt x="6174" y="17497"/>
                </a:cubicBezTo>
                <a:cubicBezTo>
                  <a:pt x="6453" y="17962"/>
                  <a:pt x="8438" y="20754"/>
                  <a:pt x="9245" y="21685"/>
                </a:cubicBezTo>
                <a:cubicBezTo>
                  <a:pt x="10113" y="22740"/>
                  <a:pt x="11044" y="23515"/>
                  <a:pt x="12037" y="24135"/>
                </a:cubicBezTo>
                <a:cubicBezTo>
                  <a:pt x="12657" y="24508"/>
                  <a:pt x="13557" y="24942"/>
                  <a:pt x="14642" y="24911"/>
                </a:cubicBezTo>
                <a:cubicBezTo>
                  <a:pt x="14673" y="24911"/>
                  <a:pt x="14673" y="24880"/>
                  <a:pt x="14704" y="24880"/>
                </a:cubicBezTo>
                <a:cubicBezTo>
                  <a:pt x="14922" y="24849"/>
                  <a:pt x="15108" y="24787"/>
                  <a:pt x="15263" y="24663"/>
                </a:cubicBezTo>
                <a:cubicBezTo>
                  <a:pt x="15480" y="24539"/>
                  <a:pt x="15666" y="24353"/>
                  <a:pt x="15759" y="24104"/>
                </a:cubicBezTo>
                <a:cubicBezTo>
                  <a:pt x="16131" y="23236"/>
                  <a:pt x="15852" y="21778"/>
                  <a:pt x="14922" y="19699"/>
                </a:cubicBezTo>
                <a:cubicBezTo>
                  <a:pt x="14239" y="18179"/>
                  <a:pt x="13433" y="16907"/>
                  <a:pt x="13433" y="16876"/>
                </a:cubicBezTo>
                <a:cubicBezTo>
                  <a:pt x="13060" y="16318"/>
                  <a:pt x="13215" y="15574"/>
                  <a:pt x="13774" y="15201"/>
                </a:cubicBezTo>
                <a:cubicBezTo>
                  <a:pt x="14363" y="14829"/>
                  <a:pt x="15108" y="14984"/>
                  <a:pt x="15480" y="15574"/>
                </a:cubicBezTo>
                <a:cubicBezTo>
                  <a:pt x="15821" y="16101"/>
                  <a:pt x="18923" y="20692"/>
                  <a:pt x="21064" y="20692"/>
                </a:cubicBezTo>
                <a:cubicBezTo>
                  <a:pt x="21312" y="20692"/>
                  <a:pt x="21560" y="20630"/>
                  <a:pt x="21777" y="20506"/>
                </a:cubicBezTo>
                <a:cubicBezTo>
                  <a:pt x="21932" y="20382"/>
                  <a:pt x="22087" y="20258"/>
                  <a:pt x="22212" y="20072"/>
                </a:cubicBezTo>
                <a:cubicBezTo>
                  <a:pt x="22212" y="20072"/>
                  <a:pt x="22212" y="20072"/>
                  <a:pt x="22212" y="20072"/>
                </a:cubicBezTo>
                <a:cubicBezTo>
                  <a:pt x="22212" y="20041"/>
                  <a:pt x="22243" y="20041"/>
                  <a:pt x="22243" y="20041"/>
                </a:cubicBezTo>
                <a:cubicBezTo>
                  <a:pt x="22925" y="18893"/>
                  <a:pt x="22367" y="15853"/>
                  <a:pt x="21901" y="14612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miter lim="310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 rot="4375002">
            <a:off x="5560015" y="4245697"/>
            <a:ext cx="509425" cy="554243"/>
          </a:xfrm>
          <a:custGeom>
            <a:avLst/>
            <a:gdLst/>
            <a:ahLst/>
            <a:cxnLst/>
            <a:rect l="l" t="t" r="r" b="b"/>
            <a:pathLst>
              <a:path w="22926" h="24943" fill="none" extrusionOk="0">
                <a:moveTo>
                  <a:pt x="16566" y="7291"/>
                </a:moveTo>
                <a:cubicBezTo>
                  <a:pt x="16380" y="8035"/>
                  <a:pt x="15232" y="7663"/>
                  <a:pt x="15418" y="6919"/>
                </a:cubicBezTo>
                <a:cubicBezTo>
                  <a:pt x="15697" y="5895"/>
                  <a:pt x="14922" y="4437"/>
                  <a:pt x="14022" y="3941"/>
                </a:cubicBezTo>
                <a:cubicBezTo>
                  <a:pt x="13339" y="3568"/>
                  <a:pt x="13991" y="2545"/>
                  <a:pt x="14673" y="2917"/>
                </a:cubicBezTo>
                <a:cubicBezTo>
                  <a:pt x="16038" y="3692"/>
                  <a:pt x="16969" y="5771"/>
                  <a:pt x="16566" y="7291"/>
                </a:cubicBezTo>
                <a:close/>
                <a:moveTo>
                  <a:pt x="21901" y="14612"/>
                </a:moveTo>
                <a:cubicBezTo>
                  <a:pt x="21250" y="12937"/>
                  <a:pt x="20350" y="11262"/>
                  <a:pt x="19047" y="9307"/>
                </a:cubicBezTo>
                <a:lnTo>
                  <a:pt x="18985" y="9214"/>
                </a:lnTo>
                <a:cubicBezTo>
                  <a:pt x="18923" y="9121"/>
                  <a:pt x="18830" y="8997"/>
                  <a:pt x="18799" y="8873"/>
                </a:cubicBezTo>
                <a:lnTo>
                  <a:pt x="18799" y="8780"/>
                </a:lnTo>
                <a:cubicBezTo>
                  <a:pt x="18737" y="8284"/>
                  <a:pt x="18644" y="7787"/>
                  <a:pt x="18675" y="7260"/>
                </a:cubicBezTo>
                <a:cubicBezTo>
                  <a:pt x="18799" y="5181"/>
                  <a:pt x="18086" y="3289"/>
                  <a:pt x="16597" y="1676"/>
                </a:cubicBezTo>
                <a:cubicBezTo>
                  <a:pt x="15325" y="342"/>
                  <a:pt x="13433" y="1"/>
                  <a:pt x="11478" y="745"/>
                </a:cubicBezTo>
                <a:cubicBezTo>
                  <a:pt x="10206" y="1242"/>
                  <a:pt x="9152" y="2141"/>
                  <a:pt x="8314" y="3382"/>
                </a:cubicBezTo>
                <a:cubicBezTo>
                  <a:pt x="7569" y="4499"/>
                  <a:pt x="6515" y="5150"/>
                  <a:pt x="5150" y="5367"/>
                </a:cubicBezTo>
                <a:cubicBezTo>
                  <a:pt x="4374" y="5523"/>
                  <a:pt x="3661" y="5740"/>
                  <a:pt x="2916" y="6112"/>
                </a:cubicBezTo>
                <a:cubicBezTo>
                  <a:pt x="1148" y="7012"/>
                  <a:pt x="0" y="8811"/>
                  <a:pt x="0" y="10548"/>
                </a:cubicBezTo>
                <a:cubicBezTo>
                  <a:pt x="0" y="11448"/>
                  <a:pt x="279" y="12316"/>
                  <a:pt x="869" y="13247"/>
                </a:cubicBezTo>
                <a:cubicBezTo>
                  <a:pt x="1799" y="14767"/>
                  <a:pt x="3009" y="15791"/>
                  <a:pt x="4591" y="16380"/>
                </a:cubicBezTo>
                <a:cubicBezTo>
                  <a:pt x="4778" y="16442"/>
                  <a:pt x="4964" y="16535"/>
                  <a:pt x="5181" y="16628"/>
                </a:cubicBezTo>
                <a:lnTo>
                  <a:pt x="5367" y="16721"/>
                </a:lnTo>
                <a:cubicBezTo>
                  <a:pt x="5708" y="16907"/>
                  <a:pt x="5987" y="17156"/>
                  <a:pt x="6174" y="17497"/>
                </a:cubicBezTo>
                <a:cubicBezTo>
                  <a:pt x="6453" y="17962"/>
                  <a:pt x="8438" y="20754"/>
                  <a:pt x="9245" y="21685"/>
                </a:cubicBezTo>
                <a:cubicBezTo>
                  <a:pt x="10113" y="22740"/>
                  <a:pt x="11044" y="23515"/>
                  <a:pt x="12037" y="24135"/>
                </a:cubicBezTo>
                <a:cubicBezTo>
                  <a:pt x="12657" y="24508"/>
                  <a:pt x="13557" y="24942"/>
                  <a:pt x="14642" y="24911"/>
                </a:cubicBezTo>
                <a:cubicBezTo>
                  <a:pt x="14673" y="24911"/>
                  <a:pt x="14673" y="24880"/>
                  <a:pt x="14704" y="24880"/>
                </a:cubicBezTo>
                <a:cubicBezTo>
                  <a:pt x="14922" y="24849"/>
                  <a:pt x="15108" y="24787"/>
                  <a:pt x="15263" y="24663"/>
                </a:cubicBezTo>
                <a:cubicBezTo>
                  <a:pt x="15480" y="24539"/>
                  <a:pt x="15666" y="24353"/>
                  <a:pt x="15759" y="24104"/>
                </a:cubicBezTo>
                <a:cubicBezTo>
                  <a:pt x="16131" y="23236"/>
                  <a:pt x="15852" y="21778"/>
                  <a:pt x="14922" y="19699"/>
                </a:cubicBezTo>
                <a:cubicBezTo>
                  <a:pt x="14239" y="18179"/>
                  <a:pt x="13433" y="16907"/>
                  <a:pt x="13433" y="16876"/>
                </a:cubicBezTo>
                <a:cubicBezTo>
                  <a:pt x="13060" y="16318"/>
                  <a:pt x="13215" y="15574"/>
                  <a:pt x="13774" y="15201"/>
                </a:cubicBezTo>
                <a:cubicBezTo>
                  <a:pt x="14363" y="14829"/>
                  <a:pt x="15108" y="14984"/>
                  <a:pt x="15480" y="15574"/>
                </a:cubicBezTo>
                <a:cubicBezTo>
                  <a:pt x="15821" y="16101"/>
                  <a:pt x="18923" y="20692"/>
                  <a:pt x="21064" y="20692"/>
                </a:cubicBezTo>
                <a:cubicBezTo>
                  <a:pt x="21312" y="20692"/>
                  <a:pt x="21560" y="20630"/>
                  <a:pt x="21777" y="20506"/>
                </a:cubicBezTo>
                <a:cubicBezTo>
                  <a:pt x="21932" y="20382"/>
                  <a:pt x="22087" y="20258"/>
                  <a:pt x="22212" y="20072"/>
                </a:cubicBezTo>
                <a:cubicBezTo>
                  <a:pt x="22212" y="20072"/>
                  <a:pt x="22212" y="20072"/>
                  <a:pt x="22212" y="20072"/>
                </a:cubicBezTo>
                <a:cubicBezTo>
                  <a:pt x="22212" y="20041"/>
                  <a:pt x="22243" y="20041"/>
                  <a:pt x="22243" y="20041"/>
                </a:cubicBezTo>
                <a:cubicBezTo>
                  <a:pt x="22925" y="18893"/>
                  <a:pt x="22367" y="15853"/>
                  <a:pt x="21901" y="14612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miter lim="310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" name="Google Shape;40;p2"/>
          <p:cNvGrpSpPr/>
          <p:nvPr/>
        </p:nvGrpSpPr>
        <p:grpSpPr>
          <a:xfrm>
            <a:off x="7671654" y="3211703"/>
            <a:ext cx="1004641" cy="1083623"/>
            <a:chOff x="2934025" y="295500"/>
            <a:chExt cx="870950" cy="904300"/>
          </a:xfrm>
        </p:grpSpPr>
        <p:sp>
          <p:nvSpPr>
            <p:cNvPr id="41" name="Google Shape;41;p2"/>
            <p:cNvSpPr/>
            <p:nvPr/>
          </p:nvSpPr>
          <p:spPr>
            <a:xfrm>
              <a:off x="3504825" y="426575"/>
              <a:ext cx="117900" cy="135725"/>
            </a:xfrm>
            <a:custGeom>
              <a:avLst/>
              <a:gdLst/>
              <a:ahLst/>
              <a:cxnLst/>
              <a:rect l="l" t="t" r="r" b="b"/>
              <a:pathLst>
                <a:path w="4716" h="5429" fill="none" extrusionOk="0">
                  <a:moveTo>
                    <a:pt x="1210" y="310"/>
                  </a:moveTo>
                  <a:lnTo>
                    <a:pt x="4715" y="4622"/>
                  </a:lnTo>
                  <a:lnTo>
                    <a:pt x="3754" y="5429"/>
                  </a:lnTo>
                  <a:lnTo>
                    <a:pt x="217" y="1117"/>
                  </a:lnTo>
                  <a:cubicBezTo>
                    <a:pt x="0" y="838"/>
                    <a:pt x="62" y="435"/>
                    <a:pt x="310" y="217"/>
                  </a:cubicBezTo>
                  <a:lnTo>
                    <a:pt x="310" y="217"/>
                  </a:lnTo>
                  <a:cubicBezTo>
                    <a:pt x="590" y="0"/>
                    <a:pt x="993" y="62"/>
                    <a:pt x="1210" y="31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551350" y="388575"/>
              <a:ext cx="117900" cy="135725"/>
            </a:xfrm>
            <a:custGeom>
              <a:avLst/>
              <a:gdLst/>
              <a:ahLst/>
              <a:cxnLst/>
              <a:rect l="l" t="t" r="r" b="b"/>
              <a:pathLst>
                <a:path w="4716" h="5429" fill="none" extrusionOk="0">
                  <a:moveTo>
                    <a:pt x="3723" y="5429"/>
                  </a:moveTo>
                  <a:lnTo>
                    <a:pt x="218" y="1117"/>
                  </a:lnTo>
                  <a:cubicBezTo>
                    <a:pt x="0" y="838"/>
                    <a:pt x="31" y="465"/>
                    <a:pt x="311" y="217"/>
                  </a:cubicBezTo>
                  <a:lnTo>
                    <a:pt x="311" y="217"/>
                  </a:lnTo>
                  <a:cubicBezTo>
                    <a:pt x="590" y="0"/>
                    <a:pt x="962" y="62"/>
                    <a:pt x="1179" y="310"/>
                  </a:cubicBezTo>
                  <a:lnTo>
                    <a:pt x="4716" y="4622"/>
                  </a:lnTo>
                  <a:lnTo>
                    <a:pt x="3723" y="5429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458275" y="464575"/>
              <a:ext cx="117925" cy="135750"/>
            </a:xfrm>
            <a:custGeom>
              <a:avLst/>
              <a:gdLst/>
              <a:ahLst/>
              <a:cxnLst/>
              <a:rect l="l" t="t" r="r" b="b"/>
              <a:pathLst>
                <a:path w="4717" h="5430" fill="none" extrusionOk="0">
                  <a:moveTo>
                    <a:pt x="1211" y="310"/>
                  </a:moveTo>
                  <a:lnTo>
                    <a:pt x="4716" y="4622"/>
                  </a:lnTo>
                  <a:lnTo>
                    <a:pt x="3754" y="5429"/>
                  </a:lnTo>
                  <a:lnTo>
                    <a:pt x="218" y="1086"/>
                  </a:lnTo>
                  <a:cubicBezTo>
                    <a:pt x="1" y="838"/>
                    <a:pt x="63" y="435"/>
                    <a:pt x="311" y="217"/>
                  </a:cubicBezTo>
                  <a:lnTo>
                    <a:pt x="311" y="217"/>
                  </a:lnTo>
                  <a:cubicBezTo>
                    <a:pt x="590" y="0"/>
                    <a:pt x="994" y="31"/>
                    <a:pt x="1211" y="31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934025" y="473875"/>
              <a:ext cx="870950" cy="725925"/>
            </a:xfrm>
            <a:custGeom>
              <a:avLst/>
              <a:gdLst/>
              <a:ahLst/>
              <a:cxnLst/>
              <a:rect l="l" t="t" r="r" b="b"/>
              <a:pathLst>
                <a:path w="34838" h="29037" fill="none" extrusionOk="0">
                  <a:moveTo>
                    <a:pt x="32635" y="280"/>
                  </a:moveTo>
                  <a:cubicBezTo>
                    <a:pt x="32976" y="1"/>
                    <a:pt x="33472" y="63"/>
                    <a:pt x="33752" y="404"/>
                  </a:cubicBezTo>
                  <a:lnTo>
                    <a:pt x="34558" y="1396"/>
                  </a:lnTo>
                  <a:cubicBezTo>
                    <a:pt x="34837" y="1738"/>
                    <a:pt x="34775" y="2234"/>
                    <a:pt x="34434" y="2513"/>
                  </a:cubicBezTo>
                  <a:lnTo>
                    <a:pt x="2513" y="28540"/>
                  </a:lnTo>
                  <a:cubicBezTo>
                    <a:pt x="1893" y="29037"/>
                    <a:pt x="993" y="28944"/>
                    <a:pt x="497" y="28323"/>
                  </a:cubicBezTo>
                  <a:cubicBezTo>
                    <a:pt x="0" y="27703"/>
                    <a:pt x="93" y="26803"/>
                    <a:pt x="683" y="26307"/>
                  </a:cubicBezTo>
                  <a:lnTo>
                    <a:pt x="32635" y="280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597875" y="349025"/>
              <a:ext cx="120225" cy="137275"/>
            </a:xfrm>
            <a:custGeom>
              <a:avLst/>
              <a:gdLst/>
              <a:ahLst/>
              <a:cxnLst/>
              <a:rect l="l" t="t" r="r" b="b"/>
              <a:pathLst>
                <a:path w="4809" h="5491" fill="none" extrusionOk="0">
                  <a:moveTo>
                    <a:pt x="4809" y="4622"/>
                  </a:moveTo>
                  <a:lnTo>
                    <a:pt x="3723" y="5491"/>
                  </a:lnTo>
                  <a:lnTo>
                    <a:pt x="218" y="1179"/>
                  </a:lnTo>
                  <a:cubicBezTo>
                    <a:pt x="1" y="900"/>
                    <a:pt x="32" y="527"/>
                    <a:pt x="311" y="310"/>
                  </a:cubicBezTo>
                  <a:lnTo>
                    <a:pt x="404" y="217"/>
                  </a:lnTo>
                  <a:cubicBezTo>
                    <a:pt x="683" y="0"/>
                    <a:pt x="1055" y="31"/>
                    <a:pt x="1304" y="31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409425" y="503350"/>
              <a:ext cx="120225" cy="137300"/>
            </a:xfrm>
            <a:custGeom>
              <a:avLst/>
              <a:gdLst/>
              <a:ahLst/>
              <a:cxnLst/>
              <a:rect l="l" t="t" r="r" b="b"/>
              <a:pathLst>
                <a:path w="4809" h="5492" fill="none" extrusionOk="0">
                  <a:moveTo>
                    <a:pt x="342" y="249"/>
                  </a:moveTo>
                  <a:lnTo>
                    <a:pt x="342" y="249"/>
                  </a:lnTo>
                  <a:cubicBezTo>
                    <a:pt x="652" y="0"/>
                    <a:pt x="1117" y="31"/>
                    <a:pt x="1365" y="342"/>
                  </a:cubicBezTo>
                  <a:lnTo>
                    <a:pt x="4809" y="4592"/>
                  </a:lnTo>
                  <a:lnTo>
                    <a:pt x="3692" y="5491"/>
                  </a:lnTo>
                  <a:lnTo>
                    <a:pt x="249" y="1241"/>
                  </a:lnTo>
                  <a:cubicBezTo>
                    <a:pt x="0" y="931"/>
                    <a:pt x="31" y="497"/>
                    <a:pt x="342" y="249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377625" y="295500"/>
              <a:ext cx="262925" cy="214850"/>
            </a:xfrm>
            <a:custGeom>
              <a:avLst/>
              <a:gdLst/>
              <a:ahLst/>
              <a:cxnLst/>
              <a:rect l="l" t="t" r="r" b="b"/>
              <a:pathLst>
                <a:path w="10517" h="8594" fill="none" extrusionOk="0">
                  <a:moveTo>
                    <a:pt x="8562" y="621"/>
                  </a:moveTo>
                  <a:cubicBezTo>
                    <a:pt x="7911" y="1117"/>
                    <a:pt x="6143" y="528"/>
                    <a:pt x="5243" y="838"/>
                  </a:cubicBezTo>
                  <a:cubicBezTo>
                    <a:pt x="4313" y="1179"/>
                    <a:pt x="3816" y="1862"/>
                    <a:pt x="3599" y="2761"/>
                  </a:cubicBezTo>
                  <a:cubicBezTo>
                    <a:pt x="3351" y="3847"/>
                    <a:pt x="3320" y="4157"/>
                    <a:pt x="2234" y="4623"/>
                  </a:cubicBezTo>
                  <a:cubicBezTo>
                    <a:pt x="1769" y="4809"/>
                    <a:pt x="1272" y="4933"/>
                    <a:pt x="869" y="5243"/>
                  </a:cubicBezTo>
                  <a:cubicBezTo>
                    <a:pt x="94" y="5802"/>
                    <a:pt x="32" y="6639"/>
                    <a:pt x="1" y="7570"/>
                  </a:cubicBezTo>
                  <a:cubicBezTo>
                    <a:pt x="1" y="8594"/>
                    <a:pt x="1583" y="8594"/>
                    <a:pt x="1614" y="7570"/>
                  </a:cubicBezTo>
                  <a:cubicBezTo>
                    <a:pt x="1614" y="6081"/>
                    <a:pt x="2948" y="6267"/>
                    <a:pt x="3940" y="5584"/>
                  </a:cubicBezTo>
                  <a:cubicBezTo>
                    <a:pt x="4344" y="5305"/>
                    <a:pt x="4623" y="4995"/>
                    <a:pt x="4809" y="4623"/>
                  </a:cubicBezTo>
                  <a:cubicBezTo>
                    <a:pt x="4964" y="4592"/>
                    <a:pt x="5088" y="4530"/>
                    <a:pt x="5181" y="4406"/>
                  </a:cubicBezTo>
                  <a:cubicBezTo>
                    <a:pt x="5864" y="3537"/>
                    <a:pt x="7073" y="3413"/>
                    <a:pt x="7849" y="2637"/>
                  </a:cubicBezTo>
                  <a:cubicBezTo>
                    <a:pt x="7942" y="2513"/>
                    <a:pt x="8004" y="2420"/>
                    <a:pt x="8035" y="2296"/>
                  </a:cubicBezTo>
                  <a:cubicBezTo>
                    <a:pt x="8656" y="2296"/>
                    <a:pt x="9152" y="2172"/>
                    <a:pt x="9710" y="1738"/>
                  </a:cubicBezTo>
                  <a:cubicBezTo>
                    <a:pt x="10517" y="1117"/>
                    <a:pt x="9369" y="1"/>
                    <a:pt x="8562" y="62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48;p2"/>
          <p:cNvSpPr/>
          <p:nvPr/>
        </p:nvSpPr>
        <p:spPr>
          <a:xfrm>
            <a:off x="1617038" y="470050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7025988" y="269205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939950" y="4334842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3777825" y="3960550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2"/>
          <p:cNvSpPr/>
          <p:nvPr/>
        </p:nvSpPr>
        <p:spPr>
          <a:xfrm>
            <a:off x="5643313" y="736850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2"/>
          <p:cNvSpPr/>
          <p:nvPr/>
        </p:nvSpPr>
        <p:spPr>
          <a:xfrm>
            <a:off x="8464938" y="2054675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"/>
          <p:cNvSpPr/>
          <p:nvPr/>
        </p:nvSpPr>
        <p:spPr>
          <a:xfrm>
            <a:off x="7258500" y="4008850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"/>
          <p:cNvSpPr txBox="1">
            <a:spLocks noGrp="1"/>
          </p:cNvSpPr>
          <p:nvPr>
            <p:ph type="subTitle" idx="1"/>
          </p:nvPr>
        </p:nvSpPr>
        <p:spPr>
          <a:xfrm>
            <a:off x="1284087" y="3477499"/>
            <a:ext cx="6575700" cy="5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2"/>
          <p:cNvSpPr txBox="1">
            <a:spLocks noGrp="1"/>
          </p:cNvSpPr>
          <p:nvPr>
            <p:ph type="ctrTitle"/>
          </p:nvPr>
        </p:nvSpPr>
        <p:spPr>
          <a:xfrm>
            <a:off x="1284213" y="1226413"/>
            <a:ext cx="6575700" cy="243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5200">
                <a:latin typeface="Archivo ExtraBold"/>
                <a:ea typeface="Archivo ExtraBold"/>
                <a:cs typeface="Archivo ExtraBold"/>
                <a:sym typeface="Archivo ExtraBold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"/>
          <p:cNvSpPr/>
          <p:nvPr/>
        </p:nvSpPr>
        <p:spPr>
          <a:xfrm rot="8100000">
            <a:off x="1818198" y="4134661"/>
            <a:ext cx="1196259" cy="432558"/>
          </a:xfrm>
          <a:custGeom>
            <a:avLst/>
            <a:gdLst/>
            <a:ahLst/>
            <a:cxnLst/>
            <a:rect l="l" t="t" r="r" b="b"/>
            <a:pathLst>
              <a:path w="33411" h="27188" extrusionOk="0">
                <a:moveTo>
                  <a:pt x="10380" y="0"/>
                </a:moveTo>
                <a:cubicBezTo>
                  <a:pt x="10064" y="0"/>
                  <a:pt x="9747" y="10"/>
                  <a:pt x="9431" y="30"/>
                </a:cubicBezTo>
                <a:cubicBezTo>
                  <a:pt x="6050" y="279"/>
                  <a:pt x="2544" y="1985"/>
                  <a:pt x="1210" y="5118"/>
                </a:cubicBezTo>
                <a:cubicBezTo>
                  <a:pt x="1" y="7972"/>
                  <a:pt x="807" y="11229"/>
                  <a:pt x="1645" y="14207"/>
                </a:cubicBezTo>
                <a:cubicBezTo>
                  <a:pt x="2420" y="16906"/>
                  <a:pt x="3258" y="19729"/>
                  <a:pt x="5336" y="21590"/>
                </a:cubicBezTo>
                <a:cubicBezTo>
                  <a:pt x="7229" y="23265"/>
                  <a:pt x="9803" y="23855"/>
                  <a:pt x="12285" y="24382"/>
                </a:cubicBezTo>
                <a:cubicBezTo>
                  <a:pt x="16194" y="25220"/>
                  <a:pt x="20133" y="26026"/>
                  <a:pt x="24042" y="26864"/>
                </a:cubicBezTo>
                <a:cubicBezTo>
                  <a:pt x="24791" y="27030"/>
                  <a:pt x="25576" y="27188"/>
                  <a:pt x="26334" y="27188"/>
                </a:cubicBezTo>
                <a:cubicBezTo>
                  <a:pt x="26989" y="27188"/>
                  <a:pt x="27624" y="27071"/>
                  <a:pt x="28199" y="26740"/>
                </a:cubicBezTo>
                <a:cubicBezTo>
                  <a:pt x="29192" y="26182"/>
                  <a:pt x="29781" y="25065"/>
                  <a:pt x="30215" y="23979"/>
                </a:cubicBezTo>
                <a:cubicBezTo>
                  <a:pt x="32387" y="18829"/>
                  <a:pt x="33411" y="11632"/>
                  <a:pt x="31425" y="6204"/>
                </a:cubicBezTo>
                <a:cubicBezTo>
                  <a:pt x="29781" y="1799"/>
                  <a:pt x="23484" y="2915"/>
                  <a:pt x="19389" y="1737"/>
                </a:cubicBezTo>
                <a:cubicBezTo>
                  <a:pt x="16439" y="894"/>
                  <a:pt x="13413" y="0"/>
                  <a:pt x="103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5"/>
          <p:cNvSpPr/>
          <p:nvPr/>
        </p:nvSpPr>
        <p:spPr>
          <a:xfrm rot="-2178779">
            <a:off x="8115879" y="465512"/>
            <a:ext cx="583229" cy="664030"/>
          </a:xfrm>
          <a:custGeom>
            <a:avLst/>
            <a:gdLst/>
            <a:ahLst/>
            <a:cxnLst/>
            <a:rect l="l" t="t" r="r" b="b"/>
            <a:pathLst>
              <a:path w="23329" h="26561" extrusionOk="0">
                <a:moveTo>
                  <a:pt x="9617" y="1"/>
                </a:moveTo>
                <a:cubicBezTo>
                  <a:pt x="6748" y="1"/>
                  <a:pt x="3718" y="1133"/>
                  <a:pt x="2358" y="3117"/>
                </a:cubicBezTo>
                <a:cubicBezTo>
                  <a:pt x="1210" y="4792"/>
                  <a:pt x="1024" y="6902"/>
                  <a:pt x="900" y="8918"/>
                </a:cubicBezTo>
                <a:cubicBezTo>
                  <a:pt x="652" y="12486"/>
                  <a:pt x="404" y="16022"/>
                  <a:pt x="155" y="19590"/>
                </a:cubicBezTo>
                <a:cubicBezTo>
                  <a:pt x="62" y="20737"/>
                  <a:pt x="0" y="21978"/>
                  <a:pt x="497" y="23002"/>
                </a:cubicBezTo>
                <a:cubicBezTo>
                  <a:pt x="1241" y="24522"/>
                  <a:pt x="2947" y="25267"/>
                  <a:pt x="4560" y="25701"/>
                </a:cubicBezTo>
                <a:cubicBezTo>
                  <a:pt x="6460" y="26236"/>
                  <a:pt x="8436" y="26560"/>
                  <a:pt x="10393" y="26560"/>
                </a:cubicBezTo>
                <a:cubicBezTo>
                  <a:pt x="11952" y="26560"/>
                  <a:pt x="13498" y="26355"/>
                  <a:pt x="14984" y="25887"/>
                </a:cubicBezTo>
                <a:cubicBezTo>
                  <a:pt x="18334" y="24801"/>
                  <a:pt x="21343" y="22257"/>
                  <a:pt x="22336" y="18876"/>
                </a:cubicBezTo>
                <a:cubicBezTo>
                  <a:pt x="23328" y="15495"/>
                  <a:pt x="21963" y="11400"/>
                  <a:pt x="18861" y="9725"/>
                </a:cubicBezTo>
                <a:cubicBezTo>
                  <a:pt x="16721" y="8608"/>
                  <a:pt x="15914" y="8360"/>
                  <a:pt x="15573" y="5878"/>
                </a:cubicBezTo>
                <a:cubicBezTo>
                  <a:pt x="15294" y="3893"/>
                  <a:pt x="16317" y="2962"/>
                  <a:pt x="14456" y="1473"/>
                </a:cubicBezTo>
                <a:cubicBezTo>
                  <a:pt x="13232" y="467"/>
                  <a:pt x="11457" y="1"/>
                  <a:pt x="961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"/>
          <p:cNvSpPr/>
          <p:nvPr/>
        </p:nvSpPr>
        <p:spPr>
          <a:xfrm rot="-3163261">
            <a:off x="410092" y="721056"/>
            <a:ext cx="1008231" cy="518528"/>
          </a:xfrm>
          <a:custGeom>
            <a:avLst/>
            <a:gdLst/>
            <a:ahLst/>
            <a:cxnLst/>
            <a:rect l="l" t="t" r="r" b="b"/>
            <a:pathLst>
              <a:path w="40329" h="20741" extrusionOk="0">
                <a:moveTo>
                  <a:pt x="6651" y="1"/>
                </a:moveTo>
                <a:cubicBezTo>
                  <a:pt x="5188" y="1"/>
                  <a:pt x="4082" y="475"/>
                  <a:pt x="2854" y="2003"/>
                </a:cubicBezTo>
                <a:cubicBezTo>
                  <a:pt x="311" y="5198"/>
                  <a:pt x="62" y="10410"/>
                  <a:pt x="31" y="14319"/>
                </a:cubicBezTo>
                <a:cubicBezTo>
                  <a:pt x="0" y="16676"/>
                  <a:pt x="559" y="19437"/>
                  <a:pt x="2699" y="20399"/>
                </a:cubicBezTo>
                <a:cubicBezTo>
                  <a:pt x="3220" y="20640"/>
                  <a:pt x="3753" y="20740"/>
                  <a:pt x="4293" y="20740"/>
                </a:cubicBezTo>
                <a:cubicBezTo>
                  <a:pt x="5973" y="20740"/>
                  <a:pt x="7718" y="19769"/>
                  <a:pt x="9338" y="19065"/>
                </a:cubicBezTo>
                <a:cubicBezTo>
                  <a:pt x="11853" y="17925"/>
                  <a:pt x="14601" y="17355"/>
                  <a:pt x="17346" y="17355"/>
                </a:cubicBezTo>
                <a:cubicBezTo>
                  <a:pt x="19308" y="17355"/>
                  <a:pt x="21268" y="17646"/>
                  <a:pt x="23142" y="18227"/>
                </a:cubicBezTo>
                <a:cubicBezTo>
                  <a:pt x="25398" y="18928"/>
                  <a:pt x="28458" y="20480"/>
                  <a:pt x="31165" y="20480"/>
                </a:cubicBezTo>
                <a:cubicBezTo>
                  <a:pt x="32292" y="20480"/>
                  <a:pt x="33358" y="20211"/>
                  <a:pt x="34279" y="19499"/>
                </a:cubicBezTo>
                <a:cubicBezTo>
                  <a:pt x="40328" y="14784"/>
                  <a:pt x="34930" y="1755"/>
                  <a:pt x="28416" y="514"/>
                </a:cubicBezTo>
                <a:cubicBezTo>
                  <a:pt x="27499" y="342"/>
                  <a:pt x="26576" y="276"/>
                  <a:pt x="25651" y="276"/>
                </a:cubicBezTo>
                <a:cubicBezTo>
                  <a:pt x="23571" y="276"/>
                  <a:pt x="21481" y="610"/>
                  <a:pt x="19420" y="824"/>
                </a:cubicBezTo>
                <a:cubicBezTo>
                  <a:pt x="18459" y="924"/>
                  <a:pt x="17526" y="966"/>
                  <a:pt x="16609" y="966"/>
                </a:cubicBezTo>
                <a:cubicBezTo>
                  <a:pt x="13797" y="966"/>
                  <a:pt x="11137" y="563"/>
                  <a:pt x="8283" y="142"/>
                </a:cubicBezTo>
                <a:cubicBezTo>
                  <a:pt x="7686" y="55"/>
                  <a:pt x="7148" y="1"/>
                  <a:pt x="665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5" name="Google Shape;105;p5"/>
          <p:cNvGrpSpPr/>
          <p:nvPr/>
        </p:nvGrpSpPr>
        <p:grpSpPr>
          <a:xfrm rot="-2191451">
            <a:off x="8101963" y="482206"/>
            <a:ext cx="542622" cy="643396"/>
            <a:chOff x="3245775" y="1164100"/>
            <a:chExt cx="413400" cy="490175"/>
          </a:xfrm>
        </p:grpSpPr>
        <p:sp>
          <p:nvSpPr>
            <p:cNvPr id="106" name="Google Shape;106;p5"/>
            <p:cNvSpPr/>
            <p:nvPr/>
          </p:nvSpPr>
          <p:spPr>
            <a:xfrm>
              <a:off x="3245775" y="1357200"/>
              <a:ext cx="413400" cy="297075"/>
            </a:xfrm>
            <a:custGeom>
              <a:avLst/>
              <a:gdLst/>
              <a:ahLst/>
              <a:cxnLst/>
              <a:rect l="l" t="t" r="r" b="b"/>
              <a:pathLst>
                <a:path w="16536" h="11883" fill="none" extrusionOk="0">
                  <a:moveTo>
                    <a:pt x="435" y="1"/>
                  </a:moveTo>
                  <a:cubicBezTo>
                    <a:pt x="2203" y="1211"/>
                    <a:pt x="5119" y="1955"/>
                    <a:pt x="8253" y="1955"/>
                  </a:cubicBezTo>
                  <a:cubicBezTo>
                    <a:pt x="11386" y="1955"/>
                    <a:pt x="14302" y="1211"/>
                    <a:pt x="16070" y="1"/>
                  </a:cubicBezTo>
                  <a:cubicBezTo>
                    <a:pt x="16349" y="1149"/>
                    <a:pt x="16535" y="2359"/>
                    <a:pt x="16535" y="3662"/>
                  </a:cubicBezTo>
                  <a:cubicBezTo>
                    <a:pt x="16535" y="6764"/>
                    <a:pt x="15574" y="9742"/>
                    <a:pt x="13961" y="11882"/>
                  </a:cubicBezTo>
                  <a:lnTo>
                    <a:pt x="2576" y="11882"/>
                  </a:lnTo>
                  <a:cubicBezTo>
                    <a:pt x="932" y="9742"/>
                    <a:pt x="1" y="6764"/>
                    <a:pt x="1" y="3662"/>
                  </a:cubicBezTo>
                  <a:cubicBezTo>
                    <a:pt x="1" y="2359"/>
                    <a:pt x="156" y="1149"/>
                    <a:pt x="435" y="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3265175" y="1164100"/>
              <a:ext cx="374600" cy="214850"/>
            </a:xfrm>
            <a:custGeom>
              <a:avLst/>
              <a:gdLst/>
              <a:ahLst/>
              <a:cxnLst/>
              <a:rect l="l" t="t" r="r" b="b"/>
              <a:pathLst>
                <a:path w="14984" h="8594" fill="none" extrusionOk="0">
                  <a:moveTo>
                    <a:pt x="9276" y="6763"/>
                  </a:moveTo>
                  <a:cubicBezTo>
                    <a:pt x="8655" y="6856"/>
                    <a:pt x="8004" y="6918"/>
                    <a:pt x="7353" y="6918"/>
                  </a:cubicBezTo>
                  <a:cubicBezTo>
                    <a:pt x="6794" y="6918"/>
                    <a:pt x="6236" y="6856"/>
                    <a:pt x="5708" y="6794"/>
                  </a:cubicBezTo>
                  <a:cubicBezTo>
                    <a:pt x="5398" y="6763"/>
                    <a:pt x="5212" y="6484"/>
                    <a:pt x="5243" y="6174"/>
                  </a:cubicBezTo>
                  <a:cubicBezTo>
                    <a:pt x="5305" y="5895"/>
                    <a:pt x="5553" y="5678"/>
                    <a:pt x="5864" y="5709"/>
                  </a:cubicBezTo>
                  <a:cubicBezTo>
                    <a:pt x="6918" y="5864"/>
                    <a:pt x="8066" y="5864"/>
                    <a:pt x="9090" y="5678"/>
                  </a:cubicBezTo>
                  <a:cubicBezTo>
                    <a:pt x="9400" y="5647"/>
                    <a:pt x="9679" y="5833"/>
                    <a:pt x="9710" y="6143"/>
                  </a:cubicBezTo>
                  <a:cubicBezTo>
                    <a:pt x="9772" y="6422"/>
                    <a:pt x="9586" y="6701"/>
                    <a:pt x="9276" y="6763"/>
                  </a:cubicBezTo>
                  <a:close/>
                  <a:moveTo>
                    <a:pt x="7477" y="1"/>
                  </a:moveTo>
                  <a:cubicBezTo>
                    <a:pt x="4157" y="1"/>
                    <a:pt x="1303" y="2699"/>
                    <a:pt x="1" y="6608"/>
                  </a:cubicBezTo>
                  <a:cubicBezTo>
                    <a:pt x="1521" y="7849"/>
                    <a:pt x="4375" y="8594"/>
                    <a:pt x="7477" y="8594"/>
                  </a:cubicBezTo>
                  <a:cubicBezTo>
                    <a:pt x="10610" y="8594"/>
                    <a:pt x="13433" y="7849"/>
                    <a:pt x="14984" y="6608"/>
                  </a:cubicBezTo>
                  <a:cubicBezTo>
                    <a:pt x="13650" y="2699"/>
                    <a:pt x="10796" y="1"/>
                    <a:pt x="7477" y="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" name="Google Shape;108;p5"/>
          <p:cNvGrpSpPr/>
          <p:nvPr/>
        </p:nvGrpSpPr>
        <p:grpSpPr>
          <a:xfrm>
            <a:off x="573350" y="517313"/>
            <a:ext cx="681725" cy="926000"/>
            <a:chOff x="4795300" y="282325"/>
            <a:chExt cx="681725" cy="926000"/>
          </a:xfrm>
        </p:grpSpPr>
        <p:sp>
          <p:nvSpPr>
            <p:cNvPr id="109" name="Google Shape;109;p5"/>
            <p:cNvSpPr/>
            <p:nvPr/>
          </p:nvSpPr>
          <p:spPr>
            <a:xfrm>
              <a:off x="5180750" y="282325"/>
              <a:ext cx="296275" cy="238875"/>
            </a:xfrm>
            <a:custGeom>
              <a:avLst/>
              <a:gdLst/>
              <a:ahLst/>
              <a:cxnLst/>
              <a:rect l="l" t="t" r="r" b="b"/>
              <a:pathLst>
                <a:path w="11851" h="9555" fill="none" extrusionOk="0">
                  <a:moveTo>
                    <a:pt x="2420" y="6329"/>
                  </a:moveTo>
                  <a:cubicBezTo>
                    <a:pt x="2823" y="5150"/>
                    <a:pt x="3506" y="2637"/>
                    <a:pt x="5026" y="2575"/>
                  </a:cubicBezTo>
                  <a:cubicBezTo>
                    <a:pt x="5739" y="2575"/>
                    <a:pt x="6763" y="2916"/>
                    <a:pt x="7166" y="3537"/>
                  </a:cubicBezTo>
                  <a:cubicBezTo>
                    <a:pt x="7632" y="4219"/>
                    <a:pt x="7414" y="5181"/>
                    <a:pt x="7445" y="5987"/>
                  </a:cubicBezTo>
                  <a:cubicBezTo>
                    <a:pt x="7476" y="7259"/>
                    <a:pt x="7880" y="8686"/>
                    <a:pt x="9214" y="9152"/>
                  </a:cubicBezTo>
                  <a:cubicBezTo>
                    <a:pt x="10299" y="9555"/>
                    <a:pt x="11447" y="9058"/>
                    <a:pt x="11788" y="7973"/>
                  </a:cubicBezTo>
                  <a:cubicBezTo>
                    <a:pt x="11850" y="7849"/>
                    <a:pt x="11726" y="7725"/>
                    <a:pt x="11633" y="7756"/>
                  </a:cubicBezTo>
                  <a:cubicBezTo>
                    <a:pt x="11230" y="7849"/>
                    <a:pt x="10485" y="8035"/>
                    <a:pt x="10082" y="7911"/>
                  </a:cubicBezTo>
                  <a:cubicBezTo>
                    <a:pt x="9400" y="7694"/>
                    <a:pt x="9400" y="6980"/>
                    <a:pt x="9400" y="6422"/>
                  </a:cubicBezTo>
                  <a:cubicBezTo>
                    <a:pt x="9400" y="5553"/>
                    <a:pt x="9555" y="4684"/>
                    <a:pt x="9431" y="3816"/>
                  </a:cubicBezTo>
                  <a:cubicBezTo>
                    <a:pt x="9214" y="2358"/>
                    <a:pt x="8190" y="993"/>
                    <a:pt x="6763" y="466"/>
                  </a:cubicBezTo>
                  <a:cubicBezTo>
                    <a:pt x="5429" y="0"/>
                    <a:pt x="3847" y="0"/>
                    <a:pt x="2699" y="931"/>
                  </a:cubicBezTo>
                  <a:cubicBezTo>
                    <a:pt x="1365" y="2048"/>
                    <a:pt x="341" y="4250"/>
                    <a:pt x="155" y="5956"/>
                  </a:cubicBezTo>
                  <a:cubicBezTo>
                    <a:pt x="0" y="7290"/>
                    <a:pt x="1986" y="7538"/>
                    <a:pt x="2420" y="6329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5021750" y="445950"/>
              <a:ext cx="249750" cy="236575"/>
            </a:xfrm>
            <a:custGeom>
              <a:avLst/>
              <a:gdLst/>
              <a:ahLst/>
              <a:cxnLst/>
              <a:rect l="l" t="t" r="r" b="b"/>
              <a:pathLst>
                <a:path w="9990" h="9463" fill="none" extrusionOk="0">
                  <a:moveTo>
                    <a:pt x="342" y="5895"/>
                  </a:moveTo>
                  <a:lnTo>
                    <a:pt x="3196" y="3475"/>
                  </a:lnTo>
                  <a:lnTo>
                    <a:pt x="4127" y="2700"/>
                  </a:lnTo>
                  <a:lnTo>
                    <a:pt x="4995" y="1"/>
                  </a:lnTo>
                  <a:lnTo>
                    <a:pt x="9493" y="1428"/>
                  </a:lnTo>
                  <a:lnTo>
                    <a:pt x="8656" y="4127"/>
                  </a:lnTo>
                  <a:lnTo>
                    <a:pt x="8966" y="5305"/>
                  </a:lnTo>
                  <a:lnTo>
                    <a:pt x="9897" y="8935"/>
                  </a:lnTo>
                  <a:lnTo>
                    <a:pt x="9990" y="9462"/>
                  </a:lnTo>
                  <a:lnTo>
                    <a:pt x="1" y="6298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5"/>
            <p:cNvSpPr/>
            <p:nvPr/>
          </p:nvSpPr>
          <p:spPr>
            <a:xfrm>
              <a:off x="4795300" y="619675"/>
              <a:ext cx="470775" cy="588650"/>
            </a:xfrm>
            <a:custGeom>
              <a:avLst/>
              <a:gdLst/>
              <a:ahLst/>
              <a:cxnLst/>
              <a:rect l="l" t="t" r="r" b="b"/>
              <a:pathLst>
                <a:path w="18831" h="23546" fill="none" extrusionOk="0">
                  <a:moveTo>
                    <a:pt x="14798" y="23546"/>
                  </a:moveTo>
                  <a:lnTo>
                    <a:pt x="1" y="18862"/>
                  </a:lnTo>
                  <a:lnTo>
                    <a:pt x="8842" y="1"/>
                  </a:lnTo>
                  <a:lnTo>
                    <a:pt x="18831" y="3165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" name="Google Shape;112;p5"/>
          <p:cNvSpPr/>
          <p:nvPr/>
        </p:nvSpPr>
        <p:spPr>
          <a:xfrm rot="3376850">
            <a:off x="7130726" y="4116132"/>
            <a:ext cx="902965" cy="711091"/>
          </a:xfrm>
          <a:custGeom>
            <a:avLst/>
            <a:gdLst/>
            <a:ahLst/>
            <a:cxnLst/>
            <a:rect l="l" t="t" r="r" b="b"/>
            <a:pathLst>
              <a:path w="26462" h="20839" extrusionOk="0">
                <a:moveTo>
                  <a:pt x="8016" y="1"/>
                </a:moveTo>
                <a:cubicBezTo>
                  <a:pt x="4646" y="1"/>
                  <a:pt x="2625" y="2316"/>
                  <a:pt x="2265" y="5592"/>
                </a:cubicBezTo>
                <a:cubicBezTo>
                  <a:pt x="2079" y="7236"/>
                  <a:pt x="2141" y="8942"/>
                  <a:pt x="1768" y="10555"/>
                </a:cubicBezTo>
                <a:cubicBezTo>
                  <a:pt x="1272" y="12665"/>
                  <a:pt x="0" y="14991"/>
                  <a:pt x="1148" y="16822"/>
                </a:cubicBezTo>
                <a:cubicBezTo>
                  <a:pt x="1799" y="17876"/>
                  <a:pt x="3102" y="18404"/>
                  <a:pt x="4374" y="18528"/>
                </a:cubicBezTo>
                <a:cubicBezTo>
                  <a:pt x="4691" y="18560"/>
                  <a:pt x="5008" y="18571"/>
                  <a:pt x="5326" y="18571"/>
                </a:cubicBezTo>
                <a:cubicBezTo>
                  <a:pt x="6153" y="18571"/>
                  <a:pt x="6984" y="18493"/>
                  <a:pt x="7827" y="18493"/>
                </a:cubicBezTo>
                <a:cubicBezTo>
                  <a:pt x="7927" y="18493"/>
                  <a:pt x="8027" y="18494"/>
                  <a:pt x="8128" y="18497"/>
                </a:cubicBezTo>
                <a:cubicBezTo>
                  <a:pt x="11323" y="18590"/>
                  <a:pt x="14301" y="20110"/>
                  <a:pt x="17434" y="20668"/>
                </a:cubicBezTo>
                <a:cubicBezTo>
                  <a:pt x="18032" y="20781"/>
                  <a:pt x="18658" y="20839"/>
                  <a:pt x="19287" y="20839"/>
                </a:cubicBezTo>
                <a:cubicBezTo>
                  <a:pt x="21958" y="20839"/>
                  <a:pt x="24695" y="19790"/>
                  <a:pt x="25624" y="17380"/>
                </a:cubicBezTo>
                <a:cubicBezTo>
                  <a:pt x="26461" y="15240"/>
                  <a:pt x="25500" y="12820"/>
                  <a:pt x="25624" y="10493"/>
                </a:cubicBezTo>
                <a:cubicBezTo>
                  <a:pt x="25655" y="9221"/>
                  <a:pt x="26027" y="7918"/>
                  <a:pt x="25872" y="6647"/>
                </a:cubicBezTo>
                <a:cubicBezTo>
                  <a:pt x="25438" y="3544"/>
                  <a:pt x="22025" y="1745"/>
                  <a:pt x="18923" y="1373"/>
                </a:cubicBezTo>
                <a:cubicBezTo>
                  <a:pt x="15511" y="970"/>
                  <a:pt x="11664" y="163"/>
                  <a:pt x="8345" y="8"/>
                </a:cubicBezTo>
                <a:cubicBezTo>
                  <a:pt x="8234" y="3"/>
                  <a:pt x="8124" y="1"/>
                  <a:pt x="80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" name="Google Shape;113;p5"/>
          <p:cNvGrpSpPr/>
          <p:nvPr/>
        </p:nvGrpSpPr>
        <p:grpSpPr>
          <a:xfrm>
            <a:off x="7313500" y="4006088"/>
            <a:ext cx="580900" cy="1038475"/>
            <a:chOff x="2429150" y="1202100"/>
            <a:chExt cx="580900" cy="1038475"/>
          </a:xfrm>
        </p:grpSpPr>
        <p:sp>
          <p:nvSpPr>
            <p:cNvPr id="114" name="Google Shape;114;p5"/>
            <p:cNvSpPr/>
            <p:nvPr/>
          </p:nvSpPr>
          <p:spPr>
            <a:xfrm>
              <a:off x="2429150" y="1397550"/>
              <a:ext cx="547550" cy="749175"/>
            </a:xfrm>
            <a:custGeom>
              <a:avLst/>
              <a:gdLst/>
              <a:ahLst/>
              <a:cxnLst/>
              <a:rect l="l" t="t" r="r" b="b"/>
              <a:pathLst>
                <a:path w="21902" h="29967" fill="none" extrusionOk="0">
                  <a:moveTo>
                    <a:pt x="12533" y="17031"/>
                  </a:moveTo>
                  <a:cubicBezTo>
                    <a:pt x="12285" y="17093"/>
                    <a:pt x="12037" y="17124"/>
                    <a:pt x="11789" y="17124"/>
                  </a:cubicBezTo>
                  <a:cubicBezTo>
                    <a:pt x="11323" y="17093"/>
                    <a:pt x="10951" y="17248"/>
                    <a:pt x="10641" y="17558"/>
                  </a:cubicBezTo>
                  <a:cubicBezTo>
                    <a:pt x="10300" y="17899"/>
                    <a:pt x="9896" y="18117"/>
                    <a:pt x="9462" y="18210"/>
                  </a:cubicBezTo>
                  <a:cubicBezTo>
                    <a:pt x="8811" y="18334"/>
                    <a:pt x="8221" y="18086"/>
                    <a:pt x="7911" y="17558"/>
                  </a:cubicBezTo>
                  <a:cubicBezTo>
                    <a:pt x="7539" y="16938"/>
                    <a:pt x="7415" y="16286"/>
                    <a:pt x="7601" y="15604"/>
                  </a:cubicBezTo>
                  <a:cubicBezTo>
                    <a:pt x="7632" y="15449"/>
                    <a:pt x="7632" y="15294"/>
                    <a:pt x="7663" y="15108"/>
                  </a:cubicBezTo>
                  <a:lnTo>
                    <a:pt x="7663" y="15077"/>
                  </a:lnTo>
                  <a:cubicBezTo>
                    <a:pt x="7663" y="15046"/>
                    <a:pt x="7632" y="15014"/>
                    <a:pt x="7632" y="14952"/>
                  </a:cubicBezTo>
                  <a:lnTo>
                    <a:pt x="7601" y="14921"/>
                  </a:lnTo>
                  <a:cubicBezTo>
                    <a:pt x="7322" y="14208"/>
                    <a:pt x="7135" y="13619"/>
                    <a:pt x="7042" y="13029"/>
                  </a:cubicBezTo>
                  <a:cubicBezTo>
                    <a:pt x="6980" y="12595"/>
                    <a:pt x="6980" y="11571"/>
                    <a:pt x="7290" y="11230"/>
                  </a:cubicBezTo>
                  <a:cubicBezTo>
                    <a:pt x="7290" y="11230"/>
                    <a:pt x="7290" y="11230"/>
                    <a:pt x="7290" y="11230"/>
                  </a:cubicBezTo>
                  <a:cubicBezTo>
                    <a:pt x="7290" y="11230"/>
                    <a:pt x="7290" y="11230"/>
                    <a:pt x="7290" y="11230"/>
                  </a:cubicBezTo>
                  <a:cubicBezTo>
                    <a:pt x="7322" y="11168"/>
                    <a:pt x="7384" y="11137"/>
                    <a:pt x="7446" y="11106"/>
                  </a:cubicBezTo>
                  <a:cubicBezTo>
                    <a:pt x="7539" y="11075"/>
                    <a:pt x="7601" y="11075"/>
                    <a:pt x="7694" y="11106"/>
                  </a:cubicBezTo>
                  <a:cubicBezTo>
                    <a:pt x="8376" y="11230"/>
                    <a:pt x="9059" y="12936"/>
                    <a:pt x="9152" y="13122"/>
                  </a:cubicBezTo>
                  <a:cubicBezTo>
                    <a:pt x="9214" y="13339"/>
                    <a:pt x="9462" y="13432"/>
                    <a:pt x="9648" y="13370"/>
                  </a:cubicBezTo>
                  <a:cubicBezTo>
                    <a:pt x="9865" y="13277"/>
                    <a:pt x="9958" y="13060"/>
                    <a:pt x="9896" y="12843"/>
                  </a:cubicBezTo>
                  <a:cubicBezTo>
                    <a:pt x="9896" y="12843"/>
                    <a:pt x="9710" y="12347"/>
                    <a:pt x="9586" y="11819"/>
                  </a:cubicBezTo>
                  <a:cubicBezTo>
                    <a:pt x="9431" y="11106"/>
                    <a:pt x="9431" y="10578"/>
                    <a:pt x="9586" y="10330"/>
                  </a:cubicBezTo>
                  <a:cubicBezTo>
                    <a:pt x="9648" y="10268"/>
                    <a:pt x="9710" y="10206"/>
                    <a:pt x="9803" y="10175"/>
                  </a:cubicBezTo>
                  <a:cubicBezTo>
                    <a:pt x="9865" y="10175"/>
                    <a:pt x="9927" y="10144"/>
                    <a:pt x="9989" y="10144"/>
                  </a:cubicBezTo>
                  <a:cubicBezTo>
                    <a:pt x="9989" y="10144"/>
                    <a:pt x="9989" y="10144"/>
                    <a:pt x="9989" y="10144"/>
                  </a:cubicBezTo>
                  <a:cubicBezTo>
                    <a:pt x="10362" y="10206"/>
                    <a:pt x="10610" y="10423"/>
                    <a:pt x="10796" y="10578"/>
                  </a:cubicBezTo>
                  <a:cubicBezTo>
                    <a:pt x="11075" y="10827"/>
                    <a:pt x="11323" y="11168"/>
                    <a:pt x="11540" y="11540"/>
                  </a:cubicBezTo>
                  <a:cubicBezTo>
                    <a:pt x="11727" y="11912"/>
                    <a:pt x="12161" y="12936"/>
                    <a:pt x="12223" y="13122"/>
                  </a:cubicBezTo>
                  <a:cubicBezTo>
                    <a:pt x="12285" y="13246"/>
                    <a:pt x="12347" y="13339"/>
                    <a:pt x="12440" y="13401"/>
                  </a:cubicBezTo>
                  <a:lnTo>
                    <a:pt x="12502" y="13463"/>
                  </a:lnTo>
                  <a:cubicBezTo>
                    <a:pt x="12564" y="13494"/>
                    <a:pt x="12626" y="13556"/>
                    <a:pt x="12657" y="13587"/>
                  </a:cubicBezTo>
                  <a:cubicBezTo>
                    <a:pt x="13123" y="13867"/>
                    <a:pt x="13464" y="14270"/>
                    <a:pt x="13650" y="14828"/>
                  </a:cubicBezTo>
                  <a:cubicBezTo>
                    <a:pt x="13774" y="15170"/>
                    <a:pt x="13805" y="15480"/>
                    <a:pt x="13743" y="15759"/>
                  </a:cubicBezTo>
                  <a:cubicBezTo>
                    <a:pt x="13650" y="16348"/>
                    <a:pt x="13154" y="16845"/>
                    <a:pt x="12533" y="17031"/>
                  </a:cubicBezTo>
                  <a:close/>
                  <a:moveTo>
                    <a:pt x="12409" y="1427"/>
                  </a:moveTo>
                  <a:cubicBezTo>
                    <a:pt x="12037" y="465"/>
                    <a:pt x="11013" y="0"/>
                    <a:pt x="10082" y="341"/>
                  </a:cubicBezTo>
                  <a:lnTo>
                    <a:pt x="9307" y="590"/>
                  </a:lnTo>
                  <a:lnTo>
                    <a:pt x="2234" y="3071"/>
                  </a:lnTo>
                  <a:lnTo>
                    <a:pt x="1458" y="3319"/>
                  </a:lnTo>
                  <a:cubicBezTo>
                    <a:pt x="497" y="3661"/>
                    <a:pt x="0" y="4684"/>
                    <a:pt x="311" y="5615"/>
                  </a:cubicBezTo>
                  <a:lnTo>
                    <a:pt x="7508" y="29967"/>
                  </a:lnTo>
                  <a:lnTo>
                    <a:pt x="21902" y="24972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5"/>
            <p:cNvSpPr/>
            <p:nvPr/>
          </p:nvSpPr>
          <p:spPr>
            <a:xfrm>
              <a:off x="2625350" y="2046675"/>
              <a:ext cx="384700" cy="193900"/>
            </a:xfrm>
            <a:custGeom>
              <a:avLst/>
              <a:gdLst/>
              <a:ahLst/>
              <a:cxnLst/>
              <a:rect l="l" t="t" r="r" b="b"/>
              <a:pathLst>
                <a:path w="15388" h="7756" fill="none" extrusionOk="0">
                  <a:moveTo>
                    <a:pt x="14426" y="0"/>
                  </a:moveTo>
                  <a:lnTo>
                    <a:pt x="1" y="5026"/>
                  </a:lnTo>
                  <a:lnTo>
                    <a:pt x="932" y="7755"/>
                  </a:lnTo>
                  <a:lnTo>
                    <a:pt x="15387" y="2730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5"/>
            <p:cNvSpPr/>
            <p:nvPr/>
          </p:nvSpPr>
          <p:spPr>
            <a:xfrm>
              <a:off x="2435350" y="1202100"/>
              <a:ext cx="204000" cy="242000"/>
            </a:xfrm>
            <a:custGeom>
              <a:avLst/>
              <a:gdLst/>
              <a:ahLst/>
              <a:cxnLst/>
              <a:rect l="l" t="t" r="r" b="b"/>
              <a:pathLst>
                <a:path w="8160" h="9680" fill="none" extrusionOk="0">
                  <a:moveTo>
                    <a:pt x="8159" y="7601"/>
                  </a:moveTo>
                  <a:lnTo>
                    <a:pt x="4871" y="1"/>
                  </a:lnTo>
                  <a:lnTo>
                    <a:pt x="1" y="1676"/>
                  </a:lnTo>
                  <a:lnTo>
                    <a:pt x="2172" y="9679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5"/>
            <p:cNvSpPr/>
            <p:nvPr/>
          </p:nvSpPr>
          <p:spPr>
            <a:xfrm>
              <a:off x="2603650" y="1651150"/>
              <a:ext cx="170625" cy="204750"/>
            </a:xfrm>
            <a:custGeom>
              <a:avLst/>
              <a:gdLst/>
              <a:ahLst/>
              <a:cxnLst/>
              <a:rect l="l" t="t" r="r" b="b"/>
              <a:pathLst>
                <a:path w="6825" h="8190" fill="none" extrusionOk="0">
                  <a:moveTo>
                    <a:pt x="6670" y="4684"/>
                  </a:moveTo>
                  <a:cubicBezTo>
                    <a:pt x="6484" y="4126"/>
                    <a:pt x="6143" y="3723"/>
                    <a:pt x="5677" y="3443"/>
                  </a:cubicBezTo>
                  <a:cubicBezTo>
                    <a:pt x="5646" y="3412"/>
                    <a:pt x="5584" y="3350"/>
                    <a:pt x="5522" y="3319"/>
                  </a:cubicBezTo>
                  <a:lnTo>
                    <a:pt x="5460" y="3257"/>
                  </a:lnTo>
                  <a:cubicBezTo>
                    <a:pt x="5367" y="3195"/>
                    <a:pt x="5305" y="3102"/>
                    <a:pt x="5243" y="2978"/>
                  </a:cubicBezTo>
                  <a:cubicBezTo>
                    <a:pt x="5181" y="2792"/>
                    <a:pt x="4747" y="1768"/>
                    <a:pt x="4560" y="1396"/>
                  </a:cubicBezTo>
                  <a:cubicBezTo>
                    <a:pt x="4343" y="1024"/>
                    <a:pt x="4095" y="683"/>
                    <a:pt x="3816" y="434"/>
                  </a:cubicBezTo>
                  <a:cubicBezTo>
                    <a:pt x="3630" y="279"/>
                    <a:pt x="3382" y="62"/>
                    <a:pt x="3009" y="0"/>
                  </a:cubicBezTo>
                  <a:cubicBezTo>
                    <a:pt x="3009" y="0"/>
                    <a:pt x="3009" y="0"/>
                    <a:pt x="3009" y="0"/>
                  </a:cubicBezTo>
                  <a:cubicBezTo>
                    <a:pt x="2947" y="0"/>
                    <a:pt x="2885" y="31"/>
                    <a:pt x="2823" y="31"/>
                  </a:cubicBezTo>
                  <a:cubicBezTo>
                    <a:pt x="2730" y="62"/>
                    <a:pt x="2668" y="124"/>
                    <a:pt x="2606" y="186"/>
                  </a:cubicBezTo>
                  <a:cubicBezTo>
                    <a:pt x="2451" y="434"/>
                    <a:pt x="2451" y="962"/>
                    <a:pt x="2606" y="1675"/>
                  </a:cubicBezTo>
                  <a:cubicBezTo>
                    <a:pt x="2730" y="2203"/>
                    <a:pt x="2916" y="2699"/>
                    <a:pt x="2916" y="2699"/>
                  </a:cubicBezTo>
                  <a:cubicBezTo>
                    <a:pt x="2978" y="2916"/>
                    <a:pt x="2885" y="3133"/>
                    <a:pt x="2668" y="3226"/>
                  </a:cubicBezTo>
                  <a:cubicBezTo>
                    <a:pt x="2482" y="3288"/>
                    <a:pt x="2234" y="3195"/>
                    <a:pt x="2172" y="2978"/>
                  </a:cubicBezTo>
                  <a:cubicBezTo>
                    <a:pt x="2079" y="2792"/>
                    <a:pt x="1396" y="1086"/>
                    <a:pt x="714" y="962"/>
                  </a:cubicBezTo>
                  <a:cubicBezTo>
                    <a:pt x="621" y="931"/>
                    <a:pt x="559" y="931"/>
                    <a:pt x="466" y="962"/>
                  </a:cubicBezTo>
                  <a:cubicBezTo>
                    <a:pt x="404" y="993"/>
                    <a:pt x="342" y="1024"/>
                    <a:pt x="310" y="1086"/>
                  </a:cubicBezTo>
                  <a:cubicBezTo>
                    <a:pt x="310" y="1086"/>
                    <a:pt x="310" y="1086"/>
                    <a:pt x="310" y="1086"/>
                  </a:cubicBezTo>
                  <a:cubicBezTo>
                    <a:pt x="310" y="1086"/>
                    <a:pt x="310" y="1086"/>
                    <a:pt x="310" y="1086"/>
                  </a:cubicBezTo>
                  <a:cubicBezTo>
                    <a:pt x="0" y="1427"/>
                    <a:pt x="0" y="2451"/>
                    <a:pt x="62" y="2885"/>
                  </a:cubicBezTo>
                  <a:cubicBezTo>
                    <a:pt x="155" y="3475"/>
                    <a:pt x="342" y="4064"/>
                    <a:pt x="621" y="4777"/>
                  </a:cubicBezTo>
                  <a:lnTo>
                    <a:pt x="652" y="4808"/>
                  </a:lnTo>
                  <a:cubicBezTo>
                    <a:pt x="652" y="4870"/>
                    <a:pt x="683" y="4902"/>
                    <a:pt x="683" y="4933"/>
                  </a:cubicBezTo>
                  <a:lnTo>
                    <a:pt x="683" y="4964"/>
                  </a:lnTo>
                  <a:cubicBezTo>
                    <a:pt x="652" y="5150"/>
                    <a:pt x="652" y="5305"/>
                    <a:pt x="621" y="5460"/>
                  </a:cubicBezTo>
                  <a:cubicBezTo>
                    <a:pt x="435" y="6142"/>
                    <a:pt x="559" y="6794"/>
                    <a:pt x="931" y="7414"/>
                  </a:cubicBezTo>
                  <a:cubicBezTo>
                    <a:pt x="1241" y="7942"/>
                    <a:pt x="1831" y="8190"/>
                    <a:pt x="2482" y="8066"/>
                  </a:cubicBezTo>
                  <a:cubicBezTo>
                    <a:pt x="2916" y="7973"/>
                    <a:pt x="3320" y="7755"/>
                    <a:pt x="3661" y="7414"/>
                  </a:cubicBezTo>
                  <a:cubicBezTo>
                    <a:pt x="3971" y="7104"/>
                    <a:pt x="4343" y="6949"/>
                    <a:pt x="4809" y="6980"/>
                  </a:cubicBezTo>
                  <a:cubicBezTo>
                    <a:pt x="5057" y="6980"/>
                    <a:pt x="5305" y="6949"/>
                    <a:pt x="5553" y="6887"/>
                  </a:cubicBezTo>
                  <a:cubicBezTo>
                    <a:pt x="6174" y="6701"/>
                    <a:pt x="6670" y="6204"/>
                    <a:pt x="6763" y="5615"/>
                  </a:cubicBezTo>
                  <a:cubicBezTo>
                    <a:pt x="6825" y="5336"/>
                    <a:pt x="6794" y="5026"/>
                    <a:pt x="6670" y="4684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" name="Google Shape;118;p5"/>
          <p:cNvGrpSpPr/>
          <p:nvPr/>
        </p:nvGrpSpPr>
        <p:grpSpPr>
          <a:xfrm>
            <a:off x="2064375" y="3898775"/>
            <a:ext cx="870950" cy="904300"/>
            <a:chOff x="2934025" y="295500"/>
            <a:chExt cx="870950" cy="904300"/>
          </a:xfrm>
        </p:grpSpPr>
        <p:sp>
          <p:nvSpPr>
            <p:cNvPr id="119" name="Google Shape;119;p5"/>
            <p:cNvSpPr/>
            <p:nvPr/>
          </p:nvSpPr>
          <p:spPr>
            <a:xfrm>
              <a:off x="3504825" y="426575"/>
              <a:ext cx="117900" cy="135725"/>
            </a:xfrm>
            <a:custGeom>
              <a:avLst/>
              <a:gdLst/>
              <a:ahLst/>
              <a:cxnLst/>
              <a:rect l="l" t="t" r="r" b="b"/>
              <a:pathLst>
                <a:path w="4716" h="5429" fill="none" extrusionOk="0">
                  <a:moveTo>
                    <a:pt x="1210" y="310"/>
                  </a:moveTo>
                  <a:lnTo>
                    <a:pt x="4715" y="4622"/>
                  </a:lnTo>
                  <a:lnTo>
                    <a:pt x="3754" y="5429"/>
                  </a:lnTo>
                  <a:lnTo>
                    <a:pt x="217" y="1117"/>
                  </a:lnTo>
                  <a:cubicBezTo>
                    <a:pt x="0" y="838"/>
                    <a:pt x="62" y="435"/>
                    <a:pt x="310" y="217"/>
                  </a:cubicBezTo>
                  <a:lnTo>
                    <a:pt x="310" y="217"/>
                  </a:lnTo>
                  <a:cubicBezTo>
                    <a:pt x="590" y="0"/>
                    <a:pt x="993" y="62"/>
                    <a:pt x="1210" y="31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3551350" y="388575"/>
              <a:ext cx="117900" cy="135725"/>
            </a:xfrm>
            <a:custGeom>
              <a:avLst/>
              <a:gdLst/>
              <a:ahLst/>
              <a:cxnLst/>
              <a:rect l="l" t="t" r="r" b="b"/>
              <a:pathLst>
                <a:path w="4716" h="5429" fill="none" extrusionOk="0">
                  <a:moveTo>
                    <a:pt x="3723" y="5429"/>
                  </a:moveTo>
                  <a:lnTo>
                    <a:pt x="218" y="1117"/>
                  </a:lnTo>
                  <a:cubicBezTo>
                    <a:pt x="0" y="838"/>
                    <a:pt x="31" y="465"/>
                    <a:pt x="311" y="217"/>
                  </a:cubicBezTo>
                  <a:lnTo>
                    <a:pt x="311" y="217"/>
                  </a:lnTo>
                  <a:cubicBezTo>
                    <a:pt x="590" y="0"/>
                    <a:pt x="962" y="62"/>
                    <a:pt x="1179" y="310"/>
                  </a:cubicBezTo>
                  <a:lnTo>
                    <a:pt x="4716" y="4622"/>
                  </a:lnTo>
                  <a:lnTo>
                    <a:pt x="3723" y="5429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3458275" y="464575"/>
              <a:ext cx="117925" cy="135750"/>
            </a:xfrm>
            <a:custGeom>
              <a:avLst/>
              <a:gdLst/>
              <a:ahLst/>
              <a:cxnLst/>
              <a:rect l="l" t="t" r="r" b="b"/>
              <a:pathLst>
                <a:path w="4717" h="5430" fill="none" extrusionOk="0">
                  <a:moveTo>
                    <a:pt x="1211" y="310"/>
                  </a:moveTo>
                  <a:lnTo>
                    <a:pt x="4716" y="4622"/>
                  </a:lnTo>
                  <a:lnTo>
                    <a:pt x="3754" y="5429"/>
                  </a:lnTo>
                  <a:lnTo>
                    <a:pt x="218" y="1086"/>
                  </a:lnTo>
                  <a:cubicBezTo>
                    <a:pt x="1" y="838"/>
                    <a:pt x="63" y="435"/>
                    <a:pt x="311" y="217"/>
                  </a:cubicBezTo>
                  <a:lnTo>
                    <a:pt x="311" y="217"/>
                  </a:lnTo>
                  <a:cubicBezTo>
                    <a:pt x="590" y="0"/>
                    <a:pt x="994" y="31"/>
                    <a:pt x="1211" y="31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2934025" y="473875"/>
              <a:ext cx="870950" cy="725925"/>
            </a:xfrm>
            <a:custGeom>
              <a:avLst/>
              <a:gdLst/>
              <a:ahLst/>
              <a:cxnLst/>
              <a:rect l="l" t="t" r="r" b="b"/>
              <a:pathLst>
                <a:path w="34838" h="29037" fill="none" extrusionOk="0">
                  <a:moveTo>
                    <a:pt x="32635" y="280"/>
                  </a:moveTo>
                  <a:cubicBezTo>
                    <a:pt x="32976" y="1"/>
                    <a:pt x="33472" y="63"/>
                    <a:pt x="33752" y="404"/>
                  </a:cubicBezTo>
                  <a:lnTo>
                    <a:pt x="34558" y="1396"/>
                  </a:lnTo>
                  <a:cubicBezTo>
                    <a:pt x="34837" y="1738"/>
                    <a:pt x="34775" y="2234"/>
                    <a:pt x="34434" y="2513"/>
                  </a:cubicBezTo>
                  <a:lnTo>
                    <a:pt x="2513" y="28540"/>
                  </a:lnTo>
                  <a:cubicBezTo>
                    <a:pt x="1893" y="29037"/>
                    <a:pt x="993" y="28944"/>
                    <a:pt x="497" y="28323"/>
                  </a:cubicBezTo>
                  <a:cubicBezTo>
                    <a:pt x="0" y="27703"/>
                    <a:pt x="93" y="26803"/>
                    <a:pt x="683" y="26307"/>
                  </a:cubicBezTo>
                  <a:lnTo>
                    <a:pt x="32635" y="280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3597875" y="349025"/>
              <a:ext cx="120225" cy="137275"/>
            </a:xfrm>
            <a:custGeom>
              <a:avLst/>
              <a:gdLst/>
              <a:ahLst/>
              <a:cxnLst/>
              <a:rect l="l" t="t" r="r" b="b"/>
              <a:pathLst>
                <a:path w="4809" h="5491" fill="none" extrusionOk="0">
                  <a:moveTo>
                    <a:pt x="4809" y="4622"/>
                  </a:moveTo>
                  <a:lnTo>
                    <a:pt x="3723" y="5491"/>
                  </a:lnTo>
                  <a:lnTo>
                    <a:pt x="218" y="1179"/>
                  </a:lnTo>
                  <a:cubicBezTo>
                    <a:pt x="1" y="900"/>
                    <a:pt x="32" y="527"/>
                    <a:pt x="311" y="310"/>
                  </a:cubicBezTo>
                  <a:lnTo>
                    <a:pt x="404" y="217"/>
                  </a:lnTo>
                  <a:cubicBezTo>
                    <a:pt x="683" y="0"/>
                    <a:pt x="1055" y="31"/>
                    <a:pt x="1304" y="31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3409425" y="503350"/>
              <a:ext cx="120225" cy="137300"/>
            </a:xfrm>
            <a:custGeom>
              <a:avLst/>
              <a:gdLst/>
              <a:ahLst/>
              <a:cxnLst/>
              <a:rect l="l" t="t" r="r" b="b"/>
              <a:pathLst>
                <a:path w="4809" h="5492" fill="none" extrusionOk="0">
                  <a:moveTo>
                    <a:pt x="342" y="249"/>
                  </a:moveTo>
                  <a:lnTo>
                    <a:pt x="342" y="249"/>
                  </a:lnTo>
                  <a:cubicBezTo>
                    <a:pt x="652" y="0"/>
                    <a:pt x="1117" y="31"/>
                    <a:pt x="1365" y="342"/>
                  </a:cubicBezTo>
                  <a:lnTo>
                    <a:pt x="4809" y="4592"/>
                  </a:lnTo>
                  <a:lnTo>
                    <a:pt x="3692" y="5491"/>
                  </a:lnTo>
                  <a:lnTo>
                    <a:pt x="249" y="1241"/>
                  </a:lnTo>
                  <a:cubicBezTo>
                    <a:pt x="0" y="931"/>
                    <a:pt x="31" y="497"/>
                    <a:pt x="342" y="249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3377625" y="295500"/>
              <a:ext cx="262925" cy="214850"/>
            </a:xfrm>
            <a:custGeom>
              <a:avLst/>
              <a:gdLst/>
              <a:ahLst/>
              <a:cxnLst/>
              <a:rect l="l" t="t" r="r" b="b"/>
              <a:pathLst>
                <a:path w="10517" h="8594" fill="none" extrusionOk="0">
                  <a:moveTo>
                    <a:pt x="8562" y="621"/>
                  </a:moveTo>
                  <a:cubicBezTo>
                    <a:pt x="7911" y="1117"/>
                    <a:pt x="6143" y="528"/>
                    <a:pt x="5243" y="838"/>
                  </a:cubicBezTo>
                  <a:cubicBezTo>
                    <a:pt x="4313" y="1179"/>
                    <a:pt x="3816" y="1862"/>
                    <a:pt x="3599" y="2761"/>
                  </a:cubicBezTo>
                  <a:cubicBezTo>
                    <a:pt x="3351" y="3847"/>
                    <a:pt x="3320" y="4157"/>
                    <a:pt x="2234" y="4623"/>
                  </a:cubicBezTo>
                  <a:cubicBezTo>
                    <a:pt x="1769" y="4809"/>
                    <a:pt x="1272" y="4933"/>
                    <a:pt x="869" y="5243"/>
                  </a:cubicBezTo>
                  <a:cubicBezTo>
                    <a:pt x="94" y="5802"/>
                    <a:pt x="32" y="6639"/>
                    <a:pt x="1" y="7570"/>
                  </a:cubicBezTo>
                  <a:cubicBezTo>
                    <a:pt x="1" y="8594"/>
                    <a:pt x="1583" y="8594"/>
                    <a:pt x="1614" y="7570"/>
                  </a:cubicBezTo>
                  <a:cubicBezTo>
                    <a:pt x="1614" y="6081"/>
                    <a:pt x="2948" y="6267"/>
                    <a:pt x="3940" y="5584"/>
                  </a:cubicBezTo>
                  <a:cubicBezTo>
                    <a:pt x="4344" y="5305"/>
                    <a:pt x="4623" y="4995"/>
                    <a:pt x="4809" y="4623"/>
                  </a:cubicBezTo>
                  <a:cubicBezTo>
                    <a:pt x="4964" y="4592"/>
                    <a:pt x="5088" y="4530"/>
                    <a:pt x="5181" y="4406"/>
                  </a:cubicBezTo>
                  <a:cubicBezTo>
                    <a:pt x="5864" y="3537"/>
                    <a:pt x="7073" y="3413"/>
                    <a:pt x="7849" y="2637"/>
                  </a:cubicBezTo>
                  <a:cubicBezTo>
                    <a:pt x="7942" y="2513"/>
                    <a:pt x="8004" y="2420"/>
                    <a:pt x="8035" y="2296"/>
                  </a:cubicBezTo>
                  <a:cubicBezTo>
                    <a:pt x="8656" y="2296"/>
                    <a:pt x="9152" y="2172"/>
                    <a:pt x="9710" y="1738"/>
                  </a:cubicBezTo>
                  <a:cubicBezTo>
                    <a:pt x="10517" y="1117"/>
                    <a:pt x="9369" y="1"/>
                    <a:pt x="8562" y="62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" name="Google Shape;126;p5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subTitle" idx="1"/>
          </p:nvPr>
        </p:nvSpPr>
        <p:spPr>
          <a:xfrm>
            <a:off x="1776050" y="1940025"/>
            <a:ext cx="2342700" cy="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5"/>
          <p:cNvSpPr txBox="1">
            <a:spLocks noGrp="1"/>
          </p:cNvSpPr>
          <p:nvPr>
            <p:ph type="subTitle" idx="2"/>
          </p:nvPr>
        </p:nvSpPr>
        <p:spPr>
          <a:xfrm>
            <a:off x="1776050" y="2297900"/>
            <a:ext cx="2342700" cy="9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"/>
          <p:cNvSpPr txBox="1">
            <a:spLocks noGrp="1"/>
          </p:cNvSpPr>
          <p:nvPr>
            <p:ph type="subTitle" idx="3"/>
          </p:nvPr>
        </p:nvSpPr>
        <p:spPr>
          <a:xfrm>
            <a:off x="5114350" y="1940025"/>
            <a:ext cx="2342700" cy="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5"/>
          <p:cNvSpPr txBox="1">
            <a:spLocks noGrp="1"/>
          </p:cNvSpPr>
          <p:nvPr>
            <p:ph type="subTitle" idx="4"/>
          </p:nvPr>
        </p:nvSpPr>
        <p:spPr>
          <a:xfrm>
            <a:off x="5114350" y="2297904"/>
            <a:ext cx="2342700" cy="9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"/>
          <p:cNvSpPr/>
          <p:nvPr/>
        </p:nvSpPr>
        <p:spPr>
          <a:xfrm>
            <a:off x="4639713" y="4402675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"/>
          <p:cNvSpPr/>
          <p:nvPr/>
        </p:nvSpPr>
        <p:spPr>
          <a:xfrm>
            <a:off x="520175" y="3030992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5"/>
          <p:cNvSpPr/>
          <p:nvPr/>
        </p:nvSpPr>
        <p:spPr>
          <a:xfrm>
            <a:off x="8212325" y="1940017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5"/>
          <p:cNvSpPr/>
          <p:nvPr/>
        </p:nvSpPr>
        <p:spPr>
          <a:xfrm>
            <a:off x="8609313" y="3704350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3_2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3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3"/>
          <p:cNvSpPr txBox="1">
            <a:spLocks noGrp="1"/>
          </p:cNvSpPr>
          <p:nvPr>
            <p:ph type="subTitle" idx="1"/>
          </p:nvPr>
        </p:nvSpPr>
        <p:spPr>
          <a:xfrm>
            <a:off x="1696462" y="1697158"/>
            <a:ext cx="2447700" cy="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9pPr>
          </a:lstStyle>
          <a:p>
            <a:endParaRPr/>
          </a:p>
        </p:txBody>
      </p:sp>
      <p:sp>
        <p:nvSpPr>
          <p:cNvPr id="283" name="Google Shape;283;p13"/>
          <p:cNvSpPr txBox="1">
            <a:spLocks noGrp="1"/>
          </p:cNvSpPr>
          <p:nvPr>
            <p:ph type="subTitle" idx="2"/>
          </p:nvPr>
        </p:nvSpPr>
        <p:spPr>
          <a:xfrm>
            <a:off x="1696462" y="2087947"/>
            <a:ext cx="244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13"/>
          <p:cNvSpPr txBox="1">
            <a:spLocks noGrp="1"/>
          </p:cNvSpPr>
          <p:nvPr>
            <p:ph type="subTitle" idx="3"/>
          </p:nvPr>
        </p:nvSpPr>
        <p:spPr>
          <a:xfrm>
            <a:off x="1696462" y="3365641"/>
            <a:ext cx="2447700" cy="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9pPr>
          </a:lstStyle>
          <a:p>
            <a:endParaRPr/>
          </a:p>
        </p:txBody>
      </p:sp>
      <p:sp>
        <p:nvSpPr>
          <p:cNvPr id="285" name="Google Shape;285;p13"/>
          <p:cNvSpPr txBox="1">
            <a:spLocks noGrp="1"/>
          </p:cNvSpPr>
          <p:nvPr>
            <p:ph type="subTitle" idx="4"/>
          </p:nvPr>
        </p:nvSpPr>
        <p:spPr>
          <a:xfrm>
            <a:off x="1696462" y="3761300"/>
            <a:ext cx="244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13"/>
          <p:cNvSpPr txBox="1">
            <a:spLocks noGrp="1"/>
          </p:cNvSpPr>
          <p:nvPr>
            <p:ph type="subTitle" idx="5"/>
          </p:nvPr>
        </p:nvSpPr>
        <p:spPr>
          <a:xfrm>
            <a:off x="4999838" y="1697158"/>
            <a:ext cx="2447700" cy="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9pPr>
          </a:lstStyle>
          <a:p>
            <a:endParaRPr/>
          </a:p>
        </p:txBody>
      </p:sp>
      <p:sp>
        <p:nvSpPr>
          <p:cNvPr id="287" name="Google Shape;287;p13"/>
          <p:cNvSpPr txBox="1">
            <a:spLocks noGrp="1"/>
          </p:cNvSpPr>
          <p:nvPr>
            <p:ph type="subTitle" idx="6"/>
          </p:nvPr>
        </p:nvSpPr>
        <p:spPr>
          <a:xfrm>
            <a:off x="4999838" y="2087948"/>
            <a:ext cx="244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3"/>
          <p:cNvSpPr txBox="1">
            <a:spLocks noGrp="1"/>
          </p:cNvSpPr>
          <p:nvPr>
            <p:ph type="subTitle" idx="7"/>
          </p:nvPr>
        </p:nvSpPr>
        <p:spPr>
          <a:xfrm>
            <a:off x="4999838" y="3365637"/>
            <a:ext cx="2447700" cy="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9pPr>
          </a:lstStyle>
          <a:p>
            <a:endParaRPr/>
          </a:p>
        </p:txBody>
      </p:sp>
      <p:sp>
        <p:nvSpPr>
          <p:cNvPr id="289" name="Google Shape;289;p13"/>
          <p:cNvSpPr txBox="1">
            <a:spLocks noGrp="1"/>
          </p:cNvSpPr>
          <p:nvPr>
            <p:ph type="subTitle" idx="8"/>
          </p:nvPr>
        </p:nvSpPr>
        <p:spPr>
          <a:xfrm>
            <a:off x="4999838" y="3761300"/>
            <a:ext cx="244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13"/>
          <p:cNvSpPr txBox="1">
            <a:spLocks noGrp="1"/>
          </p:cNvSpPr>
          <p:nvPr>
            <p:ph type="title" idx="9" hasCustomPrompt="1"/>
          </p:nvPr>
        </p:nvSpPr>
        <p:spPr>
          <a:xfrm>
            <a:off x="2299912" y="1248161"/>
            <a:ext cx="1240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1" name="Google Shape;291;p13"/>
          <p:cNvSpPr txBox="1">
            <a:spLocks noGrp="1"/>
          </p:cNvSpPr>
          <p:nvPr>
            <p:ph type="title" idx="13" hasCustomPrompt="1"/>
          </p:nvPr>
        </p:nvSpPr>
        <p:spPr>
          <a:xfrm>
            <a:off x="2299912" y="2921666"/>
            <a:ext cx="1240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2" name="Google Shape;292;p13"/>
          <p:cNvSpPr txBox="1">
            <a:spLocks noGrp="1"/>
          </p:cNvSpPr>
          <p:nvPr>
            <p:ph type="title" idx="14" hasCustomPrompt="1"/>
          </p:nvPr>
        </p:nvSpPr>
        <p:spPr>
          <a:xfrm>
            <a:off x="5603288" y="1248161"/>
            <a:ext cx="1240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3" name="Google Shape;293;p13"/>
          <p:cNvSpPr txBox="1">
            <a:spLocks noGrp="1"/>
          </p:cNvSpPr>
          <p:nvPr>
            <p:ph type="title" idx="15" hasCustomPrompt="1"/>
          </p:nvPr>
        </p:nvSpPr>
        <p:spPr>
          <a:xfrm>
            <a:off x="5603288" y="2921666"/>
            <a:ext cx="1240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4" name="Google Shape;294;p13"/>
          <p:cNvSpPr/>
          <p:nvPr/>
        </p:nvSpPr>
        <p:spPr>
          <a:xfrm rot="1764316">
            <a:off x="7719559" y="4235056"/>
            <a:ext cx="1146627" cy="566170"/>
          </a:xfrm>
          <a:custGeom>
            <a:avLst/>
            <a:gdLst/>
            <a:ahLst/>
            <a:cxnLst/>
            <a:rect l="l" t="t" r="r" b="b"/>
            <a:pathLst>
              <a:path w="33411" h="27188" extrusionOk="0">
                <a:moveTo>
                  <a:pt x="10380" y="0"/>
                </a:moveTo>
                <a:cubicBezTo>
                  <a:pt x="10064" y="0"/>
                  <a:pt x="9747" y="10"/>
                  <a:pt x="9431" y="30"/>
                </a:cubicBezTo>
                <a:cubicBezTo>
                  <a:pt x="6050" y="279"/>
                  <a:pt x="2544" y="1985"/>
                  <a:pt x="1210" y="5118"/>
                </a:cubicBezTo>
                <a:cubicBezTo>
                  <a:pt x="1" y="7972"/>
                  <a:pt x="807" y="11229"/>
                  <a:pt x="1645" y="14207"/>
                </a:cubicBezTo>
                <a:cubicBezTo>
                  <a:pt x="2420" y="16906"/>
                  <a:pt x="3258" y="19729"/>
                  <a:pt x="5336" y="21590"/>
                </a:cubicBezTo>
                <a:cubicBezTo>
                  <a:pt x="7229" y="23265"/>
                  <a:pt x="9803" y="23855"/>
                  <a:pt x="12285" y="24382"/>
                </a:cubicBezTo>
                <a:cubicBezTo>
                  <a:pt x="16194" y="25220"/>
                  <a:pt x="20133" y="26026"/>
                  <a:pt x="24042" y="26864"/>
                </a:cubicBezTo>
                <a:cubicBezTo>
                  <a:pt x="24791" y="27030"/>
                  <a:pt x="25576" y="27188"/>
                  <a:pt x="26334" y="27188"/>
                </a:cubicBezTo>
                <a:cubicBezTo>
                  <a:pt x="26989" y="27188"/>
                  <a:pt x="27624" y="27071"/>
                  <a:pt x="28199" y="26740"/>
                </a:cubicBezTo>
                <a:cubicBezTo>
                  <a:pt x="29192" y="26182"/>
                  <a:pt x="29781" y="25065"/>
                  <a:pt x="30215" y="23979"/>
                </a:cubicBezTo>
                <a:cubicBezTo>
                  <a:pt x="32387" y="18829"/>
                  <a:pt x="33411" y="11632"/>
                  <a:pt x="31425" y="6204"/>
                </a:cubicBezTo>
                <a:cubicBezTo>
                  <a:pt x="29781" y="1799"/>
                  <a:pt x="23484" y="2915"/>
                  <a:pt x="19389" y="1737"/>
                </a:cubicBezTo>
                <a:cubicBezTo>
                  <a:pt x="16439" y="894"/>
                  <a:pt x="13413" y="0"/>
                  <a:pt x="1038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5" name="Google Shape;295;p13"/>
          <p:cNvGrpSpPr/>
          <p:nvPr/>
        </p:nvGrpSpPr>
        <p:grpSpPr>
          <a:xfrm>
            <a:off x="7828641" y="3997906"/>
            <a:ext cx="996320" cy="927969"/>
            <a:chOff x="3941450" y="1135400"/>
            <a:chExt cx="937625" cy="873300"/>
          </a:xfrm>
        </p:grpSpPr>
        <p:sp>
          <p:nvSpPr>
            <p:cNvPr id="296" name="Google Shape;296;p13"/>
            <p:cNvSpPr/>
            <p:nvPr/>
          </p:nvSpPr>
          <p:spPr>
            <a:xfrm>
              <a:off x="3941450" y="1135400"/>
              <a:ext cx="937625" cy="873300"/>
            </a:xfrm>
            <a:custGeom>
              <a:avLst/>
              <a:gdLst/>
              <a:ahLst/>
              <a:cxnLst/>
              <a:rect l="l" t="t" r="r" b="b"/>
              <a:pathLst>
                <a:path w="37505" h="34932" fill="none" extrusionOk="0">
                  <a:moveTo>
                    <a:pt x="18458" y="14581"/>
                  </a:moveTo>
                  <a:lnTo>
                    <a:pt x="18427" y="14581"/>
                  </a:lnTo>
                  <a:lnTo>
                    <a:pt x="13432" y="9586"/>
                  </a:lnTo>
                  <a:cubicBezTo>
                    <a:pt x="13091" y="9245"/>
                    <a:pt x="12502" y="9245"/>
                    <a:pt x="12160" y="9586"/>
                  </a:cubicBezTo>
                  <a:cubicBezTo>
                    <a:pt x="9958" y="11789"/>
                    <a:pt x="6391" y="11789"/>
                    <a:pt x="4188" y="9586"/>
                  </a:cubicBezTo>
                  <a:cubicBezTo>
                    <a:pt x="1985" y="7415"/>
                    <a:pt x="1985" y="3816"/>
                    <a:pt x="4188" y="1614"/>
                  </a:cubicBezTo>
                  <a:cubicBezTo>
                    <a:pt x="4529" y="1273"/>
                    <a:pt x="4529" y="683"/>
                    <a:pt x="4188" y="342"/>
                  </a:cubicBezTo>
                  <a:cubicBezTo>
                    <a:pt x="3816" y="1"/>
                    <a:pt x="3257" y="1"/>
                    <a:pt x="2885" y="342"/>
                  </a:cubicBezTo>
                  <a:cubicBezTo>
                    <a:pt x="0" y="3258"/>
                    <a:pt x="0" y="7973"/>
                    <a:pt x="2885" y="10889"/>
                  </a:cubicBezTo>
                  <a:cubicBezTo>
                    <a:pt x="5584" y="13588"/>
                    <a:pt x="9834" y="13774"/>
                    <a:pt x="12750" y="11479"/>
                  </a:cubicBezTo>
                  <a:lnTo>
                    <a:pt x="17155" y="15884"/>
                  </a:lnTo>
                  <a:lnTo>
                    <a:pt x="17124" y="15884"/>
                  </a:lnTo>
                  <a:cubicBezTo>
                    <a:pt x="16317" y="16690"/>
                    <a:pt x="16317" y="17993"/>
                    <a:pt x="17124" y="18800"/>
                  </a:cubicBezTo>
                  <a:lnTo>
                    <a:pt x="32448" y="34124"/>
                  </a:lnTo>
                  <a:cubicBezTo>
                    <a:pt x="33255" y="34931"/>
                    <a:pt x="34558" y="34931"/>
                    <a:pt x="35364" y="34124"/>
                  </a:cubicBezTo>
                  <a:lnTo>
                    <a:pt x="36698" y="32822"/>
                  </a:lnTo>
                  <a:cubicBezTo>
                    <a:pt x="37505" y="32015"/>
                    <a:pt x="37505" y="30712"/>
                    <a:pt x="36698" y="29906"/>
                  </a:cubicBezTo>
                  <a:lnTo>
                    <a:pt x="21374" y="14581"/>
                  </a:lnTo>
                  <a:cubicBezTo>
                    <a:pt x="20567" y="13774"/>
                    <a:pt x="19264" y="13774"/>
                    <a:pt x="18458" y="1458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4471900" y="1609250"/>
              <a:ext cx="349800" cy="342050"/>
            </a:xfrm>
            <a:custGeom>
              <a:avLst/>
              <a:gdLst/>
              <a:ahLst/>
              <a:cxnLst/>
              <a:rect l="l" t="t" r="r" b="b"/>
              <a:pathLst>
                <a:path w="13992" h="13682" fill="none" extrusionOk="0">
                  <a:moveTo>
                    <a:pt x="13526" y="11572"/>
                  </a:moveTo>
                  <a:cubicBezTo>
                    <a:pt x="13991" y="12037"/>
                    <a:pt x="13991" y="12782"/>
                    <a:pt x="13526" y="13247"/>
                  </a:cubicBezTo>
                  <a:lnTo>
                    <a:pt x="13526" y="13247"/>
                  </a:lnTo>
                  <a:cubicBezTo>
                    <a:pt x="13061" y="13681"/>
                    <a:pt x="12316" y="13681"/>
                    <a:pt x="11851" y="13247"/>
                  </a:cubicBezTo>
                  <a:lnTo>
                    <a:pt x="1" y="1366"/>
                  </a:lnTo>
                  <a:lnTo>
                    <a:pt x="1" y="1366"/>
                  </a:lnTo>
                  <a:lnTo>
                    <a:pt x="1" y="1366"/>
                  </a:lnTo>
                  <a:lnTo>
                    <a:pt x="993" y="342"/>
                  </a:lnTo>
                  <a:cubicBezTo>
                    <a:pt x="1366" y="1"/>
                    <a:pt x="1955" y="1"/>
                    <a:pt x="2327" y="342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4404425" y="1537900"/>
              <a:ext cx="67500" cy="67500"/>
            </a:xfrm>
            <a:custGeom>
              <a:avLst/>
              <a:gdLst/>
              <a:ahLst/>
              <a:cxnLst/>
              <a:rect l="l" t="t" r="r" b="b"/>
              <a:pathLst>
                <a:path w="2700" h="2700" fill="none" extrusionOk="0">
                  <a:moveTo>
                    <a:pt x="2700" y="1335"/>
                  </a:moveTo>
                  <a:cubicBezTo>
                    <a:pt x="2700" y="2079"/>
                    <a:pt x="2079" y="2700"/>
                    <a:pt x="1335" y="2700"/>
                  </a:cubicBezTo>
                  <a:cubicBezTo>
                    <a:pt x="590" y="2700"/>
                    <a:pt x="1" y="2079"/>
                    <a:pt x="1" y="1335"/>
                  </a:cubicBezTo>
                  <a:cubicBezTo>
                    <a:pt x="1" y="590"/>
                    <a:pt x="590" y="1"/>
                    <a:pt x="1335" y="1"/>
                  </a:cubicBezTo>
                  <a:cubicBezTo>
                    <a:pt x="2079" y="1"/>
                    <a:pt x="2700" y="590"/>
                    <a:pt x="2700" y="133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9" name="Google Shape;299;p13"/>
          <p:cNvSpPr/>
          <p:nvPr/>
        </p:nvSpPr>
        <p:spPr>
          <a:xfrm rot="-1289662">
            <a:off x="328844" y="1138434"/>
            <a:ext cx="1123860" cy="880563"/>
          </a:xfrm>
          <a:custGeom>
            <a:avLst/>
            <a:gdLst/>
            <a:ahLst/>
            <a:cxnLst/>
            <a:rect l="l" t="t" r="r" b="b"/>
            <a:pathLst>
              <a:path w="32760" h="25668" extrusionOk="0">
                <a:moveTo>
                  <a:pt x="19197" y="1"/>
                </a:moveTo>
                <a:cubicBezTo>
                  <a:pt x="18270" y="1"/>
                  <a:pt x="17345" y="76"/>
                  <a:pt x="16442" y="255"/>
                </a:cubicBezTo>
                <a:cubicBezTo>
                  <a:pt x="13557" y="844"/>
                  <a:pt x="11541" y="2829"/>
                  <a:pt x="8656" y="3357"/>
                </a:cubicBezTo>
                <a:cubicBezTo>
                  <a:pt x="6391" y="3791"/>
                  <a:pt x="3848" y="3512"/>
                  <a:pt x="1955" y="4815"/>
                </a:cubicBezTo>
                <a:cubicBezTo>
                  <a:pt x="776" y="5590"/>
                  <a:pt x="1" y="7172"/>
                  <a:pt x="590" y="8444"/>
                </a:cubicBezTo>
                <a:cubicBezTo>
                  <a:pt x="1180" y="9716"/>
                  <a:pt x="2731" y="10119"/>
                  <a:pt x="4096" y="10212"/>
                </a:cubicBezTo>
                <a:cubicBezTo>
                  <a:pt x="5492" y="10275"/>
                  <a:pt x="6950" y="10181"/>
                  <a:pt x="8128" y="10895"/>
                </a:cubicBezTo>
                <a:cubicBezTo>
                  <a:pt x="9959" y="12012"/>
                  <a:pt x="10207" y="14555"/>
                  <a:pt x="9990" y="16696"/>
                </a:cubicBezTo>
                <a:cubicBezTo>
                  <a:pt x="9742" y="18836"/>
                  <a:pt x="9245" y="21101"/>
                  <a:pt x="10238" y="23024"/>
                </a:cubicBezTo>
                <a:cubicBezTo>
                  <a:pt x="11138" y="24749"/>
                  <a:pt x="13145" y="25668"/>
                  <a:pt x="15124" y="25668"/>
                </a:cubicBezTo>
                <a:cubicBezTo>
                  <a:pt x="15602" y="25668"/>
                  <a:pt x="16077" y="25615"/>
                  <a:pt x="16535" y="25506"/>
                </a:cubicBezTo>
                <a:cubicBezTo>
                  <a:pt x="18924" y="24979"/>
                  <a:pt x="20878" y="23304"/>
                  <a:pt x="22429" y="21411"/>
                </a:cubicBezTo>
                <a:cubicBezTo>
                  <a:pt x="23763" y="19798"/>
                  <a:pt x="24942" y="17906"/>
                  <a:pt x="26865" y="17037"/>
                </a:cubicBezTo>
                <a:cubicBezTo>
                  <a:pt x="28292" y="16417"/>
                  <a:pt x="30030" y="16386"/>
                  <a:pt x="31146" y="15300"/>
                </a:cubicBezTo>
                <a:cubicBezTo>
                  <a:pt x="32759" y="13718"/>
                  <a:pt x="32077" y="11050"/>
                  <a:pt x="31270" y="8941"/>
                </a:cubicBezTo>
                <a:cubicBezTo>
                  <a:pt x="30619" y="7203"/>
                  <a:pt x="29968" y="5435"/>
                  <a:pt x="28913" y="3915"/>
                </a:cubicBezTo>
                <a:cubicBezTo>
                  <a:pt x="27827" y="2364"/>
                  <a:pt x="26338" y="1092"/>
                  <a:pt x="24508" y="658"/>
                </a:cubicBezTo>
                <a:cubicBezTo>
                  <a:pt x="22825" y="289"/>
                  <a:pt x="21007" y="1"/>
                  <a:pt x="1919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0" name="Google Shape;300;p13"/>
          <p:cNvGrpSpPr/>
          <p:nvPr/>
        </p:nvGrpSpPr>
        <p:grpSpPr>
          <a:xfrm>
            <a:off x="359131" y="1045927"/>
            <a:ext cx="1063300" cy="1065625"/>
            <a:chOff x="2406650" y="2182375"/>
            <a:chExt cx="1063300" cy="1065625"/>
          </a:xfrm>
        </p:grpSpPr>
        <p:sp>
          <p:nvSpPr>
            <p:cNvPr id="301" name="Google Shape;301;p13"/>
            <p:cNvSpPr/>
            <p:nvPr/>
          </p:nvSpPr>
          <p:spPr>
            <a:xfrm>
              <a:off x="3094550" y="2182375"/>
              <a:ext cx="150475" cy="211750"/>
            </a:xfrm>
            <a:custGeom>
              <a:avLst/>
              <a:gdLst/>
              <a:ahLst/>
              <a:cxnLst/>
              <a:rect l="l" t="t" r="r" b="b"/>
              <a:pathLst>
                <a:path w="6019" h="8470" fill="none" extrusionOk="0">
                  <a:moveTo>
                    <a:pt x="4561" y="1"/>
                  </a:moveTo>
                  <a:lnTo>
                    <a:pt x="4561" y="1"/>
                  </a:lnTo>
                  <a:lnTo>
                    <a:pt x="6019" y="3103"/>
                  </a:lnTo>
                  <a:cubicBezTo>
                    <a:pt x="3941" y="5181"/>
                    <a:pt x="3816" y="6298"/>
                    <a:pt x="3413" y="7632"/>
                  </a:cubicBezTo>
                  <a:cubicBezTo>
                    <a:pt x="3382" y="7632"/>
                    <a:pt x="3320" y="7632"/>
                    <a:pt x="3289" y="7632"/>
                  </a:cubicBezTo>
                  <a:cubicBezTo>
                    <a:pt x="3227" y="7632"/>
                    <a:pt x="3134" y="7632"/>
                    <a:pt x="3072" y="7601"/>
                  </a:cubicBezTo>
                  <a:cubicBezTo>
                    <a:pt x="2979" y="7601"/>
                    <a:pt x="2917" y="7601"/>
                    <a:pt x="2855" y="7601"/>
                  </a:cubicBezTo>
                  <a:cubicBezTo>
                    <a:pt x="2793" y="7601"/>
                    <a:pt x="2762" y="7601"/>
                    <a:pt x="2700" y="7601"/>
                  </a:cubicBezTo>
                  <a:cubicBezTo>
                    <a:pt x="2638" y="7601"/>
                    <a:pt x="2607" y="7601"/>
                    <a:pt x="2545" y="7601"/>
                  </a:cubicBezTo>
                  <a:cubicBezTo>
                    <a:pt x="2514" y="7601"/>
                    <a:pt x="2483" y="7601"/>
                    <a:pt x="2420" y="7601"/>
                  </a:cubicBezTo>
                  <a:cubicBezTo>
                    <a:pt x="2296" y="7632"/>
                    <a:pt x="2172" y="7632"/>
                    <a:pt x="2079" y="7632"/>
                  </a:cubicBezTo>
                  <a:cubicBezTo>
                    <a:pt x="2048" y="7663"/>
                    <a:pt x="2017" y="7663"/>
                    <a:pt x="2017" y="7663"/>
                  </a:cubicBezTo>
                  <a:cubicBezTo>
                    <a:pt x="1862" y="7663"/>
                    <a:pt x="1738" y="7694"/>
                    <a:pt x="1614" y="7725"/>
                  </a:cubicBezTo>
                  <a:cubicBezTo>
                    <a:pt x="1583" y="7725"/>
                    <a:pt x="1583" y="7725"/>
                    <a:pt x="1583" y="7725"/>
                  </a:cubicBezTo>
                  <a:cubicBezTo>
                    <a:pt x="1459" y="7787"/>
                    <a:pt x="1304" y="7818"/>
                    <a:pt x="1180" y="7849"/>
                  </a:cubicBezTo>
                  <a:cubicBezTo>
                    <a:pt x="1180" y="7849"/>
                    <a:pt x="1149" y="7880"/>
                    <a:pt x="1149" y="7880"/>
                  </a:cubicBezTo>
                  <a:cubicBezTo>
                    <a:pt x="1025" y="7911"/>
                    <a:pt x="900" y="7973"/>
                    <a:pt x="807" y="8004"/>
                  </a:cubicBezTo>
                  <a:cubicBezTo>
                    <a:pt x="776" y="8035"/>
                    <a:pt x="745" y="8035"/>
                    <a:pt x="714" y="8066"/>
                  </a:cubicBezTo>
                  <a:cubicBezTo>
                    <a:pt x="621" y="8097"/>
                    <a:pt x="528" y="8159"/>
                    <a:pt x="435" y="8190"/>
                  </a:cubicBezTo>
                  <a:cubicBezTo>
                    <a:pt x="373" y="8222"/>
                    <a:pt x="342" y="8253"/>
                    <a:pt x="280" y="8284"/>
                  </a:cubicBezTo>
                  <a:cubicBezTo>
                    <a:pt x="218" y="8315"/>
                    <a:pt x="156" y="8377"/>
                    <a:pt x="94" y="8408"/>
                  </a:cubicBezTo>
                  <a:cubicBezTo>
                    <a:pt x="63" y="8439"/>
                    <a:pt x="32" y="8439"/>
                    <a:pt x="1" y="8470"/>
                  </a:cubicBezTo>
                  <a:cubicBezTo>
                    <a:pt x="342" y="5709"/>
                    <a:pt x="2017" y="2545"/>
                    <a:pt x="4561" y="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3"/>
            <p:cNvSpPr/>
            <p:nvPr/>
          </p:nvSpPr>
          <p:spPr>
            <a:xfrm>
              <a:off x="2406650" y="2384800"/>
              <a:ext cx="677075" cy="339700"/>
            </a:xfrm>
            <a:custGeom>
              <a:avLst/>
              <a:gdLst/>
              <a:ahLst/>
              <a:cxnLst/>
              <a:rect l="l" t="t" r="r" b="b"/>
              <a:pathLst>
                <a:path w="27083" h="13588" fill="none" extrusionOk="0">
                  <a:moveTo>
                    <a:pt x="25842" y="2451"/>
                  </a:moveTo>
                  <a:cubicBezTo>
                    <a:pt x="25842" y="2513"/>
                    <a:pt x="25811" y="2575"/>
                    <a:pt x="25780" y="2637"/>
                  </a:cubicBezTo>
                  <a:cubicBezTo>
                    <a:pt x="25749" y="2730"/>
                    <a:pt x="25749" y="2792"/>
                    <a:pt x="25718" y="2885"/>
                  </a:cubicBezTo>
                  <a:cubicBezTo>
                    <a:pt x="25687" y="2947"/>
                    <a:pt x="25687" y="3010"/>
                    <a:pt x="25656" y="3072"/>
                  </a:cubicBezTo>
                  <a:cubicBezTo>
                    <a:pt x="25656" y="3134"/>
                    <a:pt x="25624" y="3227"/>
                    <a:pt x="25593" y="3289"/>
                  </a:cubicBezTo>
                  <a:cubicBezTo>
                    <a:pt x="25593" y="3351"/>
                    <a:pt x="25593" y="3413"/>
                    <a:pt x="25562" y="3506"/>
                  </a:cubicBezTo>
                  <a:cubicBezTo>
                    <a:pt x="25562" y="3506"/>
                    <a:pt x="25562" y="3537"/>
                    <a:pt x="25562" y="3568"/>
                  </a:cubicBezTo>
                  <a:cubicBezTo>
                    <a:pt x="24601" y="3289"/>
                    <a:pt x="23577" y="3165"/>
                    <a:pt x="22491" y="3165"/>
                  </a:cubicBezTo>
                  <a:cubicBezTo>
                    <a:pt x="16349" y="3196"/>
                    <a:pt x="8594" y="7166"/>
                    <a:pt x="2265" y="13588"/>
                  </a:cubicBezTo>
                  <a:lnTo>
                    <a:pt x="1" y="11323"/>
                  </a:lnTo>
                  <a:lnTo>
                    <a:pt x="1" y="11323"/>
                  </a:lnTo>
                  <a:cubicBezTo>
                    <a:pt x="7012" y="4281"/>
                    <a:pt x="15418" y="31"/>
                    <a:pt x="22522" y="0"/>
                  </a:cubicBezTo>
                  <a:cubicBezTo>
                    <a:pt x="24166" y="0"/>
                    <a:pt x="25718" y="249"/>
                    <a:pt x="27083" y="714"/>
                  </a:cubicBezTo>
                  <a:cubicBezTo>
                    <a:pt x="27083" y="714"/>
                    <a:pt x="27083" y="714"/>
                    <a:pt x="27051" y="745"/>
                  </a:cubicBezTo>
                  <a:cubicBezTo>
                    <a:pt x="27020" y="776"/>
                    <a:pt x="26958" y="838"/>
                    <a:pt x="26927" y="869"/>
                  </a:cubicBezTo>
                  <a:cubicBezTo>
                    <a:pt x="26865" y="931"/>
                    <a:pt x="26803" y="993"/>
                    <a:pt x="26772" y="1024"/>
                  </a:cubicBezTo>
                  <a:cubicBezTo>
                    <a:pt x="26710" y="1086"/>
                    <a:pt x="26679" y="1148"/>
                    <a:pt x="26617" y="1179"/>
                  </a:cubicBezTo>
                  <a:cubicBezTo>
                    <a:pt x="26586" y="1241"/>
                    <a:pt x="26524" y="1303"/>
                    <a:pt x="26493" y="1365"/>
                  </a:cubicBezTo>
                  <a:cubicBezTo>
                    <a:pt x="26462" y="1427"/>
                    <a:pt x="26400" y="1458"/>
                    <a:pt x="26369" y="1520"/>
                  </a:cubicBezTo>
                  <a:cubicBezTo>
                    <a:pt x="26338" y="1583"/>
                    <a:pt x="26276" y="1645"/>
                    <a:pt x="26245" y="1707"/>
                  </a:cubicBezTo>
                  <a:cubicBezTo>
                    <a:pt x="26214" y="1769"/>
                    <a:pt x="26183" y="1831"/>
                    <a:pt x="26152" y="1862"/>
                  </a:cubicBezTo>
                  <a:cubicBezTo>
                    <a:pt x="26121" y="1955"/>
                    <a:pt x="26059" y="2017"/>
                    <a:pt x="26028" y="2079"/>
                  </a:cubicBezTo>
                  <a:cubicBezTo>
                    <a:pt x="25997" y="2141"/>
                    <a:pt x="25966" y="2203"/>
                    <a:pt x="25935" y="2265"/>
                  </a:cubicBezTo>
                  <a:cubicBezTo>
                    <a:pt x="25904" y="2327"/>
                    <a:pt x="25873" y="2389"/>
                    <a:pt x="25842" y="245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3"/>
            <p:cNvSpPr/>
            <p:nvPr/>
          </p:nvSpPr>
          <p:spPr>
            <a:xfrm>
              <a:off x="2934025" y="2567825"/>
              <a:ext cx="380025" cy="680175"/>
            </a:xfrm>
            <a:custGeom>
              <a:avLst/>
              <a:gdLst/>
              <a:ahLst/>
              <a:cxnLst/>
              <a:rect l="l" t="t" r="r" b="b"/>
              <a:pathLst>
                <a:path w="15201" h="27207" fill="none" extrusionOk="0">
                  <a:moveTo>
                    <a:pt x="2234" y="27206"/>
                  </a:moveTo>
                  <a:lnTo>
                    <a:pt x="2234" y="27206"/>
                  </a:lnTo>
                  <a:lnTo>
                    <a:pt x="0" y="24942"/>
                  </a:lnTo>
                  <a:cubicBezTo>
                    <a:pt x="7601" y="17279"/>
                    <a:pt x="11602" y="7756"/>
                    <a:pt x="9834" y="1552"/>
                  </a:cubicBezTo>
                  <a:cubicBezTo>
                    <a:pt x="9865" y="1552"/>
                    <a:pt x="9896" y="1552"/>
                    <a:pt x="9896" y="1552"/>
                  </a:cubicBezTo>
                  <a:cubicBezTo>
                    <a:pt x="9958" y="1552"/>
                    <a:pt x="10051" y="1521"/>
                    <a:pt x="10113" y="1521"/>
                  </a:cubicBezTo>
                  <a:cubicBezTo>
                    <a:pt x="10175" y="1490"/>
                    <a:pt x="10268" y="1490"/>
                    <a:pt x="10330" y="1458"/>
                  </a:cubicBezTo>
                  <a:cubicBezTo>
                    <a:pt x="10393" y="1458"/>
                    <a:pt x="10455" y="1427"/>
                    <a:pt x="10517" y="1396"/>
                  </a:cubicBezTo>
                  <a:cubicBezTo>
                    <a:pt x="10610" y="1396"/>
                    <a:pt x="10672" y="1365"/>
                    <a:pt x="10734" y="1334"/>
                  </a:cubicBezTo>
                  <a:cubicBezTo>
                    <a:pt x="10796" y="1303"/>
                    <a:pt x="10858" y="1272"/>
                    <a:pt x="10920" y="1272"/>
                  </a:cubicBezTo>
                  <a:cubicBezTo>
                    <a:pt x="11013" y="1241"/>
                    <a:pt x="11075" y="1210"/>
                    <a:pt x="11137" y="1179"/>
                  </a:cubicBezTo>
                  <a:cubicBezTo>
                    <a:pt x="11199" y="1148"/>
                    <a:pt x="11261" y="1117"/>
                    <a:pt x="11323" y="1086"/>
                  </a:cubicBezTo>
                  <a:cubicBezTo>
                    <a:pt x="11385" y="1055"/>
                    <a:pt x="11447" y="993"/>
                    <a:pt x="11509" y="962"/>
                  </a:cubicBezTo>
                  <a:cubicBezTo>
                    <a:pt x="11571" y="931"/>
                    <a:pt x="11633" y="900"/>
                    <a:pt x="11695" y="869"/>
                  </a:cubicBezTo>
                  <a:cubicBezTo>
                    <a:pt x="11757" y="838"/>
                    <a:pt x="11820" y="776"/>
                    <a:pt x="11882" y="745"/>
                  </a:cubicBezTo>
                  <a:cubicBezTo>
                    <a:pt x="11913" y="714"/>
                    <a:pt x="11975" y="652"/>
                    <a:pt x="12037" y="621"/>
                  </a:cubicBezTo>
                  <a:cubicBezTo>
                    <a:pt x="12099" y="590"/>
                    <a:pt x="12161" y="528"/>
                    <a:pt x="12192" y="466"/>
                  </a:cubicBezTo>
                  <a:cubicBezTo>
                    <a:pt x="12254" y="435"/>
                    <a:pt x="12316" y="404"/>
                    <a:pt x="12347" y="342"/>
                  </a:cubicBezTo>
                  <a:cubicBezTo>
                    <a:pt x="12409" y="311"/>
                    <a:pt x="12471" y="249"/>
                    <a:pt x="12502" y="187"/>
                  </a:cubicBezTo>
                  <a:cubicBezTo>
                    <a:pt x="12564" y="156"/>
                    <a:pt x="12595" y="94"/>
                    <a:pt x="12657" y="63"/>
                  </a:cubicBezTo>
                  <a:cubicBezTo>
                    <a:pt x="12657" y="32"/>
                    <a:pt x="12657" y="32"/>
                    <a:pt x="12688" y="0"/>
                  </a:cubicBezTo>
                  <a:cubicBezTo>
                    <a:pt x="15201" y="7291"/>
                    <a:pt x="10920" y="18458"/>
                    <a:pt x="2234" y="27206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3"/>
            <p:cNvSpPr/>
            <p:nvPr/>
          </p:nvSpPr>
          <p:spPr>
            <a:xfrm>
              <a:off x="3258975" y="2411175"/>
              <a:ext cx="210975" cy="146600"/>
            </a:xfrm>
            <a:custGeom>
              <a:avLst/>
              <a:gdLst/>
              <a:ahLst/>
              <a:cxnLst/>
              <a:rect l="l" t="t" r="r" b="b"/>
              <a:pathLst>
                <a:path w="8439" h="5864" fill="none" extrusionOk="0">
                  <a:moveTo>
                    <a:pt x="0" y="5863"/>
                  </a:moveTo>
                  <a:cubicBezTo>
                    <a:pt x="31" y="5832"/>
                    <a:pt x="62" y="5801"/>
                    <a:pt x="93" y="5739"/>
                  </a:cubicBezTo>
                  <a:cubicBezTo>
                    <a:pt x="124" y="5708"/>
                    <a:pt x="124" y="5677"/>
                    <a:pt x="155" y="5646"/>
                  </a:cubicBezTo>
                  <a:cubicBezTo>
                    <a:pt x="217" y="5553"/>
                    <a:pt x="280" y="5429"/>
                    <a:pt x="311" y="5336"/>
                  </a:cubicBezTo>
                  <a:cubicBezTo>
                    <a:pt x="342" y="5336"/>
                    <a:pt x="342" y="5305"/>
                    <a:pt x="342" y="5274"/>
                  </a:cubicBezTo>
                  <a:cubicBezTo>
                    <a:pt x="404" y="5150"/>
                    <a:pt x="466" y="5026"/>
                    <a:pt x="528" y="4902"/>
                  </a:cubicBezTo>
                  <a:cubicBezTo>
                    <a:pt x="528" y="4871"/>
                    <a:pt x="559" y="4839"/>
                    <a:pt x="559" y="4808"/>
                  </a:cubicBezTo>
                  <a:cubicBezTo>
                    <a:pt x="590" y="4715"/>
                    <a:pt x="621" y="4622"/>
                    <a:pt x="652" y="4529"/>
                  </a:cubicBezTo>
                  <a:cubicBezTo>
                    <a:pt x="683" y="4498"/>
                    <a:pt x="683" y="4436"/>
                    <a:pt x="683" y="4405"/>
                  </a:cubicBezTo>
                  <a:cubicBezTo>
                    <a:pt x="714" y="4312"/>
                    <a:pt x="745" y="4219"/>
                    <a:pt x="745" y="4126"/>
                  </a:cubicBezTo>
                  <a:cubicBezTo>
                    <a:pt x="776" y="4095"/>
                    <a:pt x="776" y="4033"/>
                    <a:pt x="776" y="3971"/>
                  </a:cubicBezTo>
                  <a:cubicBezTo>
                    <a:pt x="807" y="3878"/>
                    <a:pt x="807" y="3785"/>
                    <a:pt x="838" y="3692"/>
                  </a:cubicBezTo>
                  <a:cubicBezTo>
                    <a:pt x="838" y="3661"/>
                    <a:pt x="838" y="3630"/>
                    <a:pt x="838" y="3568"/>
                  </a:cubicBezTo>
                  <a:cubicBezTo>
                    <a:pt x="869" y="3444"/>
                    <a:pt x="869" y="3288"/>
                    <a:pt x="869" y="3164"/>
                  </a:cubicBezTo>
                  <a:cubicBezTo>
                    <a:pt x="869" y="2947"/>
                    <a:pt x="838" y="2730"/>
                    <a:pt x="807" y="2544"/>
                  </a:cubicBezTo>
                  <a:cubicBezTo>
                    <a:pt x="807" y="2513"/>
                    <a:pt x="807" y="2482"/>
                    <a:pt x="807" y="2451"/>
                  </a:cubicBezTo>
                  <a:cubicBezTo>
                    <a:pt x="2141" y="2048"/>
                    <a:pt x="2699" y="2110"/>
                    <a:pt x="4809" y="0"/>
                  </a:cubicBezTo>
                  <a:lnTo>
                    <a:pt x="8438" y="1272"/>
                  </a:lnTo>
                  <a:cubicBezTo>
                    <a:pt x="5925" y="3816"/>
                    <a:pt x="2761" y="5522"/>
                    <a:pt x="0" y="5863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3"/>
            <p:cNvSpPr/>
            <p:nvPr/>
          </p:nvSpPr>
          <p:spPr>
            <a:xfrm>
              <a:off x="3071300" y="2404950"/>
              <a:ext cx="173725" cy="174525"/>
            </a:xfrm>
            <a:custGeom>
              <a:avLst/>
              <a:gdLst/>
              <a:ahLst/>
              <a:cxnLst/>
              <a:rect l="l" t="t" r="r" b="b"/>
              <a:pathLst>
                <a:path w="6949" h="6981" fill="none" extrusionOk="0">
                  <a:moveTo>
                    <a:pt x="4902" y="3755"/>
                  </a:moveTo>
                  <a:cubicBezTo>
                    <a:pt x="4871" y="3817"/>
                    <a:pt x="4871" y="3879"/>
                    <a:pt x="4839" y="3941"/>
                  </a:cubicBezTo>
                  <a:cubicBezTo>
                    <a:pt x="4839" y="3972"/>
                    <a:pt x="4808" y="4003"/>
                    <a:pt x="4808" y="4034"/>
                  </a:cubicBezTo>
                  <a:cubicBezTo>
                    <a:pt x="4777" y="4096"/>
                    <a:pt x="4746" y="4158"/>
                    <a:pt x="4715" y="4220"/>
                  </a:cubicBezTo>
                  <a:cubicBezTo>
                    <a:pt x="4715" y="4251"/>
                    <a:pt x="4684" y="4251"/>
                    <a:pt x="4684" y="4282"/>
                  </a:cubicBezTo>
                  <a:cubicBezTo>
                    <a:pt x="4622" y="4375"/>
                    <a:pt x="4560" y="4437"/>
                    <a:pt x="4498" y="4499"/>
                  </a:cubicBezTo>
                  <a:cubicBezTo>
                    <a:pt x="4436" y="4592"/>
                    <a:pt x="4343" y="4623"/>
                    <a:pt x="4281" y="4685"/>
                  </a:cubicBezTo>
                  <a:cubicBezTo>
                    <a:pt x="4250" y="4685"/>
                    <a:pt x="4250" y="4716"/>
                    <a:pt x="4250" y="4716"/>
                  </a:cubicBezTo>
                  <a:cubicBezTo>
                    <a:pt x="4002" y="4840"/>
                    <a:pt x="3754" y="4933"/>
                    <a:pt x="3475" y="4933"/>
                  </a:cubicBezTo>
                  <a:lnTo>
                    <a:pt x="3475" y="4933"/>
                  </a:lnTo>
                  <a:cubicBezTo>
                    <a:pt x="3195" y="4933"/>
                    <a:pt x="2947" y="4840"/>
                    <a:pt x="2730" y="4716"/>
                  </a:cubicBezTo>
                  <a:cubicBezTo>
                    <a:pt x="2699" y="4716"/>
                    <a:pt x="2699" y="4716"/>
                    <a:pt x="2668" y="4685"/>
                  </a:cubicBezTo>
                  <a:cubicBezTo>
                    <a:pt x="2606" y="4654"/>
                    <a:pt x="2513" y="4592"/>
                    <a:pt x="2451" y="4530"/>
                  </a:cubicBezTo>
                  <a:cubicBezTo>
                    <a:pt x="2172" y="4251"/>
                    <a:pt x="2017" y="3879"/>
                    <a:pt x="2017" y="3506"/>
                  </a:cubicBezTo>
                  <a:cubicBezTo>
                    <a:pt x="2017" y="3103"/>
                    <a:pt x="2172" y="2762"/>
                    <a:pt x="2451" y="2483"/>
                  </a:cubicBezTo>
                  <a:cubicBezTo>
                    <a:pt x="2978" y="1924"/>
                    <a:pt x="3940" y="1924"/>
                    <a:pt x="4498" y="2483"/>
                  </a:cubicBezTo>
                  <a:cubicBezTo>
                    <a:pt x="4560" y="2545"/>
                    <a:pt x="4622" y="2607"/>
                    <a:pt x="4684" y="2700"/>
                  </a:cubicBezTo>
                  <a:cubicBezTo>
                    <a:pt x="4684" y="2700"/>
                    <a:pt x="4684" y="2731"/>
                    <a:pt x="4715" y="2762"/>
                  </a:cubicBezTo>
                  <a:cubicBezTo>
                    <a:pt x="4746" y="2824"/>
                    <a:pt x="4777" y="2886"/>
                    <a:pt x="4808" y="2948"/>
                  </a:cubicBezTo>
                  <a:cubicBezTo>
                    <a:pt x="4808" y="2979"/>
                    <a:pt x="4808" y="3010"/>
                    <a:pt x="4839" y="3041"/>
                  </a:cubicBezTo>
                  <a:cubicBezTo>
                    <a:pt x="4839" y="3103"/>
                    <a:pt x="4871" y="3165"/>
                    <a:pt x="4902" y="3196"/>
                  </a:cubicBezTo>
                  <a:cubicBezTo>
                    <a:pt x="4933" y="3382"/>
                    <a:pt x="4933" y="3568"/>
                    <a:pt x="4902" y="3755"/>
                  </a:cubicBezTo>
                  <a:close/>
                  <a:moveTo>
                    <a:pt x="6887" y="2793"/>
                  </a:moveTo>
                  <a:cubicBezTo>
                    <a:pt x="6608" y="1428"/>
                    <a:pt x="5522" y="342"/>
                    <a:pt x="4157" y="94"/>
                  </a:cubicBezTo>
                  <a:lnTo>
                    <a:pt x="4157" y="94"/>
                  </a:lnTo>
                  <a:cubicBezTo>
                    <a:pt x="3940" y="32"/>
                    <a:pt x="3692" y="1"/>
                    <a:pt x="3475" y="1"/>
                  </a:cubicBezTo>
                  <a:cubicBezTo>
                    <a:pt x="1644" y="32"/>
                    <a:pt x="124" y="1428"/>
                    <a:pt x="0" y="3227"/>
                  </a:cubicBezTo>
                  <a:lnTo>
                    <a:pt x="0" y="3258"/>
                  </a:lnTo>
                  <a:cubicBezTo>
                    <a:pt x="0" y="3320"/>
                    <a:pt x="0" y="3413"/>
                    <a:pt x="0" y="3506"/>
                  </a:cubicBezTo>
                  <a:cubicBezTo>
                    <a:pt x="0" y="5430"/>
                    <a:pt x="1551" y="6981"/>
                    <a:pt x="3475" y="6950"/>
                  </a:cubicBezTo>
                  <a:cubicBezTo>
                    <a:pt x="3568" y="6950"/>
                    <a:pt x="3661" y="6950"/>
                    <a:pt x="3754" y="6950"/>
                  </a:cubicBezTo>
                  <a:cubicBezTo>
                    <a:pt x="5553" y="6795"/>
                    <a:pt x="6949" y="5275"/>
                    <a:pt x="6949" y="3475"/>
                  </a:cubicBezTo>
                  <a:cubicBezTo>
                    <a:pt x="6949" y="3258"/>
                    <a:pt x="6918" y="3010"/>
                    <a:pt x="6887" y="2793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6" name="Google Shape;306;p13"/>
          <p:cNvSpPr/>
          <p:nvPr/>
        </p:nvSpPr>
        <p:spPr>
          <a:xfrm rot="3392899">
            <a:off x="7876494" y="671270"/>
            <a:ext cx="1008163" cy="518493"/>
          </a:xfrm>
          <a:custGeom>
            <a:avLst/>
            <a:gdLst/>
            <a:ahLst/>
            <a:cxnLst/>
            <a:rect l="l" t="t" r="r" b="b"/>
            <a:pathLst>
              <a:path w="40329" h="20741" extrusionOk="0">
                <a:moveTo>
                  <a:pt x="6651" y="1"/>
                </a:moveTo>
                <a:cubicBezTo>
                  <a:pt x="5188" y="1"/>
                  <a:pt x="4082" y="475"/>
                  <a:pt x="2854" y="2003"/>
                </a:cubicBezTo>
                <a:cubicBezTo>
                  <a:pt x="311" y="5198"/>
                  <a:pt x="62" y="10410"/>
                  <a:pt x="31" y="14319"/>
                </a:cubicBezTo>
                <a:cubicBezTo>
                  <a:pt x="0" y="16676"/>
                  <a:pt x="559" y="19437"/>
                  <a:pt x="2699" y="20399"/>
                </a:cubicBezTo>
                <a:cubicBezTo>
                  <a:pt x="3220" y="20640"/>
                  <a:pt x="3753" y="20740"/>
                  <a:pt x="4293" y="20740"/>
                </a:cubicBezTo>
                <a:cubicBezTo>
                  <a:pt x="5973" y="20740"/>
                  <a:pt x="7718" y="19769"/>
                  <a:pt x="9338" y="19065"/>
                </a:cubicBezTo>
                <a:cubicBezTo>
                  <a:pt x="11853" y="17925"/>
                  <a:pt x="14601" y="17355"/>
                  <a:pt x="17346" y="17355"/>
                </a:cubicBezTo>
                <a:cubicBezTo>
                  <a:pt x="19308" y="17355"/>
                  <a:pt x="21268" y="17646"/>
                  <a:pt x="23142" y="18227"/>
                </a:cubicBezTo>
                <a:cubicBezTo>
                  <a:pt x="25398" y="18928"/>
                  <a:pt x="28458" y="20480"/>
                  <a:pt x="31165" y="20480"/>
                </a:cubicBezTo>
                <a:cubicBezTo>
                  <a:pt x="32292" y="20480"/>
                  <a:pt x="33358" y="20211"/>
                  <a:pt x="34279" y="19499"/>
                </a:cubicBezTo>
                <a:cubicBezTo>
                  <a:pt x="40328" y="14784"/>
                  <a:pt x="34930" y="1755"/>
                  <a:pt x="28416" y="514"/>
                </a:cubicBezTo>
                <a:cubicBezTo>
                  <a:pt x="27499" y="342"/>
                  <a:pt x="26576" y="276"/>
                  <a:pt x="25651" y="276"/>
                </a:cubicBezTo>
                <a:cubicBezTo>
                  <a:pt x="23571" y="276"/>
                  <a:pt x="21481" y="610"/>
                  <a:pt x="19420" y="824"/>
                </a:cubicBezTo>
                <a:cubicBezTo>
                  <a:pt x="18459" y="924"/>
                  <a:pt x="17526" y="966"/>
                  <a:pt x="16609" y="966"/>
                </a:cubicBezTo>
                <a:cubicBezTo>
                  <a:pt x="13797" y="966"/>
                  <a:pt x="11137" y="563"/>
                  <a:pt x="8283" y="142"/>
                </a:cubicBezTo>
                <a:cubicBezTo>
                  <a:pt x="7686" y="55"/>
                  <a:pt x="7148" y="1"/>
                  <a:pt x="665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7" name="Google Shape;307;p13"/>
          <p:cNvGrpSpPr/>
          <p:nvPr/>
        </p:nvGrpSpPr>
        <p:grpSpPr>
          <a:xfrm>
            <a:off x="8028850" y="434100"/>
            <a:ext cx="703450" cy="865525"/>
            <a:chOff x="4002700" y="246650"/>
            <a:chExt cx="703450" cy="865525"/>
          </a:xfrm>
        </p:grpSpPr>
        <p:sp>
          <p:nvSpPr>
            <p:cNvPr id="308" name="Google Shape;308;p13"/>
            <p:cNvSpPr/>
            <p:nvPr/>
          </p:nvSpPr>
          <p:spPr>
            <a:xfrm>
              <a:off x="4118250" y="500250"/>
              <a:ext cx="472325" cy="448275"/>
            </a:xfrm>
            <a:custGeom>
              <a:avLst/>
              <a:gdLst/>
              <a:ahLst/>
              <a:cxnLst/>
              <a:rect l="l" t="t" r="r" b="b"/>
              <a:pathLst>
                <a:path w="18893" h="17931" fill="none" extrusionOk="0">
                  <a:moveTo>
                    <a:pt x="6143" y="17931"/>
                  </a:moveTo>
                  <a:lnTo>
                    <a:pt x="1" y="7507"/>
                  </a:lnTo>
                  <a:lnTo>
                    <a:pt x="12751" y="0"/>
                  </a:lnTo>
                  <a:lnTo>
                    <a:pt x="18893" y="10423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3"/>
            <p:cNvSpPr/>
            <p:nvPr/>
          </p:nvSpPr>
          <p:spPr>
            <a:xfrm>
              <a:off x="4111275" y="356000"/>
              <a:ext cx="107825" cy="93075"/>
            </a:xfrm>
            <a:custGeom>
              <a:avLst/>
              <a:gdLst/>
              <a:ahLst/>
              <a:cxnLst/>
              <a:rect l="l" t="t" r="r" b="b"/>
              <a:pathLst>
                <a:path w="4313" h="3723" fill="none" extrusionOk="0">
                  <a:moveTo>
                    <a:pt x="1" y="1924"/>
                  </a:moveTo>
                  <a:lnTo>
                    <a:pt x="3258" y="0"/>
                  </a:lnTo>
                  <a:lnTo>
                    <a:pt x="4313" y="1800"/>
                  </a:lnTo>
                  <a:lnTo>
                    <a:pt x="1056" y="3723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3"/>
            <p:cNvSpPr/>
            <p:nvPr/>
          </p:nvSpPr>
          <p:spPr>
            <a:xfrm>
              <a:off x="4176425" y="598725"/>
              <a:ext cx="345150" cy="232700"/>
            </a:xfrm>
            <a:custGeom>
              <a:avLst/>
              <a:gdLst/>
              <a:ahLst/>
              <a:cxnLst/>
              <a:rect l="l" t="t" r="r" b="b"/>
              <a:pathLst>
                <a:path w="13806" h="9308" fill="none" extrusionOk="0">
                  <a:moveTo>
                    <a:pt x="1" y="7508"/>
                  </a:moveTo>
                  <a:lnTo>
                    <a:pt x="12750" y="1"/>
                  </a:lnTo>
                  <a:lnTo>
                    <a:pt x="13805" y="1800"/>
                  </a:lnTo>
                  <a:lnTo>
                    <a:pt x="1055" y="9307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3"/>
            <p:cNvSpPr/>
            <p:nvPr/>
          </p:nvSpPr>
          <p:spPr>
            <a:xfrm>
              <a:off x="4002700" y="337375"/>
              <a:ext cx="450625" cy="344375"/>
            </a:xfrm>
            <a:custGeom>
              <a:avLst/>
              <a:gdLst/>
              <a:ahLst/>
              <a:cxnLst/>
              <a:rect l="l" t="t" r="r" b="b"/>
              <a:pathLst>
                <a:path w="18025" h="13775" fill="none" extrusionOk="0">
                  <a:moveTo>
                    <a:pt x="373" y="10114"/>
                  </a:moveTo>
                  <a:cubicBezTo>
                    <a:pt x="1" y="9462"/>
                    <a:pt x="156" y="8656"/>
                    <a:pt x="714" y="8315"/>
                  </a:cubicBezTo>
                  <a:lnTo>
                    <a:pt x="14302" y="342"/>
                  </a:lnTo>
                  <a:cubicBezTo>
                    <a:pt x="14860" y="1"/>
                    <a:pt x="15667" y="249"/>
                    <a:pt x="16039" y="900"/>
                  </a:cubicBezTo>
                  <a:lnTo>
                    <a:pt x="17652" y="3661"/>
                  </a:lnTo>
                  <a:cubicBezTo>
                    <a:pt x="18024" y="4313"/>
                    <a:pt x="17869" y="5119"/>
                    <a:pt x="17311" y="5461"/>
                  </a:cubicBezTo>
                  <a:lnTo>
                    <a:pt x="3723" y="13433"/>
                  </a:lnTo>
                  <a:cubicBezTo>
                    <a:pt x="3165" y="13774"/>
                    <a:pt x="2358" y="13526"/>
                    <a:pt x="1986" y="1287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3"/>
            <p:cNvSpPr/>
            <p:nvPr/>
          </p:nvSpPr>
          <p:spPr>
            <a:xfrm>
              <a:off x="4255525" y="767800"/>
              <a:ext cx="450625" cy="344375"/>
            </a:xfrm>
            <a:custGeom>
              <a:avLst/>
              <a:gdLst/>
              <a:ahLst/>
              <a:cxnLst/>
              <a:rect l="l" t="t" r="r" b="b"/>
              <a:pathLst>
                <a:path w="18025" h="13775" fill="none" extrusionOk="0">
                  <a:moveTo>
                    <a:pt x="17652" y="3630"/>
                  </a:moveTo>
                  <a:cubicBezTo>
                    <a:pt x="18024" y="4282"/>
                    <a:pt x="17869" y="5088"/>
                    <a:pt x="17311" y="5429"/>
                  </a:cubicBezTo>
                  <a:lnTo>
                    <a:pt x="3723" y="13433"/>
                  </a:lnTo>
                  <a:cubicBezTo>
                    <a:pt x="3165" y="13774"/>
                    <a:pt x="2358" y="13495"/>
                    <a:pt x="1986" y="12844"/>
                  </a:cubicBezTo>
                  <a:lnTo>
                    <a:pt x="373" y="10114"/>
                  </a:lnTo>
                  <a:cubicBezTo>
                    <a:pt x="1" y="9462"/>
                    <a:pt x="156" y="8656"/>
                    <a:pt x="714" y="8314"/>
                  </a:cubicBezTo>
                  <a:lnTo>
                    <a:pt x="14302" y="311"/>
                  </a:lnTo>
                  <a:cubicBezTo>
                    <a:pt x="14860" y="1"/>
                    <a:pt x="15667" y="249"/>
                    <a:pt x="16039" y="9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3"/>
            <p:cNvSpPr/>
            <p:nvPr/>
          </p:nvSpPr>
          <p:spPr>
            <a:xfrm>
              <a:off x="4120600" y="259825"/>
              <a:ext cx="65925" cy="86100"/>
            </a:xfrm>
            <a:custGeom>
              <a:avLst/>
              <a:gdLst/>
              <a:ahLst/>
              <a:cxnLst/>
              <a:rect l="l" t="t" r="r" b="b"/>
              <a:pathLst>
                <a:path w="2637" h="3444" fill="none" extrusionOk="0">
                  <a:moveTo>
                    <a:pt x="0" y="559"/>
                  </a:moveTo>
                  <a:lnTo>
                    <a:pt x="1675" y="3444"/>
                  </a:lnTo>
                  <a:lnTo>
                    <a:pt x="2637" y="2886"/>
                  </a:lnTo>
                  <a:lnTo>
                    <a:pt x="931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4062425" y="293950"/>
              <a:ext cx="66725" cy="86100"/>
            </a:xfrm>
            <a:custGeom>
              <a:avLst/>
              <a:gdLst/>
              <a:ahLst/>
              <a:cxnLst/>
              <a:rect l="l" t="t" r="r" b="b"/>
              <a:pathLst>
                <a:path w="2669" h="3444" fill="none" extrusionOk="0">
                  <a:moveTo>
                    <a:pt x="0" y="559"/>
                  </a:moveTo>
                  <a:lnTo>
                    <a:pt x="1676" y="3444"/>
                  </a:lnTo>
                  <a:lnTo>
                    <a:pt x="2668" y="2886"/>
                  </a:lnTo>
                  <a:lnTo>
                    <a:pt x="962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3"/>
            <p:cNvSpPr/>
            <p:nvPr/>
          </p:nvSpPr>
          <p:spPr>
            <a:xfrm>
              <a:off x="4086475" y="273775"/>
              <a:ext cx="76025" cy="92325"/>
            </a:xfrm>
            <a:custGeom>
              <a:avLst/>
              <a:gdLst/>
              <a:ahLst/>
              <a:cxnLst/>
              <a:rect l="l" t="t" r="r" b="b"/>
              <a:pathLst>
                <a:path w="3041" h="3693" fill="none" extrusionOk="0">
                  <a:moveTo>
                    <a:pt x="0" y="808"/>
                  </a:moveTo>
                  <a:lnTo>
                    <a:pt x="1706" y="3693"/>
                  </a:lnTo>
                  <a:lnTo>
                    <a:pt x="3040" y="2886"/>
                  </a:lnTo>
                  <a:lnTo>
                    <a:pt x="1365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3"/>
            <p:cNvSpPr/>
            <p:nvPr/>
          </p:nvSpPr>
          <p:spPr>
            <a:xfrm>
              <a:off x="4143850" y="246650"/>
              <a:ext cx="64400" cy="85325"/>
            </a:xfrm>
            <a:custGeom>
              <a:avLst/>
              <a:gdLst/>
              <a:ahLst/>
              <a:cxnLst/>
              <a:rect l="l" t="t" r="r" b="b"/>
              <a:pathLst>
                <a:path w="2576" h="3413" fill="none" extrusionOk="0">
                  <a:moveTo>
                    <a:pt x="1" y="528"/>
                  </a:moveTo>
                  <a:lnTo>
                    <a:pt x="1707" y="3413"/>
                  </a:lnTo>
                  <a:lnTo>
                    <a:pt x="2482" y="2978"/>
                  </a:lnTo>
                  <a:lnTo>
                    <a:pt x="2575" y="2885"/>
                  </a:lnTo>
                  <a:lnTo>
                    <a:pt x="900" y="0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4036825" y="307900"/>
              <a:ext cx="67500" cy="86900"/>
            </a:xfrm>
            <a:custGeom>
              <a:avLst/>
              <a:gdLst/>
              <a:ahLst/>
              <a:cxnLst/>
              <a:rect l="l" t="t" r="r" b="b"/>
              <a:pathLst>
                <a:path w="2700" h="3476" fill="none" extrusionOk="0">
                  <a:moveTo>
                    <a:pt x="1" y="621"/>
                  </a:moveTo>
                  <a:lnTo>
                    <a:pt x="1707" y="3475"/>
                  </a:lnTo>
                  <a:lnTo>
                    <a:pt x="1831" y="3413"/>
                  </a:lnTo>
                  <a:lnTo>
                    <a:pt x="2700" y="2886"/>
                  </a:lnTo>
                  <a:lnTo>
                    <a:pt x="1024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" name="Google Shape;318;p13"/>
          <p:cNvSpPr/>
          <p:nvPr/>
        </p:nvSpPr>
        <p:spPr>
          <a:xfrm rot="5097109">
            <a:off x="861096" y="3356256"/>
            <a:ext cx="619497" cy="487914"/>
          </a:xfrm>
          <a:custGeom>
            <a:avLst/>
            <a:gdLst/>
            <a:ahLst/>
            <a:cxnLst/>
            <a:rect l="l" t="t" r="r" b="b"/>
            <a:pathLst>
              <a:path w="26462" h="20839" extrusionOk="0">
                <a:moveTo>
                  <a:pt x="8016" y="1"/>
                </a:moveTo>
                <a:cubicBezTo>
                  <a:pt x="4646" y="1"/>
                  <a:pt x="2625" y="2316"/>
                  <a:pt x="2265" y="5592"/>
                </a:cubicBezTo>
                <a:cubicBezTo>
                  <a:pt x="2079" y="7236"/>
                  <a:pt x="2141" y="8942"/>
                  <a:pt x="1768" y="10555"/>
                </a:cubicBezTo>
                <a:cubicBezTo>
                  <a:pt x="1272" y="12665"/>
                  <a:pt x="0" y="14991"/>
                  <a:pt x="1148" y="16822"/>
                </a:cubicBezTo>
                <a:cubicBezTo>
                  <a:pt x="1799" y="17876"/>
                  <a:pt x="3102" y="18404"/>
                  <a:pt x="4374" y="18528"/>
                </a:cubicBezTo>
                <a:cubicBezTo>
                  <a:pt x="4691" y="18560"/>
                  <a:pt x="5008" y="18571"/>
                  <a:pt x="5326" y="18571"/>
                </a:cubicBezTo>
                <a:cubicBezTo>
                  <a:pt x="6153" y="18571"/>
                  <a:pt x="6984" y="18493"/>
                  <a:pt x="7827" y="18493"/>
                </a:cubicBezTo>
                <a:cubicBezTo>
                  <a:pt x="7927" y="18493"/>
                  <a:pt x="8027" y="18494"/>
                  <a:pt x="8128" y="18497"/>
                </a:cubicBezTo>
                <a:cubicBezTo>
                  <a:pt x="11323" y="18590"/>
                  <a:pt x="14301" y="20110"/>
                  <a:pt x="17434" y="20668"/>
                </a:cubicBezTo>
                <a:cubicBezTo>
                  <a:pt x="18032" y="20781"/>
                  <a:pt x="18658" y="20839"/>
                  <a:pt x="19287" y="20839"/>
                </a:cubicBezTo>
                <a:cubicBezTo>
                  <a:pt x="21958" y="20839"/>
                  <a:pt x="24695" y="19790"/>
                  <a:pt x="25624" y="17380"/>
                </a:cubicBezTo>
                <a:cubicBezTo>
                  <a:pt x="26461" y="15240"/>
                  <a:pt x="25500" y="12820"/>
                  <a:pt x="25624" y="10493"/>
                </a:cubicBezTo>
                <a:cubicBezTo>
                  <a:pt x="25655" y="9221"/>
                  <a:pt x="26027" y="7918"/>
                  <a:pt x="25872" y="6647"/>
                </a:cubicBezTo>
                <a:cubicBezTo>
                  <a:pt x="25438" y="3544"/>
                  <a:pt x="22025" y="1745"/>
                  <a:pt x="18923" y="1373"/>
                </a:cubicBezTo>
                <a:cubicBezTo>
                  <a:pt x="15511" y="970"/>
                  <a:pt x="11664" y="163"/>
                  <a:pt x="8345" y="8"/>
                </a:cubicBezTo>
                <a:cubicBezTo>
                  <a:pt x="8234" y="3"/>
                  <a:pt x="8124" y="1"/>
                  <a:pt x="80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3"/>
          <p:cNvSpPr/>
          <p:nvPr/>
        </p:nvSpPr>
        <p:spPr>
          <a:xfrm rot="2261766">
            <a:off x="900481" y="3283544"/>
            <a:ext cx="573175" cy="623602"/>
          </a:xfrm>
          <a:custGeom>
            <a:avLst/>
            <a:gdLst/>
            <a:ahLst/>
            <a:cxnLst/>
            <a:rect l="l" t="t" r="r" b="b"/>
            <a:pathLst>
              <a:path w="22926" h="24943" fill="none" extrusionOk="0">
                <a:moveTo>
                  <a:pt x="16566" y="7291"/>
                </a:moveTo>
                <a:cubicBezTo>
                  <a:pt x="16380" y="8035"/>
                  <a:pt x="15232" y="7663"/>
                  <a:pt x="15418" y="6919"/>
                </a:cubicBezTo>
                <a:cubicBezTo>
                  <a:pt x="15697" y="5895"/>
                  <a:pt x="14922" y="4437"/>
                  <a:pt x="14022" y="3941"/>
                </a:cubicBezTo>
                <a:cubicBezTo>
                  <a:pt x="13339" y="3568"/>
                  <a:pt x="13991" y="2545"/>
                  <a:pt x="14673" y="2917"/>
                </a:cubicBezTo>
                <a:cubicBezTo>
                  <a:pt x="16038" y="3692"/>
                  <a:pt x="16969" y="5771"/>
                  <a:pt x="16566" y="7291"/>
                </a:cubicBezTo>
                <a:close/>
                <a:moveTo>
                  <a:pt x="21901" y="14612"/>
                </a:moveTo>
                <a:cubicBezTo>
                  <a:pt x="21250" y="12937"/>
                  <a:pt x="20350" y="11262"/>
                  <a:pt x="19047" y="9307"/>
                </a:cubicBezTo>
                <a:lnTo>
                  <a:pt x="18985" y="9214"/>
                </a:lnTo>
                <a:cubicBezTo>
                  <a:pt x="18923" y="9121"/>
                  <a:pt x="18830" y="8997"/>
                  <a:pt x="18799" y="8873"/>
                </a:cubicBezTo>
                <a:lnTo>
                  <a:pt x="18799" y="8780"/>
                </a:lnTo>
                <a:cubicBezTo>
                  <a:pt x="18737" y="8284"/>
                  <a:pt x="18644" y="7787"/>
                  <a:pt x="18675" y="7260"/>
                </a:cubicBezTo>
                <a:cubicBezTo>
                  <a:pt x="18799" y="5181"/>
                  <a:pt x="18086" y="3289"/>
                  <a:pt x="16597" y="1676"/>
                </a:cubicBezTo>
                <a:cubicBezTo>
                  <a:pt x="15325" y="342"/>
                  <a:pt x="13433" y="1"/>
                  <a:pt x="11478" y="745"/>
                </a:cubicBezTo>
                <a:cubicBezTo>
                  <a:pt x="10206" y="1242"/>
                  <a:pt x="9152" y="2141"/>
                  <a:pt x="8314" y="3382"/>
                </a:cubicBezTo>
                <a:cubicBezTo>
                  <a:pt x="7569" y="4499"/>
                  <a:pt x="6515" y="5150"/>
                  <a:pt x="5150" y="5367"/>
                </a:cubicBezTo>
                <a:cubicBezTo>
                  <a:pt x="4374" y="5523"/>
                  <a:pt x="3661" y="5740"/>
                  <a:pt x="2916" y="6112"/>
                </a:cubicBezTo>
                <a:cubicBezTo>
                  <a:pt x="1148" y="7012"/>
                  <a:pt x="0" y="8811"/>
                  <a:pt x="0" y="10548"/>
                </a:cubicBezTo>
                <a:cubicBezTo>
                  <a:pt x="0" y="11448"/>
                  <a:pt x="279" y="12316"/>
                  <a:pt x="869" y="13247"/>
                </a:cubicBezTo>
                <a:cubicBezTo>
                  <a:pt x="1799" y="14767"/>
                  <a:pt x="3009" y="15791"/>
                  <a:pt x="4591" y="16380"/>
                </a:cubicBezTo>
                <a:cubicBezTo>
                  <a:pt x="4778" y="16442"/>
                  <a:pt x="4964" y="16535"/>
                  <a:pt x="5181" y="16628"/>
                </a:cubicBezTo>
                <a:lnTo>
                  <a:pt x="5367" y="16721"/>
                </a:lnTo>
                <a:cubicBezTo>
                  <a:pt x="5708" y="16907"/>
                  <a:pt x="5987" y="17156"/>
                  <a:pt x="6174" y="17497"/>
                </a:cubicBezTo>
                <a:cubicBezTo>
                  <a:pt x="6453" y="17962"/>
                  <a:pt x="8438" y="20754"/>
                  <a:pt x="9245" y="21685"/>
                </a:cubicBezTo>
                <a:cubicBezTo>
                  <a:pt x="10113" y="22740"/>
                  <a:pt x="11044" y="23515"/>
                  <a:pt x="12037" y="24135"/>
                </a:cubicBezTo>
                <a:cubicBezTo>
                  <a:pt x="12657" y="24508"/>
                  <a:pt x="13557" y="24942"/>
                  <a:pt x="14642" y="24911"/>
                </a:cubicBezTo>
                <a:cubicBezTo>
                  <a:pt x="14673" y="24911"/>
                  <a:pt x="14673" y="24880"/>
                  <a:pt x="14704" y="24880"/>
                </a:cubicBezTo>
                <a:cubicBezTo>
                  <a:pt x="14922" y="24849"/>
                  <a:pt x="15108" y="24787"/>
                  <a:pt x="15263" y="24663"/>
                </a:cubicBezTo>
                <a:cubicBezTo>
                  <a:pt x="15480" y="24539"/>
                  <a:pt x="15666" y="24353"/>
                  <a:pt x="15759" y="24104"/>
                </a:cubicBezTo>
                <a:cubicBezTo>
                  <a:pt x="16131" y="23236"/>
                  <a:pt x="15852" y="21778"/>
                  <a:pt x="14922" y="19699"/>
                </a:cubicBezTo>
                <a:cubicBezTo>
                  <a:pt x="14239" y="18179"/>
                  <a:pt x="13433" y="16907"/>
                  <a:pt x="13433" y="16876"/>
                </a:cubicBezTo>
                <a:cubicBezTo>
                  <a:pt x="13060" y="16318"/>
                  <a:pt x="13215" y="15574"/>
                  <a:pt x="13774" y="15201"/>
                </a:cubicBezTo>
                <a:cubicBezTo>
                  <a:pt x="14363" y="14829"/>
                  <a:pt x="15108" y="14984"/>
                  <a:pt x="15480" y="15574"/>
                </a:cubicBezTo>
                <a:cubicBezTo>
                  <a:pt x="15821" y="16101"/>
                  <a:pt x="18923" y="20692"/>
                  <a:pt x="21064" y="20692"/>
                </a:cubicBezTo>
                <a:cubicBezTo>
                  <a:pt x="21312" y="20692"/>
                  <a:pt x="21560" y="20630"/>
                  <a:pt x="21777" y="20506"/>
                </a:cubicBezTo>
                <a:cubicBezTo>
                  <a:pt x="21932" y="20382"/>
                  <a:pt x="22087" y="20258"/>
                  <a:pt x="22212" y="20072"/>
                </a:cubicBezTo>
                <a:cubicBezTo>
                  <a:pt x="22212" y="20072"/>
                  <a:pt x="22212" y="20072"/>
                  <a:pt x="22212" y="20072"/>
                </a:cubicBezTo>
                <a:cubicBezTo>
                  <a:pt x="22212" y="20041"/>
                  <a:pt x="22243" y="20041"/>
                  <a:pt x="22243" y="20041"/>
                </a:cubicBezTo>
                <a:cubicBezTo>
                  <a:pt x="22925" y="18893"/>
                  <a:pt x="22367" y="15853"/>
                  <a:pt x="21901" y="14612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miter lim="310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3"/>
          <p:cNvSpPr/>
          <p:nvPr/>
        </p:nvSpPr>
        <p:spPr>
          <a:xfrm>
            <a:off x="2029363" y="229025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3"/>
          <p:cNvSpPr/>
          <p:nvPr/>
        </p:nvSpPr>
        <p:spPr>
          <a:xfrm>
            <a:off x="7201888" y="336355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3"/>
          <p:cNvSpPr/>
          <p:nvPr/>
        </p:nvSpPr>
        <p:spPr>
          <a:xfrm>
            <a:off x="404325" y="4528867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3"/>
          <p:cNvSpPr/>
          <p:nvPr/>
        </p:nvSpPr>
        <p:spPr>
          <a:xfrm>
            <a:off x="8303250" y="3418850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13"/>
          <p:cNvSpPr/>
          <p:nvPr/>
        </p:nvSpPr>
        <p:spPr>
          <a:xfrm>
            <a:off x="754636" y="336347"/>
            <a:ext cx="272281" cy="260549"/>
          </a:xfrm>
          <a:custGeom>
            <a:avLst/>
            <a:gdLst/>
            <a:ahLst/>
            <a:cxnLst/>
            <a:rect l="l" t="t" r="r" b="b"/>
            <a:pathLst>
              <a:path w="22709" h="21726" extrusionOk="0">
                <a:moveTo>
                  <a:pt x="13131" y="1"/>
                </a:moveTo>
                <a:cubicBezTo>
                  <a:pt x="12396" y="1"/>
                  <a:pt x="11626" y="86"/>
                  <a:pt x="10827" y="264"/>
                </a:cubicBezTo>
                <a:cubicBezTo>
                  <a:pt x="8469" y="823"/>
                  <a:pt x="5057" y="2157"/>
                  <a:pt x="3289" y="3770"/>
                </a:cubicBezTo>
                <a:cubicBezTo>
                  <a:pt x="280" y="6562"/>
                  <a:pt x="2141" y="9757"/>
                  <a:pt x="1583" y="13200"/>
                </a:cubicBezTo>
                <a:cubicBezTo>
                  <a:pt x="1365" y="14410"/>
                  <a:pt x="807" y="15496"/>
                  <a:pt x="435" y="16675"/>
                </a:cubicBezTo>
                <a:cubicBezTo>
                  <a:pt x="93" y="17823"/>
                  <a:pt x="0" y="19188"/>
                  <a:pt x="683" y="20180"/>
                </a:cubicBezTo>
                <a:cubicBezTo>
                  <a:pt x="1551" y="21421"/>
                  <a:pt x="3258" y="21638"/>
                  <a:pt x="4778" y="21669"/>
                </a:cubicBezTo>
                <a:cubicBezTo>
                  <a:pt x="5677" y="21706"/>
                  <a:pt x="6578" y="21725"/>
                  <a:pt x="7479" y="21725"/>
                </a:cubicBezTo>
                <a:cubicBezTo>
                  <a:pt x="11084" y="21725"/>
                  <a:pt x="14692" y="21427"/>
                  <a:pt x="18241" y="20832"/>
                </a:cubicBezTo>
                <a:cubicBezTo>
                  <a:pt x="19668" y="20584"/>
                  <a:pt x="21250" y="20211"/>
                  <a:pt x="22057" y="19001"/>
                </a:cubicBezTo>
                <a:cubicBezTo>
                  <a:pt x="22708" y="17978"/>
                  <a:pt x="22615" y="16644"/>
                  <a:pt x="22522" y="15434"/>
                </a:cubicBezTo>
                <a:cubicBezTo>
                  <a:pt x="22305" y="13231"/>
                  <a:pt x="22088" y="11029"/>
                  <a:pt x="21870" y="8857"/>
                </a:cubicBezTo>
                <a:cubicBezTo>
                  <a:pt x="21385" y="3761"/>
                  <a:pt x="18017" y="1"/>
                  <a:pt x="1313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3"/>
          <p:cNvSpPr/>
          <p:nvPr/>
        </p:nvSpPr>
        <p:spPr>
          <a:xfrm>
            <a:off x="8389173" y="2035350"/>
            <a:ext cx="455440" cy="518537"/>
          </a:xfrm>
          <a:custGeom>
            <a:avLst/>
            <a:gdLst/>
            <a:ahLst/>
            <a:cxnLst/>
            <a:rect l="l" t="t" r="r" b="b"/>
            <a:pathLst>
              <a:path w="23329" h="26561" extrusionOk="0">
                <a:moveTo>
                  <a:pt x="9617" y="1"/>
                </a:moveTo>
                <a:cubicBezTo>
                  <a:pt x="6748" y="1"/>
                  <a:pt x="3718" y="1133"/>
                  <a:pt x="2358" y="3117"/>
                </a:cubicBezTo>
                <a:cubicBezTo>
                  <a:pt x="1210" y="4792"/>
                  <a:pt x="1024" y="6902"/>
                  <a:pt x="900" y="8918"/>
                </a:cubicBezTo>
                <a:cubicBezTo>
                  <a:pt x="652" y="12486"/>
                  <a:pt x="404" y="16022"/>
                  <a:pt x="155" y="19590"/>
                </a:cubicBezTo>
                <a:cubicBezTo>
                  <a:pt x="62" y="20737"/>
                  <a:pt x="0" y="21978"/>
                  <a:pt x="497" y="23002"/>
                </a:cubicBezTo>
                <a:cubicBezTo>
                  <a:pt x="1241" y="24522"/>
                  <a:pt x="2947" y="25267"/>
                  <a:pt x="4560" y="25701"/>
                </a:cubicBezTo>
                <a:cubicBezTo>
                  <a:pt x="6460" y="26236"/>
                  <a:pt x="8436" y="26560"/>
                  <a:pt x="10393" y="26560"/>
                </a:cubicBezTo>
                <a:cubicBezTo>
                  <a:pt x="11952" y="26560"/>
                  <a:pt x="13498" y="26355"/>
                  <a:pt x="14984" y="25887"/>
                </a:cubicBezTo>
                <a:cubicBezTo>
                  <a:pt x="18334" y="24801"/>
                  <a:pt x="21343" y="22257"/>
                  <a:pt x="22336" y="18876"/>
                </a:cubicBezTo>
                <a:cubicBezTo>
                  <a:pt x="23328" y="15495"/>
                  <a:pt x="21963" y="11400"/>
                  <a:pt x="18861" y="9725"/>
                </a:cubicBezTo>
                <a:cubicBezTo>
                  <a:pt x="16721" y="8608"/>
                  <a:pt x="15914" y="8360"/>
                  <a:pt x="15573" y="5878"/>
                </a:cubicBezTo>
                <a:cubicBezTo>
                  <a:pt x="15294" y="3893"/>
                  <a:pt x="16317" y="2962"/>
                  <a:pt x="14456" y="1473"/>
                </a:cubicBezTo>
                <a:cubicBezTo>
                  <a:pt x="13232" y="467"/>
                  <a:pt x="11457" y="1"/>
                  <a:pt x="961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3"/>
          <p:cNvSpPr/>
          <p:nvPr/>
        </p:nvSpPr>
        <p:spPr>
          <a:xfrm>
            <a:off x="4276700" y="4469855"/>
            <a:ext cx="455468" cy="380916"/>
          </a:xfrm>
          <a:custGeom>
            <a:avLst/>
            <a:gdLst/>
            <a:ahLst/>
            <a:cxnLst/>
            <a:rect l="l" t="t" r="r" b="b"/>
            <a:pathLst>
              <a:path w="27083" h="22650" extrusionOk="0">
                <a:moveTo>
                  <a:pt x="13901" y="1"/>
                </a:moveTo>
                <a:cubicBezTo>
                  <a:pt x="11982" y="1"/>
                  <a:pt x="10040" y="788"/>
                  <a:pt x="8283" y="2704"/>
                </a:cubicBezTo>
                <a:cubicBezTo>
                  <a:pt x="6515" y="4690"/>
                  <a:pt x="6515" y="7668"/>
                  <a:pt x="4778" y="9715"/>
                </a:cubicBezTo>
                <a:cubicBezTo>
                  <a:pt x="3351" y="11328"/>
                  <a:pt x="776" y="12135"/>
                  <a:pt x="311" y="14492"/>
                </a:cubicBezTo>
                <a:cubicBezTo>
                  <a:pt x="1" y="15826"/>
                  <a:pt x="683" y="17253"/>
                  <a:pt x="1707" y="18215"/>
                </a:cubicBezTo>
                <a:cubicBezTo>
                  <a:pt x="2699" y="19177"/>
                  <a:pt x="4033" y="19735"/>
                  <a:pt x="5336" y="20169"/>
                </a:cubicBezTo>
                <a:cubicBezTo>
                  <a:pt x="8558" y="21309"/>
                  <a:pt x="13405" y="22650"/>
                  <a:pt x="17624" y="22650"/>
                </a:cubicBezTo>
                <a:cubicBezTo>
                  <a:pt x="19378" y="22650"/>
                  <a:pt x="21023" y="22418"/>
                  <a:pt x="22398" y="21844"/>
                </a:cubicBezTo>
                <a:cubicBezTo>
                  <a:pt x="27082" y="19859"/>
                  <a:pt x="25748" y="13252"/>
                  <a:pt x="24632" y="9405"/>
                </a:cubicBezTo>
                <a:cubicBezTo>
                  <a:pt x="23347" y="4908"/>
                  <a:pt x="18693" y="1"/>
                  <a:pt x="1390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9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" name="Google Shape;432;p17"/>
          <p:cNvGrpSpPr/>
          <p:nvPr/>
        </p:nvGrpSpPr>
        <p:grpSpPr>
          <a:xfrm>
            <a:off x="830089" y="4076930"/>
            <a:ext cx="871886" cy="941053"/>
            <a:chOff x="2551543" y="1181104"/>
            <a:chExt cx="1044175" cy="1127010"/>
          </a:xfrm>
        </p:grpSpPr>
        <p:sp>
          <p:nvSpPr>
            <p:cNvPr id="433" name="Google Shape;433;p17"/>
            <p:cNvSpPr/>
            <p:nvPr/>
          </p:nvSpPr>
          <p:spPr>
            <a:xfrm rot="-7053072">
              <a:off x="2622468" y="1391115"/>
              <a:ext cx="902325" cy="706986"/>
            </a:xfrm>
            <a:custGeom>
              <a:avLst/>
              <a:gdLst/>
              <a:ahLst/>
              <a:cxnLst/>
              <a:rect l="l" t="t" r="r" b="b"/>
              <a:pathLst>
                <a:path w="32760" h="25668" extrusionOk="0">
                  <a:moveTo>
                    <a:pt x="19197" y="1"/>
                  </a:moveTo>
                  <a:cubicBezTo>
                    <a:pt x="18270" y="1"/>
                    <a:pt x="17345" y="76"/>
                    <a:pt x="16442" y="255"/>
                  </a:cubicBezTo>
                  <a:cubicBezTo>
                    <a:pt x="13557" y="844"/>
                    <a:pt x="11541" y="2829"/>
                    <a:pt x="8656" y="3357"/>
                  </a:cubicBezTo>
                  <a:cubicBezTo>
                    <a:pt x="6391" y="3791"/>
                    <a:pt x="3848" y="3512"/>
                    <a:pt x="1955" y="4815"/>
                  </a:cubicBezTo>
                  <a:cubicBezTo>
                    <a:pt x="776" y="5590"/>
                    <a:pt x="1" y="7172"/>
                    <a:pt x="590" y="8444"/>
                  </a:cubicBezTo>
                  <a:cubicBezTo>
                    <a:pt x="1180" y="9716"/>
                    <a:pt x="2731" y="10119"/>
                    <a:pt x="4096" y="10212"/>
                  </a:cubicBezTo>
                  <a:cubicBezTo>
                    <a:pt x="5492" y="10275"/>
                    <a:pt x="6950" y="10181"/>
                    <a:pt x="8128" y="10895"/>
                  </a:cubicBezTo>
                  <a:cubicBezTo>
                    <a:pt x="9959" y="12012"/>
                    <a:pt x="10207" y="14555"/>
                    <a:pt x="9990" y="16696"/>
                  </a:cubicBezTo>
                  <a:cubicBezTo>
                    <a:pt x="9742" y="18836"/>
                    <a:pt x="9245" y="21101"/>
                    <a:pt x="10238" y="23024"/>
                  </a:cubicBezTo>
                  <a:cubicBezTo>
                    <a:pt x="11138" y="24749"/>
                    <a:pt x="13145" y="25668"/>
                    <a:pt x="15124" y="25668"/>
                  </a:cubicBezTo>
                  <a:cubicBezTo>
                    <a:pt x="15602" y="25668"/>
                    <a:pt x="16077" y="25615"/>
                    <a:pt x="16535" y="25506"/>
                  </a:cubicBezTo>
                  <a:cubicBezTo>
                    <a:pt x="18924" y="24979"/>
                    <a:pt x="20878" y="23304"/>
                    <a:pt x="22429" y="21411"/>
                  </a:cubicBezTo>
                  <a:cubicBezTo>
                    <a:pt x="23763" y="19798"/>
                    <a:pt x="24942" y="17906"/>
                    <a:pt x="26865" y="17037"/>
                  </a:cubicBezTo>
                  <a:cubicBezTo>
                    <a:pt x="28292" y="16417"/>
                    <a:pt x="30030" y="16386"/>
                    <a:pt x="31146" y="15300"/>
                  </a:cubicBezTo>
                  <a:cubicBezTo>
                    <a:pt x="32759" y="13718"/>
                    <a:pt x="32077" y="11050"/>
                    <a:pt x="31270" y="8941"/>
                  </a:cubicBezTo>
                  <a:cubicBezTo>
                    <a:pt x="30619" y="7203"/>
                    <a:pt x="29968" y="5435"/>
                    <a:pt x="28913" y="3915"/>
                  </a:cubicBezTo>
                  <a:cubicBezTo>
                    <a:pt x="27827" y="2364"/>
                    <a:pt x="26338" y="1092"/>
                    <a:pt x="24508" y="658"/>
                  </a:cubicBezTo>
                  <a:cubicBezTo>
                    <a:pt x="22825" y="289"/>
                    <a:pt x="21007" y="1"/>
                    <a:pt x="191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34" name="Google Shape;434;p17"/>
            <p:cNvGrpSpPr/>
            <p:nvPr/>
          </p:nvGrpSpPr>
          <p:grpSpPr>
            <a:xfrm rot="-5763342">
              <a:off x="2661651" y="1395876"/>
              <a:ext cx="853703" cy="855569"/>
              <a:chOff x="2406650" y="2182375"/>
              <a:chExt cx="1063300" cy="1065625"/>
            </a:xfrm>
          </p:grpSpPr>
          <p:sp>
            <p:nvSpPr>
              <p:cNvPr id="435" name="Google Shape;435;p17"/>
              <p:cNvSpPr/>
              <p:nvPr/>
            </p:nvSpPr>
            <p:spPr>
              <a:xfrm>
                <a:off x="3094550" y="2182375"/>
                <a:ext cx="150475" cy="211750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8470" fill="none" extrusionOk="0">
                    <a:moveTo>
                      <a:pt x="4561" y="1"/>
                    </a:moveTo>
                    <a:lnTo>
                      <a:pt x="4561" y="1"/>
                    </a:lnTo>
                    <a:lnTo>
                      <a:pt x="6019" y="3103"/>
                    </a:lnTo>
                    <a:cubicBezTo>
                      <a:pt x="3941" y="5181"/>
                      <a:pt x="3816" y="6298"/>
                      <a:pt x="3413" y="7632"/>
                    </a:cubicBezTo>
                    <a:cubicBezTo>
                      <a:pt x="3382" y="7632"/>
                      <a:pt x="3320" y="7632"/>
                      <a:pt x="3289" y="7632"/>
                    </a:cubicBezTo>
                    <a:cubicBezTo>
                      <a:pt x="3227" y="7632"/>
                      <a:pt x="3134" y="7632"/>
                      <a:pt x="3072" y="7601"/>
                    </a:cubicBezTo>
                    <a:cubicBezTo>
                      <a:pt x="2979" y="7601"/>
                      <a:pt x="2917" y="7601"/>
                      <a:pt x="2855" y="7601"/>
                    </a:cubicBezTo>
                    <a:cubicBezTo>
                      <a:pt x="2793" y="7601"/>
                      <a:pt x="2762" y="7601"/>
                      <a:pt x="2700" y="7601"/>
                    </a:cubicBezTo>
                    <a:cubicBezTo>
                      <a:pt x="2638" y="7601"/>
                      <a:pt x="2607" y="7601"/>
                      <a:pt x="2545" y="7601"/>
                    </a:cubicBezTo>
                    <a:cubicBezTo>
                      <a:pt x="2514" y="7601"/>
                      <a:pt x="2483" y="7601"/>
                      <a:pt x="2420" y="7601"/>
                    </a:cubicBezTo>
                    <a:cubicBezTo>
                      <a:pt x="2296" y="7632"/>
                      <a:pt x="2172" y="7632"/>
                      <a:pt x="2079" y="7632"/>
                    </a:cubicBezTo>
                    <a:cubicBezTo>
                      <a:pt x="2048" y="7663"/>
                      <a:pt x="2017" y="7663"/>
                      <a:pt x="2017" y="7663"/>
                    </a:cubicBezTo>
                    <a:cubicBezTo>
                      <a:pt x="1862" y="7663"/>
                      <a:pt x="1738" y="7694"/>
                      <a:pt x="1614" y="7725"/>
                    </a:cubicBezTo>
                    <a:cubicBezTo>
                      <a:pt x="1583" y="7725"/>
                      <a:pt x="1583" y="7725"/>
                      <a:pt x="1583" y="7725"/>
                    </a:cubicBezTo>
                    <a:cubicBezTo>
                      <a:pt x="1459" y="7787"/>
                      <a:pt x="1304" y="7818"/>
                      <a:pt x="1180" y="7849"/>
                    </a:cubicBezTo>
                    <a:cubicBezTo>
                      <a:pt x="1180" y="7849"/>
                      <a:pt x="1149" y="7880"/>
                      <a:pt x="1149" y="7880"/>
                    </a:cubicBezTo>
                    <a:cubicBezTo>
                      <a:pt x="1025" y="7911"/>
                      <a:pt x="900" y="7973"/>
                      <a:pt x="807" y="8004"/>
                    </a:cubicBezTo>
                    <a:cubicBezTo>
                      <a:pt x="776" y="8035"/>
                      <a:pt x="745" y="8035"/>
                      <a:pt x="714" y="8066"/>
                    </a:cubicBezTo>
                    <a:cubicBezTo>
                      <a:pt x="621" y="8097"/>
                      <a:pt x="528" y="8159"/>
                      <a:pt x="435" y="8190"/>
                    </a:cubicBezTo>
                    <a:cubicBezTo>
                      <a:pt x="373" y="8222"/>
                      <a:pt x="342" y="8253"/>
                      <a:pt x="280" y="8284"/>
                    </a:cubicBezTo>
                    <a:cubicBezTo>
                      <a:pt x="218" y="8315"/>
                      <a:pt x="156" y="8377"/>
                      <a:pt x="94" y="8408"/>
                    </a:cubicBezTo>
                    <a:cubicBezTo>
                      <a:pt x="63" y="8439"/>
                      <a:pt x="32" y="8439"/>
                      <a:pt x="1" y="8470"/>
                    </a:cubicBezTo>
                    <a:cubicBezTo>
                      <a:pt x="342" y="5709"/>
                      <a:pt x="2017" y="2545"/>
                      <a:pt x="4561" y="1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17"/>
              <p:cNvSpPr/>
              <p:nvPr/>
            </p:nvSpPr>
            <p:spPr>
              <a:xfrm>
                <a:off x="2406650" y="2384800"/>
                <a:ext cx="677075" cy="339700"/>
              </a:xfrm>
              <a:custGeom>
                <a:avLst/>
                <a:gdLst/>
                <a:ahLst/>
                <a:cxnLst/>
                <a:rect l="l" t="t" r="r" b="b"/>
                <a:pathLst>
                  <a:path w="27083" h="13588" fill="none" extrusionOk="0">
                    <a:moveTo>
                      <a:pt x="25842" y="2451"/>
                    </a:moveTo>
                    <a:cubicBezTo>
                      <a:pt x="25842" y="2513"/>
                      <a:pt x="25811" y="2575"/>
                      <a:pt x="25780" y="2637"/>
                    </a:cubicBezTo>
                    <a:cubicBezTo>
                      <a:pt x="25749" y="2730"/>
                      <a:pt x="25749" y="2792"/>
                      <a:pt x="25718" y="2885"/>
                    </a:cubicBezTo>
                    <a:cubicBezTo>
                      <a:pt x="25687" y="2947"/>
                      <a:pt x="25687" y="3010"/>
                      <a:pt x="25656" y="3072"/>
                    </a:cubicBezTo>
                    <a:cubicBezTo>
                      <a:pt x="25656" y="3134"/>
                      <a:pt x="25624" y="3227"/>
                      <a:pt x="25593" y="3289"/>
                    </a:cubicBezTo>
                    <a:cubicBezTo>
                      <a:pt x="25593" y="3351"/>
                      <a:pt x="25593" y="3413"/>
                      <a:pt x="25562" y="3506"/>
                    </a:cubicBezTo>
                    <a:cubicBezTo>
                      <a:pt x="25562" y="3506"/>
                      <a:pt x="25562" y="3537"/>
                      <a:pt x="25562" y="3568"/>
                    </a:cubicBezTo>
                    <a:cubicBezTo>
                      <a:pt x="24601" y="3289"/>
                      <a:pt x="23577" y="3165"/>
                      <a:pt x="22491" y="3165"/>
                    </a:cubicBezTo>
                    <a:cubicBezTo>
                      <a:pt x="16349" y="3196"/>
                      <a:pt x="8594" y="7166"/>
                      <a:pt x="2265" y="13588"/>
                    </a:cubicBezTo>
                    <a:lnTo>
                      <a:pt x="1" y="11323"/>
                    </a:lnTo>
                    <a:lnTo>
                      <a:pt x="1" y="11323"/>
                    </a:lnTo>
                    <a:cubicBezTo>
                      <a:pt x="7012" y="4281"/>
                      <a:pt x="15418" y="31"/>
                      <a:pt x="22522" y="0"/>
                    </a:cubicBezTo>
                    <a:cubicBezTo>
                      <a:pt x="24166" y="0"/>
                      <a:pt x="25718" y="249"/>
                      <a:pt x="27083" y="714"/>
                    </a:cubicBezTo>
                    <a:cubicBezTo>
                      <a:pt x="27083" y="714"/>
                      <a:pt x="27083" y="714"/>
                      <a:pt x="27051" y="745"/>
                    </a:cubicBezTo>
                    <a:cubicBezTo>
                      <a:pt x="27020" y="776"/>
                      <a:pt x="26958" y="838"/>
                      <a:pt x="26927" y="869"/>
                    </a:cubicBezTo>
                    <a:cubicBezTo>
                      <a:pt x="26865" y="931"/>
                      <a:pt x="26803" y="993"/>
                      <a:pt x="26772" y="1024"/>
                    </a:cubicBezTo>
                    <a:cubicBezTo>
                      <a:pt x="26710" y="1086"/>
                      <a:pt x="26679" y="1148"/>
                      <a:pt x="26617" y="1179"/>
                    </a:cubicBezTo>
                    <a:cubicBezTo>
                      <a:pt x="26586" y="1241"/>
                      <a:pt x="26524" y="1303"/>
                      <a:pt x="26493" y="1365"/>
                    </a:cubicBezTo>
                    <a:cubicBezTo>
                      <a:pt x="26462" y="1427"/>
                      <a:pt x="26400" y="1458"/>
                      <a:pt x="26369" y="1520"/>
                    </a:cubicBezTo>
                    <a:cubicBezTo>
                      <a:pt x="26338" y="1583"/>
                      <a:pt x="26276" y="1645"/>
                      <a:pt x="26245" y="1707"/>
                    </a:cubicBezTo>
                    <a:cubicBezTo>
                      <a:pt x="26214" y="1769"/>
                      <a:pt x="26183" y="1831"/>
                      <a:pt x="26152" y="1862"/>
                    </a:cubicBezTo>
                    <a:cubicBezTo>
                      <a:pt x="26121" y="1955"/>
                      <a:pt x="26059" y="2017"/>
                      <a:pt x="26028" y="2079"/>
                    </a:cubicBezTo>
                    <a:cubicBezTo>
                      <a:pt x="25997" y="2141"/>
                      <a:pt x="25966" y="2203"/>
                      <a:pt x="25935" y="2265"/>
                    </a:cubicBezTo>
                    <a:cubicBezTo>
                      <a:pt x="25904" y="2327"/>
                      <a:pt x="25873" y="2389"/>
                      <a:pt x="25842" y="2451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17"/>
              <p:cNvSpPr/>
              <p:nvPr/>
            </p:nvSpPr>
            <p:spPr>
              <a:xfrm>
                <a:off x="2934025" y="2567825"/>
                <a:ext cx="380025" cy="680175"/>
              </a:xfrm>
              <a:custGeom>
                <a:avLst/>
                <a:gdLst/>
                <a:ahLst/>
                <a:cxnLst/>
                <a:rect l="l" t="t" r="r" b="b"/>
                <a:pathLst>
                  <a:path w="15201" h="27207" fill="none" extrusionOk="0">
                    <a:moveTo>
                      <a:pt x="2234" y="27206"/>
                    </a:moveTo>
                    <a:lnTo>
                      <a:pt x="2234" y="27206"/>
                    </a:lnTo>
                    <a:lnTo>
                      <a:pt x="0" y="24942"/>
                    </a:lnTo>
                    <a:cubicBezTo>
                      <a:pt x="7601" y="17279"/>
                      <a:pt x="11602" y="7756"/>
                      <a:pt x="9834" y="1552"/>
                    </a:cubicBezTo>
                    <a:cubicBezTo>
                      <a:pt x="9865" y="1552"/>
                      <a:pt x="9896" y="1552"/>
                      <a:pt x="9896" y="1552"/>
                    </a:cubicBezTo>
                    <a:cubicBezTo>
                      <a:pt x="9958" y="1552"/>
                      <a:pt x="10051" y="1521"/>
                      <a:pt x="10113" y="1521"/>
                    </a:cubicBezTo>
                    <a:cubicBezTo>
                      <a:pt x="10175" y="1490"/>
                      <a:pt x="10268" y="1490"/>
                      <a:pt x="10330" y="1458"/>
                    </a:cubicBezTo>
                    <a:cubicBezTo>
                      <a:pt x="10393" y="1458"/>
                      <a:pt x="10455" y="1427"/>
                      <a:pt x="10517" y="1396"/>
                    </a:cubicBezTo>
                    <a:cubicBezTo>
                      <a:pt x="10610" y="1396"/>
                      <a:pt x="10672" y="1365"/>
                      <a:pt x="10734" y="1334"/>
                    </a:cubicBezTo>
                    <a:cubicBezTo>
                      <a:pt x="10796" y="1303"/>
                      <a:pt x="10858" y="1272"/>
                      <a:pt x="10920" y="1272"/>
                    </a:cubicBezTo>
                    <a:cubicBezTo>
                      <a:pt x="11013" y="1241"/>
                      <a:pt x="11075" y="1210"/>
                      <a:pt x="11137" y="1179"/>
                    </a:cubicBezTo>
                    <a:cubicBezTo>
                      <a:pt x="11199" y="1148"/>
                      <a:pt x="11261" y="1117"/>
                      <a:pt x="11323" y="1086"/>
                    </a:cubicBezTo>
                    <a:cubicBezTo>
                      <a:pt x="11385" y="1055"/>
                      <a:pt x="11447" y="993"/>
                      <a:pt x="11509" y="962"/>
                    </a:cubicBezTo>
                    <a:cubicBezTo>
                      <a:pt x="11571" y="931"/>
                      <a:pt x="11633" y="900"/>
                      <a:pt x="11695" y="869"/>
                    </a:cubicBezTo>
                    <a:cubicBezTo>
                      <a:pt x="11757" y="838"/>
                      <a:pt x="11820" y="776"/>
                      <a:pt x="11882" y="745"/>
                    </a:cubicBezTo>
                    <a:cubicBezTo>
                      <a:pt x="11913" y="714"/>
                      <a:pt x="11975" y="652"/>
                      <a:pt x="12037" y="621"/>
                    </a:cubicBezTo>
                    <a:cubicBezTo>
                      <a:pt x="12099" y="590"/>
                      <a:pt x="12161" y="528"/>
                      <a:pt x="12192" y="466"/>
                    </a:cubicBezTo>
                    <a:cubicBezTo>
                      <a:pt x="12254" y="435"/>
                      <a:pt x="12316" y="404"/>
                      <a:pt x="12347" y="342"/>
                    </a:cubicBezTo>
                    <a:cubicBezTo>
                      <a:pt x="12409" y="311"/>
                      <a:pt x="12471" y="249"/>
                      <a:pt x="12502" y="187"/>
                    </a:cubicBezTo>
                    <a:cubicBezTo>
                      <a:pt x="12564" y="156"/>
                      <a:pt x="12595" y="94"/>
                      <a:pt x="12657" y="63"/>
                    </a:cubicBezTo>
                    <a:cubicBezTo>
                      <a:pt x="12657" y="32"/>
                      <a:pt x="12657" y="32"/>
                      <a:pt x="12688" y="0"/>
                    </a:cubicBezTo>
                    <a:cubicBezTo>
                      <a:pt x="15201" y="7291"/>
                      <a:pt x="10920" y="18458"/>
                      <a:pt x="2234" y="27206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17"/>
              <p:cNvSpPr/>
              <p:nvPr/>
            </p:nvSpPr>
            <p:spPr>
              <a:xfrm>
                <a:off x="3258975" y="2411175"/>
                <a:ext cx="210975" cy="146600"/>
              </a:xfrm>
              <a:custGeom>
                <a:avLst/>
                <a:gdLst/>
                <a:ahLst/>
                <a:cxnLst/>
                <a:rect l="l" t="t" r="r" b="b"/>
                <a:pathLst>
                  <a:path w="8439" h="5864" fill="none" extrusionOk="0">
                    <a:moveTo>
                      <a:pt x="0" y="5863"/>
                    </a:moveTo>
                    <a:cubicBezTo>
                      <a:pt x="31" y="5832"/>
                      <a:pt x="62" y="5801"/>
                      <a:pt x="93" y="5739"/>
                    </a:cubicBezTo>
                    <a:cubicBezTo>
                      <a:pt x="124" y="5708"/>
                      <a:pt x="124" y="5677"/>
                      <a:pt x="155" y="5646"/>
                    </a:cubicBezTo>
                    <a:cubicBezTo>
                      <a:pt x="217" y="5553"/>
                      <a:pt x="280" y="5429"/>
                      <a:pt x="311" y="5336"/>
                    </a:cubicBezTo>
                    <a:cubicBezTo>
                      <a:pt x="342" y="5336"/>
                      <a:pt x="342" y="5305"/>
                      <a:pt x="342" y="5274"/>
                    </a:cubicBezTo>
                    <a:cubicBezTo>
                      <a:pt x="404" y="5150"/>
                      <a:pt x="466" y="5026"/>
                      <a:pt x="528" y="4902"/>
                    </a:cubicBezTo>
                    <a:cubicBezTo>
                      <a:pt x="528" y="4871"/>
                      <a:pt x="559" y="4839"/>
                      <a:pt x="559" y="4808"/>
                    </a:cubicBezTo>
                    <a:cubicBezTo>
                      <a:pt x="590" y="4715"/>
                      <a:pt x="621" y="4622"/>
                      <a:pt x="652" y="4529"/>
                    </a:cubicBezTo>
                    <a:cubicBezTo>
                      <a:pt x="683" y="4498"/>
                      <a:pt x="683" y="4436"/>
                      <a:pt x="683" y="4405"/>
                    </a:cubicBezTo>
                    <a:cubicBezTo>
                      <a:pt x="714" y="4312"/>
                      <a:pt x="745" y="4219"/>
                      <a:pt x="745" y="4126"/>
                    </a:cubicBezTo>
                    <a:cubicBezTo>
                      <a:pt x="776" y="4095"/>
                      <a:pt x="776" y="4033"/>
                      <a:pt x="776" y="3971"/>
                    </a:cubicBezTo>
                    <a:cubicBezTo>
                      <a:pt x="807" y="3878"/>
                      <a:pt x="807" y="3785"/>
                      <a:pt x="838" y="3692"/>
                    </a:cubicBezTo>
                    <a:cubicBezTo>
                      <a:pt x="838" y="3661"/>
                      <a:pt x="838" y="3630"/>
                      <a:pt x="838" y="3568"/>
                    </a:cubicBezTo>
                    <a:cubicBezTo>
                      <a:pt x="869" y="3444"/>
                      <a:pt x="869" y="3288"/>
                      <a:pt x="869" y="3164"/>
                    </a:cubicBezTo>
                    <a:cubicBezTo>
                      <a:pt x="869" y="2947"/>
                      <a:pt x="838" y="2730"/>
                      <a:pt x="807" y="2544"/>
                    </a:cubicBezTo>
                    <a:cubicBezTo>
                      <a:pt x="807" y="2513"/>
                      <a:pt x="807" y="2482"/>
                      <a:pt x="807" y="2451"/>
                    </a:cubicBezTo>
                    <a:cubicBezTo>
                      <a:pt x="2141" y="2048"/>
                      <a:pt x="2699" y="2110"/>
                      <a:pt x="4809" y="0"/>
                    </a:cubicBezTo>
                    <a:lnTo>
                      <a:pt x="8438" y="1272"/>
                    </a:lnTo>
                    <a:cubicBezTo>
                      <a:pt x="5925" y="3816"/>
                      <a:pt x="2761" y="5522"/>
                      <a:pt x="0" y="5863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17"/>
              <p:cNvSpPr/>
              <p:nvPr/>
            </p:nvSpPr>
            <p:spPr>
              <a:xfrm>
                <a:off x="3071300" y="2404950"/>
                <a:ext cx="173725" cy="174525"/>
              </a:xfrm>
              <a:custGeom>
                <a:avLst/>
                <a:gdLst/>
                <a:ahLst/>
                <a:cxnLst/>
                <a:rect l="l" t="t" r="r" b="b"/>
                <a:pathLst>
                  <a:path w="6949" h="6981" fill="none" extrusionOk="0">
                    <a:moveTo>
                      <a:pt x="4902" y="3755"/>
                    </a:moveTo>
                    <a:cubicBezTo>
                      <a:pt x="4871" y="3817"/>
                      <a:pt x="4871" y="3879"/>
                      <a:pt x="4839" y="3941"/>
                    </a:cubicBezTo>
                    <a:cubicBezTo>
                      <a:pt x="4839" y="3972"/>
                      <a:pt x="4808" y="4003"/>
                      <a:pt x="4808" y="4034"/>
                    </a:cubicBezTo>
                    <a:cubicBezTo>
                      <a:pt x="4777" y="4096"/>
                      <a:pt x="4746" y="4158"/>
                      <a:pt x="4715" y="4220"/>
                    </a:cubicBezTo>
                    <a:cubicBezTo>
                      <a:pt x="4715" y="4251"/>
                      <a:pt x="4684" y="4251"/>
                      <a:pt x="4684" y="4282"/>
                    </a:cubicBezTo>
                    <a:cubicBezTo>
                      <a:pt x="4622" y="4375"/>
                      <a:pt x="4560" y="4437"/>
                      <a:pt x="4498" y="4499"/>
                    </a:cubicBezTo>
                    <a:cubicBezTo>
                      <a:pt x="4436" y="4592"/>
                      <a:pt x="4343" y="4623"/>
                      <a:pt x="4281" y="4685"/>
                    </a:cubicBezTo>
                    <a:cubicBezTo>
                      <a:pt x="4250" y="4685"/>
                      <a:pt x="4250" y="4716"/>
                      <a:pt x="4250" y="4716"/>
                    </a:cubicBezTo>
                    <a:cubicBezTo>
                      <a:pt x="4002" y="4840"/>
                      <a:pt x="3754" y="4933"/>
                      <a:pt x="3475" y="4933"/>
                    </a:cubicBezTo>
                    <a:lnTo>
                      <a:pt x="3475" y="4933"/>
                    </a:lnTo>
                    <a:cubicBezTo>
                      <a:pt x="3195" y="4933"/>
                      <a:pt x="2947" y="4840"/>
                      <a:pt x="2730" y="4716"/>
                    </a:cubicBezTo>
                    <a:cubicBezTo>
                      <a:pt x="2699" y="4716"/>
                      <a:pt x="2699" y="4716"/>
                      <a:pt x="2668" y="4685"/>
                    </a:cubicBezTo>
                    <a:cubicBezTo>
                      <a:pt x="2606" y="4654"/>
                      <a:pt x="2513" y="4592"/>
                      <a:pt x="2451" y="4530"/>
                    </a:cubicBezTo>
                    <a:cubicBezTo>
                      <a:pt x="2172" y="4251"/>
                      <a:pt x="2017" y="3879"/>
                      <a:pt x="2017" y="3506"/>
                    </a:cubicBezTo>
                    <a:cubicBezTo>
                      <a:pt x="2017" y="3103"/>
                      <a:pt x="2172" y="2762"/>
                      <a:pt x="2451" y="2483"/>
                    </a:cubicBezTo>
                    <a:cubicBezTo>
                      <a:pt x="2978" y="1924"/>
                      <a:pt x="3940" y="1924"/>
                      <a:pt x="4498" y="2483"/>
                    </a:cubicBezTo>
                    <a:cubicBezTo>
                      <a:pt x="4560" y="2545"/>
                      <a:pt x="4622" y="2607"/>
                      <a:pt x="4684" y="2700"/>
                    </a:cubicBezTo>
                    <a:cubicBezTo>
                      <a:pt x="4684" y="2700"/>
                      <a:pt x="4684" y="2731"/>
                      <a:pt x="4715" y="2762"/>
                    </a:cubicBezTo>
                    <a:cubicBezTo>
                      <a:pt x="4746" y="2824"/>
                      <a:pt x="4777" y="2886"/>
                      <a:pt x="4808" y="2948"/>
                    </a:cubicBezTo>
                    <a:cubicBezTo>
                      <a:pt x="4808" y="2979"/>
                      <a:pt x="4808" y="3010"/>
                      <a:pt x="4839" y="3041"/>
                    </a:cubicBezTo>
                    <a:cubicBezTo>
                      <a:pt x="4839" y="3103"/>
                      <a:pt x="4871" y="3165"/>
                      <a:pt x="4902" y="3196"/>
                    </a:cubicBezTo>
                    <a:cubicBezTo>
                      <a:pt x="4933" y="3382"/>
                      <a:pt x="4933" y="3568"/>
                      <a:pt x="4902" y="3755"/>
                    </a:cubicBezTo>
                    <a:close/>
                    <a:moveTo>
                      <a:pt x="6887" y="2793"/>
                    </a:moveTo>
                    <a:cubicBezTo>
                      <a:pt x="6608" y="1428"/>
                      <a:pt x="5522" y="342"/>
                      <a:pt x="4157" y="94"/>
                    </a:cubicBezTo>
                    <a:lnTo>
                      <a:pt x="4157" y="94"/>
                    </a:lnTo>
                    <a:cubicBezTo>
                      <a:pt x="3940" y="32"/>
                      <a:pt x="3692" y="1"/>
                      <a:pt x="3475" y="1"/>
                    </a:cubicBezTo>
                    <a:cubicBezTo>
                      <a:pt x="1644" y="32"/>
                      <a:pt x="124" y="1428"/>
                      <a:pt x="0" y="3227"/>
                    </a:cubicBezTo>
                    <a:lnTo>
                      <a:pt x="0" y="3258"/>
                    </a:lnTo>
                    <a:cubicBezTo>
                      <a:pt x="0" y="3320"/>
                      <a:pt x="0" y="3413"/>
                      <a:pt x="0" y="3506"/>
                    </a:cubicBezTo>
                    <a:cubicBezTo>
                      <a:pt x="0" y="5430"/>
                      <a:pt x="1551" y="6981"/>
                      <a:pt x="3475" y="6950"/>
                    </a:cubicBezTo>
                    <a:cubicBezTo>
                      <a:pt x="3568" y="6950"/>
                      <a:pt x="3661" y="6950"/>
                      <a:pt x="3754" y="6950"/>
                    </a:cubicBezTo>
                    <a:cubicBezTo>
                      <a:pt x="5553" y="6795"/>
                      <a:pt x="6949" y="5275"/>
                      <a:pt x="6949" y="3475"/>
                    </a:cubicBezTo>
                    <a:cubicBezTo>
                      <a:pt x="6949" y="3258"/>
                      <a:pt x="6918" y="3010"/>
                      <a:pt x="6887" y="2793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0" name="Google Shape;440;p17"/>
          <p:cNvSpPr/>
          <p:nvPr/>
        </p:nvSpPr>
        <p:spPr>
          <a:xfrm>
            <a:off x="211047" y="1353585"/>
            <a:ext cx="352500" cy="3525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17"/>
          <p:cNvSpPr/>
          <p:nvPr/>
        </p:nvSpPr>
        <p:spPr>
          <a:xfrm>
            <a:off x="3298674" y="4302749"/>
            <a:ext cx="202800" cy="2028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7"/>
          <p:cNvSpPr txBox="1">
            <a:spLocks noGrp="1"/>
          </p:cNvSpPr>
          <p:nvPr>
            <p:ph type="title"/>
          </p:nvPr>
        </p:nvSpPr>
        <p:spPr>
          <a:xfrm>
            <a:off x="612230" y="365150"/>
            <a:ext cx="3866100" cy="99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17"/>
          <p:cNvSpPr txBox="1">
            <a:spLocks noGrp="1"/>
          </p:cNvSpPr>
          <p:nvPr>
            <p:ph type="subTitle" idx="1"/>
          </p:nvPr>
        </p:nvSpPr>
        <p:spPr>
          <a:xfrm>
            <a:off x="506375" y="1833225"/>
            <a:ext cx="4037400" cy="22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2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22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0" name="Google Shape;540;p22"/>
          <p:cNvSpPr/>
          <p:nvPr/>
        </p:nvSpPr>
        <p:spPr>
          <a:xfrm rot="3392899">
            <a:off x="8073844" y="1181720"/>
            <a:ext cx="1008163" cy="518493"/>
          </a:xfrm>
          <a:custGeom>
            <a:avLst/>
            <a:gdLst/>
            <a:ahLst/>
            <a:cxnLst/>
            <a:rect l="l" t="t" r="r" b="b"/>
            <a:pathLst>
              <a:path w="40329" h="20741" extrusionOk="0">
                <a:moveTo>
                  <a:pt x="6651" y="1"/>
                </a:moveTo>
                <a:cubicBezTo>
                  <a:pt x="5188" y="1"/>
                  <a:pt x="4082" y="475"/>
                  <a:pt x="2854" y="2003"/>
                </a:cubicBezTo>
                <a:cubicBezTo>
                  <a:pt x="311" y="5198"/>
                  <a:pt x="62" y="10410"/>
                  <a:pt x="31" y="14319"/>
                </a:cubicBezTo>
                <a:cubicBezTo>
                  <a:pt x="0" y="16676"/>
                  <a:pt x="559" y="19437"/>
                  <a:pt x="2699" y="20399"/>
                </a:cubicBezTo>
                <a:cubicBezTo>
                  <a:pt x="3220" y="20640"/>
                  <a:pt x="3753" y="20740"/>
                  <a:pt x="4293" y="20740"/>
                </a:cubicBezTo>
                <a:cubicBezTo>
                  <a:pt x="5973" y="20740"/>
                  <a:pt x="7718" y="19769"/>
                  <a:pt x="9338" y="19065"/>
                </a:cubicBezTo>
                <a:cubicBezTo>
                  <a:pt x="11853" y="17925"/>
                  <a:pt x="14601" y="17355"/>
                  <a:pt x="17346" y="17355"/>
                </a:cubicBezTo>
                <a:cubicBezTo>
                  <a:pt x="19308" y="17355"/>
                  <a:pt x="21268" y="17646"/>
                  <a:pt x="23142" y="18227"/>
                </a:cubicBezTo>
                <a:cubicBezTo>
                  <a:pt x="25398" y="18928"/>
                  <a:pt x="28458" y="20480"/>
                  <a:pt x="31165" y="20480"/>
                </a:cubicBezTo>
                <a:cubicBezTo>
                  <a:pt x="32292" y="20480"/>
                  <a:pt x="33358" y="20211"/>
                  <a:pt x="34279" y="19499"/>
                </a:cubicBezTo>
                <a:cubicBezTo>
                  <a:pt x="40328" y="14784"/>
                  <a:pt x="34930" y="1755"/>
                  <a:pt x="28416" y="514"/>
                </a:cubicBezTo>
                <a:cubicBezTo>
                  <a:pt x="27499" y="342"/>
                  <a:pt x="26576" y="276"/>
                  <a:pt x="25651" y="276"/>
                </a:cubicBezTo>
                <a:cubicBezTo>
                  <a:pt x="23571" y="276"/>
                  <a:pt x="21481" y="610"/>
                  <a:pt x="19420" y="824"/>
                </a:cubicBezTo>
                <a:cubicBezTo>
                  <a:pt x="18459" y="924"/>
                  <a:pt x="17526" y="966"/>
                  <a:pt x="16609" y="966"/>
                </a:cubicBezTo>
                <a:cubicBezTo>
                  <a:pt x="13797" y="966"/>
                  <a:pt x="11137" y="563"/>
                  <a:pt x="8283" y="142"/>
                </a:cubicBezTo>
                <a:cubicBezTo>
                  <a:pt x="7686" y="55"/>
                  <a:pt x="7148" y="1"/>
                  <a:pt x="665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1" name="Google Shape;541;p22"/>
          <p:cNvGrpSpPr/>
          <p:nvPr/>
        </p:nvGrpSpPr>
        <p:grpSpPr>
          <a:xfrm>
            <a:off x="8226200" y="944550"/>
            <a:ext cx="703450" cy="865525"/>
            <a:chOff x="4002700" y="246650"/>
            <a:chExt cx="703450" cy="865525"/>
          </a:xfrm>
        </p:grpSpPr>
        <p:sp>
          <p:nvSpPr>
            <p:cNvPr id="542" name="Google Shape;542;p22"/>
            <p:cNvSpPr/>
            <p:nvPr/>
          </p:nvSpPr>
          <p:spPr>
            <a:xfrm>
              <a:off x="4118250" y="500250"/>
              <a:ext cx="472325" cy="448275"/>
            </a:xfrm>
            <a:custGeom>
              <a:avLst/>
              <a:gdLst/>
              <a:ahLst/>
              <a:cxnLst/>
              <a:rect l="l" t="t" r="r" b="b"/>
              <a:pathLst>
                <a:path w="18893" h="17931" fill="none" extrusionOk="0">
                  <a:moveTo>
                    <a:pt x="6143" y="17931"/>
                  </a:moveTo>
                  <a:lnTo>
                    <a:pt x="1" y="7507"/>
                  </a:lnTo>
                  <a:lnTo>
                    <a:pt x="12751" y="0"/>
                  </a:lnTo>
                  <a:lnTo>
                    <a:pt x="18893" y="10423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4111275" y="356000"/>
              <a:ext cx="107825" cy="93075"/>
            </a:xfrm>
            <a:custGeom>
              <a:avLst/>
              <a:gdLst/>
              <a:ahLst/>
              <a:cxnLst/>
              <a:rect l="l" t="t" r="r" b="b"/>
              <a:pathLst>
                <a:path w="4313" h="3723" fill="none" extrusionOk="0">
                  <a:moveTo>
                    <a:pt x="1" y="1924"/>
                  </a:moveTo>
                  <a:lnTo>
                    <a:pt x="3258" y="0"/>
                  </a:lnTo>
                  <a:lnTo>
                    <a:pt x="4313" y="1800"/>
                  </a:lnTo>
                  <a:lnTo>
                    <a:pt x="1056" y="3723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4176425" y="598725"/>
              <a:ext cx="345150" cy="232700"/>
            </a:xfrm>
            <a:custGeom>
              <a:avLst/>
              <a:gdLst/>
              <a:ahLst/>
              <a:cxnLst/>
              <a:rect l="l" t="t" r="r" b="b"/>
              <a:pathLst>
                <a:path w="13806" h="9308" fill="none" extrusionOk="0">
                  <a:moveTo>
                    <a:pt x="1" y="7508"/>
                  </a:moveTo>
                  <a:lnTo>
                    <a:pt x="12750" y="1"/>
                  </a:lnTo>
                  <a:lnTo>
                    <a:pt x="13805" y="1800"/>
                  </a:lnTo>
                  <a:lnTo>
                    <a:pt x="1055" y="9307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2"/>
            <p:cNvSpPr/>
            <p:nvPr/>
          </p:nvSpPr>
          <p:spPr>
            <a:xfrm>
              <a:off x="4002700" y="337375"/>
              <a:ext cx="450625" cy="344375"/>
            </a:xfrm>
            <a:custGeom>
              <a:avLst/>
              <a:gdLst/>
              <a:ahLst/>
              <a:cxnLst/>
              <a:rect l="l" t="t" r="r" b="b"/>
              <a:pathLst>
                <a:path w="18025" h="13775" fill="none" extrusionOk="0">
                  <a:moveTo>
                    <a:pt x="373" y="10114"/>
                  </a:moveTo>
                  <a:cubicBezTo>
                    <a:pt x="1" y="9462"/>
                    <a:pt x="156" y="8656"/>
                    <a:pt x="714" y="8315"/>
                  </a:cubicBezTo>
                  <a:lnTo>
                    <a:pt x="14302" y="342"/>
                  </a:lnTo>
                  <a:cubicBezTo>
                    <a:pt x="14860" y="1"/>
                    <a:pt x="15667" y="249"/>
                    <a:pt x="16039" y="900"/>
                  </a:cubicBezTo>
                  <a:lnTo>
                    <a:pt x="17652" y="3661"/>
                  </a:lnTo>
                  <a:cubicBezTo>
                    <a:pt x="18024" y="4313"/>
                    <a:pt x="17869" y="5119"/>
                    <a:pt x="17311" y="5461"/>
                  </a:cubicBezTo>
                  <a:lnTo>
                    <a:pt x="3723" y="13433"/>
                  </a:lnTo>
                  <a:cubicBezTo>
                    <a:pt x="3165" y="13774"/>
                    <a:pt x="2358" y="13526"/>
                    <a:pt x="1986" y="1287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2"/>
            <p:cNvSpPr/>
            <p:nvPr/>
          </p:nvSpPr>
          <p:spPr>
            <a:xfrm>
              <a:off x="4255525" y="767800"/>
              <a:ext cx="450625" cy="344375"/>
            </a:xfrm>
            <a:custGeom>
              <a:avLst/>
              <a:gdLst/>
              <a:ahLst/>
              <a:cxnLst/>
              <a:rect l="l" t="t" r="r" b="b"/>
              <a:pathLst>
                <a:path w="18025" h="13775" fill="none" extrusionOk="0">
                  <a:moveTo>
                    <a:pt x="17652" y="3630"/>
                  </a:moveTo>
                  <a:cubicBezTo>
                    <a:pt x="18024" y="4282"/>
                    <a:pt x="17869" y="5088"/>
                    <a:pt x="17311" y="5429"/>
                  </a:cubicBezTo>
                  <a:lnTo>
                    <a:pt x="3723" y="13433"/>
                  </a:lnTo>
                  <a:cubicBezTo>
                    <a:pt x="3165" y="13774"/>
                    <a:pt x="2358" y="13495"/>
                    <a:pt x="1986" y="12844"/>
                  </a:cubicBezTo>
                  <a:lnTo>
                    <a:pt x="373" y="10114"/>
                  </a:lnTo>
                  <a:cubicBezTo>
                    <a:pt x="1" y="9462"/>
                    <a:pt x="156" y="8656"/>
                    <a:pt x="714" y="8314"/>
                  </a:cubicBezTo>
                  <a:lnTo>
                    <a:pt x="14302" y="311"/>
                  </a:lnTo>
                  <a:cubicBezTo>
                    <a:pt x="14860" y="1"/>
                    <a:pt x="15667" y="249"/>
                    <a:pt x="16039" y="9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4120600" y="259825"/>
              <a:ext cx="65925" cy="86100"/>
            </a:xfrm>
            <a:custGeom>
              <a:avLst/>
              <a:gdLst/>
              <a:ahLst/>
              <a:cxnLst/>
              <a:rect l="l" t="t" r="r" b="b"/>
              <a:pathLst>
                <a:path w="2637" h="3444" fill="none" extrusionOk="0">
                  <a:moveTo>
                    <a:pt x="0" y="559"/>
                  </a:moveTo>
                  <a:lnTo>
                    <a:pt x="1675" y="3444"/>
                  </a:lnTo>
                  <a:lnTo>
                    <a:pt x="2637" y="2886"/>
                  </a:lnTo>
                  <a:lnTo>
                    <a:pt x="931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4062425" y="293950"/>
              <a:ext cx="66725" cy="86100"/>
            </a:xfrm>
            <a:custGeom>
              <a:avLst/>
              <a:gdLst/>
              <a:ahLst/>
              <a:cxnLst/>
              <a:rect l="l" t="t" r="r" b="b"/>
              <a:pathLst>
                <a:path w="2669" h="3444" fill="none" extrusionOk="0">
                  <a:moveTo>
                    <a:pt x="0" y="559"/>
                  </a:moveTo>
                  <a:lnTo>
                    <a:pt x="1676" y="3444"/>
                  </a:lnTo>
                  <a:lnTo>
                    <a:pt x="2668" y="2886"/>
                  </a:lnTo>
                  <a:lnTo>
                    <a:pt x="962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4086475" y="273775"/>
              <a:ext cx="76025" cy="92325"/>
            </a:xfrm>
            <a:custGeom>
              <a:avLst/>
              <a:gdLst/>
              <a:ahLst/>
              <a:cxnLst/>
              <a:rect l="l" t="t" r="r" b="b"/>
              <a:pathLst>
                <a:path w="3041" h="3693" fill="none" extrusionOk="0">
                  <a:moveTo>
                    <a:pt x="0" y="808"/>
                  </a:moveTo>
                  <a:lnTo>
                    <a:pt x="1706" y="3693"/>
                  </a:lnTo>
                  <a:lnTo>
                    <a:pt x="3040" y="2886"/>
                  </a:lnTo>
                  <a:lnTo>
                    <a:pt x="1365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2"/>
            <p:cNvSpPr/>
            <p:nvPr/>
          </p:nvSpPr>
          <p:spPr>
            <a:xfrm>
              <a:off x="4143850" y="246650"/>
              <a:ext cx="64400" cy="85325"/>
            </a:xfrm>
            <a:custGeom>
              <a:avLst/>
              <a:gdLst/>
              <a:ahLst/>
              <a:cxnLst/>
              <a:rect l="l" t="t" r="r" b="b"/>
              <a:pathLst>
                <a:path w="2576" h="3413" fill="none" extrusionOk="0">
                  <a:moveTo>
                    <a:pt x="1" y="528"/>
                  </a:moveTo>
                  <a:lnTo>
                    <a:pt x="1707" y="3413"/>
                  </a:lnTo>
                  <a:lnTo>
                    <a:pt x="2482" y="2978"/>
                  </a:lnTo>
                  <a:lnTo>
                    <a:pt x="2575" y="2885"/>
                  </a:lnTo>
                  <a:lnTo>
                    <a:pt x="900" y="0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2"/>
            <p:cNvSpPr/>
            <p:nvPr/>
          </p:nvSpPr>
          <p:spPr>
            <a:xfrm>
              <a:off x="4036825" y="307900"/>
              <a:ext cx="67500" cy="86900"/>
            </a:xfrm>
            <a:custGeom>
              <a:avLst/>
              <a:gdLst/>
              <a:ahLst/>
              <a:cxnLst/>
              <a:rect l="l" t="t" r="r" b="b"/>
              <a:pathLst>
                <a:path w="2700" h="3476" fill="none" extrusionOk="0">
                  <a:moveTo>
                    <a:pt x="1" y="621"/>
                  </a:moveTo>
                  <a:lnTo>
                    <a:pt x="1707" y="3475"/>
                  </a:lnTo>
                  <a:lnTo>
                    <a:pt x="1831" y="3413"/>
                  </a:lnTo>
                  <a:lnTo>
                    <a:pt x="2700" y="2886"/>
                  </a:lnTo>
                  <a:lnTo>
                    <a:pt x="1024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2" name="Google Shape;552;p22"/>
          <p:cNvSpPr/>
          <p:nvPr/>
        </p:nvSpPr>
        <p:spPr>
          <a:xfrm rot="5097109">
            <a:off x="229896" y="2605618"/>
            <a:ext cx="619497" cy="487914"/>
          </a:xfrm>
          <a:custGeom>
            <a:avLst/>
            <a:gdLst/>
            <a:ahLst/>
            <a:cxnLst/>
            <a:rect l="l" t="t" r="r" b="b"/>
            <a:pathLst>
              <a:path w="26462" h="20839" extrusionOk="0">
                <a:moveTo>
                  <a:pt x="8016" y="1"/>
                </a:moveTo>
                <a:cubicBezTo>
                  <a:pt x="4646" y="1"/>
                  <a:pt x="2625" y="2316"/>
                  <a:pt x="2265" y="5592"/>
                </a:cubicBezTo>
                <a:cubicBezTo>
                  <a:pt x="2079" y="7236"/>
                  <a:pt x="2141" y="8942"/>
                  <a:pt x="1768" y="10555"/>
                </a:cubicBezTo>
                <a:cubicBezTo>
                  <a:pt x="1272" y="12665"/>
                  <a:pt x="0" y="14991"/>
                  <a:pt x="1148" y="16822"/>
                </a:cubicBezTo>
                <a:cubicBezTo>
                  <a:pt x="1799" y="17876"/>
                  <a:pt x="3102" y="18404"/>
                  <a:pt x="4374" y="18528"/>
                </a:cubicBezTo>
                <a:cubicBezTo>
                  <a:pt x="4691" y="18560"/>
                  <a:pt x="5008" y="18571"/>
                  <a:pt x="5326" y="18571"/>
                </a:cubicBezTo>
                <a:cubicBezTo>
                  <a:pt x="6153" y="18571"/>
                  <a:pt x="6984" y="18493"/>
                  <a:pt x="7827" y="18493"/>
                </a:cubicBezTo>
                <a:cubicBezTo>
                  <a:pt x="7927" y="18493"/>
                  <a:pt x="8027" y="18494"/>
                  <a:pt x="8128" y="18497"/>
                </a:cubicBezTo>
                <a:cubicBezTo>
                  <a:pt x="11323" y="18590"/>
                  <a:pt x="14301" y="20110"/>
                  <a:pt x="17434" y="20668"/>
                </a:cubicBezTo>
                <a:cubicBezTo>
                  <a:pt x="18032" y="20781"/>
                  <a:pt x="18658" y="20839"/>
                  <a:pt x="19287" y="20839"/>
                </a:cubicBezTo>
                <a:cubicBezTo>
                  <a:pt x="21958" y="20839"/>
                  <a:pt x="24695" y="19790"/>
                  <a:pt x="25624" y="17380"/>
                </a:cubicBezTo>
                <a:cubicBezTo>
                  <a:pt x="26461" y="15240"/>
                  <a:pt x="25500" y="12820"/>
                  <a:pt x="25624" y="10493"/>
                </a:cubicBezTo>
                <a:cubicBezTo>
                  <a:pt x="25655" y="9221"/>
                  <a:pt x="26027" y="7918"/>
                  <a:pt x="25872" y="6647"/>
                </a:cubicBezTo>
                <a:cubicBezTo>
                  <a:pt x="25438" y="3544"/>
                  <a:pt x="22025" y="1745"/>
                  <a:pt x="18923" y="1373"/>
                </a:cubicBezTo>
                <a:cubicBezTo>
                  <a:pt x="15511" y="970"/>
                  <a:pt x="11664" y="163"/>
                  <a:pt x="8345" y="8"/>
                </a:cubicBezTo>
                <a:cubicBezTo>
                  <a:pt x="8234" y="3"/>
                  <a:pt x="8124" y="1"/>
                  <a:pt x="80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22"/>
          <p:cNvSpPr/>
          <p:nvPr/>
        </p:nvSpPr>
        <p:spPr>
          <a:xfrm rot="2261766">
            <a:off x="269281" y="2532906"/>
            <a:ext cx="573175" cy="623602"/>
          </a:xfrm>
          <a:custGeom>
            <a:avLst/>
            <a:gdLst/>
            <a:ahLst/>
            <a:cxnLst/>
            <a:rect l="l" t="t" r="r" b="b"/>
            <a:pathLst>
              <a:path w="22926" h="24943" fill="none" extrusionOk="0">
                <a:moveTo>
                  <a:pt x="16566" y="7291"/>
                </a:moveTo>
                <a:cubicBezTo>
                  <a:pt x="16380" y="8035"/>
                  <a:pt x="15232" y="7663"/>
                  <a:pt x="15418" y="6919"/>
                </a:cubicBezTo>
                <a:cubicBezTo>
                  <a:pt x="15697" y="5895"/>
                  <a:pt x="14922" y="4437"/>
                  <a:pt x="14022" y="3941"/>
                </a:cubicBezTo>
                <a:cubicBezTo>
                  <a:pt x="13339" y="3568"/>
                  <a:pt x="13991" y="2545"/>
                  <a:pt x="14673" y="2917"/>
                </a:cubicBezTo>
                <a:cubicBezTo>
                  <a:pt x="16038" y="3692"/>
                  <a:pt x="16969" y="5771"/>
                  <a:pt x="16566" y="7291"/>
                </a:cubicBezTo>
                <a:close/>
                <a:moveTo>
                  <a:pt x="21901" y="14612"/>
                </a:moveTo>
                <a:cubicBezTo>
                  <a:pt x="21250" y="12937"/>
                  <a:pt x="20350" y="11262"/>
                  <a:pt x="19047" y="9307"/>
                </a:cubicBezTo>
                <a:lnTo>
                  <a:pt x="18985" y="9214"/>
                </a:lnTo>
                <a:cubicBezTo>
                  <a:pt x="18923" y="9121"/>
                  <a:pt x="18830" y="8997"/>
                  <a:pt x="18799" y="8873"/>
                </a:cubicBezTo>
                <a:lnTo>
                  <a:pt x="18799" y="8780"/>
                </a:lnTo>
                <a:cubicBezTo>
                  <a:pt x="18737" y="8284"/>
                  <a:pt x="18644" y="7787"/>
                  <a:pt x="18675" y="7260"/>
                </a:cubicBezTo>
                <a:cubicBezTo>
                  <a:pt x="18799" y="5181"/>
                  <a:pt x="18086" y="3289"/>
                  <a:pt x="16597" y="1676"/>
                </a:cubicBezTo>
                <a:cubicBezTo>
                  <a:pt x="15325" y="342"/>
                  <a:pt x="13433" y="1"/>
                  <a:pt x="11478" y="745"/>
                </a:cubicBezTo>
                <a:cubicBezTo>
                  <a:pt x="10206" y="1242"/>
                  <a:pt x="9152" y="2141"/>
                  <a:pt x="8314" y="3382"/>
                </a:cubicBezTo>
                <a:cubicBezTo>
                  <a:pt x="7569" y="4499"/>
                  <a:pt x="6515" y="5150"/>
                  <a:pt x="5150" y="5367"/>
                </a:cubicBezTo>
                <a:cubicBezTo>
                  <a:pt x="4374" y="5523"/>
                  <a:pt x="3661" y="5740"/>
                  <a:pt x="2916" y="6112"/>
                </a:cubicBezTo>
                <a:cubicBezTo>
                  <a:pt x="1148" y="7012"/>
                  <a:pt x="0" y="8811"/>
                  <a:pt x="0" y="10548"/>
                </a:cubicBezTo>
                <a:cubicBezTo>
                  <a:pt x="0" y="11448"/>
                  <a:pt x="279" y="12316"/>
                  <a:pt x="869" y="13247"/>
                </a:cubicBezTo>
                <a:cubicBezTo>
                  <a:pt x="1799" y="14767"/>
                  <a:pt x="3009" y="15791"/>
                  <a:pt x="4591" y="16380"/>
                </a:cubicBezTo>
                <a:cubicBezTo>
                  <a:pt x="4778" y="16442"/>
                  <a:pt x="4964" y="16535"/>
                  <a:pt x="5181" y="16628"/>
                </a:cubicBezTo>
                <a:lnTo>
                  <a:pt x="5367" y="16721"/>
                </a:lnTo>
                <a:cubicBezTo>
                  <a:pt x="5708" y="16907"/>
                  <a:pt x="5987" y="17156"/>
                  <a:pt x="6174" y="17497"/>
                </a:cubicBezTo>
                <a:cubicBezTo>
                  <a:pt x="6453" y="17962"/>
                  <a:pt x="8438" y="20754"/>
                  <a:pt x="9245" y="21685"/>
                </a:cubicBezTo>
                <a:cubicBezTo>
                  <a:pt x="10113" y="22740"/>
                  <a:pt x="11044" y="23515"/>
                  <a:pt x="12037" y="24135"/>
                </a:cubicBezTo>
                <a:cubicBezTo>
                  <a:pt x="12657" y="24508"/>
                  <a:pt x="13557" y="24942"/>
                  <a:pt x="14642" y="24911"/>
                </a:cubicBezTo>
                <a:cubicBezTo>
                  <a:pt x="14673" y="24911"/>
                  <a:pt x="14673" y="24880"/>
                  <a:pt x="14704" y="24880"/>
                </a:cubicBezTo>
                <a:cubicBezTo>
                  <a:pt x="14922" y="24849"/>
                  <a:pt x="15108" y="24787"/>
                  <a:pt x="15263" y="24663"/>
                </a:cubicBezTo>
                <a:cubicBezTo>
                  <a:pt x="15480" y="24539"/>
                  <a:pt x="15666" y="24353"/>
                  <a:pt x="15759" y="24104"/>
                </a:cubicBezTo>
                <a:cubicBezTo>
                  <a:pt x="16131" y="23236"/>
                  <a:pt x="15852" y="21778"/>
                  <a:pt x="14922" y="19699"/>
                </a:cubicBezTo>
                <a:cubicBezTo>
                  <a:pt x="14239" y="18179"/>
                  <a:pt x="13433" y="16907"/>
                  <a:pt x="13433" y="16876"/>
                </a:cubicBezTo>
                <a:cubicBezTo>
                  <a:pt x="13060" y="16318"/>
                  <a:pt x="13215" y="15574"/>
                  <a:pt x="13774" y="15201"/>
                </a:cubicBezTo>
                <a:cubicBezTo>
                  <a:pt x="14363" y="14829"/>
                  <a:pt x="15108" y="14984"/>
                  <a:pt x="15480" y="15574"/>
                </a:cubicBezTo>
                <a:cubicBezTo>
                  <a:pt x="15821" y="16101"/>
                  <a:pt x="18923" y="20692"/>
                  <a:pt x="21064" y="20692"/>
                </a:cubicBezTo>
                <a:cubicBezTo>
                  <a:pt x="21312" y="20692"/>
                  <a:pt x="21560" y="20630"/>
                  <a:pt x="21777" y="20506"/>
                </a:cubicBezTo>
                <a:cubicBezTo>
                  <a:pt x="21932" y="20382"/>
                  <a:pt x="22087" y="20258"/>
                  <a:pt x="22212" y="20072"/>
                </a:cubicBezTo>
                <a:cubicBezTo>
                  <a:pt x="22212" y="20072"/>
                  <a:pt x="22212" y="20072"/>
                  <a:pt x="22212" y="20072"/>
                </a:cubicBezTo>
                <a:cubicBezTo>
                  <a:pt x="22212" y="20041"/>
                  <a:pt x="22243" y="20041"/>
                  <a:pt x="22243" y="20041"/>
                </a:cubicBezTo>
                <a:cubicBezTo>
                  <a:pt x="22925" y="18893"/>
                  <a:pt x="22367" y="15853"/>
                  <a:pt x="21901" y="14612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miter lim="310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22"/>
          <p:cNvSpPr/>
          <p:nvPr/>
        </p:nvSpPr>
        <p:spPr>
          <a:xfrm>
            <a:off x="2029363" y="229025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22"/>
          <p:cNvSpPr/>
          <p:nvPr/>
        </p:nvSpPr>
        <p:spPr>
          <a:xfrm>
            <a:off x="7866063" y="137080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22"/>
          <p:cNvSpPr/>
          <p:nvPr/>
        </p:nvSpPr>
        <p:spPr>
          <a:xfrm>
            <a:off x="1574950" y="4528867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22"/>
          <p:cNvSpPr/>
          <p:nvPr/>
        </p:nvSpPr>
        <p:spPr>
          <a:xfrm>
            <a:off x="7201900" y="4469850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22"/>
          <p:cNvSpPr/>
          <p:nvPr/>
        </p:nvSpPr>
        <p:spPr>
          <a:xfrm>
            <a:off x="403499" y="1014047"/>
            <a:ext cx="272281" cy="260549"/>
          </a:xfrm>
          <a:custGeom>
            <a:avLst/>
            <a:gdLst/>
            <a:ahLst/>
            <a:cxnLst/>
            <a:rect l="l" t="t" r="r" b="b"/>
            <a:pathLst>
              <a:path w="22709" h="21726" extrusionOk="0">
                <a:moveTo>
                  <a:pt x="13131" y="1"/>
                </a:moveTo>
                <a:cubicBezTo>
                  <a:pt x="12396" y="1"/>
                  <a:pt x="11626" y="86"/>
                  <a:pt x="10827" y="264"/>
                </a:cubicBezTo>
                <a:cubicBezTo>
                  <a:pt x="8469" y="823"/>
                  <a:pt x="5057" y="2157"/>
                  <a:pt x="3289" y="3770"/>
                </a:cubicBezTo>
                <a:cubicBezTo>
                  <a:pt x="280" y="6562"/>
                  <a:pt x="2141" y="9757"/>
                  <a:pt x="1583" y="13200"/>
                </a:cubicBezTo>
                <a:cubicBezTo>
                  <a:pt x="1365" y="14410"/>
                  <a:pt x="807" y="15496"/>
                  <a:pt x="435" y="16675"/>
                </a:cubicBezTo>
                <a:cubicBezTo>
                  <a:pt x="93" y="17823"/>
                  <a:pt x="0" y="19188"/>
                  <a:pt x="683" y="20180"/>
                </a:cubicBezTo>
                <a:cubicBezTo>
                  <a:pt x="1551" y="21421"/>
                  <a:pt x="3258" y="21638"/>
                  <a:pt x="4778" y="21669"/>
                </a:cubicBezTo>
                <a:cubicBezTo>
                  <a:pt x="5677" y="21706"/>
                  <a:pt x="6578" y="21725"/>
                  <a:pt x="7479" y="21725"/>
                </a:cubicBezTo>
                <a:cubicBezTo>
                  <a:pt x="11084" y="21725"/>
                  <a:pt x="14692" y="21427"/>
                  <a:pt x="18241" y="20832"/>
                </a:cubicBezTo>
                <a:cubicBezTo>
                  <a:pt x="19668" y="20584"/>
                  <a:pt x="21250" y="20211"/>
                  <a:pt x="22057" y="19001"/>
                </a:cubicBezTo>
                <a:cubicBezTo>
                  <a:pt x="22708" y="17978"/>
                  <a:pt x="22615" y="16644"/>
                  <a:pt x="22522" y="15434"/>
                </a:cubicBezTo>
                <a:cubicBezTo>
                  <a:pt x="22305" y="13231"/>
                  <a:pt x="22088" y="11029"/>
                  <a:pt x="21870" y="8857"/>
                </a:cubicBezTo>
                <a:cubicBezTo>
                  <a:pt x="21385" y="3761"/>
                  <a:pt x="18017" y="1"/>
                  <a:pt x="1313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22"/>
          <p:cNvSpPr/>
          <p:nvPr/>
        </p:nvSpPr>
        <p:spPr>
          <a:xfrm>
            <a:off x="8455398" y="3737350"/>
            <a:ext cx="455440" cy="518537"/>
          </a:xfrm>
          <a:custGeom>
            <a:avLst/>
            <a:gdLst/>
            <a:ahLst/>
            <a:cxnLst/>
            <a:rect l="l" t="t" r="r" b="b"/>
            <a:pathLst>
              <a:path w="23329" h="26561" extrusionOk="0">
                <a:moveTo>
                  <a:pt x="9617" y="1"/>
                </a:moveTo>
                <a:cubicBezTo>
                  <a:pt x="6748" y="1"/>
                  <a:pt x="3718" y="1133"/>
                  <a:pt x="2358" y="3117"/>
                </a:cubicBezTo>
                <a:cubicBezTo>
                  <a:pt x="1210" y="4792"/>
                  <a:pt x="1024" y="6902"/>
                  <a:pt x="900" y="8918"/>
                </a:cubicBezTo>
                <a:cubicBezTo>
                  <a:pt x="652" y="12486"/>
                  <a:pt x="404" y="16022"/>
                  <a:pt x="155" y="19590"/>
                </a:cubicBezTo>
                <a:cubicBezTo>
                  <a:pt x="62" y="20737"/>
                  <a:pt x="0" y="21978"/>
                  <a:pt x="497" y="23002"/>
                </a:cubicBezTo>
                <a:cubicBezTo>
                  <a:pt x="1241" y="24522"/>
                  <a:pt x="2947" y="25267"/>
                  <a:pt x="4560" y="25701"/>
                </a:cubicBezTo>
                <a:cubicBezTo>
                  <a:pt x="6460" y="26236"/>
                  <a:pt x="8436" y="26560"/>
                  <a:pt x="10393" y="26560"/>
                </a:cubicBezTo>
                <a:cubicBezTo>
                  <a:pt x="11952" y="26560"/>
                  <a:pt x="13498" y="26355"/>
                  <a:pt x="14984" y="25887"/>
                </a:cubicBezTo>
                <a:cubicBezTo>
                  <a:pt x="18334" y="24801"/>
                  <a:pt x="21343" y="22257"/>
                  <a:pt x="22336" y="18876"/>
                </a:cubicBezTo>
                <a:cubicBezTo>
                  <a:pt x="23328" y="15495"/>
                  <a:pt x="21963" y="11400"/>
                  <a:pt x="18861" y="9725"/>
                </a:cubicBezTo>
                <a:cubicBezTo>
                  <a:pt x="16721" y="8608"/>
                  <a:pt x="15914" y="8360"/>
                  <a:pt x="15573" y="5878"/>
                </a:cubicBezTo>
                <a:cubicBezTo>
                  <a:pt x="15294" y="3893"/>
                  <a:pt x="16317" y="2962"/>
                  <a:pt x="14456" y="1473"/>
                </a:cubicBezTo>
                <a:cubicBezTo>
                  <a:pt x="13232" y="467"/>
                  <a:pt x="11457" y="1"/>
                  <a:pt x="961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22"/>
          <p:cNvSpPr/>
          <p:nvPr/>
        </p:nvSpPr>
        <p:spPr>
          <a:xfrm>
            <a:off x="4276700" y="4469855"/>
            <a:ext cx="455468" cy="380916"/>
          </a:xfrm>
          <a:custGeom>
            <a:avLst/>
            <a:gdLst/>
            <a:ahLst/>
            <a:cxnLst/>
            <a:rect l="l" t="t" r="r" b="b"/>
            <a:pathLst>
              <a:path w="27083" h="22650" extrusionOk="0">
                <a:moveTo>
                  <a:pt x="13901" y="1"/>
                </a:moveTo>
                <a:cubicBezTo>
                  <a:pt x="11982" y="1"/>
                  <a:pt x="10040" y="788"/>
                  <a:pt x="8283" y="2704"/>
                </a:cubicBezTo>
                <a:cubicBezTo>
                  <a:pt x="6515" y="4690"/>
                  <a:pt x="6515" y="7668"/>
                  <a:pt x="4778" y="9715"/>
                </a:cubicBezTo>
                <a:cubicBezTo>
                  <a:pt x="3351" y="11328"/>
                  <a:pt x="776" y="12135"/>
                  <a:pt x="311" y="14492"/>
                </a:cubicBezTo>
                <a:cubicBezTo>
                  <a:pt x="1" y="15826"/>
                  <a:pt x="683" y="17253"/>
                  <a:pt x="1707" y="18215"/>
                </a:cubicBezTo>
                <a:cubicBezTo>
                  <a:pt x="2699" y="19177"/>
                  <a:pt x="4033" y="19735"/>
                  <a:pt x="5336" y="20169"/>
                </a:cubicBezTo>
                <a:cubicBezTo>
                  <a:pt x="8558" y="21309"/>
                  <a:pt x="13405" y="22650"/>
                  <a:pt x="17624" y="22650"/>
                </a:cubicBezTo>
                <a:cubicBezTo>
                  <a:pt x="19378" y="22650"/>
                  <a:pt x="21023" y="22418"/>
                  <a:pt x="22398" y="21844"/>
                </a:cubicBezTo>
                <a:cubicBezTo>
                  <a:pt x="27082" y="19859"/>
                  <a:pt x="25748" y="13252"/>
                  <a:pt x="24632" y="9405"/>
                </a:cubicBezTo>
                <a:cubicBezTo>
                  <a:pt x="23347" y="4908"/>
                  <a:pt x="18693" y="1"/>
                  <a:pt x="1390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_1_1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5"/>
          <p:cNvSpPr/>
          <p:nvPr/>
        </p:nvSpPr>
        <p:spPr>
          <a:xfrm rot="3392899">
            <a:off x="8073844" y="1181720"/>
            <a:ext cx="1008163" cy="518493"/>
          </a:xfrm>
          <a:custGeom>
            <a:avLst/>
            <a:gdLst/>
            <a:ahLst/>
            <a:cxnLst/>
            <a:rect l="l" t="t" r="r" b="b"/>
            <a:pathLst>
              <a:path w="40329" h="20741" extrusionOk="0">
                <a:moveTo>
                  <a:pt x="6651" y="1"/>
                </a:moveTo>
                <a:cubicBezTo>
                  <a:pt x="5188" y="1"/>
                  <a:pt x="4082" y="475"/>
                  <a:pt x="2854" y="2003"/>
                </a:cubicBezTo>
                <a:cubicBezTo>
                  <a:pt x="311" y="5198"/>
                  <a:pt x="62" y="10410"/>
                  <a:pt x="31" y="14319"/>
                </a:cubicBezTo>
                <a:cubicBezTo>
                  <a:pt x="0" y="16676"/>
                  <a:pt x="559" y="19437"/>
                  <a:pt x="2699" y="20399"/>
                </a:cubicBezTo>
                <a:cubicBezTo>
                  <a:pt x="3220" y="20640"/>
                  <a:pt x="3753" y="20740"/>
                  <a:pt x="4293" y="20740"/>
                </a:cubicBezTo>
                <a:cubicBezTo>
                  <a:pt x="5973" y="20740"/>
                  <a:pt x="7718" y="19769"/>
                  <a:pt x="9338" y="19065"/>
                </a:cubicBezTo>
                <a:cubicBezTo>
                  <a:pt x="11853" y="17925"/>
                  <a:pt x="14601" y="17355"/>
                  <a:pt x="17346" y="17355"/>
                </a:cubicBezTo>
                <a:cubicBezTo>
                  <a:pt x="19308" y="17355"/>
                  <a:pt x="21268" y="17646"/>
                  <a:pt x="23142" y="18227"/>
                </a:cubicBezTo>
                <a:cubicBezTo>
                  <a:pt x="25398" y="18928"/>
                  <a:pt x="28458" y="20480"/>
                  <a:pt x="31165" y="20480"/>
                </a:cubicBezTo>
                <a:cubicBezTo>
                  <a:pt x="32292" y="20480"/>
                  <a:pt x="33358" y="20211"/>
                  <a:pt x="34279" y="19499"/>
                </a:cubicBezTo>
                <a:cubicBezTo>
                  <a:pt x="40328" y="14784"/>
                  <a:pt x="34930" y="1755"/>
                  <a:pt x="28416" y="514"/>
                </a:cubicBezTo>
                <a:cubicBezTo>
                  <a:pt x="27499" y="342"/>
                  <a:pt x="26576" y="276"/>
                  <a:pt x="25651" y="276"/>
                </a:cubicBezTo>
                <a:cubicBezTo>
                  <a:pt x="23571" y="276"/>
                  <a:pt x="21481" y="610"/>
                  <a:pt x="19420" y="824"/>
                </a:cubicBezTo>
                <a:cubicBezTo>
                  <a:pt x="18459" y="924"/>
                  <a:pt x="17526" y="966"/>
                  <a:pt x="16609" y="966"/>
                </a:cubicBezTo>
                <a:cubicBezTo>
                  <a:pt x="13797" y="966"/>
                  <a:pt x="11137" y="563"/>
                  <a:pt x="8283" y="142"/>
                </a:cubicBezTo>
                <a:cubicBezTo>
                  <a:pt x="7686" y="55"/>
                  <a:pt x="7148" y="1"/>
                  <a:pt x="665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1" name="Google Shape;601;p25"/>
          <p:cNvGrpSpPr/>
          <p:nvPr/>
        </p:nvGrpSpPr>
        <p:grpSpPr>
          <a:xfrm>
            <a:off x="8226200" y="944550"/>
            <a:ext cx="703450" cy="865525"/>
            <a:chOff x="4002700" y="246650"/>
            <a:chExt cx="703450" cy="865525"/>
          </a:xfrm>
        </p:grpSpPr>
        <p:sp>
          <p:nvSpPr>
            <p:cNvPr id="602" name="Google Shape;602;p25"/>
            <p:cNvSpPr/>
            <p:nvPr/>
          </p:nvSpPr>
          <p:spPr>
            <a:xfrm>
              <a:off x="4118250" y="500250"/>
              <a:ext cx="472325" cy="448275"/>
            </a:xfrm>
            <a:custGeom>
              <a:avLst/>
              <a:gdLst/>
              <a:ahLst/>
              <a:cxnLst/>
              <a:rect l="l" t="t" r="r" b="b"/>
              <a:pathLst>
                <a:path w="18893" h="17931" fill="none" extrusionOk="0">
                  <a:moveTo>
                    <a:pt x="6143" y="17931"/>
                  </a:moveTo>
                  <a:lnTo>
                    <a:pt x="1" y="7507"/>
                  </a:lnTo>
                  <a:lnTo>
                    <a:pt x="12751" y="0"/>
                  </a:lnTo>
                  <a:lnTo>
                    <a:pt x="18893" y="10423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5"/>
            <p:cNvSpPr/>
            <p:nvPr/>
          </p:nvSpPr>
          <p:spPr>
            <a:xfrm>
              <a:off x="4111275" y="356000"/>
              <a:ext cx="107825" cy="93075"/>
            </a:xfrm>
            <a:custGeom>
              <a:avLst/>
              <a:gdLst/>
              <a:ahLst/>
              <a:cxnLst/>
              <a:rect l="l" t="t" r="r" b="b"/>
              <a:pathLst>
                <a:path w="4313" h="3723" fill="none" extrusionOk="0">
                  <a:moveTo>
                    <a:pt x="1" y="1924"/>
                  </a:moveTo>
                  <a:lnTo>
                    <a:pt x="3258" y="0"/>
                  </a:lnTo>
                  <a:lnTo>
                    <a:pt x="4313" y="1800"/>
                  </a:lnTo>
                  <a:lnTo>
                    <a:pt x="1056" y="3723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5"/>
            <p:cNvSpPr/>
            <p:nvPr/>
          </p:nvSpPr>
          <p:spPr>
            <a:xfrm>
              <a:off x="4176425" y="598725"/>
              <a:ext cx="345150" cy="232700"/>
            </a:xfrm>
            <a:custGeom>
              <a:avLst/>
              <a:gdLst/>
              <a:ahLst/>
              <a:cxnLst/>
              <a:rect l="l" t="t" r="r" b="b"/>
              <a:pathLst>
                <a:path w="13806" h="9308" fill="none" extrusionOk="0">
                  <a:moveTo>
                    <a:pt x="1" y="7508"/>
                  </a:moveTo>
                  <a:lnTo>
                    <a:pt x="12750" y="1"/>
                  </a:lnTo>
                  <a:lnTo>
                    <a:pt x="13805" y="1800"/>
                  </a:lnTo>
                  <a:lnTo>
                    <a:pt x="1055" y="9307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5"/>
            <p:cNvSpPr/>
            <p:nvPr/>
          </p:nvSpPr>
          <p:spPr>
            <a:xfrm>
              <a:off x="4002700" y="337375"/>
              <a:ext cx="450625" cy="344375"/>
            </a:xfrm>
            <a:custGeom>
              <a:avLst/>
              <a:gdLst/>
              <a:ahLst/>
              <a:cxnLst/>
              <a:rect l="l" t="t" r="r" b="b"/>
              <a:pathLst>
                <a:path w="18025" h="13775" fill="none" extrusionOk="0">
                  <a:moveTo>
                    <a:pt x="373" y="10114"/>
                  </a:moveTo>
                  <a:cubicBezTo>
                    <a:pt x="1" y="9462"/>
                    <a:pt x="156" y="8656"/>
                    <a:pt x="714" y="8315"/>
                  </a:cubicBezTo>
                  <a:lnTo>
                    <a:pt x="14302" y="342"/>
                  </a:lnTo>
                  <a:cubicBezTo>
                    <a:pt x="14860" y="1"/>
                    <a:pt x="15667" y="249"/>
                    <a:pt x="16039" y="900"/>
                  </a:cubicBezTo>
                  <a:lnTo>
                    <a:pt x="17652" y="3661"/>
                  </a:lnTo>
                  <a:cubicBezTo>
                    <a:pt x="18024" y="4313"/>
                    <a:pt x="17869" y="5119"/>
                    <a:pt x="17311" y="5461"/>
                  </a:cubicBezTo>
                  <a:lnTo>
                    <a:pt x="3723" y="13433"/>
                  </a:lnTo>
                  <a:cubicBezTo>
                    <a:pt x="3165" y="13774"/>
                    <a:pt x="2358" y="13526"/>
                    <a:pt x="1986" y="1287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5"/>
            <p:cNvSpPr/>
            <p:nvPr/>
          </p:nvSpPr>
          <p:spPr>
            <a:xfrm>
              <a:off x="4255525" y="767800"/>
              <a:ext cx="450625" cy="344375"/>
            </a:xfrm>
            <a:custGeom>
              <a:avLst/>
              <a:gdLst/>
              <a:ahLst/>
              <a:cxnLst/>
              <a:rect l="l" t="t" r="r" b="b"/>
              <a:pathLst>
                <a:path w="18025" h="13775" fill="none" extrusionOk="0">
                  <a:moveTo>
                    <a:pt x="17652" y="3630"/>
                  </a:moveTo>
                  <a:cubicBezTo>
                    <a:pt x="18024" y="4282"/>
                    <a:pt x="17869" y="5088"/>
                    <a:pt x="17311" y="5429"/>
                  </a:cubicBezTo>
                  <a:lnTo>
                    <a:pt x="3723" y="13433"/>
                  </a:lnTo>
                  <a:cubicBezTo>
                    <a:pt x="3165" y="13774"/>
                    <a:pt x="2358" y="13495"/>
                    <a:pt x="1986" y="12844"/>
                  </a:cubicBezTo>
                  <a:lnTo>
                    <a:pt x="373" y="10114"/>
                  </a:lnTo>
                  <a:cubicBezTo>
                    <a:pt x="1" y="9462"/>
                    <a:pt x="156" y="8656"/>
                    <a:pt x="714" y="8314"/>
                  </a:cubicBezTo>
                  <a:lnTo>
                    <a:pt x="14302" y="311"/>
                  </a:lnTo>
                  <a:cubicBezTo>
                    <a:pt x="14860" y="1"/>
                    <a:pt x="15667" y="249"/>
                    <a:pt x="16039" y="9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5"/>
            <p:cNvSpPr/>
            <p:nvPr/>
          </p:nvSpPr>
          <p:spPr>
            <a:xfrm>
              <a:off x="4120600" y="259825"/>
              <a:ext cx="65925" cy="86100"/>
            </a:xfrm>
            <a:custGeom>
              <a:avLst/>
              <a:gdLst/>
              <a:ahLst/>
              <a:cxnLst/>
              <a:rect l="l" t="t" r="r" b="b"/>
              <a:pathLst>
                <a:path w="2637" h="3444" fill="none" extrusionOk="0">
                  <a:moveTo>
                    <a:pt x="0" y="559"/>
                  </a:moveTo>
                  <a:lnTo>
                    <a:pt x="1675" y="3444"/>
                  </a:lnTo>
                  <a:lnTo>
                    <a:pt x="2637" y="2886"/>
                  </a:lnTo>
                  <a:lnTo>
                    <a:pt x="931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5"/>
            <p:cNvSpPr/>
            <p:nvPr/>
          </p:nvSpPr>
          <p:spPr>
            <a:xfrm>
              <a:off x="4062425" y="293950"/>
              <a:ext cx="66725" cy="86100"/>
            </a:xfrm>
            <a:custGeom>
              <a:avLst/>
              <a:gdLst/>
              <a:ahLst/>
              <a:cxnLst/>
              <a:rect l="l" t="t" r="r" b="b"/>
              <a:pathLst>
                <a:path w="2669" h="3444" fill="none" extrusionOk="0">
                  <a:moveTo>
                    <a:pt x="0" y="559"/>
                  </a:moveTo>
                  <a:lnTo>
                    <a:pt x="1676" y="3444"/>
                  </a:lnTo>
                  <a:lnTo>
                    <a:pt x="2668" y="2886"/>
                  </a:lnTo>
                  <a:lnTo>
                    <a:pt x="962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5"/>
            <p:cNvSpPr/>
            <p:nvPr/>
          </p:nvSpPr>
          <p:spPr>
            <a:xfrm>
              <a:off x="4086475" y="273775"/>
              <a:ext cx="76025" cy="92325"/>
            </a:xfrm>
            <a:custGeom>
              <a:avLst/>
              <a:gdLst/>
              <a:ahLst/>
              <a:cxnLst/>
              <a:rect l="l" t="t" r="r" b="b"/>
              <a:pathLst>
                <a:path w="3041" h="3693" fill="none" extrusionOk="0">
                  <a:moveTo>
                    <a:pt x="0" y="808"/>
                  </a:moveTo>
                  <a:lnTo>
                    <a:pt x="1706" y="3693"/>
                  </a:lnTo>
                  <a:lnTo>
                    <a:pt x="3040" y="2886"/>
                  </a:lnTo>
                  <a:lnTo>
                    <a:pt x="1365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5"/>
            <p:cNvSpPr/>
            <p:nvPr/>
          </p:nvSpPr>
          <p:spPr>
            <a:xfrm>
              <a:off x="4143850" y="246650"/>
              <a:ext cx="64400" cy="85325"/>
            </a:xfrm>
            <a:custGeom>
              <a:avLst/>
              <a:gdLst/>
              <a:ahLst/>
              <a:cxnLst/>
              <a:rect l="l" t="t" r="r" b="b"/>
              <a:pathLst>
                <a:path w="2576" h="3413" fill="none" extrusionOk="0">
                  <a:moveTo>
                    <a:pt x="1" y="528"/>
                  </a:moveTo>
                  <a:lnTo>
                    <a:pt x="1707" y="3413"/>
                  </a:lnTo>
                  <a:lnTo>
                    <a:pt x="2482" y="2978"/>
                  </a:lnTo>
                  <a:lnTo>
                    <a:pt x="2575" y="2885"/>
                  </a:lnTo>
                  <a:lnTo>
                    <a:pt x="900" y="0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5"/>
            <p:cNvSpPr/>
            <p:nvPr/>
          </p:nvSpPr>
          <p:spPr>
            <a:xfrm>
              <a:off x="4036825" y="307900"/>
              <a:ext cx="67500" cy="86900"/>
            </a:xfrm>
            <a:custGeom>
              <a:avLst/>
              <a:gdLst/>
              <a:ahLst/>
              <a:cxnLst/>
              <a:rect l="l" t="t" r="r" b="b"/>
              <a:pathLst>
                <a:path w="2700" h="3476" fill="none" extrusionOk="0">
                  <a:moveTo>
                    <a:pt x="1" y="621"/>
                  </a:moveTo>
                  <a:lnTo>
                    <a:pt x="1707" y="3475"/>
                  </a:lnTo>
                  <a:lnTo>
                    <a:pt x="1831" y="3413"/>
                  </a:lnTo>
                  <a:lnTo>
                    <a:pt x="2700" y="2886"/>
                  </a:lnTo>
                  <a:lnTo>
                    <a:pt x="1024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2" name="Google Shape;612;p25"/>
          <p:cNvSpPr/>
          <p:nvPr/>
        </p:nvSpPr>
        <p:spPr>
          <a:xfrm rot="5097109">
            <a:off x="229896" y="2605618"/>
            <a:ext cx="619497" cy="487914"/>
          </a:xfrm>
          <a:custGeom>
            <a:avLst/>
            <a:gdLst/>
            <a:ahLst/>
            <a:cxnLst/>
            <a:rect l="l" t="t" r="r" b="b"/>
            <a:pathLst>
              <a:path w="26462" h="20839" extrusionOk="0">
                <a:moveTo>
                  <a:pt x="8016" y="1"/>
                </a:moveTo>
                <a:cubicBezTo>
                  <a:pt x="4646" y="1"/>
                  <a:pt x="2625" y="2316"/>
                  <a:pt x="2265" y="5592"/>
                </a:cubicBezTo>
                <a:cubicBezTo>
                  <a:pt x="2079" y="7236"/>
                  <a:pt x="2141" y="8942"/>
                  <a:pt x="1768" y="10555"/>
                </a:cubicBezTo>
                <a:cubicBezTo>
                  <a:pt x="1272" y="12665"/>
                  <a:pt x="0" y="14991"/>
                  <a:pt x="1148" y="16822"/>
                </a:cubicBezTo>
                <a:cubicBezTo>
                  <a:pt x="1799" y="17876"/>
                  <a:pt x="3102" y="18404"/>
                  <a:pt x="4374" y="18528"/>
                </a:cubicBezTo>
                <a:cubicBezTo>
                  <a:pt x="4691" y="18560"/>
                  <a:pt x="5008" y="18571"/>
                  <a:pt x="5326" y="18571"/>
                </a:cubicBezTo>
                <a:cubicBezTo>
                  <a:pt x="6153" y="18571"/>
                  <a:pt x="6984" y="18493"/>
                  <a:pt x="7827" y="18493"/>
                </a:cubicBezTo>
                <a:cubicBezTo>
                  <a:pt x="7927" y="18493"/>
                  <a:pt x="8027" y="18494"/>
                  <a:pt x="8128" y="18497"/>
                </a:cubicBezTo>
                <a:cubicBezTo>
                  <a:pt x="11323" y="18590"/>
                  <a:pt x="14301" y="20110"/>
                  <a:pt x="17434" y="20668"/>
                </a:cubicBezTo>
                <a:cubicBezTo>
                  <a:pt x="18032" y="20781"/>
                  <a:pt x="18658" y="20839"/>
                  <a:pt x="19287" y="20839"/>
                </a:cubicBezTo>
                <a:cubicBezTo>
                  <a:pt x="21958" y="20839"/>
                  <a:pt x="24695" y="19790"/>
                  <a:pt x="25624" y="17380"/>
                </a:cubicBezTo>
                <a:cubicBezTo>
                  <a:pt x="26461" y="15240"/>
                  <a:pt x="25500" y="12820"/>
                  <a:pt x="25624" y="10493"/>
                </a:cubicBezTo>
                <a:cubicBezTo>
                  <a:pt x="25655" y="9221"/>
                  <a:pt x="26027" y="7918"/>
                  <a:pt x="25872" y="6647"/>
                </a:cubicBezTo>
                <a:cubicBezTo>
                  <a:pt x="25438" y="3544"/>
                  <a:pt x="22025" y="1745"/>
                  <a:pt x="18923" y="1373"/>
                </a:cubicBezTo>
                <a:cubicBezTo>
                  <a:pt x="15511" y="970"/>
                  <a:pt x="11664" y="163"/>
                  <a:pt x="8345" y="8"/>
                </a:cubicBezTo>
                <a:cubicBezTo>
                  <a:pt x="8234" y="3"/>
                  <a:pt x="8124" y="1"/>
                  <a:pt x="80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5"/>
          <p:cNvSpPr/>
          <p:nvPr/>
        </p:nvSpPr>
        <p:spPr>
          <a:xfrm rot="2261766">
            <a:off x="269281" y="2532906"/>
            <a:ext cx="573175" cy="623602"/>
          </a:xfrm>
          <a:custGeom>
            <a:avLst/>
            <a:gdLst/>
            <a:ahLst/>
            <a:cxnLst/>
            <a:rect l="l" t="t" r="r" b="b"/>
            <a:pathLst>
              <a:path w="22926" h="24943" fill="none" extrusionOk="0">
                <a:moveTo>
                  <a:pt x="16566" y="7291"/>
                </a:moveTo>
                <a:cubicBezTo>
                  <a:pt x="16380" y="8035"/>
                  <a:pt x="15232" y="7663"/>
                  <a:pt x="15418" y="6919"/>
                </a:cubicBezTo>
                <a:cubicBezTo>
                  <a:pt x="15697" y="5895"/>
                  <a:pt x="14922" y="4437"/>
                  <a:pt x="14022" y="3941"/>
                </a:cubicBezTo>
                <a:cubicBezTo>
                  <a:pt x="13339" y="3568"/>
                  <a:pt x="13991" y="2545"/>
                  <a:pt x="14673" y="2917"/>
                </a:cubicBezTo>
                <a:cubicBezTo>
                  <a:pt x="16038" y="3692"/>
                  <a:pt x="16969" y="5771"/>
                  <a:pt x="16566" y="7291"/>
                </a:cubicBezTo>
                <a:close/>
                <a:moveTo>
                  <a:pt x="21901" y="14612"/>
                </a:moveTo>
                <a:cubicBezTo>
                  <a:pt x="21250" y="12937"/>
                  <a:pt x="20350" y="11262"/>
                  <a:pt x="19047" y="9307"/>
                </a:cubicBezTo>
                <a:lnTo>
                  <a:pt x="18985" y="9214"/>
                </a:lnTo>
                <a:cubicBezTo>
                  <a:pt x="18923" y="9121"/>
                  <a:pt x="18830" y="8997"/>
                  <a:pt x="18799" y="8873"/>
                </a:cubicBezTo>
                <a:lnTo>
                  <a:pt x="18799" y="8780"/>
                </a:lnTo>
                <a:cubicBezTo>
                  <a:pt x="18737" y="8284"/>
                  <a:pt x="18644" y="7787"/>
                  <a:pt x="18675" y="7260"/>
                </a:cubicBezTo>
                <a:cubicBezTo>
                  <a:pt x="18799" y="5181"/>
                  <a:pt x="18086" y="3289"/>
                  <a:pt x="16597" y="1676"/>
                </a:cubicBezTo>
                <a:cubicBezTo>
                  <a:pt x="15325" y="342"/>
                  <a:pt x="13433" y="1"/>
                  <a:pt x="11478" y="745"/>
                </a:cubicBezTo>
                <a:cubicBezTo>
                  <a:pt x="10206" y="1242"/>
                  <a:pt x="9152" y="2141"/>
                  <a:pt x="8314" y="3382"/>
                </a:cubicBezTo>
                <a:cubicBezTo>
                  <a:pt x="7569" y="4499"/>
                  <a:pt x="6515" y="5150"/>
                  <a:pt x="5150" y="5367"/>
                </a:cubicBezTo>
                <a:cubicBezTo>
                  <a:pt x="4374" y="5523"/>
                  <a:pt x="3661" y="5740"/>
                  <a:pt x="2916" y="6112"/>
                </a:cubicBezTo>
                <a:cubicBezTo>
                  <a:pt x="1148" y="7012"/>
                  <a:pt x="0" y="8811"/>
                  <a:pt x="0" y="10548"/>
                </a:cubicBezTo>
                <a:cubicBezTo>
                  <a:pt x="0" y="11448"/>
                  <a:pt x="279" y="12316"/>
                  <a:pt x="869" y="13247"/>
                </a:cubicBezTo>
                <a:cubicBezTo>
                  <a:pt x="1799" y="14767"/>
                  <a:pt x="3009" y="15791"/>
                  <a:pt x="4591" y="16380"/>
                </a:cubicBezTo>
                <a:cubicBezTo>
                  <a:pt x="4778" y="16442"/>
                  <a:pt x="4964" y="16535"/>
                  <a:pt x="5181" y="16628"/>
                </a:cubicBezTo>
                <a:lnTo>
                  <a:pt x="5367" y="16721"/>
                </a:lnTo>
                <a:cubicBezTo>
                  <a:pt x="5708" y="16907"/>
                  <a:pt x="5987" y="17156"/>
                  <a:pt x="6174" y="17497"/>
                </a:cubicBezTo>
                <a:cubicBezTo>
                  <a:pt x="6453" y="17962"/>
                  <a:pt x="8438" y="20754"/>
                  <a:pt x="9245" y="21685"/>
                </a:cubicBezTo>
                <a:cubicBezTo>
                  <a:pt x="10113" y="22740"/>
                  <a:pt x="11044" y="23515"/>
                  <a:pt x="12037" y="24135"/>
                </a:cubicBezTo>
                <a:cubicBezTo>
                  <a:pt x="12657" y="24508"/>
                  <a:pt x="13557" y="24942"/>
                  <a:pt x="14642" y="24911"/>
                </a:cubicBezTo>
                <a:cubicBezTo>
                  <a:pt x="14673" y="24911"/>
                  <a:pt x="14673" y="24880"/>
                  <a:pt x="14704" y="24880"/>
                </a:cubicBezTo>
                <a:cubicBezTo>
                  <a:pt x="14922" y="24849"/>
                  <a:pt x="15108" y="24787"/>
                  <a:pt x="15263" y="24663"/>
                </a:cubicBezTo>
                <a:cubicBezTo>
                  <a:pt x="15480" y="24539"/>
                  <a:pt x="15666" y="24353"/>
                  <a:pt x="15759" y="24104"/>
                </a:cubicBezTo>
                <a:cubicBezTo>
                  <a:pt x="16131" y="23236"/>
                  <a:pt x="15852" y="21778"/>
                  <a:pt x="14922" y="19699"/>
                </a:cubicBezTo>
                <a:cubicBezTo>
                  <a:pt x="14239" y="18179"/>
                  <a:pt x="13433" y="16907"/>
                  <a:pt x="13433" y="16876"/>
                </a:cubicBezTo>
                <a:cubicBezTo>
                  <a:pt x="13060" y="16318"/>
                  <a:pt x="13215" y="15574"/>
                  <a:pt x="13774" y="15201"/>
                </a:cubicBezTo>
                <a:cubicBezTo>
                  <a:pt x="14363" y="14829"/>
                  <a:pt x="15108" y="14984"/>
                  <a:pt x="15480" y="15574"/>
                </a:cubicBezTo>
                <a:cubicBezTo>
                  <a:pt x="15821" y="16101"/>
                  <a:pt x="18923" y="20692"/>
                  <a:pt x="21064" y="20692"/>
                </a:cubicBezTo>
                <a:cubicBezTo>
                  <a:pt x="21312" y="20692"/>
                  <a:pt x="21560" y="20630"/>
                  <a:pt x="21777" y="20506"/>
                </a:cubicBezTo>
                <a:cubicBezTo>
                  <a:pt x="21932" y="20382"/>
                  <a:pt x="22087" y="20258"/>
                  <a:pt x="22212" y="20072"/>
                </a:cubicBezTo>
                <a:cubicBezTo>
                  <a:pt x="22212" y="20072"/>
                  <a:pt x="22212" y="20072"/>
                  <a:pt x="22212" y="20072"/>
                </a:cubicBezTo>
                <a:cubicBezTo>
                  <a:pt x="22212" y="20041"/>
                  <a:pt x="22243" y="20041"/>
                  <a:pt x="22243" y="20041"/>
                </a:cubicBezTo>
                <a:cubicBezTo>
                  <a:pt x="22925" y="18893"/>
                  <a:pt x="22367" y="15853"/>
                  <a:pt x="21901" y="14612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miter lim="310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25"/>
          <p:cNvSpPr/>
          <p:nvPr/>
        </p:nvSpPr>
        <p:spPr>
          <a:xfrm>
            <a:off x="2029363" y="229025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25"/>
          <p:cNvSpPr/>
          <p:nvPr/>
        </p:nvSpPr>
        <p:spPr>
          <a:xfrm>
            <a:off x="7201888" y="336355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25"/>
          <p:cNvSpPr/>
          <p:nvPr/>
        </p:nvSpPr>
        <p:spPr>
          <a:xfrm>
            <a:off x="1574950" y="4528867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25"/>
          <p:cNvSpPr/>
          <p:nvPr/>
        </p:nvSpPr>
        <p:spPr>
          <a:xfrm>
            <a:off x="7201900" y="4469850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25"/>
          <p:cNvSpPr/>
          <p:nvPr/>
        </p:nvSpPr>
        <p:spPr>
          <a:xfrm>
            <a:off x="403499" y="1014047"/>
            <a:ext cx="272281" cy="260549"/>
          </a:xfrm>
          <a:custGeom>
            <a:avLst/>
            <a:gdLst/>
            <a:ahLst/>
            <a:cxnLst/>
            <a:rect l="l" t="t" r="r" b="b"/>
            <a:pathLst>
              <a:path w="22709" h="21726" extrusionOk="0">
                <a:moveTo>
                  <a:pt x="13131" y="1"/>
                </a:moveTo>
                <a:cubicBezTo>
                  <a:pt x="12396" y="1"/>
                  <a:pt x="11626" y="86"/>
                  <a:pt x="10827" y="264"/>
                </a:cubicBezTo>
                <a:cubicBezTo>
                  <a:pt x="8469" y="823"/>
                  <a:pt x="5057" y="2157"/>
                  <a:pt x="3289" y="3770"/>
                </a:cubicBezTo>
                <a:cubicBezTo>
                  <a:pt x="280" y="6562"/>
                  <a:pt x="2141" y="9757"/>
                  <a:pt x="1583" y="13200"/>
                </a:cubicBezTo>
                <a:cubicBezTo>
                  <a:pt x="1365" y="14410"/>
                  <a:pt x="807" y="15496"/>
                  <a:pt x="435" y="16675"/>
                </a:cubicBezTo>
                <a:cubicBezTo>
                  <a:pt x="93" y="17823"/>
                  <a:pt x="0" y="19188"/>
                  <a:pt x="683" y="20180"/>
                </a:cubicBezTo>
                <a:cubicBezTo>
                  <a:pt x="1551" y="21421"/>
                  <a:pt x="3258" y="21638"/>
                  <a:pt x="4778" y="21669"/>
                </a:cubicBezTo>
                <a:cubicBezTo>
                  <a:pt x="5677" y="21706"/>
                  <a:pt x="6578" y="21725"/>
                  <a:pt x="7479" y="21725"/>
                </a:cubicBezTo>
                <a:cubicBezTo>
                  <a:pt x="11084" y="21725"/>
                  <a:pt x="14692" y="21427"/>
                  <a:pt x="18241" y="20832"/>
                </a:cubicBezTo>
                <a:cubicBezTo>
                  <a:pt x="19668" y="20584"/>
                  <a:pt x="21250" y="20211"/>
                  <a:pt x="22057" y="19001"/>
                </a:cubicBezTo>
                <a:cubicBezTo>
                  <a:pt x="22708" y="17978"/>
                  <a:pt x="22615" y="16644"/>
                  <a:pt x="22522" y="15434"/>
                </a:cubicBezTo>
                <a:cubicBezTo>
                  <a:pt x="22305" y="13231"/>
                  <a:pt x="22088" y="11029"/>
                  <a:pt x="21870" y="8857"/>
                </a:cubicBezTo>
                <a:cubicBezTo>
                  <a:pt x="21385" y="3761"/>
                  <a:pt x="18017" y="1"/>
                  <a:pt x="1313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25"/>
          <p:cNvSpPr/>
          <p:nvPr/>
        </p:nvSpPr>
        <p:spPr>
          <a:xfrm>
            <a:off x="8455398" y="3737350"/>
            <a:ext cx="455440" cy="518537"/>
          </a:xfrm>
          <a:custGeom>
            <a:avLst/>
            <a:gdLst/>
            <a:ahLst/>
            <a:cxnLst/>
            <a:rect l="l" t="t" r="r" b="b"/>
            <a:pathLst>
              <a:path w="23329" h="26561" extrusionOk="0">
                <a:moveTo>
                  <a:pt x="9617" y="1"/>
                </a:moveTo>
                <a:cubicBezTo>
                  <a:pt x="6748" y="1"/>
                  <a:pt x="3718" y="1133"/>
                  <a:pt x="2358" y="3117"/>
                </a:cubicBezTo>
                <a:cubicBezTo>
                  <a:pt x="1210" y="4792"/>
                  <a:pt x="1024" y="6902"/>
                  <a:pt x="900" y="8918"/>
                </a:cubicBezTo>
                <a:cubicBezTo>
                  <a:pt x="652" y="12486"/>
                  <a:pt x="404" y="16022"/>
                  <a:pt x="155" y="19590"/>
                </a:cubicBezTo>
                <a:cubicBezTo>
                  <a:pt x="62" y="20737"/>
                  <a:pt x="0" y="21978"/>
                  <a:pt x="497" y="23002"/>
                </a:cubicBezTo>
                <a:cubicBezTo>
                  <a:pt x="1241" y="24522"/>
                  <a:pt x="2947" y="25267"/>
                  <a:pt x="4560" y="25701"/>
                </a:cubicBezTo>
                <a:cubicBezTo>
                  <a:pt x="6460" y="26236"/>
                  <a:pt x="8436" y="26560"/>
                  <a:pt x="10393" y="26560"/>
                </a:cubicBezTo>
                <a:cubicBezTo>
                  <a:pt x="11952" y="26560"/>
                  <a:pt x="13498" y="26355"/>
                  <a:pt x="14984" y="25887"/>
                </a:cubicBezTo>
                <a:cubicBezTo>
                  <a:pt x="18334" y="24801"/>
                  <a:pt x="21343" y="22257"/>
                  <a:pt x="22336" y="18876"/>
                </a:cubicBezTo>
                <a:cubicBezTo>
                  <a:pt x="23328" y="15495"/>
                  <a:pt x="21963" y="11400"/>
                  <a:pt x="18861" y="9725"/>
                </a:cubicBezTo>
                <a:cubicBezTo>
                  <a:pt x="16721" y="8608"/>
                  <a:pt x="15914" y="8360"/>
                  <a:pt x="15573" y="5878"/>
                </a:cubicBezTo>
                <a:cubicBezTo>
                  <a:pt x="15294" y="3893"/>
                  <a:pt x="16317" y="2962"/>
                  <a:pt x="14456" y="1473"/>
                </a:cubicBezTo>
                <a:cubicBezTo>
                  <a:pt x="13232" y="467"/>
                  <a:pt x="11457" y="1"/>
                  <a:pt x="961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25"/>
          <p:cNvSpPr/>
          <p:nvPr/>
        </p:nvSpPr>
        <p:spPr>
          <a:xfrm>
            <a:off x="4276700" y="4469855"/>
            <a:ext cx="455468" cy="380916"/>
          </a:xfrm>
          <a:custGeom>
            <a:avLst/>
            <a:gdLst/>
            <a:ahLst/>
            <a:cxnLst/>
            <a:rect l="l" t="t" r="r" b="b"/>
            <a:pathLst>
              <a:path w="27083" h="22650" extrusionOk="0">
                <a:moveTo>
                  <a:pt x="13901" y="1"/>
                </a:moveTo>
                <a:cubicBezTo>
                  <a:pt x="11982" y="1"/>
                  <a:pt x="10040" y="788"/>
                  <a:pt x="8283" y="2704"/>
                </a:cubicBezTo>
                <a:cubicBezTo>
                  <a:pt x="6515" y="4690"/>
                  <a:pt x="6515" y="7668"/>
                  <a:pt x="4778" y="9715"/>
                </a:cubicBezTo>
                <a:cubicBezTo>
                  <a:pt x="3351" y="11328"/>
                  <a:pt x="776" y="12135"/>
                  <a:pt x="311" y="14492"/>
                </a:cubicBezTo>
                <a:cubicBezTo>
                  <a:pt x="1" y="15826"/>
                  <a:pt x="683" y="17253"/>
                  <a:pt x="1707" y="18215"/>
                </a:cubicBezTo>
                <a:cubicBezTo>
                  <a:pt x="2699" y="19177"/>
                  <a:pt x="4033" y="19735"/>
                  <a:pt x="5336" y="20169"/>
                </a:cubicBezTo>
                <a:cubicBezTo>
                  <a:pt x="8558" y="21309"/>
                  <a:pt x="13405" y="22650"/>
                  <a:pt x="17624" y="22650"/>
                </a:cubicBezTo>
                <a:cubicBezTo>
                  <a:pt x="19378" y="22650"/>
                  <a:pt x="21023" y="22418"/>
                  <a:pt x="22398" y="21844"/>
                </a:cubicBezTo>
                <a:cubicBezTo>
                  <a:pt x="27082" y="19859"/>
                  <a:pt x="25748" y="13252"/>
                  <a:pt x="24632" y="9405"/>
                </a:cubicBezTo>
                <a:cubicBezTo>
                  <a:pt x="23347" y="4908"/>
                  <a:pt x="18693" y="1"/>
                  <a:pt x="1390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_1_1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6"/>
          <p:cNvSpPr/>
          <p:nvPr/>
        </p:nvSpPr>
        <p:spPr>
          <a:xfrm rot="1764316">
            <a:off x="118984" y="518656"/>
            <a:ext cx="1146627" cy="566170"/>
          </a:xfrm>
          <a:custGeom>
            <a:avLst/>
            <a:gdLst/>
            <a:ahLst/>
            <a:cxnLst/>
            <a:rect l="l" t="t" r="r" b="b"/>
            <a:pathLst>
              <a:path w="33411" h="27188" extrusionOk="0">
                <a:moveTo>
                  <a:pt x="10380" y="0"/>
                </a:moveTo>
                <a:cubicBezTo>
                  <a:pt x="10064" y="0"/>
                  <a:pt x="9747" y="10"/>
                  <a:pt x="9431" y="30"/>
                </a:cubicBezTo>
                <a:cubicBezTo>
                  <a:pt x="6050" y="279"/>
                  <a:pt x="2544" y="1985"/>
                  <a:pt x="1210" y="5118"/>
                </a:cubicBezTo>
                <a:cubicBezTo>
                  <a:pt x="1" y="7972"/>
                  <a:pt x="807" y="11229"/>
                  <a:pt x="1645" y="14207"/>
                </a:cubicBezTo>
                <a:cubicBezTo>
                  <a:pt x="2420" y="16906"/>
                  <a:pt x="3258" y="19729"/>
                  <a:pt x="5336" y="21590"/>
                </a:cubicBezTo>
                <a:cubicBezTo>
                  <a:pt x="7229" y="23265"/>
                  <a:pt x="9803" y="23855"/>
                  <a:pt x="12285" y="24382"/>
                </a:cubicBezTo>
                <a:cubicBezTo>
                  <a:pt x="16194" y="25220"/>
                  <a:pt x="20133" y="26026"/>
                  <a:pt x="24042" y="26864"/>
                </a:cubicBezTo>
                <a:cubicBezTo>
                  <a:pt x="24791" y="27030"/>
                  <a:pt x="25576" y="27188"/>
                  <a:pt x="26334" y="27188"/>
                </a:cubicBezTo>
                <a:cubicBezTo>
                  <a:pt x="26989" y="27188"/>
                  <a:pt x="27624" y="27071"/>
                  <a:pt x="28199" y="26740"/>
                </a:cubicBezTo>
                <a:cubicBezTo>
                  <a:pt x="29192" y="26182"/>
                  <a:pt x="29781" y="25065"/>
                  <a:pt x="30215" y="23979"/>
                </a:cubicBezTo>
                <a:cubicBezTo>
                  <a:pt x="32387" y="18829"/>
                  <a:pt x="33411" y="11632"/>
                  <a:pt x="31425" y="6204"/>
                </a:cubicBezTo>
                <a:cubicBezTo>
                  <a:pt x="29781" y="1799"/>
                  <a:pt x="23484" y="2915"/>
                  <a:pt x="19389" y="1737"/>
                </a:cubicBezTo>
                <a:cubicBezTo>
                  <a:pt x="16439" y="894"/>
                  <a:pt x="13413" y="0"/>
                  <a:pt x="1038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26"/>
          <p:cNvSpPr/>
          <p:nvPr/>
        </p:nvSpPr>
        <p:spPr>
          <a:xfrm rot="3392899">
            <a:off x="7858294" y="4034145"/>
            <a:ext cx="1008163" cy="518493"/>
          </a:xfrm>
          <a:custGeom>
            <a:avLst/>
            <a:gdLst/>
            <a:ahLst/>
            <a:cxnLst/>
            <a:rect l="l" t="t" r="r" b="b"/>
            <a:pathLst>
              <a:path w="40329" h="20741" extrusionOk="0">
                <a:moveTo>
                  <a:pt x="6651" y="1"/>
                </a:moveTo>
                <a:cubicBezTo>
                  <a:pt x="5188" y="1"/>
                  <a:pt x="4082" y="475"/>
                  <a:pt x="2854" y="2003"/>
                </a:cubicBezTo>
                <a:cubicBezTo>
                  <a:pt x="311" y="5198"/>
                  <a:pt x="62" y="10410"/>
                  <a:pt x="31" y="14319"/>
                </a:cubicBezTo>
                <a:cubicBezTo>
                  <a:pt x="0" y="16676"/>
                  <a:pt x="559" y="19437"/>
                  <a:pt x="2699" y="20399"/>
                </a:cubicBezTo>
                <a:cubicBezTo>
                  <a:pt x="3220" y="20640"/>
                  <a:pt x="3753" y="20740"/>
                  <a:pt x="4293" y="20740"/>
                </a:cubicBezTo>
                <a:cubicBezTo>
                  <a:pt x="5973" y="20740"/>
                  <a:pt x="7718" y="19769"/>
                  <a:pt x="9338" y="19065"/>
                </a:cubicBezTo>
                <a:cubicBezTo>
                  <a:pt x="11853" y="17925"/>
                  <a:pt x="14601" y="17355"/>
                  <a:pt x="17346" y="17355"/>
                </a:cubicBezTo>
                <a:cubicBezTo>
                  <a:pt x="19308" y="17355"/>
                  <a:pt x="21268" y="17646"/>
                  <a:pt x="23142" y="18227"/>
                </a:cubicBezTo>
                <a:cubicBezTo>
                  <a:pt x="25398" y="18928"/>
                  <a:pt x="28458" y="20480"/>
                  <a:pt x="31165" y="20480"/>
                </a:cubicBezTo>
                <a:cubicBezTo>
                  <a:pt x="32292" y="20480"/>
                  <a:pt x="33358" y="20211"/>
                  <a:pt x="34279" y="19499"/>
                </a:cubicBezTo>
                <a:cubicBezTo>
                  <a:pt x="40328" y="14784"/>
                  <a:pt x="34930" y="1755"/>
                  <a:pt x="28416" y="514"/>
                </a:cubicBezTo>
                <a:cubicBezTo>
                  <a:pt x="27499" y="342"/>
                  <a:pt x="26576" y="276"/>
                  <a:pt x="25651" y="276"/>
                </a:cubicBezTo>
                <a:cubicBezTo>
                  <a:pt x="23571" y="276"/>
                  <a:pt x="21481" y="610"/>
                  <a:pt x="19420" y="824"/>
                </a:cubicBezTo>
                <a:cubicBezTo>
                  <a:pt x="18459" y="924"/>
                  <a:pt x="17526" y="966"/>
                  <a:pt x="16609" y="966"/>
                </a:cubicBezTo>
                <a:cubicBezTo>
                  <a:pt x="13797" y="966"/>
                  <a:pt x="11137" y="563"/>
                  <a:pt x="8283" y="142"/>
                </a:cubicBezTo>
                <a:cubicBezTo>
                  <a:pt x="7686" y="55"/>
                  <a:pt x="7148" y="1"/>
                  <a:pt x="66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26"/>
          <p:cNvSpPr/>
          <p:nvPr/>
        </p:nvSpPr>
        <p:spPr>
          <a:xfrm rot="3410728">
            <a:off x="4282328" y="4281937"/>
            <a:ext cx="660776" cy="563576"/>
          </a:xfrm>
          <a:custGeom>
            <a:avLst/>
            <a:gdLst/>
            <a:ahLst/>
            <a:cxnLst/>
            <a:rect l="l" t="t" r="r" b="b"/>
            <a:pathLst>
              <a:path w="26431" h="22543" extrusionOk="0">
                <a:moveTo>
                  <a:pt x="9799" y="0"/>
                </a:moveTo>
                <a:cubicBezTo>
                  <a:pt x="8524" y="0"/>
                  <a:pt x="7226" y="164"/>
                  <a:pt x="5926" y="509"/>
                </a:cubicBezTo>
                <a:cubicBezTo>
                  <a:pt x="3382" y="1192"/>
                  <a:pt x="1086" y="3146"/>
                  <a:pt x="621" y="5721"/>
                </a:cubicBezTo>
                <a:cubicBezTo>
                  <a:pt x="1" y="8916"/>
                  <a:pt x="2234" y="12018"/>
                  <a:pt x="2141" y="15276"/>
                </a:cubicBezTo>
                <a:cubicBezTo>
                  <a:pt x="2110" y="16765"/>
                  <a:pt x="1583" y="18254"/>
                  <a:pt x="2048" y="19681"/>
                </a:cubicBezTo>
                <a:cubicBezTo>
                  <a:pt x="2643" y="21673"/>
                  <a:pt x="4878" y="22543"/>
                  <a:pt x="7043" y="22543"/>
                </a:cubicBezTo>
                <a:cubicBezTo>
                  <a:pt x="7474" y="22543"/>
                  <a:pt x="7902" y="22508"/>
                  <a:pt x="8314" y="22441"/>
                </a:cubicBezTo>
                <a:cubicBezTo>
                  <a:pt x="10765" y="22038"/>
                  <a:pt x="13092" y="20859"/>
                  <a:pt x="15604" y="20797"/>
                </a:cubicBezTo>
                <a:cubicBezTo>
                  <a:pt x="15673" y="20796"/>
                  <a:pt x="15742" y="20795"/>
                  <a:pt x="15810" y="20795"/>
                </a:cubicBezTo>
                <a:cubicBezTo>
                  <a:pt x="17468" y="20795"/>
                  <a:pt x="19203" y="21244"/>
                  <a:pt x="20841" y="21244"/>
                </a:cubicBezTo>
                <a:cubicBezTo>
                  <a:pt x="21752" y="21244"/>
                  <a:pt x="22632" y="21105"/>
                  <a:pt x="23453" y="20673"/>
                </a:cubicBezTo>
                <a:cubicBezTo>
                  <a:pt x="26121" y="19246"/>
                  <a:pt x="26431" y="15493"/>
                  <a:pt x="25624" y="12577"/>
                </a:cubicBezTo>
                <a:cubicBezTo>
                  <a:pt x="23670" y="5366"/>
                  <a:pt x="17106" y="0"/>
                  <a:pt x="97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5" name="Google Shape;625;p26"/>
          <p:cNvGrpSpPr/>
          <p:nvPr/>
        </p:nvGrpSpPr>
        <p:grpSpPr>
          <a:xfrm>
            <a:off x="228066" y="281506"/>
            <a:ext cx="996320" cy="927969"/>
            <a:chOff x="3941450" y="1135400"/>
            <a:chExt cx="937625" cy="873300"/>
          </a:xfrm>
        </p:grpSpPr>
        <p:sp>
          <p:nvSpPr>
            <p:cNvPr id="626" name="Google Shape;626;p26"/>
            <p:cNvSpPr/>
            <p:nvPr/>
          </p:nvSpPr>
          <p:spPr>
            <a:xfrm>
              <a:off x="3941450" y="1135400"/>
              <a:ext cx="937625" cy="873300"/>
            </a:xfrm>
            <a:custGeom>
              <a:avLst/>
              <a:gdLst/>
              <a:ahLst/>
              <a:cxnLst/>
              <a:rect l="l" t="t" r="r" b="b"/>
              <a:pathLst>
                <a:path w="37505" h="34932" fill="none" extrusionOk="0">
                  <a:moveTo>
                    <a:pt x="18458" y="14581"/>
                  </a:moveTo>
                  <a:lnTo>
                    <a:pt x="18427" y="14581"/>
                  </a:lnTo>
                  <a:lnTo>
                    <a:pt x="13432" y="9586"/>
                  </a:lnTo>
                  <a:cubicBezTo>
                    <a:pt x="13091" y="9245"/>
                    <a:pt x="12502" y="9245"/>
                    <a:pt x="12160" y="9586"/>
                  </a:cubicBezTo>
                  <a:cubicBezTo>
                    <a:pt x="9958" y="11789"/>
                    <a:pt x="6391" y="11789"/>
                    <a:pt x="4188" y="9586"/>
                  </a:cubicBezTo>
                  <a:cubicBezTo>
                    <a:pt x="1985" y="7415"/>
                    <a:pt x="1985" y="3816"/>
                    <a:pt x="4188" y="1614"/>
                  </a:cubicBezTo>
                  <a:cubicBezTo>
                    <a:pt x="4529" y="1273"/>
                    <a:pt x="4529" y="683"/>
                    <a:pt x="4188" y="342"/>
                  </a:cubicBezTo>
                  <a:cubicBezTo>
                    <a:pt x="3816" y="1"/>
                    <a:pt x="3257" y="1"/>
                    <a:pt x="2885" y="342"/>
                  </a:cubicBezTo>
                  <a:cubicBezTo>
                    <a:pt x="0" y="3258"/>
                    <a:pt x="0" y="7973"/>
                    <a:pt x="2885" y="10889"/>
                  </a:cubicBezTo>
                  <a:cubicBezTo>
                    <a:pt x="5584" y="13588"/>
                    <a:pt x="9834" y="13774"/>
                    <a:pt x="12750" y="11479"/>
                  </a:cubicBezTo>
                  <a:lnTo>
                    <a:pt x="17155" y="15884"/>
                  </a:lnTo>
                  <a:lnTo>
                    <a:pt x="17124" y="15884"/>
                  </a:lnTo>
                  <a:cubicBezTo>
                    <a:pt x="16317" y="16690"/>
                    <a:pt x="16317" y="17993"/>
                    <a:pt x="17124" y="18800"/>
                  </a:cubicBezTo>
                  <a:lnTo>
                    <a:pt x="32448" y="34124"/>
                  </a:lnTo>
                  <a:cubicBezTo>
                    <a:pt x="33255" y="34931"/>
                    <a:pt x="34558" y="34931"/>
                    <a:pt x="35364" y="34124"/>
                  </a:cubicBezTo>
                  <a:lnTo>
                    <a:pt x="36698" y="32822"/>
                  </a:lnTo>
                  <a:cubicBezTo>
                    <a:pt x="37505" y="32015"/>
                    <a:pt x="37505" y="30712"/>
                    <a:pt x="36698" y="29906"/>
                  </a:cubicBezTo>
                  <a:lnTo>
                    <a:pt x="21374" y="14581"/>
                  </a:lnTo>
                  <a:cubicBezTo>
                    <a:pt x="20567" y="13774"/>
                    <a:pt x="19264" y="13774"/>
                    <a:pt x="18458" y="1458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6"/>
            <p:cNvSpPr/>
            <p:nvPr/>
          </p:nvSpPr>
          <p:spPr>
            <a:xfrm>
              <a:off x="4471900" y="1609250"/>
              <a:ext cx="349800" cy="342050"/>
            </a:xfrm>
            <a:custGeom>
              <a:avLst/>
              <a:gdLst/>
              <a:ahLst/>
              <a:cxnLst/>
              <a:rect l="l" t="t" r="r" b="b"/>
              <a:pathLst>
                <a:path w="13992" h="13682" fill="none" extrusionOk="0">
                  <a:moveTo>
                    <a:pt x="13526" y="11572"/>
                  </a:moveTo>
                  <a:cubicBezTo>
                    <a:pt x="13991" y="12037"/>
                    <a:pt x="13991" y="12782"/>
                    <a:pt x="13526" y="13247"/>
                  </a:cubicBezTo>
                  <a:lnTo>
                    <a:pt x="13526" y="13247"/>
                  </a:lnTo>
                  <a:cubicBezTo>
                    <a:pt x="13061" y="13681"/>
                    <a:pt x="12316" y="13681"/>
                    <a:pt x="11851" y="13247"/>
                  </a:cubicBezTo>
                  <a:lnTo>
                    <a:pt x="1" y="1366"/>
                  </a:lnTo>
                  <a:lnTo>
                    <a:pt x="1" y="1366"/>
                  </a:lnTo>
                  <a:lnTo>
                    <a:pt x="1" y="1366"/>
                  </a:lnTo>
                  <a:lnTo>
                    <a:pt x="993" y="342"/>
                  </a:lnTo>
                  <a:cubicBezTo>
                    <a:pt x="1366" y="1"/>
                    <a:pt x="1955" y="1"/>
                    <a:pt x="2327" y="342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6"/>
            <p:cNvSpPr/>
            <p:nvPr/>
          </p:nvSpPr>
          <p:spPr>
            <a:xfrm>
              <a:off x="4404425" y="1537900"/>
              <a:ext cx="67500" cy="67500"/>
            </a:xfrm>
            <a:custGeom>
              <a:avLst/>
              <a:gdLst/>
              <a:ahLst/>
              <a:cxnLst/>
              <a:rect l="l" t="t" r="r" b="b"/>
              <a:pathLst>
                <a:path w="2700" h="2700" fill="none" extrusionOk="0">
                  <a:moveTo>
                    <a:pt x="2700" y="1335"/>
                  </a:moveTo>
                  <a:cubicBezTo>
                    <a:pt x="2700" y="2079"/>
                    <a:pt x="2079" y="2700"/>
                    <a:pt x="1335" y="2700"/>
                  </a:cubicBezTo>
                  <a:cubicBezTo>
                    <a:pt x="590" y="2700"/>
                    <a:pt x="1" y="2079"/>
                    <a:pt x="1" y="1335"/>
                  </a:cubicBezTo>
                  <a:cubicBezTo>
                    <a:pt x="1" y="590"/>
                    <a:pt x="590" y="1"/>
                    <a:pt x="1335" y="1"/>
                  </a:cubicBezTo>
                  <a:cubicBezTo>
                    <a:pt x="2079" y="1"/>
                    <a:pt x="2700" y="590"/>
                    <a:pt x="2700" y="133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9" name="Google Shape;629;p26"/>
          <p:cNvGrpSpPr/>
          <p:nvPr/>
        </p:nvGrpSpPr>
        <p:grpSpPr>
          <a:xfrm>
            <a:off x="8010650" y="3796975"/>
            <a:ext cx="703450" cy="865525"/>
            <a:chOff x="4002700" y="246650"/>
            <a:chExt cx="703450" cy="865525"/>
          </a:xfrm>
        </p:grpSpPr>
        <p:sp>
          <p:nvSpPr>
            <p:cNvPr id="630" name="Google Shape;630;p26"/>
            <p:cNvSpPr/>
            <p:nvPr/>
          </p:nvSpPr>
          <p:spPr>
            <a:xfrm>
              <a:off x="4118250" y="500250"/>
              <a:ext cx="472325" cy="448275"/>
            </a:xfrm>
            <a:custGeom>
              <a:avLst/>
              <a:gdLst/>
              <a:ahLst/>
              <a:cxnLst/>
              <a:rect l="l" t="t" r="r" b="b"/>
              <a:pathLst>
                <a:path w="18893" h="17931" fill="none" extrusionOk="0">
                  <a:moveTo>
                    <a:pt x="6143" y="17931"/>
                  </a:moveTo>
                  <a:lnTo>
                    <a:pt x="1" y="7507"/>
                  </a:lnTo>
                  <a:lnTo>
                    <a:pt x="12751" y="0"/>
                  </a:lnTo>
                  <a:lnTo>
                    <a:pt x="18893" y="10423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6"/>
            <p:cNvSpPr/>
            <p:nvPr/>
          </p:nvSpPr>
          <p:spPr>
            <a:xfrm>
              <a:off x="4111275" y="356000"/>
              <a:ext cx="107825" cy="93075"/>
            </a:xfrm>
            <a:custGeom>
              <a:avLst/>
              <a:gdLst/>
              <a:ahLst/>
              <a:cxnLst/>
              <a:rect l="l" t="t" r="r" b="b"/>
              <a:pathLst>
                <a:path w="4313" h="3723" fill="none" extrusionOk="0">
                  <a:moveTo>
                    <a:pt x="1" y="1924"/>
                  </a:moveTo>
                  <a:lnTo>
                    <a:pt x="3258" y="0"/>
                  </a:lnTo>
                  <a:lnTo>
                    <a:pt x="4313" y="1800"/>
                  </a:lnTo>
                  <a:lnTo>
                    <a:pt x="1056" y="3723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6"/>
            <p:cNvSpPr/>
            <p:nvPr/>
          </p:nvSpPr>
          <p:spPr>
            <a:xfrm>
              <a:off x="4176425" y="598725"/>
              <a:ext cx="345150" cy="232700"/>
            </a:xfrm>
            <a:custGeom>
              <a:avLst/>
              <a:gdLst/>
              <a:ahLst/>
              <a:cxnLst/>
              <a:rect l="l" t="t" r="r" b="b"/>
              <a:pathLst>
                <a:path w="13806" h="9308" fill="none" extrusionOk="0">
                  <a:moveTo>
                    <a:pt x="1" y="7508"/>
                  </a:moveTo>
                  <a:lnTo>
                    <a:pt x="12750" y="1"/>
                  </a:lnTo>
                  <a:lnTo>
                    <a:pt x="13805" y="1800"/>
                  </a:lnTo>
                  <a:lnTo>
                    <a:pt x="1055" y="9307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6"/>
            <p:cNvSpPr/>
            <p:nvPr/>
          </p:nvSpPr>
          <p:spPr>
            <a:xfrm>
              <a:off x="4002700" y="337375"/>
              <a:ext cx="450625" cy="344375"/>
            </a:xfrm>
            <a:custGeom>
              <a:avLst/>
              <a:gdLst/>
              <a:ahLst/>
              <a:cxnLst/>
              <a:rect l="l" t="t" r="r" b="b"/>
              <a:pathLst>
                <a:path w="18025" h="13775" fill="none" extrusionOk="0">
                  <a:moveTo>
                    <a:pt x="373" y="10114"/>
                  </a:moveTo>
                  <a:cubicBezTo>
                    <a:pt x="1" y="9462"/>
                    <a:pt x="156" y="8656"/>
                    <a:pt x="714" y="8315"/>
                  </a:cubicBezTo>
                  <a:lnTo>
                    <a:pt x="14302" y="342"/>
                  </a:lnTo>
                  <a:cubicBezTo>
                    <a:pt x="14860" y="1"/>
                    <a:pt x="15667" y="249"/>
                    <a:pt x="16039" y="900"/>
                  </a:cubicBezTo>
                  <a:lnTo>
                    <a:pt x="17652" y="3661"/>
                  </a:lnTo>
                  <a:cubicBezTo>
                    <a:pt x="18024" y="4313"/>
                    <a:pt x="17869" y="5119"/>
                    <a:pt x="17311" y="5461"/>
                  </a:cubicBezTo>
                  <a:lnTo>
                    <a:pt x="3723" y="13433"/>
                  </a:lnTo>
                  <a:cubicBezTo>
                    <a:pt x="3165" y="13774"/>
                    <a:pt x="2358" y="13526"/>
                    <a:pt x="1986" y="1287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6"/>
            <p:cNvSpPr/>
            <p:nvPr/>
          </p:nvSpPr>
          <p:spPr>
            <a:xfrm>
              <a:off x="4255525" y="767800"/>
              <a:ext cx="450625" cy="344375"/>
            </a:xfrm>
            <a:custGeom>
              <a:avLst/>
              <a:gdLst/>
              <a:ahLst/>
              <a:cxnLst/>
              <a:rect l="l" t="t" r="r" b="b"/>
              <a:pathLst>
                <a:path w="18025" h="13775" fill="none" extrusionOk="0">
                  <a:moveTo>
                    <a:pt x="17652" y="3630"/>
                  </a:moveTo>
                  <a:cubicBezTo>
                    <a:pt x="18024" y="4282"/>
                    <a:pt x="17869" y="5088"/>
                    <a:pt x="17311" y="5429"/>
                  </a:cubicBezTo>
                  <a:lnTo>
                    <a:pt x="3723" y="13433"/>
                  </a:lnTo>
                  <a:cubicBezTo>
                    <a:pt x="3165" y="13774"/>
                    <a:pt x="2358" y="13495"/>
                    <a:pt x="1986" y="12844"/>
                  </a:cubicBezTo>
                  <a:lnTo>
                    <a:pt x="373" y="10114"/>
                  </a:lnTo>
                  <a:cubicBezTo>
                    <a:pt x="1" y="9462"/>
                    <a:pt x="156" y="8656"/>
                    <a:pt x="714" y="8314"/>
                  </a:cubicBezTo>
                  <a:lnTo>
                    <a:pt x="14302" y="311"/>
                  </a:lnTo>
                  <a:cubicBezTo>
                    <a:pt x="14860" y="1"/>
                    <a:pt x="15667" y="249"/>
                    <a:pt x="16039" y="9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6"/>
            <p:cNvSpPr/>
            <p:nvPr/>
          </p:nvSpPr>
          <p:spPr>
            <a:xfrm>
              <a:off x="4120600" y="259825"/>
              <a:ext cx="65925" cy="86100"/>
            </a:xfrm>
            <a:custGeom>
              <a:avLst/>
              <a:gdLst/>
              <a:ahLst/>
              <a:cxnLst/>
              <a:rect l="l" t="t" r="r" b="b"/>
              <a:pathLst>
                <a:path w="2637" h="3444" fill="none" extrusionOk="0">
                  <a:moveTo>
                    <a:pt x="0" y="559"/>
                  </a:moveTo>
                  <a:lnTo>
                    <a:pt x="1675" y="3444"/>
                  </a:lnTo>
                  <a:lnTo>
                    <a:pt x="2637" y="2886"/>
                  </a:lnTo>
                  <a:lnTo>
                    <a:pt x="931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6"/>
            <p:cNvSpPr/>
            <p:nvPr/>
          </p:nvSpPr>
          <p:spPr>
            <a:xfrm>
              <a:off x="4062425" y="293950"/>
              <a:ext cx="66725" cy="86100"/>
            </a:xfrm>
            <a:custGeom>
              <a:avLst/>
              <a:gdLst/>
              <a:ahLst/>
              <a:cxnLst/>
              <a:rect l="l" t="t" r="r" b="b"/>
              <a:pathLst>
                <a:path w="2669" h="3444" fill="none" extrusionOk="0">
                  <a:moveTo>
                    <a:pt x="0" y="559"/>
                  </a:moveTo>
                  <a:lnTo>
                    <a:pt x="1676" y="3444"/>
                  </a:lnTo>
                  <a:lnTo>
                    <a:pt x="2668" y="2886"/>
                  </a:lnTo>
                  <a:lnTo>
                    <a:pt x="962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6"/>
            <p:cNvSpPr/>
            <p:nvPr/>
          </p:nvSpPr>
          <p:spPr>
            <a:xfrm>
              <a:off x="4086475" y="273775"/>
              <a:ext cx="76025" cy="92325"/>
            </a:xfrm>
            <a:custGeom>
              <a:avLst/>
              <a:gdLst/>
              <a:ahLst/>
              <a:cxnLst/>
              <a:rect l="l" t="t" r="r" b="b"/>
              <a:pathLst>
                <a:path w="3041" h="3693" fill="none" extrusionOk="0">
                  <a:moveTo>
                    <a:pt x="0" y="808"/>
                  </a:moveTo>
                  <a:lnTo>
                    <a:pt x="1706" y="3693"/>
                  </a:lnTo>
                  <a:lnTo>
                    <a:pt x="3040" y="2886"/>
                  </a:lnTo>
                  <a:lnTo>
                    <a:pt x="1365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6"/>
            <p:cNvSpPr/>
            <p:nvPr/>
          </p:nvSpPr>
          <p:spPr>
            <a:xfrm>
              <a:off x="4143850" y="246650"/>
              <a:ext cx="64400" cy="85325"/>
            </a:xfrm>
            <a:custGeom>
              <a:avLst/>
              <a:gdLst/>
              <a:ahLst/>
              <a:cxnLst/>
              <a:rect l="l" t="t" r="r" b="b"/>
              <a:pathLst>
                <a:path w="2576" h="3413" fill="none" extrusionOk="0">
                  <a:moveTo>
                    <a:pt x="1" y="528"/>
                  </a:moveTo>
                  <a:lnTo>
                    <a:pt x="1707" y="3413"/>
                  </a:lnTo>
                  <a:lnTo>
                    <a:pt x="2482" y="2978"/>
                  </a:lnTo>
                  <a:lnTo>
                    <a:pt x="2575" y="2885"/>
                  </a:lnTo>
                  <a:lnTo>
                    <a:pt x="900" y="0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6"/>
            <p:cNvSpPr/>
            <p:nvPr/>
          </p:nvSpPr>
          <p:spPr>
            <a:xfrm>
              <a:off x="4036825" y="307900"/>
              <a:ext cx="67500" cy="86900"/>
            </a:xfrm>
            <a:custGeom>
              <a:avLst/>
              <a:gdLst/>
              <a:ahLst/>
              <a:cxnLst/>
              <a:rect l="l" t="t" r="r" b="b"/>
              <a:pathLst>
                <a:path w="2700" h="3476" fill="none" extrusionOk="0">
                  <a:moveTo>
                    <a:pt x="1" y="621"/>
                  </a:moveTo>
                  <a:lnTo>
                    <a:pt x="1707" y="3475"/>
                  </a:lnTo>
                  <a:lnTo>
                    <a:pt x="1831" y="3413"/>
                  </a:lnTo>
                  <a:lnTo>
                    <a:pt x="2700" y="2886"/>
                  </a:lnTo>
                  <a:lnTo>
                    <a:pt x="1024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0" name="Google Shape;640;p26"/>
          <p:cNvSpPr/>
          <p:nvPr/>
        </p:nvSpPr>
        <p:spPr>
          <a:xfrm>
            <a:off x="4282325" y="4208988"/>
            <a:ext cx="573150" cy="623575"/>
          </a:xfrm>
          <a:custGeom>
            <a:avLst/>
            <a:gdLst/>
            <a:ahLst/>
            <a:cxnLst/>
            <a:rect l="l" t="t" r="r" b="b"/>
            <a:pathLst>
              <a:path w="22926" h="24943" fill="none" extrusionOk="0">
                <a:moveTo>
                  <a:pt x="16566" y="7291"/>
                </a:moveTo>
                <a:cubicBezTo>
                  <a:pt x="16380" y="8035"/>
                  <a:pt x="15232" y="7663"/>
                  <a:pt x="15418" y="6919"/>
                </a:cubicBezTo>
                <a:cubicBezTo>
                  <a:pt x="15697" y="5895"/>
                  <a:pt x="14922" y="4437"/>
                  <a:pt x="14022" y="3941"/>
                </a:cubicBezTo>
                <a:cubicBezTo>
                  <a:pt x="13339" y="3568"/>
                  <a:pt x="13991" y="2545"/>
                  <a:pt x="14673" y="2917"/>
                </a:cubicBezTo>
                <a:cubicBezTo>
                  <a:pt x="16038" y="3692"/>
                  <a:pt x="16969" y="5771"/>
                  <a:pt x="16566" y="7291"/>
                </a:cubicBezTo>
                <a:close/>
                <a:moveTo>
                  <a:pt x="21901" y="14612"/>
                </a:moveTo>
                <a:cubicBezTo>
                  <a:pt x="21250" y="12937"/>
                  <a:pt x="20350" y="11262"/>
                  <a:pt x="19047" y="9307"/>
                </a:cubicBezTo>
                <a:lnTo>
                  <a:pt x="18985" y="9214"/>
                </a:lnTo>
                <a:cubicBezTo>
                  <a:pt x="18923" y="9121"/>
                  <a:pt x="18830" y="8997"/>
                  <a:pt x="18799" y="8873"/>
                </a:cubicBezTo>
                <a:lnTo>
                  <a:pt x="18799" y="8780"/>
                </a:lnTo>
                <a:cubicBezTo>
                  <a:pt x="18737" y="8284"/>
                  <a:pt x="18644" y="7787"/>
                  <a:pt x="18675" y="7260"/>
                </a:cubicBezTo>
                <a:cubicBezTo>
                  <a:pt x="18799" y="5181"/>
                  <a:pt x="18086" y="3289"/>
                  <a:pt x="16597" y="1676"/>
                </a:cubicBezTo>
                <a:cubicBezTo>
                  <a:pt x="15325" y="342"/>
                  <a:pt x="13433" y="1"/>
                  <a:pt x="11478" y="745"/>
                </a:cubicBezTo>
                <a:cubicBezTo>
                  <a:pt x="10206" y="1242"/>
                  <a:pt x="9152" y="2141"/>
                  <a:pt x="8314" y="3382"/>
                </a:cubicBezTo>
                <a:cubicBezTo>
                  <a:pt x="7569" y="4499"/>
                  <a:pt x="6515" y="5150"/>
                  <a:pt x="5150" y="5367"/>
                </a:cubicBezTo>
                <a:cubicBezTo>
                  <a:pt x="4374" y="5523"/>
                  <a:pt x="3661" y="5740"/>
                  <a:pt x="2916" y="6112"/>
                </a:cubicBezTo>
                <a:cubicBezTo>
                  <a:pt x="1148" y="7012"/>
                  <a:pt x="0" y="8811"/>
                  <a:pt x="0" y="10548"/>
                </a:cubicBezTo>
                <a:cubicBezTo>
                  <a:pt x="0" y="11448"/>
                  <a:pt x="279" y="12316"/>
                  <a:pt x="869" y="13247"/>
                </a:cubicBezTo>
                <a:cubicBezTo>
                  <a:pt x="1799" y="14767"/>
                  <a:pt x="3009" y="15791"/>
                  <a:pt x="4591" y="16380"/>
                </a:cubicBezTo>
                <a:cubicBezTo>
                  <a:pt x="4778" y="16442"/>
                  <a:pt x="4964" y="16535"/>
                  <a:pt x="5181" y="16628"/>
                </a:cubicBezTo>
                <a:lnTo>
                  <a:pt x="5367" y="16721"/>
                </a:lnTo>
                <a:cubicBezTo>
                  <a:pt x="5708" y="16907"/>
                  <a:pt x="5987" y="17156"/>
                  <a:pt x="6174" y="17497"/>
                </a:cubicBezTo>
                <a:cubicBezTo>
                  <a:pt x="6453" y="17962"/>
                  <a:pt x="8438" y="20754"/>
                  <a:pt x="9245" y="21685"/>
                </a:cubicBezTo>
                <a:cubicBezTo>
                  <a:pt x="10113" y="22740"/>
                  <a:pt x="11044" y="23515"/>
                  <a:pt x="12037" y="24135"/>
                </a:cubicBezTo>
                <a:cubicBezTo>
                  <a:pt x="12657" y="24508"/>
                  <a:pt x="13557" y="24942"/>
                  <a:pt x="14642" y="24911"/>
                </a:cubicBezTo>
                <a:cubicBezTo>
                  <a:pt x="14673" y="24911"/>
                  <a:pt x="14673" y="24880"/>
                  <a:pt x="14704" y="24880"/>
                </a:cubicBezTo>
                <a:cubicBezTo>
                  <a:pt x="14922" y="24849"/>
                  <a:pt x="15108" y="24787"/>
                  <a:pt x="15263" y="24663"/>
                </a:cubicBezTo>
                <a:cubicBezTo>
                  <a:pt x="15480" y="24539"/>
                  <a:pt x="15666" y="24353"/>
                  <a:pt x="15759" y="24104"/>
                </a:cubicBezTo>
                <a:cubicBezTo>
                  <a:pt x="16131" y="23236"/>
                  <a:pt x="15852" y="21778"/>
                  <a:pt x="14922" y="19699"/>
                </a:cubicBezTo>
                <a:cubicBezTo>
                  <a:pt x="14239" y="18179"/>
                  <a:pt x="13433" y="16907"/>
                  <a:pt x="13433" y="16876"/>
                </a:cubicBezTo>
                <a:cubicBezTo>
                  <a:pt x="13060" y="16318"/>
                  <a:pt x="13215" y="15574"/>
                  <a:pt x="13774" y="15201"/>
                </a:cubicBezTo>
                <a:cubicBezTo>
                  <a:pt x="14363" y="14829"/>
                  <a:pt x="15108" y="14984"/>
                  <a:pt x="15480" y="15574"/>
                </a:cubicBezTo>
                <a:cubicBezTo>
                  <a:pt x="15821" y="16101"/>
                  <a:pt x="18923" y="20692"/>
                  <a:pt x="21064" y="20692"/>
                </a:cubicBezTo>
                <a:cubicBezTo>
                  <a:pt x="21312" y="20692"/>
                  <a:pt x="21560" y="20630"/>
                  <a:pt x="21777" y="20506"/>
                </a:cubicBezTo>
                <a:cubicBezTo>
                  <a:pt x="21932" y="20382"/>
                  <a:pt x="22087" y="20258"/>
                  <a:pt x="22212" y="20072"/>
                </a:cubicBezTo>
                <a:cubicBezTo>
                  <a:pt x="22212" y="20072"/>
                  <a:pt x="22212" y="20072"/>
                  <a:pt x="22212" y="20072"/>
                </a:cubicBezTo>
                <a:cubicBezTo>
                  <a:pt x="22212" y="20041"/>
                  <a:pt x="22243" y="20041"/>
                  <a:pt x="22243" y="20041"/>
                </a:cubicBezTo>
                <a:cubicBezTo>
                  <a:pt x="22925" y="18893"/>
                  <a:pt x="22367" y="15853"/>
                  <a:pt x="21901" y="14612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miter lim="310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26"/>
          <p:cNvSpPr/>
          <p:nvPr/>
        </p:nvSpPr>
        <p:spPr>
          <a:xfrm rot="-1289662">
            <a:off x="7800444" y="361459"/>
            <a:ext cx="1123860" cy="880563"/>
          </a:xfrm>
          <a:custGeom>
            <a:avLst/>
            <a:gdLst/>
            <a:ahLst/>
            <a:cxnLst/>
            <a:rect l="l" t="t" r="r" b="b"/>
            <a:pathLst>
              <a:path w="32760" h="25668" extrusionOk="0">
                <a:moveTo>
                  <a:pt x="19197" y="1"/>
                </a:moveTo>
                <a:cubicBezTo>
                  <a:pt x="18270" y="1"/>
                  <a:pt x="17345" y="76"/>
                  <a:pt x="16442" y="255"/>
                </a:cubicBezTo>
                <a:cubicBezTo>
                  <a:pt x="13557" y="844"/>
                  <a:pt x="11541" y="2829"/>
                  <a:pt x="8656" y="3357"/>
                </a:cubicBezTo>
                <a:cubicBezTo>
                  <a:pt x="6391" y="3791"/>
                  <a:pt x="3848" y="3512"/>
                  <a:pt x="1955" y="4815"/>
                </a:cubicBezTo>
                <a:cubicBezTo>
                  <a:pt x="776" y="5590"/>
                  <a:pt x="1" y="7172"/>
                  <a:pt x="590" y="8444"/>
                </a:cubicBezTo>
                <a:cubicBezTo>
                  <a:pt x="1180" y="9716"/>
                  <a:pt x="2731" y="10119"/>
                  <a:pt x="4096" y="10212"/>
                </a:cubicBezTo>
                <a:cubicBezTo>
                  <a:pt x="5492" y="10275"/>
                  <a:pt x="6950" y="10181"/>
                  <a:pt x="8128" y="10895"/>
                </a:cubicBezTo>
                <a:cubicBezTo>
                  <a:pt x="9959" y="12012"/>
                  <a:pt x="10207" y="14555"/>
                  <a:pt x="9990" y="16696"/>
                </a:cubicBezTo>
                <a:cubicBezTo>
                  <a:pt x="9742" y="18836"/>
                  <a:pt x="9245" y="21101"/>
                  <a:pt x="10238" y="23024"/>
                </a:cubicBezTo>
                <a:cubicBezTo>
                  <a:pt x="11138" y="24749"/>
                  <a:pt x="13145" y="25668"/>
                  <a:pt x="15124" y="25668"/>
                </a:cubicBezTo>
                <a:cubicBezTo>
                  <a:pt x="15602" y="25668"/>
                  <a:pt x="16077" y="25615"/>
                  <a:pt x="16535" y="25506"/>
                </a:cubicBezTo>
                <a:cubicBezTo>
                  <a:pt x="18924" y="24979"/>
                  <a:pt x="20878" y="23304"/>
                  <a:pt x="22429" y="21411"/>
                </a:cubicBezTo>
                <a:cubicBezTo>
                  <a:pt x="23763" y="19798"/>
                  <a:pt x="24942" y="17906"/>
                  <a:pt x="26865" y="17037"/>
                </a:cubicBezTo>
                <a:cubicBezTo>
                  <a:pt x="28292" y="16417"/>
                  <a:pt x="30030" y="16386"/>
                  <a:pt x="31146" y="15300"/>
                </a:cubicBezTo>
                <a:cubicBezTo>
                  <a:pt x="32759" y="13718"/>
                  <a:pt x="32077" y="11050"/>
                  <a:pt x="31270" y="8941"/>
                </a:cubicBezTo>
                <a:cubicBezTo>
                  <a:pt x="30619" y="7203"/>
                  <a:pt x="29968" y="5435"/>
                  <a:pt x="28913" y="3915"/>
                </a:cubicBezTo>
                <a:cubicBezTo>
                  <a:pt x="27827" y="2364"/>
                  <a:pt x="26338" y="1092"/>
                  <a:pt x="24508" y="658"/>
                </a:cubicBezTo>
                <a:cubicBezTo>
                  <a:pt x="22825" y="289"/>
                  <a:pt x="21007" y="1"/>
                  <a:pt x="1919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26"/>
          <p:cNvSpPr/>
          <p:nvPr/>
        </p:nvSpPr>
        <p:spPr>
          <a:xfrm>
            <a:off x="148203" y="2886125"/>
            <a:ext cx="520942" cy="435673"/>
          </a:xfrm>
          <a:custGeom>
            <a:avLst/>
            <a:gdLst/>
            <a:ahLst/>
            <a:cxnLst/>
            <a:rect l="l" t="t" r="r" b="b"/>
            <a:pathLst>
              <a:path w="27083" h="22650" extrusionOk="0">
                <a:moveTo>
                  <a:pt x="13901" y="1"/>
                </a:moveTo>
                <a:cubicBezTo>
                  <a:pt x="11982" y="1"/>
                  <a:pt x="10040" y="788"/>
                  <a:pt x="8283" y="2704"/>
                </a:cubicBezTo>
                <a:cubicBezTo>
                  <a:pt x="6515" y="4690"/>
                  <a:pt x="6515" y="7668"/>
                  <a:pt x="4778" y="9715"/>
                </a:cubicBezTo>
                <a:cubicBezTo>
                  <a:pt x="3351" y="11328"/>
                  <a:pt x="776" y="12135"/>
                  <a:pt x="311" y="14492"/>
                </a:cubicBezTo>
                <a:cubicBezTo>
                  <a:pt x="1" y="15826"/>
                  <a:pt x="683" y="17253"/>
                  <a:pt x="1707" y="18215"/>
                </a:cubicBezTo>
                <a:cubicBezTo>
                  <a:pt x="2699" y="19177"/>
                  <a:pt x="4033" y="19735"/>
                  <a:pt x="5336" y="20169"/>
                </a:cubicBezTo>
                <a:cubicBezTo>
                  <a:pt x="8558" y="21309"/>
                  <a:pt x="13405" y="22650"/>
                  <a:pt x="17624" y="22650"/>
                </a:cubicBezTo>
                <a:cubicBezTo>
                  <a:pt x="19378" y="22650"/>
                  <a:pt x="21023" y="22418"/>
                  <a:pt x="22398" y="21844"/>
                </a:cubicBezTo>
                <a:cubicBezTo>
                  <a:pt x="27082" y="19859"/>
                  <a:pt x="25748" y="13252"/>
                  <a:pt x="24632" y="9405"/>
                </a:cubicBezTo>
                <a:cubicBezTo>
                  <a:pt x="23347" y="4908"/>
                  <a:pt x="18693" y="1"/>
                  <a:pt x="139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26"/>
          <p:cNvSpPr/>
          <p:nvPr/>
        </p:nvSpPr>
        <p:spPr>
          <a:xfrm>
            <a:off x="2230638" y="364175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26"/>
          <p:cNvSpPr/>
          <p:nvPr/>
        </p:nvSpPr>
        <p:spPr>
          <a:xfrm>
            <a:off x="947700" y="4568392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26"/>
          <p:cNvSpPr/>
          <p:nvPr/>
        </p:nvSpPr>
        <p:spPr>
          <a:xfrm>
            <a:off x="8113650" y="2211025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0_1_1_1_1_1"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7"/>
          <p:cNvSpPr/>
          <p:nvPr/>
        </p:nvSpPr>
        <p:spPr>
          <a:xfrm rot="1764316">
            <a:off x="7696734" y="4132431"/>
            <a:ext cx="1146627" cy="566170"/>
          </a:xfrm>
          <a:custGeom>
            <a:avLst/>
            <a:gdLst/>
            <a:ahLst/>
            <a:cxnLst/>
            <a:rect l="l" t="t" r="r" b="b"/>
            <a:pathLst>
              <a:path w="33411" h="27188" extrusionOk="0">
                <a:moveTo>
                  <a:pt x="10380" y="0"/>
                </a:moveTo>
                <a:cubicBezTo>
                  <a:pt x="10064" y="0"/>
                  <a:pt x="9747" y="10"/>
                  <a:pt x="9431" y="30"/>
                </a:cubicBezTo>
                <a:cubicBezTo>
                  <a:pt x="6050" y="279"/>
                  <a:pt x="2544" y="1985"/>
                  <a:pt x="1210" y="5118"/>
                </a:cubicBezTo>
                <a:cubicBezTo>
                  <a:pt x="1" y="7972"/>
                  <a:pt x="807" y="11229"/>
                  <a:pt x="1645" y="14207"/>
                </a:cubicBezTo>
                <a:cubicBezTo>
                  <a:pt x="2420" y="16906"/>
                  <a:pt x="3258" y="19729"/>
                  <a:pt x="5336" y="21590"/>
                </a:cubicBezTo>
                <a:cubicBezTo>
                  <a:pt x="7229" y="23265"/>
                  <a:pt x="9803" y="23855"/>
                  <a:pt x="12285" y="24382"/>
                </a:cubicBezTo>
                <a:cubicBezTo>
                  <a:pt x="16194" y="25220"/>
                  <a:pt x="20133" y="26026"/>
                  <a:pt x="24042" y="26864"/>
                </a:cubicBezTo>
                <a:cubicBezTo>
                  <a:pt x="24791" y="27030"/>
                  <a:pt x="25576" y="27188"/>
                  <a:pt x="26334" y="27188"/>
                </a:cubicBezTo>
                <a:cubicBezTo>
                  <a:pt x="26989" y="27188"/>
                  <a:pt x="27624" y="27071"/>
                  <a:pt x="28199" y="26740"/>
                </a:cubicBezTo>
                <a:cubicBezTo>
                  <a:pt x="29192" y="26182"/>
                  <a:pt x="29781" y="25065"/>
                  <a:pt x="30215" y="23979"/>
                </a:cubicBezTo>
                <a:cubicBezTo>
                  <a:pt x="32387" y="18829"/>
                  <a:pt x="33411" y="11632"/>
                  <a:pt x="31425" y="6204"/>
                </a:cubicBezTo>
                <a:cubicBezTo>
                  <a:pt x="29781" y="1799"/>
                  <a:pt x="23484" y="2915"/>
                  <a:pt x="19389" y="1737"/>
                </a:cubicBezTo>
                <a:cubicBezTo>
                  <a:pt x="16439" y="894"/>
                  <a:pt x="13413" y="0"/>
                  <a:pt x="1038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27"/>
          <p:cNvSpPr/>
          <p:nvPr/>
        </p:nvSpPr>
        <p:spPr>
          <a:xfrm>
            <a:off x="361046" y="476293"/>
            <a:ext cx="996321" cy="885633"/>
          </a:xfrm>
          <a:custGeom>
            <a:avLst/>
            <a:gdLst/>
            <a:ahLst/>
            <a:cxnLst/>
            <a:rect l="l" t="t" r="r" b="b"/>
            <a:pathLst>
              <a:path w="47247" h="41998" extrusionOk="0">
                <a:moveTo>
                  <a:pt x="30159" y="1"/>
                </a:moveTo>
                <a:cubicBezTo>
                  <a:pt x="24057" y="1"/>
                  <a:pt x="17660" y="2549"/>
                  <a:pt x="17404" y="8256"/>
                </a:cubicBezTo>
                <a:cubicBezTo>
                  <a:pt x="17280" y="10862"/>
                  <a:pt x="18707" y="13375"/>
                  <a:pt x="18459" y="15949"/>
                </a:cubicBezTo>
                <a:cubicBezTo>
                  <a:pt x="18024" y="20510"/>
                  <a:pt x="13061" y="22898"/>
                  <a:pt x="9059" y="25101"/>
                </a:cubicBezTo>
                <a:cubicBezTo>
                  <a:pt x="5678" y="26931"/>
                  <a:pt x="2328" y="29475"/>
                  <a:pt x="1149" y="33135"/>
                </a:cubicBezTo>
                <a:cubicBezTo>
                  <a:pt x="1" y="36796"/>
                  <a:pt x="2141" y="41635"/>
                  <a:pt x="5988" y="41976"/>
                </a:cubicBezTo>
                <a:cubicBezTo>
                  <a:pt x="6148" y="41991"/>
                  <a:pt x="6306" y="41998"/>
                  <a:pt x="6462" y="41998"/>
                </a:cubicBezTo>
                <a:cubicBezTo>
                  <a:pt x="10057" y="41998"/>
                  <a:pt x="12630" y="38341"/>
                  <a:pt x="15574" y="36051"/>
                </a:cubicBezTo>
                <a:cubicBezTo>
                  <a:pt x="21902" y="31088"/>
                  <a:pt x="31333" y="32174"/>
                  <a:pt x="37971" y="27613"/>
                </a:cubicBezTo>
                <a:cubicBezTo>
                  <a:pt x="45851" y="22216"/>
                  <a:pt x="47247" y="8473"/>
                  <a:pt x="39181" y="2424"/>
                </a:cubicBezTo>
                <a:cubicBezTo>
                  <a:pt x="37094" y="847"/>
                  <a:pt x="33676" y="1"/>
                  <a:pt x="3015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27"/>
          <p:cNvSpPr/>
          <p:nvPr/>
        </p:nvSpPr>
        <p:spPr>
          <a:xfrm rot="3410728">
            <a:off x="729815" y="3891949"/>
            <a:ext cx="660776" cy="563576"/>
          </a:xfrm>
          <a:custGeom>
            <a:avLst/>
            <a:gdLst/>
            <a:ahLst/>
            <a:cxnLst/>
            <a:rect l="l" t="t" r="r" b="b"/>
            <a:pathLst>
              <a:path w="26431" h="22543" extrusionOk="0">
                <a:moveTo>
                  <a:pt x="9799" y="0"/>
                </a:moveTo>
                <a:cubicBezTo>
                  <a:pt x="8524" y="0"/>
                  <a:pt x="7226" y="164"/>
                  <a:pt x="5926" y="509"/>
                </a:cubicBezTo>
                <a:cubicBezTo>
                  <a:pt x="3382" y="1192"/>
                  <a:pt x="1086" y="3146"/>
                  <a:pt x="621" y="5721"/>
                </a:cubicBezTo>
                <a:cubicBezTo>
                  <a:pt x="1" y="8916"/>
                  <a:pt x="2234" y="12018"/>
                  <a:pt x="2141" y="15276"/>
                </a:cubicBezTo>
                <a:cubicBezTo>
                  <a:pt x="2110" y="16765"/>
                  <a:pt x="1583" y="18254"/>
                  <a:pt x="2048" y="19681"/>
                </a:cubicBezTo>
                <a:cubicBezTo>
                  <a:pt x="2643" y="21673"/>
                  <a:pt x="4878" y="22543"/>
                  <a:pt x="7043" y="22543"/>
                </a:cubicBezTo>
                <a:cubicBezTo>
                  <a:pt x="7474" y="22543"/>
                  <a:pt x="7902" y="22508"/>
                  <a:pt x="8314" y="22441"/>
                </a:cubicBezTo>
                <a:cubicBezTo>
                  <a:pt x="10765" y="22038"/>
                  <a:pt x="13092" y="20859"/>
                  <a:pt x="15604" y="20797"/>
                </a:cubicBezTo>
                <a:cubicBezTo>
                  <a:pt x="15673" y="20796"/>
                  <a:pt x="15742" y="20795"/>
                  <a:pt x="15810" y="20795"/>
                </a:cubicBezTo>
                <a:cubicBezTo>
                  <a:pt x="17468" y="20795"/>
                  <a:pt x="19203" y="21244"/>
                  <a:pt x="20841" y="21244"/>
                </a:cubicBezTo>
                <a:cubicBezTo>
                  <a:pt x="21752" y="21244"/>
                  <a:pt x="22632" y="21105"/>
                  <a:pt x="23453" y="20673"/>
                </a:cubicBezTo>
                <a:cubicBezTo>
                  <a:pt x="26121" y="19246"/>
                  <a:pt x="26431" y="15493"/>
                  <a:pt x="25624" y="12577"/>
                </a:cubicBezTo>
                <a:cubicBezTo>
                  <a:pt x="23670" y="5366"/>
                  <a:pt x="17106" y="0"/>
                  <a:pt x="97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0" name="Google Shape;650;p27"/>
          <p:cNvGrpSpPr/>
          <p:nvPr/>
        </p:nvGrpSpPr>
        <p:grpSpPr>
          <a:xfrm>
            <a:off x="7805816" y="3895281"/>
            <a:ext cx="996320" cy="927969"/>
            <a:chOff x="3941450" y="1135400"/>
            <a:chExt cx="937625" cy="873300"/>
          </a:xfrm>
        </p:grpSpPr>
        <p:sp>
          <p:nvSpPr>
            <p:cNvPr id="651" name="Google Shape;651;p27"/>
            <p:cNvSpPr/>
            <p:nvPr/>
          </p:nvSpPr>
          <p:spPr>
            <a:xfrm>
              <a:off x="3941450" y="1135400"/>
              <a:ext cx="937625" cy="873300"/>
            </a:xfrm>
            <a:custGeom>
              <a:avLst/>
              <a:gdLst/>
              <a:ahLst/>
              <a:cxnLst/>
              <a:rect l="l" t="t" r="r" b="b"/>
              <a:pathLst>
                <a:path w="37505" h="34932" fill="none" extrusionOk="0">
                  <a:moveTo>
                    <a:pt x="18458" y="14581"/>
                  </a:moveTo>
                  <a:lnTo>
                    <a:pt x="18427" y="14581"/>
                  </a:lnTo>
                  <a:lnTo>
                    <a:pt x="13432" y="9586"/>
                  </a:lnTo>
                  <a:cubicBezTo>
                    <a:pt x="13091" y="9245"/>
                    <a:pt x="12502" y="9245"/>
                    <a:pt x="12160" y="9586"/>
                  </a:cubicBezTo>
                  <a:cubicBezTo>
                    <a:pt x="9958" y="11789"/>
                    <a:pt x="6391" y="11789"/>
                    <a:pt x="4188" y="9586"/>
                  </a:cubicBezTo>
                  <a:cubicBezTo>
                    <a:pt x="1985" y="7415"/>
                    <a:pt x="1985" y="3816"/>
                    <a:pt x="4188" y="1614"/>
                  </a:cubicBezTo>
                  <a:cubicBezTo>
                    <a:pt x="4529" y="1273"/>
                    <a:pt x="4529" y="683"/>
                    <a:pt x="4188" y="342"/>
                  </a:cubicBezTo>
                  <a:cubicBezTo>
                    <a:pt x="3816" y="1"/>
                    <a:pt x="3257" y="1"/>
                    <a:pt x="2885" y="342"/>
                  </a:cubicBezTo>
                  <a:cubicBezTo>
                    <a:pt x="0" y="3258"/>
                    <a:pt x="0" y="7973"/>
                    <a:pt x="2885" y="10889"/>
                  </a:cubicBezTo>
                  <a:cubicBezTo>
                    <a:pt x="5584" y="13588"/>
                    <a:pt x="9834" y="13774"/>
                    <a:pt x="12750" y="11479"/>
                  </a:cubicBezTo>
                  <a:lnTo>
                    <a:pt x="17155" y="15884"/>
                  </a:lnTo>
                  <a:lnTo>
                    <a:pt x="17124" y="15884"/>
                  </a:lnTo>
                  <a:cubicBezTo>
                    <a:pt x="16317" y="16690"/>
                    <a:pt x="16317" y="17993"/>
                    <a:pt x="17124" y="18800"/>
                  </a:cubicBezTo>
                  <a:lnTo>
                    <a:pt x="32448" y="34124"/>
                  </a:lnTo>
                  <a:cubicBezTo>
                    <a:pt x="33255" y="34931"/>
                    <a:pt x="34558" y="34931"/>
                    <a:pt x="35364" y="34124"/>
                  </a:cubicBezTo>
                  <a:lnTo>
                    <a:pt x="36698" y="32822"/>
                  </a:lnTo>
                  <a:cubicBezTo>
                    <a:pt x="37505" y="32015"/>
                    <a:pt x="37505" y="30712"/>
                    <a:pt x="36698" y="29906"/>
                  </a:cubicBezTo>
                  <a:lnTo>
                    <a:pt x="21374" y="14581"/>
                  </a:lnTo>
                  <a:cubicBezTo>
                    <a:pt x="20567" y="13774"/>
                    <a:pt x="19264" y="13774"/>
                    <a:pt x="18458" y="1458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7"/>
            <p:cNvSpPr/>
            <p:nvPr/>
          </p:nvSpPr>
          <p:spPr>
            <a:xfrm>
              <a:off x="4471900" y="1609250"/>
              <a:ext cx="349800" cy="342050"/>
            </a:xfrm>
            <a:custGeom>
              <a:avLst/>
              <a:gdLst/>
              <a:ahLst/>
              <a:cxnLst/>
              <a:rect l="l" t="t" r="r" b="b"/>
              <a:pathLst>
                <a:path w="13992" h="13682" fill="none" extrusionOk="0">
                  <a:moveTo>
                    <a:pt x="13526" y="11572"/>
                  </a:moveTo>
                  <a:cubicBezTo>
                    <a:pt x="13991" y="12037"/>
                    <a:pt x="13991" y="12782"/>
                    <a:pt x="13526" y="13247"/>
                  </a:cubicBezTo>
                  <a:lnTo>
                    <a:pt x="13526" y="13247"/>
                  </a:lnTo>
                  <a:cubicBezTo>
                    <a:pt x="13061" y="13681"/>
                    <a:pt x="12316" y="13681"/>
                    <a:pt x="11851" y="13247"/>
                  </a:cubicBezTo>
                  <a:lnTo>
                    <a:pt x="1" y="1366"/>
                  </a:lnTo>
                  <a:lnTo>
                    <a:pt x="1" y="1366"/>
                  </a:lnTo>
                  <a:lnTo>
                    <a:pt x="1" y="1366"/>
                  </a:lnTo>
                  <a:lnTo>
                    <a:pt x="993" y="342"/>
                  </a:lnTo>
                  <a:cubicBezTo>
                    <a:pt x="1366" y="1"/>
                    <a:pt x="1955" y="1"/>
                    <a:pt x="2327" y="342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7"/>
            <p:cNvSpPr/>
            <p:nvPr/>
          </p:nvSpPr>
          <p:spPr>
            <a:xfrm>
              <a:off x="4404425" y="1537900"/>
              <a:ext cx="67500" cy="67500"/>
            </a:xfrm>
            <a:custGeom>
              <a:avLst/>
              <a:gdLst/>
              <a:ahLst/>
              <a:cxnLst/>
              <a:rect l="l" t="t" r="r" b="b"/>
              <a:pathLst>
                <a:path w="2700" h="2700" fill="none" extrusionOk="0">
                  <a:moveTo>
                    <a:pt x="2700" y="1335"/>
                  </a:moveTo>
                  <a:cubicBezTo>
                    <a:pt x="2700" y="2079"/>
                    <a:pt x="2079" y="2700"/>
                    <a:pt x="1335" y="2700"/>
                  </a:cubicBezTo>
                  <a:cubicBezTo>
                    <a:pt x="590" y="2700"/>
                    <a:pt x="1" y="2079"/>
                    <a:pt x="1" y="1335"/>
                  </a:cubicBezTo>
                  <a:cubicBezTo>
                    <a:pt x="1" y="590"/>
                    <a:pt x="590" y="1"/>
                    <a:pt x="1335" y="1"/>
                  </a:cubicBezTo>
                  <a:cubicBezTo>
                    <a:pt x="2079" y="1"/>
                    <a:pt x="2700" y="590"/>
                    <a:pt x="2700" y="133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4" name="Google Shape;654;p27"/>
          <p:cNvSpPr/>
          <p:nvPr/>
        </p:nvSpPr>
        <p:spPr>
          <a:xfrm>
            <a:off x="729813" y="3819000"/>
            <a:ext cx="573150" cy="623575"/>
          </a:xfrm>
          <a:custGeom>
            <a:avLst/>
            <a:gdLst/>
            <a:ahLst/>
            <a:cxnLst/>
            <a:rect l="l" t="t" r="r" b="b"/>
            <a:pathLst>
              <a:path w="22926" h="24943" fill="none" extrusionOk="0">
                <a:moveTo>
                  <a:pt x="16566" y="7291"/>
                </a:moveTo>
                <a:cubicBezTo>
                  <a:pt x="16380" y="8035"/>
                  <a:pt x="15232" y="7663"/>
                  <a:pt x="15418" y="6919"/>
                </a:cubicBezTo>
                <a:cubicBezTo>
                  <a:pt x="15697" y="5895"/>
                  <a:pt x="14922" y="4437"/>
                  <a:pt x="14022" y="3941"/>
                </a:cubicBezTo>
                <a:cubicBezTo>
                  <a:pt x="13339" y="3568"/>
                  <a:pt x="13991" y="2545"/>
                  <a:pt x="14673" y="2917"/>
                </a:cubicBezTo>
                <a:cubicBezTo>
                  <a:pt x="16038" y="3692"/>
                  <a:pt x="16969" y="5771"/>
                  <a:pt x="16566" y="7291"/>
                </a:cubicBezTo>
                <a:close/>
                <a:moveTo>
                  <a:pt x="21901" y="14612"/>
                </a:moveTo>
                <a:cubicBezTo>
                  <a:pt x="21250" y="12937"/>
                  <a:pt x="20350" y="11262"/>
                  <a:pt x="19047" y="9307"/>
                </a:cubicBezTo>
                <a:lnTo>
                  <a:pt x="18985" y="9214"/>
                </a:lnTo>
                <a:cubicBezTo>
                  <a:pt x="18923" y="9121"/>
                  <a:pt x="18830" y="8997"/>
                  <a:pt x="18799" y="8873"/>
                </a:cubicBezTo>
                <a:lnTo>
                  <a:pt x="18799" y="8780"/>
                </a:lnTo>
                <a:cubicBezTo>
                  <a:pt x="18737" y="8284"/>
                  <a:pt x="18644" y="7787"/>
                  <a:pt x="18675" y="7260"/>
                </a:cubicBezTo>
                <a:cubicBezTo>
                  <a:pt x="18799" y="5181"/>
                  <a:pt x="18086" y="3289"/>
                  <a:pt x="16597" y="1676"/>
                </a:cubicBezTo>
                <a:cubicBezTo>
                  <a:pt x="15325" y="342"/>
                  <a:pt x="13433" y="1"/>
                  <a:pt x="11478" y="745"/>
                </a:cubicBezTo>
                <a:cubicBezTo>
                  <a:pt x="10206" y="1242"/>
                  <a:pt x="9152" y="2141"/>
                  <a:pt x="8314" y="3382"/>
                </a:cubicBezTo>
                <a:cubicBezTo>
                  <a:pt x="7569" y="4499"/>
                  <a:pt x="6515" y="5150"/>
                  <a:pt x="5150" y="5367"/>
                </a:cubicBezTo>
                <a:cubicBezTo>
                  <a:pt x="4374" y="5523"/>
                  <a:pt x="3661" y="5740"/>
                  <a:pt x="2916" y="6112"/>
                </a:cubicBezTo>
                <a:cubicBezTo>
                  <a:pt x="1148" y="7012"/>
                  <a:pt x="0" y="8811"/>
                  <a:pt x="0" y="10548"/>
                </a:cubicBezTo>
                <a:cubicBezTo>
                  <a:pt x="0" y="11448"/>
                  <a:pt x="279" y="12316"/>
                  <a:pt x="869" y="13247"/>
                </a:cubicBezTo>
                <a:cubicBezTo>
                  <a:pt x="1799" y="14767"/>
                  <a:pt x="3009" y="15791"/>
                  <a:pt x="4591" y="16380"/>
                </a:cubicBezTo>
                <a:cubicBezTo>
                  <a:pt x="4778" y="16442"/>
                  <a:pt x="4964" y="16535"/>
                  <a:pt x="5181" y="16628"/>
                </a:cubicBezTo>
                <a:lnTo>
                  <a:pt x="5367" y="16721"/>
                </a:lnTo>
                <a:cubicBezTo>
                  <a:pt x="5708" y="16907"/>
                  <a:pt x="5987" y="17156"/>
                  <a:pt x="6174" y="17497"/>
                </a:cubicBezTo>
                <a:cubicBezTo>
                  <a:pt x="6453" y="17962"/>
                  <a:pt x="8438" y="20754"/>
                  <a:pt x="9245" y="21685"/>
                </a:cubicBezTo>
                <a:cubicBezTo>
                  <a:pt x="10113" y="22740"/>
                  <a:pt x="11044" y="23515"/>
                  <a:pt x="12037" y="24135"/>
                </a:cubicBezTo>
                <a:cubicBezTo>
                  <a:pt x="12657" y="24508"/>
                  <a:pt x="13557" y="24942"/>
                  <a:pt x="14642" y="24911"/>
                </a:cubicBezTo>
                <a:cubicBezTo>
                  <a:pt x="14673" y="24911"/>
                  <a:pt x="14673" y="24880"/>
                  <a:pt x="14704" y="24880"/>
                </a:cubicBezTo>
                <a:cubicBezTo>
                  <a:pt x="14922" y="24849"/>
                  <a:pt x="15108" y="24787"/>
                  <a:pt x="15263" y="24663"/>
                </a:cubicBezTo>
                <a:cubicBezTo>
                  <a:pt x="15480" y="24539"/>
                  <a:pt x="15666" y="24353"/>
                  <a:pt x="15759" y="24104"/>
                </a:cubicBezTo>
                <a:cubicBezTo>
                  <a:pt x="16131" y="23236"/>
                  <a:pt x="15852" y="21778"/>
                  <a:pt x="14922" y="19699"/>
                </a:cubicBezTo>
                <a:cubicBezTo>
                  <a:pt x="14239" y="18179"/>
                  <a:pt x="13433" y="16907"/>
                  <a:pt x="13433" y="16876"/>
                </a:cubicBezTo>
                <a:cubicBezTo>
                  <a:pt x="13060" y="16318"/>
                  <a:pt x="13215" y="15574"/>
                  <a:pt x="13774" y="15201"/>
                </a:cubicBezTo>
                <a:cubicBezTo>
                  <a:pt x="14363" y="14829"/>
                  <a:pt x="15108" y="14984"/>
                  <a:pt x="15480" y="15574"/>
                </a:cubicBezTo>
                <a:cubicBezTo>
                  <a:pt x="15821" y="16101"/>
                  <a:pt x="18923" y="20692"/>
                  <a:pt x="21064" y="20692"/>
                </a:cubicBezTo>
                <a:cubicBezTo>
                  <a:pt x="21312" y="20692"/>
                  <a:pt x="21560" y="20630"/>
                  <a:pt x="21777" y="20506"/>
                </a:cubicBezTo>
                <a:cubicBezTo>
                  <a:pt x="21932" y="20382"/>
                  <a:pt x="22087" y="20258"/>
                  <a:pt x="22212" y="20072"/>
                </a:cubicBezTo>
                <a:cubicBezTo>
                  <a:pt x="22212" y="20072"/>
                  <a:pt x="22212" y="20072"/>
                  <a:pt x="22212" y="20072"/>
                </a:cubicBezTo>
                <a:cubicBezTo>
                  <a:pt x="22212" y="20041"/>
                  <a:pt x="22243" y="20041"/>
                  <a:pt x="22243" y="20041"/>
                </a:cubicBezTo>
                <a:cubicBezTo>
                  <a:pt x="22925" y="18893"/>
                  <a:pt x="22367" y="15853"/>
                  <a:pt x="21901" y="14612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miter lim="310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5" name="Google Shape;655;p27"/>
          <p:cNvGrpSpPr/>
          <p:nvPr/>
        </p:nvGrpSpPr>
        <p:grpSpPr>
          <a:xfrm>
            <a:off x="463500" y="390750"/>
            <a:ext cx="870950" cy="904300"/>
            <a:chOff x="2934025" y="295500"/>
            <a:chExt cx="870950" cy="904300"/>
          </a:xfrm>
        </p:grpSpPr>
        <p:sp>
          <p:nvSpPr>
            <p:cNvPr id="656" name="Google Shape;656;p27"/>
            <p:cNvSpPr/>
            <p:nvPr/>
          </p:nvSpPr>
          <p:spPr>
            <a:xfrm>
              <a:off x="3504825" y="426575"/>
              <a:ext cx="117900" cy="135725"/>
            </a:xfrm>
            <a:custGeom>
              <a:avLst/>
              <a:gdLst/>
              <a:ahLst/>
              <a:cxnLst/>
              <a:rect l="l" t="t" r="r" b="b"/>
              <a:pathLst>
                <a:path w="4716" h="5429" fill="none" extrusionOk="0">
                  <a:moveTo>
                    <a:pt x="1210" y="310"/>
                  </a:moveTo>
                  <a:lnTo>
                    <a:pt x="4715" y="4622"/>
                  </a:lnTo>
                  <a:lnTo>
                    <a:pt x="3754" y="5429"/>
                  </a:lnTo>
                  <a:lnTo>
                    <a:pt x="217" y="1117"/>
                  </a:lnTo>
                  <a:cubicBezTo>
                    <a:pt x="0" y="838"/>
                    <a:pt x="62" y="435"/>
                    <a:pt x="310" y="217"/>
                  </a:cubicBezTo>
                  <a:lnTo>
                    <a:pt x="310" y="217"/>
                  </a:lnTo>
                  <a:cubicBezTo>
                    <a:pt x="590" y="0"/>
                    <a:pt x="993" y="62"/>
                    <a:pt x="1210" y="31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7"/>
            <p:cNvSpPr/>
            <p:nvPr/>
          </p:nvSpPr>
          <p:spPr>
            <a:xfrm>
              <a:off x="3551350" y="388575"/>
              <a:ext cx="117900" cy="135725"/>
            </a:xfrm>
            <a:custGeom>
              <a:avLst/>
              <a:gdLst/>
              <a:ahLst/>
              <a:cxnLst/>
              <a:rect l="l" t="t" r="r" b="b"/>
              <a:pathLst>
                <a:path w="4716" h="5429" fill="none" extrusionOk="0">
                  <a:moveTo>
                    <a:pt x="3723" y="5429"/>
                  </a:moveTo>
                  <a:lnTo>
                    <a:pt x="218" y="1117"/>
                  </a:lnTo>
                  <a:cubicBezTo>
                    <a:pt x="0" y="838"/>
                    <a:pt x="31" y="465"/>
                    <a:pt x="311" y="217"/>
                  </a:cubicBezTo>
                  <a:lnTo>
                    <a:pt x="311" y="217"/>
                  </a:lnTo>
                  <a:cubicBezTo>
                    <a:pt x="590" y="0"/>
                    <a:pt x="962" y="62"/>
                    <a:pt x="1179" y="310"/>
                  </a:cubicBezTo>
                  <a:lnTo>
                    <a:pt x="4716" y="4622"/>
                  </a:lnTo>
                  <a:lnTo>
                    <a:pt x="3723" y="5429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7"/>
            <p:cNvSpPr/>
            <p:nvPr/>
          </p:nvSpPr>
          <p:spPr>
            <a:xfrm>
              <a:off x="3458275" y="464575"/>
              <a:ext cx="117925" cy="135750"/>
            </a:xfrm>
            <a:custGeom>
              <a:avLst/>
              <a:gdLst/>
              <a:ahLst/>
              <a:cxnLst/>
              <a:rect l="l" t="t" r="r" b="b"/>
              <a:pathLst>
                <a:path w="4717" h="5430" fill="none" extrusionOk="0">
                  <a:moveTo>
                    <a:pt x="1211" y="310"/>
                  </a:moveTo>
                  <a:lnTo>
                    <a:pt x="4716" y="4622"/>
                  </a:lnTo>
                  <a:lnTo>
                    <a:pt x="3754" y="5429"/>
                  </a:lnTo>
                  <a:lnTo>
                    <a:pt x="218" y="1086"/>
                  </a:lnTo>
                  <a:cubicBezTo>
                    <a:pt x="1" y="838"/>
                    <a:pt x="63" y="435"/>
                    <a:pt x="311" y="217"/>
                  </a:cubicBezTo>
                  <a:lnTo>
                    <a:pt x="311" y="217"/>
                  </a:lnTo>
                  <a:cubicBezTo>
                    <a:pt x="590" y="0"/>
                    <a:pt x="994" y="31"/>
                    <a:pt x="1211" y="31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7"/>
            <p:cNvSpPr/>
            <p:nvPr/>
          </p:nvSpPr>
          <p:spPr>
            <a:xfrm>
              <a:off x="2934025" y="473875"/>
              <a:ext cx="870950" cy="725925"/>
            </a:xfrm>
            <a:custGeom>
              <a:avLst/>
              <a:gdLst/>
              <a:ahLst/>
              <a:cxnLst/>
              <a:rect l="l" t="t" r="r" b="b"/>
              <a:pathLst>
                <a:path w="34838" h="29037" fill="none" extrusionOk="0">
                  <a:moveTo>
                    <a:pt x="32635" y="280"/>
                  </a:moveTo>
                  <a:cubicBezTo>
                    <a:pt x="32976" y="1"/>
                    <a:pt x="33472" y="63"/>
                    <a:pt x="33752" y="404"/>
                  </a:cubicBezTo>
                  <a:lnTo>
                    <a:pt x="34558" y="1396"/>
                  </a:lnTo>
                  <a:cubicBezTo>
                    <a:pt x="34837" y="1738"/>
                    <a:pt x="34775" y="2234"/>
                    <a:pt x="34434" y="2513"/>
                  </a:cubicBezTo>
                  <a:lnTo>
                    <a:pt x="2513" y="28540"/>
                  </a:lnTo>
                  <a:cubicBezTo>
                    <a:pt x="1893" y="29037"/>
                    <a:pt x="993" y="28944"/>
                    <a:pt x="497" y="28323"/>
                  </a:cubicBezTo>
                  <a:cubicBezTo>
                    <a:pt x="0" y="27703"/>
                    <a:pt x="93" y="26803"/>
                    <a:pt x="683" y="26307"/>
                  </a:cubicBezTo>
                  <a:lnTo>
                    <a:pt x="32635" y="280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7"/>
            <p:cNvSpPr/>
            <p:nvPr/>
          </p:nvSpPr>
          <p:spPr>
            <a:xfrm>
              <a:off x="3597875" y="349025"/>
              <a:ext cx="120225" cy="137275"/>
            </a:xfrm>
            <a:custGeom>
              <a:avLst/>
              <a:gdLst/>
              <a:ahLst/>
              <a:cxnLst/>
              <a:rect l="l" t="t" r="r" b="b"/>
              <a:pathLst>
                <a:path w="4809" h="5491" fill="none" extrusionOk="0">
                  <a:moveTo>
                    <a:pt x="4809" y="4622"/>
                  </a:moveTo>
                  <a:lnTo>
                    <a:pt x="3723" y="5491"/>
                  </a:lnTo>
                  <a:lnTo>
                    <a:pt x="218" y="1179"/>
                  </a:lnTo>
                  <a:cubicBezTo>
                    <a:pt x="1" y="900"/>
                    <a:pt x="32" y="527"/>
                    <a:pt x="311" y="310"/>
                  </a:cubicBezTo>
                  <a:lnTo>
                    <a:pt x="404" y="217"/>
                  </a:lnTo>
                  <a:cubicBezTo>
                    <a:pt x="683" y="0"/>
                    <a:pt x="1055" y="31"/>
                    <a:pt x="1304" y="31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7"/>
            <p:cNvSpPr/>
            <p:nvPr/>
          </p:nvSpPr>
          <p:spPr>
            <a:xfrm>
              <a:off x="3409425" y="503350"/>
              <a:ext cx="120225" cy="137300"/>
            </a:xfrm>
            <a:custGeom>
              <a:avLst/>
              <a:gdLst/>
              <a:ahLst/>
              <a:cxnLst/>
              <a:rect l="l" t="t" r="r" b="b"/>
              <a:pathLst>
                <a:path w="4809" h="5492" fill="none" extrusionOk="0">
                  <a:moveTo>
                    <a:pt x="342" y="249"/>
                  </a:moveTo>
                  <a:lnTo>
                    <a:pt x="342" y="249"/>
                  </a:lnTo>
                  <a:cubicBezTo>
                    <a:pt x="652" y="0"/>
                    <a:pt x="1117" y="31"/>
                    <a:pt x="1365" y="342"/>
                  </a:cubicBezTo>
                  <a:lnTo>
                    <a:pt x="4809" y="4592"/>
                  </a:lnTo>
                  <a:lnTo>
                    <a:pt x="3692" y="5491"/>
                  </a:lnTo>
                  <a:lnTo>
                    <a:pt x="249" y="1241"/>
                  </a:lnTo>
                  <a:cubicBezTo>
                    <a:pt x="0" y="931"/>
                    <a:pt x="31" y="497"/>
                    <a:pt x="342" y="249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7"/>
            <p:cNvSpPr/>
            <p:nvPr/>
          </p:nvSpPr>
          <p:spPr>
            <a:xfrm>
              <a:off x="3377625" y="295500"/>
              <a:ext cx="262925" cy="214850"/>
            </a:xfrm>
            <a:custGeom>
              <a:avLst/>
              <a:gdLst/>
              <a:ahLst/>
              <a:cxnLst/>
              <a:rect l="l" t="t" r="r" b="b"/>
              <a:pathLst>
                <a:path w="10517" h="8594" fill="none" extrusionOk="0">
                  <a:moveTo>
                    <a:pt x="8562" y="621"/>
                  </a:moveTo>
                  <a:cubicBezTo>
                    <a:pt x="7911" y="1117"/>
                    <a:pt x="6143" y="528"/>
                    <a:pt x="5243" y="838"/>
                  </a:cubicBezTo>
                  <a:cubicBezTo>
                    <a:pt x="4313" y="1179"/>
                    <a:pt x="3816" y="1862"/>
                    <a:pt x="3599" y="2761"/>
                  </a:cubicBezTo>
                  <a:cubicBezTo>
                    <a:pt x="3351" y="3847"/>
                    <a:pt x="3320" y="4157"/>
                    <a:pt x="2234" y="4623"/>
                  </a:cubicBezTo>
                  <a:cubicBezTo>
                    <a:pt x="1769" y="4809"/>
                    <a:pt x="1272" y="4933"/>
                    <a:pt x="869" y="5243"/>
                  </a:cubicBezTo>
                  <a:cubicBezTo>
                    <a:pt x="94" y="5802"/>
                    <a:pt x="32" y="6639"/>
                    <a:pt x="1" y="7570"/>
                  </a:cubicBezTo>
                  <a:cubicBezTo>
                    <a:pt x="1" y="8594"/>
                    <a:pt x="1583" y="8594"/>
                    <a:pt x="1614" y="7570"/>
                  </a:cubicBezTo>
                  <a:cubicBezTo>
                    <a:pt x="1614" y="6081"/>
                    <a:pt x="2948" y="6267"/>
                    <a:pt x="3940" y="5584"/>
                  </a:cubicBezTo>
                  <a:cubicBezTo>
                    <a:pt x="4344" y="5305"/>
                    <a:pt x="4623" y="4995"/>
                    <a:pt x="4809" y="4623"/>
                  </a:cubicBezTo>
                  <a:cubicBezTo>
                    <a:pt x="4964" y="4592"/>
                    <a:pt x="5088" y="4530"/>
                    <a:pt x="5181" y="4406"/>
                  </a:cubicBezTo>
                  <a:cubicBezTo>
                    <a:pt x="5864" y="3537"/>
                    <a:pt x="7073" y="3413"/>
                    <a:pt x="7849" y="2637"/>
                  </a:cubicBezTo>
                  <a:cubicBezTo>
                    <a:pt x="7942" y="2513"/>
                    <a:pt x="8004" y="2420"/>
                    <a:pt x="8035" y="2296"/>
                  </a:cubicBezTo>
                  <a:cubicBezTo>
                    <a:pt x="8656" y="2296"/>
                    <a:pt x="9152" y="2172"/>
                    <a:pt x="9710" y="1738"/>
                  </a:cubicBezTo>
                  <a:cubicBezTo>
                    <a:pt x="10517" y="1117"/>
                    <a:pt x="9369" y="1"/>
                    <a:pt x="8562" y="62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3" name="Google Shape;663;p27"/>
          <p:cNvSpPr/>
          <p:nvPr/>
        </p:nvSpPr>
        <p:spPr>
          <a:xfrm>
            <a:off x="8346687" y="1745547"/>
            <a:ext cx="455429" cy="435715"/>
          </a:xfrm>
          <a:custGeom>
            <a:avLst/>
            <a:gdLst/>
            <a:ahLst/>
            <a:cxnLst/>
            <a:rect l="l" t="t" r="r" b="b"/>
            <a:pathLst>
              <a:path w="22709" h="21726" extrusionOk="0">
                <a:moveTo>
                  <a:pt x="13131" y="1"/>
                </a:moveTo>
                <a:cubicBezTo>
                  <a:pt x="12396" y="1"/>
                  <a:pt x="11626" y="86"/>
                  <a:pt x="10827" y="264"/>
                </a:cubicBezTo>
                <a:cubicBezTo>
                  <a:pt x="8469" y="823"/>
                  <a:pt x="5057" y="2157"/>
                  <a:pt x="3289" y="3770"/>
                </a:cubicBezTo>
                <a:cubicBezTo>
                  <a:pt x="280" y="6562"/>
                  <a:pt x="2141" y="9757"/>
                  <a:pt x="1583" y="13200"/>
                </a:cubicBezTo>
                <a:cubicBezTo>
                  <a:pt x="1365" y="14410"/>
                  <a:pt x="807" y="15496"/>
                  <a:pt x="435" y="16675"/>
                </a:cubicBezTo>
                <a:cubicBezTo>
                  <a:pt x="93" y="17823"/>
                  <a:pt x="0" y="19188"/>
                  <a:pt x="683" y="20180"/>
                </a:cubicBezTo>
                <a:cubicBezTo>
                  <a:pt x="1551" y="21421"/>
                  <a:pt x="3258" y="21638"/>
                  <a:pt x="4778" y="21669"/>
                </a:cubicBezTo>
                <a:cubicBezTo>
                  <a:pt x="5677" y="21706"/>
                  <a:pt x="6578" y="21725"/>
                  <a:pt x="7479" y="21725"/>
                </a:cubicBezTo>
                <a:cubicBezTo>
                  <a:pt x="11084" y="21725"/>
                  <a:pt x="14692" y="21427"/>
                  <a:pt x="18241" y="20832"/>
                </a:cubicBezTo>
                <a:cubicBezTo>
                  <a:pt x="19668" y="20584"/>
                  <a:pt x="21250" y="20211"/>
                  <a:pt x="22057" y="19001"/>
                </a:cubicBezTo>
                <a:cubicBezTo>
                  <a:pt x="22708" y="17978"/>
                  <a:pt x="22615" y="16644"/>
                  <a:pt x="22522" y="15434"/>
                </a:cubicBezTo>
                <a:cubicBezTo>
                  <a:pt x="22305" y="13231"/>
                  <a:pt x="22088" y="11029"/>
                  <a:pt x="21870" y="8857"/>
                </a:cubicBezTo>
                <a:cubicBezTo>
                  <a:pt x="21385" y="3761"/>
                  <a:pt x="18017" y="1"/>
                  <a:pt x="1313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27"/>
          <p:cNvSpPr/>
          <p:nvPr/>
        </p:nvSpPr>
        <p:spPr>
          <a:xfrm>
            <a:off x="7309713" y="476305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27"/>
          <p:cNvSpPr/>
          <p:nvPr/>
        </p:nvSpPr>
        <p:spPr>
          <a:xfrm>
            <a:off x="325488" y="2405600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27"/>
          <p:cNvSpPr/>
          <p:nvPr/>
        </p:nvSpPr>
        <p:spPr>
          <a:xfrm>
            <a:off x="3240238" y="4012780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27"/>
          <p:cNvSpPr/>
          <p:nvPr/>
        </p:nvSpPr>
        <p:spPr>
          <a:xfrm>
            <a:off x="5659188" y="4377473"/>
            <a:ext cx="455472" cy="388472"/>
          </a:xfrm>
          <a:custGeom>
            <a:avLst/>
            <a:gdLst/>
            <a:ahLst/>
            <a:cxnLst/>
            <a:rect l="l" t="t" r="r" b="b"/>
            <a:pathLst>
              <a:path w="26431" h="22543" extrusionOk="0">
                <a:moveTo>
                  <a:pt x="9799" y="0"/>
                </a:moveTo>
                <a:cubicBezTo>
                  <a:pt x="8524" y="0"/>
                  <a:pt x="7226" y="164"/>
                  <a:pt x="5926" y="509"/>
                </a:cubicBezTo>
                <a:cubicBezTo>
                  <a:pt x="3382" y="1192"/>
                  <a:pt x="1086" y="3146"/>
                  <a:pt x="621" y="5721"/>
                </a:cubicBezTo>
                <a:cubicBezTo>
                  <a:pt x="1" y="8916"/>
                  <a:pt x="2234" y="12018"/>
                  <a:pt x="2141" y="15276"/>
                </a:cubicBezTo>
                <a:cubicBezTo>
                  <a:pt x="2110" y="16765"/>
                  <a:pt x="1583" y="18254"/>
                  <a:pt x="2048" y="19681"/>
                </a:cubicBezTo>
                <a:cubicBezTo>
                  <a:pt x="2643" y="21673"/>
                  <a:pt x="4878" y="22543"/>
                  <a:pt x="7043" y="22543"/>
                </a:cubicBezTo>
                <a:cubicBezTo>
                  <a:pt x="7474" y="22543"/>
                  <a:pt x="7902" y="22508"/>
                  <a:pt x="8314" y="22441"/>
                </a:cubicBezTo>
                <a:cubicBezTo>
                  <a:pt x="10765" y="22038"/>
                  <a:pt x="13092" y="20859"/>
                  <a:pt x="15604" y="20797"/>
                </a:cubicBezTo>
                <a:cubicBezTo>
                  <a:pt x="15673" y="20796"/>
                  <a:pt x="15742" y="20795"/>
                  <a:pt x="15810" y="20795"/>
                </a:cubicBezTo>
                <a:cubicBezTo>
                  <a:pt x="17468" y="20795"/>
                  <a:pt x="19203" y="21244"/>
                  <a:pt x="20841" y="21244"/>
                </a:cubicBezTo>
                <a:cubicBezTo>
                  <a:pt x="21752" y="21244"/>
                  <a:pt x="22632" y="21105"/>
                  <a:pt x="23453" y="20673"/>
                </a:cubicBezTo>
                <a:cubicBezTo>
                  <a:pt x="26121" y="19246"/>
                  <a:pt x="26431" y="15493"/>
                  <a:pt x="25624" y="12577"/>
                </a:cubicBezTo>
                <a:cubicBezTo>
                  <a:pt x="23670" y="5366"/>
                  <a:pt x="17106" y="0"/>
                  <a:pt x="97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0_1_1_1_1_1_1"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28"/>
          <p:cNvSpPr/>
          <p:nvPr/>
        </p:nvSpPr>
        <p:spPr>
          <a:xfrm rot="-6776593">
            <a:off x="26283" y="3147546"/>
            <a:ext cx="977215" cy="563575"/>
          </a:xfrm>
          <a:custGeom>
            <a:avLst/>
            <a:gdLst/>
            <a:ahLst/>
            <a:cxnLst/>
            <a:rect l="l" t="t" r="r" b="b"/>
            <a:pathLst>
              <a:path w="26431" h="22543" extrusionOk="0">
                <a:moveTo>
                  <a:pt x="9799" y="0"/>
                </a:moveTo>
                <a:cubicBezTo>
                  <a:pt x="8524" y="0"/>
                  <a:pt x="7226" y="164"/>
                  <a:pt x="5926" y="509"/>
                </a:cubicBezTo>
                <a:cubicBezTo>
                  <a:pt x="3382" y="1192"/>
                  <a:pt x="1086" y="3146"/>
                  <a:pt x="621" y="5721"/>
                </a:cubicBezTo>
                <a:cubicBezTo>
                  <a:pt x="1" y="8916"/>
                  <a:pt x="2234" y="12018"/>
                  <a:pt x="2141" y="15276"/>
                </a:cubicBezTo>
                <a:cubicBezTo>
                  <a:pt x="2110" y="16765"/>
                  <a:pt x="1583" y="18254"/>
                  <a:pt x="2048" y="19681"/>
                </a:cubicBezTo>
                <a:cubicBezTo>
                  <a:pt x="2643" y="21673"/>
                  <a:pt x="4878" y="22543"/>
                  <a:pt x="7043" y="22543"/>
                </a:cubicBezTo>
                <a:cubicBezTo>
                  <a:pt x="7474" y="22543"/>
                  <a:pt x="7902" y="22508"/>
                  <a:pt x="8314" y="22441"/>
                </a:cubicBezTo>
                <a:cubicBezTo>
                  <a:pt x="10765" y="22038"/>
                  <a:pt x="13092" y="20859"/>
                  <a:pt x="15604" y="20797"/>
                </a:cubicBezTo>
                <a:cubicBezTo>
                  <a:pt x="15673" y="20796"/>
                  <a:pt x="15742" y="20795"/>
                  <a:pt x="15810" y="20795"/>
                </a:cubicBezTo>
                <a:cubicBezTo>
                  <a:pt x="17468" y="20795"/>
                  <a:pt x="19203" y="21244"/>
                  <a:pt x="20841" y="21244"/>
                </a:cubicBezTo>
                <a:cubicBezTo>
                  <a:pt x="21752" y="21244"/>
                  <a:pt x="22632" y="21105"/>
                  <a:pt x="23453" y="20673"/>
                </a:cubicBezTo>
                <a:cubicBezTo>
                  <a:pt x="26121" y="19246"/>
                  <a:pt x="26431" y="15493"/>
                  <a:pt x="25624" y="12577"/>
                </a:cubicBezTo>
                <a:cubicBezTo>
                  <a:pt x="23670" y="5366"/>
                  <a:pt x="17106" y="0"/>
                  <a:pt x="97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0" name="Google Shape;670;p28"/>
          <p:cNvGrpSpPr/>
          <p:nvPr/>
        </p:nvGrpSpPr>
        <p:grpSpPr>
          <a:xfrm>
            <a:off x="301675" y="2910100"/>
            <a:ext cx="580900" cy="1038475"/>
            <a:chOff x="2429150" y="1202100"/>
            <a:chExt cx="580900" cy="1038475"/>
          </a:xfrm>
        </p:grpSpPr>
        <p:sp>
          <p:nvSpPr>
            <p:cNvPr id="671" name="Google Shape;671;p28"/>
            <p:cNvSpPr/>
            <p:nvPr/>
          </p:nvSpPr>
          <p:spPr>
            <a:xfrm>
              <a:off x="2429150" y="1397550"/>
              <a:ext cx="547550" cy="749175"/>
            </a:xfrm>
            <a:custGeom>
              <a:avLst/>
              <a:gdLst/>
              <a:ahLst/>
              <a:cxnLst/>
              <a:rect l="l" t="t" r="r" b="b"/>
              <a:pathLst>
                <a:path w="21902" h="29967" fill="none" extrusionOk="0">
                  <a:moveTo>
                    <a:pt x="12533" y="17031"/>
                  </a:moveTo>
                  <a:cubicBezTo>
                    <a:pt x="12285" y="17093"/>
                    <a:pt x="12037" y="17124"/>
                    <a:pt x="11789" y="17124"/>
                  </a:cubicBezTo>
                  <a:cubicBezTo>
                    <a:pt x="11323" y="17093"/>
                    <a:pt x="10951" y="17248"/>
                    <a:pt x="10641" y="17558"/>
                  </a:cubicBezTo>
                  <a:cubicBezTo>
                    <a:pt x="10300" y="17899"/>
                    <a:pt x="9896" y="18117"/>
                    <a:pt x="9462" y="18210"/>
                  </a:cubicBezTo>
                  <a:cubicBezTo>
                    <a:pt x="8811" y="18334"/>
                    <a:pt x="8221" y="18086"/>
                    <a:pt x="7911" y="17558"/>
                  </a:cubicBezTo>
                  <a:cubicBezTo>
                    <a:pt x="7539" y="16938"/>
                    <a:pt x="7415" y="16286"/>
                    <a:pt x="7601" y="15604"/>
                  </a:cubicBezTo>
                  <a:cubicBezTo>
                    <a:pt x="7632" y="15449"/>
                    <a:pt x="7632" y="15294"/>
                    <a:pt x="7663" y="15108"/>
                  </a:cubicBezTo>
                  <a:lnTo>
                    <a:pt x="7663" y="15077"/>
                  </a:lnTo>
                  <a:cubicBezTo>
                    <a:pt x="7663" y="15046"/>
                    <a:pt x="7632" y="15014"/>
                    <a:pt x="7632" y="14952"/>
                  </a:cubicBezTo>
                  <a:lnTo>
                    <a:pt x="7601" y="14921"/>
                  </a:lnTo>
                  <a:cubicBezTo>
                    <a:pt x="7322" y="14208"/>
                    <a:pt x="7135" y="13619"/>
                    <a:pt x="7042" y="13029"/>
                  </a:cubicBezTo>
                  <a:cubicBezTo>
                    <a:pt x="6980" y="12595"/>
                    <a:pt x="6980" y="11571"/>
                    <a:pt x="7290" y="11230"/>
                  </a:cubicBezTo>
                  <a:cubicBezTo>
                    <a:pt x="7290" y="11230"/>
                    <a:pt x="7290" y="11230"/>
                    <a:pt x="7290" y="11230"/>
                  </a:cubicBezTo>
                  <a:cubicBezTo>
                    <a:pt x="7290" y="11230"/>
                    <a:pt x="7290" y="11230"/>
                    <a:pt x="7290" y="11230"/>
                  </a:cubicBezTo>
                  <a:cubicBezTo>
                    <a:pt x="7322" y="11168"/>
                    <a:pt x="7384" y="11137"/>
                    <a:pt x="7446" y="11106"/>
                  </a:cubicBezTo>
                  <a:cubicBezTo>
                    <a:pt x="7539" y="11075"/>
                    <a:pt x="7601" y="11075"/>
                    <a:pt x="7694" y="11106"/>
                  </a:cubicBezTo>
                  <a:cubicBezTo>
                    <a:pt x="8376" y="11230"/>
                    <a:pt x="9059" y="12936"/>
                    <a:pt x="9152" y="13122"/>
                  </a:cubicBezTo>
                  <a:cubicBezTo>
                    <a:pt x="9214" y="13339"/>
                    <a:pt x="9462" y="13432"/>
                    <a:pt x="9648" y="13370"/>
                  </a:cubicBezTo>
                  <a:cubicBezTo>
                    <a:pt x="9865" y="13277"/>
                    <a:pt x="9958" y="13060"/>
                    <a:pt x="9896" y="12843"/>
                  </a:cubicBezTo>
                  <a:cubicBezTo>
                    <a:pt x="9896" y="12843"/>
                    <a:pt x="9710" y="12347"/>
                    <a:pt x="9586" y="11819"/>
                  </a:cubicBezTo>
                  <a:cubicBezTo>
                    <a:pt x="9431" y="11106"/>
                    <a:pt x="9431" y="10578"/>
                    <a:pt x="9586" y="10330"/>
                  </a:cubicBezTo>
                  <a:cubicBezTo>
                    <a:pt x="9648" y="10268"/>
                    <a:pt x="9710" y="10206"/>
                    <a:pt x="9803" y="10175"/>
                  </a:cubicBezTo>
                  <a:cubicBezTo>
                    <a:pt x="9865" y="10175"/>
                    <a:pt x="9927" y="10144"/>
                    <a:pt x="9989" y="10144"/>
                  </a:cubicBezTo>
                  <a:cubicBezTo>
                    <a:pt x="9989" y="10144"/>
                    <a:pt x="9989" y="10144"/>
                    <a:pt x="9989" y="10144"/>
                  </a:cubicBezTo>
                  <a:cubicBezTo>
                    <a:pt x="10362" y="10206"/>
                    <a:pt x="10610" y="10423"/>
                    <a:pt x="10796" y="10578"/>
                  </a:cubicBezTo>
                  <a:cubicBezTo>
                    <a:pt x="11075" y="10827"/>
                    <a:pt x="11323" y="11168"/>
                    <a:pt x="11540" y="11540"/>
                  </a:cubicBezTo>
                  <a:cubicBezTo>
                    <a:pt x="11727" y="11912"/>
                    <a:pt x="12161" y="12936"/>
                    <a:pt x="12223" y="13122"/>
                  </a:cubicBezTo>
                  <a:cubicBezTo>
                    <a:pt x="12285" y="13246"/>
                    <a:pt x="12347" y="13339"/>
                    <a:pt x="12440" y="13401"/>
                  </a:cubicBezTo>
                  <a:lnTo>
                    <a:pt x="12502" y="13463"/>
                  </a:lnTo>
                  <a:cubicBezTo>
                    <a:pt x="12564" y="13494"/>
                    <a:pt x="12626" y="13556"/>
                    <a:pt x="12657" y="13587"/>
                  </a:cubicBezTo>
                  <a:cubicBezTo>
                    <a:pt x="13123" y="13867"/>
                    <a:pt x="13464" y="14270"/>
                    <a:pt x="13650" y="14828"/>
                  </a:cubicBezTo>
                  <a:cubicBezTo>
                    <a:pt x="13774" y="15170"/>
                    <a:pt x="13805" y="15480"/>
                    <a:pt x="13743" y="15759"/>
                  </a:cubicBezTo>
                  <a:cubicBezTo>
                    <a:pt x="13650" y="16348"/>
                    <a:pt x="13154" y="16845"/>
                    <a:pt x="12533" y="17031"/>
                  </a:cubicBezTo>
                  <a:close/>
                  <a:moveTo>
                    <a:pt x="12409" y="1427"/>
                  </a:moveTo>
                  <a:cubicBezTo>
                    <a:pt x="12037" y="465"/>
                    <a:pt x="11013" y="0"/>
                    <a:pt x="10082" y="341"/>
                  </a:cubicBezTo>
                  <a:lnTo>
                    <a:pt x="9307" y="590"/>
                  </a:lnTo>
                  <a:lnTo>
                    <a:pt x="2234" y="3071"/>
                  </a:lnTo>
                  <a:lnTo>
                    <a:pt x="1458" y="3319"/>
                  </a:lnTo>
                  <a:cubicBezTo>
                    <a:pt x="497" y="3661"/>
                    <a:pt x="0" y="4684"/>
                    <a:pt x="311" y="5615"/>
                  </a:cubicBezTo>
                  <a:lnTo>
                    <a:pt x="7508" y="29967"/>
                  </a:lnTo>
                  <a:lnTo>
                    <a:pt x="21902" y="24972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8"/>
            <p:cNvSpPr/>
            <p:nvPr/>
          </p:nvSpPr>
          <p:spPr>
            <a:xfrm>
              <a:off x="2625350" y="2046675"/>
              <a:ext cx="384700" cy="193900"/>
            </a:xfrm>
            <a:custGeom>
              <a:avLst/>
              <a:gdLst/>
              <a:ahLst/>
              <a:cxnLst/>
              <a:rect l="l" t="t" r="r" b="b"/>
              <a:pathLst>
                <a:path w="15388" h="7756" fill="none" extrusionOk="0">
                  <a:moveTo>
                    <a:pt x="14426" y="0"/>
                  </a:moveTo>
                  <a:lnTo>
                    <a:pt x="1" y="5026"/>
                  </a:lnTo>
                  <a:lnTo>
                    <a:pt x="932" y="7755"/>
                  </a:lnTo>
                  <a:lnTo>
                    <a:pt x="15387" y="2730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8"/>
            <p:cNvSpPr/>
            <p:nvPr/>
          </p:nvSpPr>
          <p:spPr>
            <a:xfrm>
              <a:off x="2435350" y="1202100"/>
              <a:ext cx="204000" cy="242000"/>
            </a:xfrm>
            <a:custGeom>
              <a:avLst/>
              <a:gdLst/>
              <a:ahLst/>
              <a:cxnLst/>
              <a:rect l="l" t="t" r="r" b="b"/>
              <a:pathLst>
                <a:path w="8160" h="9680" fill="none" extrusionOk="0">
                  <a:moveTo>
                    <a:pt x="8159" y="7601"/>
                  </a:moveTo>
                  <a:lnTo>
                    <a:pt x="4871" y="1"/>
                  </a:lnTo>
                  <a:lnTo>
                    <a:pt x="1" y="1676"/>
                  </a:lnTo>
                  <a:lnTo>
                    <a:pt x="2172" y="9679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8"/>
            <p:cNvSpPr/>
            <p:nvPr/>
          </p:nvSpPr>
          <p:spPr>
            <a:xfrm>
              <a:off x="2603650" y="1651150"/>
              <a:ext cx="170625" cy="204750"/>
            </a:xfrm>
            <a:custGeom>
              <a:avLst/>
              <a:gdLst/>
              <a:ahLst/>
              <a:cxnLst/>
              <a:rect l="l" t="t" r="r" b="b"/>
              <a:pathLst>
                <a:path w="6825" h="8190" fill="none" extrusionOk="0">
                  <a:moveTo>
                    <a:pt x="6670" y="4684"/>
                  </a:moveTo>
                  <a:cubicBezTo>
                    <a:pt x="6484" y="4126"/>
                    <a:pt x="6143" y="3723"/>
                    <a:pt x="5677" y="3443"/>
                  </a:cubicBezTo>
                  <a:cubicBezTo>
                    <a:pt x="5646" y="3412"/>
                    <a:pt x="5584" y="3350"/>
                    <a:pt x="5522" y="3319"/>
                  </a:cubicBezTo>
                  <a:lnTo>
                    <a:pt x="5460" y="3257"/>
                  </a:lnTo>
                  <a:cubicBezTo>
                    <a:pt x="5367" y="3195"/>
                    <a:pt x="5305" y="3102"/>
                    <a:pt x="5243" y="2978"/>
                  </a:cubicBezTo>
                  <a:cubicBezTo>
                    <a:pt x="5181" y="2792"/>
                    <a:pt x="4747" y="1768"/>
                    <a:pt x="4560" y="1396"/>
                  </a:cubicBezTo>
                  <a:cubicBezTo>
                    <a:pt x="4343" y="1024"/>
                    <a:pt x="4095" y="683"/>
                    <a:pt x="3816" y="434"/>
                  </a:cubicBezTo>
                  <a:cubicBezTo>
                    <a:pt x="3630" y="279"/>
                    <a:pt x="3382" y="62"/>
                    <a:pt x="3009" y="0"/>
                  </a:cubicBezTo>
                  <a:cubicBezTo>
                    <a:pt x="3009" y="0"/>
                    <a:pt x="3009" y="0"/>
                    <a:pt x="3009" y="0"/>
                  </a:cubicBezTo>
                  <a:cubicBezTo>
                    <a:pt x="2947" y="0"/>
                    <a:pt x="2885" y="31"/>
                    <a:pt x="2823" y="31"/>
                  </a:cubicBezTo>
                  <a:cubicBezTo>
                    <a:pt x="2730" y="62"/>
                    <a:pt x="2668" y="124"/>
                    <a:pt x="2606" y="186"/>
                  </a:cubicBezTo>
                  <a:cubicBezTo>
                    <a:pt x="2451" y="434"/>
                    <a:pt x="2451" y="962"/>
                    <a:pt x="2606" y="1675"/>
                  </a:cubicBezTo>
                  <a:cubicBezTo>
                    <a:pt x="2730" y="2203"/>
                    <a:pt x="2916" y="2699"/>
                    <a:pt x="2916" y="2699"/>
                  </a:cubicBezTo>
                  <a:cubicBezTo>
                    <a:pt x="2978" y="2916"/>
                    <a:pt x="2885" y="3133"/>
                    <a:pt x="2668" y="3226"/>
                  </a:cubicBezTo>
                  <a:cubicBezTo>
                    <a:pt x="2482" y="3288"/>
                    <a:pt x="2234" y="3195"/>
                    <a:pt x="2172" y="2978"/>
                  </a:cubicBezTo>
                  <a:cubicBezTo>
                    <a:pt x="2079" y="2792"/>
                    <a:pt x="1396" y="1086"/>
                    <a:pt x="714" y="962"/>
                  </a:cubicBezTo>
                  <a:cubicBezTo>
                    <a:pt x="621" y="931"/>
                    <a:pt x="559" y="931"/>
                    <a:pt x="466" y="962"/>
                  </a:cubicBezTo>
                  <a:cubicBezTo>
                    <a:pt x="404" y="993"/>
                    <a:pt x="342" y="1024"/>
                    <a:pt x="310" y="1086"/>
                  </a:cubicBezTo>
                  <a:cubicBezTo>
                    <a:pt x="310" y="1086"/>
                    <a:pt x="310" y="1086"/>
                    <a:pt x="310" y="1086"/>
                  </a:cubicBezTo>
                  <a:cubicBezTo>
                    <a:pt x="310" y="1086"/>
                    <a:pt x="310" y="1086"/>
                    <a:pt x="310" y="1086"/>
                  </a:cubicBezTo>
                  <a:cubicBezTo>
                    <a:pt x="0" y="1427"/>
                    <a:pt x="0" y="2451"/>
                    <a:pt x="62" y="2885"/>
                  </a:cubicBezTo>
                  <a:cubicBezTo>
                    <a:pt x="155" y="3475"/>
                    <a:pt x="342" y="4064"/>
                    <a:pt x="621" y="4777"/>
                  </a:cubicBezTo>
                  <a:lnTo>
                    <a:pt x="652" y="4808"/>
                  </a:lnTo>
                  <a:cubicBezTo>
                    <a:pt x="652" y="4870"/>
                    <a:pt x="683" y="4902"/>
                    <a:pt x="683" y="4933"/>
                  </a:cubicBezTo>
                  <a:lnTo>
                    <a:pt x="683" y="4964"/>
                  </a:lnTo>
                  <a:cubicBezTo>
                    <a:pt x="652" y="5150"/>
                    <a:pt x="652" y="5305"/>
                    <a:pt x="621" y="5460"/>
                  </a:cubicBezTo>
                  <a:cubicBezTo>
                    <a:pt x="435" y="6142"/>
                    <a:pt x="559" y="6794"/>
                    <a:pt x="931" y="7414"/>
                  </a:cubicBezTo>
                  <a:cubicBezTo>
                    <a:pt x="1241" y="7942"/>
                    <a:pt x="1831" y="8190"/>
                    <a:pt x="2482" y="8066"/>
                  </a:cubicBezTo>
                  <a:cubicBezTo>
                    <a:pt x="2916" y="7973"/>
                    <a:pt x="3320" y="7755"/>
                    <a:pt x="3661" y="7414"/>
                  </a:cubicBezTo>
                  <a:cubicBezTo>
                    <a:pt x="3971" y="7104"/>
                    <a:pt x="4343" y="6949"/>
                    <a:pt x="4809" y="6980"/>
                  </a:cubicBezTo>
                  <a:cubicBezTo>
                    <a:pt x="5057" y="6980"/>
                    <a:pt x="5305" y="6949"/>
                    <a:pt x="5553" y="6887"/>
                  </a:cubicBezTo>
                  <a:cubicBezTo>
                    <a:pt x="6174" y="6701"/>
                    <a:pt x="6670" y="6204"/>
                    <a:pt x="6763" y="5615"/>
                  </a:cubicBezTo>
                  <a:cubicBezTo>
                    <a:pt x="6825" y="5336"/>
                    <a:pt x="6794" y="5026"/>
                    <a:pt x="6670" y="4684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5" name="Google Shape;675;p28"/>
          <p:cNvSpPr/>
          <p:nvPr/>
        </p:nvSpPr>
        <p:spPr>
          <a:xfrm rot="-6689695">
            <a:off x="8012432" y="2237603"/>
            <a:ext cx="852932" cy="668287"/>
          </a:xfrm>
          <a:custGeom>
            <a:avLst/>
            <a:gdLst/>
            <a:ahLst/>
            <a:cxnLst/>
            <a:rect l="l" t="t" r="r" b="b"/>
            <a:pathLst>
              <a:path w="32760" h="25668" extrusionOk="0">
                <a:moveTo>
                  <a:pt x="19197" y="1"/>
                </a:moveTo>
                <a:cubicBezTo>
                  <a:pt x="18270" y="1"/>
                  <a:pt x="17345" y="76"/>
                  <a:pt x="16442" y="255"/>
                </a:cubicBezTo>
                <a:cubicBezTo>
                  <a:pt x="13557" y="844"/>
                  <a:pt x="11541" y="2829"/>
                  <a:pt x="8656" y="3357"/>
                </a:cubicBezTo>
                <a:cubicBezTo>
                  <a:pt x="6391" y="3791"/>
                  <a:pt x="3848" y="3512"/>
                  <a:pt x="1955" y="4815"/>
                </a:cubicBezTo>
                <a:cubicBezTo>
                  <a:pt x="776" y="5590"/>
                  <a:pt x="1" y="7172"/>
                  <a:pt x="590" y="8444"/>
                </a:cubicBezTo>
                <a:cubicBezTo>
                  <a:pt x="1180" y="9716"/>
                  <a:pt x="2731" y="10119"/>
                  <a:pt x="4096" y="10212"/>
                </a:cubicBezTo>
                <a:cubicBezTo>
                  <a:pt x="5492" y="10275"/>
                  <a:pt x="6950" y="10181"/>
                  <a:pt x="8128" y="10895"/>
                </a:cubicBezTo>
                <a:cubicBezTo>
                  <a:pt x="9959" y="12012"/>
                  <a:pt x="10207" y="14555"/>
                  <a:pt x="9990" y="16696"/>
                </a:cubicBezTo>
                <a:cubicBezTo>
                  <a:pt x="9742" y="18836"/>
                  <a:pt x="9245" y="21101"/>
                  <a:pt x="10238" y="23024"/>
                </a:cubicBezTo>
                <a:cubicBezTo>
                  <a:pt x="11138" y="24749"/>
                  <a:pt x="13145" y="25668"/>
                  <a:pt x="15124" y="25668"/>
                </a:cubicBezTo>
                <a:cubicBezTo>
                  <a:pt x="15602" y="25668"/>
                  <a:pt x="16077" y="25615"/>
                  <a:pt x="16535" y="25506"/>
                </a:cubicBezTo>
                <a:cubicBezTo>
                  <a:pt x="18924" y="24979"/>
                  <a:pt x="20878" y="23304"/>
                  <a:pt x="22429" y="21411"/>
                </a:cubicBezTo>
                <a:cubicBezTo>
                  <a:pt x="23763" y="19798"/>
                  <a:pt x="24942" y="17906"/>
                  <a:pt x="26865" y="17037"/>
                </a:cubicBezTo>
                <a:cubicBezTo>
                  <a:pt x="28292" y="16417"/>
                  <a:pt x="30030" y="16386"/>
                  <a:pt x="31146" y="15300"/>
                </a:cubicBezTo>
                <a:cubicBezTo>
                  <a:pt x="32759" y="13718"/>
                  <a:pt x="32077" y="11050"/>
                  <a:pt x="31270" y="8941"/>
                </a:cubicBezTo>
                <a:cubicBezTo>
                  <a:pt x="30619" y="7203"/>
                  <a:pt x="29968" y="5435"/>
                  <a:pt x="28913" y="3915"/>
                </a:cubicBezTo>
                <a:cubicBezTo>
                  <a:pt x="27827" y="2364"/>
                  <a:pt x="26338" y="1092"/>
                  <a:pt x="24508" y="658"/>
                </a:cubicBezTo>
                <a:cubicBezTo>
                  <a:pt x="22825" y="289"/>
                  <a:pt x="21007" y="1"/>
                  <a:pt x="1919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6" name="Google Shape;676;p28"/>
          <p:cNvGrpSpPr/>
          <p:nvPr/>
        </p:nvGrpSpPr>
        <p:grpSpPr>
          <a:xfrm rot="-5400000">
            <a:off x="8035407" y="2167473"/>
            <a:ext cx="806938" cy="808703"/>
            <a:chOff x="2406650" y="2182375"/>
            <a:chExt cx="1063300" cy="1065625"/>
          </a:xfrm>
        </p:grpSpPr>
        <p:sp>
          <p:nvSpPr>
            <p:cNvPr id="677" name="Google Shape;677;p28"/>
            <p:cNvSpPr/>
            <p:nvPr/>
          </p:nvSpPr>
          <p:spPr>
            <a:xfrm>
              <a:off x="3094550" y="2182375"/>
              <a:ext cx="150475" cy="211750"/>
            </a:xfrm>
            <a:custGeom>
              <a:avLst/>
              <a:gdLst/>
              <a:ahLst/>
              <a:cxnLst/>
              <a:rect l="l" t="t" r="r" b="b"/>
              <a:pathLst>
                <a:path w="6019" h="8470" fill="none" extrusionOk="0">
                  <a:moveTo>
                    <a:pt x="4561" y="1"/>
                  </a:moveTo>
                  <a:lnTo>
                    <a:pt x="4561" y="1"/>
                  </a:lnTo>
                  <a:lnTo>
                    <a:pt x="6019" y="3103"/>
                  </a:lnTo>
                  <a:cubicBezTo>
                    <a:pt x="3941" y="5181"/>
                    <a:pt x="3816" y="6298"/>
                    <a:pt x="3413" y="7632"/>
                  </a:cubicBezTo>
                  <a:cubicBezTo>
                    <a:pt x="3382" y="7632"/>
                    <a:pt x="3320" y="7632"/>
                    <a:pt x="3289" y="7632"/>
                  </a:cubicBezTo>
                  <a:cubicBezTo>
                    <a:pt x="3227" y="7632"/>
                    <a:pt x="3134" y="7632"/>
                    <a:pt x="3072" y="7601"/>
                  </a:cubicBezTo>
                  <a:cubicBezTo>
                    <a:pt x="2979" y="7601"/>
                    <a:pt x="2917" y="7601"/>
                    <a:pt x="2855" y="7601"/>
                  </a:cubicBezTo>
                  <a:cubicBezTo>
                    <a:pt x="2793" y="7601"/>
                    <a:pt x="2762" y="7601"/>
                    <a:pt x="2700" y="7601"/>
                  </a:cubicBezTo>
                  <a:cubicBezTo>
                    <a:pt x="2638" y="7601"/>
                    <a:pt x="2607" y="7601"/>
                    <a:pt x="2545" y="7601"/>
                  </a:cubicBezTo>
                  <a:cubicBezTo>
                    <a:pt x="2514" y="7601"/>
                    <a:pt x="2483" y="7601"/>
                    <a:pt x="2420" y="7601"/>
                  </a:cubicBezTo>
                  <a:cubicBezTo>
                    <a:pt x="2296" y="7632"/>
                    <a:pt x="2172" y="7632"/>
                    <a:pt x="2079" y="7632"/>
                  </a:cubicBezTo>
                  <a:cubicBezTo>
                    <a:pt x="2048" y="7663"/>
                    <a:pt x="2017" y="7663"/>
                    <a:pt x="2017" y="7663"/>
                  </a:cubicBezTo>
                  <a:cubicBezTo>
                    <a:pt x="1862" y="7663"/>
                    <a:pt x="1738" y="7694"/>
                    <a:pt x="1614" y="7725"/>
                  </a:cubicBezTo>
                  <a:cubicBezTo>
                    <a:pt x="1583" y="7725"/>
                    <a:pt x="1583" y="7725"/>
                    <a:pt x="1583" y="7725"/>
                  </a:cubicBezTo>
                  <a:cubicBezTo>
                    <a:pt x="1459" y="7787"/>
                    <a:pt x="1304" y="7818"/>
                    <a:pt x="1180" y="7849"/>
                  </a:cubicBezTo>
                  <a:cubicBezTo>
                    <a:pt x="1180" y="7849"/>
                    <a:pt x="1149" y="7880"/>
                    <a:pt x="1149" y="7880"/>
                  </a:cubicBezTo>
                  <a:cubicBezTo>
                    <a:pt x="1025" y="7911"/>
                    <a:pt x="900" y="7973"/>
                    <a:pt x="807" y="8004"/>
                  </a:cubicBezTo>
                  <a:cubicBezTo>
                    <a:pt x="776" y="8035"/>
                    <a:pt x="745" y="8035"/>
                    <a:pt x="714" y="8066"/>
                  </a:cubicBezTo>
                  <a:cubicBezTo>
                    <a:pt x="621" y="8097"/>
                    <a:pt x="528" y="8159"/>
                    <a:pt x="435" y="8190"/>
                  </a:cubicBezTo>
                  <a:cubicBezTo>
                    <a:pt x="373" y="8222"/>
                    <a:pt x="342" y="8253"/>
                    <a:pt x="280" y="8284"/>
                  </a:cubicBezTo>
                  <a:cubicBezTo>
                    <a:pt x="218" y="8315"/>
                    <a:pt x="156" y="8377"/>
                    <a:pt x="94" y="8408"/>
                  </a:cubicBezTo>
                  <a:cubicBezTo>
                    <a:pt x="63" y="8439"/>
                    <a:pt x="32" y="8439"/>
                    <a:pt x="1" y="8470"/>
                  </a:cubicBezTo>
                  <a:cubicBezTo>
                    <a:pt x="342" y="5709"/>
                    <a:pt x="2017" y="2545"/>
                    <a:pt x="4561" y="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8"/>
            <p:cNvSpPr/>
            <p:nvPr/>
          </p:nvSpPr>
          <p:spPr>
            <a:xfrm>
              <a:off x="2406650" y="2384800"/>
              <a:ext cx="677075" cy="339700"/>
            </a:xfrm>
            <a:custGeom>
              <a:avLst/>
              <a:gdLst/>
              <a:ahLst/>
              <a:cxnLst/>
              <a:rect l="l" t="t" r="r" b="b"/>
              <a:pathLst>
                <a:path w="27083" h="13588" fill="none" extrusionOk="0">
                  <a:moveTo>
                    <a:pt x="25842" y="2451"/>
                  </a:moveTo>
                  <a:cubicBezTo>
                    <a:pt x="25842" y="2513"/>
                    <a:pt x="25811" y="2575"/>
                    <a:pt x="25780" y="2637"/>
                  </a:cubicBezTo>
                  <a:cubicBezTo>
                    <a:pt x="25749" y="2730"/>
                    <a:pt x="25749" y="2792"/>
                    <a:pt x="25718" y="2885"/>
                  </a:cubicBezTo>
                  <a:cubicBezTo>
                    <a:pt x="25687" y="2947"/>
                    <a:pt x="25687" y="3010"/>
                    <a:pt x="25656" y="3072"/>
                  </a:cubicBezTo>
                  <a:cubicBezTo>
                    <a:pt x="25656" y="3134"/>
                    <a:pt x="25624" y="3227"/>
                    <a:pt x="25593" y="3289"/>
                  </a:cubicBezTo>
                  <a:cubicBezTo>
                    <a:pt x="25593" y="3351"/>
                    <a:pt x="25593" y="3413"/>
                    <a:pt x="25562" y="3506"/>
                  </a:cubicBezTo>
                  <a:cubicBezTo>
                    <a:pt x="25562" y="3506"/>
                    <a:pt x="25562" y="3537"/>
                    <a:pt x="25562" y="3568"/>
                  </a:cubicBezTo>
                  <a:cubicBezTo>
                    <a:pt x="24601" y="3289"/>
                    <a:pt x="23577" y="3165"/>
                    <a:pt x="22491" y="3165"/>
                  </a:cubicBezTo>
                  <a:cubicBezTo>
                    <a:pt x="16349" y="3196"/>
                    <a:pt x="8594" y="7166"/>
                    <a:pt x="2265" y="13588"/>
                  </a:cubicBezTo>
                  <a:lnTo>
                    <a:pt x="1" y="11323"/>
                  </a:lnTo>
                  <a:lnTo>
                    <a:pt x="1" y="11323"/>
                  </a:lnTo>
                  <a:cubicBezTo>
                    <a:pt x="7012" y="4281"/>
                    <a:pt x="15418" y="31"/>
                    <a:pt x="22522" y="0"/>
                  </a:cubicBezTo>
                  <a:cubicBezTo>
                    <a:pt x="24166" y="0"/>
                    <a:pt x="25718" y="249"/>
                    <a:pt x="27083" y="714"/>
                  </a:cubicBezTo>
                  <a:cubicBezTo>
                    <a:pt x="27083" y="714"/>
                    <a:pt x="27083" y="714"/>
                    <a:pt x="27051" y="745"/>
                  </a:cubicBezTo>
                  <a:cubicBezTo>
                    <a:pt x="27020" y="776"/>
                    <a:pt x="26958" y="838"/>
                    <a:pt x="26927" y="869"/>
                  </a:cubicBezTo>
                  <a:cubicBezTo>
                    <a:pt x="26865" y="931"/>
                    <a:pt x="26803" y="993"/>
                    <a:pt x="26772" y="1024"/>
                  </a:cubicBezTo>
                  <a:cubicBezTo>
                    <a:pt x="26710" y="1086"/>
                    <a:pt x="26679" y="1148"/>
                    <a:pt x="26617" y="1179"/>
                  </a:cubicBezTo>
                  <a:cubicBezTo>
                    <a:pt x="26586" y="1241"/>
                    <a:pt x="26524" y="1303"/>
                    <a:pt x="26493" y="1365"/>
                  </a:cubicBezTo>
                  <a:cubicBezTo>
                    <a:pt x="26462" y="1427"/>
                    <a:pt x="26400" y="1458"/>
                    <a:pt x="26369" y="1520"/>
                  </a:cubicBezTo>
                  <a:cubicBezTo>
                    <a:pt x="26338" y="1583"/>
                    <a:pt x="26276" y="1645"/>
                    <a:pt x="26245" y="1707"/>
                  </a:cubicBezTo>
                  <a:cubicBezTo>
                    <a:pt x="26214" y="1769"/>
                    <a:pt x="26183" y="1831"/>
                    <a:pt x="26152" y="1862"/>
                  </a:cubicBezTo>
                  <a:cubicBezTo>
                    <a:pt x="26121" y="1955"/>
                    <a:pt x="26059" y="2017"/>
                    <a:pt x="26028" y="2079"/>
                  </a:cubicBezTo>
                  <a:cubicBezTo>
                    <a:pt x="25997" y="2141"/>
                    <a:pt x="25966" y="2203"/>
                    <a:pt x="25935" y="2265"/>
                  </a:cubicBezTo>
                  <a:cubicBezTo>
                    <a:pt x="25904" y="2327"/>
                    <a:pt x="25873" y="2389"/>
                    <a:pt x="25842" y="245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8"/>
            <p:cNvSpPr/>
            <p:nvPr/>
          </p:nvSpPr>
          <p:spPr>
            <a:xfrm>
              <a:off x="2934025" y="2567825"/>
              <a:ext cx="380025" cy="680175"/>
            </a:xfrm>
            <a:custGeom>
              <a:avLst/>
              <a:gdLst/>
              <a:ahLst/>
              <a:cxnLst/>
              <a:rect l="l" t="t" r="r" b="b"/>
              <a:pathLst>
                <a:path w="15201" h="27207" fill="none" extrusionOk="0">
                  <a:moveTo>
                    <a:pt x="2234" y="27206"/>
                  </a:moveTo>
                  <a:lnTo>
                    <a:pt x="2234" y="27206"/>
                  </a:lnTo>
                  <a:lnTo>
                    <a:pt x="0" y="24942"/>
                  </a:lnTo>
                  <a:cubicBezTo>
                    <a:pt x="7601" y="17279"/>
                    <a:pt x="11602" y="7756"/>
                    <a:pt x="9834" y="1552"/>
                  </a:cubicBezTo>
                  <a:cubicBezTo>
                    <a:pt x="9865" y="1552"/>
                    <a:pt x="9896" y="1552"/>
                    <a:pt x="9896" y="1552"/>
                  </a:cubicBezTo>
                  <a:cubicBezTo>
                    <a:pt x="9958" y="1552"/>
                    <a:pt x="10051" y="1521"/>
                    <a:pt x="10113" y="1521"/>
                  </a:cubicBezTo>
                  <a:cubicBezTo>
                    <a:pt x="10175" y="1490"/>
                    <a:pt x="10268" y="1490"/>
                    <a:pt x="10330" y="1458"/>
                  </a:cubicBezTo>
                  <a:cubicBezTo>
                    <a:pt x="10393" y="1458"/>
                    <a:pt x="10455" y="1427"/>
                    <a:pt x="10517" y="1396"/>
                  </a:cubicBezTo>
                  <a:cubicBezTo>
                    <a:pt x="10610" y="1396"/>
                    <a:pt x="10672" y="1365"/>
                    <a:pt x="10734" y="1334"/>
                  </a:cubicBezTo>
                  <a:cubicBezTo>
                    <a:pt x="10796" y="1303"/>
                    <a:pt x="10858" y="1272"/>
                    <a:pt x="10920" y="1272"/>
                  </a:cubicBezTo>
                  <a:cubicBezTo>
                    <a:pt x="11013" y="1241"/>
                    <a:pt x="11075" y="1210"/>
                    <a:pt x="11137" y="1179"/>
                  </a:cubicBezTo>
                  <a:cubicBezTo>
                    <a:pt x="11199" y="1148"/>
                    <a:pt x="11261" y="1117"/>
                    <a:pt x="11323" y="1086"/>
                  </a:cubicBezTo>
                  <a:cubicBezTo>
                    <a:pt x="11385" y="1055"/>
                    <a:pt x="11447" y="993"/>
                    <a:pt x="11509" y="962"/>
                  </a:cubicBezTo>
                  <a:cubicBezTo>
                    <a:pt x="11571" y="931"/>
                    <a:pt x="11633" y="900"/>
                    <a:pt x="11695" y="869"/>
                  </a:cubicBezTo>
                  <a:cubicBezTo>
                    <a:pt x="11757" y="838"/>
                    <a:pt x="11820" y="776"/>
                    <a:pt x="11882" y="745"/>
                  </a:cubicBezTo>
                  <a:cubicBezTo>
                    <a:pt x="11913" y="714"/>
                    <a:pt x="11975" y="652"/>
                    <a:pt x="12037" y="621"/>
                  </a:cubicBezTo>
                  <a:cubicBezTo>
                    <a:pt x="12099" y="590"/>
                    <a:pt x="12161" y="528"/>
                    <a:pt x="12192" y="466"/>
                  </a:cubicBezTo>
                  <a:cubicBezTo>
                    <a:pt x="12254" y="435"/>
                    <a:pt x="12316" y="404"/>
                    <a:pt x="12347" y="342"/>
                  </a:cubicBezTo>
                  <a:cubicBezTo>
                    <a:pt x="12409" y="311"/>
                    <a:pt x="12471" y="249"/>
                    <a:pt x="12502" y="187"/>
                  </a:cubicBezTo>
                  <a:cubicBezTo>
                    <a:pt x="12564" y="156"/>
                    <a:pt x="12595" y="94"/>
                    <a:pt x="12657" y="63"/>
                  </a:cubicBezTo>
                  <a:cubicBezTo>
                    <a:pt x="12657" y="32"/>
                    <a:pt x="12657" y="32"/>
                    <a:pt x="12688" y="0"/>
                  </a:cubicBezTo>
                  <a:cubicBezTo>
                    <a:pt x="15201" y="7291"/>
                    <a:pt x="10920" y="18458"/>
                    <a:pt x="2234" y="27206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8"/>
            <p:cNvSpPr/>
            <p:nvPr/>
          </p:nvSpPr>
          <p:spPr>
            <a:xfrm>
              <a:off x="3258975" y="2411175"/>
              <a:ext cx="210975" cy="146600"/>
            </a:xfrm>
            <a:custGeom>
              <a:avLst/>
              <a:gdLst/>
              <a:ahLst/>
              <a:cxnLst/>
              <a:rect l="l" t="t" r="r" b="b"/>
              <a:pathLst>
                <a:path w="8439" h="5864" fill="none" extrusionOk="0">
                  <a:moveTo>
                    <a:pt x="0" y="5863"/>
                  </a:moveTo>
                  <a:cubicBezTo>
                    <a:pt x="31" y="5832"/>
                    <a:pt x="62" y="5801"/>
                    <a:pt x="93" y="5739"/>
                  </a:cubicBezTo>
                  <a:cubicBezTo>
                    <a:pt x="124" y="5708"/>
                    <a:pt x="124" y="5677"/>
                    <a:pt x="155" y="5646"/>
                  </a:cubicBezTo>
                  <a:cubicBezTo>
                    <a:pt x="217" y="5553"/>
                    <a:pt x="280" y="5429"/>
                    <a:pt x="311" y="5336"/>
                  </a:cubicBezTo>
                  <a:cubicBezTo>
                    <a:pt x="342" y="5336"/>
                    <a:pt x="342" y="5305"/>
                    <a:pt x="342" y="5274"/>
                  </a:cubicBezTo>
                  <a:cubicBezTo>
                    <a:pt x="404" y="5150"/>
                    <a:pt x="466" y="5026"/>
                    <a:pt x="528" y="4902"/>
                  </a:cubicBezTo>
                  <a:cubicBezTo>
                    <a:pt x="528" y="4871"/>
                    <a:pt x="559" y="4839"/>
                    <a:pt x="559" y="4808"/>
                  </a:cubicBezTo>
                  <a:cubicBezTo>
                    <a:pt x="590" y="4715"/>
                    <a:pt x="621" y="4622"/>
                    <a:pt x="652" y="4529"/>
                  </a:cubicBezTo>
                  <a:cubicBezTo>
                    <a:pt x="683" y="4498"/>
                    <a:pt x="683" y="4436"/>
                    <a:pt x="683" y="4405"/>
                  </a:cubicBezTo>
                  <a:cubicBezTo>
                    <a:pt x="714" y="4312"/>
                    <a:pt x="745" y="4219"/>
                    <a:pt x="745" y="4126"/>
                  </a:cubicBezTo>
                  <a:cubicBezTo>
                    <a:pt x="776" y="4095"/>
                    <a:pt x="776" y="4033"/>
                    <a:pt x="776" y="3971"/>
                  </a:cubicBezTo>
                  <a:cubicBezTo>
                    <a:pt x="807" y="3878"/>
                    <a:pt x="807" y="3785"/>
                    <a:pt x="838" y="3692"/>
                  </a:cubicBezTo>
                  <a:cubicBezTo>
                    <a:pt x="838" y="3661"/>
                    <a:pt x="838" y="3630"/>
                    <a:pt x="838" y="3568"/>
                  </a:cubicBezTo>
                  <a:cubicBezTo>
                    <a:pt x="869" y="3444"/>
                    <a:pt x="869" y="3288"/>
                    <a:pt x="869" y="3164"/>
                  </a:cubicBezTo>
                  <a:cubicBezTo>
                    <a:pt x="869" y="2947"/>
                    <a:pt x="838" y="2730"/>
                    <a:pt x="807" y="2544"/>
                  </a:cubicBezTo>
                  <a:cubicBezTo>
                    <a:pt x="807" y="2513"/>
                    <a:pt x="807" y="2482"/>
                    <a:pt x="807" y="2451"/>
                  </a:cubicBezTo>
                  <a:cubicBezTo>
                    <a:pt x="2141" y="2048"/>
                    <a:pt x="2699" y="2110"/>
                    <a:pt x="4809" y="0"/>
                  </a:cubicBezTo>
                  <a:lnTo>
                    <a:pt x="8438" y="1272"/>
                  </a:lnTo>
                  <a:cubicBezTo>
                    <a:pt x="5925" y="3816"/>
                    <a:pt x="2761" y="5522"/>
                    <a:pt x="0" y="5863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8"/>
            <p:cNvSpPr/>
            <p:nvPr/>
          </p:nvSpPr>
          <p:spPr>
            <a:xfrm>
              <a:off x="3071300" y="2404950"/>
              <a:ext cx="173725" cy="174525"/>
            </a:xfrm>
            <a:custGeom>
              <a:avLst/>
              <a:gdLst/>
              <a:ahLst/>
              <a:cxnLst/>
              <a:rect l="l" t="t" r="r" b="b"/>
              <a:pathLst>
                <a:path w="6949" h="6981" fill="none" extrusionOk="0">
                  <a:moveTo>
                    <a:pt x="4902" y="3755"/>
                  </a:moveTo>
                  <a:cubicBezTo>
                    <a:pt x="4871" y="3817"/>
                    <a:pt x="4871" y="3879"/>
                    <a:pt x="4839" y="3941"/>
                  </a:cubicBezTo>
                  <a:cubicBezTo>
                    <a:pt x="4839" y="3972"/>
                    <a:pt x="4808" y="4003"/>
                    <a:pt x="4808" y="4034"/>
                  </a:cubicBezTo>
                  <a:cubicBezTo>
                    <a:pt x="4777" y="4096"/>
                    <a:pt x="4746" y="4158"/>
                    <a:pt x="4715" y="4220"/>
                  </a:cubicBezTo>
                  <a:cubicBezTo>
                    <a:pt x="4715" y="4251"/>
                    <a:pt x="4684" y="4251"/>
                    <a:pt x="4684" y="4282"/>
                  </a:cubicBezTo>
                  <a:cubicBezTo>
                    <a:pt x="4622" y="4375"/>
                    <a:pt x="4560" y="4437"/>
                    <a:pt x="4498" y="4499"/>
                  </a:cubicBezTo>
                  <a:cubicBezTo>
                    <a:pt x="4436" y="4592"/>
                    <a:pt x="4343" y="4623"/>
                    <a:pt x="4281" y="4685"/>
                  </a:cubicBezTo>
                  <a:cubicBezTo>
                    <a:pt x="4250" y="4685"/>
                    <a:pt x="4250" y="4716"/>
                    <a:pt x="4250" y="4716"/>
                  </a:cubicBezTo>
                  <a:cubicBezTo>
                    <a:pt x="4002" y="4840"/>
                    <a:pt x="3754" y="4933"/>
                    <a:pt x="3475" y="4933"/>
                  </a:cubicBezTo>
                  <a:lnTo>
                    <a:pt x="3475" y="4933"/>
                  </a:lnTo>
                  <a:cubicBezTo>
                    <a:pt x="3195" y="4933"/>
                    <a:pt x="2947" y="4840"/>
                    <a:pt x="2730" y="4716"/>
                  </a:cubicBezTo>
                  <a:cubicBezTo>
                    <a:pt x="2699" y="4716"/>
                    <a:pt x="2699" y="4716"/>
                    <a:pt x="2668" y="4685"/>
                  </a:cubicBezTo>
                  <a:cubicBezTo>
                    <a:pt x="2606" y="4654"/>
                    <a:pt x="2513" y="4592"/>
                    <a:pt x="2451" y="4530"/>
                  </a:cubicBezTo>
                  <a:cubicBezTo>
                    <a:pt x="2172" y="4251"/>
                    <a:pt x="2017" y="3879"/>
                    <a:pt x="2017" y="3506"/>
                  </a:cubicBezTo>
                  <a:cubicBezTo>
                    <a:pt x="2017" y="3103"/>
                    <a:pt x="2172" y="2762"/>
                    <a:pt x="2451" y="2483"/>
                  </a:cubicBezTo>
                  <a:cubicBezTo>
                    <a:pt x="2978" y="1924"/>
                    <a:pt x="3940" y="1924"/>
                    <a:pt x="4498" y="2483"/>
                  </a:cubicBezTo>
                  <a:cubicBezTo>
                    <a:pt x="4560" y="2545"/>
                    <a:pt x="4622" y="2607"/>
                    <a:pt x="4684" y="2700"/>
                  </a:cubicBezTo>
                  <a:cubicBezTo>
                    <a:pt x="4684" y="2700"/>
                    <a:pt x="4684" y="2731"/>
                    <a:pt x="4715" y="2762"/>
                  </a:cubicBezTo>
                  <a:cubicBezTo>
                    <a:pt x="4746" y="2824"/>
                    <a:pt x="4777" y="2886"/>
                    <a:pt x="4808" y="2948"/>
                  </a:cubicBezTo>
                  <a:cubicBezTo>
                    <a:pt x="4808" y="2979"/>
                    <a:pt x="4808" y="3010"/>
                    <a:pt x="4839" y="3041"/>
                  </a:cubicBezTo>
                  <a:cubicBezTo>
                    <a:pt x="4839" y="3103"/>
                    <a:pt x="4871" y="3165"/>
                    <a:pt x="4902" y="3196"/>
                  </a:cubicBezTo>
                  <a:cubicBezTo>
                    <a:pt x="4933" y="3382"/>
                    <a:pt x="4933" y="3568"/>
                    <a:pt x="4902" y="3755"/>
                  </a:cubicBezTo>
                  <a:close/>
                  <a:moveTo>
                    <a:pt x="6887" y="2793"/>
                  </a:moveTo>
                  <a:cubicBezTo>
                    <a:pt x="6608" y="1428"/>
                    <a:pt x="5522" y="342"/>
                    <a:pt x="4157" y="94"/>
                  </a:cubicBezTo>
                  <a:lnTo>
                    <a:pt x="4157" y="94"/>
                  </a:lnTo>
                  <a:cubicBezTo>
                    <a:pt x="3940" y="32"/>
                    <a:pt x="3692" y="1"/>
                    <a:pt x="3475" y="1"/>
                  </a:cubicBezTo>
                  <a:cubicBezTo>
                    <a:pt x="1644" y="32"/>
                    <a:pt x="124" y="1428"/>
                    <a:pt x="0" y="3227"/>
                  </a:cubicBezTo>
                  <a:lnTo>
                    <a:pt x="0" y="3258"/>
                  </a:lnTo>
                  <a:cubicBezTo>
                    <a:pt x="0" y="3320"/>
                    <a:pt x="0" y="3413"/>
                    <a:pt x="0" y="3506"/>
                  </a:cubicBezTo>
                  <a:cubicBezTo>
                    <a:pt x="0" y="5430"/>
                    <a:pt x="1551" y="6981"/>
                    <a:pt x="3475" y="6950"/>
                  </a:cubicBezTo>
                  <a:cubicBezTo>
                    <a:pt x="3568" y="6950"/>
                    <a:pt x="3661" y="6950"/>
                    <a:pt x="3754" y="6950"/>
                  </a:cubicBezTo>
                  <a:cubicBezTo>
                    <a:pt x="5553" y="6795"/>
                    <a:pt x="6949" y="5275"/>
                    <a:pt x="6949" y="3475"/>
                  </a:cubicBezTo>
                  <a:cubicBezTo>
                    <a:pt x="6949" y="3258"/>
                    <a:pt x="6918" y="3010"/>
                    <a:pt x="6887" y="2793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2" name="Google Shape;682;p28"/>
          <p:cNvSpPr/>
          <p:nvPr/>
        </p:nvSpPr>
        <p:spPr>
          <a:xfrm rot="5400000">
            <a:off x="331484" y="124889"/>
            <a:ext cx="692050" cy="1012467"/>
          </a:xfrm>
          <a:custGeom>
            <a:avLst/>
            <a:gdLst/>
            <a:ahLst/>
            <a:cxnLst/>
            <a:rect l="l" t="t" r="r" b="b"/>
            <a:pathLst>
              <a:path w="47247" h="41998" extrusionOk="0">
                <a:moveTo>
                  <a:pt x="30159" y="1"/>
                </a:moveTo>
                <a:cubicBezTo>
                  <a:pt x="24057" y="1"/>
                  <a:pt x="17660" y="2549"/>
                  <a:pt x="17404" y="8256"/>
                </a:cubicBezTo>
                <a:cubicBezTo>
                  <a:pt x="17280" y="10862"/>
                  <a:pt x="18707" y="13375"/>
                  <a:pt x="18459" y="15949"/>
                </a:cubicBezTo>
                <a:cubicBezTo>
                  <a:pt x="18024" y="20510"/>
                  <a:pt x="13061" y="22898"/>
                  <a:pt x="9059" y="25101"/>
                </a:cubicBezTo>
                <a:cubicBezTo>
                  <a:pt x="5678" y="26931"/>
                  <a:pt x="2328" y="29475"/>
                  <a:pt x="1149" y="33135"/>
                </a:cubicBezTo>
                <a:cubicBezTo>
                  <a:pt x="1" y="36796"/>
                  <a:pt x="2141" y="41635"/>
                  <a:pt x="5988" y="41976"/>
                </a:cubicBezTo>
                <a:cubicBezTo>
                  <a:pt x="6148" y="41991"/>
                  <a:pt x="6306" y="41998"/>
                  <a:pt x="6462" y="41998"/>
                </a:cubicBezTo>
                <a:cubicBezTo>
                  <a:pt x="10057" y="41998"/>
                  <a:pt x="12630" y="38341"/>
                  <a:pt x="15574" y="36051"/>
                </a:cubicBezTo>
                <a:cubicBezTo>
                  <a:pt x="21902" y="31088"/>
                  <a:pt x="31333" y="32174"/>
                  <a:pt x="37971" y="27613"/>
                </a:cubicBezTo>
                <a:cubicBezTo>
                  <a:pt x="45851" y="22216"/>
                  <a:pt x="47247" y="8473"/>
                  <a:pt x="39181" y="2424"/>
                </a:cubicBezTo>
                <a:cubicBezTo>
                  <a:pt x="37094" y="847"/>
                  <a:pt x="33676" y="1"/>
                  <a:pt x="3015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3" name="Google Shape;683;p28"/>
          <p:cNvGrpSpPr/>
          <p:nvPr/>
        </p:nvGrpSpPr>
        <p:grpSpPr>
          <a:xfrm rot="4223129">
            <a:off x="290730" y="160717"/>
            <a:ext cx="870975" cy="904326"/>
            <a:chOff x="2934025" y="295500"/>
            <a:chExt cx="870950" cy="904300"/>
          </a:xfrm>
        </p:grpSpPr>
        <p:sp>
          <p:nvSpPr>
            <p:cNvPr id="684" name="Google Shape;684;p28"/>
            <p:cNvSpPr/>
            <p:nvPr/>
          </p:nvSpPr>
          <p:spPr>
            <a:xfrm>
              <a:off x="3504825" y="426575"/>
              <a:ext cx="117900" cy="135725"/>
            </a:xfrm>
            <a:custGeom>
              <a:avLst/>
              <a:gdLst/>
              <a:ahLst/>
              <a:cxnLst/>
              <a:rect l="l" t="t" r="r" b="b"/>
              <a:pathLst>
                <a:path w="4716" h="5429" fill="none" extrusionOk="0">
                  <a:moveTo>
                    <a:pt x="1210" y="310"/>
                  </a:moveTo>
                  <a:lnTo>
                    <a:pt x="4715" y="4622"/>
                  </a:lnTo>
                  <a:lnTo>
                    <a:pt x="3754" y="5429"/>
                  </a:lnTo>
                  <a:lnTo>
                    <a:pt x="217" y="1117"/>
                  </a:lnTo>
                  <a:cubicBezTo>
                    <a:pt x="0" y="838"/>
                    <a:pt x="62" y="435"/>
                    <a:pt x="310" y="217"/>
                  </a:cubicBezTo>
                  <a:lnTo>
                    <a:pt x="310" y="217"/>
                  </a:lnTo>
                  <a:cubicBezTo>
                    <a:pt x="590" y="0"/>
                    <a:pt x="993" y="62"/>
                    <a:pt x="1210" y="31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8"/>
            <p:cNvSpPr/>
            <p:nvPr/>
          </p:nvSpPr>
          <p:spPr>
            <a:xfrm>
              <a:off x="3551350" y="388575"/>
              <a:ext cx="117900" cy="135725"/>
            </a:xfrm>
            <a:custGeom>
              <a:avLst/>
              <a:gdLst/>
              <a:ahLst/>
              <a:cxnLst/>
              <a:rect l="l" t="t" r="r" b="b"/>
              <a:pathLst>
                <a:path w="4716" h="5429" fill="none" extrusionOk="0">
                  <a:moveTo>
                    <a:pt x="3723" y="5429"/>
                  </a:moveTo>
                  <a:lnTo>
                    <a:pt x="218" y="1117"/>
                  </a:lnTo>
                  <a:cubicBezTo>
                    <a:pt x="0" y="838"/>
                    <a:pt x="31" y="465"/>
                    <a:pt x="311" y="217"/>
                  </a:cubicBezTo>
                  <a:lnTo>
                    <a:pt x="311" y="217"/>
                  </a:lnTo>
                  <a:cubicBezTo>
                    <a:pt x="590" y="0"/>
                    <a:pt x="962" y="62"/>
                    <a:pt x="1179" y="310"/>
                  </a:cubicBezTo>
                  <a:lnTo>
                    <a:pt x="4716" y="4622"/>
                  </a:lnTo>
                  <a:lnTo>
                    <a:pt x="3723" y="5429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8"/>
            <p:cNvSpPr/>
            <p:nvPr/>
          </p:nvSpPr>
          <p:spPr>
            <a:xfrm>
              <a:off x="3458275" y="464575"/>
              <a:ext cx="117925" cy="135750"/>
            </a:xfrm>
            <a:custGeom>
              <a:avLst/>
              <a:gdLst/>
              <a:ahLst/>
              <a:cxnLst/>
              <a:rect l="l" t="t" r="r" b="b"/>
              <a:pathLst>
                <a:path w="4717" h="5430" fill="none" extrusionOk="0">
                  <a:moveTo>
                    <a:pt x="1211" y="310"/>
                  </a:moveTo>
                  <a:lnTo>
                    <a:pt x="4716" y="4622"/>
                  </a:lnTo>
                  <a:lnTo>
                    <a:pt x="3754" y="5429"/>
                  </a:lnTo>
                  <a:lnTo>
                    <a:pt x="218" y="1086"/>
                  </a:lnTo>
                  <a:cubicBezTo>
                    <a:pt x="1" y="838"/>
                    <a:pt x="63" y="435"/>
                    <a:pt x="311" y="217"/>
                  </a:cubicBezTo>
                  <a:lnTo>
                    <a:pt x="311" y="217"/>
                  </a:lnTo>
                  <a:cubicBezTo>
                    <a:pt x="590" y="0"/>
                    <a:pt x="994" y="31"/>
                    <a:pt x="1211" y="31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8"/>
            <p:cNvSpPr/>
            <p:nvPr/>
          </p:nvSpPr>
          <p:spPr>
            <a:xfrm>
              <a:off x="2934025" y="473875"/>
              <a:ext cx="870950" cy="725925"/>
            </a:xfrm>
            <a:custGeom>
              <a:avLst/>
              <a:gdLst/>
              <a:ahLst/>
              <a:cxnLst/>
              <a:rect l="l" t="t" r="r" b="b"/>
              <a:pathLst>
                <a:path w="34838" h="29037" fill="none" extrusionOk="0">
                  <a:moveTo>
                    <a:pt x="32635" y="280"/>
                  </a:moveTo>
                  <a:cubicBezTo>
                    <a:pt x="32976" y="1"/>
                    <a:pt x="33472" y="63"/>
                    <a:pt x="33752" y="404"/>
                  </a:cubicBezTo>
                  <a:lnTo>
                    <a:pt x="34558" y="1396"/>
                  </a:lnTo>
                  <a:cubicBezTo>
                    <a:pt x="34837" y="1738"/>
                    <a:pt x="34775" y="2234"/>
                    <a:pt x="34434" y="2513"/>
                  </a:cubicBezTo>
                  <a:lnTo>
                    <a:pt x="2513" y="28540"/>
                  </a:lnTo>
                  <a:cubicBezTo>
                    <a:pt x="1893" y="29037"/>
                    <a:pt x="993" y="28944"/>
                    <a:pt x="497" y="28323"/>
                  </a:cubicBezTo>
                  <a:cubicBezTo>
                    <a:pt x="0" y="27703"/>
                    <a:pt x="93" y="26803"/>
                    <a:pt x="683" y="26307"/>
                  </a:cubicBezTo>
                  <a:lnTo>
                    <a:pt x="32635" y="280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8"/>
            <p:cNvSpPr/>
            <p:nvPr/>
          </p:nvSpPr>
          <p:spPr>
            <a:xfrm>
              <a:off x="3597875" y="349025"/>
              <a:ext cx="120225" cy="137275"/>
            </a:xfrm>
            <a:custGeom>
              <a:avLst/>
              <a:gdLst/>
              <a:ahLst/>
              <a:cxnLst/>
              <a:rect l="l" t="t" r="r" b="b"/>
              <a:pathLst>
                <a:path w="4809" h="5491" fill="none" extrusionOk="0">
                  <a:moveTo>
                    <a:pt x="4809" y="4622"/>
                  </a:moveTo>
                  <a:lnTo>
                    <a:pt x="3723" y="5491"/>
                  </a:lnTo>
                  <a:lnTo>
                    <a:pt x="218" y="1179"/>
                  </a:lnTo>
                  <a:cubicBezTo>
                    <a:pt x="1" y="900"/>
                    <a:pt x="32" y="527"/>
                    <a:pt x="311" y="310"/>
                  </a:cubicBezTo>
                  <a:lnTo>
                    <a:pt x="404" y="217"/>
                  </a:lnTo>
                  <a:cubicBezTo>
                    <a:pt x="683" y="0"/>
                    <a:pt x="1055" y="31"/>
                    <a:pt x="1304" y="31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8"/>
            <p:cNvSpPr/>
            <p:nvPr/>
          </p:nvSpPr>
          <p:spPr>
            <a:xfrm>
              <a:off x="3409425" y="503350"/>
              <a:ext cx="120225" cy="137300"/>
            </a:xfrm>
            <a:custGeom>
              <a:avLst/>
              <a:gdLst/>
              <a:ahLst/>
              <a:cxnLst/>
              <a:rect l="l" t="t" r="r" b="b"/>
              <a:pathLst>
                <a:path w="4809" h="5492" fill="none" extrusionOk="0">
                  <a:moveTo>
                    <a:pt x="342" y="249"/>
                  </a:moveTo>
                  <a:lnTo>
                    <a:pt x="342" y="249"/>
                  </a:lnTo>
                  <a:cubicBezTo>
                    <a:pt x="652" y="0"/>
                    <a:pt x="1117" y="31"/>
                    <a:pt x="1365" y="342"/>
                  </a:cubicBezTo>
                  <a:lnTo>
                    <a:pt x="4809" y="4592"/>
                  </a:lnTo>
                  <a:lnTo>
                    <a:pt x="3692" y="5491"/>
                  </a:lnTo>
                  <a:lnTo>
                    <a:pt x="249" y="1241"/>
                  </a:lnTo>
                  <a:cubicBezTo>
                    <a:pt x="0" y="931"/>
                    <a:pt x="31" y="497"/>
                    <a:pt x="342" y="249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8"/>
            <p:cNvSpPr/>
            <p:nvPr/>
          </p:nvSpPr>
          <p:spPr>
            <a:xfrm>
              <a:off x="3377625" y="295500"/>
              <a:ext cx="262925" cy="214850"/>
            </a:xfrm>
            <a:custGeom>
              <a:avLst/>
              <a:gdLst/>
              <a:ahLst/>
              <a:cxnLst/>
              <a:rect l="l" t="t" r="r" b="b"/>
              <a:pathLst>
                <a:path w="10517" h="8594" fill="none" extrusionOk="0">
                  <a:moveTo>
                    <a:pt x="8562" y="621"/>
                  </a:moveTo>
                  <a:cubicBezTo>
                    <a:pt x="7911" y="1117"/>
                    <a:pt x="6143" y="528"/>
                    <a:pt x="5243" y="838"/>
                  </a:cubicBezTo>
                  <a:cubicBezTo>
                    <a:pt x="4313" y="1179"/>
                    <a:pt x="3816" y="1862"/>
                    <a:pt x="3599" y="2761"/>
                  </a:cubicBezTo>
                  <a:cubicBezTo>
                    <a:pt x="3351" y="3847"/>
                    <a:pt x="3320" y="4157"/>
                    <a:pt x="2234" y="4623"/>
                  </a:cubicBezTo>
                  <a:cubicBezTo>
                    <a:pt x="1769" y="4809"/>
                    <a:pt x="1272" y="4933"/>
                    <a:pt x="869" y="5243"/>
                  </a:cubicBezTo>
                  <a:cubicBezTo>
                    <a:pt x="94" y="5802"/>
                    <a:pt x="32" y="6639"/>
                    <a:pt x="1" y="7570"/>
                  </a:cubicBezTo>
                  <a:cubicBezTo>
                    <a:pt x="1" y="8594"/>
                    <a:pt x="1583" y="8594"/>
                    <a:pt x="1614" y="7570"/>
                  </a:cubicBezTo>
                  <a:cubicBezTo>
                    <a:pt x="1614" y="6081"/>
                    <a:pt x="2948" y="6267"/>
                    <a:pt x="3940" y="5584"/>
                  </a:cubicBezTo>
                  <a:cubicBezTo>
                    <a:pt x="4344" y="5305"/>
                    <a:pt x="4623" y="4995"/>
                    <a:pt x="4809" y="4623"/>
                  </a:cubicBezTo>
                  <a:cubicBezTo>
                    <a:pt x="4964" y="4592"/>
                    <a:pt x="5088" y="4530"/>
                    <a:pt x="5181" y="4406"/>
                  </a:cubicBezTo>
                  <a:cubicBezTo>
                    <a:pt x="5864" y="3537"/>
                    <a:pt x="7073" y="3413"/>
                    <a:pt x="7849" y="2637"/>
                  </a:cubicBezTo>
                  <a:cubicBezTo>
                    <a:pt x="7942" y="2513"/>
                    <a:pt x="8004" y="2420"/>
                    <a:pt x="8035" y="2296"/>
                  </a:cubicBezTo>
                  <a:cubicBezTo>
                    <a:pt x="8656" y="2296"/>
                    <a:pt x="9152" y="2172"/>
                    <a:pt x="9710" y="1738"/>
                  </a:cubicBezTo>
                  <a:cubicBezTo>
                    <a:pt x="10517" y="1117"/>
                    <a:pt x="9369" y="1"/>
                    <a:pt x="8562" y="62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1" name="Google Shape;691;p28"/>
          <p:cNvSpPr/>
          <p:nvPr/>
        </p:nvSpPr>
        <p:spPr>
          <a:xfrm rot="10468414">
            <a:off x="7875266" y="591620"/>
            <a:ext cx="1008172" cy="518498"/>
          </a:xfrm>
          <a:custGeom>
            <a:avLst/>
            <a:gdLst/>
            <a:ahLst/>
            <a:cxnLst/>
            <a:rect l="l" t="t" r="r" b="b"/>
            <a:pathLst>
              <a:path w="40329" h="20741" extrusionOk="0">
                <a:moveTo>
                  <a:pt x="6651" y="1"/>
                </a:moveTo>
                <a:cubicBezTo>
                  <a:pt x="5188" y="1"/>
                  <a:pt x="4082" y="475"/>
                  <a:pt x="2854" y="2003"/>
                </a:cubicBezTo>
                <a:cubicBezTo>
                  <a:pt x="311" y="5198"/>
                  <a:pt x="62" y="10410"/>
                  <a:pt x="31" y="14319"/>
                </a:cubicBezTo>
                <a:cubicBezTo>
                  <a:pt x="0" y="16676"/>
                  <a:pt x="559" y="19437"/>
                  <a:pt x="2699" y="20399"/>
                </a:cubicBezTo>
                <a:cubicBezTo>
                  <a:pt x="3220" y="20640"/>
                  <a:pt x="3753" y="20740"/>
                  <a:pt x="4293" y="20740"/>
                </a:cubicBezTo>
                <a:cubicBezTo>
                  <a:pt x="5973" y="20740"/>
                  <a:pt x="7718" y="19769"/>
                  <a:pt x="9338" y="19065"/>
                </a:cubicBezTo>
                <a:cubicBezTo>
                  <a:pt x="11853" y="17925"/>
                  <a:pt x="14601" y="17355"/>
                  <a:pt x="17346" y="17355"/>
                </a:cubicBezTo>
                <a:cubicBezTo>
                  <a:pt x="19308" y="17355"/>
                  <a:pt x="21268" y="17646"/>
                  <a:pt x="23142" y="18227"/>
                </a:cubicBezTo>
                <a:cubicBezTo>
                  <a:pt x="25398" y="18928"/>
                  <a:pt x="28458" y="20480"/>
                  <a:pt x="31165" y="20480"/>
                </a:cubicBezTo>
                <a:cubicBezTo>
                  <a:pt x="32292" y="20480"/>
                  <a:pt x="33358" y="20211"/>
                  <a:pt x="34279" y="19499"/>
                </a:cubicBezTo>
                <a:cubicBezTo>
                  <a:pt x="40328" y="14784"/>
                  <a:pt x="34930" y="1755"/>
                  <a:pt x="28416" y="514"/>
                </a:cubicBezTo>
                <a:cubicBezTo>
                  <a:pt x="27499" y="342"/>
                  <a:pt x="26576" y="276"/>
                  <a:pt x="25651" y="276"/>
                </a:cubicBezTo>
                <a:cubicBezTo>
                  <a:pt x="23571" y="276"/>
                  <a:pt x="21481" y="610"/>
                  <a:pt x="19420" y="824"/>
                </a:cubicBezTo>
                <a:cubicBezTo>
                  <a:pt x="18459" y="924"/>
                  <a:pt x="17526" y="966"/>
                  <a:pt x="16609" y="966"/>
                </a:cubicBezTo>
                <a:cubicBezTo>
                  <a:pt x="13797" y="966"/>
                  <a:pt x="11137" y="563"/>
                  <a:pt x="8283" y="142"/>
                </a:cubicBezTo>
                <a:cubicBezTo>
                  <a:pt x="7686" y="55"/>
                  <a:pt x="7148" y="1"/>
                  <a:pt x="66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2" name="Google Shape;692;p28"/>
          <p:cNvGrpSpPr/>
          <p:nvPr/>
        </p:nvGrpSpPr>
        <p:grpSpPr>
          <a:xfrm rot="7075087">
            <a:off x="8084104" y="448027"/>
            <a:ext cx="703436" cy="865508"/>
            <a:chOff x="4002700" y="246650"/>
            <a:chExt cx="703450" cy="865525"/>
          </a:xfrm>
        </p:grpSpPr>
        <p:sp>
          <p:nvSpPr>
            <p:cNvPr id="693" name="Google Shape;693;p28"/>
            <p:cNvSpPr/>
            <p:nvPr/>
          </p:nvSpPr>
          <p:spPr>
            <a:xfrm>
              <a:off x="4118250" y="500250"/>
              <a:ext cx="472325" cy="448275"/>
            </a:xfrm>
            <a:custGeom>
              <a:avLst/>
              <a:gdLst/>
              <a:ahLst/>
              <a:cxnLst/>
              <a:rect l="l" t="t" r="r" b="b"/>
              <a:pathLst>
                <a:path w="18893" h="17931" fill="none" extrusionOk="0">
                  <a:moveTo>
                    <a:pt x="6143" y="17931"/>
                  </a:moveTo>
                  <a:lnTo>
                    <a:pt x="1" y="7507"/>
                  </a:lnTo>
                  <a:lnTo>
                    <a:pt x="12751" y="0"/>
                  </a:lnTo>
                  <a:lnTo>
                    <a:pt x="18893" y="10423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8"/>
            <p:cNvSpPr/>
            <p:nvPr/>
          </p:nvSpPr>
          <p:spPr>
            <a:xfrm>
              <a:off x="4111275" y="356000"/>
              <a:ext cx="107825" cy="93075"/>
            </a:xfrm>
            <a:custGeom>
              <a:avLst/>
              <a:gdLst/>
              <a:ahLst/>
              <a:cxnLst/>
              <a:rect l="l" t="t" r="r" b="b"/>
              <a:pathLst>
                <a:path w="4313" h="3723" fill="none" extrusionOk="0">
                  <a:moveTo>
                    <a:pt x="1" y="1924"/>
                  </a:moveTo>
                  <a:lnTo>
                    <a:pt x="3258" y="0"/>
                  </a:lnTo>
                  <a:lnTo>
                    <a:pt x="4313" y="1800"/>
                  </a:lnTo>
                  <a:lnTo>
                    <a:pt x="1056" y="3723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8"/>
            <p:cNvSpPr/>
            <p:nvPr/>
          </p:nvSpPr>
          <p:spPr>
            <a:xfrm>
              <a:off x="4176425" y="598725"/>
              <a:ext cx="345150" cy="232700"/>
            </a:xfrm>
            <a:custGeom>
              <a:avLst/>
              <a:gdLst/>
              <a:ahLst/>
              <a:cxnLst/>
              <a:rect l="l" t="t" r="r" b="b"/>
              <a:pathLst>
                <a:path w="13806" h="9308" fill="none" extrusionOk="0">
                  <a:moveTo>
                    <a:pt x="1" y="7508"/>
                  </a:moveTo>
                  <a:lnTo>
                    <a:pt x="12750" y="1"/>
                  </a:lnTo>
                  <a:lnTo>
                    <a:pt x="13805" y="1800"/>
                  </a:lnTo>
                  <a:lnTo>
                    <a:pt x="1055" y="9307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8"/>
            <p:cNvSpPr/>
            <p:nvPr/>
          </p:nvSpPr>
          <p:spPr>
            <a:xfrm>
              <a:off x="4002700" y="337375"/>
              <a:ext cx="450625" cy="344375"/>
            </a:xfrm>
            <a:custGeom>
              <a:avLst/>
              <a:gdLst/>
              <a:ahLst/>
              <a:cxnLst/>
              <a:rect l="l" t="t" r="r" b="b"/>
              <a:pathLst>
                <a:path w="18025" h="13775" fill="none" extrusionOk="0">
                  <a:moveTo>
                    <a:pt x="373" y="10114"/>
                  </a:moveTo>
                  <a:cubicBezTo>
                    <a:pt x="1" y="9462"/>
                    <a:pt x="156" y="8656"/>
                    <a:pt x="714" y="8315"/>
                  </a:cubicBezTo>
                  <a:lnTo>
                    <a:pt x="14302" y="342"/>
                  </a:lnTo>
                  <a:cubicBezTo>
                    <a:pt x="14860" y="1"/>
                    <a:pt x="15667" y="249"/>
                    <a:pt x="16039" y="900"/>
                  </a:cubicBezTo>
                  <a:lnTo>
                    <a:pt x="17652" y="3661"/>
                  </a:lnTo>
                  <a:cubicBezTo>
                    <a:pt x="18024" y="4313"/>
                    <a:pt x="17869" y="5119"/>
                    <a:pt x="17311" y="5461"/>
                  </a:cubicBezTo>
                  <a:lnTo>
                    <a:pt x="3723" y="13433"/>
                  </a:lnTo>
                  <a:cubicBezTo>
                    <a:pt x="3165" y="13774"/>
                    <a:pt x="2358" y="13526"/>
                    <a:pt x="1986" y="1287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8"/>
            <p:cNvSpPr/>
            <p:nvPr/>
          </p:nvSpPr>
          <p:spPr>
            <a:xfrm>
              <a:off x="4255525" y="767800"/>
              <a:ext cx="450625" cy="344375"/>
            </a:xfrm>
            <a:custGeom>
              <a:avLst/>
              <a:gdLst/>
              <a:ahLst/>
              <a:cxnLst/>
              <a:rect l="l" t="t" r="r" b="b"/>
              <a:pathLst>
                <a:path w="18025" h="13775" fill="none" extrusionOk="0">
                  <a:moveTo>
                    <a:pt x="17652" y="3630"/>
                  </a:moveTo>
                  <a:cubicBezTo>
                    <a:pt x="18024" y="4282"/>
                    <a:pt x="17869" y="5088"/>
                    <a:pt x="17311" y="5429"/>
                  </a:cubicBezTo>
                  <a:lnTo>
                    <a:pt x="3723" y="13433"/>
                  </a:lnTo>
                  <a:cubicBezTo>
                    <a:pt x="3165" y="13774"/>
                    <a:pt x="2358" y="13495"/>
                    <a:pt x="1986" y="12844"/>
                  </a:cubicBezTo>
                  <a:lnTo>
                    <a:pt x="373" y="10114"/>
                  </a:lnTo>
                  <a:cubicBezTo>
                    <a:pt x="1" y="9462"/>
                    <a:pt x="156" y="8656"/>
                    <a:pt x="714" y="8314"/>
                  </a:cubicBezTo>
                  <a:lnTo>
                    <a:pt x="14302" y="311"/>
                  </a:lnTo>
                  <a:cubicBezTo>
                    <a:pt x="14860" y="1"/>
                    <a:pt x="15667" y="249"/>
                    <a:pt x="16039" y="9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8"/>
            <p:cNvSpPr/>
            <p:nvPr/>
          </p:nvSpPr>
          <p:spPr>
            <a:xfrm>
              <a:off x="4120600" y="259825"/>
              <a:ext cx="65925" cy="86100"/>
            </a:xfrm>
            <a:custGeom>
              <a:avLst/>
              <a:gdLst/>
              <a:ahLst/>
              <a:cxnLst/>
              <a:rect l="l" t="t" r="r" b="b"/>
              <a:pathLst>
                <a:path w="2637" h="3444" fill="none" extrusionOk="0">
                  <a:moveTo>
                    <a:pt x="0" y="559"/>
                  </a:moveTo>
                  <a:lnTo>
                    <a:pt x="1675" y="3444"/>
                  </a:lnTo>
                  <a:lnTo>
                    <a:pt x="2637" y="2886"/>
                  </a:lnTo>
                  <a:lnTo>
                    <a:pt x="931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8"/>
            <p:cNvSpPr/>
            <p:nvPr/>
          </p:nvSpPr>
          <p:spPr>
            <a:xfrm>
              <a:off x="4062425" y="293950"/>
              <a:ext cx="66725" cy="86100"/>
            </a:xfrm>
            <a:custGeom>
              <a:avLst/>
              <a:gdLst/>
              <a:ahLst/>
              <a:cxnLst/>
              <a:rect l="l" t="t" r="r" b="b"/>
              <a:pathLst>
                <a:path w="2669" h="3444" fill="none" extrusionOk="0">
                  <a:moveTo>
                    <a:pt x="0" y="559"/>
                  </a:moveTo>
                  <a:lnTo>
                    <a:pt x="1676" y="3444"/>
                  </a:lnTo>
                  <a:lnTo>
                    <a:pt x="2668" y="2886"/>
                  </a:lnTo>
                  <a:lnTo>
                    <a:pt x="962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8"/>
            <p:cNvSpPr/>
            <p:nvPr/>
          </p:nvSpPr>
          <p:spPr>
            <a:xfrm>
              <a:off x="4086475" y="273775"/>
              <a:ext cx="76025" cy="92325"/>
            </a:xfrm>
            <a:custGeom>
              <a:avLst/>
              <a:gdLst/>
              <a:ahLst/>
              <a:cxnLst/>
              <a:rect l="l" t="t" r="r" b="b"/>
              <a:pathLst>
                <a:path w="3041" h="3693" fill="none" extrusionOk="0">
                  <a:moveTo>
                    <a:pt x="0" y="808"/>
                  </a:moveTo>
                  <a:lnTo>
                    <a:pt x="1706" y="3693"/>
                  </a:lnTo>
                  <a:lnTo>
                    <a:pt x="3040" y="2886"/>
                  </a:lnTo>
                  <a:lnTo>
                    <a:pt x="1365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8"/>
            <p:cNvSpPr/>
            <p:nvPr/>
          </p:nvSpPr>
          <p:spPr>
            <a:xfrm>
              <a:off x="4143850" y="246650"/>
              <a:ext cx="64400" cy="85325"/>
            </a:xfrm>
            <a:custGeom>
              <a:avLst/>
              <a:gdLst/>
              <a:ahLst/>
              <a:cxnLst/>
              <a:rect l="l" t="t" r="r" b="b"/>
              <a:pathLst>
                <a:path w="2576" h="3413" fill="none" extrusionOk="0">
                  <a:moveTo>
                    <a:pt x="1" y="528"/>
                  </a:moveTo>
                  <a:lnTo>
                    <a:pt x="1707" y="3413"/>
                  </a:lnTo>
                  <a:lnTo>
                    <a:pt x="2482" y="2978"/>
                  </a:lnTo>
                  <a:lnTo>
                    <a:pt x="2575" y="2885"/>
                  </a:lnTo>
                  <a:lnTo>
                    <a:pt x="900" y="0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8"/>
            <p:cNvSpPr/>
            <p:nvPr/>
          </p:nvSpPr>
          <p:spPr>
            <a:xfrm>
              <a:off x="4036825" y="307900"/>
              <a:ext cx="67500" cy="86900"/>
            </a:xfrm>
            <a:custGeom>
              <a:avLst/>
              <a:gdLst/>
              <a:ahLst/>
              <a:cxnLst/>
              <a:rect l="l" t="t" r="r" b="b"/>
              <a:pathLst>
                <a:path w="2700" h="3476" fill="none" extrusionOk="0">
                  <a:moveTo>
                    <a:pt x="1" y="621"/>
                  </a:moveTo>
                  <a:lnTo>
                    <a:pt x="1707" y="3475"/>
                  </a:lnTo>
                  <a:lnTo>
                    <a:pt x="1831" y="3413"/>
                  </a:lnTo>
                  <a:lnTo>
                    <a:pt x="2700" y="2886"/>
                  </a:lnTo>
                  <a:lnTo>
                    <a:pt x="1024" y="1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10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3" name="Google Shape;703;p28"/>
          <p:cNvSpPr/>
          <p:nvPr/>
        </p:nvSpPr>
        <p:spPr>
          <a:xfrm>
            <a:off x="7117263" y="4518180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28"/>
          <p:cNvSpPr/>
          <p:nvPr/>
        </p:nvSpPr>
        <p:spPr>
          <a:xfrm>
            <a:off x="241925" y="1652650"/>
            <a:ext cx="138000" cy="1380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28"/>
          <p:cNvSpPr/>
          <p:nvPr/>
        </p:nvSpPr>
        <p:spPr>
          <a:xfrm>
            <a:off x="1755038" y="4704005"/>
            <a:ext cx="321900" cy="321900"/>
          </a:xfrm>
          <a:prstGeom prst="plus">
            <a:avLst>
              <a:gd name="adj" fmla="val 3358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chivo Black"/>
              <a:buNone/>
              <a:defRPr sz="2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chivo Black"/>
              <a:buNone/>
              <a:defRPr sz="2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chivo Black"/>
              <a:buNone/>
              <a:defRPr sz="2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chivo Black"/>
              <a:buNone/>
              <a:defRPr sz="2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chivo Black"/>
              <a:buNone/>
              <a:defRPr sz="2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chivo Black"/>
              <a:buNone/>
              <a:defRPr sz="2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chivo Black"/>
              <a:buNone/>
              <a:defRPr sz="2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chivo Black"/>
              <a:buNone/>
              <a:defRPr sz="2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chivo Black"/>
              <a:buNone/>
              <a:defRPr sz="2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8" r:id="rId3"/>
    <p:sldLayoutId id="2147483659" r:id="rId4"/>
    <p:sldLayoutId id="2147483663" r:id="rId5"/>
    <p:sldLayoutId id="2147483668" r:id="rId6"/>
    <p:sldLayoutId id="2147483671" r:id="rId7"/>
    <p:sldLayoutId id="2147483672" r:id="rId8"/>
    <p:sldLayoutId id="2147483673" r:id="rId9"/>
    <p:sldLayoutId id="2147483674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3"/>
          <p:cNvSpPr txBox="1">
            <a:spLocks noGrp="1"/>
          </p:cNvSpPr>
          <p:nvPr>
            <p:ph type="ctrTitle"/>
          </p:nvPr>
        </p:nvSpPr>
        <p:spPr>
          <a:xfrm>
            <a:off x="1284213" y="1226413"/>
            <a:ext cx="6575700" cy="243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ROOT CANAL DENTIST BREAKTHROUGH</a:t>
            </a:r>
            <a:endParaRPr/>
          </a:p>
        </p:txBody>
      </p:sp>
      <p:sp>
        <p:nvSpPr>
          <p:cNvPr id="719" name="Google Shape;719;p33"/>
          <p:cNvSpPr txBox="1">
            <a:spLocks noGrp="1"/>
          </p:cNvSpPr>
          <p:nvPr>
            <p:ph type="subTitle" idx="1"/>
          </p:nvPr>
        </p:nvSpPr>
        <p:spPr>
          <a:xfrm>
            <a:off x="1284087" y="3477499"/>
            <a:ext cx="6575700" cy="5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your presentation begins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38"/>
          <p:cNvSpPr/>
          <p:nvPr/>
        </p:nvSpPr>
        <p:spPr>
          <a:xfrm rot="10800000">
            <a:off x="4845100" y="1253817"/>
            <a:ext cx="3630351" cy="2827666"/>
          </a:xfrm>
          <a:custGeom>
            <a:avLst/>
            <a:gdLst/>
            <a:ahLst/>
            <a:cxnLst/>
            <a:rect l="l" t="t" r="r" b="b"/>
            <a:pathLst>
              <a:path w="27083" h="22650" extrusionOk="0">
                <a:moveTo>
                  <a:pt x="13901" y="1"/>
                </a:moveTo>
                <a:cubicBezTo>
                  <a:pt x="11982" y="1"/>
                  <a:pt x="10040" y="788"/>
                  <a:pt x="8283" y="2704"/>
                </a:cubicBezTo>
                <a:cubicBezTo>
                  <a:pt x="6515" y="4690"/>
                  <a:pt x="6515" y="7668"/>
                  <a:pt x="4778" y="9715"/>
                </a:cubicBezTo>
                <a:cubicBezTo>
                  <a:pt x="3351" y="11328"/>
                  <a:pt x="776" y="12135"/>
                  <a:pt x="311" y="14492"/>
                </a:cubicBezTo>
                <a:cubicBezTo>
                  <a:pt x="1" y="15826"/>
                  <a:pt x="683" y="17253"/>
                  <a:pt x="1707" y="18215"/>
                </a:cubicBezTo>
                <a:cubicBezTo>
                  <a:pt x="2699" y="19177"/>
                  <a:pt x="4033" y="19735"/>
                  <a:pt x="5336" y="20169"/>
                </a:cubicBezTo>
                <a:cubicBezTo>
                  <a:pt x="8558" y="21309"/>
                  <a:pt x="13405" y="22650"/>
                  <a:pt x="17624" y="22650"/>
                </a:cubicBezTo>
                <a:cubicBezTo>
                  <a:pt x="19378" y="22650"/>
                  <a:pt x="21023" y="22418"/>
                  <a:pt x="22398" y="21844"/>
                </a:cubicBezTo>
                <a:cubicBezTo>
                  <a:pt x="27082" y="19859"/>
                  <a:pt x="25748" y="13252"/>
                  <a:pt x="24632" y="9405"/>
                </a:cubicBezTo>
                <a:cubicBezTo>
                  <a:pt x="23347" y="4908"/>
                  <a:pt x="18693" y="1"/>
                  <a:pt x="1390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38"/>
          <p:cNvSpPr/>
          <p:nvPr/>
        </p:nvSpPr>
        <p:spPr>
          <a:xfrm>
            <a:off x="1005312" y="1108092"/>
            <a:ext cx="3315047" cy="2776729"/>
          </a:xfrm>
          <a:custGeom>
            <a:avLst/>
            <a:gdLst/>
            <a:ahLst/>
            <a:cxnLst/>
            <a:rect l="l" t="t" r="r" b="b"/>
            <a:pathLst>
              <a:path w="26431" h="22543" extrusionOk="0">
                <a:moveTo>
                  <a:pt x="9799" y="0"/>
                </a:moveTo>
                <a:cubicBezTo>
                  <a:pt x="8524" y="0"/>
                  <a:pt x="7226" y="164"/>
                  <a:pt x="5926" y="509"/>
                </a:cubicBezTo>
                <a:cubicBezTo>
                  <a:pt x="3382" y="1192"/>
                  <a:pt x="1086" y="3146"/>
                  <a:pt x="621" y="5721"/>
                </a:cubicBezTo>
                <a:cubicBezTo>
                  <a:pt x="1" y="8916"/>
                  <a:pt x="2234" y="12018"/>
                  <a:pt x="2141" y="15276"/>
                </a:cubicBezTo>
                <a:cubicBezTo>
                  <a:pt x="2110" y="16765"/>
                  <a:pt x="1583" y="18254"/>
                  <a:pt x="2048" y="19681"/>
                </a:cubicBezTo>
                <a:cubicBezTo>
                  <a:pt x="2643" y="21673"/>
                  <a:pt x="4878" y="22543"/>
                  <a:pt x="7043" y="22543"/>
                </a:cubicBezTo>
                <a:cubicBezTo>
                  <a:pt x="7474" y="22543"/>
                  <a:pt x="7902" y="22508"/>
                  <a:pt x="8314" y="22441"/>
                </a:cubicBezTo>
                <a:cubicBezTo>
                  <a:pt x="10765" y="22038"/>
                  <a:pt x="13092" y="20859"/>
                  <a:pt x="15604" y="20797"/>
                </a:cubicBezTo>
                <a:cubicBezTo>
                  <a:pt x="15673" y="20796"/>
                  <a:pt x="15742" y="20795"/>
                  <a:pt x="15810" y="20795"/>
                </a:cubicBezTo>
                <a:cubicBezTo>
                  <a:pt x="17468" y="20795"/>
                  <a:pt x="19203" y="21244"/>
                  <a:pt x="20841" y="21244"/>
                </a:cubicBezTo>
                <a:cubicBezTo>
                  <a:pt x="21752" y="21244"/>
                  <a:pt x="22632" y="21105"/>
                  <a:pt x="23453" y="20673"/>
                </a:cubicBezTo>
                <a:cubicBezTo>
                  <a:pt x="26121" y="19246"/>
                  <a:pt x="26431" y="15493"/>
                  <a:pt x="25624" y="12577"/>
                </a:cubicBezTo>
                <a:cubicBezTo>
                  <a:pt x="23670" y="5366"/>
                  <a:pt x="17106" y="0"/>
                  <a:pt x="97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38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 smtClean="0"/>
              <a:t>Пользователь и его проблема</a:t>
            </a:r>
            <a:endParaRPr b="1" dirty="0" smtClean="0">
              <a:latin typeface="Archivo Black" panose="020B060402020202020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6" name="Google Shape;796;p38"/>
          <p:cNvSpPr txBox="1">
            <a:spLocks noGrp="1"/>
          </p:cNvSpPr>
          <p:nvPr>
            <p:ph type="subTitle" idx="2"/>
          </p:nvPr>
        </p:nvSpPr>
        <p:spPr>
          <a:xfrm>
            <a:off x="937075" y="1645037"/>
            <a:ext cx="2953327" cy="20634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Aft>
                <a:spcPts val="1200"/>
              </a:spcAft>
            </a:pPr>
            <a:r>
              <a:rPr lang="ru-RU" sz="2000" b="1" dirty="0" smtClean="0">
                <a:solidFill>
                  <a:schemeClr val="accent6"/>
                </a:solidFill>
                <a:latin typeface="Karla ExtraBold"/>
                <a:ea typeface="Karla ExtraBold"/>
                <a:cs typeface="Karla ExtraBold"/>
                <a:sym typeface="Karla ExtraBold"/>
              </a:rPr>
              <a:t>  Ветеринарным врачам</a:t>
            </a:r>
          </a:p>
          <a:p>
            <a:pPr marL="285750" indent="-285750">
              <a:spcAft>
                <a:spcPts val="1200"/>
              </a:spcAft>
            </a:pPr>
            <a:r>
              <a:rPr lang="ru-RU" sz="2000" dirty="0" smtClean="0">
                <a:solidFill>
                  <a:schemeClr val="tx1"/>
                </a:solidFill>
              </a:rPr>
              <a:t>Требуются приспособления </a:t>
            </a:r>
            <a:r>
              <a:rPr lang="ru-RU" sz="2000" dirty="0">
                <a:solidFill>
                  <a:schemeClr val="tx1"/>
                </a:solidFill>
              </a:rPr>
              <a:t>для фиксации головы пациентов.</a:t>
            </a:r>
          </a:p>
        </p:txBody>
      </p:sp>
      <p:sp>
        <p:nvSpPr>
          <p:cNvPr id="799" name="Google Shape;799;p38"/>
          <p:cNvSpPr txBox="1">
            <a:spLocks noGrp="1"/>
          </p:cNvSpPr>
          <p:nvPr>
            <p:ph type="subTitle" idx="4"/>
          </p:nvPr>
        </p:nvSpPr>
        <p:spPr>
          <a:xfrm>
            <a:off x="4908728" y="1581433"/>
            <a:ext cx="3053181" cy="19109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Aft>
                <a:spcPts val="1200"/>
              </a:spcAft>
            </a:pPr>
            <a:r>
              <a:rPr lang="ru-RU" sz="2000" b="1" dirty="0">
                <a:solidFill>
                  <a:schemeClr val="accent6"/>
                </a:solidFill>
                <a:latin typeface="Karla ExtraBold"/>
                <a:ea typeface="Karla ExtraBold"/>
                <a:cs typeface="Karla ExtraBold"/>
                <a:sym typeface="Karla ExtraBold"/>
              </a:rPr>
              <a:t>Владельцам ветеринарных </a:t>
            </a:r>
            <a:r>
              <a:rPr lang="ru-RU" sz="2000" b="1" dirty="0" smtClean="0">
                <a:solidFill>
                  <a:schemeClr val="accent6"/>
                </a:solidFill>
                <a:latin typeface="Karla ExtraBold"/>
                <a:ea typeface="Karla ExtraBold"/>
                <a:cs typeface="Karla ExtraBold"/>
                <a:sym typeface="Karla ExtraBold"/>
              </a:rPr>
              <a:t>клиник </a:t>
            </a:r>
          </a:p>
          <a:p>
            <a:pPr marL="285750" indent="-285750">
              <a:spcAft>
                <a:spcPts val="1200"/>
              </a:spcAft>
            </a:pPr>
            <a:r>
              <a:rPr lang="ru-RU" sz="2000" dirty="0" smtClean="0">
                <a:solidFill>
                  <a:schemeClr val="tx1"/>
                </a:solidFill>
              </a:rPr>
              <a:t>Требуется сокращение затрат на свои услуги</a:t>
            </a:r>
          </a:p>
        </p:txBody>
      </p:sp>
      <p:grpSp>
        <p:nvGrpSpPr>
          <p:cNvPr id="14" name="Google Shape;1229;p55">
            <a:extLst>
              <a:ext uri="{FF2B5EF4-FFF2-40B4-BE49-F238E27FC236}">
                <a16:creationId xmlns:a16="http://schemas.microsoft.com/office/drawing/2014/main" id="{B0E2E653-A508-4C2F-B405-83DDD9D2F87B}"/>
              </a:ext>
            </a:extLst>
          </p:cNvPr>
          <p:cNvGrpSpPr>
            <a:grpSpLocks noChangeAspect="1"/>
          </p:cNvGrpSpPr>
          <p:nvPr/>
        </p:nvGrpSpPr>
        <p:grpSpPr>
          <a:xfrm>
            <a:off x="576579" y="2031750"/>
            <a:ext cx="801630" cy="1080000"/>
            <a:chOff x="7032840" y="2008168"/>
            <a:chExt cx="445900" cy="600741"/>
          </a:xfrm>
        </p:grpSpPr>
        <p:sp>
          <p:nvSpPr>
            <p:cNvPr id="15" name="Google Shape;1230;p55">
              <a:extLst>
                <a:ext uri="{FF2B5EF4-FFF2-40B4-BE49-F238E27FC236}">
                  <a16:creationId xmlns:a16="http://schemas.microsoft.com/office/drawing/2014/main" id="{D033EE7F-8312-4149-AE11-ECE6421D182F}"/>
                </a:ext>
              </a:extLst>
            </p:cNvPr>
            <p:cNvSpPr/>
            <p:nvPr/>
          </p:nvSpPr>
          <p:spPr>
            <a:xfrm>
              <a:off x="7032840" y="2424448"/>
              <a:ext cx="445900" cy="184461"/>
            </a:xfrm>
            <a:custGeom>
              <a:avLst/>
              <a:gdLst/>
              <a:ahLst/>
              <a:cxnLst/>
              <a:rect l="l" t="t" r="r" b="b"/>
              <a:pathLst>
                <a:path w="10056" h="4160" extrusionOk="0">
                  <a:moveTo>
                    <a:pt x="3129" y="0"/>
                  </a:moveTo>
                  <a:lnTo>
                    <a:pt x="878" y="792"/>
                  </a:lnTo>
                  <a:cubicBezTo>
                    <a:pt x="353" y="983"/>
                    <a:pt x="0" y="1469"/>
                    <a:pt x="0" y="2032"/>
                  </a:cubicBezTo>
                  <a:lnTo>
                    <a:pt x="0" y="3501"/>
                  </a:lnTo>
                  <a:cubicBezTo>
                    <a:pt x="0" y="3864"/>
                    <a:pt x="296" y="4160"/>
                    <a:pt x="658" y="4160"/>
                  </a:cubicBezTo>
                  <a:lnTo>
                    <a:pt x="9407" y="4160"/>
                  </a:lnTo>
                  <a:cubicBezTo>
                    <a:pt x="9759" y="4160"/>
                    <a:pt x="10055" y="3864"/>
                    <a:pt x="10055" y="3501"/>
                  </a:cubicBezTo>
                  <a:lnTo>
                    <a:pt x="10055" y="2032"/>
                  </a:lnTo>
                  <a:cubicBezTo>
                    <a:pt x="10055" y="1469"/>
                    <a:pt x="9702" y="973"/>
                    <a:pt x="9178" y="792"/>
                  </a:cubicBezTo>
                  <a:lnTo>
                    <a:pt x="6917" y="0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31;p55">
              <a:extLst>
                <a:ext uri="{FF2B5EF4-FFF2-40B4-BE49-F238E27FC236}">
                  <a16:creationId xmlns:a16="http://schemas.microsoft.com/office/drawing/2014/main" id="{22C08C16-B645-4CDC-A02F-41028F750D5C}"/>
                </a:ext>
              </a:extLst>
            </p:cNvPr>
            <p:cNvSpPr/>
            <p:nvPr/>
          </p:nvSpPr>
          <p:spPr>
            <a:xfrm>
              <a:off x="7207547" y="2424847"/>
              <a:ext cx="96887" cy="184062"/>
            </a:xfrm>
            <a:custGeom>
              <a:avLst/>
              <a:gdLst/>
              <a:ahLst/>
              <a:cxnLst/>
              <a:rect l="l" t="t" r="r" b="b"/>
              <a:pathLst>
                <a:path w="2185" h="4151" extrusionOk="0">
                  <a:moveTo>
                    <a:pt x="0" y="1"/>
                  </a:moveTo>
                  <a:lnTo>
                    <a:pt x="0" y="4151"/>
                  </a:lnTo>
                  <a:lnTo>
                    <a:pt x="2185" y="4151"/>
                  </a:lnTo>
                  <a:lnTo>
                    <a:pt x="2185" y="1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32;p55">
              <a:extLst>
                <a:ext uri="{FF2B5EF4-FFF2-40B4-BE49-F238E27FC236}">
                  <a16:creationId xmlns:a16="http://schemas.microsoft.com/office/drawing/2014/main" id="{2EF612D5-E244-457F-BF49-215FA9B13653}"/>
                </a:ext>
              </a:extLst>
            </p:cNvPr>
            <p:cNvSpPr/>
            <p:nvPr/>
          </p:nvSpPr>
          <p:spPr>
            <a:xfrm>
              <a:off x="7207547" y="2424847"/>
              <a:ext cx="96887" cy="58309"/>
            </a:xfrm>
            <a:custGeom>
              <a:avLst/>
              <a:gdLst/>
              <a:ahLst/>
              <a:cxnLst/>
              <a:rect l="l" t="t" r="r" b="b"/>
              <a:pathLst>
                <a:path w="2185" h="1315" extrusionOk="0">
                  <a:moveTo>
                    <a:pt x="0" y="1"/>
                  </a:moveTo>
                  <a:lnTo>
                    <a:pt x="0" y="936"/>
                  </a:lnTo>
                  <a:cubicBezTo>
                    <a:pt x="315" y="1189"/>
                    <a:pt x="701" y="1315"/>
                    <a:pt x="1089" y="1315"/>
                  </a:cubicBezTo>
                  <a:cubicBezTo>
                    <a:pt x="1476" y="1315"/>
                    <a:pt x="1865" y="1189"/>
                    <a:pt x="2185" y="936"/>
                  </a:cubicBezTo>
                  <a:lnTo>
                    <a:pt x="2185" y="1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33;p55">
              <a:extLst>
                <a:ext uri="{FF2B5EF4-FFF2-40B4-BE49-F238E27FC236}">
                  <a16:creationId xmlns:a16="http://schemas.microsoft.com/office/drawing/2014/main" id="{2E89917D-FE81-4047-B024-7D9846971E38}"/>
                </a:ext>
              </a:extLst>
            </p:cNvPr>
            <p:cNvSpPr/>
            <p:nvPr/>
          </p:nvSpPr>
          <p:spPr>
            <a:xfrm>
              <a:off x="7077670" y="2008213"/>
              <a:ext cx="356197" cy="353669"/>
            </a:xfrm>
            <a:custGeom>
              <a:avLst/>
              <a:gdLst/>
              <a:ahLst/>
              <a:cxnLst/>
              <a:rect l="l" t="t" r="r" b="b"/>
              <a:pathLst>
                <a:path w="8033" h="7976" extrusionOk="0">
                  <a:moveTo>
                    <a:pt x="4017" y="0"/>
                  </a:moveTo>
                  <a:cubicBezTo>
                    <a:pt x="1966" y="0"/>
                    <a:pt x="306" y="1670"/>
                    <a:pt x="306" y="3721"/>
                  </a:cubicBezTo>
                  <a:lnTo>
                    <a:pt x="306" y="5466"/>
                  </a:lnTo>
                  <a:cubicBezTo>
                    <a:pt x="315" y="5924"/>
                    <a:pt x="239" y="6382"/>
                    <a:pt x="86" y="6821"/>
                  </a:cubicBezTo>
                  <a:cubicBezTo>
                    <a:pt x="0" y="7050"/>
                    <a:pt x="124" y="7308"/>
                    <a:pt x="353" y="7384"/>
                  </a:cubicBezTo>
                  <a:cubicBezTo>
                    <a:pt x="1117" y="7651"/>
                    <a:pt x="1908" y="7842"/>
                    <a:pt x="2710" y="7975"/>
                  </a:cubicBezTo>
                  <a:lnTo>
                    <a:pt x="5333" y="7975"/>
                  </a:lnTo>
                  <a:cubicBezTo>
                    <a:pt x="6125" y="7842"/>
                    <a:pt x="6917" y="7651"/>
                    <a:pt x="7680" y="7384"/>
                  </a:cubicBezTo>
                  <a:cubicBezTo>
                    <a:pt x="7919" y="7308"/>
                    <a:pt x="8033" y="7050"/>
                    <a:pt x="7947" y="6821"/>
                  </a:cubicBezTo>
                  <a:cubicBezTo>
                    <a:pt x="7795" y="6392"/>
                    <a:pt x="7718" y="5924"/>
                    <a:pt x="7728" y="5466"/>
                  </a:cubicBezTo>
                  <a:lnTo>
                    <a:pt x="7728" y="3721"/>
                  </a:lnTo>
                  <a:cubicBezTo>
                    <a:pt x="7728" y="1670"/>
                    <a:pt x="6068" y="0"/>
                    <a:pt x="4017" y="0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34;p55">
              <a:extLst>
                <a:ext uri="{FF2B5EF4-FFF2-40B4-BE49-F238E27FC236}">
                  <a16:creationId xmlns:a16="http://schemas.microsoft.com/office/drawing/2014/main" id="{1BDC17EF-D09A-40EA-9211-F1170ED1729A}"/>
                </a:ext>
              </a:extLst>
            </p:cNvPr>
            <p:cNvSpPr/>
            <p:nvPr/>
          </p:nvSpPr>
          <p:spPr>
            <a:xfrm>
              <a:off x="7197791" y="2337716"/>
              <a:ext cx="116397" cy="126108"/>
            </a:xfrm>
            <a:custGeom>
              <a:avLst/>
              <a:gdLst/>
              <a:ahLst/>
              <a:cxnLst/>
              <a:rect l="l" t="t" r="r" b="b"/>
              <a:pathLst>
                <a:path w="2625" h="2844" extrusionOk="0">
                  <a:moveTo>
                    <a:pt x="1" y="1"/>
                  </a:moveTo>
                  <a:lnTo>
                    <a:pt x="1" y="1527"/>
                  </a:lnTo>
                  <a:cubicBezTo>
                    <a:pt x="1" y="2252"/>
                    <a:pt x="583" y="2844"/>
                    <a:pt x="1308" y="2844"/>
                  </a:cubicBezTo>
                  <a:cubicBezTo>
                    <a:pt x="2033" y="2844"/>
                    <a:pt x="2615" y="2252"/>
                    <a:pt x="2624" y="1527"/>
                  </a:cubicBezTo>
                  <a:lnTo>
                    <a:pt x="2624" y="1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35;p55">
              <a:extLst>
                <a:ext uri="{FF2B5EF4-FFF2-40B4-BE49-F238E27FC236}">
                  <a16:creationId xmlns:a16="http://schemas.microsoft.com/office/drawing/2014/main" id="{83FA0872-0AAB-4128-8800-75887D0A5CE6}"/>
                </a:ext>
              </a:extLst>
            </p:cNvPr>
            <p:cNvSpPr/>
            <p:nvPr/>
          </p:nvSpPr>
          <p:spPr>
            <a:xfrm>
              <a:off x="7197791" y="2337716"/>
              <a:ext cx="116397" cy="48465"/>
            </a:xfrm>
            <a:custGeom>
              <a:avLst/>
              <a:gdLst/>
              <a:ahLst/>
              <a:cxnLst/>
              <a:rect l="l" t="t" r="r" b="b"/>
              <a:pathLst>
                <a:path w="2625" h="1093" extrusionOk="0">
                  <a:moveTo>
                    <a:pt x="1" y="1"/>
                  </a:moveTo>
                  <a:lnTo>
                    <a:pt x="1" y="821"/>
                  </a:lnTo>
                  <a:cubicBezTo>
                    <a:pt x="416" y="1002"/>
                    <a:pt x="862" y="1093"/>
                    <a:pt x="1309" y="1093"/>
                  </a:cubicBezTo>
                  <a:cubicBezTo>
                    <a:pt x="1756" y="1093"/>
                    <a:pt x="2204" y="1002"/>
                    <a:pt x="2624" y="821"/>
                  </a:cubicBezTo>
                  <a:lnTo>
                    <a:pt x="2624" y="1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36;p55">
              <a:extLst>
                <a:ext uri="{FF2B5EF4-FFF2-40B4-BE49-F238E27FC236}">
                  <a16:creationId xmlns:a16="http://schemas.microsoft.com/office/drawing/2014/main" id="{D282030D-5C5B-4873-8CB9-D28F20A8424A}"/>
                </a:ext>
              </a:extLst>
            </p:cNvPr>
            <p:cNvSpPr/>
            <p:nvPr/>
          </p:nvSpPr>
          <p:spPr>
            <a:xfrm>
              <a:off x="7129683" y="2095743"/>
              <a:ext cx="252171" cy="271194"/>
            </a:xfrm>
            <a:custGeom>
              <a:avLst/>
              <a:gdLst/>
              <a:ahLst/>
              <a:cxnLst/>
              <a:rect l="l" t="t" r="r" b="b"/>
              <a:pathLst>
                <a:path w="5687" h="6116" extrusionOk="0">
                  <a:moveTo>
                    <a:pt x="1" y="1"/>
                  </a:moveTo>
                  <a:lnTo>
                    <a:pt x="1" y="3273"/>
                  </a:lnTo>
                  <a:cubicBezTo>
                    <a:pt x="1" y="4838"/>
                    <a:pt x="1279" y="6116"/>
                    <a:pt x="2844" y="6116"/>
                  </a:cubicBezTo>
                  <a:cubicBezTo>
                    <a:pt x="4408" y="6116"/>
                    <a:pt x="5687" y="4838"/>
                    <a:pt x="5687" y="3273"/>
                  </a:cubicBezTo>
                  <a:lnTo>
                    <a:pt x="5687" y="1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37;p55">
              <a:extLst>
                <a:ext uri="{FF2B5EF4-FFF2-40B4-BE49-F238E27FC236}">
                  <a16:creationId xmlns:a16="http://schemas.microsoft.com/office/drawing/2014/main" id="{C80E6EA9-49E1-4A84-A32D-EA44ACA665B9}"/>
                </a:ext>
              </a:extLst>
            </p:cNvPr>
            <p:cNvSpPr/>
            <p:nvPr/>
          </p:nvSpPr>
          <p:spPr>
            <a:xfrm>
              <a:off x="7129328" y="2095743"/>
              <a:ext cx="252526" cy="271238"/>
            </a:xfrm>
            <a:custGeom>
              <a:avLst/>
              <a:gdLst/>
              <a:ahLst/>
              <a:cxnLst/>
              <a:rect l="l" t="t" r="r" b="b"/>
              <a:pathLst>
                <a:path w="5695" h="6117" extrusionOk="0">
                  <a:moveTo>
                    <a:pt x="9" y="1"/>
                  </a:moveTo>
                  <a:lnTo>
                    <a:pt x="9" y="3273"/>
                  </a:lnTo>
                  <a:cubicBezTo>
                    <a:pt x="0" y="4860"/>
                    <a:pt x="1293" y="6116"/>
                    <a:pt x="2825" y="6116"/>
                  </a:cubicBezTo>
                  <a:cubicBezTo>
                    <a:pt x="2978" y="6116"/>
                    <a:pt x="3134" y="6104"/>
                    <a:pt x="3291" y="6078"/>
                  </a:cubicBezTo>
                  <a:cubicBezTo>
                    <a:pt x="1907" y="5858"/>
                    <a:pt x="886" y="4675"/>
                    <a:pt x="886" y="3273"/>
                  </a:cubicBezTo>
                  <a:lnTo>
                    <a:pt x="886" y="2042"/>
                  </a:lnTo>
                  <a:cubicBezTo>
                    <a:pt x="886" y="1747"/>
                    <a:pt x="1039" y="1460"/>
                    <a:pt x="1297" y="1308"/>
                  </a:cubicBezTo>
                  <a:cubicBezTo>
                    <a:pt x="1487" y="1184"/>
                    <a:pt x="1678" y="1041"/>
                    <a:pt x="1860" y="898"/>
                  </a:cubicBezTo>
                  <a:cubicBezTo>
                    <a:pt x="1898" y="869"/>
                    <a:pt x="1945" y="859"/>
                    <a:pt x="1984" y="859"/>
                  </a:cubicBezTo>
                  <a:cubicBezTo>
                    <a:pt x="2031" y="859"/>
                    <a:pt x="2079" y="869"/>
                    <a:pt x="2117" y="898"/>
                  </a:cubicBezTo>
                  <a:cubicBezTo>
                    <a:pt x="2709" y="1336"/>
                    <a:pt x="3901" y="2071"/>
                    <a:pt x="5695" y="2472"/>
                  </a:cubicBezTo>
                  <a:lnTo>
                    <a:pt x="5695" y="1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" name="Google Shape;1238;p55">
              <a:extLst>
                <a:ext uri="{FF2B5EF4-FFF2-40B4-BE49-F238E27FC236}">
                  <a16:creationId xmlns:a16="http://schemas.microsoft.com/office/drawing/2014/main" id="{84DF5D6C-2C38-4B87-8BD2-639079D5A3FD}"/>
                </a:ext>
              </a:extLst>
            </p:cNvPr>
            <p:cNvSpPr/>
            <p:nvPr/>
          </p:nvSpPr>
          <p:spPr>
            <a:xfrm>
              <a:off x="7174955" y="2182919"/>
              <a:ext cx="45317" cy="19067"/>
            </a:xfrm>
            <a:custGeom>
              <a:avLst/>
              <a:gdLst/>
              <a:ahLst/>
              <a:cxnLst/>
              <a:rect l="l" t="t" r="r" b="b"/>
              <a:pathLst>
                <a:path w="1022" h="430" extrusionOk="0">
                  <a:moveTo>
                    <a:pt x="296" y="0"/>
                  </a:moveTo>
                  <a:cubicBezTo>
                    <a:pt x="1" y="0"/>
                    <a:pt x="1" y="429"/>
                    <a:pt x="296" y="429"/>
                  </a:cubicBezTo>
                  <a:lnTo>
                    <a:pt x="735" y="429"/>
                  </a:lnTo>
                  <a:cubicBezTo>
                    <a:pt x="1021" y="429"/>
                    <a:pt x="1021" y="0"/>
                    <a:pt x="735" y="0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39;p55">
              <a:extLst>
                <a:ext uri="{FF2B5EF4-FFF2-40B4-BE49-F238E27FC236}">
                  <a16:creationId xmlns:a16="http://schemas.microsoft.com/office/drawing/2014/main" id="{F9757E0A-0FED-43A8-B62A-B8BB52A6AA59}"/>
                </a:ext>
              </a:extLst>
            </p:cNvPr>
            <p:cNvSpPr/>
            <p:nvPr/>
          </p:nvSpPr>
          <p:spPr>
            <a:xfrm>
              <a:off x="7291308" y="2182919"/>
              <a:ext cx="45273" cy="19067"/>
            </a:xfrm>
            <a:custGeom>
              <a:avLst/>
              <a:gdLst/>
              <a:ahLst/>
              <a:cxnLst/>
              <a:rect l="l" t="t" r="r" b="b"/>
              <a:pathLst>
                <a:path w="1021" h="430" extrusionOk="0">
                  <a:moveTo>
                    <a:pt x="296" y="0"/>
                  </a:moveTo>
                  <a:cubicBezTo>
                    <a:pt x="0" y="0"/>
                    <a:pt x="0" y="429"/>
                    <a:pt x="296" y="429"/>
                  </a:cubicBezTo>
                  <a:lnTo>
                    <a:pt x="725" y="429"/>
                  </a:lnTo>
                  <a:cubicBezTo>
                    <a:pt x="1021" y="429"/>
                    <a:pt x="1021" y="0"/>
                    <a:pt x="725" y="0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40;p55">
              <a:extLst>
                <a:ext uri="{FF2B5EF4-FFF2-40B4-BE49-F238E27FC236}">
                  <a16:creationId xmlns:a16="http://schemas.microsoft.com/office/drawing/2014/main" id="{58A00E02-6068-4D53-904B-3421A0F91B97}"/>
                </a:ext>
              </a:extLst>
            </p:cNvPr>
            <p:cNvSpPr/>
            <p:nvPr/>
          </p:nvSpPr>
          <p:spPr>
            <a:xfrm>
              <a:off x="7368684" y="2521645"/>
              <a:ext cx="74494" cy="67931"/>
            </a:xfrm>
            <a:custGeom>
              <a:avLst/>
              <a:gdLst/>
              <a:ahLst/>
              <a:cxnLst/>
              <a:rect l="l" t="t" r="r" b="b"/>
              <a:pathLst>
                <a:path w="1680" h="1532" extrusionOk="0">
                  <a:moveTo>
                    <a:pt x="840" y="0"/>
                  </a:moveTo>
                  <a:cubicBezTo>
                    <a:pt x="731" y="0"/>
                    <a:pt x="621" y="74"/>
                    <a:pt x="621" y="222"/>
                  </a:cubicBezTo>
                  <a:lnTo>
                    <a:pt x="621" y="546"/>
                  </a:lnTo>
                  <a:lnTo>
                    <a:pt x="297" y="546"/>
                  </a:lnTo>
                  <a:cubicBezTo>
                    <a:pt x="1" y="546"/>
                    <a:pt x="1" y="985"/>
                    <a:pt x="297" y="985"/>
                  </a:cubicBezTo>
                  <a:lnTo>
                    <a:pt x="621" y="985"/>
                  </a:lnTo>
                  <a:lnTo>
                    <a:pt x="621" y="1309"/>
                  </a:lnTo>
                  <a:cubicBezTo>
                    <a:pt x="621" y="1457"/>
                    <a:pt x="731" y="1531"/>
                    <a:pt x="840" y="1531"/>
                  </a:cubicBezTo>
                  <a:cubicBezTo>
                    <a:pt x="950" y="1531"/>
                    <a:pt x="1060" y="1457"/>
                    <a:pt x="1060" y="1309"/>
                  </a:cubicBezTo>
                  <a:lnTo>
                    <a:pt x="1060" y="985"/>
                  </a:lnTo>
                  <a:lnTo>
                    <a:pt x="1384" y="985"/>
                  </a:lnTo>
                  <a:cubicBezTo>
                    <a:pt x="1680" y="985"/>
                    <a:pt x="1680" y="546"/>
                    <a:pt x="1384" y="546"/>
                  </a:cubicBezTo>
                  <a:lnTo>
                    <a:pt x="1060" y="546"/>
                  </a:lnTo>
                  <a:lnTo>
                    <a:pt x="1060" y="222"/>
                  </a:lnTo>
                  <a:cubicBezTo>
                    <a:pt x="1060" y="74"/>
                    <a:pt x="950" y="0"/>
                    <a:pt x="840" y="0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41;p55">
              <a:extLst>
                <a:ext uri="{FF2B5EF4-FFF2-40B4-BE49-F238E27FC236}">
                  <a16:creationId xmlns:a16="http://schemas.microsoft.com/office/drawing/2014/main" id="{B12FF58E-BEEA-4565-9044-108E93CF8258}"/>
                </a:ext>
              </a:extLst>
            </p:cNvPr>
            <p:cNvSpPr/>
            <p:nvPr/>
          </p:nvSpPr>
          <p:spPr>
            <a:xfrm>
              <a:off x="7081483" y="2550911"/>
              <a:ext cx="96887" cy="57999"/>
            </a:xfrm>
            <a:custGeom>
              <a:avLst/>
              <a:gdLst/>
              <a:ahLst/>
              <a:cxnLst/>
              <a:rect l="l" t="t" r="r" b="b"/>
              <a:pathLst>
                <a:path w="2185" h="1308" extrusionOk="0">
                  <a:moveTo>
                    <a:pt x="220" y="1"/>
                  </a:moveTo>
                  <a:cubicBezTo>
                    <a:pt x="96" y="1"/>
                    <a:pt x="0" y="96"/>
                    <a:pt x="0" y="211"/>
                  </a:cubicBezTo>
                  <a:lnTo>
                    <a:pt x="0" y="1088"/>
                  </a:lnTo>
                  <a:cubicBezTo>
                    <a:pt x="0" y="1212"/>
                    <a:pt x="96" y="1308"/>
                    <a:pt x="220" y="1308"/>
                  </a:cubicBezTo>
                  <a:lnTo>
                    <a:pt x="1965" y="1308"/>
                  </a:lnTo>
                  <a:cubicBezTo>
                    <a:pt x="2089" y="1308"/>
                    <a:pt x="2185" y="1212"/>
                    <a:pt x="2185" y="1088"/>
                  </a:cubicBezTo>
                  <a:lnTo>
                    <a:pt x="2185" y="211"/>
                  </a:lnTo>
                  <a:cubicBezTo>
                    <a:pt x="2185" y="96"/>
                    <a:pt x="2089" y="1"/>
                    <a:pt x="1965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42;p55">
              <a:extLst>
                <a:ext uri="{FF2B5EF4-FFF2-40B4-BE49-F238E27FC236}">
                  <a16:creationId xmlns:a16="http://schemas.microsoft.com/office/drawing/2014/main" id="{FA125267-B49F-4606-8EC1-C04128F044BF}"/>
                </a:ext>
              </a:extLst>
            </p:cNvPr>
            <p:cNvSpPr/>
            <p:nvPr/>
          </p:nvSpPr>
          <p:spPr>
            <a:xfrm>
              <a:off x="7120193" y="2521645"/>
              <a:ext cx="19289" cy="48377"/>
            </a:xfrm>
            <a:custGeom>
              <a:avLst/>
              <a:gdLst/>
              <a:ahLst/>
              <a:cxnLst/>
              <a:rect l="l" t="t" r="r" b="b"/>
              <a:pathLst>
                <a:path w="435" h="1091" extrusionOk="0">
                  <a:moveTo>
                    <a:pt x="216" y="0"/>
                  </a:moveTo>
                  <a:cubicBezTo>
                    <a:pt x="107" y="0"/>
                    <a:pt x="0" y="74"/>
                    <a:pt x="5" y="222"/>
                  </a:cubicBezTo>
                  <a:lnTo>
                    <a:pt x="5" y="871"/>
                  </a:lnTo>
                  <a:cubicBezTo>
                    <a:pt x="5" y="995"/>
                    <a:pt x="100" y="1090"/>
                    <a:pt x="215" y="1090"/>
                  </a:cubicBezTo>
                  <a:cubicBezTo>
                    <a:pt x="339" y="1090"/>
                    <a:pt x="434" y="995"/>
                    <a:pt x="434" y="871"/>
                  </a:cubicBezTo>
                  <a:lnTo>
                    <a:pt x="434" y="222"/>
                  </a:lnTo>
                  <a:cubicBezTo>
                    <a:pt x="434" y="74"/>
                    <a:pt x="324" y="0"/>
                    <a:pt x="216" y="0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43;p55">
              <a:extLst>
                <a:ext uri="{FF2B5EF4-FFF2-40B4-BE49-F238E27FC236}">
                  <a16:creationId xmlns:a16="http://schemas.microsoft.com/office/drawing/2014/main" id="{D6076A70-48DC-4AEB-9C48-315DEC6D4CC4}"/>
                </a:ext>
              </a:extLst>
            </p:cNvPr>
            <p:cNvSpPr/>
            <p:nvPr/>
          </p:nvSpPr>
          <p:spPr>
            <a:xfrm>
              <a:off x="7188081" y="2211874"/>
              <a:ext cx="19510" cy="29044"/>
            </a:xfrm>
            <a:custGeom>
              <a:avLst/>
              <a:gdLst/>
              <a:ahLst/>
              <a:cxnLst/>
              <a:rect l="l" t="t" r="r" b="b"/>
              <a:pathLst>
                <a:path w="440" h="655" extrusionOk="0">
                  <a:moveTo>
                    <a:pt x="220" y="1"/>
                  </a:moveTo>
                  <a:cubicBezTo>
                    <a:pt x="110" y="1"/>
                    <a:pt x="0" y="72"/>
                    <a:pt x="0" y="215"/>
                  </a:cubicBezTo>
                  <a:lnTo>
                    <a:pt x="0" y="435"/>
                  </a:lnTo>
                  <a:cubicBezTo>
                    <a:pt x="0" y="559"/>
                    <a:pt x="96" y="654"/>
                    <a:pt x="220" y="654"/>
                  </a:cubicBezTo>
                  <a:cubicBezTo>
                    <a:pt x="334" y="654"/>
                    <a:pt x="439" y="559"/>
                    <a:pt x="439" y="435"/>
                  </a:cubicBezTo>
                  <a:lnTo>
                    <a:pt x="439" y="215"/>
                  </a:lnTo>
                  <a:cubicBezTo>
                    <a:pt x="439" y="72"/>
                    <a:pt x="329" y="1"/>
                    <a:pt x="220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44;p55">
              <a:extLst>
                <a:ext uri="{FF2B5EF4-FFF2-40B4-BE49-F238E27FC236}">
                  <a16:creationId xmlns:a16="http://schemas.microsoft.com/office/drawing/2014/main" id="{60CDF9EC-530E-4848-ABCD-7B9E3A2628D8}"/>
                </a:ext>
              </a:extLst>
            </p:cNvPr>
            <p:cNvSpPr/>
            <p:nvPr/>
          </p:nvSpPr>
          <p:spPr>
            <a:xfrm>
              <a:off x="7304389" y="2211874"/>
              <a:ext cx="19111" cy="29044"/>
            </a:xfrm>
            <a:custGeom>
              <a:avLst/>
              <a:gdLst/>
              <a:ahLst/>
              <a:cxnLst/>
              <a:rect l="l" t="t" r="r" b="b"/>
              <a:pathLst>
                <a:path w="431" h="655" extrusionOk="0">
                  <a:moveTo>
                    <a:pt x="215" y="1"/>
                  </a:moveTo>
                  <a:cubicBezTo>
                    <a:pt x="108" y="1"/>
                    <a:pt x="1" y="72"/>
                    <a:pt x="1" y="215"/>
                  </a:cubicBezTo>
                  <a:lnTo>
                    <a:pt x="1" y="435"/>
                  </a:lnTo>
                  <a:cubicBezTo>
                    <a:pt x="1" y="559"/>
                    <a:pt x="96" y="654"/>
                    <a:pt x="220" y="654"/>
                  </a:cubicBezTo>
                  <a:cubicBezTo>
                    <a:pt x="335" y="654"/>
                    <a:pt x="430" y="559"/>
                    <a:pt x="430" y="435"/>
                  </a:cubicBezTo>
                  <a:lnTo>
                    <a:pt x="430" y="215"/>
                  </a:lnTo>
                  <a:cubicBezTo>
                    <a:pt x="430" y="72"/>
                    <a:pt x="323" y="1"/>
                    <a:pt x="215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45;p55">
              <a:extLst>
                <a:ext uri="{FF2B5EF4-FFF2-40B4-BE49-F238E27FC236}">
                  <a16:creationId xmlns:a16="http://schemas.microsoft.com/office/drawing/2014/main" id="{A939499E-1007-4F4C-B432-A040A5B1714D}"/>
                </a:ext>
              </a:extLst>
            </p:cNvPr>
            <p:cNvSpPr/>
            <p:nvPr/>
          </p:nvSpPr>
          <p:spPr>
            <a:xfrm>
              <a:off x="7212202" y="2274706"/>
              <a:ext cx="87176" cy="38755"/>
            </a:xfrm>
            <a:custGeom>
              <a:avLst/>
              <a:gdLst/>
              <a:ahLst/>
              <a:cxnLst/>
              <a:rect l="l" t="t" r="r" b="b"/>
              <a:pathLst>
                <a:path w="1966" h="874" extrusionOk="0">
                  <a:moveTo>
                    <a:pt x="229" y="0"/>
                  </a:moveTo>
                  <a:cubicBezTo>
                    <a:pt x="95" y="0"/>
                    <a:pt x="0" y="134"/>
                    <a:pt x="38" y="258"/>
                  </a:cubicBezTo>
                  <a:cubicBezTo>
                    <a:pt x="219" y="668"/>
                    <a:pt x="601" y="873"/>
                    <a:pt x="981" y="873"/>
                  </a:cubicBezTo>
                  <a:cubicBezTo>
                    <a:pt x="1362" y="873"/>
                    <a:pt x="1741" y="668"/>
                    <a:pt x="1918" y="258"/>
                  </a:cubicBezTo>
                  <a:cubicBezTo>
                    <a:pt x="1965" y="134"/>
                    <a:pt x="1870" y="0"/>
                    <a:pt x="1736" y="0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46;p55">
              <a:extLst>
                <a:ext uri="{FF2B5EF4-FFF2-40B4-BE49-F238E27FC236}">
                  <a16:creationId xmlns:a16="http://schemas.microsoft.com/office/drawing/2014/main" id="{7E44249C-B57E-4978-86A6-E0A9E065264D}"/>
                </a:ext>
              </a:extLst>
            </p:cNvPr>
            <p:cNvSpPr/>
            <p:nvPr/>
          </p:nvSpPr>
          <p:spPr>
            <a:xfrm>
              <a:off x="7091194" y="2008168"/>
              <a:ext cx="329148" cy="184506"/>
            </a:xfrm>
            <a:custGeom>
              <a:avLst/>
              <a:gdLst/>
              <a:ahLst/>
              <a:cxnLst/>
              <a:rect l="l" t="t" r="r" b="b"/>
              <a:pathLst>
                <a:path w="7423" h="4161" extrusionOk="0">
                  <a:moveTo>
                    <a:pt x="3711" y="0"/>
                  </a:moveTo>
                  <a:cubicBezTo>
                    <a:pt x="3689" y="0"/>
                    <a:pt x="3667" y="1"/>
                    <a:pt x="3645" y="1"/>
                  </a:cubicBezTo>
                  <a:cubicBezTo>
                    <a:pt x="1622" y="39"/>
                    <a:pt x="1" y="1690"/>
                    <a:pt x="1" y="3712"/>
                  </a:cubicBezTo>
                  <a:lnTo>
                    <a:pt x="1" y="3855"/>
                  </a:lnTo>
                  <a:cubicBezTo>
                    <a:pt x="468" y="3674"/>
                    <a:pt x="1594" y="3216"/>
                    <a:pt x="2452" y="2529"/>
                  </a:cubicBezTo>
                  <a:cubicBezTo>
                    <a:pt x="2568" y="2437"/>
                    <a:pt x="2709" y="2392"/>
                    <a:pt x="2850" y="2392"/>
                  </a:cubicBezTo>
                  <a:cubicBezTo>
                    <a:pt x="2988" y="2392"/>
                    <a:pt x="3127" y="2435"/>
                    <a:pt x="3244" y="2520"/>
                  </a:cubicBezTo>
                  <a:cubicBezTo>
                    <a:pt x="3874" y="2997"/>
                    <a:pt x="5267" y="3846"/>
                    <a:pt x="7423" y="4160"/>
                  </a:cubicBezTo>
                  <a:lnTo>
                    <a:pt x="7423" y="3817"/>
                  </a:lnTo>
                  <a:cubicBezTo>
                    <a:pt x="7423" y="1759"/>
                    <a:pt x="5760" y="0"/>
                    <a:pt x="3711" y="0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47;p55">
              <a:extLst>
                <a:ext uri="{FF2B5EF4-FFF2-40B4-BE49-F238E27FC236}">
                  <a16:creationId xmlns:a16="http://schemas.microsoft.com/office/drawing/2014/main" id="{23C429D5-9C1B-46CC-A8AA-0885A4AAEFD2}"/>
                </a:ext>
              </a:extLst>
            </p:cNvPr>
            <p:cNvSpPr/>
            <p:nvPr/>
          </p:nvSpPr>
          <p:spPr>
            <a:xfrm>
              <a:off x="7255746" y="2387644"/>
              <a:ext cx="111298" cy="221265"/>
            </a:xfrm>
            <a:custGeom>
              <a:avLst/>
              <a:gdLst/>
              <a:ahLst/>
              <a:cxnLst/>
              <a:rect l="l" t="t" r="r" b="b"/>
              <a:pathLst>
                <a:path w="2510" h="4990" extrusionOk="0">
                  <a:moveTo>
                    <a:pt x="1308" y="0"/>
                  </a:moveTo>
                  <a:lnTo>
                    <a:pt x="1" y="4990"/>
                  </a:lnTo>
                  <a:lnTo>
                    <a:pt x="1088" y="4990"/>
                  </a:lnTo>
                  <a:lnTo>
                    <a:pt x="2300" y="2366"/>
                  </a:lnTo>
                  <a:cubicBezTo>
                    <a:pt x="2367" y="2223"/>
                    <a:pt x="2348" y="2061"/>
                    <a:pt x="2271" y="1937"/>
                  </a:cubicBezTo>
                  <a:lnTo>
                    <a:pt x="1966" y="1489"/>
                  </a:lnTo>
                  <a:lnTo>
                    <a:pt x="2395" y="916"/>
                  </a:lnTo>
                  <a:cubicBezTo>
                    <a:pt x="2510" y="764"/>
                    <a:pt x="2452" y="544"/>
                    <a:pt x="2281" y="458"/>
                  </a:cubicBezTo>
                  <a:lnTo>
                    <a:pt x="1308" y="0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48;p55">
              <a:extLst>
                <a:ext uri="{FF2B5EF4-FFF2-40B4-BE49-F238E27FC236}">
                  <a16:creationId xmlns:a16="http://schemas.microsoft.com/office/drawing/2014/main" id="{BDA34D42-3254-48FF-9DC5-3481319D0BE2}"/>
                </a:ext>
              </a:extLst>
            </p:cNvPr>
            <p:cNvSpPr/>
            <p:nvPr/>
          </p:nvSpPr>
          <p:spPr>
            <a:xfrm>
              <a:off x="7144493" y="2387644"/>
              <a:ext cx="111298" cy="221265"/>
            </a:xfrm>
            <a:custGeom>
              <a:avLst/>
              <a:gdLst/>
              <a:ahLst/>
              <a:cxnLst/>
              <a:rect l="l" t="t" r="r" b="b"/>
              <a:pathLst>
                <a:path w="2510" h="4990" extrusionOk="0">
                  <a:moveTo>
                    <a:pt x="1203" y="0"/>
                  </a:moveTo>
                  <a:lnTo>
                    <a:pt x="230" y="458"/>
                  </a:lnTo>
                  <a:cubicBezTo>
                    <a:pt x="58" y="544"/>
                    <a:pt x="1" y="764"/>
                    <a:pt x="115" y="916"/>
                  </a:cubicBezTo>
                  <a:lnTo>
                    <a:pt x="544" y="1489"/>
                  </a:lnTo>
                  <a:lnTo>
                    <a:pt x="239" y="1937"/>
                  </a:lnTo>
                  <a:cubicBezTo>
                    <a:pt x="153" y="2071"/>
                    <a:pt x="144" y="2233"/>
                    <a:pt x="211" y="2366"/>
                  </a:cubicBezTo>
                  <a:lnTo>
                    <a:pt x="1422" y="4990"/>
                  </a:lnTo>
                  <a:lnTo>
                    <a:pt x="2510" y="4990"/>
                  </a:lnTo>
                  <a:lnTo>
                    <a:pt x="1203" y="0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49;p55">
              <a:extLst>
                <a:ext uri="{FF2B5EF4-FFF2-40B4-BE49-F238E27FC236}">
                  <a16:creationId xmlns:a16="http://schemas.microsoft.com/office/drawing/2014/main" id="{D2DDDD99-FA46-4D54-892A-FE12ABA6839C}"/>
                </a:ext>
              </a:extLst>
            </p:cNvPr>
            <p:cNvSpPr/>
            <p:nvPr/>
          </p:nvSpPr>
          <p:spPr>
            <a:xfrm>
              <a:off x="7200762" y="2008213"/>
              <a:ext cx="219580" cy="157369"/>
            </a:xfrm>
            <a:custGeom>
              <a:avLst/>
              <a:gdLst/>
              <a:ahLst/>
              <a:cxnLst/>
              <a:rect l="l" t="t" r="r" b="b"/>
              <a:pathLst>
                <a:path w="4952" h="3549" extrusionOk="0">
                  <a:moveTo>
                    <a:pt x="1248" y="1"/>
                  </a:moveTo>
                  <a:cubicBezTo>
                    <a:pt x="837" y="1"/>
                    <a:pt x="417" y="71"/>
                    <a:pt x="0" y="220"/>
                  </a:cubicBezTo>
                  <a:cubicBezTo>
                    <a:pt x="859" y="1336"/>
                    <a:pt x="2509" y="2986"/>
                    <a:pt x="4952" y="3549"/>
                  </a:cubicBezTo>
                  <a:cubicBezTo>
                    <a:pt x="4858" y="1501"/>
                    <a:pt x="3156" y="1"/>
                    <a:pt x="1248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50;p55">
              <a:extLst>
                <a:ext uri="{FF2B5EF4-FFF2-40B4-BE49-F238E27FC236}">
                  <a16:creationId xmlns:a16="http://schemas.microsoft.com/office/drawing/2014/main" id="{97C8FAB5-5F81-4E15-B774-0127A0E19F3A}"/>
                </a:ext>
              </a:extLst>
            </p:cNvPr>
            <p:cNvSpPr/>
            <p:nvPr/>
          </p:nvSpPr>
          <p:spPr>
            <a:xfrm>
              <a:off x="7081483" y="2579688"/>
              <a:ext cx="96887" cy="29221"/>
            </a:xfrm>
            <a:custGeom>
              <a:avLst/>
              <a:gdLst/>
              <a:ahLst/>
              <a:cxnLst/>
              <a:rect l="l" t="t" r="r" b="b"/>
              <a:pathLst>
                <a:path w="2185" h="659" extrusionOk="0">
                  <a:moveTo>
                    <a:pt x="0" y="0"/>
                  </a:moveTo>
                  <a:lnTo>
                    <a:pt x="0" y="439"/>
                  </a:lnTo>
                  <a:cubicBezTo>
                    <a:pt x="0" y="563"/>
                    <a:pt x="96" y="659"/>
                    <a:pt x="220" y="659"/>
                  </a:cubicBezTo>
                  <a:lnTo>
                    <a:pt x="1965" y="659"/>
                  </a:lnTo>
                  <a:cubicBezTo>
                    <a:pt x="2089" y="659"/>
                    <a:pt x="2185" y="563"/>
                    <a:pt x="2185" y="439"/>
                  </a:cubicBezTo>
                  <a:lnTo>
                    <a:pt x="2185" y="0"/>
                  </a:lnTo>
                  <a:cubicBezTo>
                    <a:pt x="2185" y="125"/>
                    <a:pt x="2089" y="220"/>
                    <a:pt x="1965" y="220"/>
                  </a:cubicBezTo>
                  <a:lnTo>
                    <a:pt x="220" y="220"/>
                  </a:lnTo>
                  <a:cubicBezTo>
                    <a:pt x="96" y="220"/>
                    <a:pt x="0" y="125"/>
                    <a:pt x="0" y="0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1251;p55">
            <a:extLst>
              <a:ext uri="{FF2B5EF4-FFF2-40B4-BE49-F238E27FC236}">
                <a16:creationId xmlns:a16="http://schemas.microsoft.com/office/drawing/2014/main" id="{FBE4BC3F-D748-4216-A189-C18BA79CD7BC}"/>
              </a:ext>
            </a:extLst>
          </p:cNvPr>
          <p:cNvGrpSpPr>
            <a:grpSpLocks noChangeAspect="1"/>
          </p:cNvGrpSpPr>
          <p:nvPr/>
        </p:nvGrpSpPr>
        <p:grpSpPr>
          <a:xfrm>
            <a:off x="4359271" y="2031750"/>
            <a:ext cx="835908" cy="1080000"/>
            <a:chOff x="4339510" y="2008170"/>
            <a:chExt cx="464967" cy="600741"/>
          </a:xfrm>
        </p:grpSpPr>
        <p:sp>
          <p:nvSpPr>
            <p:cNvPr id="37" name="Google Shape;1252;p55">
              <a:extLst>
                <a:ext uri="{FF2B5EF4-FFF2-40B4-BE49-F238E27FC236}">
                  <a16:creationId xmlns:a16="http://schemas.microsoft.com/office/drawing/2014/main" id="{F72C7985-6D4C-4184-B620-A4A33862C7F2}"/>
                </a:ext>
              </a:extLst>
            </p:cNvPr>
            <p:cNvSpPr/>
            <p:nvPr/>
          </p:nvSpPr>
          <p:spPr>
            <a:xfrm>
              <a:off x="4339510" y="2408797"/>
              <a:ext cx="464967" cy="199715"/>
            </a:xfrm>
            <a:custGeom>
              <a:avLst/>
              <a:gdLst/>
              <a:ahLst/>
              <a:cxnLst/>
              <a:rect l="l" t="t" r="r" b="b"/>
              <a:pathLst>
                <a:path w="10486" h="4504" extrusionOk="0">
                  <a:moveTo>
                    <a:pt x="3244" y="1"/>
                  </a:moveTo>
                  <a:lnTo>
                    <a:pt x="936" y="678"/>
                  </a:lnTo>
                  <a:cubicBezTo>
                    <a:pt x="382" y="840"/>
                    <a:pt x="1" y="1355"/>
                    <a:pt x="1" y="1937"/>
                  </a:cubicBezTo>
                  <a:lnTo>
                    <a:pt x="1" y="3845"/>
                  </a:lnTo>
                  <a:cubicBezTo>
                    <a:pt x="1" y="4208"/>
                    <a:pt x="296" y="4503"/>
                    <a:pt x="659" y="4503"/>
                  </a:cubicBezTo>
                  <a:lnTo>
                    <a:pt x="9827" y="4503"/>
                  </a:lnTo>
                  <a:cubicBezTo>
                    <a:pt x="10189" y="4503"/>
                    <a:pt x="10485" y="4208"/>
                    <a:pt x="10485" y="3845"/>
                  </a:cubicBezTo>
                  <a:lnTo>
                    <a:pt x="10485" y="1937"/>
                  </a:lnTo>
                  <a:cubicBezTo>
                    <a:pt x="10485" y="1355"/>
                    <a:pt x="10103" y="840"/>
                    <a:pt x="9541" y="678"/>
                  </a:cubicBezTo>
                  <a:lnTo>
                    <a:pt x="7241" y="1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53;p55">
              <a:extLst>
                <a:ext uri="{FF2B5EF4-FFF2-40B4-BE49-F238E27FC236}">
                  <a16:creationId xmlns:a16="http://schemas.microsoft.com/office/drawing/2014/main" id="{7FD38433-EBB6-45E5-BB80-6A6816C3D4AC}"/>
                </a:ext>
              </a:extLst>
            </p:cNvPr>
            <p:cNvSpPr/>
            <p:nvPr/>
          </p:nvSpPr>
          <p:spPr>
            <a:xfrm>
              <a:off x="4504062" y="2414739"/>
              <a:ext cx="135863" cy="193773"/>
            </a:xfrm>
            <a:custGeom>
              <a:avLst/>
              <a:gdLst/>
              <a:ahLst/>
              <a:cxnLst/>
              <a:rect l="l" t="t" r="r" b="b"/>
              <a:pathLst>
                <a:path w="3064" h="4370" extrusionOk="0">
                  <a:moveTo>
                    <a:pt x="1" y="0"/>
                  </a:moveTo>
                  <a:lnTo>
                    <a:pt x="440" y="4369"/>
                  </a:lnTo>
                  <a:lnTo>
                    <a:pt x="2624" y="4369"/>
                  </a:lnTo>
                  <a:lnTo>
                    <a:pt x="3063" y="0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54;p55">
              <a:extLst>
                <a:ext uri="{FF2B5EF4-FFF2-40B4-BE49-F238E27FC236}">
                  <a16:creationId xmlns:a16="http://schemas.microsoft.com/office/drawing/2014/main" id="{46C37C4C-743E-404D-8AAA-79434A39C740}"/>
                </a:ext>
              </a:extLst>
            </p:cNvPr>
            <p:cNvSpPr/>
            <p:nvPr/>
          </p:nvSpPr>
          <p:spPr>
            <a:xfrm>
              <a:off x="4504062" y="2415138"/>
              <a:ext cx="135863" cy="57999"/>
            </a:xfrm>
            <a:custGeom>
              <a:avLst/>
              <a:gdLst/>
              <a:ahLst/>
              <a:cxnLst/>
              <a:rect l="l" t="t" r="r" b="b"/>
              <a:pathLst>
                <a:path w="3064" h="1308" extrusionOk="0">
                  <a:moveTo>
                    <a:pt x="1" y="1"/>
                  </a:moveTo>
                  <a:lnTo>
                    <a:pt x="67" y="649"/>
                  </a:lnTo>
                  <a:cubicBezTo>
                    <a:pt x="459" y="1088"/>
                    <a:pt x="995" y="1308"/>
                    <a:pt x="1532" y="1308"/>
                  </a:cubicBezTo>
                  <a:cubicBezTo>
                    <a:pt x="2068" y="1308"/>
                    <a:pt x="2605" y="1088"/>
                    <a:pt x="2996" y="649"/>
                  </a:cubicBezTo>
                  <a:lnTo>
                    <a:pt x="3063" y="1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55;p55">
              <a:extLst>
                <a:ext uri="{FF2B5EF4-FFF2-40B4-BE49-F238E27FC236}">
                  <a16:creationId xmlns:a16="http://schemas.microsoft.com/office/drawing/2014/main" id="{858264AA-B862-4B88-BDF0-A9E643DF1460}"/>
                </a:ext>
              </a:extLst>
            </p:cNvPr>
            <p:cNvSpPr/>
            <p:nvPr/>
          </p:nvSpPr>
          <p:spPr>
            <a:xfrm>
              <a:off x="4504062" y="2318296"/>
              <a:ext cx="135863" cy="135375"/>
            </a:xfrm>
            <a:custGeom>
              <a:avLst/>
              <a:gdLst/>
              <a:ahLst/>
              <a:cxnLst/>
              <a:rect l="l" t="t" r="r" b="b"/>
              <a:pathLst>
                <a:path w="3064" h="3053" extrusionOk="0">
                  <a:moveTo>
                    <a:pt x="1" y="0"/>
                  </a:moveTo>
                  <a:lnTo>
                    <a:pt x="1" y="1526"/>
                  </a:lnTo>
                  <a:cubicBezTo>
                    <a:pt x="1" y="2366"/>
                    <a:pt x="688" y="3053"/>
                    <a:pt x="1527" y="3053"/>
                  </a:cubicBezTo>
                  <a:cubicBezTo>
                    <a:pt x="2376" y="3053"/>
                    <a:pt x="3053" y="2375"/>
                    <a:pt x="3063" y="1526"/>
                  </a:cubicBezTo>
                  <a:lnTo>
                    <a:pt x="3063" y="0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56;p55">
              <a:extLst>
                <a:ext uri="{FF2B5EF4-FFF2-40B4-BE49-F238E27FC236}">
                  <a16:creationId xmlns:a16="http://schemas.microsoft.com/office/drawing/2014/main" id="{A8E8F5EE-9D0D-4859-BA8E-F8824B566235}"/>
                </a:ext>
              </a:extLst>
            </p:cNvPr>
            <p:cNvSpPr/>
            <p:nvPr/>
          </p:nvSpPr>
          <p:spPr>
            <a:xfrm>
              <a:off x="4504062" y="2318296"/>
              <a:ext cx="135863" cy="57777"/>
            </a:xfrm>
            <a:custGeom>
              <a:avLst/>
              <a:gdLst/>
              <a:ahLst/>
              <a:cxnLst/>
              <a:rect l="l" t="t" r="r" b="b"/>
              <a:pathLst>
                <a:path w="3064" h="1303" extrusionOk="0">
                  <a:moveTo>
                    <a:pt x="1" y="0"/>
                  </a:moveTo>
                  <a:lnTo>
                    <a:pt x="1" y="916"/>
                  </a:lnTo>
                  <a:cubicBezTo>
                    <a:pt x="478" y="1173"/>
                    <a:pt x="1002" y="1302"/>
                    <a:pt x="1528" y="1302"/>
                  </a:cubicBezTo>
                  <a:cubicBezTo>
                    <a:pt x="2054" y="1302"/>
                    <a:pt x="2581" y="1173"/>
                    <a:pt x="3063" y="916"/>
                  </a:cubicBezTo>
                  <a:lnTo>
                    <a:pt x="3063" y="0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57;p55">
              <a:extLst>
                <a:ext uri="{FF2B5EF4-FFF2-40B4-BE49-F238E27FC236}">
                  <a16:creationId xmlns:a16="http://schemas.microsoft.com/office/drawing/2014/main" id="{9B161CC6-E80F-4614-A78A-2257ED7C0C50}"/>
                </a:ext>
              </a:extLst>
            </p:cNvPr>
            <p:cNvSpPr/>
            <p:nvPr/>
          </p:nvSpPr>
          <p:spPr>
            <a:xfrm>
              <a:off x="4408904" y="2095346"/>
              <a:ext cx="325734" cy="261483"/>
            </a:xfrm>
            <a:custGeom>
              <a:avLst/>
              <a:gdLst/>
              <a:ahLst/>
              <a:cxnLst/>
              <a:rect l="l" t="t" r="r" b="b"/>
              <a:pathLst>
                <a:path w="7346" h="5897" extrusionOk="0">
                  <a:moveTo>
                    <a:pt x="830" y="0"/>
                  </a:moveTo>
                  <a:lnTo>
                    <a:pt x="830" y="2185"/>
                  </a:lnTo>
                  <a:lnTo>
                    <a:pt x="725" y="2185"/>
                  </a:lnTo>
                  <a:cubicBezTo>
                    <a:pt x="0" y="2185"/>
                    <a:pt x="0" y="3273"/>
                    <a:pt x="725" y="3273"/>
                  </a:cubicBezTo>
                  <a:lnTo>
                    <a:pt x="840" y="3273"/>
                  </a:lnTo>
                  <a:cubicBezTo>
                    <a:pt x="954" y="4751"/>
                    <a:pt x="2194" y="5896"/>
                    <a:pt x="3673" y="5896"/>
                  </a:cubicBezTo>
                  <a:cubicBezTo>
                    <a:pt x="5152" y="5896"/>
                    <a:pt x="6392" y="4751"/>
                    <a:pt x="6497" y="3273"/>
                  </a:cubicBezTo>
                  <a:lnTo>
                    <a:pt x="6621" y="3273"/>
                  </a:lnTo>
                  <a:cubicBezTo>
                    <a:pt x="7346" y="3273"/>
                    <a:pt x="7346" y="2185"/>
                    <a:pt x="6621" y="2185"/>
                  </a:cubicBezTo>
                  <a:lnTo>
                    <a:pt x="6516" y="2185"/>
                  </a:lnTo>
                  <a:lnTo>
                    <a:pt x="6516" y="0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58;p55">
              <a:extLst>
                <a:ext uri="{FF2B5EF4-FFF2-40B4-BE49-F238E27FC236}">
                  <a16:creationId xmlns:a16="http://schemas.microsoft.com/office/drawing/2014/main" id="{6FB29C01-C20D-4CD1-8A46-7FEAA8410F6F}"/>
                </a:ext>
              </a:extLst>
            </p:cNvPr>
            <p:cNvSpPr/>
            <p:nvPr/>
          </p:nvSpPr>
          <p:spPr>
            <a:xfrm>
              <a:off x="4504062" y="2192942"/>
              <a:ext cx="19510" cy="29354"/>
            </a:xfrm>
            <a:custGeom>
              <a:avLst/>
              <a:gdLst/>
              <a:ahLst/>
              <a:cxnLst/>
              <a:rect l="l" t="t" r="r" b="b"/>
              <a:pathLst>
                <a:path w="440" h="662" extrusionOk="0">
                  <a:moveTo>
                    <a:pt x="220" y="1"/>
                  </a:moveTo>
                  <a:cubicBezTo>
                    <a:pt x="110" y="1"/>
                    <a:pt x="1" y="75"/>
                    <a:pt x="1" y="223"/>
                  </a:cubicBezTo>
                  <a:lnTo>
                    <a:pt x="1" y="442"/>
                  </a:lnTo>
                  <a:cubicBezTo>
                    <a:pt x="1" y="557"/>
                    <a:pt x="96" y="661"/>
                    <a:pt x="220" y="661"/>
                  </a:cubicBezTo>
                  <a:cubicBezTo>
                    <a:pt x="335" y="661"/>
                    <a:pt x="440" y="557"/>
                    <a:pt x="440" y="442"/>
                  </a:cubicBezTo>
                  <a:lnTo>
                    <a:pt x="440" y="223"/>
                  </a:lnTo>
                  <a:cubicBezTo>
                    <a:pt x="440" y="75"/>
                    <a:pt x="330" y="1"/>
                    <a:pt x="220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59;p55">
              <a:extLst>
                <a:ext uri="{FF2B5EF4-FFF2-40B4-BE49-F238E27FC236}">
                  <a16:creationId xmlns:a16="http://schemas.microsoft.com/office/drawing/2014/main" id="{D3AFE5EB-7A90-4CB1-946C-C99F37861014}"/>
                </a:ext>
              </a:extLst>
            </p:cNvPr>
            <p:cNvSpPr/>
            <p:nvPr/>
          </p:nvSpPr>
          <p:spPr>
            <a:xfrm>
              <a:off x="4620414" y="2192942"/>
              <a:ext cx="19510" cy="29354"/>
            </a:xfrm>
            <a:custGeom>
              <a:avLst/>
              <a:gdLst/>
              <a:ahLst/>
              <a:cxnLst/>
              <a:rect l="l" t="t" r="r" b="b"/>
              <a:pathLst>
                <a:path w="440" h="662" extrusionOk="0">
                  <a:moveTo>
                    <a:pt x="220" y="1"/>
                  </a:moveTo>
                  <a:cubicBezTo>
                    <a:pt x="110" y="1"/>
                    <a:pt x="0" y="75"/>
                    <a:pt x="0" y="223"/>
                  </a:cubicBezTo>
                  <a:lnTo>
                    <a:pt x="0" y="442"/>
                  </a:lnTo>
                  <a:cubicBezTo>
                    <a:pt x="0" y="557"/>
                    <a:pt x="96" y="661"/>
                    <a:pt x="220" y="661"/>
                  </a:cubicBezTo>
                  <a:cubicBezTo>
                    <a:pt x="334" y="661"/>
                    <a:pt x="429" y="557"/>
                    <a:pt x="439" y="442"/>
                  </a:cubicBezTo>
                  <a:lnTo>
                    <a:pt x="439" y="223"/>
                  </a:lnTo>
                  <a:cubicBezTo>
                    <a:pt x="439" y="75"/>
                    <a:pt x="329" y="1"/>
                    <a:pt x="220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60;p55">
              <a:extLst>
                <a:ext uri="{FF2B5EF4-FFF2-40B4-BE49-F238E27FC236}">
                  <a16:creationId xmlns:a16="http://schemas.microsoft.com/office/drawing/2014/main" id="{5BE36922-2DC0-478D-823A-F6C438C37993}"/>
                </a:ext>
              </a:extLst>
            </p:cNvPr>
            <p:cNvSpPr/>
            <p:nvPr/>
          </p:nvSpPr>
          <p:spPr>
            <a:xfrm>
              <a:off x="4491380" y="2163011"/>
              <a:ext cx="44874" cy="19510"/>
            </a:xfrm>
            <a:custGeom>
              <a:avLst/>
              <a:gdLst/>
              <a:ahLst/>
              <a:cxnLst/>
              <a:rect l="l" t="t" r="r" b="b"/>
              <a:pathLst>
                <a:path w="1012" h="440" extrusionOk="0">
                  <a:moveTo>
                    <a:pt x="287" y="1"/>
                  </a:moveTo>
                  <a:cubicBezTo>
                    <a:pt x="0" y="1"/>
                    <a:pt x="0" y="440"/>
                    <a:pt x="287" y="440"/>
                  </a:cubicBezTo>
                  <a:lnTo>
                    <a:pt x="726" y="440"/>
                  </a:lnTo>
                  <a:cubicBezTo>
                    <a:pt x="1012" y="440"/>
                    <a:pt x="1012" y="1"/>
                    <a:pt x="726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61;p55">
              <a:extLst>
                <a:ext uri="{FF2B5EF4-FFF2-40B4-BE49-F238E27FC236}">
                  <a16:creationId xmlns:a16="http://schemas.microsoft.com/office/drawing/2014/main" id="{8654AB41-7534-4263-85D9-9C60CC41E25B}"/>
                </a:ext>
              </a:extLst>
            </p:cNvPr>
            <p:cNvSpPr/>
            <p:nvPr/>
          </p:nvSpPr>
          <p:spPr>
            <a:xfrm>
              <a:off x="4607289" y="2163011"/>
              <a:ext cx="45317" cy="19510"/>
            </a:xfrm>
            <a:custGeom>
              <a:avLst/>
              <a:gdLst/>
              <a:ahLst/>
              <a:cxnLst/>
              <a:rect l="l" t="t" r="r" b="b"/>
              <a:pathLst>
                <a:path w="1022" h="440" extrusionOk="0">
                  <a:moveTo>
                    <a:pt x="296" y="1"/>
                  </a:moveTo>
                  <a:cubicBezTo>
                    <a:pt x="0" y="1"/>
                    <a:pt x="0" y="440"/>
                    <a:pt x="296" y="440"/>
                  </a:cubicBezTo>
                  <a:lnTo>
                    <a:pt x="735" y="440"/>
                  </a:lnTo>
                  <a:cubicBezTo>
                    <a:pt x="1021" y="440"/>
                    <a:pt x="1021" y="1"/>
                    <a:pt x="735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62;p55">
              <a:extLst>
                <a:ext uri="{FF2B5EF4-FFF2-40B4-BE49-F238E27FC236}">
                  <a16:creationId xmlns:a16="http://schemas.microsoft.com/office/drawing/2014/main" id="{79356149-22D9-41FF-8A1D-D5583E88B7BD}"/>
                </a:ext>
              </a:extLst>
            </p:cNvPr>
            <p:cNvSpPr/>
            <p:nvPr/>
          </p:nvSpPr>
          <p:spPr>
            <a:xfrm>
              <a:off x="4413560" y="2095346"/>
              <a:ext cx="262281" cy="261439"/>
            </a:xfrm>
            <a:custGeom>
              <a:avLst/>
              <a:gdLst/>
              <a:ahLst/>
              <a:cxnLst/>
              <a:rect l="l" t="t" r="r" b="b"/>
              <a:pathLst>
                <a:path w="5915" h="5896" extrusionOk="0">
                  <a:moveTo>
                    <a:pt x="735" y="0"/>
                  </a:moveTo>
                  <a:lnTo>
                    <a:pt x="735" y="2185"/>
                  </a:lnTo>
                  <a:lnTo>
                    <a:pt x="639" y="2185"/>
                  </a:lnTo>
                  <a:cubicBezTo>
                    <a:pt x="632" y="2185"/>
                    <a:pt x="625" y="2185"/>
                    <a:pt x="619" y="2185"/>
                  </a:cubicBezTo>
                  <a:cubicBezTo>
                    <a:pt x="379" y="2185"/>
                    <a:pt x="170" y="2345"/>
                    <a:pt x="96" y="2586"/>
                  </a:cubicBezTo>
                  <a:cubicBezTo>
                    <a:pt x="0" y="2929"/>
                    <a:pt x="258" y="3273"/>
                    <a:pt x="620" y="3273"/>
                  </a:cubicBezTo>
                  <a:lnTo>
                    <a:pt x="744" y="3273"/>
                  </a:lnTo>
                  <a:cubicBezTo>
                    <a:pt x="848" y="4776"/>
                    <a:pt x="2093" y="5895"/>
                    <a:pt x="3546" y="5895"/>
                  </a:cubicBezTo>
                  <a:cubicBezTo>
                    <a:pt x="3698" y="5895"/>
                    <a:pt x="3852" y="5883"/>
                    <a:pt x="4007" y="5858"/>
                  </a:cubicBezTo>
                  <a:cubicBezTo>
                    <a:pt x="2624" y="5648"/>
                    <a:pt x="1603" y="4456"/>
                    <a:pt x="1603" y="3063"/>
                  </a:cubicBezTo>
                  <a:lnTo>
                    <a:pt x="1603" y="1727"/>
                  </a:lnTo>
                  <a:cubicBezTo>
                    <a:pt x="1603" y="1234"/>
                    <a:pt x="1996" y="838"/>
                    <a:pt x="2481" y="838"/>
                  </a:cubicBezTo>
                  <a:cubicBezTo>
                    <a:pt x="2503" y="838"/>
                    <a:pt x="2525" y="838"/>
                    <a:pt x="2547" y="840"/>
                  </a:cubicBezTo>
                  <a:cubicBezTo>
                    <a:pt x="2690" y="850"/>
                    <a:pt x="2843" y="859"/>
                    <a:pt x="2996" y="859"/>
                  </a:cubicBezTo>
                  <a:cubicBezTo>
                    <a:pt x="3711" y="850"/>
                    <a:pt x="4417" y="745"/>
                    <a:pt x="5104" y="563"/>
                  </a:cubicBezTo>
                  <a:cubicBezTo>
                    <a:pt x="5428" y="468"/>
                    <a:pt x="5715" y="277"/>
                    <a:pt x="5915" y="0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63;p55">
              <a:extLst>
                <a:ext uri="{FF2B5EF4-FFF2-40B4-BE49-F238E27FC236}">
                  <a16:creationId xmlns:a16="http://schemas.microsoft.com/office/drawing/2014/main" id="{CF0A1951-C7F7-4AA9-A411-7CEC6E51680F}"/>
                </a:ext>
              </a:extLst>
            </p:cNvPr>
            <p:cNvSpPr/>
            <p:nvPr/>
          </p:nvSpPr>
          <p:spPr>
            <a:xfrm>
              <a:off x="4426641" y="2056370"/>
              <a:ext cx="67754" cy="140563"/>
            </a:xfrm>
            <a:custGeom>
              <a:avLst/>
              <a:gdLst/>
              <a:ahLst/>
              <a:cxnLst/>
              <a:rect l="l" t="t" r="r" b="b"/>
              <a:pathLst>
                <a:path w="1528" h="3170" extrusionOk="0">
                  <a:moveTo>
                    <a:pt x="1444" y="1"/>
                  </a:moveTo>
                  <a:cubicBezTo>
                    <a:pt x="648" y="1"/>
                    <a:pt x="1" y="609"/>
                    <a:pt x="1" y="1318"/>
                  </a:cubicBezTo>
                  <a:lnTo>
                    <a:pt x="1" y="3169"/>
                  </a:lnTo>
                  <a:lnTo>
                    <a:pt x="487" y="3112"/>
                  </a:lnTo>
                  <a:cubicBezTo>
                    <a:pt x="707" y="3083"/>
                    <a:pt x="869" y="2902"/>
                    <a:pt x="869" y="2673"/>
                  </a:cubicBezTo>
                  <a:lnTo>
                    <a:pt x="869" y="2406"/>
                  </a:lnTo>
                  <a:cubicBezTo>
                    <a:pt x="869" y="1538"/>
                    <a:pt x="1527" y="879"/>
                    <a:pt x="1527" y="879"/>
                  </a:cubicBezTo>
                  <a:lnTo>
                    <a:pt x="1499" y="2"/>
                  </a:lnTo>
                  <a:cubicBezTo>
                    <a:pt x="1480" y="1"/>
                    <a:pt x="1462" y="1"/>
                    <a:pt x="1444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64;p55">
              <a:extLst>
                <a:ext uri="{FF2B5EF4-FFF2-40B4-BE49-F238E27FC236}">
                  <a16:creationId xmlns:a16="http://schemas.microsoft.com/office/drawing/2014/main" id="{171D99DE-334A-4D94-BA8B-FC3F4E1B8C3B}"/>
                </a:ext>
              </a:extLst>
            </p:cNvPr>
            <p:cNvSpPr/>
            <p:nvPr/>
          </p:nvSpPr>
          <p:spPr>
            <a:xfrm>
              <a:off x="4571771" y="2376206"/>
              <a:ext cx="123536" cy="232705"/>
            </a:xfrm>
            <a:custGeom>
              <a:avLst/>
              <a:gdLst/>
              <a:ahLst/>
              <a:cxnLst/>
              <a:rect l="l" t="t" r="r" b="b"/>
              <a:pathLst>
                <a:path w="2786" h="5248" extrusionOk="0">
                  <a:moveTo>
                    <a:pt x="1536" y="1"/>
                  </a:moveTo>
                  <a:lnTo>
                    <a:pt x="0" y="5248"/>
                  </a:lnTo>
                  <a:lnTo>
                    <a:pt x="1317" y="5248"/>
                  </a:lnTo>
                  <a:lnTo>
                    <a:pt x="2700" y="2462"/>
                  </a:lnTo>
                  <a:cubicBezTo>
                    <a:pt x="2786" y="2300"/>
                    <a:pt x="2757" y="2090"/>
                    <a:pt x="2624" y="1966"/>
                  </a:cubicBezTo>
                  <a:lnTo>
                    <a:pt x="2185" y="1527"/>
                  </a:lnTo>
                  <a:lnTo>
                    <a:pt x="2652" y="907"/>
                  </a:lnTo>
                  <a:cubicBezTo>
                    <a:pt x="2748" y="774"/>
                    <a:pt x="2709" y="583"/>
                    <a:pt x="2557" y="516"/>
                  </a:cubicBezTo>
                  <a:lnTo>
                    <a:pt x="1536" y="1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65;p55">
              <a:extLst>
                <a:ext uri="{FF2B5EF4-FFF2-40B4-BE49-F238E27FC236}">
                  <a16:creationId xmlns:a16="http://schemas.microsoft.com/office/drawing/2014/main" id="{626AFB25-2347-4247-A2C2-552A80FA72D9}"/>
                </a:ext>
              </a:extLst>
            </p:cNvPr>
            <p:cNvSpPr/>
            <p:nvPr/>
          </p:nvSpPr>
          <p:spPr>
            <a:xfrm>
              <a:off x="4694421" y="2521514"/>
              <a:ext cx="74095" cy="67754"/>
            </a:xfrm>
            <a:custGeom>
              <a:avLst/>
              <a:gdLst/>
              <a:ahLst/>
              <a:cxnLst/>
              <a:rect l="l" t="t" r="r" b="b"/>
              <a:pathLst>
                <a:path w="1671" h="1528" extrusionOk="0">
                  <a:moveTo>
                    <a:pt x="840" y="1"/>
                  </a:moveTo>
                  <a:cubicBezTo>
                    <a:pt x="730" y="1"/>
                    <a:pt x="621" y="72"/>
                    <a:pt x="621" y="216"/>
                  </a:cubicBezTo>
                  <a:lnTo>
                    <a:pt x="621" y="549"/>
                  </a:lnTo>
                  <a:lnTo>
                    <a:pt x="296" y="549"/>
                  </a:lnTo>
                  <a:cubicBezTo>
                    <a:pt x="293" y="549"/>
                    <a:pt x="290" y="549"/>
                    <a:pt x="287" y="549"/>
                  </a:cubicBezTo>
                  <a:cubicBezTo>
                    <a:pt x="1" y="549"/>
                    <a:pt x="4" y="979"/>
                    <a:pt x="296" y="979"/>
                  </a:cubicBezTo>
                  <a:lnTo>
                    <a:pt x="621" y="979"/>
                  </a:lnTo>
                  <a:lnTo>
                    <a:pt x="621" y="1313"/>
                  </a:lnTo>
                  <a:cubicBezTo>
                    <a:pt x="621" y="1456"/>
                    <a:pt x="730" y="1527"/>
                    <a:pt x="840" y="1527"/>
                  </a:cubicBezTo>
                  <a:cubicBezTo>
                    <a:pt x="950" y="1527"/>
                    <a:pt x="1060" y="1456"/>
                    <a:pt x="1060" y="1313"/>
                  </a:cubicBezTo>
                  <a:lnTo>
                    <a:pt x="1060" y="979"/>
                  </a:lnTo>
                  <a:lnTo>
                    <a:pt x="1384" y="979"/>
                  </a:lnTo>
                  <a:cubicBezTo>
                    <a:pt x="1670" y="979"/>
                    <a:pt x="1670" y="549"/>
                    <a:pt x="1384" y="549"/>
                  </a:cubicBezTo>
                  <a:lnTo>
                    <a:pt x="1060" y="549"/>
                  </a:lnTo>
                  <a:lnTo>
                    <a:pt x="1060" y="216"/>
                  </a:lnTo>
                  <a:cubicBezTo>
                    <a:pt x="1060" y="72"/>
                    <a:pt x="950" y="1"/>
                    <a:pt x="840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66;p55">
              <a:extLst>
                <a:ext uri="{FF2B5EF4-FFF2-40B4-BE49-F238E27FC236}">
                  <a16:creationId xmlns:a16="http://schemas.microsoft.com/office/drawing/2014/main" id="{C6003EB5-EEC9-43EE-864F-DC055B12492D}"/>
                </a:ext>
              </a:extLst>
            </p:cNvPr>
            <p:cNvSpPr/>
            <p:nvPr/>
          </p:nvSpPr>
          <p:spPr>
            <a:xfrm>
              <a:off x="4649591" y="2027592"/>
              <a:ext cx="67710" cy="169341"/>
            </a:xfrm>
            <a:custGeom>
              <a:avLst/>
              <a:gdLst/>
              <a:ahLst/>
              <a:cxnLst/>
              <a:rect l="l" t="t" r="r" b="b"/>
              <a:pathLst>
                <a:path w="1527" h="3819" extrusionOk="0">
                  <a:moveTo>
                    <a:pt x="91" y="0"/>
                  </a:moveTo>
                  <a:cubicBezTo>
                    <a:pt x="68" y="0"/>
                    <a:pt x="44" y="1"/>
                    <a:pt x="20" y="2"/>
                  </a:cubicBezTo>
                  <a:lnTo>
                    <a:pt x="0" y="1528"/>
                  </a:lnTo>
                  <a:cubicBezTo>
                    <a:pt x="0" y="1528"/>
                    <a:pt x="649" y="2187"/>
                    <a:pt x="649" y="3055"/>
                  </a:cubicBezTo>
                  <a:lnTo>
                    <a:pt x="649" y="3322"/>
                  </a:lnTo>
                  <a:cubicBezTo>
                    <a:pt x="649" y="3541"/>
                    <a:pt x="811" y="3732"/>
                    <a:pt x="1031" y="3761"/>
                  </a:cubicBezTo>
                  <a:lnTo>
                    <a:pt x="1527" y="3818"/>
                  </a:lnTo>
                  <a:lnTo>
                    <a:pt x="1527" y="1309"/>
                  </a:lnTo>
                  <a:cubicBezTo>
                    <a:pt x="1527" y="605"/>
                    <a:pt x="880" y="0"/>
                    <a:pt x="91" y="0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67;p55">
              <a:extLst>
                <a:ext uri="{FF2B5EF4-FFF2-40B4-BE49-F238E27FC236}">
                  <a16:creationId xmlns:a16="http://schemas.microsoft.com/office/drawing/2014/main" id="{FC4CF752-11A0-4DF1-92BA-4C65B224985D}"/>
                </a:ext>
              </a:extLst>
            </p:cNvPr>
            <p:cNvSpPr/>
            <p:nvPr/>
          </p:nvSpPr>
          <p:spPr>
            <a:xfrm>
              <a:off x="4529070" y="2259765"/>
              <a:ext cx="85801" cy="29399"/>
            </a:xfrm>
            <a:custGeom>
              <a:avLst/>
              <a:gdLst/>
              <a:ahLst/>
              <a:cxnLst/>
              <a:rect l="l" t="t" r="r" b="b"/>
              <a:pathLst>
                <a:path w="1935" h="663" extrusionOk="0">
                  <a:moveTo>
                    <a:pt x="312" y="1"/>
                  </a:moveTo>
                  <a:cubicBezTo>
                    <a:pt x="143" y="1"/>
                    <a:pt x="1" y="222"/>
                    <a:pt x="162" y="376"/>
                  </a:cubicBezTo>
                  <a:cubicBezTo>
                    <a:pt x="372" y="558"/>
                    <a:pt x="643" y="662"/>
                    <a:pt x="926" y="662"/>
                  </a:cubicBezTo>
                  <a:cubicBezTo>
                    <a:pt x="938" y="662"/>
                    <a:pt x="951" y="662"/>
                    <a:pt x="963" y="662"/>
                  </a:cubicBezTo>
                  <a:cubicBezTo>
                    <a:pt x="975" y="662"/>
                    <a:pt x="988" y="662"/>
                    <a:pt x="1000" y="662"/>
                  </a:cubicBezTo>
                  <a:cubicBezTo>
                    <a:pt x="1283" y="662"/>
                    <a:pt x="1564" y="558"/>
                    <a:pt x="1774" y="376"/>
                  </a:cubicBezTo>
                  <a:cubicBezTo>
                    <a:pt x="1935" y="222"/>
                    <a:pt x="1793" y="1"/>
                    <a:pt x="1623" y="1"/>
                  </a:cubicBezTo>
                  <a:cubicBezTo>
                    <a:pt x="1572" y="1"/>
                    <a:pt x="1518" y="21"/>
                    <a:pt x="1469" y="70"/>
                  </a:cubicBezTo>
                  <a:cubicBezTo>
                    <a:pt x="1316" y="170"/>
                    <a:pt x="1140" y="221"/>
                    <a:pt x="964" y="221"/>
                  </a:cubicBezTo>
                  <a:cubicBezTo>
                    <a:pt x="789" y="221"/>
                    <a:pt x="615" y="170"/>
                    <a:pt x="467" y="70"/>
                  </a:cubicBezTo>
                  <a:cubicBezTo>
                    <a:pt x="418" y="21"/>
                    <a:pt x="364" y="1"/>
                    <a:pt x="312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68;p55">
              <a:extLst>
                <a:ext uri="{FF2B5EF4-FFF2-40B4-BE49-F238E27FC236}">
                  <a16:creationId xmlns:a16="http://schemas.microsoft.com/office/drawing/2014/main" id="{ED2E23E9-C315-4821-8700-8F11AB28D346}"/>
                </a:ext>
              </a:extLst>
            </p:cNvPr>
            <p:cNvSpPr/>
            <p:nvPr/>
          </p:nvSpPr>
          <p:spPr>
            <a:xfrm>
              <a:off x="4448236" y="2376206"/>
              <a:ext cx="123580" cy="232705"/>
            </a:xfrm>
            <a:custGeom>
              <a:avLst/>
              <a:gdLst/>
              <a:ahLst/>
              <a:cxnLst/>
              <a:rect l="l" t="t" r="r" b="b"/>
              <a:pathLst>
                <a:path w="2787" h="5248" extrusionOk="0">
                  <a:moveTo>
                    <a:pt x="1260" y="1"/>
                  </a:moveTo>
                  <a:lnTo>
                    <a:pt x="239" y="516"/>
                  </a:lnTo>
                  <a:cubicBezTo>
                    <a:pt x="86" y="583"/>
                    <a:pt x="39" y="774"/>
                    <a:pt x="144" y="907"/>
                  </a:cubicBezTo>
                  <a:lnTo>
                    <a:pt x="601" y="1527"/>
                  </a:lnTo>
                  <a:lnTo>
                    <a:pt x="172" y="1966"/>
                  </a:lnTo>
                  <a:cubicBezTo>
                    <a:pt x="39" y="2100"/>
                    <a:pt x="0" y="2300"/>
                    <a:pt x="86" y="2472"/>
                  </a:cubicBezTo>
                  <a:lnTo>
                    <a:pt x="1479" y="5248"/>
                  </a:lnTo>
                  <a:lnTo>
                    <a:pt x="2786" y="5248"/>
                  </a:lnTo>
                  <a:lnTo>
                    <a:pt x="1260" y="1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69;p55">
              <a:extLst>
                <a:ext uri="{FF2B5EF4-FFF2-40B4-BE49-F238E27FC236}">
                  <a16:creationId xmlns:a16="http://schemas.microsoft.com/office/drawing/2014/main" id="{7607A40B-57B5-4488-85A8-27FF201FBE8C}"/>
                </a:ext>
              </a:extLst>
            </p:cNvPr>
            <p:cNvSpPr/>
            <p:nvPr/>
          </p:nvSpPr>
          <p:spPr>
            <a:xfrm>
              <a:off x="4387753" y="2550513"/>
              <a:ext cx="96887" cy="57999"/>
            </a:xfrm>
            <a:custGeom>
              <a:avLst/>
              <a:gdLst/>
              <a:ahLst/>
              <a:cxnLst/>
              <a:rect l="l" t="t" r="r" b="b"/>
              <a:pathLst>
                <a:path w="2185" h="1308" extrusionOk="0">
                  <a:moveTo>
                    <a:pt x="220" y="0"/>
                  </a:moveTo>
                  <a:cubicBezTo>
                    <a:pt x="105" y="0"/>
                    <a:pt x="0" y="96"/>
                    <a:pt x="0" y="220"/>
                  </a:cubicBezTo>
                  <a:lnTo>
                    <a:pt x="0" y="1098"/>
                  </a:lnTo>
                  <a:cubicBezTo>
                    <a:pt x="0" y="1212"/>
                    <a:pt x="105" y="1307"/>
                    <a:pt x="220" y="1307"/>
                  </a:cubicBezTo>
                  <a:lnTo>
                    <a:pt x="1965" y="1307"/>
                  </a:lnTo>
                  <a:cubicBezTo>
                    <a:pt x="2089" y="1307"/>
                    <a:pt x="2185" y="1212"/>
                    <a:pt x="2185" y="1098"/>
                  </a:cubicBezTo>
                  <a:lnTo>
                    <a:pt x="2185" y="220"/>
                  </a:lnTo>
                  <a:cubicBezTo>
                    <a:pt x="2185" y="96"/>
                    <a:pt x="2089" y="0"/>
                    <a:pt x="1965" y="0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70;p55">
              <a:extLst>
                <a:ext uri="{FF2B5EF4-FFF2-40B4-BE49-F238E27FC236}">
                  <a16:creationId xmlns:a16="http://schemas.microsoft.com/office/drawing/2014/main" id="{A14604A1-0BD7-458D-9DB6-C82D2869C21A}"/>
                </a:ext>
              </a:extLst>
            </p:cNvPr>
            <p:cNvSpPr/>
            <p:nvPr/>
          </p:nvSpPr>
          <p:spPr>
            <a:xfrm>
              <a:off x="4426641" y="2521514"/>
              <a:ext cx="19510" cy="48510"/>
            </a:xfrm>
            <a:custGeom>
              <a:avLst/>
              <a:gdLst/>
              <a:ahLst/>
              <a:cxnLst/>
              <a:rect l="l" t="t" r="r" b="b"/>
              <a:pathLst>
                <a:path w="440" h="1094" extrusionOk="0">
                  <a:moveTo>
                    <a:pt x="220" y="1"/>
                  </a:moveTo>
                  <a:cubicBezTo>
                    <a:pt x="111" y="1"/>
                    <a:pt x="1" y="72"/>
                    <a:pt x="1" y="216"/>
                  </a:cubicBezTo>
                  <a:lnTo>
                    <a:pt x="1" y="874"/>
                  </a:lnTo>
                  <a:cubicBezTo>
                    <a:pt x="1" y="998"/>
                    <a:pt x="96" y="1093"/>
                    <a:pt x="220" y="1093"/>
                  </a:cubicBezTo>
                  <a:cubicBezTo>
                    <a:pt x="335" y="1093"/>
                    <a:pt x="440" y="998"/>
                    <a:pt x="440" y="874"/>
                  </a:cubicBezTo>
                  <a:lnTo>
                    <a:pt x="440" y="216"/>
                  </a:lnTo>
                  <a:cubicBezTo>
                    <a:pt x="440" y="72"/>
                    <a:pt x="330" y="1"/>
                    <a:pt x="220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71;p55">
              <a:extLst>
                <a:ext uri="{FF2B5EF4-FFF2-40B4-BE49-F238E27FC236}">
                  <a16:creationId xmlns:a16="http://schemas.microsoft.com/office/drawing/2014/main" id="{94BDF6B7-B3B9-4FBB-9448-85870433D0ED}"/>
                </a:ext>
              </a:extLst>
            </p:cNvPr>
            <p:cNvSpPr/>
            <p:nvPr/>
          </p:nvSpPr>
          <p:spPr>
            <a:xfrm>
              <a:off x="4387753" y="2579690"/>
              <a:ext cx="96887" cy="28822"/>
            </a:xfrm>
            <a:custGeom>
              <a:avLst/>
              <a:gdLst/>
              <a:ahLst/>
              <a:cxnLst/>
              <a:rect l="l" t="t" r="r" b="b"/>
              <a:pathLst>
                <a:path w="2185" h="650" extrusionOk="0">
                  <a:moveTo>
                    <a:pt x="0" y="1"/>
                  </a:moveTo>
                  <a:lnTo>
                    <a:pt x="0" y="440"/>
                  </a:lnTo>
                  <a:cubicBezTo>
                    <a:pt x="0" y="554"/>
                    <a:pt x="105" y="649"/>
                    <a:pt x="220" y="649"/>
                  </a:cubicBezTo>
                  <a:lnTo>
                    <a:pt x="1965" y="649"/>
                  </a:lnTo>
                  <a:cubicBezTo>
                    <a:pt x="2089" y="649"/>
                    <a:pt x="2185" y="554"/>
                    <a:pt x="2185" y="440"/>
                  </a:cubicBezTo>
                  <a:lnTo>
                    <a:pt x="2185" y="1"/>
                  </a:lnTo>
                  <a:cubicBezTo>
                    <a:pt x="2185" y="115"/>
                    <a:pt x="2089" y="220"/>
                    <a:pt x="1965" y="220"/>
                  </a:cubicBezTo>
                  <a:lnTo>
                    <a:pt x="220" y="220"/>
                  </a:lnTo>
                  <a:cubicBezTo>
                    <a:pt x="105" y="220"/>
                    <a:pt x="0" y="115"/>
                    <a:pt x="0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72;p55">
              <a:extLst>
                <a:ext uri="{FF2B5EF4-FFF2-40B4-BE49-F238E27FC236}">
                  <a16:creationId xmlns:a16="http://schemas.microsoft.com/office/drawing/2014/main" id="{E006E30C-30D2-481A-A450-280922608545}"/>
                </a:ext>
              </a:extLst>
            </p:cNvPr>
            <p:cNvSpPr/>
            <p:nvPr/>
          </p:nvSpPr>
          <p:spPr>
            <a:xfrm>
              <a:off x="4427079" y="2056395"/>
              <a:ext cx="67754" cy="140563"/>
            </a:xfrm>
            <a:custGeom>
              <a:avLst/>
              <a:gdLst/>
              <a:ahLst/>
              <a:cxnLst/>
              <a:rect l="l" t="t" r="r" b="b"/>
              <a:pathLst>
                <a:path w="1528" h="3170" extrusionOk="0">
                  <a:moveTo>
                    <a:pt x="1444" y="1"/>
                  </a:moveTo>
                  <a:cubicBezTo>
                    <a:pt x="648" y="1"/>
                    <a:pt x="1" y="609"/>
                    <a:pt x="1" y="1318"/>
                  </a:cubicBezTo>
                  <a:lnTo>
                    <a:pt x="1" y="3169"/>
                  </a:lnTo>
                  <a:lnTo>
                    <a:pt x="487" y="3112"/>
                  </a:lnTo>
                  <a:cubicBezTo>
                    <a:pt x="707" y="3083"/>
                    <a:pt x="869" y="2902"/>
                    <a:pt x="869" y="2673"/>
                  </a:cubicBezTo>
                  <a:lnTo>
                    <a:pt x="869" y="2406"/>
                  </a:lnTo>
                  <a:cubicBezTo>
                    <a:pt x="869" y="1538"/>
                    <a:pt x="1527" y="879"/>
                    <a:pt x="1527" y="879"/>
                  </a:cubicBezTo>
                  <a:lnTo>
                    <a:pt x="1499" y="2"/>
                  </a:lnTo>
                  <a:cubicBezTo>
                    <a:pt x="1480" y="1"/>
                    <a:pt x="1462" y="1"/>
                    <a:pt x="1444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73;p55">
              <a:extLst>
                <a:ext uri="{FF2B5EF4-FFF2-40B4-BE49-F238E27FC236}">
                  <a16:creationId xmlns:a16="http://schemas.microsoft.com/office/drawing/2014/main" id="{581FF300-6156-4F2B-8AAE-7CD53B354E6C}"/>
                </a:ext>
              </a:extLst>
            </p:cNvPr>
            <p:cNvSpPr/>
            <p:nvPr/>
          </p:nvSpPr>
          <p:spPr>
            <a:xfrm>
              <a:off x="4650029" y="2027617"/>
              <a:ext cx="67710" cy="169341"/>
            </a:xfrm>
            <a:custGeom>
              <a:avLst/>
              <a:gdLst/>
              <a:ahLst/>
              <a:cxnLst/>
              <a:rect l="l" t="t" r="r" b="b"/>
              <a:pathLst>
                <a:path w="1527" h="3819" extrusionOk="0">
                  <a:moveTo>
                    <a:pt x="91" y="0"/>
                  </a:moveTo>
                  <a:cubicBezTo>
                    <a:pt x="68" y="0"/>
                    <a:pt x="44" y="1"/>
                    <a:pt x="20" y="2"/>
                  </a:cubicBezTo>
                  <a:lnTo>
                    <a:pt x="0" y="1528"/>
                  </a:lnTo>
                  <a:cubicBezTo>
                    <a:pt x="0" y="1528"/>
                    <a:pt x="649" y="2187"/>
                    <a:pt x="649" y="3055"/>
                  </a:cubicBezTo>
                  <a:lnTo>
                    <a:pt x="649" y="3322"/>
                  </a:lnTo>
                  <a:cubicBezTo>
                    <a:pt x="649" y="3541"/>
                    <a:pt x="811" y="3732"/>
                    <a:pt x="1031" y="3761"/>
                  </a:cubicBezTo>
                  <a:lnTo>
                    <a:pt x="1527" y="3818"/>
                  </a:lnTo>
                  <a:lnTo>
                    <a:pt x="1527" y="1309"/>
                  </a:lnTo>
                  <a:cubicBezTo>
                    <a:pt x="1527" y="605"/>
                    <a:pt x="880" y="0"/>
                    <a:pt x="91" y="0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74;p55">
              <a:extLst>
                <a:ext uri="{FF2B5EF4-FFF2-40B4-BE49-F238E27FC236}">
                  <a16:creationId xmlns:a16="http://schemas.microsoft.com/office/drawing/2014/main" id="{5F5F400E-6DDF-4FA9-891E-F456083BCB9A}"/>
                </a:ext>
              </a:extLst>
            </p:cNvPr>
            <p:cNvSpPr/>
            <p:nvPr/>
          </p:nvSpPr>
          <p:spPr>
            <a:xfrm>
              <a:off x="4425799" y="2008170"/>
              <a:ext cx="245835" cy="105979"/>
            </a:xfrm>
            <a:custGeom>
              <a:avLst/>
              <a:gdLst/>
              <a:ahLst/>
              <a:cxnLst/>
              <a:rect l="l" t="t" r="r" b="b"/>
              <a:pathLst>
                <a:path w="5544" h="2390" extrusionOk="0">
                  <a:moveTo>
                    <a:pt x="3780" y="1"/>
                  </a:moveTo>
                  <a:cubicBezTo>
                    <a:pt x="3761" y="1"/>
                    <a:pt x="3741" y="1"/>
                    <a:pt x="3721" y="1"/>
                  </a:cubicBezTo>
                  <a:cubicBezTo>
                    <a:pt x="1899" y="1"/>
                    <a:pt x="1546" y="555"/>
                    <a:pt x="144" y="1003"/>
                  </a:cubicBezTo>
                  <a:cubicBezTo>
                    <a:pt x="39" y="1032"/>
                    <a:pt x="1" y="1146"/>
                    <a:pt x="58" y="1232"/>
                  </a:cubicBezTo>
                  <a:cubicBezTo>
                    <a:pt x="289" y="1593"/>
                    <a:pt x="989" y="2390"/>
                    <a:pt x="2711" y="2390"/>
                  </a:cubicBezTo>
                  <a:cubicBezTo>
                    <a:pt x="3266" y="2390"/>
                    <a:pt x="3928" y="2307"/>
                    <a:pt x="4714" y="2100"/>
                  </a:cubicBezTo>
                  <a:cubicBezTo>
                    <a:pt x="5086" y="2005"/>
                    <a:pt x="5381" y="1699"/>
                    <a:pt x="5458" y="1318"/>
                  </a:cubicBezTo>
                  <a:cubicBezTo>
                    <a:pt x="5544" y="879"/>
                    <a:pt x="5276" y="440"/>
                    <a:pt x="4866" y="240"/>
                  </a:cubicBezTo>
                  <a:cubicBezTo>
                    <a:pt x="4522" y="86"/>
                    <a:pt x="4152" y="1"/>
                    <a:pt x="3780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75;p55">
              <a:extLst>
                <a:ext uri="{FF2B5EF4-FFF2-40B4-BE49-F238E27FC236}">
                  <a16:creationId xmlns:a16="http://schemas.microsoft.com/office/drawing/2014/main" id="{C813BDD8-FC6D-43E1-873E-2C74878D4680}"/>
                </a:ext>
              </a:extLst>
            </p:cNvPr>
            <p:cNvSpPr/>
            <p:nvPr/>
          </p:nvSpPr>
          <p:spPr>
            <a:xfrm>
              <a:off x="4426236" y="2008195"/>
              <a:ext cx="245835" cy="105979"/>
            </a:xfrm>
            <a:custGeom>
              <a:avLst/>
              <a:gdLst/>
              <a:ahLst/>
              <a:cxnLst/>
              <a:rect l="l" t="t" r="r" b="b"/>
              <a:pathLst>
                <a:path w="5544" h="2390" extrusionOk="0">
                  <a:moveTo>
                    <a:pt x="3780" y="1"/>
                  </a:moveTo>
                  <a:cubicBezTo>
                    <a:pt x="3761" y="1"/>
                    <a:pt x="3741" y="1"/>
                    <a:pt x="3721" y="1"/>
                  </a:cubicBezTo>
                  <a:cubicBezTo>
                    <a:pt x="1899" y="1"/>
                    <a:pt x="1546" y="555"/>
                    <a:pt x="144" y="1003"/>
                  </a:cubicBezTo>
                  <a:cubicBezTo>
                    <a:pt x="39" y="1032"/>
                    <a:pt x="1" y="1146"/>
                    <a:pt x="58" y="1232"/>
                  </a:cubicBezTo>
                  <a:cubicBezTo>
                    <a:pt x="289" y="1593"/>
                    <a:pt x="989" y="2390"/>
                    <a:pt x="2711" y="2390"/>
                  </a:cubicBezTo>
                  <a:cubicBezTo>
                    <a:pt x="3266" y="2390"/>
                    <a:pt x="3928" y="2307"/>
                    <a:pt x="4714" y="2100"/>
                  </a:cubicBezTo>
                  <a:cubicBezTo>
                    <a:pt x="5086" y="2005"/>
                    <a:pt x="5381" y="1699"/>
                    <a:pt x="5458" y="1318"/>
                  </a:cubicBezTo>
                  <a:cubicBezTo>
                    <a:pt x="5544" y="879"/>
                    <a:pt x="5276" y="440"/>
                    <a:pt x="4866" y="240"/>
                  </a:cubicBezTo>
                  <a:cubicBezTo>
                    <a:pt x="4522" y="86"/>
                    <a:pt x="4152" y="1"/>
                    <a:pt x="3780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76;p55">
              <a:extLst>
                <a:ext uri="{FF2B5EF4-FFF2-40B4-BE49-F238E27FC236}">
                  <a16:creationId xmlns:a16="http://schemas.microsoft.com/office/drawing/2014/main" id="{19E34FDD-0B65-46AE-880C-A2AA8DF8251E}"/>
                </a:ext>
              </a:extLst>
            </p:cNvPr>
            <p:cNvSpPr/>
            <p:nvPr/>
          </p:nvSpPr>
          <p:spPr>
            <a:xfrm>
              <a:off x="4491380" y="2163011"/>
              <a:ext cx="44875" cy="19511"/>
            </a:xfrm>
            <a:custGeom>
              <a:avLst/>
              <a:gdLst/>
              <a:ahLst/>
              <a:cxnLst/>
              <a:rect l="l" t="t" r="r" b="b"/>
              <a:pathLst>
                <a:path w="1012" h="440" extrusionOk="0">
                  <a:moveTo>
                    <a:pt x="287" y="1"/>
                  </a:moveTo>
                  <a:cubicBezTo>
                    <a:pt x="0" y="1"/>
                    <a:pt x="0" y="440"/>
                    <a:pt x="287" y="440"/>
                  </a:cubicBezTo>
                  <a:lnTo>
                    <a:pt x="726" y="440"/>
                  </a:lnTo>
                  <a:cubicBezTo>
                    <a:pt x="1012" y="440"/>
                    <a:pt x="1012" y="1"/>
                    <a:pt x="726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77;p55">
              <a:extLst>
                <a:ext uri="{FF2B5EF4-FFF2-40B4-BE49-F238E27FC236}">
                  <a16:creationId xmlns:a16="http://schemas.microsoft.com/office/drawing/2014/main" id="{3A0BC88C-3A51-4713-8C0B-597A81F531F5}"/>
                </a:ext>
              </a:extLst>
            </p:cNvPr>
            <p:cNvSpPr/>
            <p:nvPr/>
          </p:nvSpPr>
          <p:spPr>
            <a:xfrm>
              <a:off x="4607289" y="2163011"/>
              <a:ext cx="45318" cy="19511"/>
            </a:xfrm>
            <a:custGeom>
              <a:avLst/>
              <a:gdLst/>
              <a:ahLst/>
              <a:cxnLst/>
              <a:rect l="l" t="t" r="r" b="b"/>
              <a:pathLst>
                <a:path w="1022" h="440" extrusionOk="0">
                  <a:moveTo>
                    <a:pt x="296" y="1"/>
                  </a:moveTo>
                  <a:cubicBezTo>
                    <a:pt x="0" y="1"/>
                    <a:pt x="0" y="440"/>
                    <a:pt x="296" y="440"/>
                  </a:cubicBezTo>
                  <a:lnTo>
                    <a:pt x="735" y="440"/>
                  </a:lnTo>
                  <a:cubicBezTo>
                    <a:pt x="1021" y="440"/>
                    <a:pt x="1021" y="1"/>
                    <a:pt x="735" y="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35"/>
          <p:cNvSpPr txBox="1">
            <a:spLocks noGrp="1"/>
          </p:cNvSpPr>
          <p:nvPr>
            <p:ph type="subTitle" idx="1"/>
          </p:nvPr>
        </p:nvSpPr>
        <p:spPr>
          <a:xfrm>
            <a:off x="1617243" y="870523"/>
            <a:ext cx="5909364" cy="10970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/>
            <a:r>
              <a:rPr lang="ru-RU" b="1" dirty="0">
                <a:solidFill>
                  <a:schemeClr val="tx1"/>
                </a:solidFill>
              </a:rPr>
              <a:t>Приобретение универсального фиксирующего станка для проведения операций на ротовой </a:t>
            </a:r>
            <a:r>
              <a:rPr lang="ru-RU" b="1" dirty="0" smtClean="0">
                <a:solidFill>
                  <a:schemeClr val="tx1"/>
                </a:solidFill>
              </a:rPr>
              <a:t>полости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33" name="Google Shape;733;p35"/>
          <p:cNvSpPr txBox="1">
            <a:spLocks noGrp="1"/>
          </p:cNvSpPr>
          <p:nvPr>
            <p:ph type="subTitle" idx="2"/>
          </p:nvPr>
        </p:nvSpPr>
        <p:spPr>
          <a:xfrm>
            <a:off x="2421831" y="3141056"/>
            <a:ext cx="4989588" cy="7842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 algn="l"/>
            <a:r>
              <a:rPr lang="ru-RU" b="1" dirty="0" smtClean="0">
                <a:solidFill>
                  <a:schemeClr val="accent6"/>
                </a:solidFill>
              </a:rPr>
              <a:t>Владельцы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клиник снизят расходы </a:t>
            </a:r>
            <a:r>
              <a:rPr lang="ru-RU" dirty="0" smtClean="0">
                <a:solidFill>
                  <a:schemeClr val="tx1"/>
                </a:solidFill>
              </a:rPr>
              <a:t>на приобретение одноразовых/не </a:t>
            </a:r>
            <a:r>
              <a:rPr lang="ru-RU" dirty="0">
                <a:solidFill>
                  <a:schemeClr val="tx1"/>
                </a:solidFill>
              </a:rPr>
              <a:t>универсальных установок. </a:t>
            </a:r>
          </a:p>
        </p:txBody>
      </p:sp>
      <p:sp>
        <p:nvSpPr>
          <p:cNvPr id="738" name="Google Shape;738;p35"/>
          <p:cNvSpPr txBox="1">
            <a:spLocks noGrp="1"/>
          </p:cNvSpPr>
          <p:nvPr>
            <p:ph type="title" idx="9"/>
          </p:nvPr>
        </p:nvSpPr>
        <p:spPr>
          <a:xfrm>
            <a:off x="1469332" y="2348891"/>
            <a:ext cx="1240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739" name="Google Shape;739;p35"/>
          <p:cNvSpPr txBox="1">
            <a:spLocks noGrp="1"/>
          </p:cNvSpPr>
          <p:nvPr>
            <p:ph type="title" idx="13"/>
          </p:nvPr>
        </p:nvSpPr>
        <p:spPr>
          <a:xfrm>
            <a:off x="1463224" y="3124197"/>
            <a:ext cx="1240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742" name="Google Shape;742;p35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Решение</a:t>
            </a:r>
            <a:endParaRPr b="1" dirty="0"/>
          </a:p>
        </p:txBody>
      </p:sp>
      <p:sp>
        <p:nvSpPr>
          <p:cNvPr id="15" name="Google Shape;732;p35"/>
          <p:cNvSpPr txBox="1">
            <a:spLocks/>
          </p:cNvSpPr>
          <p:nvPr/>
        </p:nvSpPr>
        <p:spPr>
          <a:xfrm>
            <a:off x="2211312" y="2347418"/>
            <a:ext cx="5131527" cy="647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None/>
              <a:defRPr sz="2000" b="0" i="0" u="none" strike="noStrike" cap="none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None/>
              <a:defRPr sz="2000" b="0" i="0" u="none" strike="noStrike" cap="none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None/>
              <a:defRPr sz="2000" b="0" i="0" u="none" strike="noStrike" cap="none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None/>
              <a:defRPr sz="2000" b="0" i="0" u="none" strike="noStrike" cap="none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None/>
              <a:defRPr sz="2000" b="0" i="0" u="none" strike="noStrike" cap="none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None/>
              <a:defRPr sz="2000" b="0" i="0" u="none" strike="noStrike" cap="none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None/>
              <a:defRPr sz="2000" b="0" i="0" u="none" strike="noStrike" cap="none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None/>
              <a:defRPr sz="2000" b="0" i="0" u="none" strike="noStrike" cap="none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None/>
              <a:defRPr sz="2000" b="0" i="0" u="none" strike="noStrike" cap="none">
                <a:solidFill>
                  <a:schemeClr val="accent2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9pPr>
          </a:lstStyle>
          <a:p>
            <a:pPr marL="285750" indent="-285750"/>
            <a:r>
              <a:rPr lang="ru-RU" sz="1600" b="1" dirty="0">
                <a:solidFill>
                  <a:schemeClr val="accent6"/>
                </a:solidFill>
              </a:rPr>
              <a:t>Врачи</a:t>
            </a:r>
            <a:r>
              <a:rPr lang="ru-RU" sz="1600" dirty="0">
                <a:solidFill>
                  <a:schemeClr val="tx1"/>
                </a:solidFill>
              </a:rPr>
              <a:t> получат </a:t>
            </a:r>
            <a:r>
              <a:rPr lang="ru-RU" sz="1600" dirty="0" smtClean="0">
                <a:solidFill>
                  <a:schemeClr val="tx1"/>
                </a:solidFill>
              </a:rPr>
              <a:t>установку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,</a:t>
            </a:r>
            <a:r>
              <a:rPr lang="ru-RU" sz="1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ускоряющую проведение операций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an you use spring loaded mouth gags in veterinary medicine? | VETgirl  Veterinary Continuing Education Blogs">
            <a:extLst>
              <a:ext uri="{FF2B5EF4-FFF2-40B4-BE49-F238E27FC236}">
                <a16:creationId xmlns:a16="http://schemas.microsoft.com/office/drawing/2014/main" id="{EA3C0CA8-56D8-4657-BFED-0155DC1E3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683" y="2425525"/>
            <a:ext cx="3787140" cy="2717975"/>
          </a:xfrm>
          <a:prstGeom prst="rect">
            <a:avLst/>
          </a:prstGeom>
          <a:ln>
            <a:noFill/>
          </a:ln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Smart Veterinary Mouth Gag Set">
            <a:extLst>
              <a:ext uri="{FF2B5EF4-FFF2-40B4-BE49-F238E27FC236}">
                <a16:creationId xmlns:a16="http://schemas.microsoft.com/office/drawing/2014/main" id="{AEDBAF3A-997B-4D12-A04D-44CAAFAC9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683" y="1"/>
            <a:ext cx="2512596" cy="2458906"/>
          </a:xfrm>
          <a:prstGeom prst="rect">
            <a:avLst/>
          </a:prstGeom>
          <a:ln>
            <a:noFill/>
          </a:ln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8B8A70DF-31DC-47D8-B1D9-B8536BBA4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853" y="2418198"/>
            <a:ext cx="2321830" cy="2862058"/>
          </a:xfrm>
          <a:prstGeom prst="rect">
            <a:avLst/>
          </a:prstGeom>
          <a:ln>
            <a:noFill/>
          </a:ln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E0ADA6F4-3ECA-4FEE-9908-478F7D921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104" y="0"/>
            <a:ext cx="2451579" cy="2451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1" name="Google Shape;991;p46"/>
          <p:cNvSpPr txBox="1">
            <a:spLocks noGrp="1"/>
          </p:cNvSpPr>
          <p:nvPr>
            <p:ph type="title"/>
          </p:nvPr>
        </p:nvSpPr>
        <p:spPr>
          <a:xfrm>
            <a:off x="612230" y="365150"/>
            <a:ext cx="3866100" cy="5516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Аналоги решения</a:t>
            </a:r>
            <a:endParaRPr b="1" dirty="0"/>
          </a:p>
        </p:txBody>
      </p:sp>
      <p:sp>
        <p:nvSpPr>
          <p:cNvPr id="993" name="Google Shape;993;p46"/>
          <p:cNvSpPr/>
          <p:nvPr/>
        </p:nvSpPr>
        <p:spPr>
          <a:xfrm>
            <a:off x="3770075" y="0"/>
            <a:ext cx="1811700" cy="5143500"/>
          </a:xfrm>
          <a:prstGeom prst="rect">
            <a:avLst/>
          </a:prstGeom>
          <a:gradFill>
            <a:gsLst>
              <a:gs pos="0">
                <a:srgbClr val="FFFFFF"/>
              </a:gs>
              <a:gs pos="26000">
                <a:schemeClr val="lt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  <a:effectLst>
            <a:softEdge rad="2540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4" name="Google Shape;994;p46"/>
          <p:cNvSpPr txBox="1">
            <a:spLocks noGrp="1"/>
          </p:cNvSpPr>
          <p:nvPr>
            <p:ph type="subTitle" idx="1"/>
          </p:nvPr>
        </p:nvSpPr>
        <p:spPr>
          <a:xfrm>
            <a:off x="205437" y="916822"/>
            <a:ext cx="3532764" cy="33231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●"/>
            </a:pPr>
            <a:r>
              <a:rPr lang="ru-RU" b="1" dirty="0" smtClean="0"/>
              <a:t>Доступность</a:t>
            </a:r>
            <a:r>
              <a:rPr lang="ru-RU" dirty="0" smtClean="0"/>
              <a:t>. В отличие от зарубежных аналогов, наша установка будет </a:t>
            </a:r>
            <a:r>
              <a:rPr lang="ru-RU" dirty="0" smtClean="0"/>
              <a:t>производиться в  </a:t>
            </a:r>
            <a:r>
              <a:rPr lang="ru-RU" dirty="0" smtClean="0"/>
              <a:t>России.</a:t>
            </a:r>
          </a:p>
          <a:p>
            <a:pPr>
              <a:buClr>
                <a:schemeClr val="accent2"/>
              </a:buClr>
              <a:buFont typeface="Karla"/>
              <a:buChar char="●"/>
            </a:pPr>
            <a:r>
              <a:rPr lang="ru-RU" b="1" dirty="0"/>
              <a:t>Низкая </a:t>
            </a:r>
            <a:r>
              <a:rPr lang="ru-RU" b="1" dirty="0" smtClean="0"/>
              <a:t>себестоимость</a:t>
            </a:r>
            <a:r>
              <a:rPr lang="ru-RU" dirty="0" smtClean="0"/>
              <a:t>. Многие аналоги </a:t>
            </a:r>
            <a:r>
              <a:rPr lang="ru-RU" dirty="0" smtClean="0"/>
              <a:t>производятся из </a:t>
            </a:r>
            <a:r>
              <a:rPr lang="ru-RU" dirty="0" smtClean="0"/>
              <a:t>дорогих материалов. Наша установка будет изготовлена с помощью 3</a:t>
            </a:r>
            <a:r>
              <a:rPr lang="en-US" dirty="0" smtClean="0"/>
              <a:t>D </a:t>
            </a:r>
            <a:r>
              <a:rPr lang="ru-RU" dirty="0" smtClean="0"/>
              <a:t>печати.</a:t>
            </a:r>
          </a:p>
          <a:p>
            <a:pPr>
              <a:buClr>
                <a:schemeClr val="accent2"/>
              </a:buClr>
              <a:buFont typeface="Karla"/>
              <a:buChar char="●"/>
            </a:pPr>
            <a:r>
              <a:rPr lang="ru-RU" b="1" dirty="0" smtClean="0"/>
              <a:t>Универсальность</a:t>
            </a:r>
            <a:r>
              <a:rPr lang="ru-RU" dirty="0" smtClean="0"/>
              <a:t>. Наша установка регулируется, в то время как другие аналоги имеют фиксированные размеры.</a:t>
            </a:r>
          </a:p>
          <a:p>
            <a: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●"/>
            </a:pPr>
            <a:endParaRPr dirty="0"/>
          </a:p>
        </p:txBody>
      </p:sp>
      <p:grpSp>
        <p:nvGrpSpPr>
          <p:cNvPr id="995" name="Google Shape;995;p46"/>
          <p:cNvGrpSpPr/>
          <p:nvPr/>
        </p:nvGrpSpPr>
        <p:grpSpPr>
          <a:xfrm>
            <a:off x="-349284" y="-372136"/>
            <a:ext cx="1109441" cy="1109422"/>
            <a:chOff x="3361791" y="88028"/>
            <a:chExt cx="1109441" cy="1109422"/>
          </a:xfrm>
        </p:grpSpPr>
        <p:sp>
          <p:nvSpPr>
            <p:cNvPr id="996" name="Google Shape;996;p46"/>
            <p:cNvSpPr/>
            <p:nvPr/>
          </p:nvSpPr>
          <p:spPr>
            <a:xfrm rot="-10106840">
              <a:off x="3405139" y="334962"/>
              <a:ext cx="844766" cy="518497"/>
            </a:xfrm>
            <a:custGeom>
              <a:avLst/>
              <a:gdLst/>
              <a:ahLst/>
              <a:cxnLst/>
              <a:rect l="l" t="t" r="r" b="b"/>
              <a:pathLst>
                <a:path w="40329" h="20741" extrusionOk="0">
                  <a:moveTo>
                    <a:pt x="6651" y="1"/>
                  </a:moveTo>
                  <a:cubicBezTo>
                    <a:pt x="5188" y="1"/>
                    <a:pt x="4082" y="475"/>
                    <a:pt x="2854" y="2003"/>
                  </a:cubicBezTo>
                  <a:cubicBezTo>
                    <a:pt x="311" y="5198"/>
                    <a:pt x="62" y="10410"/>
                    <a:pt x="31" y="14319"/>
                  </a:cubicBezTo>
                  <a:cubicBezTo>
                    <a:pt x="0" y="16676"/>
                    <a:pt x="559" y="19437"/>
                    <a:pt x="2699" y="20399"/>
                  </a:cubicBezTo>
                  <a:cubicBezTo>
                    <a:pt x="3220" y="20640"/>
                    <a:pt x="3753" y="20740"/>
                    <a:pt x="4293" y="20740"/>
                  </a:cubicBezTo>
                  <a:cubicBezTo>
                    <a:pt x="5973" y="20740"/>
                    <a:pt x="7718" y="19769"/>
                    <a:pt x="9338" y="19065"/>
                  </a:cubicBezTo>
                  <a:cubicBezTo>
                    <a:pt x="11853" y="17925"/>
                    <a:pt x="14601" y="17355"/>
                    <a:pt x="17346" y="17355"/>
                  </a:cubicBezTo>
                  <a:cubicBezTo>
                    <a:pt x="19308" y="17355"/>
                    <a:pt x="21268" y="17646"/>
                    <a:pt x="23142" y="18227"/>
                  </a:cubicBezTo>
                  <a:cubicBezTo>
                    <a:pt x="25398" y="18928"/>
                    <a:pt x="28458" y="20480"/>
                    <a:pt x="31165" y="20480"/>
                  </a:cubicBezTo>
                  <a:cubicBezTo>
                    <a:pt x="32292" y="20480"/>
                    <a:pt x="33358" y="20211"/>
                    <a:pt x="34279" y="19499"/>
                  </a:cubicBezTo>
                  <a:cubicBezTo>
                    <a:pt x="40328" y="14784"/>
                    <a:pt x="34930" y="1755"/>
                    <a:pt x="28416" y="514"/>
                  </a:cubicBezTo>
                  <a:cubicBezTo>
                    <a:pt x="27499" y="342"/>
                    <a:pt x="26576" y="276"/>
                    <a:pt x="25651" y="276"/>
                  </a:cubicBezTo>
                  <a:cubicBezTo>
                    <a:pt x="23571" y="276"/>
                    <a:pt x="21481" y="610"/>
                    <a:pt x="19420" y="824"/>
                  </a:cubicBezTo>
                  <a:cubicBezTo>
                    <a:pt x="18459" y="924"/>
                    <a:pt x="17526" y="966"/>
                    <a:pt x="16609" y="966"/>
                  </a:cubicBezTo>
                  <a:cubicBezTo>
                    <a:pt x="13797" y="966"/>
                    <a:pt x="11137" y="563"/>
                    <a:pt x="8283" y="142"/>
                  </a:cubicBezTo>
                  <a:cubicBezTo>
                    <a:pt x="7686" y="55"/>
                    <a:pt x="7148" y="1"/>
                    <a:pt x="66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7" name="Google Shape;997;p46"/>
            <p:cNvGrpSpPr/>
            <p:nvPr/>
          </p:nvGrpSpPr>
          <p:grpSpPr>
            <a:xfrm rot="8100000">
              <a:off x="3564799" y="209980"/>
              <a:ext cx="703443" cy="865517"/>
              <a:chOff x="4002700" y="246650"/>
              <a:chExt cx="703450" cy="865525"/>
            </a:xfrm>
          </p:grpSpPr>
          <p:sp>
            <p:nvSpPr>
              <p:cNvPr id="998" name="Google Shape;998;p46"/>
              <p:cNvSpPr/>
              <p:nvPr/>
            </p:nvSpPr>
            <p:spPr>
              <a:xfrm>
                <a:off x="4118250" y="500250"/>
                <a:ext cx="472325" cy="448275"/>
              </a:xfrm>
              <a:custGeom>
                <a:avLst/>
                <a:gdLst/>
                <a:ahLst/>
                <a:cxnLst/>
                <a:rect l="l" t="t" r="r" b="b"/>
                <a:pathLst>
                  <a:path w="18893" h="17931" fill="none" extrusionOk="0">
                    <a:moveTo>
                      <a:pt x="6143" y="17931"/>
                    </a:moveTo>
                    <a:lnTo>
                      <a:pt x="1" y="7507"/>
                    </a:lnTo>
                    <a:lnTo>
                      <a:pt x="12751" y="0"/>
                    </a:lnTo>
                    <a:lnTo>
                      <a:pt x="18893" y="10423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46"/>
              <p:cNvSpPr/>
              <p:nvPr/>
            </p:nvSpPr>
            <p:spPr>
              <a:xfrm>
                <a:off x="4111275" y="356000"/>
                <a:ext cx="107825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4313" h="3723" fill="none" extrusionOk="0">
                    <a:moveTo>
                      <a:pt x="1" y="1924"/>
                    </a:moveTo>
                    <a:lnTo>
                      <a:pt x="3258" y="0"/>
                    </a:lnTo>
                    <a:lnTo>
                      <a:pt x="4313" y="1800"/>
                    </a:lnTo>
                    <a:lnTo>
                      <a:pt x="1056" y="3723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46"/>
              <p:cNvSpPr/>
              <p:nvPr/>
            </p:nvSpPr>
            <p:spPr>
              <a:xfrm>
                <a:off x="4176425" y="598725"/>
                <a:ext cx="345150" cy="232700"/>
              </a:xfrm>
              <a:custGeom>
                <a:avLst/>
                <a:gdLst/>
                <a:ahLst/>
                <a:cxnLst/>
                <a:rect l="l" t="t" r="r" b="b"/>
                <a:pathLst>
                  <a:path w="13806" h="9308" fill="none" extrusionOk="0">
                    <a:moveTo>
                      <a:pt x="1" y="7508"/>
                    </a:moveTo>
                    <a:lnTo>
                      <a:pt x="12750" y="1"/>
                    </a:lnTo>
                    <a:lnTo>
                      <a:pt x="13805" y="1800"/>
                    </a:lnTo>
                    <a:lnTo>
                      <a:pt x="1055" y="9307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46"/>
              <p:cNvSpPr/>
              <p:nvPr/>
            </p:nvSpPr>
            <p:spPr>
              <a:xfrm>
                <a:off x="4002700" y="337375"/>
                <a:ext cx="450625" cy="344375"/>
              </a:xfrm>
              <a:custGeom>
                <a:avLst/>
                <a:gdLst/>
                <a:ahLst/>
                <a:cxnLst/>
                <a:rect l="l" t="t" r="r" b="b"/>
                <a:pathLst>
                  <a:path w="18025" h="13775" fill="none" extrusionOk="0">
                    <a:moveTo>
                      <a:pt x="373" y="10114"/>
                    </a:moveTo>
                    <a:cubicBezTo>
                      <a:pt x="1" y="9462"/>
                      <a:pt x="156" y="8656"/>
                      <a:pt x="714" y="8315"/>
                    </a:cubicBezTo>
                    <a:lnTo>
                      <a:pt x="14302" y="342"/>
                    </a:lnTo>
                    <a:cubicBezTo>
                      <a:pt x="14860" y="1"/>
                      <a:pt x="15667" y="249"/>
                      <a:pt x="16039" y="900"/>
                    </a:cubicBezTo>
                    <a:lnTo>
                      <a:pt x="17652" y="3661"/>
                    </a:lnTo>
                    <a:cubicBezTo>
                      <a:pt x="18024" y="4313"/>
                      <a:pt x="17869" y="5119"/>
                      <a:pt x="17311" y="5461"/>
                    </a:cubicBezTo>
                    <a:lnTo>
                      <a:pt x="3723" y="13433"/>
                    </a:lnTo>
                    <a:cubicBezTo>
                      <a:pt x="3165" y="13774"/>
                      <a:pt x="2358" y="13526"/>
                      <a:pt x="1986" y="12875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46"/>
              <p:cNvSpPr/>
              <p:nvPr/>
            </p:nvSpPr>
            <p:spPr>
              <a:xfrm>
                <a:off x="4255525" y="767800"/>
                <a:ext cx="450625" cy="344375"/>
              </a:xfrm>
              <a:custGeom>
                <a:avLst/>
                <a:gdLst/>
                <a:ahLst/>
                <a:cxnLst/>
                <a:rect l="l" t="t" r="r" b="b"/>
                <a:pathLst>
                  <a:path w="18025" h="13775" fill="none" extrusionOk="0">
                    <a:moveTo>
                      <a:pt x="17652" y="3630"/>
                    </a:moveTo>
                    <a:cubicBezTo>
                      <a:pt x="18024" y="4282"/>
                      <a:pt x="17869" y="5088"/>
                      <a:pt x="17311" y="5429"/>
                    </a:cubicBezTo>
                    <a:lnTo>
                      <a:pt x="3723" y="13433"/>
                    </a:lnTo>
                    <a:cubicBezTo>
                      <a:pt x="3165" y="13774"/>
                      <a:pt x="2358" y="13495"/>
                      <a:pt x="1986" y="12844"/>
                    </a:cubicBezTo>
                    <a:lnTo>
                      <a:pt x="373" y="10114"/>
                    </a:lnTo>
                    <a:cubicBezTo>
                      <a:pt x="1" y="9462"/>
                      <a:pt x="156" y="8656"/>
                      <a:pt x="714" y="8314"/>
                    </a:cubicBezTo>
                    <a:lnTo>
                      <a:pt x="14302" y="311"/>
                    </a:lnTo>
                    <a:cubicBezTo>
                      <a:pt x="14860" y="1"/>
                      <a:pt x="15667" y="249"/>
                      <a:pt x="16039" y="900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46"/>
              <p:cNvSpPr/>
              <p:nvPr/>
            </p:nvSpPr>
            <p:spPr>
              <a:xfrm>
                <a:off x="4120600" y="259825"/>
                <a:ext cx="6592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2637" h="3444" fill="none" extrusionOk="0">
                    <a:moveTo>
                      <a:pt x="0" y="559"/>
                    </a:moveTo>
                    <a:lnTo>
                      <a:pt x="1675" y="3444"/>
                    </a:lnTo>
                    <a:lnTo>
                      <a:pt x="2637" y="2886"/>
                    </a:lnTo>
                    <a:lnTo>
                      <a:pt x="931" y="1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46"/>
              <p:cNvSpPr/>
              <p:nvPr/>
            </p:nvSpPr>
            <p:spPr>
              <a:xfrm>
                <a:off x="4062425" y="293950"/>
                <a:ext cx="6672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2669" h="3444" fill="none" extrusionOk="0">
                    <a:moveTo>
                      <a:pt x="0" y="559"/>
                    </a:moveTo>
                    <a:lnTo>
                      <a:pt x="1676" y="3444"/>
                    </a:lnTo>
                    <a:lnTo>
                      <a:pt x="2668" y="2886"/>
                    </a:lnTo>
                    <a:lnTo>
                      <a:pt x="962" y="1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46"/>
              <p:cNvSpPr/>
              <p:nvPr/>
            </p:nvSpPr>
            <p:spPr>
              <a:xfrm>
                <a:off x="4086475" y="273775"/>
                <a:ext cx="76025" cy="92325"/>
              </a:xfrm>
              <a:custGeom>
                <a:avLst/>
                <a:gdLst/>
                <a:ahLst/>
                <a:cxnLst/>
                <a:rect l="l" t="t" r="r" b="b"/>
                <a:pathLst>
                  <a:path w="3041" h="3693" fill="none" extrusionOk="0">
                    <a:moveTo>
                      <a:pt x="0" y="808"/>
                    </a:moveTo>
                    <a:lnTo>
                      <a:pt x="1706" y="3693"/>
                    </a:lnTo>
                    <a:lnTo>
                      <a:pt x="3040" y="2886"/>
                    </a:lnTo>
                    <a:lnTo>
                      <a:pt x="1365" y="1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46"/>
              <p:cNvSpPr/>
              <p:nvPr/>
            </p:nvSpPr>
            <p:spPr>
              <a:xfrm>
                <a:off x="4143850" y="246650"/>
                <a:ext cx="64400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2576" h="3413" fill="none" extrusionOk="0">
                    <a:moveTo>
                      <a:pt x="1" y="528"/>
                    </a:moveTo>
                    <a:lnTo>
                      <a:pt x="1707" y="3413"/>
                    </a:lnTo>
                    <a:lnTo>
                      <a:pt x="2482" y="2978"/>
                    </a:lnTo>
                    <a:lnTo>
                      <a:pt x="2575" y="2885"/>
                    </a:lnTo>
                    <a:lnTo>
                      <a:pt x="900" y="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46"/>
              <p:cNvSpPr/>
              <p:nvPr/>
            </p:nvSpPr>
            <p:spPr>
              <a:xfrm>
                <a:off x="4036825" y="307900"/>
                <a:ext cx="67500" cy="86900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3476" fill="none" extrusionOk="0">
                    <a:moveTo>
                      <a:pt x="1" y="621"/>
                    </a:moveTo>
                    <a:lnTo>
                      <a:pt x="1707" y="3475"/>
                    </a:lnTo>
                    <a:lnTo>
                      <a:pt x="1831" y="3413"/>
                    </a:lnTo>
                    <a:lnTo>
                      <a:pt x="2700" y="2886"/>
                    </a:lnTo>
                    <a:lnTo>
                      <a:pt x="1024" y="1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miter lim="310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3" name="Google Shape;993;p46"/>
          <p:cNvSpPr>
            <a:spLocks noChangeAspect="1"/>
          </p:cNvSpPr>
          <p:nvPr/>
        </p:nvSpPr>
        <p:spPr>
          <a:xfrm flipH="1">
            <a:off x="7542099" y="0"/>
            <a:ext cx="1818640" cy="5143500"/>
          </a:xfrm>
          <a:prstGeom prst="rect">
            <a:avLst/>
          </a:prstGeom>
          <a:gradFill>
            <a:gsLst>
              <a:gs pos="0">
                <a:srgbClr val="FFFFFF"/>
              </a:gs>
              <a:gs pos="26000">
                <a:schemeClr val="lt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1129;p49"/>
          <p:cNvSpPr/>
          <p:nvPr/>
        </p:nvSpPr>
        <p:spPr>
          <a:xfrm>
            <a:off x="3550920" y="1414675"/>
            <a:ext cx="2308860" cy="870323"/>
          </a:xfrm>
          <a:custGeom>
            <a:avLst/>
            <a:gdLst/>
            <a:ahLst/>
            <a:cxnLst/>
            <a:rect l="l" t="t" r="r" b="b"/>
            <a:pathLst>
              <a:path w="23329" h="26561" extrusionOk="0">
                <a:moveTo>
                  <a:pt x="9617" y="1"/>
                </a:moveTo>
                <a:cubicBezTo>
                  <a:pt x="6748" y="1"/>
                  <a:pt x="3718" y="1133"/>
                  <a:pt x="2358" y="3117"/>
                </a:cubicBezTo>
                <a:cubicBezTo>
                  <a:pt x="1210" y="4792"/>
                  <a:pt x="1024" y="6902"/>
                  <a:pt x="900" y="8918"/>
                </a:cubicBezTo>
                <a:cubicBezTo>
                  <a:pt x="652" y="12486"/>
                  <a:pt x="404" y="16022"/>
                  <a:pt x="155" y="19590"/>
                </a:cubicBezTo>
                <a:cubicBezTo>
                  <a:pt x="62" y="20737"/>
                  <a:pt x="0" y="21978"/>
                  <a:pt x="497" y="23002"/>
                </a:cubicBezTo>
                <a:cubicBezTo>
                  <a:pt x="1241" y="24522"/>
                  <a:pt x="2947" y="25267"/>
                  <a:pt x="4560" y="25701"/>
                </a:cubicBezTo>
                <a:cubicBezTo>
                  <a:pt x="6460" y="26236"/>
                  <a:pt x="8436" y="26560"/>
                  <a:pt x="10393" y="26560"/>
                </a:cubicBezTo>
                <a:cubicBezTo>
                  <a:pt x="11952" y="26560"/>
                  <a:pt x="13498" y="26355"/>
                  <a:pt x="14984" y="25887"/>
                </a:cubicBezTo>
                <a:cubicBezTo>
                  <a:pt x="18334" y="24801"/>
                  <a:pt x="21343" y="22257"/>
                  <a:pt x="22336" y="18876"/>
                </a:cubicBezTo>
                <a:cubicBezTo>
                  <a:pt x="23328" y="15495"/>
                  <a:pt x="21963" y="11400"/>
                  <a:pt x="18861" y="9725"/>
                </a:cubicBezTo>
                <a:cubicBezTo>
                  <a:pt x="16721" y="8608"/>
                  <a:pt x="15914" y="8360"/>
                  <a:pt x="15573" y="5878"/>
                </a:cubicBezTo>
                <a:cubicBezTo>
                  <a:pt x="15294" y="3893"/>
                  <a:pt x="16317" y="2962"/>
                  <a:pt x="14456" y="1473"/>
                </a:cubicBezTo>
                <a:cubicBezTo>
                  <a:pt x="13232" y="467"/>
                  <a:pt x="11457" y="1"/>
                  <a:pt x="961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85;p18"/>
          <p:cNvSpPr txBox="1">
            <a:spLocks noGrp="1"/>
          </p:cNvSpPr>
          <p:nvPr>
            <p:ph type="title"/>
          </p:nvPr>
        </p:nvSpPr>
        <p:spPr>
          <a:xfrm>
            <a:off x="2772592" y="1643461"/>
            <a:ext cx="359881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Команда</a:t>
            </a:r>
            <a:endParaRPr b="1" dirty="0"/>
          </a:p>
        </p:txBody>
      </p:sp>
      <p:pic>
        <p:nvPicPr>
          <p:cNvPr id="17" name="Google Shape;1625;p65"/>
          <p:cNvPicPr preferRelativeResize="0"/>
          <p:nvPr/>
        </p:nvPicPr>
        <p:blipFill rotWithShape="1">
          <a:blip r:embed="rId3"/>
          <a:srcRect l="-569" t="1394" r="569" b="23450"/>
          <a:stretch/>
        </p:blipFill>
        <p:spPr>
          <a:xfrm>
            <a:off x="7320663" y="251201"/>
            <a:ext cx="1511400" cy="1511400"/>
          </a:xfrm>
          <a:prstGeom prst="ellipse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Google Shape;1622;p65"/>
          <p:cNvSpPr txBox="1">
            <a:spLocks/>
          </p:cNvSpPr>
          <p:nvPr/>
        </p:nvSpPr>
        <p:spPr>
          <a:xfrm>
            <a:off x="4851610" y="280901"/>
            <a:ext cx="2322793" cy="1249839"/>
          </a:xfrm>
          <a:prstGeom prst="rect">
            <a:avLst/>
          </a:prstGeom>
          <a:effectLst/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b="1" dirty="0" smtClean="0">
                <a:latin typeface="+mn-lt"/>
              </a:rPr>
              <a:t>Анна Третьякова</a:t>
            </a:r>
            <a:endParaRPr lang="en" b="1" dirty="0" smtClean="0">
              <a:latin typeface="+mn-lt"/>
            </a:endParaRPr>
          </a:p>
          <a:p>
            <a:pPr algn="ctr"/>
            <a:r>
              <a:rPr lang="en" dirty="0" smtClean="0">
                <a:latin typeface="+mn-lt"/>
              </a:rPr>
              <a:t>COO</a:t>
            </a:r>
            <a:endParaRPr lang="ru-RU" dirty="0" smtClean="0">
              <a:latin typeface="+mn-lt"/>
            </a:endParaRPr>
          </a:p>
          <a:p>
            <a:pPr algn="ctr"/>
            <a:r>
              <a:rPr lang="ru-RU" dirty="0">
                <a:latin typeface="+mn-lt"/>
              </a:rPr>
              <a:t>о</a:t>
            </a:r>
            <a:r>
              <a:rPr lang="ru-RU" dirty="0" smtClean="0">
                <a:latin typeface="+mn-lt"/>
              </a:rPr>
              <a:t>перационный директор</a:t>
            </a:r>
            <a:r>
              <a:rPr lang="en" dirty="0" smtClean="0">
                <a:latin typeface="+mn-lt"/>
              </a:rPr>
              <a:t> </a:t>
            </a:r>
            <a:endParaRPr lang="ru-RU" dirty="0" smtClean="0">
              <a:latin typeface="+mn-lt"/>
            </a:endParaRPr>
          </a:p>
        </p:txBody>
      </p:sp>
      <p:pic>
        <p:nvPicPr>
          <p:cNvPr id="19" name="Google Shape;1625;p65">
            <a:extLst>
              <a:ext uri="{FF2B5EF4-FFF2-40B4-BE49-F238E27FC236}">
                <a16:creationId xmlns:a16="http://schemas.microsoft.com/office/drawing/2014/main" id="{8BD6C74B-08B4-4EF3-805B-508A3BBD51F2}"/>
              </a:ext>
            </a:extLst>
          </p:cNvPr>
          <p:cNvPicPr preferRelativeResize="0"/>
          <p:nvPr/>
        </p:nvPicPr>
        <p:blipFill rotWithShape="1">
          <a:blip r:embed="rId4"/>
          <a:srcRect l="58522" t="9642" r="1997" b="20167"/>
          <a:stretch/>
        </p:blipFill>
        <p:spPr>
          <a:xfrm>
            <a:off x="5006819" y="2297568"/>
            <a:ext cx="1511400" cy="1511400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Google Shape;1622;p65">
            <a:extLst>
              <a:ext uri="{FF2B5EF4-FFF2-40B4-BE49-F238E27FC236}">
                <a16:creationId xmlns:a16="http://schemas.microsoft.com/office/drawing/2014/main" id="{4D181A1B-EF90-4AB8-B332-6CFC7A798A39}"/>
              </a:ext>
            </a:extLst>
          </p:cNvPr>
          <p:cNvSpPr txBox="1">
            <a:spLocks/>
          </p:cNvSpPr>
          <p:nvPr/>
        </p:nvSpPr>
        <p:spPr>
          <a:xfrm>
            <a:off x="4614801" y="3777478"/>
            <a:ext cx="2487614" cy="1107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300" b="0" i="0" u="none" strike="noStrike" cap="none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pPr marL="0" indent="0"/>
            <a:r>
              <a:rPr lang="ru-RU" sz="1400" b="1" dirty="0">
                <a:solidFill>
                  <a:schemeClr val="tx1"/>
                </a:solidFill>
                <a:latin typeface="+mn-lt"/>
              </a:rPr>
              <a:t>Иван </a:t>
            </a:r>
            <a:r>
              <a:rPr lang="ru-RU" sz="1400" b="1" dirty="0" err="1" smtClean="0">
                <a:solidFill>
                  <a:schemeClr val="tx1"/>
                </a:solidFill>
                <a:latin typeface="+mn-lt"/>
              </a:rPr>
              <a:t>Калыпин</a:t>
            </a:r>
            <a:endParaRPr lang="ru-RU" sz="1400" b="1" dirty="0" smtClean="0">
              <a:solidFill>
                <a:schemeClr val="tx1"/>
              </a:solidFill>
              <a:latin typeface="+mn-lt"/>
            </a:endParaRPr>
          </a:p>
          <a:p>
            <a:pPr marL="0" indent="0"/>
            <a:r>
              <a:rPr lang="ru-RU" sz="1400" dirty="0" smtClean="0">
                <a:solidFill>
                  <a:schemeClr val="tx1"/>
                </a:solidFill>
                <a:latin typeface="+mn-lt"/>
              </a:rPr>
              <a:t>СЕО </a:t>
            </a:r>
          </a:p>
          <a:p>
            <a:pPr marL="0" indent="0"/>
            <a:r>
              <a:rPr lang="ru-RU" sz="1400" dirty="0" smtClean="0">
                <a:solidFill>
                  <a:schemeClr val="tx1"/>
                </a:solidFill>
                <a:latin typeface="+mn-lt"/>
              </a:rPr>
              <a:t>главный исполнительный директор</a:t>
            </a:r>
            <a:endParaRPr lang="en" sz="1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1" name="Google Shape;1625;p65">
            <a:extLst>
              <a:ext uri="{FF2B5EF4-FFF2-40B4-BE49-F238E27FC236}">
                <a16:creationId xmlns:a16="http://schemas.microsoft.com/office/drawing/2014/main" id="{7F601112-30F9-4894-8359-E6E48EAD6707}"/>
              </a:ext>
            </a:extLst>
          </p:cNvPr>
          <p:cNvPicPr preferRelativeResize="0"/>
          <p:nvPr/>
        </p:nvPicPr>
        <p:blipFill rotWithShape="1">
          <a:blip r:embed="rId5"/>
          <a:srcRect l="6830" t="292" r="6830" b="34954"/>
          <a:stretch/>
        </p:blipFill>
        <p:spPr>
          <a:xfrm>
            <a:off x="2520337" y="2300473"/>
            <a:ext cx="1511400" cy="1511400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oogle Shape;1625;p65">
            <a:extLst>
              <a:ext uri="{FF2B5EF4-FFF2-40B4-BE49-F238E27FC236}">
                <a16:creationId xmlns:a16="http://schemas.microsoft.com/office/drawing/2014/main" id="{3DEAD2D9-E1B3-4A32-A410-36B4E6D37EE8}"/>
              </a:ext>
            </a:extLst>
          </p:cNvPr>
          <p:cNvPicPr preferRelativeResize="0"/>
          <p:nvPr/>
        </p:nvPicPr>
        <p:blipFill rotWithShape="1">
          <a:blip r:embed="rId6"/>
          <a:srcRect l="32800" t="8661" r="24012" b="26556"/>
          <a:stretch/>
        </p:blipFill>
        <p:spPr>
          <a:xfrm>
            <a:off x="226545" y="251201"/>
            <a:ext cx="1511400" cy="1511400"/>
          </a:xfrm>
          <a:prstGeom prst="ellipse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" name="Google Shape;1625;p65">
            <a:extLst>
              <a:ext uri="{FF2B5EF4-FFF2-40B4-BE49-F238E27FC236}">
                <a16:creationId xmlns:a16="http://schemas.microsoft.com/office/drawing/2014/main" id="{DE377324-7629-49DC-BE3D-B9C881C0FFDF}"/>
              </a:ext>
            </a:extLst>
          </p:cNvPr>
          <p:cNvPicPr preferRelativeResize="0"/>
          <p:nvPr/>
        </p:nvPicPr>
        <p:blipFill rotWithShape="1">
          <a:blip r:embed="rId7"/>
          <a:srcRect l="-709" t="2040" r="14036" b="32876"/>
          <a:stretch/>
        </p:blipFill>
        <p:spPr>
          <a:xfrm>
            <a:off x="272419" y="2304509"/>
            <a:ext cx="1511400" cy="1511400"/>
          </a:xfrm>
          <a:prstGeom prst="ellipse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4" name="Google Shape;1622;p65">
            <a:extLst>
              <a:ext uri="{FF2B5EF4-FFF2-40B4-BE49-F238E27FC236}">
                <a16:creationId xmlns:a16="http://schemas.microsoft.com/office/drawing/2014/main" id="{E298576B-F75D-4971-BCF7-4C494807A3C9}"/>
              </a:ext>
            </a:extLst>
          </p:cNvPr>
          <p:cNvSpPr txBox="1">
            <a:spLocks/>
          </p:cNvSpPr>
          <p:nvPr/>
        </p:nvSpPr>
        <p:spPr>
          <a:xfrm>
            <a:off x="137312" y="3815909"/>
            <a:ext cx="1781613" cy="1060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300" b="0" i="0" u="none" strike="noStrike" cap="none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pPr marL="0" indent="0"/>
            <a:r>
              <a:rPr lang="ru-RU" sz="1400" b="1" dirty="0">
                <a:solidFill>
                  <a:schemeClr val="tx1"/>
                </a:solidFill>
                <a:latin typeface="+mn-lt"/>
              </a:rPr>
              <a:t>Диана </a:t>
            </a:r>
            <a:r>
              <a:rPr lang="ru-RU" sz="1400" b="1" dirty="0" smtClean="0">
                <a:solidFill>
                  <a:schemeClr val="tx1"/>
                </a:solidFill>
                <a:latin typeface="+mn-lt"/>
              </a:rPr>
              <a:t>Мальцева</a:t>
            </a:r>
          </a:p>
          <a:p>
            <a:pPr marL="0" indent="0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CMO</a:t>
            </a:r>
            <a:endParaRPr lang="ru-RU" sz="1400" dirty="0" smtClean="0">
              <a:solidFill>
                <a:schemeClr val="tx1"/>
              </a:solidFill>
              <a:latin typeface="+mn-lt"/>
            </a:endParaRPr>
          </a:p>
          <a:p>
            <a:pPr marL="0" indent="0"/>
            <a:r>
              <a:rPr lang="ru-RU" sz="1400" dirty="0">
                <a:solidFill>
                  <a:schemeClr val="tx1"/>
                </a:solidFill>
                <a:latin typeface="+mn-lt"/>
              </a:rPr>
              <a:t>д</a:t>
            </a:r>
            <a:r>
              <a:rPr lang="ru-RU" sz="1400" dirty="0" smtClean="0">
                <a:solidFill>
                  <a:schemeClr val="tx1"/>
                </a:solidFill>
                <a:latin typeface="+mn-lt"/>
              </a:rPr>
              <a:t>иректор по маркетингу</a:t>
            </a:r>
            <a:endParaRPr lang="en" sz="1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5" name="Google Shape;1625;p65">
            <a:extLst>
              <a:ext uri="{FF2B5EF4-FFF2-40B4-BE49-F238E27FC236}">
                <a16:creationId xmlns:a16="http://schemas.microsoft.com/office/drawing/2014/main" id="{8A02ECD4-E754-4D75-940C-89912F530FE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/>
          <a:srcRect l="1007" t="910" r="23993" b="-910"/>
          <a:stretch/>
        </p:blipFill>
        <p:spPr>
          <a:xfrm>
            <a:off x="7280927" y="2297568"/>
            <a:ext cx="1511400" cy="1512000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Google Shape;1622;p65">
            <a:extLst>
              <a:ext uri="{FF2B5EF4-FFF2-40B4-BE49-F238E27FC236}">
                <a16:creationId xmlns:a16="http://schemas.microsoft.com/office/drawing/2014/main" id="{419CBB96-0774-49D6-B665-922C7FA2A9B9}"/>
              </a:ext>
            </a:extLst>
          </p:cNvPr>
          <p:cNvSpPr txBox="1">
            <a:spLocks/>
          </p:cNvSpPr>
          <p:nvPr/>
        </p:nvSpPr>
        <p:spPr>
          <a:xfrm>
            <a:off x="6948777" y="3851138"/>
            <a:ext cx="2144369" cy="823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300" b="0" i="0" u="none" strike="noStrike" cap="none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pPr marL="0" indent="0"/>
            <a:r>
              <a:rPr lang="ru-RU" sz="1400" b="1" dirty="0">
                <a:solidFill>
                  <a:schemeClr val="tx1"/>
                </a:solidFill>
                <a:latin typeface="+mn-lt"/>
              </a:rPr>
              <a:t>Анастасия </a:t>
            </a:r>
            <a:r>
              <a:rPr lang="ru-RU" sz="1400" b="1" dirty="0" smtClean="0">
                <a:solidFill>
                  <a:schemeClr val="tx1"/>
                </a:solidFill>
                <a:latin typeface="+mn-lt"/>
              </a:rPr>
              <a:t>Федотова</a:t>
            </a:r>
            <a:endParaRPr lang="en-US" sz="1400" b="1" dirty="0" smtClean="0">
              <a:solidFill>
                <a:schemeClr val="tx1"/>
              </a:solidFill>
              <a:latin typeface="+mn-lt"/>
            </a:endParaRPr>
          </a:p>
          <a:p>
            <a:pPr marL="0" indent="0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CTO</a:t>
            </a:r>
            <a:endParaRPr lang="ru-RU" sz="1400" dirty="0" smtClean="0">
              <a:solidFill>
                <a:schemeClr val="tx1"/>
              </a:solidFill>
              <a:latin typeface="+mn-lt"/>
            </a:endParaRPr>
          </a:p>
          <a:p>
            <a:pPr marL="0" indent="0"/>
            <a:r>
              <a:rPr lang="ru-RU" sz="1400" dirty="0" smtClean="0">
                <a:solidFill>
                  <a:schemeClr val="tx1"/>
                </a:solidFill>
                <a:latin typeface="+mn-lt"/>
              </a:rPr>
              <a:t>технический директор</a:t>
            </a:r>
            <a:endParaRPr lang="en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Google Shape;1622;p65">
            <a:extLst>
              <a:ext uri="{FF2B5EF4-FFF2-40B4-BE49-F238E27FC236}">
                <a16:creationId xmlns:a16="http://schemas.microsoft.com/office/drawing/2014/main" id="{39EF57E9-966F-4F36-A197-FE4C304B7FBC}"/>
              </a:ext>
            </a:extLst>
          </p:cNvPr>
          <p:cNvSpPr txBox="1">
            <a:spLocks/>
          </p:cNvSpPr>
          <p:nvPr/>
        </p:nvSpPr>
        <p:spPr>
          <a:xfrm>
            <a:off x="2034912" y="3681057"/>
            <a:ext cx="2579889" cy="1194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300" b="0" i="0" u="none" strike="noStrike" cap="none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pPr marL="0" indent="0"/>
            <a:r>
              <a:rPr lang="ru-RU" sz="1400" b="1" dirty="0">
                <a:solidFill>
                  <a:schemeClr val="tx1"/>
                </a:solidFill>
                <a:latin typeface="+mn-lt"/>
              </a:rPr>
              <a:t>Валерия </a:t>
            </a:r>
            <a:r>
              <a:rPr lang="ru-RU" sz="1400" b="1" dirty="0" err="1" smtClean="0">
                <a:solidFill>
                  <a:schemeClr val="tx1"/>
                </a:solidFill>
                <a:latin typeface="+mn-lt"/>
              </a:rPr>
              <a:t>Устькачкинцева</a:t>
            </a:r>
            <a:endParaRPr lang="en-US" sz="1400" b="1" dirty="0" smtClean="0">
              <a:solidFill>
                <a:schemeClr val="tx1"/>
              </a:solidFill>
              <a:latin typeface="+mn-lt"/>
            </a:endParaRPr>
          </a:p>
          <a:p>
            <a:pPr marL="0" indent="0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CIO</a:t>
            </a:r>
            <a:endParaRPr lang="ru-RU" sz="1400" dirty="0" smtClean="0">
              <a:solidFill>
                <a:schemeClr val="tx1"/>
              </a:solidFill>
              <a:latin typeface="+mn-lt"/>
            </a:endParaRPr>
          </a:p>
          <a:p>
            <a:pPr marL="0" indent="0"/>
            <a:r>
              <a:rPr lang="ru-RU" sz="1400" dirty="0" smtClean="0">
                <a:solidFill>
                  <a:schemeClr val="tx1"/>
                </a:solidFill>
                <a:latin typeface="+mn-lt"/>
              </a:rPr>
              <a:t>директор по информатизации</a:t>
            </a:r>
            <a:endParaRPr lang="en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Google Shape;1622;p65">
            <a:extLst>
              <a:ext uri="{FF2B5EF4-FFF2-40B4-BE49-F238E27FC236}">
                <a16:creationId xmlns:a16="http://schemas.microsoft.com/office/drawing/2014/main" id="{8902236B-85A3-4BB6-A20B-A3BD68099436}"/>
              </a:ext>
            </a:extLst>
          </p:cNvPr>
          <p:cNvSpPr txBox="1">
            <a:spLocks/>
          </p:cNvSpPr>
          <p:nvPr/>
        </p:nvSpPr>
        <p:spPr>
          <a:xfrm>
            <a:off x="1737945" y="246950"/>
            <a:ext cx="2217559" cy="1283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300" b="0" i="0" u="none" strike="noStrike" cap="none">
                <a:solidFill>
                  <a:schemeClr val="lt1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500"/>
              <a:buFont typeface="Chau Philomene One"/>
              <a:buNone/>
              <a:defRPr sz="2500" b="0" i="0" u="none" strike="noStrike" cap="none">
                <a:solidFill>
                  <a:schemeClr val="dk1"/>
                </a:solidFill>
                <a:latin typeface="Chau Philomene One"/>
                <a:ea typeface="Chau Philomene One"/>
                <a:cs typeface="Chau Philomene One"/>
                <a:sym typeface="Chau Philomene One"/>
              </a:defRPr>
            </a:lvl9pPr>
          </a:lstStyle>
          <a:p>
            <a:pPr marL="0" indent="0"/>
            <a:r>
              <a:rPr lang="ru-RU" sz="1400" b="1" dirty="0" smtClean="0">
                <a:solidFill>
                  <a:schemeClr val="tx1"/>
                </a:solidFill>
                <a:latin typeface="+mn-lt"/>
              </a:rPr>
              <a:t>Владислав </a:t>
            </a:r>
            <a:r>
              <a:rPr lang="ru-RU" sz="1400" b="1" dirty="0" err="1" smtClean="0">
                <a:solidFill>
                  <a:schemeClr val="tx1"/>
                </a:solidFill>
                <a:latin typeface="+mn-lt"/>
              </a:rPr>
              <a:t>Шардаков</a:t>
            </a:r>
            <a:endParaRPr lang="en-US" sz="1400" b="1" dirty="0" smtClean="0">
              <a:solidFill>
                <a:schemeClr val="tx1"/>
              </a:solidFill>
              <a:latin typeface="+mn-lt"/>
            </a:endParaRPr>
          </a:p>
          <a:p>
            <a:pPr marL="0" indent="0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CFO </a:t>
            </a:r>
          </a:p>
          <a:p>
            <a:pPr marL="0" indent="0"/>
            <a:r>
              <a:rPr lang="ru-RU" sz="1400" dirty="0" smtClean="0">
                <a:solidFill>
                  <a:schemeClr val="tx1"/>
                </a:solidFill>
                <a:latin typeface="+mn-lt"/>
              </a:rPr>
              <a:t>финансовый директор</a:t>
            </a:r>
            <a:endParaRPr lang="en" sz="14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35" name="Google Shape;1681;p61"/>
          <p:cNvGrpSpPr/>
          <p:nvPr/>
        </p:nvGrpSpPr>
        <p:grpSpPr>
          <a:xfrm rot="20010771">
            <a:off x="2093901" y="1993371"/>
            <a:ext cx="300274" cy="300110"/>
            <a:chOff x="3220658" y="3207707"/>
            <a:chExt cx="268054" cy="267908"/>
          </a:xfrm>
          <a:solidFill>
            <a:schemeClr val="tx2">
              <a:lumMod val="90000"/>
            </a:schemeClr>
          </a:solidFill>
        </p:grpSpPr>
        <p:sp>
          <p:nvSpPr>
            <p:cNvPr id="36" name="Google Shape;1682;p61"/>
            <p:cNvSpPr/>
            <p:nvPr/>
          </p:nvSpPr>
          <p:spPr>
            <a:xfrm>
              <a:off x="3220658" y="3250248"/>
              <a:ext cx="225630" cy="225367"/>
            </a:xfrm>
            <a:custGeom>
              <a:avLst/>
              <a:gdLst/>
              <a:ahLst/>
              <a:cxnLst/>
              <a:rect l="l" t="t" r="r" b="b"/>
              <a:pathLst>
                <a:path w="7733" h="7724" extrusionOk="0">
                  <a:moveTo>
                    <a:pt x="5561" y="552"/>
                  </a:moveTo>
                  <a:cubicBezTo>
                    <a:pt x="6469" y="661"/>
                    <a:pt x="7184" y="1441"/>
                    <a:pt x="7190" y="2375"/>
                  </a:cubicBezTo>
                  <a:cubicBezTo>
                    <a:pt x="7190" y="2385"/>
                    <a:pt x="7190" y="2396"/>
                    <a:pt x="7190" y="2408"/>
                  </a:cubicBezTo>
                  <a:cubicBezTo>
                    <a:pt x="6284" y="2405"/>
                    <a:pt x="5548" y="1666"/>
                    <a:pt x="5548" y="760"/>
                  </a:cubicBezTo>
                  <a:cubicBezTo>
                    <a:pt x="5548" y="690"/>
                    <a:pt x="5552" y="621"/>
                    <a:pt x="5561" y="552"/>
                  </a:cubicBezTo>
                  <a:close/>
                  <a:moveTo>
                    <a:pt x="2391" y="538"/>
                  </a:moveTo>
                  <a:cubicBezTo>
                    <a:pt x="2876" y="538"/>
                    <a:pt x="3332" y="723"/>
                    <a:pt x="3679" y="1061"/>
                  </a:cubicBezTo>
                  <a:lnTo>
                    <a:pt x="3867" y="1243"/>
                  </a:lnTo>
                  <a:lnTo>
                    <a:pt x="4053" y="1061"/>
                  </a:lnTo>
                  <a:cubicBezTo>
                    <a:pt x="4323" y="799"/>
                    <a:pt x="4657" y="629"/>
                    <a:pt x="5019" y="566"/>
                  </a:cubicBezTo>
                  <a:lnTo>
                    <a:pt x="5019" y="566"/>
                  </a:lnTo>
                  <a:cubicBezTo>
                    <a:pt x="5013" y="631"/>
                    <a:pt x="5010" y="695"/>
                    <a:pt x="5010" y="760"/>
                  </a:cubicBezTo>
                  <a:cubicBezTo>
                    <a:pt x="5010" y="1934"/>
                    <a:pt x="5941" y="2895"/>
                    <a:pt x="7104" y="2944"/>
                  </a:cubicBezTo>
                  <a:cubicBezTo>
                    <a:pt x="6982" y="3331"/>
                    <a:pt x="6734" y="3673"/>
                    <a:pt x="6390" y="3909"/>
                  </a:cubicBezTo>
                  <a:lnTo>
                    <a:pt x="6274" y="3990"/>
                  </a:lnTo>
                  <a:lnTo>
                    <a:pt x="6274" y="4915"/>
                  </a:lnTo>
                  <a:cubicBezTo>
                    <a:pt x="6274" y="5793"/>
                    <a:pt x="5896" y="6614"/>
                    <a:pt x="5237" y="7185"/>
                  </a:cubicBezTo>
                  <a:lnTo>
                    <a:pt x="4925" y="7185"/>
                  </a:lnTo>
                  <a:lnTo>
                    <a:pt x="4925" y="5785"/>
                  </a:lnTo>
                  <a:cubicBezTo>
                    <a:pt x="4925" y="5200"/>
                    <a:pt x="4451" y="4726"/>
                    <a:pt x="3867" y="4726"/>
                  </a:cubicBezTo>
                  <a:cubicBezTo>
                    <a:pt x="3282" y="4726"/>
                    <a:pt x="2807" y="5200"/>
                    <a:pt x="2807" y="5785"/>
                  </a:cubicBezTo>
                  <a:lnTo>
                    <a:pt x="2807" y="7185"/>
                  </a:lnTo>
                  <a:lnTo>
                    <a:pt x="2496" y="7185"/>
                  </a:lnTo>
                  <a:cubicBezTo>
                    <a:pt x="1836" y="6614"/>
                    <a:pt x="1460" y="5793"/>
                    <a:pt x="1460" y="4915"/>
                  </a:cubicBezTo>
                  <a:lnTo>
                    <a:pt x="1460" y="3990"/>
                  </a:lnTo>
                  <a:lnTo>
                    <a:pt x="1344" y="3909"/>
                  </a:lnTo>
                  <a:cubicBezTo>
                    <a:pt x="838" y="3561"/>
                    <a:pt x="539" y="2987"/>
                    <a:pt x="542" y="2375"/>
                  </a:cubicBezTo>
                  <a:cubicBezTo>
                    <a:pt x="549" y="1378"/>
                    <a:pt x="1366" y="553"/>
                    <a:pt x="2362" y="539"/>
                  </a:cubicBezTo>
                  <a:cubicBezTo>
                    <a:pt x="2372" y="539"/>
                    <a:pt x="2381" y="538"/>
                    <a:pt x="2391" y="538"/>
                  </a:cubicBezTo>
                  <a:close/>
                  <a:moveTo>
                    <a:pt x="2392" y="1"/>
                  </a:moveTo>
                  <a:cubicBezTo>
                    <a:pt x="2379" y="1"/>
                    <a:pt x="2366" y="1"/>
                    <a:pt x="2354" y="1"/>
                  </a:cubicBezTo>
                  <a:cubicBezTo>
                    <a:pt x="1728" y="10"/>
                    <a:pt x="1140" y="262"/>
                    <a:pt x="699" y="708"/>
                  </a:cubicBezTo>
                  <a:cubicBezTo>
                    <a:pt x="255" y="1156"/>
                    <a:pt x="9" y="1745"/>
                    <a:pt x="4" y="2370"/>
                  </a:cubicBezTo>
                  <a:cubicBezTo>
                    <a:pt x="0" y="3113"/>
                    <a:pt x="340" y="3812"/>
                    <a:pt x="921" y="4267"/>
                  </a:cubicBezTo>
                  <a:lnTo>
                    <a:pt x="921" y="4915"/>
                  </a:lnTo>
                  <a:cubicBezTo>
                    <a:pt x="921" y="5986"/>
                    <a:pt x="1399" y="6987"/>
                    <a:pt x="2229" y="7663"/>
                  </a:cubicBezTo>
                  <a:lnTo>
                    <a:pt x="2302" y="7723"/>
                  </a:lnTo>
                  <a:lnTo>
                    <a:pt x="3345" y="7723"/>
                  </a:lnTo>
                  <a:lnTo>
                    <a:pt x="3345" y="5785"/>
                  </a:lnTo>
                  <a:cubicBezTo>
                    <a:pt x="3345" y="5497"/>
                    <a:pt x="3579" y="5263"/>
                    <a:pt x="3867" y="5263"/>
                  </a:cubicBezTo>
                  <a:cubicBezTo>
                    <a:pt x="4154" y="5263"/>
                    <a:pt x="4388" y="5497"/>
                    <a:pt x="4388" y="5785"/>
                  </a:cubicBezTo>
                  <a:lnTo>
                    <a:pt x="4388" y="7723"/>
                  </a:lnTo>
                  <a:lnTo>
                    <a:pt x="5430" y="7723"/>
                  </a:lnTo>
                  <a:lnTo>
                    <a:pt x="5503" y="7663"/>
                  </a:lnTo>
                  <a:cubicBezTo>
                    <a:pt x="6335" y="6987"/>
                    <a:pt x="6811" y="5986"/>
                    <a:pt x="6811" y="4915"/>
                  </a:cubicBezTo>
                  <a:lnTo>
                    <a:pt x="6811" y="4267"/>
                  </a:lnTo>
                  <a:cubicBezTo>
                    <a:pt x="7392" y="3812"/>
                    <a:pt x="7732" y="3113"/>
                    <a:pt x="7728" y="2370"/>
                  </a:cubicBezTo>
                  <a:cubicBezTo>
                    <a:pt x="7724" y="1745"/>
                    <a:pt x="7477" y="1156"/>
                    <a:pt x="7035" y="708"/>
                  </a:cubicBezTo>
                  <a:cubicBezTo>
                    <a:pt x="6592" y="262"/>
                    <a:pt x="6004" y="10"/>
                    <a:pt x="5379" y="1"/>
                  </a:cubicBezTo>
                  <a:cubicBezTo>
                    <a:pt x="5366" y="1"/>
                    <a:pt x="5353" y="1"/>
                    <a:pt x="5341" y="1"/>
                  </a:cubicBezTo>
                  <a:cubicBezTo>
                    <a:pt x="4801" y="1"/>
                    <a:pt x="4286" y="180"/>
                    <a:pt x="3867" y="510"/>
                  </a:cubicBezTo>
                  <a:cubicBezTo>
                    <a:pt x="3447" y="180"/>
                    <a:pt x="2932" y="1"/>
                    <a:pt x="23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83;p61"/>
            <p:cNvSpPr/>
            <p:nvPr/>
          </p:nvSpPr>
          <p:spPr>
            <a:xfrm>
              <a:off x="3435871" y="3227343"/>
              <a:ext cx="33175" cy="33175"/>
            </a:xfrm>
            <a:custGeom>
              <a:avLst/>
              <a:gdLst/>
              <a:ahLst/>
              <a:cxnLst/>
              <a:rect l="l" t="t" r="r" b="b"/>
              <a:pathLst>
                <a:path w="1137" h="1137" extrusionOk="0">
                  <a:moveTo>
                    <a:pt x="756" y="0"/>
                  </a:moveTo>
                  <a:lnTo>
                    <a:pt x="1" y="756"/>
                  </a:lnTo>
                  <a:lnTo>
                    <a:pt x="381" y="1136"/>
                  </a:lnTo>
                  <a:lnTo>
                    <a:pt x="1136" y="380"/>
                  </a:lnTo>
                  <a:lnTo>
                    <a:pt x="7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84;p61"/>
            <p:cNvSpPr/>
            <p:nvPr/>
          </p:nvSpPr>
          <p:spPr>
            <a:xfrm>
              <a:off x="3455332" y="3271022"/>
              <a:ext cx="33379" cy="20570"/>
            </a:xfrm>
            <a:custGeom>
              <a:avLst/>
              <a:gdLst/>
              <a:ahLst/>
              <a:cxnLst/>
              <a:rect l="l" t="t" r="r" b="b"/>
              <a:pathLst>
                <a:path w="1144" h="705" extrusionOk="0">
                  <a:moveTo>
                    <a:pt x="1056" y="1"/>
                  </a:moveTo>
                  <a:lnTo>
                    <a:pt x="0" y="174"/>
                  </a:lnTo>
                  <a:lnTo>
                    <a:pt x="88" y="705"/>
                  </a:lnTo>
                  <a:lnTo>
                    <a:pt x="1144" y="531"/>
                  </a:lnTo>
                  <a:lnTo>
                    <a:pt x="105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85;p61"/>
            <p:cNvSpPr/>
            <p:nvPr/>
          </p:nvSpPr>
          <p:spPr>
            <a:xfrm>
              <a:off x="3404826" y="3207707"/>
              <a:ext cx="20570" cy="33379"/>
            </a:xfrm>
            <a:custGeom>
              <a:avLst/>
              <a:gdLst/>
              <a:ahLst/>
              <a:cxnLst/>
              <a:rect l="l" t="t" r="r" b="b"/>
              <a:pathLst>
                <a:path w="705" h="1144" extrusionOk="0">
                  <a:moveTo>
                    <a:pt x="174" y="1"/>
                  </a:moveTo>
                  <a:lnTo>
                    <a:pt x="0" y="1056"/>
                  </a:lnTo>
                  <a:lnTo>
                    <a:pt x="531" y="1144"/>
                  </a:lnTo>
                  <a:lnTo>
                    <a:pt x="705" y="88"/>
                  </a:lnTo>
                  <a:lnTo>
                    <a:pt x="17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1700;p61"/>
          <p:cNvSpPr/>
          <p:nvPr/>
        </p:nvSpPr>
        <p:spPr>
          <a:xfrm rot="1405448">
            <a:off x="6749259" y="346288"/>
            <a:ext cx="300241" cy="273407"/>
          </a:xfrm>
          <a:custGeom>
            <a:avLst/>
            <a:gdLst/>
            <a:ahLst/>
            <a:cxnLst/>
            <a:rect l="l" t="t" r="r" b="b"/>
            <a:pathLst>
              <a:path w="9186" h="8365" extrusionOk="0">
                <a:moveTo>
                  <a:pt x="7958" y="538"/>
                </a:moveTo>
                <a:cubicBezTo>
                  <a:pt x="8338" y="538"/>
                  <a:pt x="8648" y="846"/>
                  <a:pt x="8648" y="1226"/>
                </a:cubicBezTo>
                <a:cubicBezTo>
                  <a:pt x="8648" y="1681"/>
                  <a:pt x="8173" y="2219"/>
                  <a:pt x="7236" y="2827"/>
                </a:cubicBezTo>
                <a:cubicBezTo>
                  <a:pt x="6301" y="2219"/>
                  <a:pt x="5826" y="1681"/>
                  <a:pt x="5826" y="1226"/>
                </a:cubicBezTo>
                <a:cubicBezTo>
                  <a:pt x="5826" y="846"/>
                  <a:pt x="6136" y="538"/>
                  <a:pt x="6516" y="538"/>
                </a:cubicBezTo>
                <a:cubicBezTo>
                  <a:pt x="6714" y="538"/>
                  <a:pt x="6903" y="623"/>
                  <a:pt x="7034" y="773"/>
                </a:cubicBezTo>
                <a:lnTo>
                  <a:pt x="7236" y="1004"/>
                </a:lnTo>
                <a:lnTo>
                  <a:pt x="7438" y="773"/>
                </a:lnTo>
                <a:cubicBezTo>
                  <a:pt x="7570" y="624"/>
                  <a:pt x="7760" y="538"/>
                  <a:pt x="7958" y="538"/>
                </a:cubicBezTo>
                <a:close/>
                <a:moveTo>
                  <a:pt x="2390" y="1179"/>
                </a:moveTo>
                <a:cubicBezTo>
                  <a:pt x="2875" y="1179"/>
                  <a:pt x="3332" y="1363"/>
                  <a:pt x="3679" y="1701"/>
                </a:cubicBezTo>
                <a:lnTo>
                  <a:pt x="3867" y="1883"/>
                </a:lnTo>
                <a:lnTo>
                  <a:pt x="4055" y="1701"/>
                </a:lnTo>
                <a:cubicBezTo>
                  <a:pt x="4389" y="1377"/>
                  <a:pt x="4825" y="1193"/>
                  <a:pt x="5290" y="1180"/>
                </a:cubicBezTo>
                <a:lnTo>
                  <a:pt x="5290" y="1180"/>
                </a:lnTo>
                <a:cubicBezTo>
                  <a:pt x="5289" y="1196"/>
                  <a:pt x="5289" y="1211"/>
                  <a:pt x="5289" y="1226"/>
                </a:cubicBezTo>
                <a:cubicBezTo>
                  <a:pt x="5289" y="1569"/>
                  <a:pt x="5436" y="1919"/>
                  <a:pt x="5729" y="2268"/>
                </a:cubicBezTo>
                <a:cubicBezTo>
                  <a:pt x="6027" y="2623"/>
                  <a:pt x="6475" y="2986"/>
                  <a:pt x="7094" y="3373"/>
                </a:cubicBezTo>
                <a:lnTo>
                  <a:pt x="7152" y="3409"/>
                </a:lnTo>
                <a:cubicBezTo>
                  <a:pt x="7054" y="3868"/>
                  <a:pt x="6784" y="4278"/>
                  <a:pt x="6390" y="4551"/>
                </a:cubicBezTo>
                <a:lnTo>
                  <a:pt x="6274" y="4631"/>
                </a:lnTo>
                <a:lnTo>
                  <a:pt x="6274" y="5556"/>
                </a:lnTo>
                <a:cubicBezTo>
                  <a:pt x="6274" y="6433"/>
                  <a:pt x="5897" y="7256"/>
                  <a:pt x="5237" y="7827"/>
                </a:cubicBezTo>
                <a:lnTo>
                  <a:pt x="4926" y="7827"/>
                </a:lnTo>
                <a:lnTo>
                  <a:pt x="4926" y="6425"/>
                </a:lnTo>
                <a:cubicBezTo>
                  <a:pt x="4926" y="5842"/>
                  <a:pt x="4451" y="5367"/>
                  <a:pt x="3867" y="5367"/>
                </a:cubicBezTo>
                <a:cubicBezTo>
                  <a:pt x="3283" y="5367"/>
                  <a:pt x="2809" y="5842"/>
                  <a:pt x="2809" y="6425"/>
                </a:cubicBezTo>
                <a:lnTo>
                  <a:pt x="2809" y="7827"/>
                </a:lnTo>
                <a:lnTo>
                  <a:pt x="2497" y="7827"/>
                </a:lnTo>
                <a:cubicBezTo>
                  <a:pt x="1838" y="7256"/>
                  <a:pt x="1461" y="6433"/>
                  <a:pt x="1461" y="5556"/>
                </a:cubicBezTo>
                <a:lnTo>
                  <a:pt x="1461" y="4631"/>
                </a:lnTo>
                <a:lnTo>
                  <a:pt x="1344" y="4551"/>
                </a:lnTo>
                <a:cubicBezTo>
                  <a:pt x="839" y="4202"/>
                  <a:pt x="540" y="3629"/>
                  <a:pt x="544" y="3015"/>
                </a:cubicBezTo>
                <a:cubicBezTo>
                  <a:pt x="550" y="2018"/>
                  <a:pt x="1366" y="1195"/>
                  <a:pt x="2363" y="1179"/>
                </a:cubicBezTo>
                <a:cubicBezTo>
                  <a:pt x="2372" y="1179"/>
                  <a:pt x="2381" y="1179"/>
                  <a:pt x="2390" y="1179"/>
                </a:cubicBezTo>
                <a:close/>
                <a:moveTo>
                  <a:pt x="6516" y="0"/>
                </a:moveTo>
                <a:cubicBezTo>
                  <a:pt x="6050" y="0"/>
                  <a:pt x="5644" y="260"/>
                  <a:pt x="5436" y="644"/>
                </a:cubicBezTo>
                <a:cubicBezTo>
                  <a:pt x="5418" y="643"/>
                  <a:pt x="5399" y="643"/>
                  <a:pt x="5380" y="641"/>
                </a:cubicBezTo>
                <a:cubicBezTo>
                  <a:pt x="5370" y="641"/>
                  <a:pt x="5359" y="641"/>
                  <a:pt x="5348" y="641"/>
                </a:cubicBezTo>
                <a:cubicBezTo>
                  <a:pt x="4805" y="641"/>
                  <a:pt x="4288" y="820"/>
                  <a:pt x="3867" y="1152"/>
                </a:cubicBezTo>
                <a:cubicBezTo>
                  <a:pt x="3447" y="820"/>
                  <a:pt x="2929" y="641"/>
                  <a:pt x="2386" y="641"/>
                </a:cubicBezTo>
                <a:cubicBezTo>
                  <a:pt x="2375" y="641"/>
                  <a:pt x="2365" y="641"/>
                  <a:pt x="2354" y="641"/>
                </a:cubicBezTo>
                <a:cubicBezTo>
                  <a:pt x="1730" y="651"/>
                  <a:pt x="1142" y="904"/>
                  <a:pt x="699" y="1350"/>
                </a:cubicBezTo>
                <a:cubicBezTo>
                  <a:pt x="256" y="1797"/>
                  <a:pt x="10" y="2387"/>
                  <a:pt x="6" y="3012"/>
                </a:cubicBezTo>
                <a:cubicBezTo>
                  <a:pt x="0" y="3755"/>
                  <a:pt x="342" y="4453"/>
                  <a:pt x="923" y="4908"/>
                </a:cubicBezTo>
                <a:lnTo>
                  <a:pt x="923" y="5556"/>
                </a:lnTo>
                <a:cubicBezTo>
                  <a:pt x="923" y="6628"/>
                  <a:pt x="1399" y="7629"/>
                  <a:pt x="2229" y="8304"/>
                </a:cubicBezTo>
                <a:lnTo>
                  <a:pt x="2304" y="8365"/>
                </a:lnTo>
                <a:lnTo>
                  <a:pt x="3347" y="8365"/>
                </a:lnTo>
                <a:lnTo>
                  <a:pt x="3347" y="6425"/>
                </a:lnTo>
                <a:cubicBezTo>
                  <a:pt x="3347" y="6139"/>
                  <a:pt x="3580" y="5905"/>
                  <a:pt x="3867" y="5905"/>
                </a:cubicBezTo>
                <a:cubicBezTo>
                  <a:pt x="4154" y="5905"/>
                  <a:pt x="4388" y="6139"/>
                  <a:pt x="4388" y="6425"/>
                </a:cubicBezTo>
                <a:lnTo>
                  <a:pt x="4388" y="8365"/>
                </a:lnTo>
                <a:lnTo>
                  <a:pt x="5431" y="8365"/>
                </a:lnTo>
                <a:lnTo>
                  <a:pt x="5505" y="8304"/>
                </a:lnTo>
                <a:cubicBezTo>
                  <a:pt x="6336" y="7629"/>
                  <a:pt x="6812" y="6628"/>
                  <a:pt x="6812" y="5556"/>
                </a:cubicBezTo>
                <a:lnTo>
                  <a:pt x="6812" y="4908"/>
                </a:lnTo>
                <a:cubicBezTo>
                  <a:pt x="7358" y="4481"/>
                  <a:pt x="7691" y="3840"/>
                  <a:pt x="7725" y="3148"/>
                </a:cubicBezTo>
                <a:cubicBezTo>
                  <a:pt x="8170" y="2844"/>
                  <a:pt x="8504" y="2554"/>
                  <a:pt x="8744" y="2268"/>
                </a:cubicBezTo>
                <a:cubicBezTo>
                  <a:pt x="9036" y="1919"/>
                  <a:pt x="9185" y="1569"/>
                  <a:pt x="9185" y="1226"/>
                </a:cubicBezTo>
                <a:cubicBezTo>
                  <a:pt x="9185" y="549"/>
                  <a:pt x="8635" y="0"/>
                  <a:pt x="7958" y="0"/>
                </a:cubicBezTo>
                <a:cubicBezTo>
                  <a:pt x="7697" y="0"/>
                  <a:pt x="7444" y="83"/>
                  <a:pt x="7236" y="234"/>
                </a:cubicBezTo>
                <a:cubicBezTo>
                  <a:pt x="7028" y="83"/>
                  <a:pt x="6777" y="0"/>
                  <a:pt x="6516" y="0"/>
                </a:cubicBezTo>
                <a:close/>
              </a:path>
            </a:pathLst>
          </a:custGeom>
          <a:solidFill>
            <a:schemeClr val="tx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" name="Google Shape;1576;p61"/>
          <p:cNvGrpSpPr/>
          <p:nvPr/>
        </p:nvGrpSpPr>
        <p:grpSpPr>
          <a:xfrm rot="533742">
            <a:off x="6783482" y="3139515"/>
            <a:ext cx="300241" cy="265105"/>
            <a:chOff x="8090616" y="3223346"/>
            <a:chExt cx="268025" cy="236659"/>
          </a:xfrm>
          <a:solidFill>
            <a:schemeClr val="tx2">
              <a:lumMod val="90000"/>
            </a:schemeClr>
          </a:solidFill>
        </p:grpSpPr>
        <p:sp>
          <p:nvSpPr>
            <p:cNvPr id="42" name="Google Shape;1577;p61"/>
            <p:cNvSpPr/>
            <p:nvPr/>
          </p:nvSpPr>
          <p:spPr>
            <a:xfrm>
              <a:off x="8090616" y="3223346"/>
              <a:ext cx="268025" cy="236659"/>
            </a:xfrm>
            <a:custGeom>
              <a:avLst/>
              <a:gdLst/>
              <a:ahLst/>
              <a:cxnLst/>
              <a:rect l="l" t="t" r="r" b="b"/>
              <a:pathLst>
                <a:path w="9186" h="8111" extrusionOk="0">
                  <a:moveTo>
                    <a:pt x="7385" y="814"/>
                  </a:moveTo>
                  <a:lnTo>
                    <a:pt x="7751" y="1482"/>
                  </a:lnTo>
                  <a:lnTo>
                    <a:pt x="8418" y="1847"/>
                  </a:lnTo>
                  <a:lnTo>
                    <a:pt x="7751" y="2213"/>
                  </a:lnTo>
                  <a:lnTo>
                    <a:pt x="7385" y="2881"/>
                  </a:lnTo>
                  <a:lnTo>
                    <a:pt x="7019" y="2213"/>
                  </a:lnTo>
                  <a:lnTo>
                    <a:pt x="6352" y="1847"/>
                  </a:lnTo>
                  <a:lnTo>
                    <a:pt x="7019" y="1482"/>
                  </a:lnTo>
                  <a:lnTo>
                    <a:pt x="7385" y="814"/>
                  </a:lnTo>
                  <a:close/>
                  <a:moveTo>
                    <a:pt x="6776" y="4539"/>
                  </a:moveTo>
                  <a:lnTo>
                    <a:pt x="7064" y="5067"/>
                  </a:lnTo>
                  <a:lnTo>
                    <a:pt x="7590" y="5355"/>
                  </a:lnTo>
                  <a:lnTo>
                    <a:pt x="7064" y="5643"/>
                  </a:lnTo>
                  <a:lnTo>
                    <a:pt x="6776" y="6171"/>
                  </a:lnTo>
                  <a:lnTo>
                    <a:pt x="6486" y="5643"/>
                  </a:lnTo>
                  <a:lnTo>
                    <a:pt x="5960" y="5355"/>
                  </a:lnTo>
                  <a:lnTo>
                    <a:pt x="6486" y="5067"/>
                  </a:lnTo>
                  <a:lnTo>
                    <a:pt x="6776" y="4539"/>
                  </a:lnTo>
                  <a:close/>
                  <a:moveTo>
                    <a:pt x="5344" y="926"/>
                  </a:moveTo>
                  <a:cubicBezTo>
                    <a:pt x="5353" y="926"/>
                    <a:pt x="5362" y="926"/>
                    <a:pt x="5371" y="926"/>
                  </a:cubicBezTo>
                  <a:cubicBezTo>
                    <a:pt x="5733" y="932"/>
                    <a:pt x="6071" y="1044"/>
                    <a:pt x="6355" y="1233"/>
                  </a:cubicBezTo>
                  <a:lnTo>
                    <a:pt x="5585" y="1653"/>
                  </a:lnTo>
                  <a:lnTo>
                    <a:pt x="5585" y="2040"/>
                  </a:lnTo>
                  <a:lnTo>
                    <a:pt x="6624" y="2608"/>
                  </a:lnTo>
                  <a:lnTo>
                    <a:pt x="7071" y="3427"/>
                  </a:lnTo>
                  <a:cubicBezTo>
                    <a:pt x="7032" y="3529"/>
                    <a:pt x="6984" y="3630"/>
                    <a:pt x="6928" y="3723"/>
                  </a:cubicBezTo>
                  <a:lnTo>
                    <a:pt x="6608" y="3723"/>
                  </a:lnTo>
                  <a:lnTo>
                    <a:pt x="6090" y="4669"/>
                  </a:lnTo>
                  <a:lnTo>
                    <a:pt x="5184" y="5166"/>
                  </a:lnTo>
                  <a:lnTo>
                    <a:pt x="5184" y="5544"/>
                  </a:lnTo>
                  <a:lnTo>
                    <a:pt x="6090" y="6039"/>
                  </a:lnTo>
                  <a:lnTo>
                    <a:pt x="6152" y="6152"/>
                  </a:lnTo>
                  <a:cubicBezTo>
                    <a:pt x="5991" y="6699"/>
                    <a:pt x="5677" y="7192"/>
                    <a:pt x="5237" y="7572"/>
                  </a:cubicBezTo>
                  <a:lnTo>
                    <a:pt x="4925" y="7572"/>
                  </a:lnTo>
                  <a:lnTo>
                    <a:pt x="4925" y="6172"/>
                  </a:lnTo>
                  <a:cubicBezTo>
                    <a:pt x="4925" y="5589"/>
                    <a:pt x="4451" y="5114"/>
                    <a:pt x="3867" y="5114"/>
                  </a:cubicBezTo>
                  <a:cubicBezTo>
                    <a:pt x="3283" y="5114"/>
                    <a:pt x="2808" y="5589"/>
                    <a:pt x="2808" y="6172"/>
                  </a:cubicBezTo>
                  <a:lnTo>
                    <a:pt x="2808" y="7572"/>
                  </a:lnTo>
                  <a:lnTo>
                    <a:pt x="2497" y="7572"/>
                  </a:lnTo>
                  <a:cubicBezTo>
                    <a:pt x="1837" y="7001"/>
                    <a:pt x="1460" y="6180"/>
                    <a:pt x="1460" y="5303"/>
                  </a:cubicBezTo>
                  <a:lnTo>
                    <a:pt x="1460" y="4377"/>
                  </a:lnTo>
                  <a:lnTo>
                    <a:pt x="1344" y="4298"/>
                  </a:lnTo>
                  <a:cubicBezTo>
                    <a:pt x="839" y="3949"/>
                    <a:pt x="539" y="3374"/>
                    <a:pt x="544" y="2762"/>
                  </a:cubicBezTo>
                  <a:cubicBezTo>
                    <a:pt x="550" y="1765"/>
                    <a:pt x="1366" y="942"/>
                    <a:pt x="2362" y="926"/>
                  </a:cubicBezTo>
                  <a:cubicBezTo>
                    <a:pt x="2372" y="926"/>
                    <a:pt x="2381" y="926"/>
                    <a:pt x="2390" y="926"/>
                  </a:cubicBezTo>
                  <a:cubicBezTo>
                    <a:pt x="2875" y="926"/>
                    <a:pt x="3331" y="1110"/>
                    <a:pt x="3679" y="1448"/>
                  </a:cubicBezTo>
                  <a:lnTo>
                    <a:pt x="3867" y="1630"/>
                  </a:lnTo>
                  <a:lnTo>
                    <a:pt x="4055" y="1448"/>
                  </a:lnTo>
                  <a:cubicBezTo>
                    <a:pt x="4402" y="1110"/>
                    <a:pt x="4859" y="926"/>
                    <a:pt x="5344" y="926"/>
                  </a:cubicBezTo>
                  <a:close/>
                  <a:moveTo>
                    <a:pt x="7217" y="1"/>
                  </a:moveTo>
                  <a:lnTo>
                    <a:pt x="6751" y="851"/>
                  </a:lnTo>
                  <a:cubicBezTo>
                    <a:pt x="6355" y="559"/>
                    <a:pt x="5879" y="395"/>
                    <a:pt x="5380" y="388"/>
                  </a:cubicBezTo>
                  <a:cubicBezTo>
                    <a:pt x="5367" y="388"/>
                    <a:pt x="5355" y="388"/>
                    <a:pt x="5342" y="388"/>
                  </a:cubicBezTo>
                  <a:cubicBezTo>
                    <a:pt x="4801" y="388"/>
                    <a:pt x="4286" y="567"/>
                    <a:pt x="3867" y="899"/>
                  </a:cubicBezTo>
                  <a:cubicBezTo>
                    <a:pt x="3448" y="567"/>
                    <a:pt x="2933" y="388"/>
                    <a:pt x="2392" y="388"/>
                  </a:cubicBezTo>
                  <a:cubicBezTo>
                    <a:pt x="2379" y="388"/>
                    <a:pt x="2367" y="388"/>
                    <a:pt x="2354" y="388"/>
                  </a:cubicBezTo>
                  <a:cubicBezTo>
                    <a:pt x="1730" y="398"/>
                    <a:pt x="1142" y="649"/>
                    <a:pt x="699" y="1097"/>
                  </a:cubicBezTo>
                  <a:cubicBezTo>
                    <a:pt x="255" y="1543"/>
                    <a:pt x="10" y="2134"/>
                    <a:pt x="6" y="2758"/>
                  </a:cubicBezTo>
                  <a:cubicBezTo>
                    <a:pt x="0" y="3500"/>
                    <a:pt x="342" y="4200"/>
                    <a:pt x="922" y="4655"/>
                  </a:cubicBezTo>
                  <a:lnTo>
                    <a:pt x="922" y="5303"/>
                  </a:lnTo>
                  <a:cubicBezTo>
                    <a:pt x="922" y="6373"/>
                    <a:pt x="1399" y="7374"/>
                    <a:pt x="2229" y="8050"/>
                  </a:cubicBezTo>
                  <a:lnTo>
                    <a:pt x="2304" y="8110"/>
                  </a:lnTo>
                  <a:lnTo>
                    <a:pt x="3346" y="8110"/>
                  </a:lnTo>
                  <a:lnTo>
                    <a:pt x="3346" y="6172"/>
                  </a:lnTo>
                  <a:cubicBezTo>
                    <a:pt x="3346" y="5886"/>
                    <a:pt x="3580" y="5652"/>
                    <a:pt x="3867" y="5652"/>
                  </a:cubicBezTo>
                  <a:cubicBezTo>
                    <a:pt x="4154" y="5652"/>
                    <a:pt x="4388" y="5886"/>
                    <a:pt x="4388" y="6172"/>
                  </a:cubicBezTo>
                  <a:lnTo>
                    <a:pt x="4388" y="8110"/>
                  </a:lnTo>
                  <a:lnTo>
                    <a:pt x="5430" y="8110"/>
                  </a:lnTo>
                  <a:lnTo>
                    <a:pt x="5505" y="8050"/>
                  </a:lnTo>
                  <a:cubicBezTo>
                    <a:pt x="5935" y="7701"/>
                    <a:pt x="6269" y="7264"/>
                    <a:pt x="6492" y="6775"/>
                  </a:cubicBezTo>
                  <a:lnTo>
                    <a:pt x="6608" y="6986"/>
                  </a:lnTo>
                  <a:lnTo>
                    <a:pt x="6942" y="6986"/>
                  </a:lnTo>
                  <a:lnTo>
                    <a:pt x="7460" y="6039"/>
                  </a:lnTo>
                  <a:lnTo>
                    <a:pt x="8366" y="5544"/>
                  </a:lnTo>
                  <a:lnTo>
                    <a:pt x="8366" y="5166"/>
                  </a:lnTo>
                  <a:lnTo>
                    <a:pt x="7460" y="4669"/>
                  </a:lnTo>
                  <a:lnTo>
                    <a:pt x="7225" y="4241"/>
                  </a:lnTo>
                  <a:cubicBezTo>
                    <a:pt x="7355" y="4073"/>
                    <a:pt x="7463" y="3889"/>
                    <a:pt x="7544" y="3694"/>
                  </a:cubicBezTo>
                  <a:lnTo>
                    <a:pt x="7553" y="3694"/>
                  </a:lnTo>
                  <a:lnTo>
                    <a:pt x="8147" y="2608"/>
                  </a:lnTo>
                  <a:lnTo>
                    <a:pt x="9185" y="2040"/>
                  </a:lnTo>
                  <a:lnTo>
                    <a:pt x="9185" y="1653"/>
                  </a:lnTo>
                  <a:lnTo>
                    <a:pt x="8147" y="1085"/>
                  </a:lnTo>
                  <a:lnTo>
                    <a:pt x="755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43" name="Google Shape;1578;p61"/>
            <p:cNvSpPr/>
            <p:nvPr/>
          </p:nvSpPr>
          <p:spPr>
            <a:xfrm>
              <a:off x="8181416" y="3278229"/>
              <a:ext cx="82018" cy="84002"/>
            </a:xfrm>
            <a:custGeom>
              <a:avLst/>
              <a:gdLst/>
              <a:ahLst/>
              <a:cxnLst/>
              <a:rect l="l" t="t" r="r" b="b"/>
              <a:pathLst>
                <a:path w="2811" h="2879" extrusionOk="0">
                  <a:moveTo>
                    <a:pt x="1406" y="818"/>
                  </a:moveTo>
                  <a:lnTo>
                    <a:pt x="1626" y="1221"/>
                  </a:lnTo>
                  <a:lnTo>
                    <a:pt x="2027" y="1440"/>
                  </a:lnTo>
                  <a:lnTo>
                    <a:pt x="1626" y="1660"/>
                  </a:lnTo>
                  <a:lnTo>
                    <a:pt x="1406" y="2061"/>
                  </a:lnTo>
                  <a:lnTo>
                    <a:pt x="1185" y="1660"/>
                  </a:lnTo>
                  <a:lnTo>
                    <a:pt x="784" y="1440"/>
                  </a:lnTo>
                  <a:lnTo>
                    <a:pt x="1185" y="1221"/>
                  </a:lnTo>
                  <a:lnTo>
                    <a:pt x="1406" y="818"/>
                  </a:lnTo>
                  <a:close/>
                  <a:moveTo>
                    <a:pt x="1240" y="0"/>
                  </a:moveTo>
                  <a:lnTo>
                    <a:pt x="789" y="823"/>
                  </a:lnTo>
                  <a:lnTo>
                    <a:pt x="1" y="1255"/>
                  </a:lnTo>
                  <a:lnTo>
                    <a:pt x="1" y="1625"/>
                  </a:lnTo>
                  <a:lnTo>
                    <a:pt x="789" y="2055"/>
                  </a:lnTo>
                  <a:lnTo>
                    <a:pt x="1240" y="2879"/>
                  </a:lnTo>
                  <a:lnTo>
                    <a:pt x="1571" y="2879"/>
                  </a:lnTo>
                  <a:lnTo>
                    <a:pt x="2021" y="2055"/>
                  </a:lnTo>
                  <a:lnTo>
                    <a:pt x="2810" y="1625"/>
                  </a:lnTo>
                  <a:lnTo>
                    <a:pt x="2810" y="1255"/>
                  </a:lnTo>
                  <a:lnTo>
                    <a:pt x="2021" y="823"/>
                  </a:lnTo>
                  <a:lnTo>
                    <a:pt x="15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49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Вопросы к экспертам</a:t>
            </a:r>
            <a:endParaRPr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69440" y="1288018"/>
            <a:ext cx="5679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  <a:buFont typeface="Karla"/>
              <a:buChar char="●"/>
            </a:pPr>
            <a:r>
              <a:rPr lang="ru-RU" b="1" dirty="0" smtClean="0"/>
              <a:t>  </a:t>
            </a:r>
            <a:r>
              <a:rPr lang="ru-RU" sz="2000" dirty="0" smtClean="0"/>
              <a:t>Нужно </a:t>
            </a:r>
            <a:r>
              <a:rPr lang="ru-RU" sz="2000" dirty="0"/>
              <a:t>ли патентовать наше устройство?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oot Canal Dentist Breakthrough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6723"/>
      </a:accent1>
      <a:accent2>
        <a:srgbClr val="5577FC"/>
      </a:accent2>
      <a:accent3>
        <a:srgbClr val="5CC230"/>
      </a:accent3>
      <a:accent4>
        <a:srgbClr val="FFD200"/>
      </a:accent4>
      <a:accent5>
        <a:srgbClr val="FF6723"/>
      </a:accent5>
      <a:accent6>
        <a:srgbClr val="5577FC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161</Words>
  <Application>Microsoft Office PowerPoint</Application>
  <PresentationFormat>Экран (16:9)</PresentationFormat>
  <Paragraphs>38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6" baseType="lpstr">
      <vt:lpstr>Karla</vt:lpstr>
      <vt:lpstr>Georgia</vt:lpstr>
      <vt:lpstr>Archivo ExtraBold</vt:lpstr>
      <vt:lpstr>Chau Philomene One</vt:lpstr>
      <vt:lpstr>Arial</vt:lpstr>
      <vt:lpstr>Karla ExtraBold</vt:lpstr>
      <vt:lpstr>Mukta</vt:lpstr>
      <vt:lpstr>Archivo Black</vt:lpstr>
      <vt:lpstr>Fira Sans SemiBold</vt:lpstr>
      <vt:lpstr>Root Canal Dentist Breakthrough by Slidesgo</vt:lpstr>
      <vt:lpstr>ROOT CANAL DENTIST BREAKTHROUGH</vt:lpstr>
      <vt:lpstr>Пользователь и его проблема </vt:lpstr>
      <vt:lpstr>01</vt:lpstr>
      <vt:lpstr>Аналоги решения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ROOT CANAL DENTIST BREAKTHROUGH</dc:title>
  <cp:lastModifiedBy>f1rby@outlook.com</cp:lastModifiedBy>
  <cp:revision>11</cp:revision>
  <dcterms:modified xsi:type="dcterms:W3CDTF">2023-10-11T14:39:55Z</dcterms:modified>
</cp:coreProperties>
</file>