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5143500" type="screen16x9"/>
  <p:notesSz cx="6858000" cy="9144000"/>
  <p:embeddedFontLst>
    <p:embeddedFont>
      <p:font typeface="Gilroy" panose="020B0604020202020204" charset="-52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182" autoAdjust="0"/>
  </p:normalViewPr>
  <p:slideViewPr>
    <p:cSldViewPr snapToGrid="0">
      <p:cViewPr varScale="1">
        <p:scale>
          <a:sx n="57" d="100"/>
          <a:sy n="57" d="100"/>
        </p:scale>
        <p:origin x="1540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03837" y="1729817"/>
            <a:ext cx="5472495" cy="153294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highlight>
                  <a:srgbClr val="FFFF00"/>
                </a:highlight>
                <a:latin typeface="Gilroy" panose="00000A00000000000000" pitchFamily="2" charset="-52"/>
              </a:rPr>
              <a:t>Сеял</a:t>
            </a:r>
            <a:r>
              <a:rPr lang="ru-RU" sz="4400" dirty="0">
                <a:highlight>
                  <a:srgbClr val="FFFF00"/>
                </a:highlight>
                <a:latin typeface="Gilroy" panose="00000A00000000000000" pitchFamily="2" charset="-52"/>
              </a:rPr>
              <a:t>ка для посева луговых трав</a:t>
            </a:r>
            <a:endParaRPr sz="4400"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866889" y="3313396"/>
            <a:ext cx="4277111" cy="56351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Gilroy" panose="00000A00000000000000" pitchFamily="2" charset="-52"/>
              </a:rPr>
              <a:t>Наставник: </a:t>
            </a:r>
            <a:r>
              <a:rPr lang="ru" dirty="0">
                <a:highlight>
                  <a:srgbClr val="FFFF00"/>
                </a:highlight>
                <a:latin typeface="Gilroy" panose="00000A00000000000000" pitchFamily="2" charset="-52"/>
              </a:rPr>
              <a:t>Трутнев Н. В.</a:t>
            </a:r>
            <a:endParaRPr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Осень 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0000"/>
              </a:lnSpc>
            </a:pPr>
            <a:r>
              <a:rPr lang="ru-RU" dirty="0"/>
              <a:t>Технологическое направление </a:t>
            </a:r>
            <a:r>
              <a:rPr lang="ru-RU" dirty="0">
                <a:highlight>
                  <a:srgbClr val="FFFF00"/>
                </a:highlight>
              </a:rPr>
              <a:t>(выбрать одно):</a:t>
            </a:r>
          </a:p>
          <a:p>
            <a:pPr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dirty="0" err="1"/>
              <a:t>Нано</a:t>
            </a:r>
            <a:r>
              <a:rPr lang="ru-RU" dirty="0"/>
              <a:t>-, </a:t>
            </a:r>
            <a:r>
              <a:rPr lang="ru-RU" dirty="0" err="1"/>
              <a:t>био</a:t>
            </a:r>
            <a:r>
              <a:rPr lang="ru-RU" dirty="0"/>
              <a:t>-, информационные, когнитивные технологии.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/>
              <a:t>&lt;пользователи&gt;,</a:t>
            </a:r>
          </a:p>
          <a:p>
            <a:pPr marL="0" lvl="0" indent="0">
              <a:buNone/>
            </a:pPr>
            <a:r>
              <a:rPr lang="ru-RU" i="1" dirty="0"/>
              <a:t>Агропредприятия, занимающиеся сельским хозяйством с выращиванием луговых трав </a:t>
            </a:r>
          </a:p>
          <a:p>
            <a:pPr marL="0" lvl="0" indent="0">
              <a:buNone/>
            </a:pPr>
            <a:r>
              <a:rPr lang="ru-RU" i="1" dirty="0"/>
              <a:t>&lt;цель/желание потребность пользователя&gt;,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Необходимо разработать конструкцию сеялки заделывающие семена в дернину.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Большинство луговых сеялок осуществляет посадку в подготовленную почту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/>
              <a:t>Наш &lt;вид решения&gt;</a:t>
            </a:r>
          </a:p>
          <a:p>
            <a:pPr marL="0" lvl="0" indent="0">
              <a:buNone/>
            </a:pPr>
            <a:r>
              <a:rPr lang="ru-RU" i="1" dirty="0"/>
              <a:t>будет выполнять</a:t>
            </a:r>
          </a:p>
          <a:p>
            <a:pPr marL="0" lvl="0" indent="0">
              <a:buNone/>
            </a:pPr>
            <a:r>
              <a:rPr lang="ru-RU" i="1" dirty="0"/>
              <a:t>&lt;главную функцию&gt;.</a:t>
            </a:r>
          </a:p>
          <a:p>
            <a:pPr marL="0" lvl="0" indent="0">
              <a:buNone/>
            </a:pPr>
            <a:r>
              <a:rPr lang="ru-RU" i="1" dirty="0"/>
              <a:t>Наша сеялка будет прорезать дернину на глубину до 2х сантиметров и в канавку будут подаваться семена трав благодаря этому должна увеличиться всхожесть семян.</a:t>
            </a:r>
          </a:p>
          <a:p>
            <a:pPr marL="0" lvl="0" indent="0">
              <a:buNone/>
            </a:pPr>
            <a:r>
              <a:rPr lang="ru-RU" i="1" dirty="0"/>
              <a:t>Дополнительно сеялку можно оборудовать системой видео-контроля с распознаванием технологии искусственного интеллекта. Благодаря этому уменьшается расход семян и энергоемкость процесса.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 решения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/>
              <a:t>В отличие от применяемой сеялки, которая просто прикатывает в почву и удовлетворительно работает если трава уже взошла.</a:t>
            </a:r>
          </a:p>
          <a:p>
            <a:pPr marL="0" lvl="0" indent="0">
              <a:buNone/>
            </a:pPr>
            <a:r>
              <a:rPr lang="ru-RU" i="1" dirty="0"/>
              <a:t>наш продукт лучше тем, что происходит прорезание почвы и высев семян на подготовленную почву.</a:t>
            </a:r>
          </a:p>
          <a:p>
            <a:pPr marL="0" lvl="0" indent="0">
              <a:buNone/>
            </a:pPr>
            <a:r>
              <a:rPr lang="ru-RU" i="1" dirty="0"/>
              <a:t>Мы ровняемся на зарубежные стандарты, наши сеялки уже лучше нынешних по качеству, функциональности, эффективности.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/>
              <a:t>Отдел сбора информации: Тетерин Вадим, Гордеев Максим, </a:t>
            </a:r>
            <a:r>
              <a:rPr lang="ru-RU" dirty="0" err="1"/>
              <a:t>Циренщиков</a:t>
            </a:r>
            <a:r>
              <a:rPr lang="ru-RU" dirty="0"/>
              <a:t> Антов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/>
              <a:t>Экономический отдел: </a:t>
            </a:r>
            <a:r>
              <a:rPr lang="ru-RU" dirty="0" err="1"/>
              <a:t>Гилязетдинов</a:t>
            </a:r>
            <a:r>
              <a:rPr lang="ru-RU" dirty="0"/>
              <a:t> Дмитрий, Урюков Данил, </a:t>
            </a:r>
            <a:r>
              <a:rPr lang="ru-RU" dirty="0" err="1"/>
              <a:t>Дровняшин</a:t>
            </a:r>
            <a:r>
              <a:rPr lang="ru-RU" dirty="0"/>
              <a:t> Иван, Романов Александр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/>
              <a:t>Отдел проектировщиков: Яковлев Роман, Баженов Даниил, Исмагилов Марсель, Макаров Максим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к экспертам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/>
              <a:t>Какие программы лучше всего использовать для искусственного интеллекта?</a:t>
            </a:r>
            <a:br>
              <a:rPr lang="ru-RU" dirty="0"/>
            </a:br>
            <a:r>
              <a:rPr lang="ru-RU" dirty="0"/>
              <a:t>Какое промышленное оборудование есть для внедрения или уже внедрены при посеве?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/>
              <a:t>Какие требования к трактору при внедрении искусственного интеллекта?</a:t>
            </a:r>
          </a:p>
          <a:p>
            <a:pPr marL="0" indent="0">
              <a:spcAft>
                <a:spcPts val="1200"/>
              </a:spcAft>
              <a:buNone/>
            </a:pPr>
            <a:endParaRPr lang="ru-RU" dirty="0"/>
          </a:p>
          <a:p>
            <a:pPr marL="0" indent="0">
              <a:spcAft>
                <a:spcPts val="1200"/>
              </a:spcAft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259</Words>
  <Application>Microsoft Office PowerPoint</Application>
  <PresentationFormat>Экран (16:9)</PresentationFormat>
  <Paragraphs>29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Gilroy</vt:lpstr>
      <vt:lpstr>Simple Light</vt:lpstr>
      <vt:lpstr>Сеялка для посева луговых трав</vt:lpstr>
      <vt:lpstr>Пользователь и его проблема</vt:lpstr>
      <vt:lpstr>Решение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Максим Макаров</cp:lastModifiedBy>
  <cp:revision>10</cp:revision>
  <dcterms:modified xsi:type="dcterms:W3CDTF">2023-11-23T07:25:56Z</dcterms:modified>
</cp:coreProperties>
</file>