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8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/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52"/>
    <p:restoredTop sz="94646"/>
  </p:normalViewPr>
  <p:slideViewPr>
    <p:cSldViewPr snapToGrid="0">
      <p:cViewPr varScale="1">
        <p:scale>
          <a:sx n="92" d="100"/>
          <a:sy n="92" d="100"/>
        </p:scale>
        <p:origin x="184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2-10T08:20:21.731"/>
    </inkml:context>
    <inkml:brush xml:id="br0">
      <inkml:brushProperty name="width" value="0.2" units="cm"/>
      <inkml:brushProperty name="height" value="0.4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1 1,'57'0,"13"2,22 5,-40-3,2 1,2 1,2 0,-3-1,0-1,-3-1,-1-1,42 1,-8-3,-2 0,1 0,0 0,-1 0,-1 2,-4 1,0 2,-1 0,-4-2,-4-1,-3 1,-2 0,2 0,3-1,4-2,1 0,2 3,4 2,0 1,1 0,-2-1,-2-2,-1 0,-2 2,-5-2,-6 0,-4-1,-3-2,0 2,0 1,-2 0,1 2,-1-2,3 0,3 1,0 2,2-1,-3 0,-6-3,-7 0,-5 1,-4 0,1-1,-3-2,1 0,0 0,-2 0,-1 0,-4 0,-4 0,-4 0,-4 0,-3-2,-5-2,-3-1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2-10T08:20:24.078"/>
    </inkml:context>
    <inkml:brush xml:id="br0">
      <inkml:brushProperty name="width" value="0.2" units="cm"/>
      <inkml:brushProperty name="height" value="0.4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0 1,'56'0,"0"0,-1 0,0 0,2 0,0 0,1 0,0 0,0 0,0 0,-1 0,0 0,-5 0,-1 0,48 0,-9 0,-10 0,-5 0,-6 0,-2 0,-2 0,-2 0,0 0,-1 0,0 0,-2 0,-4 0,-3 0,-4 0,-1 2,-2 0,-2 3,-4 1,-4-2,-7 1,-6-3,-4 1,-5-1,-1 0,-3-1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2-10T08:20:26.245"/>
    </inkml:context>
    <inkml:brush xml:id="br0">
      <inkml:brushProperty name="width" value="0.2" units="cm"/>
      <inkml:brushProperty name="height" value="0.4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0 1,'83'0,"7"0,9 0,-46 0,2 0,2 0,0 0,1 0,-1 0,-1 0,-1 0,-4 0,-2 0,43 0,-8 0,-3 0,1 0,-2 0,0 0,-3 2,-8 0,1 4,-6 1,-1 1,-5 0,-8-1,-3-2,-8 0,-1-1,-5 1,-1-1,0-2,-5 2,-2-2,-3 1,-2-1,0-2,-1 0,-2 2,-3 1,-6-1,-4-1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2-10T08:20:39.741"/>
    </inkml:context>
    <inkml:brush xml:id="br0">
      <inkml:brushProperty name="width" value="0.2" units="cm"/>
      <inkml:brushProperty name="height" value="0.4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1 14,'88'0,"-32"0,6 0,17 0,5 0,13 0,1 0,-11 0,-2 0,-3 0,0 0,-2 0,0 0,-2 0,2 0,10 0,1 0,-7 0,-1 0,-7 0,0 0,-3 0,-1 0,-4 0,-2 0,-3 0,-2 0,-5 0,-1 0,43 0,-8 0,-6 0,-6 0,-6 0,-5 0,-4 0,-3 0,-1 0,0 0,0 0,4 0,-3 0,-1 0,0 0,-3 0,-2 0,-5 0,-5 0,-3 0,3 0,0-2,1-1,-3 1,-7 0,-6 2,-4 0,-4 0,-3 0,-4 0,-3 0,-2 0,2 0,-1 0,3 0,1 0,2 0,4 0,0 0,-1 0,-6-2,-4 2,-5-2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2-10T08:20:43.372"/>
    </inkml:context>
    <inkml:brush xml:id="br0">
      <inkml:brushProperty name="width" value="0.2" units="cm"/>
      <inkml:brushProperty name="height" value="0.4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0 1,'85'0,"-35"0,2 0,10 0,2 0,6 0,1 0,-5 0,-1 0,-1 0,0 0,0 0,-1 0,0 1,1 1,4 0,-2 1,-9 2,-3-1,38 5,-12-1,-3-3,-7-2,-4 1,-6-1,-13 2,-11 0,-8-3,-11 0,-8-2,-3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5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EF5AB55-1C3A-4604-94EF-DA81A6B5DE5C}" type="datetime1">
              <a:rPr lang="en-US"/>
              <a:pPr lvl="0"/>
              <a:t>2/10/26</a:t>
            </a:fld>
            <a:endParaRPr lang="en-US"/>
          </a:p>
        </p:txBody>
      </p:sp>
      <p:sp>
        <p:nvSpPr>
          <p:cNvPr id="3" name="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1CDADAA-7B09-48A5-B2EB-34C983CDCEA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261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5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029DD89-4099-407E-9ABD-1AFB524A335F}" type="datetime1">
              <a:rPr lang="en-US"/>
              <a:pPr lvl="0"/>
              <a:t>2/10/26</a:t>
            </a:fld>
            <a:endParaRPr lang="en-US"/>
          </a:p>
        </p:txBody>
      </p:sp>
      <p:sp>
        <p:nvSpPr>
          <p:cNvPr id="3" name="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8F79DC1-2BA3-4B73-86A0-80711F078FF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03668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3" name="Hold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0F59C1F-E654-4735-BFC2-35CEC02F8362}" type="datetime1">
              <a:rPr lang="en-US"/>
              <a:pPr lvl="0"/>
              <a:t>2/10/26</a:t>
            </a:fld>
            <a:endParaRPr lang="en-US"/>
          </a:p>
        </p:txBody>
      </p:sp>
      <p:sp>
        <p:nvSpPr>
          <p:cNvPr id="4" name="Holder 7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11E4D2A-EE38-46CE-B410-C3136236A55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456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6F7EFD9-91D5-4B1B-8CD3-7A6E57B6050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36255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g object 16"/>
          <p:cNvSpPr/>
          <p:nvPr/>
        </p:nvSpPr>
        <p:spPr>
          <a:xfrm>
            <a:off x="0" y="0"/>
            <a:ext cx="12191996" cy="6858000"/>
          </a:xfrm>
          <a:custGeom>
            <a:avLst/>
            <a:gdLst>
              <a:gd name="f0" fmla="val w"/>
              <a:gd name="f1" fmla="val h"/>
              <a:gd name="f2" fmla="val 0"/>
              <a:gd name="f3" fmla="val 12192000"/>
              <a:gd name="f4" fmla="val 6858000"/>
              <a:gd name="f5" fmla="*/ f0 1 12192000"/>
              <a:gd name="f6" fmla="*/ f1 1 6858000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12192000"/>
              <a:gd name="f13" fmla="*/ f10 1 6858000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12192000" h="6858000">
                <a:moveTo>
                  <a:pt x="f3" y="f2"/>
                </a:moveTo>
                <a:lnTo>
                  <a:pt x="f2" y="f2"/>
                </a:lnTo>
                <a:lnTo>
                  <a:pt x="f2" y="f4"/>
                </a:lnTo>
                <a:lnTo>
                  <a:pt x="f3" y="f4"/>
                </a:lnTo>
                <a:lnTo>
                  <a:pt x="f3" y="f2"/>
                </a:lnTo>
                <a:close/>
              </a:path>
            </a:pathLst>
          </a:custGeom>
          <a:solidFill>
            <a:srgbClr val="F8F8F8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pic>
        <p:nvPicPr>
          <p:cNvPr id="3" name="bg object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278" y="6153153"/>
            <a:ext cx="447671" cy="44767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bg object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9503" y="133346"/>
            <a:ext cx="809628" cy="80962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bg object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0150" y="6010268"/>
            <a:ext cx="2352678" cy="73342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bg object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3" y="6057899"/>
            <a:ext cx="1914525" cy="72390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Hold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8" name="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BEFBDB5-6E81-4E62-AA34-33C988A24E0A}" type="datetime1">
              <a:rPr lang="en-US"/>
              <a:pPr lvl="0"/>
              <a:t>2/10/26</a:t>
            </a:fld>
            <a:endParaRPr lang="en-US"/>
          </a:p>
        </p:txBody>
      </p:sp>
      <p:sp>
        <p:nvSpPr>
          <p:cNvPr id="9" name="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A84A279-F9D2-4678-88C4-12232C89350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62828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g object 16"/>
          <p:cNvSpPr/>
          <p:nvPr/>
        </p:nvSpPr>
        <p:spPr>
          <a:xfrm>
            <a:off x="0" y="0"/>
            <a:ext cx="12191996" cy="6858000"/>
          </a:xfrm>
          <a:custGeom>
            <a:avLst/>
            <a:gdLst>
              <a:gd name="f0" fmla="val w"/>
              <a:gd name="f1" fmla="val h"/>
              <a:gd name="f2" fmla="val 0"/>
              <a:gd name="f3" fmla="val 12192000"/>
              <a:gd name="f4" fmla="val 6858000"/>
              <a:gd name="f5" fmla="*/ f0 1 12192000"/>
              <a:gd name="f6" fmla="*/ f1 1 6858000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12192000"/>
              <a:gd name="f13" fmla="*/ f10 1 6858000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12192000" h="6858000">
                <a:moveTo>
                  <a:pt x="f3" y="f2"/>
                </a:moveTo>
                <a:lnTo>
                  <a:pt x="f2" y="f2"/>
                </a:lnTo>
                <a:lnTo>
                  <a:pt x="f2" y="f4"/>
                </a:lnTo>
                <a:lnTo>
                  <a:pt x="f3" y="f4"/>
                </a:lnTo>
                <a:lnTo>
                  <a:pt x="f3" y="f2"/>
                </a:lnTo>
                <a:close/>
              </a:path>
            </a:pathLst>
          </a:custGeom>
          <a:solidFill>
            <a:srgbClr val="F8F8F8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pic>
        <p:nvPicPr>
          <p:cNvPr id="3" name="bg object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5278" y="6153153"/>
            <a:ext cx="447671" cy="44767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bg object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39503" y="133346"/>
            <a:ext cx="809628" cy="8096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Holder 2"/>
          <p:cNvSpPr txBox="1">
            <a:spLocks noGrp="1"/>
          </p:cNvSpPr>
          <p:nvPr>
            <p:ph type="title"/>
          </p:nvPr>
        </p:nvSpPr>
        <p:spPr>
          <a:xfrm>
            <a:off x="166365" y="53849"/>
            <a:ext cx="7954008" cy="63830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lvl="0"/>
            <a:endParaRPr lang="en-US"/>
          </a:p>
        </p:txBody>
      </p:sp>
      <p:sp>
        <p:nvSpPr>
          <p:cNvPr id="6" name="Holder 3"/>
          <p:cNvSpPr txBox="1">
            <a:spLocks noGrp="1"/>
          </p:cNvSpPr>
          <p:nvPr>
            <p:ph type="body" idx="1"/>
          </p:nvPr>
        </p:nvSpPr>
        <p:spPr>
          <a:xfrm>
            <a:off x="3207770" y="1715450"/>
            <a:ext cx="8574401" cy="310451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Holder 4"/>
          <p:cNvSpPr txBox="1">
            <a:spLocks noGrp="1"/>
          </p:cNvSpPr>
          <p:nvPr>
            <p:ph type="ftr" sz="quarter" idx="3"/>
          </p:nvPr>
        </p:nvSpPr>
        <p:spPr>
          <a:xfrm>
            <a:off x="4145276" y="6377940"/>
            <a:ext cx="3901443" cy="3429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sp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800" b="0" i="0" u="none" strike="noStrike" kern="0" cap="none" spc="0" baseline="0">
                <a:solidFill>
                  <a:srgbClr val="898989"/>
                </a:solidFill>
                <a:uFillTx/>
              </a:defRPr>
            </a:lvl1pPr>
          </a:lstStyle>
          <a:p>
            <a:pPr lvl="0"/>
            <a:endParaRPr lang="en-US"/>
          </a:p>
        </p:txBody>
      </p:sp>
      <p:sp>
        <p:nvSpPr>
          <p:cNvPr id="8" name="Holder 5"/>
          <p:cNvSpPr txBox="1">
            <a:spLocks noGrp="1"/>
          </p:cNvSpPr>
          <p:nvPr>
            <p:ph type="dt" sz="half" idx="2"/>
          </p:nvPr>
        </p:nvSpPr>
        <p:spPr>
          <a:xfrm>
            <a:off x="609603" y="6377940"/>
            <a:ext cx="2804163" cy="3429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sp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800" b="0" i="0" u="none" strike="noStrike" kern="0" cap="none" spc="0" baseline="0">
                <a:solidFill>
                  <a:srgbClr val="898989"/>
                </a:solidFill>
                <a:uFillTx/>
              </a:defRPr>
            </a:lvl1pPr>
          </a:lstStyle>
          <a:p>
            <a:pPr lvl="0"/>
            <a:fld id="{B9120897-7F1E-414A-8030-9CBF0175C836}" type="datetime1">
              <a:rPr lang="en-US"/>
              <a:pPr lvl="0"/>
              <a:t>2/10/26</a:t>
            </a:fld>
            <a:endParaRPr lang="en-US"/>
          </a:p>
        </p:txBody>
      </p:sp>
      <p:sp>
        <p:nvSpPr>
          <p:cNvPr id="9" name="Holder 6"/>
          <p:cNvSpPr txBox="1">
            <a:spLocks noGrp="1"/>
          </p:cNvSpPr>
          <p:nvPr>
            <p:ph type="sldNum" sz="quarter" idx="4"/>
          </p:nvPr>
        </p:nvSpPr>
        <p:spPr>
          <a:xfrm>
            <a:off x="350516" y="6212205"/>
            <a:ext cx="351787" cy="33908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spAutoFit/>
          </a:bodyPr>
          <a:lstStyle>
            <a:lvl1pPr marL="105412" marR="0" lvl="0" indent="0" defTabSz="914400" rtl="0" fontAlgn="auto" hangingPunct="1">
              <a:lnSpc>
                <a:spcPts val="21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800" b="0" i="0" u="none" strike="noStrike" kern="0" cap="none" spc="-50" baseline="0">
                <a:solidFill>
                  <a:srgbClr val="000000"/>
                </a:solidFill>
                <a:uFillTx/>
                <a:latin typeface="Trebuchet MS"/>
                <a:cs typeface="Trebuchet MS"/>
              </a:defRPr>
            </a:lvl1pPr>
          </a:lstStyle>
          <a:p>
            <a:pPr lvl="0"/>
            <a:fld id="{80FC0CD5-804B-44E1-AAAE-ED93439219A5}" type="slidenum"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marL="0" marR="0" lvl="0" indent="0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2750" b="1" i="0" u="none" strike="noStrike" kern="0" cap="none" spc="0" baseline="0">
          <a:solidFill>
            <a:srgbClr val="FFFFFF"/>
          </a:solidFill>
          <a:uFillTx/>
          <a:latin typeface="Tahoma"/>
          <a:cs typeface="Tahoma"/>
        </a:defRPr>
      </a:lvl1pPr>
    </p:titleStyle>
    <p:bodyStyle>
      <a:lvl1pPr marL="0" marR="0" lvl="0" indent="0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1" i="0" u="none" strike="noStrike" kern="0" cap="none" spc="0" baseline="0">
          <a:solidFill>
            <a:srgbClr val="000000"/>
          </a:solidFill>
          <a:uFillTx/>
          <a:latin typeface="Tahoma"/>
          <a:cs typeface="Tahoma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g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0.jp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12" Type="http://schemas.openxmlformats.org/officeDocument/2006/relationships/image" Target="../media/image69.jpg"/><Relationship Id="rId2" Type="http://schemas.openxmlformats.org/officeDocument/2006/relationships/image" Target="../media/image14.png"/><Relationship Id="rId16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11" Type="http://schemas.openxmlformats.org/officeDocument/2006/relationships/image" Target="../media/image68.jpg"/><Relationship Id="rId5" Type="http://schemas.openxmlformats.org/officeDocument/2006/relationships/image" Target="../media/image63.png"/><Relationship Id="rId15" Type="http://schemas.openxmlformats.org/officeDocument/2006/relationships/image" Target="../media/image72.png"/><Relationship Id="rId10" Type="http://schemas.openxmlformats.org/officeDocument/2006/relationships/image" Target="../media/image67.jpg"/><Relationship Id="rId4" Type="http://schemas.openxmlformats.org/officeDocument/2006/relationships/image" Target="../media/image62.png"/><Relationship Id="rId9" Type="http://schemas.openxmlformats.org/officeDocument/2006/relationships/image" Target="../media/image50.png"/><Relationship Id="rId14" Type="http://schemas.openxmlformats.org/officeDocument/2006/relationships/image" Target="../media/image71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8.jpg"/><Relationship Id="rId5" Type="http://schemas.openxmlformats.org/officeDocument/2006/relationships/image" Target="../media/image77.jpg"/><Relationship Id="rId10" Type="http://schemas.openxmlformats.org/officeDocument/2006/relationships/image" Target="../media/image82.jpg"/><Relationship Id="rId4" Type="http://schemas.openxmlformats.org/officeDocument/2006/relationships/image" Target="../media/image76.jpg"/><Relationship Id="rId9" Type="http://schemas.openxmlformats.org/officeDocument/2006/relationships/image" Target="../media/image8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94.png"/><Relationship Id="rId7" Type="http://schemas.openxmlformats.org/officeDocument/2006/relationships/image" Target="../media/image97.png"/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5" Type="http://schemas.openxmlformats.org/officeDocument/2006/relationships/hyperlink" Target="https://t.me/accel_spcpu" TargetMode="External"/><Relationship Id="rId4" Type="http://schemas.openxmlformats.org/officeDocument/2006/relationships/image" Target="../media/image95.jpg"/><Relationship Id="rId9" Type="http://schemas.openxmlformats.org/officeDocument/2006/relationships/image" Target="../media/image9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82.jpg"/><Relationship Id="rId7" Type="http://schemas.openxmlformats.org/officeDocument/2006/relationships/image" Target="../media/image103.png"/><Relationship Id="rId12" Type="http://schemas.openxmlformats.org/officeDocument/2006/relationships/image" Target="../media/image6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11" Type="http://schemas.openxmlformats.org/officeDocument/2006/relationships/image" Target="../media/image65.png"/><Relationship Id="rId5" Type="http://schemas.openxmlformats.org/officeDocument/2006/relationships/image" Target="../media/image101.png"/><Relationship Id="rId10" Type="http://schemas.openxmlformats.org/officeDocument/2006/relationships/image" Target="../media/image64.png"/><Relationship Id="rId4" Type="http://schemas.openxmlformats.org/officeDocument/2006/relationships/image" Target="../media/image100.jpg"/><Relationship Id="rId9" Type="http://schemas.openxmlformats.org/officeDocument/2006/relationships/image" Target="../media/image6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105.png"/><Relationship Id="rId7" Type="http://schemas.openxmlformats.org/officeDocument/2006/relationships/image" Target="../media/image107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png"/><Relationship Id="rId11" Type="http://schemas.openxmlformats.org/officeDocument/2006/relationships/image" Target="../media/image111.png"/><Relationship Id="rId5" Type="http://schemas.openxmlformats.org/officeDocument/2006/relationships/image" Target="../media/image51.png"/><Relationship Id="rId10" Type="http://schemas.openxmlformats.org/officeDocument/2006/relationships/image" Target="../media/image110.png"/><Relationship Id="rId4" Type="http://schemas.openxmlformats.org/officeDocument/2006/relationships/image" Target="../media/image50.png"/><Relationship Id="rId9" Type="http://schemas.openxmlformats.org/officeDocument/2006/relationships/image" Target="../media/image10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6.png"/><Relationship Id="rId4" Type="http://schemas.openxmlformats.org/officeDocument/2006/relationships/image" Target="../media/image1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customXml" Target="../ink/ink3.xml"/><Relationship Id="rId18" Type="http://schemas.openxmlformats.org/officeDocument/2006/relationships/image" Target="../media/image44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1.png"/><Relationship Id="rId17" Type="http://schemas.openxmlformats.org/officeDocument/2006/relationships/customXml" Target="../ink/ink5.xml"/><Relationship Id="rId2" Type="http://schemas.openxmlformats.org/officeDocument/2006/relationships/image" Target="../media/image14.png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g"/><Relationship Id="rId11" Type="http://schemas.openxmlformats.org/officeDocument/2006/relationships/customXml" Target="../ink/ink2.xml"/><Relationship Id="rId5" Type="http://schemas.openxmlformats.org/officeDocument/2006/relationships/image" Target="../media/image36.jpg"/><Relationship Id="rId15" Type="http://schemas.openxmlformats.org/officeDocument/2006/relationships/customXml" Target="../ink/ink4.xml"/><Relationship Id="rId10" Type="http://schemas.openxmlformats.org/officeDocument/2006/relationships/image" Target="../media/image40.png"/><Relationship Id="rId4" Type="http://schemas.openxmlformats.org/officeDocument/2006/relationships/image" Target="../media/image35.jpg"/><Relationship Id="rId9" Type="http://schemas.openxmlformats.org/officeDocument/2006/relationships/customXml" Target="../ink/ink1.xml"/><Relationship Id="rId14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6" cy="6858000"/>
          </a:xfrm>
          <a:custGeom>
            <a:avLst/>
            <a:gdLst>
              <a:gd name="f0" fmla="val w"/>
              <a:gd name="f1" fmla="val h"/>
              <a:gd name="f2" fmla="val 0"/>
              <a:gd name="f3" fmla="val 12192000"/>
              <a:gd name="f4" fmla="val 6858000"/>
              <a:gd name="f5" fmla="*/ f0 1 12192000"/>
              <a:gd name="f6" fmla="*/ f1 1 6858000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12192000"/>
              <a:gd name="f13" fmla="*/ f10 1 6858000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12192000" h="6858000">
                <a:moveTo>
                  <a:pt x="f3" y="f2"/>
                </a:moveTo>
                <a:lnTo>
                  <a:pt x="f2" y="f2"/>
                </a:lnTo>
                <a:lnTo>
                  <a:pt x="f2" y="f4"/>
                </a:lnTo>
                <a:lnTo>
                  <a:pt x="f3" y="f4"/>
                </a:lnTo>
                <a:lnTo>
                  <a:pt x="f3" y="f2"/>
                </a:lnTo>
                <a:close/>
              </a:path>
            </a:pathLst>
          </a:custGeom>
          <a:solidFill>
            <a:srgbClr val="F8F8F8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1996" cy="6858000"/>
            <a:chOff x="0" y="0"/>
            <a:chExt cx="12191996" cy="6858000"/>
          </a:xfrm>
        </p:grpSpPr>
        <p:pic>
          <p:nvPicPr>
            <p:cNvPr id="4" name="object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239503" y="133346"/>
              <a:ext cx="809628" cy="809628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5" name="object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2191996" cy="6858000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6" name="object 6"/>
            <p:cNvSpPr/>
            <p:nvPr/>
          </p:nvSpPr>
          <p:spPr>
            <a:xfrm>
              <a:off x="2167640" y="858264"/>
              <a:ext cx="8534396" cy="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534400"/>
                <a:gd name="f4" fmla="*/ f0 1 8534400"/>
                <a:gd name="f5" fmla="*/ f1 1 0"/>
                <a:gd name="f6" fmla="val f2"/>
                <a:gd name="f7" fmla="val f3"/>
                <a:gd name="f8" fmla="+- f6 0 f6"/>
                <a:gd name="f9" fmla="+- f7 0 f6"/>
                <a:gd name="f10" fmla="*/ f9 1 8534400"/>
                <a:gd name="f11" fmla="*/ f8 1 0"/>
                <a:gd name="f12" fmla="*/ 0 1 f10"/>
                <a:gd name="f13" fmla="*/ 8534400 1 f10"/>
                <a:gd name="f14" fmla="*/ 0 1 f11"/>
                <a:gd name="f15" fmla="*/ 1 1 f11"/>
                <a:gd name="f16" fmla="*/ f12 f4 1"/>
                <a:gd name="f17" fmla="*/ f13 f4 1"/>
                <a:gd name="f18" fmla="*/ f15 f5 1"/>
                <a:gd name="f19" fmla="*/ f14 f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8534400">
                  <a:moveTo>
                    <a:pt x="f2" y="f2"/>
                  </a:moveTo>
                  <a:lnTo>
                    <a:pt x="f3" y="f2"/>
                  </a:lnTo>
                </a:path>
              </a:pathLst>
            </a:custGeom>
            <a:noFill/>
            <a:ln w="12701" cap="flat">
              <a:solidFill>
                <a:srgbClr val="FFFFFF"/>
              </a:solidFill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pic>
          <p:nvPicPr>
            <p:cNvPr id="7" name="object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71550" y="4695828"/>
              <a:ext cx="4791071" cy="266703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8" name="object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90596" y="5086349"/>
              <a:ext cx="247646" cy="209553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9" name="object 1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66828" y="5143499"/>
              <a:ext cx="95253" cy="152403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0" name="object 1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81128" y="5143499"/>
              <a:ext cx="85725" cy="152403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1" name="object 1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485900" y="5143499"/>
              <a:ext cx="133346" cy="152403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2" name="object 14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590921" y="5095878"/>
              <a:ext cx="5229225" cy="266703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3" name="object 15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704971" y="5086349"/>
              <a:ext cx="1800225" cy="247646"/>
            </a:xfrm>
            <a:prstGeom prst="rect">
              <a:avLst/>
            </a:prstGeom>
            <a:noFill/>
            <a:ln cap="flat">
              <a:noFill/>
            </a:ln>
          </p:spPr>
        </p:pic>
      </p:grpSp>
      <p:sp>
        <p:nvSpPr>
          <p:cNvPr id="14" name="object 22"/>
          <p:cNvSpPr txBox="1">
            <a:spLocks noGrp="1"/>
          </p:cNvSpPr>
          <p:nvPr>
            <p:ph type="sldNum" sz="quarter" idx="8"/>
          </p:nvPr>
        </p:nvSpPr>
        <p:spPr/>
        <p:txBody>
          <a:bodyPr tIns="47621"/>
          <a:lstStyle/>
          <a:p>
            <a:pPr lvl="0"/>
            <a:fld id="{2655F87B-4F3D-4D40-B9D5-23C5DDA9683E}" type="slidenum">
              <a:t>1</a:t>
            </a:fld>
            <a:endParaRPr lang="en-US"/>
          </a:p>
        </p:txBody>
      </p:sp>
      <p:sp>
        <p:nvSpPr>
          <p:cNvPr id="15" name="object 21"/>
          <p:cNvSpPr txBox="1"/>
          <p:nvPr/>
        </p:nvSpPr>
        <p:spPr>
          <a:xfrm>
            <a:off x="2460622" y="2748284"/>
            <a:ext cx="7263134" cy="135036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6514" rIns="0" bIns="0" anchor="t" anchorCtr="1" compatLnSpc="1">
            <a:spAutoFit/>
          </a:bodyPr>
          <a:lstStyle/>
          <a:p>
            <a:pPr marL="4443" marR="0" lvl="0" indent="0" algn="ctr" defTabSz="914400" rtl="0" fontAlgn="auto" hangingPunct="1">
              <a:lnSpc>
                <a:spcPts val="5155"/>
              </a:lnSpc>
              <a:spcBef>
                <a:spcPts val="13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4400" b="1" i="0" u="none" strike="noStrike" kern="0" cap="none" spc="0" baseline="0">
                <a:solidFill>
                  <a:srgbClr val="F8F8F8"/>
                </a:solidFill>
                <a:uFillTx/>
                <a:latin typeface="Tahoma"/>
                <a:cs typeface="Tahoma"/>
              </a:rPr>
              <a:t>Обновленный</a:t>
            </a:r>
            <a:r>
              <a:rPr lang="ru-RU" sz="4400" b="1" i="0" u="none" strike="noStrike" kern="0" cap="none" spc="-190" baseline="0">
                <a:solidFill>
                  <a:srgbClr val="F8F8F8"/>
                </a:solidFill>
                <a:uFillTx/>
                <a:latin typeface="Tahoma"/>
                <a:cs typeface="Tahoma"/>
              </a:rPr>
              <a:t> </a:t>
            </a:r>
            <a:r>
              <a:rPr lang="ru-RU" sz="4400" b="1" i="0" u="none" strike="noStrike" kern="0" cap="none" spc="-10" baseline="0">
                <a:solidFill>
                  <a:srgbClr val="F8F8F8"/>
                </a:solidFill>
                <a:uFillTx/>
                <a:latin typeface="Tahoma"/>
                <a:cs typeface="Tahoma"/>
              </a:rPr>
              <a:t>гематоген </a:t>
            </a:r>
            <a:r>
              <a:rPr lang="ru-RU" sz="4400" b="1" i="0" u="none" strike="noStrike" kern="0" cap="none" spc="0" baseline="0">
                <a:solidFill>
                  <a:srgbClr val="F8F8F8"/>
                </a:solidFill>
                <a:uFillTx/>
                <a:latin typeface="Tahoma"/>
                <a:cs typeface="Tahoma"/>
              </a:rPr>
              <a:t>для</a:t>
            </a:r>
            <a:r>
              <a:rPr lang="ru-RU" sz="4400" b="1" i="0" u="none" strike="noStrike" kern="0" cap="none" spc="-100" baseline="0">
                <a:solidFill>
                  <a:srgbClr val="F8F8F8"/>
                </a:solidFill>
                <a:uFillTx/>
                <a:latin typeface="Tahoma"/>
                <a:cs typeface="Tahoma"/>
              </a:rPr>
              <a:t> </a:t>
            </a:r>
            <a:r>
              <a:rPr lang="ru-RU" sz="4400" b="1" i="0" u="none" strike="noStrike" kern="0" cap="none" spc="0" baseline="0">
                <a:solidFill>
                  <a:srgbClr val="F8F8F8"/>
                </a:solidFill>
                <a:uFillTx/>
                <a:latin typeface="Tahoma"/>
                <a:cs typeface="Tahoma"/>
              </a:rPr>
              <a:t>здорового</a:t>
            </a:r>
            <a:r>
              <a:rPr lang="ru-RU" sz="4400" b="1" i="0" u="none" strike="noStrike" kern="0" cap="none" spc="-125" baseline="0">
                <a:solidFill>
                  <a:srgbClr val="F8F8F8"/>
                </a:solidFill>
                <a:uFillTx/>
                <a:latin typeface="Tahoma"/>
                <a:cs typeface="Tahoma"/>
              </a:rPr>
              <a:t> </a:t>
            </a:r>
            <a:r>
              <a:rPr lang="ru-RU" sz="4400" b="1" i="0" u="none" strike="noStrike" kern="0" cap="none" spc="-10" baseline="0">
                <a:solidFill>
                  <a:srgbClr val="F8F8F8"/>
                </a:solidFill>
                <a:uFillTx/>
                <a:latin typeface="Tahoma"/>
                <a:cs typeface="Tahoma"/>
              </a:rPr>
              <a:t>питания</a:t>
            </a:r>
            <a:endParaRPr lang="ru-RU" sz="4400" b="0" i="0" u="none" strike="noStrike" kern="0" cap="none" spc="0" baseline="0">
              <a:solidFill>
                <a:srgbClr val="000000"/>
              </a:solidFill>
              <a:uFillTx/>
              <a:latin typeface="Tahoma"/>
              <a:cs typeface="Tahoma"/>
            </a:endParaRPr>
          </a:p>
        </p:txBody>
      </p:sp>
      <p:sp>
        <p:nvSpPr>
          <p:cNvPr id="16" name="TextBox 24"/>
          <p:cNvSpPr txBox="1"/>
          <p:nvPr/>
        </p:nvSpPr>
        <p:spPr>
          <a:xfrm>
            <a:off x="4815843" y="1701798"/>
            <a:ext cx="3047996" cy="7795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0" cap="none" spc="0" baseline="0">
                <a:solidFill>
                  <a:srgbClr val="6E2E9F"/>
                </a:solidFill>
                <a:uFillTx/>
                <a:latin typeface="Tahoma"/>
              </a:rPr>
              <a:t>ЭпплГем</a:t>
            </a:r>
            <a:endParaRPr lang="ru-RU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734046" cy="914400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3" name="object 7"/>
          <p:cNvGrpSpPr/>
          <p:nvPr/>
        </p:nvGrpSpPr>
        <p:grpSpPr>
          <a:xfrm>
            <a:off x="969007" y="1230626"/>
            <a:ext cx="9519608" cy="5474339"/>
            <a:chOff x="969007" y="1230626"/>
            <a:chExt cx="9519608" cy="5474339"/>
          </a:xfrm>
        </p:grpSpPr>
        <p:pic>
          <p:nvPicPr>
            <p:cNvPr id="4" name="object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98798" y="2989575"/>
              <a:ext cx="19046" cy="171450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5" name="object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79741" y="2922907"/>
              <a:ext cx="123828" cy="285750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6" name="object 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32369" y="4837432"/>
              <a:ext cx="76196" cy="133346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7" name="object 1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494266" y="4761225"/>
              <a:ext cx="200025" cy="266703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8" name="object 1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570473" y="4713603"/>
              <a:ext cx="123818" cy="276221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9" name="object 14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560944" y="4866007"/>
              <a:ext cx="142875" cy="123828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0" name="object 15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69007" y="4872993"/>
              <a:ext cx="3105146" cy="1333496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1" name="object 16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5400013">
              <a:off x="7934331" y="4147179"/>
              <a:ext cx="2303775" cy="2804793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2" name="object 17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602476" y="4399278"/>
              <a:ext cx="2787648" cy="2305687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3" name="object 18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426457" y="1230626"/>
              <a:ext cx="3044823" cy="2519684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14" name="object 19"/>
            <p:cNvSpPr/>
            <p:nvPr/>
          </p:nvSpPr>
          <p:spPr>
            <a:xfrm>
              <a:off x="1892295" y="5036816"/>
              <a:ext cx="1333496" cy="18097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33500"/>
                <a:gd name="f4" fmla="val 180975"/>
                <a:gd name="f5" fmla="val 20574"/>
                <a:gd name="f6" fmla="val 1331874"/>
                <a:gd name="f7" fmla="val 12598"/>
                <a:gd name="f8" fmla="val 1327442"/>
                <a:gd name="f9" fmla="val 6057"/>
                <a:gd name="f10" fmla="val 1320901"/>
                <a:gd name="f11" fmla="val 1625"/>
                <a:gd name="f12" fmla="val 1312926"/>
                <a:gd name="f13" fmla="val 87376"/>
                <a:gd name="f14" fmla="val 79311"/>
                <a:gd name="f15" fmla="val 72732"/>
                <a:gd name="f16" fmla="val 68300"/>
                <a:gd name="f17" fmla="val 66675"/>
                <a:gd name="f18" fmla="val 57150"/>
                <a:gd name="f19" fmla="val 20701"/>
                <a:gd name="f20" fmla="val 12636"/>
                <a:gd name="f21" fmla="val 58775"/>
                <a:gd name="f22" fmla="val 63207"/>
                <a:gd name="f23" fmla="val 69748"/>
                <a:gd name="f24" fmla="val 77724"/>
                <a:gd name="f25" fmla="val 160274"/>
                <a:gd name="f26" fmla="val 168338"/>
                <a:gd name="f27" fmla="val 174917"/>
                <a:gd name="f28" fmla="val 179349"/>
                <a:gd name="f29" fmla="val 1208151"/>
                <a:gd name="f30" fmla="val 1216126"/>
                <a:gd name="f31" fmla="val 1222667"/>
                <a:gd name="f32" fmla="val 1227099"/>
                <a:gd name="f33" fmla="val 1228725"/>
                <a:gd name="f34" fmla="val 123825"/>
                <a:gd name="f35" fmla="val 122212"/>
                <a:gd name="f36" fmla="val 117779"/>
                <a:gd name="f37" fmla="val 111239"/>
                <a:gd name="f38" fmla="val 103251"/>
                <a:gd name="f39" fmla="*/ f0 1 1333500"/>
                <a:gd name="f40" fmla="*/ f1 1 180975"/>
                <a:gd name="f41" fmla="val f2"/>
                <a:gd name="f42" fmla="val f3"/>
                <a:gd name="f43" fmla="val f4"/>
                <a:gd name="f44" fmla="+- f43 0 f41"/>
                <a:gd name="f45" fmla="+- f42 0 f41"/>
                <a:gd name="f46" fmla="*/ f45 1 1333500"/>
                <a:gd name="f47" fmla="*/ f44 1 180975"/>
                <a:gd name="f48" fmla="*/ f41 1 f46"/>
                <a:gd name="f49" fmla="*/ f42 1 f46"/>
                <a:gd name="f50" fmla="*/ f41 1 f47"/>
                <a:gd name="f51" fmla="*/ f43 1 f47"/>
                <a:gd name="f52" fmla="*/ f48 f39 1"/>
                <a:gd name="f53" fmla="*/ f49 f39 1"/>
                <a:gd name="f54" fmla="*/ f51 f40 1"/>
                <a:gd name="f55" fmla="*/ f50 f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2" t="f55" r="f53" b="f54"/>
              <a:pathLst>
                <a:path w="1333500" h="180975">
                  <a:moveTo>
                    <a:pt x="f3" y="f5"/>
                  </a:moveTo>
                  <a:lnTo>
                    <a:pt x="f6" y="f7"/>
                  </a:lnTo>
                  <a:lnTo>
                    <a:pt x="f8" y="f9"/>
                  </a:lnTo>
                  <a:lnTo>
                    <a:pt x="f10" y="f11"/>
                  </a:lnTo>
                  <a:lnTo>
                    <a:pt x="f12" y="f2"/>
                  </a:lnTo>
                  <a:lnTo>
                    <a:pt x="f13" y="f2"/>
                  </a:lnTo>
                  <a:lnTo>
                    <a:pt x="f14" y="f11"/>
                  </a:lnTo>
                  <a:lnTo>
                    <a:pt x="f15" y="f9"/>
                  </a:lnTo>
                  <a:lnTo>
                    <a:pt x="f16" y="f7"/>
                  </a:lnTo>
                  <a:lnTo>
                    <a:pt x="f17" y="f5"/>
                  </a:lnTo>
                  <a:lnTo>
                    <a:pt x="f17" y="f18"/>
                  </a:lnTo>
                  <a:lnTo>
                    <a:pt x="f19" y="f18"/>
                  </a:lnTo>
                  <a:lnTo>
                    <a:pt x="f20" y="f21"/>
                  </a:lnTo>
                  <a:lnTo>
                    <a:pt x="f9" y="f22"/>
                  </a:lnTo>
                  <a:lnTo>
                    <a:pt x="f11" y="f23"/>
                  </a:lnTo>
                  <a:lnTo>
                    <a:pt x="f2" y="f24"/>
                  </a:lnTo>
                  <a:lnTo>
                    <a:pt x="f2" y="f25"/>
                  </a:lnTo>
                  <a:lnTo>
                    <a:pt x="f11" y="f26"/>
                  </a:lnTo>
                  <a:lnTo>
                    <a:pt x="f9" y="f27"/>
                  </a:lnTo>
                  <a:lnTo>
                    <a:pt x="f20" y="f28"/>
                  </a:lnTo>
                  <a:lnTo>
                    <a:pt x="f19" y="f4"/>
                  </a:lnTo>
                  <a:lnTo>
                    <a:pt x="f29" y="f4"/>
                  </a:lnTo>
                  <a:lnTo>
                    <a:pt x="f30" y="f28"/>
                  </a:lnTo>
                  <a:lnTo>
                    <a:pt x="f31" y="f27"/>
                  </a:lnTo>
                  <a:lnTo>
                    <a:pt x="f32" y="f26"/>
                  </a:lnTo>
                  <a:lnTo>
                    <a:pt x="f33" y="f25"/>
                  </a:lnTo>
                  <a:lnTo>
                    <a:pt x="f33" y="f34"/>
                  </a:lnTo>
                  <a:lnTo>
                    <a:pt x="f12" y="f34"/>
                  </a:lnTo>
                  <a:lnTo>
                    <a:pt x="f10" y="f35"/>
                  </a:lnTo>
                  <a:lnTo>
                    <a:pt x="f8" y="f36"/>
                  </a:lnTo>
                  <a:lnTo>
                    <a:pt x="f6" y="f37"/>
                  </a:lnTo>
                  <a:lnTo>
                    <a:pt x="f3" y="f38"/>
                  </a:lnTo>
                  <a:lnTo>
                    <a:pt x="f3" y="f5"/>
                  </a:lnTo>
                  <a:close/>
                </a:path>
              </a:pathLst>
            </a:custGeom>
            <a:solidFill>
              <a:srgbClr val="E38D08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</p:grpSp>
      <p:sp>
        <p:nvSpPr>
          <p:cNvPr id="15" name="object 20"/>
          <p:cNvSpPr txBox="1">
            <a:spLocks noGrp="1"/>
          </p:cNvSpPr>
          <p:nvPr>
            <p:ph type="title"/>
          </p:nvPr>
        </p:nvSpPr>
        <p:spPr>
          <a:xfrm>
            <a:off x="166365" y="53849"/>
            <a:ext cx="7954008" cy="63830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163577" rIns="0" bIns="0" anchor="t" anchorCtr="0" compatLnSpc="1">
            <a:spAutoFit/>
          </a:bodyPr>
          <a:lstStyle/>
          <a:p>
            <a:pPr marL="617220" lvl="0">
              <a:spcBef>
                <a:spcPts val="130"/>
              </a:spcBef>
            </a:pPr>
            <a:r>
              <a:rPr lang="az-Cyrl-AZ" spc="140"/>
              <a:t>ПЕРВЫЕ</a:t>
            </a:r>
            <a:r>
              <a:rPr lang="az-Cyrl-AZ" spc="355"/>
              <a:t> </a:t>
            </a:r>
            <a:r>
              <a:rPr lang="az-Cyrl-AZ" spc="125"/>
              <a:t>ОБРАЗЦЫ</a:t>
            </a:r>
          </a:p>
        </p:txBody>
      </p:sp>
      <p:pic>
        <p:nvPicPr>
          <p:cNvPr id="16" name="object 2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74689" y="1400175"/>
            <a:ext cx="3641726" cy="202882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7" name="object 2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5400013">
            <a:off x="6181595" y="1877057"/>
            <a:ext cx="2498213" cy="1201421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18" name="object 23"/>
          <p:cNvGrpSpPr/>
          <p:nvPr/>
        </p:nvGrpSpPr>
        <p:grpSpPr>
          <a:xfrm>
            <a:off x="792483" y="1354583"/>
            <a:ext cx="2075660" cy="2350794"/>
            <a:chOff x="792483" y="1354583"/>
            <a:chExt cx="2075660" cy="2350794"/>
          </a:xfrm>
        </p:grpSpPr>
        <p:pic>
          <p:nvPicPr>
            <p:cNvPr id="19" name="object 24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792483" y="1354583"/>
              <a:ext cx="2075660" cy="2350794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20" name="object 25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1029266" y="1669923"/>
              <a:ext cx="1381566" cy="431423"/>
            </a:xfrm>
            <a:prstGeom prst="rect">
              <a:avLst/>
            </a:prstGeom>
            <a:noFill/>
            <a:ln cap="flat">
              <a:noFill/>
            </a:ln>
          </p:spPr>
        </p:pic>
      </p:grpSp>
      <p:sp>
        <p:nvSpPr>
          <p:cNvPr id="21" name="object 26"/>
          <p:cNvSpPr txBox="1"/>
          <p:nvPr/>
        </p:nvSpPr>
        <p:spPr>
          <a:xfrm>
            <a:off x="2227578" y="4953569"/>
            <a:ext cx="768352" cy="2660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5873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550" b="1" i="0" u="none" strike="noStrike" kern="0" cap="none" spc="-10" baseline="0">
                <a:solidFill>
                  <a:srgbClr val="FDFAF8"/>
                </a:solidFill>
                <a:uFillTx/>
                <a:latin typeface="Calibri"/>
                <a:cs typeface="Calibri"/>
              </a:rPr>
              <a:t>ЭпплГем</a:t>
            </a:r>
            <a:endParaRPr lang="az-Cyrl-AZ" sz="155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22" name="object 27"/>
          <p:cNvSpPr txBox="1">
            <a:spLocks noGrp="1"/>
          </p:cNvSpPr>
          <p:nvPr>
            <p:ph type="sldNum" sz="quarter" idx="8"/>
          </p:nvPr>
        </p:nvSpPr>
        <p:spPr/>
        <p:txBody>
          <a:bodyPr tIns="19046"/>
          <a:lstStyle/>
          <a:p>
            <a:pPr marL="67949" lvl="0">
              <a:lnSpc>
                <a:spcPct val="100000"/>
              </a:lnSpc>
              <a:spcBef>
                <a:spcPts val="150"/>
              </a:spcBef>
            </a:pPr>
            <a:fld id="{1DD3CE51-4124-43D7-937C-76A88C872AC9}" type="slidenum">
              <a:t>10</a:t>
            </a:fld>
            <a:endParaRPr lang="en-US" spc="-25">
              <a:latin typeface="Calibri"/>
            </a:endParaRPr>
          </a:p>
        </p:txBody>
      </p:sp>
      <p:sp>
        <p:nvSpPr>
          <p:cNvPr id="23" name="Прямоугольник: скругленные углы 28"/>
          <p:cNvSpPr/>
          <p:nvPr/>
        </p:nvSpPr>
        <p:spPr>
          <a:xfrm>
            <a:off x="11221717" y="5084"/>
            <a:ext cx="934717" cy="894082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8F8F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529606"/>
              </p:ext>
            </p:extLst>
          </p:nvPr>
        </p:nvGraphicFramePr>
        <p:xfrm>
          <a:off x="95253" y="630295"/>
          <a:ext cx="11979265" cy="5272039"/>
        </p:xfrm>
        <a:graphic>
          <a:graphicData uri="http://schemas.openxmlformats.org/drawingml/2006/table">
            <a:tbl>
              <a:tblPr firstRow="1" bandRow="1">
                <a:effectLst/>
                <a:tableStyleId>{2D5ABB26-0587-4C30-8999-92F81FD0307C}</a:tableStyleId>
              </a:tblPr>
              <a:tblGrid>
                <a:gridCol w="1332225">
                  <a:extLst>
                    <a:ext uri="{9D8B030D-6E8A-4147-A177-3AD203B41FA5}">
                      <a16:colId xmlns:a16="http://schemas.microsoft.com/office/drawing/2014/main" val="1727620546"/>
                    </a:ext>
                  </a:extLst>
                </a:gridCol>
                <a:gridCol w="1330323">
                  <a:extLst>
                    <a:ext uri="{9D8B030D-6E8A-4147-A177-3AD203B41FA5}">
                      <a16:colId xmlns:a16="http://schemas.microsoft.com/office/drawing/2014/main" val="3953650064"/>
                    </a:ext>
                  </a:extLst>
                </a:gridCol>
                <a:gridCol w="1328422">
                  <a:extLst>
                    <a:ext uri="{9D8B030D-6E8A-4147-A177-3AD203B41FA5}">
                      <a16:colId xmlns:a16="http://schemas.microsoft.com/office/drawing/2014/main" val="1674718590"/>
                    </a:ext>
                  </a:extLst>
                </a:gridCol>
                <a:gridCol w="1339852">
                  <a:extLst>
                    <a:ext uri="{9D8B030D-6E8A-4147-A177-3AD203B41FA5}">
                      <a16:colId xmlns:a16="http://schemas.microsoft.com/office/drawing/2014/main" val="411853436"/>
                    </a:ext>
                  </a:extLst>
                </a:gridCol>
                <a:gridCol w="1329052">
                  <a:extLst>
                    <a:ext uri="{9D8B030D-6E8A-4147-A177-3AD203B41FA5}">
                      <a16:colId xmlns:a16="http://schemas.microsoft.com/office/drawing/2014/main" val="3892450307"/>
                    </a:ext>
                  </a:extLst>
                </a:gridCol>
                <a:gridCol w="1330323">
                  <a:extLst>
                    <a:ext uri="{9D8B030D-6E8A-4147-A177-3AD203B41FA5}">
                      <a16:colId xmlns:a16="http://schemas.microsoft.com/office/drawing/2014/main" val="544894034"/>
                    </a:ext>
                  </a:extLst>
                </a:gridCol>
                <a:gridCol w="1330323">
                  <a:extLst>
                    <a:ext uri="{9D8B030D-6E8A-4147-A177-3AD203B41FA5}">
                      <a16:colId xmlns:a16="http://schemas.microsoft.com/office/drawing/2014/main" val="1435980322"/>
                    </a:ext>
                  </a:extLst>
                </a:gridCol>
                <a:gridCol w="1328422">
                  <a:extLst>
                    <a:ext uri="{9D8B030D-6E8A-4147-A177-3AD203B41FA5}">
                      <a16:colId xmlns:a16="http://schemas.microsoft.com/office/drawing/2014/main" val="3926430370"/>
                    </a:ext>
                  </a:extLst>
                </a:gridCol>
                <a:gridCol w="1330323">
                  <a:extLst>
                    <a:ext uri="{9D8B030D-6E8A-4147-A177-3AD203B41FA5}">
                      <a16:colId xmlns:a16="http://schemas.microsoft.com/office/drawing/2014/main" val="287412094"/>
                    </a:ext>
                  </a:extLst>
                </a:gridCol>
              </a:tblGrid>
              <a:tr h="525049">
                <a:tc>
                  <a:txBody>
                    <a:bodyPr/>
                    <a:lstStyle/>
                    <a:p>
                      <a:pPr marL="71752" lvl="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lang="az-Cyrl-AZ" sz="1200" b="1" spc="-10">
                          <a:latin typeface="+mn-lt"/>
                          <a:cs typeface="Trebuchet MS"/>
                        </a:rPr>
                        <a:t>Производитель</a:t>
                      </a:r>
                      <a:endParaRPr lang="az-Cyrl-AZ" sz="1200">
                        <a:latin typeface="+mn-lt"/>
                        <a:cs typeface="Trebuchet MS"/>
                      </a:endParaRPr>
                    </a:p>
                  </a:txBody>
                  <a:tcPr marL="0" marR="0" marT="24761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endParaRPr lang="en-US" sz="1200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endParaRPr lang="en-US" sz="1200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172" lvl="0">
                        <a:lnSpc>
                          <a:spcPct val="100000"/>
                        </a:lnSpc>
                      </a:pPr>
                      <a:endParaRPr lang="en-US" sz="1200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endParaRPr lang="en-US" sz="1200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endParaRPr lang="en-US" sz="1200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endParaRPr lang="en-US" sz="1200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endParaRPr lang="en-US" sz="1200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endParaRPr lang="en-US" sz="120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893707"/>
                  </a:ext>
                </a:extLst>
              </a:tr>
              <a:tr h="1116873">
                <a:tc>
                  <a:txBody>
                    <a:bodyPr/>
                    <a:lstStyle/>
                    <a:p>
                      <a:pPr marL="71752" lvl="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lang="az-Cyrl-AZ" sz="1200" b="1" spc="-10">
                          <a:latin typeface="+mn-lt"/>
                          <a:cs typeface="Trebuchet MS"/>
                        </a:rPr>
                        <a:t>Источник</a:t>
                      </a:r>
                      <a:r>
                        <a:rPr lang="az-Cyrl-AZ" sz="1200" b="1" spc="-4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az-Cyrl-AZ" sz="1200" b="1" spc="-10">
                          <a:latin typeface="+mn-lt"/>
                          <a:cs typeface="Trebuchet MS"/>
                        </a:rPr>
                        <a:t>сахара</a:t>
                      </a:r>
                      <a:endParaRPr lang="az-Cyrl-AZ" sz="1200">
                        <a:latin typeface="+mn-lt"/>
                        <a:cs typeface="Trebuchet MS"/>
                      </a:endParaRPr>
                    </a:p>
                  </a:txBody>
                  <a:tcPr marL="0" marR="0" marT="26673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endParaRPr lang="az-Cyrl-AZ" sz="1200">
                        <a:latin typeface="+mn-lt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endParaRPr lang="az-Cyrl-AZ" sz="1200">
                        <a:latin typeface="+mn-lt"/>
                        <a:cs typeface="Times New Roman"/>
                      </a:endParaRPr>
                    </a:p>
                    <a:p>
                      <a:pPr marL="630" lvl="0" algn="ctr">
                        <a:lnSpc>
                          <a:spcPct val="100000"/>
                        </a:lnSpc>
                      </a:pPr>
                      <a:r>
                        <a:rPr lang="az-Cyrl-AZ" sz="1200" spc="-10">
                          <a:latin typeface="+mn-lt"/>
                          <a:cs typeface="Trebuchet MS"/>
                        </a:rPr>
                        <a:t>Фрукты</a:t>
                      </a:r>
                      <a:endParaRPr lang="az-Cyrl-AZ" sz="1200">
                        <a:latin typeface="+mn-lt"/>
                        <a:cs typeface="Trebuchet MS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1115"/>
                        </a:spcBef>
                      </a:pPr>
                      <a:endParaRPr lang="az-Cyrl-AZ" sz="1200">
                        <a:latin typeface="+mn-lt"/>
                        <a:cs typeface="Times New Roman"/>
                      </a:endParaRPr>
                    </a:p>
                    <a:p>
                      <a:pPr marL="393704" marR="201926" lvl="0" indent="-174622">
                        <a:lnSpc>
                          <a:spcPct val="102800"/>
                        </a:lnSpc>
                      </a:pPr>
                      <a:r>
                        <a:rPr lang="az-Cyrl-AZ" sz="1200">
                          <a:latin typeface="+mn-lt"/>
                          <a:cs typeface="Trebuchet MS"/>
                        </a:rPr>
                        <a:t>Сахар,</a:t>
                      </a:r>
                      <a:r>
                        <a:rPr lang="az-Cyrl-AZ" sz="1200" spc="-14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az-Cyrl-AZ" sz="1200" spc="-25">
                          <a:latin typeface="+mn-lt"/>
                          <a:cs typeface="Trebuchet MS"/>
                        </a:rPr>
                        <a:t>СМ, </a:t>
                      </a:r>
                      <a:r>
                        <a:rPr lang="az-Cyrl-AZ" sz="1200" spc="-10">
                          <a:latin typeface="+mn-lt"/>
                          <a:cs typeface="Trebuchet MS"/>
                        </a:rPr>
                        <a:t>патока</a:t>
                      </a:r>
                      <a:endParaRPr lang="az-Cyrl-AZ" sz="1200">
                        <a:latin typeface="+mn-lt"/>
                        <a:cs typeface="Trebuchet MS"/>
                      </a:endParaRPr>
                    </a:p>
                  </a:txBody>
                  <a:tcPr marL="0" marR="0" marT="141603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C6F"/>
                    </a:solidFill>
                  </a:tcPr>
                </a:tc>
                <a:tc>
                  <a:txBody>
                    <a:bodyPr/>
                    <a:lstStyle/>
                    <a:p>
                      <a:pPr marR="3172" lvl="0">
                        <a:lnSpc>
                          <a:spcPct val="100000"/>
                        </a:lnSpc>
                        <a:spcBef>
                          <a:spcPts val="1115"/>
                        </a:spcBef>
                      </a:pPr>
                      <a:endParaRPr lang="az-Cyrl-AZ" sz="1200">
                        <a:latin typeface="+mn-lt"/>
                        <a:cs typeface="Times New Roman"/>
                      </a:endParaRPr>
                    </a:p>
                    <a:p>
                      <a:pPr marL="394965" marR="208912" lvl="0" indent="-175263">
                        <a:lnSpc>
                          <a:spcPct val="102800"/>
                        </a:lnSpc>
                      </a:pPr>
                      <a:r>
                        <a:rPr lang="az-Cyrl-AZ" sz="1200">
                          <a:latin typeface="+mn-lt"/>
                          <a:cs typeface="Trebuchet MS"/>
                        </a:rPr>
                        <a:t>Сахар,</a:t>
                      </a:r>
                      <a:r>
                        <a:rPr lang="az-Cyrl-AZ" sz="1200" spc="-12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az-Cyrl-AZ" sz="1200" spc="-25">
                          <a:latin typeface="+mn-lt"/>
                          <a:cs typeface="Trebuchet MS"/>
                        </a:rPr>
                        <a:t>СМ, </a:t>
                      </a:r>
                      <a:r>
                        <a:rPr lang="az-Cyrl-AZ" sz="1200" spc="-10">
                          <a:latin typeface="+mn-lt"/>
                          <a:cs typeface="Trebuchet MS"/>
                        </a:rPr>
                        <a:t>патока</a:t>
                      </a:r>
                      <a:endParaRPr lang="az-Cyrl-AZ" sz="1200">
                        <a:latin typeface="+mn-lt"/>
                        <a:cs typeface="Trebuchet MS"/>
                      </a:endParaRPr>
                    </a:p>
                  </a:txBody>
                  <a:tcPr marL="0" marR="0" marT="141603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C6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endParaRPr lang="az-Cyrl-AZ" sz="1200">
                        <a:latin typeface="+mn-lt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endParaRPr lang="az-Cyrl-AZ" sz="1200">
                        <a:latin typeface="+mn-lt"/>
                        <a:cs typeface="Times New Roman"/>
                      </a:endParaRPr>
                    </a:p>
                    <a:p>
                      <a:pPr marL="9528" lvl="0" algn="ctr">
                        <a:lnSpc>
                          <a:spcPct val="100000"/>
                        </a:lnSpc>
                      </a:pPr>
                      <a:r>
                        <a:rPr lang="az-Cyrl-AZ" sz="1200" spc="-10">
                          <a:latin typeface="+mn-lt"/>
                          <a:cs typeface="Trebuchet MS"/>
                        </a:rPr>
                        <a:t>Патока</a:t>
                      </a:r>
                      <a:endParaRPr lang="az-Cyrl-AZ" sz="1200">
                        <a:latin typeface="+mn-lt"/>
                        <a:cs typeface="Trebuchet MS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C6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endParaRPr lang="az-Cyrl-AZ" sz="1200">
                        <a:latin typeface="+mn-lt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endParaRPr lang="az-Cyrl-AZ" sz="1200">
                        <a:latin typeface="+mn-lt"/>
                        <a:cs typeface="Times New Roman"/>
                      </a:endParaRPr>
                    </a:p>
                    <a:p>
                      <a:pPr marL="12060" lvl="0" algn="ctr">
                        <a:lnSpc>
                          <a:spcPct val="100000"/>
                        </a:lnSpc>
                      </a:pPr>
                      <a:r>
                        <a:rPr lang="az-Cyrl-AZ" sz="1200" spc="-10">
                          <a:latin typeface="+mn-lt"/>
                          <a:cs typeface="Trebuchet MS"/>
                        </a:rPr>
                        <a:t>Патока</a:t>
                      </a:r>
                      <a:endParaRPr lang="az-Cyrl-AZ" sz="1200">
                        <a:latin typeface="+mn-lt"/>
                        <a:cs typeface="Trebuchet MS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C6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endParaRPr lang="az-Cyrl-AZ" sz="1200">
                        <a:latin typeface="+mn-lt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endParaRPr lang="az-Cyrl-AZ" sz="1200">
                        <a:latin typeface="+mn-lt"/>
                        <a:cs typeface="Times New Roman"/>
                      </a:endParaRPr>
                    </a:p>
                    <a:p>
                      <a:pPr marL="10799" lvl="0" algn="ctr">
                        <a:lnSpc>
                          <a:spcPct val="100000"/>
                        </a:lnSpc>
                      </a:pPr>
                      <a:r>
                        <a:rPr lang="az-Cyrl-AZ" sz="1200" spc="-10">
                          <a:latin typeface="+mn-lt"/>
                          <a:cs typeface="Trebuchet MS"/>
                        </a:rPr>
                        <a:t>Фрукты</a:t>
                      </a:r>
                      <a:endParaRPr lang="az-Cyrl-AZ" sz="1200">
                        <a:latin typeface="+mn-lt"/>
                        <a:cs typeface="Trebuchet MS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1115"/>
                        </a:spcBef>
                      </a:pPr>
                      <a:endParaRPr lang="az-Cyrl-AZ" sz="1200">
                        <a:latin typeface="+mn-lt"/>
                        <a:cs typeface="Times New Roman"/>
                      </a:endParaRPr>
                    </a:p>
                    <a:p>
                      <a:pPr marL="398148" marR="167636" lvl="0" indent="-211455">
                        <a:lnSpc>
                          <a:spcPct val="102800"/>
                        </a:lnSpc>
                      </a:pPr>
                      <a:r>
                        <a:rPr lang="az-Cyrl-AZ" sz="1200">
                          <a:latin typeface="+mn-lt"/>
                          <a:cs typeface="Trebuchet MS"/>
                        </a:rPr>
                        <a:t>Сахар,</a:t>
                      </a:r>
                      <a:r>
                        <a:rPr lang="az-Cyrl-AZ" sz="1200" spc="-14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az-Cyrl-AZ" sz="1200" spc="-25">
                          <a:latin typeface="+mn-lt"/>
                          <a:cs typeface="Trebuchet MS"/>
                        </a:rPr>
                        <a:t>ГФС, </a:t>
                      </a:r>
                      <a:r>
                        <a:rPr lang="az-Cyrl-AZ" sz="1200" spc="-10">
                          <a:latin typeface="+mn-lt"/>
                          <a:cs typeface="Trebuchet MS"/>
                        </a:rPr>
                        <a:t>патока</a:t>
                      </a:r>
                      <a:endParaRPr lang="az-Cyrl-AZ" sz="1200">
                        <a:latin typeface="+mn-lt"/>
                        <a:cs typeface="Trebuchet MS"/>
                      </a:endParaRPr>
                    </a:p>
                  </a:txBody>
                  <a:tcPr marL="0" marR="0" marT="141603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C6F"/>
                    </a:solidFill>
                  </a:tcPr>
                </a:tc>
                <a:tc>
                  <a:txBody>
                    <a:bodyPr/>
                    <a:lstStyle/>
                    <a:p>
                      <a:pPr marL="239399" marR="207641" lvl="0" indent="1271" algn="ctr">
                        <a:lnSpc>
                          <a:spcPct val="100600"/>
                        </a:lnSpc>
                        <a:spcBef>
                          <a:spcPts val="240"/>
                        </a:spcBef>
                      </a:pPr>
                      <a:r>
                        <a:rPr lang="ru-RU" sz="1200" spc="-10">
                          <a:latin typeface="+mn-lt"/>
                          <a:cs typeface="Trebuchet MS"/>
                        </a:rPr>
                        <a:t>Сироп глюкозы, сахар, </a:t>
                      </a:r>
                      <a:r>
                        <a:rPr lang="ru-RU" sz="1200" spc="-40">
                          <a:latin typeface="+mn-lt"/>
                          <a:cs typeface="Trebuchet MS"/>
                        </a:rPr>
                        <a:t>фруктовый </a:t>
                      </a:r>
                      <a:r>
                        <a:rPr lang="ru-RU" sz="1200" spc="-25">
                          <a:latin typeface="+mn-lt"/>
                          <a:cs typeface="Trebuchet MS"/>
                        </a:rPr>
                        <a:t>сок</a:t>
                      </a:r>
                      <a:endParaRPr lang="ru-RU" sz="1200">
                        <a:latin typeface="+mn-lt"/>
                        <a:cs typeface="Trebuchet MS"/>
                      </a:endParaRPr>
                    </a:p>
                  </a:txBody>
                  <a:tcPr marL="0" marR="0" marT="30476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C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6607453"/>
                  </a:ext>
                </a:extLst>
              </a:tr>
              <a:tr h="497480">
                <a:tc>
                  <a:txBody>
                    <a:bodyPr/>
                    <a:lstStyle/>
                    <a:p>
                      <a:pPr marL="71752" lvl="0">
                        <a:lnSpc>
                          <a:spcPts val="1435"/>
                        </a:lnSpc>
                        <a:spcBef>
                          <a:spcPts val="220"/>
                        </a:spcBef>
                      </a:pPr>
                      <a:r>
                        <a:rPr lang="az-Cyrl-AZ" sz="1200" b="1" spc="-10">
                          <a:latin typeface="+mn-lt"/>
                          <a:cs typeface="Trebuchet MS"/>
                        </a:rPr>
                        <a:t>Содержание</a:t>
                      </a:r>
                      <a:endParaRPr lang="az-Cyrl-AZ" sz="1200">
                        <a:latin typeface="+mn-lt"/>
                        <a:cs typeface="Trebuchet MS"/>
                      </a:endParaRPr>
                    </a:p>
                    <a:p>
                      <a:pPr marL="71752" lvl="0">
                        <a:lnSpc>
                          <a:spcPts val="1435"/>
                        </a:lnSpc>
                      </a:pPr>
                      <a:r>
                        <a:rPr lang="az-Cyrl-AZ" sz="1200" b="1" spc="-10">
                          <a:latin typeface="+mn-lt"/>
                          <a:cs typeface="Trebuchet MS"/>
                        </a:rPr>
                        <a:t>витаминов</a:t>
                      </a:r>
                      <a:endParaRPr lang="az-Cyrl-AZ" sz="1200">
                        <a:latin typeface="+mn-lt"/>
                        <a:cs typeface="Trebuchet MS"/>
                      </a:endParaRPr>
                    </a:p>
                  </a:txBody>
                  <a:tcPr marL="0" marR="0" marT="27944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endParaRPr lang="en-US" sz="1200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endParaRPr lang="en-US" sz="1200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C6F"/>
                    </a:solidFill>
                  </a:tcPr>
                </a:tc>
                <a:tc>
                  <a:txBody>
                    <a:bodyPr/>
                    <a:lstStyle/>
                    <a:p>
                      <a:pPr marR="3172" lvl="0">
                        <a:lnSpc>
                          <a:spcPct val="100000"/>
                        </a:lnSpc>
                      </a:pPr>
                      <a:endParaRPr lang="en-US" sz="1200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endParaRPr lang="en-US" sz="1200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C6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endParaRPr lang="en-US" sz="1200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endParaRPr lang="en-US" sz="1200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endParaRPr lang="en-US" sz="1200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C6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endParaRPr lang="en-US" sz="1200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4424279"/>
                  </a:ext>
                </a:extLst>
              </a:tr>
              <a:tr h="1159151">
                <a:tc>
                  <a:txBody>
                    <a:bodyPr/>
                    <a:lstStyle/>
                    <a:p>
                      <a:pPr marL="71752" marR="349245" lvl="0">
                        <a:lnSpc>
                          <a:spcPts val="1430"/>
                        </a:lnSpc>
                        <a:spcBef>
                          <a:spcPts val="280"/>
                        </a:spcBef>
                      </a:pPr>
                      <a:r>
                        <a:rPr lang="az-Cyrl-AZ" sz="1200" b="1" spc="-10">
                          <a:latin typeface="+mn-lt"/>
                          <a:cs typeface="Trebuchet MS"/>
                        </a:rPr>
                        <a:t>Схема </a:t>
                      </a:r>
                      <a:r>
                        <a:rPr lang="az-Cyrl-AZ" sz="1200" b="1" spc="-20">
                          <a:latin typeface="+mn-lt"/>
                          <a:cs typeface="Trebuchet MS"/>
                        </a:rPr>
                        <a:t>применения</a:t>
                      </a:r>
                      <a:endParaRPr lang="az-Cyrl-AZ" sz="1200">
                        <a:latin typeface="+mn-lt"/>
                        <a:cs typeface="Trebuchet MS"/>
                      </a:endParaRPr>
                    </a:p>
                  </a:txBody>
                  <a:tcPr marL="0" marR="0" marT="35561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3" lvl="0" algn="ctr">
                        <a:lnSpc>
                          <a:spcPts val="1245"/>
                        </a:lnSpc>
                      </a:pPr>
                      <a:r>
                        <a:rPr lang="ru-RU" sz="1200" spc="-55">
                          <a:latin typeface="+mn-lt"/>
                          <a:cs typeface="Trebuchet MS"/>
                        </a:rPr>
                        <a:t>Гантельки</a:t>
                      </a:r>
                      <a:r>
                        <a:rPr lang="ru-RU" sz="1200" spc="-15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20">
                          <a:latin typeface="+mn-lt"/>
                          <a:cs typeface="Trebuchet MS"/>
                        </a:rPr>
                        <a:t>(50</a:t>
                      </a:r>
                      <a:r>
                        <a:rPr lang="ru-RU" sz="1200" spc="-8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25">
                          <a:latin typeface="+mn-lt"/>
                          <a:cs typeface="Trebuchet MS"/>
                        </a:rPr>
                        <a:t>г)</a:t>
                      </a:r>
                      <a:endParaRPr lang="ru-RU" sz="1200">
                        <a:latin typeface="+mn-lt"/>
                        <a:cs typeface="Trebuchet MS"/>
                      </a:endParaRPr>
                    </a:p>
                    <a:p>
                      <a:pPr marL="13331" marR="1901" lvl="0" algn="ctr">
                        <a:lnSpc>
                          <a:spcPct val="71400"/>
                        </a:lnSpc>
                        <a:spcBef>
                          <a:spcPts val="240"/>
                        </a:spcBef>
                      </a:pPr>
                      <a:r>
                        <a:rPr lang="ru-RU" sz="1200" spc="140">
                          <a:latin typeface="+mn-lt"/>
                          <a:cs typeface="Trebuchet MS"/>
                        </a:rPr>
                        <a:t>–</a:t>
                      </a:r>
                      <a:r>
                        <a:rPr lang="ru-RU" sz="1200" spc="-114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30">
                          <a:latin typeface="+mn-lt"/>
                          <a:cs typeface="Trebuchet MS"/>
                        </a:rPr>
                        <a:t>для</a:t>
                      </a:r>
                      <a:r>
                        <a:rPr lang="ru-RU" sz="1200" spc="-13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35">
                          <a:latin typeface="+mn-lt"/>
                          <a:cs typeface="Trebuchet MS"/>
                        </a:rPr>
                        <a:t>детей</a:t>
                      </a:r>
                      <a:r>
                        <a:rPr lang="ru-RU" sz="1200" spc="-17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>
                          <a:latin typeface="+mn-lt"/>
                          <a:cs typeface="Trebuchet MS"/>
                        </a:rPr>
                        <a:t>с</a:t>
                      </a:r>
                      <a:r>
                        <a:rPr lang="ru-RU" sz="1200" spc="-9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25">
                          <a:latin typeface="+mn-lt"/>
                          <a:cs typeface="Trebuchet MS"/>
                        </a:rPr>
                        <a:t>3-</a:t>
                      </a:r>
                      <a:r>
                        <a:rPr lang="ru-RU" sz="1200" spc="-50">
                          <a:latin typeface="+mn-lt"/>
                          <a:cs typeface="Trebuchet MS"/>
                        </a:rPr>
                        <a:t>х </a:t>
                      </a:r>
                      <a:r>
                        <a:rPr lang="ru-RU" sz="1200" spc="-25">
                          <a:latin typeface="+mn-lt"/>
                          <a:cs typeface="Trebuchet MS"/>
                        </a:rPr>
                        <a:t>лет</a:t>
                      </a:r>
                      <a:endParaRPr lang="ru-RU" sz="1200">
                        <a:latin typeface="+mn-lt"/>
                        <a:cs typeface="Trebuchet MS"/>
                      </a:endParaRPr>
                    </a:p>
                    <a:p>
                      <a:pPr marL="3813" lvl="0" algn="ctr">
                        <a:lnSpc>
                          <a:spcPts val="1265"/>
                        </a:lnSpc>
                      </a:pPr>
                      <a:r>
                        <a:rPr lang="ru-RU" sz="1200">
                          <a:latin typeface="+mn-lt"/>
                          <a:cs typeface="Trebuchet MS"/>
                        </a:rPr>
                        <a:t>Батончик</a:t>
                      </a:r>
                      <a:r>
                        <a:rPr lang="ru-RU" sz="1200" spc="-12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>
                          <a:latin typeface="+mn-lt"/>
                          <a:cs typeface="Trebuchet MS"/>
                        </a:rPr>
                        <a:t>50</a:t>
                      </a:r>
                      <a:r>
                        <a:rPr lang="ru-RU" sz="1200" spc="-19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85">
                          <a:latin typeface="+mn-lt"/>
                          <a:cs typeface="Trebuchet MS"/>
                        </a:rPr>
                        <a:t>г</a:t>
                      </a:r>
                      <a:r>
                        <a:rPr lang="ru-RU" sz="1200" spc="-9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90">
                          <a:latin typeface="+mn-lt"/>
                          <a:cs typeface="Trebuchet MS"/>
                        </a:rPr>
                        <a:t>–</a:t>
                      </a:r>
                      <a:endParaRPr lang="ru-RU" sz="1200">
                        <a:latin typeface="+mn-lt"/>
                        <a:cs typeface="Trebuchet MS"/>
                      </a:endParaRPr>
                    </a:p>
                    <a:p>
                      <a:pPr marL="3172" lvl="0" algn="ctr">
                        <a:lnSpc>
                          <a:spcPts val="1205"/>
                        </a:lnSpc>
                      </a:pPr>
                      <a:r>
                        <a:rPr lang="ru-RU" sz="1200" spc="-30">
                          <a:latin typeface="+mn-lt"/>
                          <a:cs typeface="Trebuchet MS"/>
                        </a:rPr>
                        <a:t>для</a:t>
                      </a:r>
                      <a:r>
                        <a:rPr lang="ru-RU" sz="1200" spc="-13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35">
                          <a:latin typeface="+mn-lt"/>
                          <a:cs typeface="Trebuchet MS"/>
                        </a:rPr>
                        <a:t>детей</a:t>
                      </a:r>
                      <a:r>
                        <a:rPr lang="ru-RU" sz="1200" spc="-17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>
                          <a:latin typeface="+mn-lt"/>
                          <a:cs typeface="Trebuchet MS"/>
                        </a:rPr>
                        <a:t>с</a:t>
                      </a:r>
                      <a:r>
                        <a:rPr lang="ru-RU" sz="1200" spc="-8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50">
                          <a:latin typeface="+mn-lt"/>
                          <a:cs typeface="Trebuchet MS"/>
                        </a:rPr>
                        <a:t>7</a:t>
                      </a:r>
                      <a:endParaRPr lang="ru-RU" sz="1200">
                        <a:latin typeface="+mn-lt"/>
                        <a:cs typeface="Trebuchet MS"/>
                      </a:endParaRPr>
                    </a:p>
                    <a:p>
                      <a:pPr marL="6345" lvl="0" algn="ctr">
                        <a:lnSpc>
                          <a:spcPts val="1440"/>
                        </a:lnSpc>
                      </a:pPr>
                      <a:r>
                        <a:rPr lang="ru-RU" sz="1200" spc="-25">
                          <a:latin typeface="+mn-lt"/>
                          <a:cs typeface="Trebuchet MS"/>
                        </a:rPr>
                        <a:t>лет</a:t>
                      </a:r>
                      <a:endParaRPr lang="ru-RU" sz="1200">
                        <a:latin typeface="+mn-lt"/>
                        <a:cs typeface="Trebuchet MS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616" lvl="0" algn="ctr">
                        <a:lnSpc>
                          <a:spcPts val="1270"/>
                        </a:lnSpc>
                      </a:pPr>
                      <a:r>
                        <a:rPr lang="ru-RU" sz="1200">
                          <a:latin typeface="+mn-lt"/>
                          <a:cs typeface="Trebuchet MS"/>
                        </a:rPr>
                        <a:t>3−7</a:t>
                      </a:r>
                      <a:r>
                        <a:rPr lang="ru-RU" sz="1200" spc="-12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45">
                          <a:latin typeface="+mn-lt"/>
                          <a:cs typeface="Trebuchet MS"/>
                        </a:rPr>
                        <a:t>лет</a:t>
                      </a:r>
                      <a:r>
                        <a:rPr lang="ru-RU" sz="1200" spc="-15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40">
                          <a:latin typeface="+mn-lt"/>
                          <a:cs typeface="Trebuchet MS"/>
                        </a:rPr>
                        <a:t>-</a:t>
                      </a:r>
                      <a:r>
                        <a:rPr lang="ru-RU" sz="1200" spc="-13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>
                          <a:latin typeface="+mn-lt"/>
                          <a:cs typeface="Trebuchet MS"/>
                        </a:rPr>
                        <a:t>20</a:t>
                      </a:r>
                      <a:r>
                        <a:rPr lang="ru-RU" sz="1200" spc="-11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25">
                          <a:latin typeface="+mn-lt"/>
                          <a:cs typeface="Trebuchet MS"/>
                        </a:rPr>
                        <a:t>г,</a:t>
                      </a:r>
                      <a:endParaRPr lang="ru-RU" sz="1200">
                        <a:latin typeface="+mn-lt"/>
                        <a:cs typeface="Trebuchet MS"/>
                      </a:endParaRPr>
                    </a:p>
                    <a:p>
                      <a:pPr marL="7616" lvl="0" algn="ctr">
                        <a:lnSpc>
                          <a:spcPts val="1200"/>
                        </a:lnSpc>
                      </a:pPr>
                      <a:r>
                        <a:rPr lang="ru-RU" sz="1200">
                          <a:latin typeface="+mn-lt"/>
                          <a:cs typeface="Trebuchet MS"/>
                        </a:rPr>
                        <a:t>7−14</a:t>
                      </a:r>
                      <a:r>
                        <a:rPr lang="ru-RU" sz="1200" spc="-11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45">
                          <a:latin typeface="+mn-lt"/>
                          <a:cs typeface="Trebuchet MS"/>
                        </a:rPr>
                        <a:t>лет</a:t>
                      </a:r>
                      <a:r>
                        <a:rPr lang="ru-RU" sz="1200" spc="-16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40">
                          <a:latin typeface="+mn-lt"/>
                          <a:cs typeface="Trebuchet MS"/>
                        </a:rPr>
                        <a:t>-</a:t>
                      </a:r>
                      <a:r>
                        <a:rPr lang="ru-RU" sz="1200" spc="-12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>
                          <a:latin typeface="+mn-lt"/>
                          <a:cs typeface="Trebuchet MS"/>
                        </a:rPr>
                        <a:t>40</a:t>
                      </a:r>
                      <a:r>
                        <a:rPr lang="ru-RU" sz="1200" spc="-10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25">
                          <a:latin typeface="+mn-lt"/>
                          <a:cs typeface="Trebuchet MS"/>
                        </a:rPr>
                        <a:t>г,</a:t>
                      </a:r>
                      <a:endParaRPr lang="ru-RU" sz="1200">
                        <a:latin typeface="+mn-lt"/>
                        <a:cs typeface="Trebuchet MS"/>
                      </a:endParaRPr>
                    </a:p>
                    <a:p>
                      <a:pPr marL="9528" lvl="0" algn="ctr">
                        <a:lnSpc>
                          <a:spcPts val="1200"/>
                        </a:lnSpc>
                      </a:pPr>
                      <a:r>
                        <a:rPr lang="ru-RU" sz="1200">
                          <a:latin typeface="+mn-lt"/>
                          <a:cs typeface="Trebuchet MS"/>
                        </a:rPr>
                        <a:t>с</a:t>
                      </a:r>
                      <a:r>
                        <a:rPr lang="ru-RU" sz="1200" spc="-9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>
                          <a:latin typeface="+mn-lt"/>
                          <a:cs typeface="Trebuchet MS"/>
                        </a:rPr>
                        <a:t>14</a:t>
                      </a:r>
                      <a:r>
                        <a:rPr lang="ru-RU" sz="1200" spc="-10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75">
                          <a:latin typeface="+mn-lt"/>
                          <a:cs typeface="Trebuchet MS"/>
                        </a:rPr>
                        <a:t>лет</a:t>
                      </a:r>
                      <a:r>
                        <a:rPr lang="ru-RU" sz="1200" spc="-7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50">
                          <a:latin typeface="+mn-lt"/>
                          <a:cs typeface="Trebuchet MS"/>
                        </a:rPr>
                        <a:t>и</a:t>
                      </a:r>
                      <a:endParaRPr lang="ru-RU" sz="1200">
                        <a:latin typeface="+mn-lt"/>
                        <a:cs typeface="Trebuchet MS"/>
                      </a:endParaRPr>
                    </a:p>
                    <a:p>
                      <a:pPr marL="6345" lvl="0" algn="ctr">
                        <a:lnSpc>
                          <a:spcPts val="1205"/>
                        </a:lnSpc>
                      </a:pPr>
                      <a:r>
                        <a:rPr lang="ru-RU" sz="1200">
                          <a:latin typeface="+mn-lt"/>
                          <a:cs typeface="Trebuchet MS"/>
                        </a:rPr>
                        <a:t>взрослым</a:t>
                      </a:r>
                      <a:r>
                        <a:rPr lang="ru-RU" sz="1200" spc="-15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50">
                          <a:latin typeface="+mn-lt"/>
                          <a:cs typeface="Trebuchet MS"/>
                        </a:rPr>
                        <a:t>-</a:t>
                      </a:r>
                      <a:endParaRPr lang="ru-RU" sz="1200">
                        <a:latin typeface="+mn-lt"/>
                        <a:cs typeface="Trebuchet MS"/>
                      </a:endParaRPr>
                    </a:p>
                    <a:p>
                      <a:pPr marL="5084" lvl="0" algn="ctr">
                        <a:lnSpc>
                          <a:spcPts val="1440"/>
                        </a:lnSpc>
                      </a:pPr>
                      <a:r>
                        <a:rPr lang="ru-RU" sz="1200">
                          <a:latin typeface="+mn-lt"/>
                          <a:cs typeface="Trebuchet MS"/>
                        </a:rPr>
                        <a:t>50</a:t>
                      </a:r>
                      <a:r>
                        <a:rPr lang="ru-RU" sz="1200" spc="-13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85">
                          <a:latin typeface="+mn-lt"/>
                          <a:cs typeface="Trebuchet MS"/>
                        </a:rPr>
                        <a:t>г</a:t>
                      </a:r>
                      <a:r>
                        <a:rPr lang="ru-RU" sz="1200" spc="-12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10">
                          <a:latin typeface="+mn-lt"/>
                          <a:cs typeface="Trebuchet MS"/>
                        </a:rPr>
                        <a:t>в</a:t>
                      </a:r>
                      <a:r>
                        <a:rPr lang="ru-RU" sz="1200" spc="-16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20">
                          <a:latin typeface="+mn-lt"/>
                          <a:cs typeface="Trebuchet MS"/>
                        </a:rPr>
                        <a:t>день</a:t>
                      </a:r>
                      <a:endParaRPr lang="ru-RU" sz="1200">
                        <a:latin typeface="+mn-lt"/>
                        <a:cs typeface="Trebuchet MS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87" marR="3172" lvl="0" algn="ctr">
                        <a:lnSpc>
                          <a:spcPts val="1270"/>
                        </a:lnSpc>
                      </a:pPr>
                      <a:r>
                        <a:rPr lang="ru-RU" sz="1200">
                          <a:latin typeface="+mn-lt"/>
                          <a:cs typeface="Trebuchet MS"/>
                        </a:rPr>
                        <a:t>3−7</a:t>
                      </a:r>
                      <a:r>
                        <a:rPr lang="ru-RU" sz="1200" spc="-114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45">
                          <a:latin typeface="+mn-lt"/>
                          <a:cs typeface="Trebuchet MS"/>
                        </a:rPr>
                        <a:t>лет</a:t>
                      </a:r>
                      <a:r>
                        <a:rPr lang="ru-RU" sz="1200" spc="-16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40">
                          <a:latin typeface="+mn-lt"/>
                          <a:cs typeface="Trebuchet MS"/>
                        </a:rPr>
                        <a:t>-</a:t>
                      </a:r>
                      <a:r>
                        <a:rPr lang="ru-RU" sz="1200" spc="-12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>
                          <a:latin typeface="+mn-lt"/>
                          <a:cs typeface="Trebuchet MS"/>
                        </a:rPr>
                        <a:t>30</a:t>
                      </a:r>
                      <a:r>
                        <a:rPr lang="ru-RU" sz="1200" spc="-114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25">
                          <a:latin typeface="+mn-lt"/>
                          <a:cs typeface="Trebuchet MS"/>
                        </a:rPr>
                        <a:t>г,</a:t>
                      </a:r>
                      <a:endParaRPr lang="ru-RU" sz="1200">
                        <a:latin typeface="+mn-lt"/>
                        <a:cs typeface="Trebuchet MS"/>
                      </a:endParaRPr>
                    </a:p>
                    <a:p>
                      <a:pPr marL="8887" marR="3172" lvl="0" algn="ctr">
                        <a:lnSpc>
                          <a:spcPts val="1200"/>
                        </a:lnSpc>
                      </a:pPr>
                      <a:r>
                        <a:rPr lang="ru-RU" sz="1200">
                          <a:latin typeface="+mn-lt"/>
                          <a:cs typeface="Trebuchet MS"/>
                        </a:rPr>
                        <a:t>7−11</a:t>
                      </a:r>
                      <a:r>
                        <a:rPr lang="ru-RU" sz="1200" spc="-114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45">
                          <a:latin typeface="+mn-lt"/>
                          <a:cs typeface="Trebuchet MS"/>
                        </a:rPr>
                        <a:t>лет</a:t>
                      </a:r>
                      <a:r>
                        <a:rPr lang="ru-RU" sz="1200" spc="-15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40">
                          <a:latin typeface="+mn-lt"/>
                          <a:cs typeface="Trebuchet MS"/>
                        </a:rPr>
                        <a:t>-</a:t>
                      </a:r>
                      <a:r>
                        <a:rPr lang="ru-RU" sz="1200" spc="-12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>
                          <a:latin typeface="+mn-lt"/>
                          <a:cs typeface="Trebuchet MS"/>
                        </a:rPr>
                        <a:t>40</a:t>
                      </a:r>
                      <a:r>
                        <a:rPr lang="ru-RU" sz="1200" spc="-11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25">
                          <a:latin typeface="+mn-lt"/>
                          <a:cs typeface="Trebuchet MS"/>
                        </a:rPr>
                        <a:t>г,</a:t>
                      </a:r>
                      <a:endParaRPr lang="ru-RU" sz="1200">
                        <a:latin typeface="+mn-lt"/>
                        <a:cs typeface="Trebuchet MS"/>
                      </a:endParaRPr>
                    </a:p>
                    <a:p>
                      <a:pPr marL="11430" marR="3172" lvl="0" algn="ctr">
                        <a:lnSpc>
                          <a:spcPts val="1200"/>
                        </a:lnSpc>
                      </a:pPr>
                      <a:r>
                        <a:rPr lang="ru-RU" sz="1200">
                          <a:latin typeface="+mn-lt"/>
                          <a:cs typeface="Trebuchet MS"/>
                        </a:rPr>
                        <a:t>с</a:t>
                      </a:r>
                      <a:r>
                        <a:rPr lang="ru-RU" sz="1200" spc="-9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>
                          <a:latin typeface="+mn-lt"/>
                          <a:cs typeface="Trebuchet MS"/>
                        </a:rPr>
                        <a:t>11</a:t>
                      </a:r>
                      <a:r>
                        <a:rPr lang="ru-RU" sz="1200" spc="-10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75">
                          <a:latin typeface="+mn-lt"/>
                          <a:cs typeface="Trebuchet MS"/>
                        </a:rPr>
                        <a:t>лет</a:t>
                      </a:r>
                      <a:r>
                        <a:rPr lang="ru-RU" sz="1200" spc="-7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50">
                          <a:latin typeface="+mn-lt"/>
                          <a:cs typeface="Trebuchet MS"/>
                        </a:rPr>
                        <a:t>и</a:t>
                      </a:r>
                      <a:endParaRPr lang="ru-RU" sz="1200">
                        <a:latin typeface="+mn-lt"/>
                        <a:cs typeface="Trebuchet MS"/>
                      </a:endParaRPr>
                    </a:p>
                    <a:p>
                      <a:pPr marL="10158" marR="3172" lvl="0" algn="ctr">
                        <a:lnSpc>
                          <a:spcPts val="1205"/>
                        </a:lnSpc>
                      </a:pPr>
                      <a:r>
                        <a:rPr lang="ru-RU" sz="1200">
                          <a:latin typeface="+mn-lt"/>
                          <a:cs typeface="Trebuchet MS"/>
                        </a:rPr>
                        <a:t>взрослым</a:t>
                      </a:r>
                      <a:r>
                        <a:rPr lang="ru-RU" sz="1200" spc="-14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40">
                          <a:latin typeface="+mn-lt"/>
                          <a:cs typeface="Trebuchet MS"/>
                        </a:rPr>
                        <a:t>-</a:t>
                      </a:r>
                      <a:r>
                        <a:rPr lang="ru-RU" sz="1200" spc="-13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>
                          <a:latin typeface="+mn-lt"/>
                          <a:cs typeface="Trebuchet MS"/>
                        </a:rPr>
                        <a:t>50</a:t>
                      </a:r>
                      <a:r>
                        <a:rPr lang="ru-RU" sz="1200" spc="-12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50">
                          <a:latin typeface="+mn-lt"/>
                          <a:cs typeface="Trebuchet MS"/>
                        </a:rPr>
                        <a:t>г</a:t>
                      </a:r>
                      <a:endParaRPr lang="ru-RU" sz="1200">
                        <a:latin typeface="+mn-lt"/>
                        <a:cs typeface="Trebuchet MS"/>
                      </a:endParaRPr>
                    </a:p>
                    <a:p>
                      <a:pPr marL="3813" lvl="0" algn="ctr">
                        <a:lnSpc>
                          <a:spcPct val="71400"/>
                        </a:lnSpc>
                        <a:spcBef>
                          <a:spcPts val="240"/>
                        </a:spcBef>
                      </a:pPr>
                      <a:r>
                        <a:rPr lang="ru-RU" sz="1200" spc="-10">
                          <a:latin typeface="+mn-lt"/>
                          <a:cs typeface="Trebuchet MS"/>
                        </a:rPr>
                        <a:t>в</a:t>
                      </a:r>
                      <a:r>
                        <a:rPr lang="ru-RU" sz="1200" spc="-16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20">
                          <a:latin typeface="+mn-lt"/>
                          <a:cs typeface="Trebuchet MS"/>
                        </a:rPr>
                        <a:t>день</a:t>
                      </a:r>
                      <a:r>
                        <a:rPr lang="ru-RU" sz="1200" spc="-14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20">
                          <a:latin typeface="+mn-lt"/>
                          <a:cs typeface="Trebuchet MS"/>
                        </a:rPr>
                        <a:t>(цветовая идентификация)</a:t>
                      </a:r>
                      <a:endParaRPr lang="ru-RU" sz="1200">
                        <a:latin typeface="+mn-lt"/>
                        <a:cs typeface="Trebuchet MS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2547" marR="23490" lvl="0" indent="280035">
                        <a:lnSpc>
                          <a:spcPct val="71500"/>
                        </a:lnSpc>
                        <a:spcBef>
                          <a:spcPts val="305"/>
                        </a:spcBef>
                      </a:pPr>
                      <a:r>
                        <a:rPr lang="ru-RU" sz="1200" spc="155">
                          <a:latin typeface="+mn-lt"/>
                          <a:cs typeface="Trebuchet MS"/>
                        </a:rPr>
                        <a:t>С</a:t>
                      </a:r>
                      <a:r>
                        <a:rPr lang="ru-RU" sz="1200" spc="-13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>
                          <a:latin typeface="+mn-lt"/>
                          <a:cs typeface="Trebuchet MS"/>
                        </a:rPr>
                        <a:t>3</a:t>
                      </a:r>
                      <a:r>
                        <a:rPr lang="ru-RU" sz="1200" spc="-12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45">
                          <a:latin typeface="+mn-lt"/>
                          <a:cs typeface="Trebuchet MS"/>
                        </a:rPr>
                        <a:t>лет</a:t>
                      </a:r>
                      <a:r>
                        <a:rPr lang="ru-RU" sz="1200" spc="-16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50">
                          <a:latin typeface="+mn-lt"/>
                          <a:cs typeface="Trebuchet MS"/>
                        </a:rPr>
                        <a:t>и </a:t>
                      </a:r>
                      <a:r>
                        <a:rPr lang="ru-RU" sz="1200">
                          <a:latin typeface="+mn-lt"/>
                          <a:cs typeface="Trebuchet MS"/>
                        </a:rPr>
                        <a:t>взрослым</a:t>
                      </a:r>
                      <a:r>
                        <a:rPr lang="ru-RU" sz="1200" spc="-15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140">
                          <a:latin typeface="+mn-lt"/>
                          <a:cs typeface="Trebuchet MS"/>
                        </a:rPr>
                        <a:t>–</a:t>
                      </a:r>
                      <a:r>
                        <a:rPr lang="ru-RU" sz="1200" spc="-13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>
                          <a:latin typeface="+mn-lt"/>
                          <a:cs typeface="Trebuchet MS"/>
                        </a:rPr>
                        <a:t>38</a:t>
                      </a:r>
                      <a:r>
                        <a:rPr lang="ru-RU" sz="1200" spc="-12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60">
                          <a:latin typeface="+mn-lt"/>
                          <a:cs typeface="Trebuchet MS"/>
                        </a:rPr>
                        <a:t>г</a:t>
                      </a:r>
                      <a:endParaRPr lang="ru-RU" sz="1200">
                        <a:latin typeface="+mn-lt"/>
                        <a:cs typeface="Trebuchet MS"/>
                      </a:endParaRPr>
                    </a:p>
                  </a:txBody>
                  <a:tcPr marL="0" marR="0" marT="38733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060" lvl="0" algn="ctr">
                        <a:lnSpc>
                          <a:spcPts val="1270"/>
                        </a:lnSpc>
                      </a:pPr>
                      <a:r>
                        <a:rPr lang="ru-RU" sz="1200">
                          <a:latin typeface="+mn-lt"/>
                          <a:cs typeface="Trebuchet MS"/>
                        </a:rPr>
                        <a:t>От</a:t>
                      </a:r>
                      <a:r>
                        <a:rPr lang="ru-RU" sz="1200" spc="-15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>
                          <a:latin typeface="+mn-lt"/>
                          <a:cs typeface="Trebuchet MS"/>
                        </a:rPr>
                        <a:t>3</a:t>
                      </a:r>
                      <a:r>
                        <a:rPr lang="ru-RU" sz="1200" spc="-10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>
                          <a:latin typeface="+mn-lt"/>
                          <a:cs typeface="Trebuchet MS"/>
                        </a:rPr>
                        <a:t>до</a:t>
                      </a:r>
                      <a:r>
                        <a:rPr lang="ru-RU" sz="1200" spc="-14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>
                          <a:latin typeface="+mn-lt"/>
                          <a:cs typeface="Trebuchet MS"/>
                        </a:rPr>
                        <a:t>11</a:t>
                      </a:r>
                      <a:r>
                        <a:rPr lang="ru-RU" sz="1200" spc="-10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75">
                          <a:latin typeface="+mn-lt"/>
                          <a:cs typeface="Trebuchet MS"/>
                        </a:rPr>
                        <a:t>лет </a:t>
                      </a:r>
                      <a:r>
                        <a:rPr lang="ru-RU" sz="1200" spc="90">
                          <a:latin typeface="+mn-lt"/>
                          <a:cs typeface="Trebuchet MS"/>
                        </a:rPr>
                        <a:t>–</a:t>
                      </a:r>
                      <a:endParaRPr lang="ru-RU" sz="1200">
                        <a:latin typeface="+mn-lt"/>
                        <a:cs typeface="Trebuchet MS"/>
                      </a:endParaRPr>
                    </a:p>
                    <a:p>
                      <a:pPr marL="12060" lvl="0" algn="ctr">
                        <a:lnSpc>
                          <a:spcPts val="1200"/>
                        </a:lnSpc>
                      </a:pPr>
                      <a:r>
                        <a:rPr lang="ru-RU" sz="1200">
                          <a:latin typeface="+mn-lt"/>
                          <a:cs typeface="Trebuchet MS"/>
                        </a:rPr>
                        <a:t>3</a:t>
                      </a:r>
                      <a:r>
                        <a:rPr lang="ru-RU" sz="1200" spc="-9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35">
                          <a:latin typeface="+mn-lt"/>
                          <a:cs typeface="Trebuchet MS"/>
                        </a:rPr>
                        <a:t>пастилки,</a:t>
                      </a:r>
                      <a:r>
                        <a:rPr lang="ru-RU" sz="1200" spc="-10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>
                          <a:latin typeface="+mn-lt"/>
                          <a:cs typeface="Trebuchet MS"/>
                        </a:rPr>
                        <a:t>с</a:t>
                      </a:r>
                      <a:r>
                        <a:rPr lang="ru-RU" sz="1200" spc="-7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25">
                          <a:latin typeface="+mn-lt"/>
                          <a:cs typeface="Trebuchet MS"/>
                        </a:rPr>
                        <a:t>11</a:t>
                      </a:r>
                      <a:endParaRPr lang="ru-RU" sz="1200">
                        <a:latin typeface="+mn-lt"/>
                        <a:cs typeface="Trebuchet MS"/>
                      </a:endParaRPr>
                    </a:p>
                    <a:p>
                      <a:pPr marL="12701" lvl="0" algn="ctr">
                        <a:lnSpc>
                          <a:spcPts val="1200"/>
                        </a:lnSpc>
                      </a:pPr>
                      <a:r>
                        <a:rPr lang="ru-RU" sz="1200">
                          <a:latin typeface="+mn-lt"/>
                          <a:cs typeface="Trebuchet MS"/>
                        </a:rPr>
                        <a:t>и</a:t>
                      </a:r>
                      <a:r>
                        <a:rPr lang="ru-RU" sz="1200" spc="-10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>
                          <a:latin typeface="+mn-lt"/>
                          <a:cs typeface="Trebuchet MS"/>
                        </a:rPr>
                        <a:t>старше</a:t>
                      </a:r>
                      <a:r>
                        <a:rPr lang="ru-RU" sz="1200" spc="-14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140">
                          <a:latin typeface="+mn-lt"/>
                          <a:cs typeface="Trebuchet MS"/>
                        </a:rPr>
                        <a:t>–</a:t>
                      </a:r>
                      <a:r>
                        <a:rPr lang="ru-RU" sz="1200" spc="-12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50">
                          <a:latin typeface="+mn-lt"/>
                          <a:cs typeface="Trebuchet MS"/>
                        </a:rPr>
                        <a:t>6</a:t>
                      </a:r>
                      <a:endParaRPr lang="ru-RU" sz="1200">
                        <a:latin typeface="+mn-lt"/>
                        <a:cs typeface="Trebuchet MS"/>
                      </a:endParaRPr>
                    </a:p>
                    <a:p>
                      <a:pPr marL="10799" lvl="0" algn="ctr">
                        <a:lnSpc>
                          <a:spcPts val="1440"/>
                        </a:lnSpc>
                      </a:pPr>
                      <a:r>
                        <a:rPr lang="ru-RU" sz="1200" spc="-10">
                          <a:latin typeface="+mn-lt"/>
                          <a:cs typeface="Trebuchet MS"/>
                        </a:rPr>
                        <a:t>пастилок</a:t>
                      </a:r>
                      <a:r>
                        <a:rPr lang="ru-RU" sz="1200" spc="-13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10">
                          <a:latin typeface="+mn-lt"/>
                          <a:cs typeface="Trebuchet MS"/>
                        </a:rPr>
                        <a:t>в</a:t>
                      </a:r>
                      <a:r>
                        <a:rPr lang="ru-RU" sz="1200" spc="-16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20">
                          <a:latin typeface="+mn-lt"/>
                          <a:cs typeface="Trebuchet MS"/>
                        </a:rPr>
                        <a:t>день</a:t>
                      </a:r>
                      <a:endParaRPr lang="ru-RU" sz="1200">
                        <a:latin typeface="+mn-lt"/>
                        <a:cs typeface="Trebuchet MS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80060" marR="24131" lvl="0" indent="-438783">
                        <a:lnSpc>
                          <a:spcPct val="71500"/>
                        </a:lnSpc>
                        <a:spcBef>
                          <a:spcPts val="305"/>
                        </a:spcBef>
                      </a:pPr>
                      <a:r>
                        <a:rPr lang="az-Cyrl-AZ" sz="1200" spc="-25">
                          <a:latin typeface="+mn-lt"/>
                          <a:cs typeface="Trebuchet MS"/>
                        </a:rPr>
                        <a:t>1-</a:t>
                      </a:r>
                      <a:r>
                        <a:rPr lang="az-Cyrl-AZ" sz="1200">
                          <a:latin typeface="+mn-lt"/>
                          <a:cs typeface="Trebuchet MS"/>
                        </a:rPr>
                        <a:t>2</a:t>
                      </a:r>
                      <a:r>
                        <a:rPr lang="az-Cyrl-AZ" sz="1200" spc="-8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az-Cyrl-AZ" sz="1200" spc="-10">
                          <a:latin typeface="+mn-lt"/>
                          <a:cs typeface="Trebuchet MS"/>
                        </a:rPr>
                        <a:t>батончика</a:t>
                      </a:r>
                      <a:r>
                        <a:rPr lang="az-Cyrl-AZ" sz="1200" spc="-16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az-Cyrl-AZ" sz="1200" spc="-50">
                          <a:latin typeface="+mn-lt"/>
                          <a:cs typeface="Trebuchet MS"/>
                        </a:rPr>
                        <a:t>в </a:t>
                      </a:r>
                      <a:r>
                        <a:rPr lang="az-Cyrl-AZ" sz="1200" spc="-20">
                          <a:latin typeface="+mn-lt"/>
                          <a:cs typeface="Trebuchet MS"/>
                        </a:rPr>
                        <a:t>день</a:t>
                      </a:r>
                      <a:endParaRPr lang="az-Cyrl-AZ" sz="1200">
                        <a:latin typeface="+mn-lt"/>
                        <a:cs typeface="Trebuchet MS"/>
                      </a:endParaRPr>
                    </a:p>
                  </a:txBody>
                  <a:tcPr marL="0" marR="0" marT="38733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514" lvl="0" algn="ctr">
                        <a:lnSpc>
                          <a:spcPts val="1505"/>
                        </a:lnSpc>
                      </a:pPr>
                      <a:r>
                        <a:rPr lang="en-US" sz="1200" spc="-50">
                          <a:latin typeface="+mn-lt"/>
                          <a:cs typeface="Trebuchet MS"/>
                        </a:rPr>
                        <a:t>-</a:t>
                      </a:r>
                      <a:endParaRPr lang="en-US" sz="1200">
                        <a:latin typeface="+mn-lt"/>
                        <a:cs typeface="Trebuchet MS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82602" marR="149220" lvl="0" indent="-305437">
                        <a:lnSpc>
                          <a:spcPct val="71500"/>
                        </a:lnSpc>
                        <a:spcBef>
                          <a:spcPts val="305"/>
                        </a:spcBef>
                      </a:pPr>
                      <a:r>
                        <a:rPr lang="az-Cyrl-AZ" sz="1200">
                          <a:latin typeface="+mn-lt"/>
                          <a:cs typeface="Trebuchet MS"/>
                        </a:rPr>
                        <a:t>1</a:t>
                      </a:r>
                      <a:r>
                        <a:rPr lang="az-Cyrl-AZ" sz="1200" spc="-13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az-Cyrl-AZ" sz="1200" spc="-10">
                          <a:latin typeface="+mn-lt"/>
                          <a:cs typeface="Trebuchet MS"/>
                        </a:rPr>
                        <a:t>упаковка</a:t>
                      </a:r>
                      <a:r>
                        <a:rPr lang="az-Cyrl-AZ" sz="1200" spc="-12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az-Cyrl-AZ" sz="1200" spc="-50">
                          <a:latin typeface="+mn-lt"/>
                          <a:cs typeface="Trebuchet MS"/>
                        </a:rPr>
                        <a:t>в </a:t>
                      </a:r>
                      <a:r>
                        <a:rPr lang="az-Cyrl-AZ" sz="1200" spc="-20">
                          <a:latin typeface="+mn-lt"/>
                          <a:cs typeface="Trebuchet MS"/>
                        </a:rPr>
                        <a:t>день</a:t>
                      </a:r>
                      <a:endParaRPr lang="az-Cyrl-AZ" sz="1200">
                        <a:latin typeface="+mn-lt"/>
                        <a:cs typeface="Trebuchet MS"/>
                      </a:endParaRPr>
                    </a:p>
                  </a:txBody>
                  <a:tcPr marL="0" marR="0" marT="38733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8930655"/>
                  </a:ext>
                </a:extLst>
              </a:tr>
              <a:tr h="503601">
                <a:tc>
                  <a:txBody>
                    <a:bodyPr/>
                    <a:lstStyle/>
                    <a:p>
                      <a:pPr marL="71752" marR="319409" lvl="0">
                        <a:lnSpc>
                          <a:spcPts val="1430"/>
                        </a:lnSpc>
                        <a:spcBef>
                          <a:spcPts val="295"/>
                        </a:spcBef>
                      </a:pPr>
                      <a:r>
                        <a:rPr lang="az-Cyrl-AZ" sz="1200" b="1" spc="-10">
                          <a:latin typeface="+mn-lt"/>
                          <a:cs typeface="Trebuchet MS"/>
                        </a:rPr>
                        <a:t>Статус регистрации</a:t>
                      </a:r>
                      <a:endParaRPr lang="az-Cyrl-AZ" sz="1200">
                        <a:latin typeface="+mn-lt"/>
                        <a:cs typeface="Trebuchet MS"/>
                      </a:endParaRPr>
                    </a:p>
                  </a:txBody>
                  <a:tcPr marL="0" marR="0" marT="37462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4622" marR="160020" lvl="0" indent="66037">
                        <a:lnSpc>
                          <a:spcPct val="101000"/>
                        </a:lnSpc>
                        <a:spcBef>
                          <a:spcPts val="245"/>
                        </a:spcBef>
                      </a:pPr>
                      <a:r>
                        <a:rPr lang="az-Cyrl-AZ" sz="1200" spc="35">
                          <a:latin typeface="+mn-lt"/>
                          <a:cs typeface="Trebuchet MS"/>
                        </a:rPr>
                        <a:t>Пищевая </a:t>
                      </a:r>
                      <a:r>
                        <a:rPr lang="az-Cyrl-AZ" sz="1200" spc="-10">
                          <a:latin typeface="+mn-lt"/>
                          <a:cs typeface="Trebuchet MS"/>
                        </a:rPr>
                        <a:t>продукция</a:t>
                      </a:r>
                      <a:endParaRPr lang="az-Cyrl-AZ" sz="1200">
                        <a:latin typeface="+mn-lt"/>
                        <a:cs typeface="Trebuchet MS"/>
                      </a:endParaRPr>
                    </a:p>
                  </a:txBody>
                  <a:tcPr marL="0" marR="0" marT="31117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lang="az-Cyrl-AZ" sz="1200" spc="-25">
                          <a:latin typeface="+mn-lt"/>
                          <a:cs typeface="Trebuchet MS"/>
                        </a:rPr>
                        <a:t>БАД</a:t>
                      </a:r>
                      <a:endParaRPr lang="az-Cyrl-AZ" sz="1200">
                        <a:latin typeface="+mn-lt"/>
                        <a:cs typeface="Trebuchet MS"/>
                      </a:endParaRPr>
                    </a:p>
                  </a:txBody>
                  <a:tcPr marL="0" marR="0" marT="155576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2" marR="3172" lvl="0" algn="ctr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lang="az-Cyrl-AZ" sz="1200" spc="-25">
                          <a:latin typeface="+mn-lt"/>
                          <a:cs typeface="Trebuchet MS"/>
                        </a:rPr>
                        <a:t>БАД</a:t>
                      </a:r>
                      <a:endParaRPr lang="az-Cyrl-AZ" sz="1200">
                        <a:latin typeface="+mn-lt"/>
                        <a:cs typeface="Trebuchet MS"/>
                      </a:endParaRPr>
                    </a:p>
                  </a:txBody>
                  <a:tcPr marL="0" marR="0" marT="155576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43" lvl="0" algn="ctr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lang="az-Cyrl-AZ" sz="1200" spc="-25">
                          <a:latin typeface="+mn-lt"/>
                          <a:cs typeface="Trebuchet MS"/>
                        </a:rPr>
                        <a:t>БАД</a:t>
                      </a:r>
                      <a:endParaRPr lang="az-Cyrl-AZ" sz="1200">
                        <a:latin typeface="+mn-lt"/>
                        <a:cs typeface="Trebuchet MS"/>
                      </a:endParaRPr>
                    </a:p>
                  </a:txBody>
                  <a:tcPr marL="0" marR="0" marT="155576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45" lvl="0" algn="ctr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lang="az-Cyrl-AZ" sz="1200" spc="-25">
                          <a:latin typeface="+mn-lt"/>
                          <a:cs typeface="Trebuchet MS"/>
                        </a:rPr>
                        <a:t>БАД</a:t>
                      </a:r>
                      <a:endParaRPr lang="az-Cyrl-AZ" sz="1200">
                        <a:latin typeface="+mn-lt"/>
                        <a:cs typeface="Trebuchet MS"/>
                      </a:endParaRPr>
                    </a:p>
                  </a:txBody>
                  <a:tcPr marL="0" marR="0" marT="155576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37" marR="156847" lvl="0" indent="65407">
                        <a:lnSpc>
                          <a:spcPct val="101000"/>
                        </a:lnSpc>
                        <a:spcBef>
                          <a:spcPts val="245"/>
                        </a:spcBef>
                      </a:pPr>
                      <a:r>
                        <a:rPr lang="az-Cyrl-AZ" sz="1200" spc="35">
                          <a:latin typeface="+mn-lt"/>
                          <a:cs typeface="Trebuchet MS"/>
                        </a:rPr>
                        <a:t>Пищевая </a:t>
                      </a:r>
                      <a:r>
                        <a:rPr lang="az-Cyrl-AZ" sz="1200" spc="-10">
                          <a:latin typeface="+mn-lt"/>
                          <a:cs typeface="Trebuchet MS"/>
                        </a:rPr>
                        <a:t>продукция</a:t>
                      </a:r>
                      <a:endParaRPr lang="az-Cyrl-AZ" sz="1200">
                        <a:latin typeface="+mn-lt"/>
                        <a:cs typeface="Trebuchet MS"/>
                      </a:endParaRPr>
                    </a:p>
                  </a:txBody>
                  <a:tcPr marL="0" marR="0" marT="31117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337" marR="154935" lvl="0" indent="66037">
                        <a:lnSpc>
                          <a:spcPct val="101000"/>
                        </a:lnSpc>
                        <a:spcBef>
                          <a:spcPts val="245"/>
                        </a:spcBef>
                      </a:pPr>
                      <a:r>
                        <a:rPr lang="az-Cyrl-AZ" sz="1200" spc="35">
                          <a:latin typeface="+mn-lt"/>
                          <a:cs typeface="Trebuchet MS"/>
                        </a:rPr>
                        <a:t>Пищевая </a:t>
                      </a:r>
                      <a:r>
                        <a:rPr lang="az-Cyrl-AZ" sz="1200" spc="-10">
                          <a:latin typeface="+mn-lt"/>
                          <a:cs typeface="Trebuchet MS"/>
                        </a:rPr>
                        <a:t>продукция</a:t>
                      </a:r>
                      <a:endParaRPr lang="az-Cyrl-AZ" sz="1200">
                        <a:latin typeface="+mn-lt"/>
                        <a:cs typeface="Trebuchet MS"/>
                      </a:endParaRPr>
                    </a:p>
                  </a:txBody>
                  <a:tcPr marL="0" marR="0" marT="31117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1" lvl="0" algn="ctr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lang="az-Cyrl-AZ" sz="1200" spc="-25">
                          <a:latin typeface="+mn-lt"/>
                          <a:cs typeface="Trebuchet MS"/>
                        </a:rPr>
                        <a:t>БАД</a:t>
                      </a:r>
                      <a:endParaRPr lang="az-Cyrl-AZ" sz="1200">
                        <a:latin typeface="+mn-lt"/>
                        <a:cs typeface="Trebuchet MS"/>
                      </a:endParaRPr>
                    </a:p>
                  </a:txBody>
                  <a:tcPr marL="0" marR="0" marT="155576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4605535"/>
                  </a:ext>
                </a:extLst>
              </a:tr>
              <a:tr h="474805">
                <a:tc>
                  <a:txBody>
                    <a:bodyPr/>
                    <a:lstStyle/>
                    <a:p>
                      <a:pPr marL="71752" marR="2542" lvl="0">
                        <a:lnSpc>
                          <a:spcPts val="1430"/>
                        </a:lnSpc>
                        <a:spcBef>
                          <a:spcPts val="300"/>
                        </a:spcBef>
                      </a:pPr>
                      <a:r>
                        <a:rPr lang="ru-RU" sz="1200" b="1" spc="-20">
                          <a:latin typeface="+mn-lt"/>
                          <a:cs typeface="Trebuchet MS"/>
                        </a:rPr>
                        <a:t>Калорийность</a:t>
                      </a:r>
                      <a:r>
                        <a:rPr lang="ru-RU" sz="1200" b="1" spc="1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b="1" spc="-25">
                          <a:latin typeface="+mn-lt"/>
                          <a:cs typeface="Trebuchet MS"/>
                        </a:rPr>
                        <a:t>на </a:t>
                      </a:r>
                      <a:r>
                        <a:rPr lang="ru-RU" sz="1200" b="1" spc="-70">
                          <a:latin typeface="+mn-lt"/>
                          <a:cs typeface="Trebuchet MS"/>
                        </a:rPr>
                        <a:t>100</a:t>
                      </a:r>
                      <a:r>
                        <a:rPr lang="ru-RU" sz="1200" b="1" spc="-8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b="1" spc="-100">
                          <a:latin typeface="+mn-lt"/>
                          <a:cs typeface="Trebuchet MS"/>
                        </a:rPr>
                        <a:t>г,</a:t>
                      </a:r>
                      <a:r>
                        <a:rPr lang="ru-RU" sz="1200" b="1" spc="-10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b="1" spc="-20">
                          <a:latin typeface="+mn-lt"/>
                          <a:cs typeface="Trebuchet MS"/>
                        </a:rPr>
                        <a:t>ккал</a:t>
                      </a:r>
                      <a:endParaRPr lang="ru-RU" sz="1200">
                        <a:latin typeface="+mn-lt"/>
                        <a:cs typeface="Trebuchet MS"/>
                      </a:endParaRPr>
                    </a:p>
                  </a:txBody>
                  <a:tcPr marL="0" marR="0" marT="38103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84" lvl="0" algn="ctr">
                        <a:lnSpc>
                          <a:spcPct val="100000"/>
                        </a:lnSpc>
                        <a:spcBef>
                          <a:spcPts val="1115"/>
                        </a:spcBef>
                      </a:pPr>
                      <a:r>
                        <a:rPr lang="en-US" sz="1200" spc="-25">
                          <a:latin typeface="+mn-lt"/>
                          <a:cs typeface="Trebuchet MS"/>
                        </a:rPr>
                        <a:t>250</a:t>
                      </a:r>
                      <a:endParaRPr lang="en-US" sz="1200">
                        <a:latin typeface="+mn-lt"/>
                        <a:cs typeface="Trebuchet MS"/>
                      </a:endParaRPr>
                    </a:p>
                  </a:txBody>
                  <a:tcPr marL="0" marR="0" marT="141603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986" lvl="0" algn="ctr">
                        <a:lnSpc>
                          <a:spcPct val="100000"/>
                        </a:lnSpc>
                        <a:spcBef>
                          <a:spcPts val="1115"/>
                        </a:spcBef>
                      </a:pPr>
                      <a:r>
                        <a:rPr lang="en-US" sz="1200" spc="-25">
                          <a:latin typeface="+mn-lt"/>
                          <a:cs typeface="Trebuchet MS"/>
                        </a:rPr>
                        <a:t>340</a:t>
                      </a:r>
                      <a:endParaRPr lang="en-US" sz="1200">
                        <a:latin typeface="+mn-lt"/>
                        <a:cs typeface="Trebuchet MS"/>
                      </a:endParaRPr>
                    </a:p>
                  </a:txBody>
                  <a:tcPr marL="0" marR="0" marT="141603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87" marR="3172" lvl="0" algn="ctr">
                        <a:lnSpc>
                          <a:spcPct val="100000"/>
                        </a:lnSpc>
                        <a:spcBef>
                          <a:spcPts val="1115"/>
                        </a:spcBef>
                      </a:pPr>
                      <a:r>
                        <a:rPr lang="en-US" sz="1200" spc="-25">
                          <a:latin typeface="+mn-lt"/>
                          <a:cs typeface="Trebuchet MS"/>
                        </a:rPr>
                        <a:t>350</a:t>
                      </a:r>
                      <a:endParaRPr lang="en-US" sz="1200">
                        <a:latin typeface="+mn-lt"/>
                        <a:cs typeface="Trebuchet MS"/>
                      </a:endParaRPr>
                    </a:p>
                  </a:txBody>
                  <a:tcPr marL="0" marR="0" marT="141603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9" lvl="0" algn="ctr">
                        <a:lnSpc>
                          <a:spcPct val="100000"/>
                        </a:lnSpc>
                        <a:spcBef>
                          <a:spcPts val="1115"/>
                        </a:spcBef>
                      </a:pPr>
                      <a:r>
                        <a:rPr lang="en-US" sz="1200" spc="-25">
                          <a:latin typeface="+mn-lt"/>
                          <a:cs typeface="Trebuchet MS"/>
                        </a:rPr>
                        <a:t>280</a:t>
                      </a:r>
                      <a:endParaRPr lang="en-US" sz="1200">
                        <a:latin typeface="+mn-lt"/>
                        <a:cs typeface="Trebuchet MS"/>
                      </a:endParaRPr>
                    </a:p>
                  </a:txBody>
                  <a:tcPr marL="0" marR="0" marT="141603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331" lvl="0" algn="ctr">
                        <a:lnSpc>
                          <a:spcPct val="100000"/>
                        </a:lnSpc>
                        <a:spcBef>
                          <a:spcPts val="1115"/>
                        </a:spcBef>
                      </a:pPr>
                      <a:r>
                        <a:rPr lang="en-US" sz="1200" spc="-25">
                          <a:latin typeface="+mn-lt"/>
                          <a:cs typeface="Trebuchet MS"/>
                        </a:rPr>
                        <a:t>283</a:t>
                      </a:r>
                      <a:endParaRPr lang="en-US" sz="1200">
                        <a:latin typeface="+mn-lt"/>
                        <a:cs typeface="Trebuchet MS"/>
                      </a:endParaRPr>
                    </a:p>
                  </a:txBody>
                  <a:tcPr marL="0" marR="0" marT="141603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4602" lvl="0" algn="ctr">
                        <a:lnSpc>
                          <a:spcPct val="100000"/>
                        </a:lnSpc>
                        <a:spcBef>
                          <a:spcPts val="1115"/>
                        </a:spcBef>
                      </a:pPr>
                      <a:r>
                        <a:rPr lang="en-US" sz="1200" spc="-25">
                          <a:latin typeface="+mn-lt"/>
                          <a:cs typeface="Trebuchet MS"/>
                        </a:rPr>
                        <a:t>260</a:t>
                      </a:r>
                      <a:endParaRPr lang="en-US" sz="1200">
                        <a:latin typeface="+mn-lt"/>
                        <a:cs typeface="Trebuchet MS"/>
                      </a:endParaRPr>
                    </a:p>
                  </a:txBody>
                  <a:tcPr marL="0" marR="0" marT="141603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" lvl="0" algn="ctr">
                        <a:lnSpc>
                          <a:spcPct val="100000"/>
                        </a:lnSpc>
                        <a:spcBef>
                          <a:spcPts val="1115"/>
                        </a:spcBef>
                      </a:pPr>
                      <a:r>
                        <a:rPr lang="en-US" sz="1200" spc="-25">
                          <a:latin typeface="+mn-lt"/>
                          <a:cs typeface="Trebuchet MS"/>
                        </a:rPr>
                        <a:t>390</a:t>
                      </a:r>
                      <a:endParaRPr lang="en-US" sz="1200">
                        <a:latin typeface="+mn-lt"/>
                        <a:cs typeface="Trebuchet MS"/>
                      </a:endParaRPr>
                    </a:p>
                  </a:txBody>
                  <a:tcPr marL="0" marR="0" marT="141603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046" lvl="0" algn="ctr">
                        <a:lnSpc>
                          <a:spcPct val="100000"/>
                        </a:lnSpc>
                        <a:spcBef>
                          <a:spcPts val="1115"/>
                        </a:spcBef>
                      </a:pPr>
                      <a:r>
                        <a:rPr lang="en-US" sz="1200" spc="-25">
                          <a:latin typeface="+mn-lt"/>
                          <a:cs typeface="Trebuchet MS"/>
                        </a:rPr>
                        <a:t>330</a:t>
                      </a:r>
                      <a:endParaRPr lang="en-US" sz="1200">
                        <a:latin typeface="+mn-lt"/>
                        <a:cs typeface="Trebuchet MS"/>
                      </a:endParaRPr>
                    </a:p>
                  </a:txBody>
                  <a:tcPr marL="0" marR="0" marT="141603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978431"/>
                  </a:ext>
                </a:extLst>
              </a:tr>
              <a:tr h="995080">
                <a:tc>
                  <a:txBody>
                    <a:bodyPr/>
                    <a:lstStyle/>
                    <a:p>
                      <a:pPr marL="71752" lvl="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az-Cyrl-AZ" sz="1200" b="1" spc="-25">
                          <a:latin typeface="+mn-lt"/>
                          <a:cs typeface="Trebuchet MS"/>
                        </a:rPr>
                        <a:t>БЖУ</a:t>
                      </a:r>
                      <a:endParaRPr lang="az-Cyrl-AZ" sz="1200">
                        <a:latin typeface="+mn-lt"/>
                        <a:cs typeface="Trebuchet MS"/>
                      </a:endParaRPr>
                    </a:p>
                  </a:txBody>
                  <a:tcPr marL="0" marR="0" marT="31747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5735" lvl="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ru-RU" sz="1200" spc="60">
                          <a:latin typeface="+mn-lt"/>
                          <a:cs typeface="Trebuchet MS"/>
                        </a:rPr>
                        <a:t>Б</a:t>
                      </a:r>
                      <a:r>
                        <a:rPr lang="ru-RU" sz="1200" spc="-12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145">
                          <a:latin typeface="+mn-lt"/>
                          <a:cs typeface="Trebuchet MS"/>
                        </a:rPr>
                        <a:t>–</a:t>
                      </a:r>
                      <a:r>
                        <a:rPr lang="ru-RU" sz="1200" spc="-114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>
                          <a:latin typeface="+mn-lt"/>
                          <a:cs typeface="Trebuchet MS"/>
                        </a:rPr>
                        <a:t>19</a:t>
                      </a:r>
                      <a:r>
                        <a:rPr lang="ru-RU" sz="1200" spc="-9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50">
                          <a:latin typeface="+mn-lt"/>
                          <a:cs typeface="Trebuchet MS"/>
                        </a:rPr>
                        <a:t>-</a:t>
                      </a:r>
                      <a:r>
                        <a:rPr lang="ru-RU" sz="1200" spc="-114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>
                          <a:latin typeface="+mn-lt"/>
                          <a:cs typeface="Trebuchet MS"/>
                        </a:rPr>
                        <a:t>20</a:t>
                      </a:r>
                      <a:r>
                        <a:rPr lang="ru-RU" sz="1200" spc="-10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50">
                          <a:latin typeface="+mn-lt"/>
                          <a:cs typeface="Trebuchet MS"/>
                        </a:rPr>
                        <a:t>г</a:t>
                      </a:r>
                      <a:endParaRPr lang="ru-RU" sz="1200">
                        <a:latin typeface="+mn-lt"/>
                        <a:cs typeface="Trebuchet MS"/>
                      </a:endParaRPr>
                    </a:p>
                    <a:p>
                      <a:pPr marL="193038" lvl="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lang="ru-RU" sz="1200" spc="-35">
                          <a:latin typeface="+mn-lt"/>
                          <a:cs typeface="Trebuchet MS"/>
                        </a:rPr>
                        <a:t>Ж</a:t>
                      </a:r>
                      <a:r>
                        <a:rPr lang="ru-RU" sz="1200" spc="-10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145">
                          <a:latin typeface="+mn-lt"/>
                          <a:cs typeface="Trebuchet MS"/>
                        </a:rPr>
                        <a:t>–</a:t>
                      </a:r>
                      <a:r>
                        <a:rPr lang="ru-RU" sz="1200" spc="-12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>
                          <a:latin typeface="+mn-lt"/>
                          <a:cs typeface="Trebuchet MS"/>
                        </a:rPr>
                        <a:t>8</a:t>
                      </a:r>
                      <a:r>
                        <a:rPr lang="ru-RU" sz="1200" spc="-12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50">
                          <a:latin typeface="+mn-lt"/>
                          <a:cs typeface="Trebuchet MS"/>
                        </a:rPr>
                        <a:t>-</a:t>
                      </a:r>
                      <a:r>
                        <a:rPr lang="ru-RU" sz="1200" spc="-114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>
                          <a:latin typeface="+mn-lt"/>
                          <a:cs typeface="Trebuchet MS"/>
                        </a:rPr>
                        <a:t>10</a:t>
                      </a:r>
                      <a:r>
                        <a:rPr lang="ru-RU" sz="1200" spc="-10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50">
                          <a:latin typeface="+mn-lt"/>
                          <a:cs typeface="Trebuchet MS"/>
                        </a:rPr>
                        <a:t>г</a:t>
                      </a:r>
                      <a:endParaRPr lang="ru-RU" sz="1200">
                        <a:latin typeface="+mn-lt"/>
                        <a:cs typeface="Trebuchet MS"/>
                      </a:endParaRPr>
                    </a:p>
                    <a:p>
                      <a:pPr marL="192408" lvl="0">
                        <a:lnSpc>
                          <a:spcPts val="1820"/>
                        </a:lnSpc>
                        <a:spcBef>
                          <a:spcPts val="90"/>
                        </a:spcBef>
                      </a:pPr>
                      <a:r>
                        <a:rPr lang="ru-RU" sz="1200" spc="-45">
                          <a:latin typeface="+mn-lt"/>
                          <a:cs typeface="Trebuchet MS"/>
                        </a:rPr>
                        <a:t>У</a:t>
                      </a:r>
                      <a:r>
                        <a:rPr lang="ru-RU" sz="1200" spc="-12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145">
                          <a:latin typeface="+mn-lt"/>
                          <a:cs typeface="Trebuchet MS"/>
                        </a:rPr>
                        <a:t>–</a:t>
                      </a:r>
                      <a:r>
                        <a:rPr lang="ru-RU" sz="1200" spc="-114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>
                          <a:latin typeface="+mn-lt"/>
                          <a:cs typeface="Trebuchet MS"/>
                        </a:rPr>
                        <a:t>25</a:t>
                      </a:r>
                      <a:r>
                        <a:rPr lang="ru-RU" sz="1200" spc="-9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50">
                          <a:latin typeface="+mn-lt"/>
                          <a:cs typeface="Trebuchet MS"/>
                        </a:rPr>
                        <a:t>-</a:t>
                      </a:r>
                      <a:r>
                        <a:rPr lang="ru-RU" sz="1200" spc="-114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>
                          <a:latin typeface="+mn-lt"/>
                          <a:cs typeface="Trebuchet MS"/>
                        </a:rPr>
                        <a:t>36</a:t>
                      </a:r>
                      <a:r>
                        <a:rPr lang="ru-RU" sz="1200" spc="-10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50">
                          <a:latin typeface="+mn-lt"/>
                          <a:cs typeface="Trebuchet MS"/>
                        </a:rPr>
                        <a:t>г</a:t>
                      </a:r>
                      <a:endParaRPr lang="ru-RU" sz="1200">
                        <a:latin typeface="+mn-lt"/>
                        <a:cs typeface="Trebuchet MS"/>
                      </a:endParaRPr>
                    </a:p>
                  </a:txBody>
                  <a:tcPr marL="0" marR="0" marT="3492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377190" marR="289563" lvl="0" indent="-76837">
                        <a:lnSpc>
                          <a:spcPct val="103000"/>
                        </a:lnSpc>
                        <a:spcBef>
                          <a:spcPts val="180"/>
                        </a:spcBef>
                      </a:pPr>
                      <a:r>
                        <a:rPr lang="ru-RU" sz="1200" spc="60" dirty="0">
                          <a:latin typeface="+mn-lt"/>
                          <a:cs typeface="Trebuchet MS"/>
                        </a:rPr>
                        <a:t>Б</a:t>
                      </a:r>
                      <a:r>
                        <a:rPr lang="ru-RU" sz="1200" spc="200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145" dirty="0">
                          <a:latin typeface="+mn-lt"/>
                          <a:cs typeface="Trebuchet MS"/>
                        </a:rPr>
                        <a:t>–</a:t>
                      </a:r>
                      <a:r>
                        <a:rPr lang="ru-RU" sz="1200" spc="-125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10" dirty="0">
                          <a:latin typeface="+mn-lt"/>
                          <a:cs typeface="Trebuchet MS"/>
                        </a:rPr>
                        <a:t>3,5</a:t>
                      </a:r>
                      <a:r>
                        <a:rPr lang="ru-RU" sz="1200" spc="-185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85" dirty="0">
                          <a:latin typeface="+mn-lt"/>
                          <a:cs typeface="Trebuchet MS"/>
                        </a:rPr>
                        <a:t>г </a:t>
                      </a:r>
                      <a:endParaRPr lang="ru-RU" sz="1200" dirty="0">
                        <a:latin typeface="+mn-lt"/>
                        <a:cs typeface="Trebuchet MS"/>
                      </a:endParaRPr>
                    </a:p>
                    <a:p>
                      <a:pPr marL="377190" marR="289563" lvl="0" indent="-76837">
                        <a:lnSpc>
                          <a:spcPct val="103000"/>
                        </a:lnSpc>
                        <a:spcBef>
                          <a:spcPts val="180"/>
                        </a:spcBef>
                        <a:buNone/>
                      </a:pPr>
                      <a:r>
                        <a:rPr lang="ru-RU" sz="1200" spc="-35" dirty="0">
                          <a:latin typeface="+mn-lt"/>
                          <a:cs typeface="Trebuchet MS"/>
                        </a:rPr>
                        <a:t>Ж</a:t>
                      </a:r>
                      <a:r>
                        <a:rPr lang="ru-RU" sz="1200" spc="-110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145" dirty="0">
                          <a:latin typeface="+mn-lt"/>
                          <a:cs typeface="Trebuchet MS"/>
                        </a:rPr>
                        <a:t>–</a:t>
                      </a:r>
                      <a:r>
                        <a:rPr lang="ru-RU" sz="1200" spc="-120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dirty="0">
                          <a:latin typeface="+mn-lt"/>
                          <a:cs typeface="Trebuchet MS"/>
                        </a:rPr>
                        <a:t>3</a:t>
                      </a:r>
                      <a:r>
                        <a:rPr lang="ru-RU" sz="1200" spc="-100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50" dirty="0">
                          <a:latin typeface="+mn-lt"/>
                          <a:cs typeface="Trebuchet MS"/>
                        </a:rPr>
                        <a:t>г </a:t>
                      </a:r>
                      <a:endParaRPr lang="ru-RU" sz="1200" dirty="0">
                        <a:latin typeface="+mn-lt"/>
                        <a:cs typeface="Trebuchet MS"/>
                      </a:endParaRPr>
                    </a:p>
                    <a:p>
                      <a:pPr marL="377190" marR="289563" lvl="0" indent="-76837">
                        <a:lnSpc>
                          <a:spcPct val="103000"/>
                        </a:lnSpc>
                        <a:spcBef>
                          <a:spcPts val="180"/>
                        </a:spcBef>
                        <a:buNone/>
                      </a:pPr>
                      <a:r>
                        <a:rPr lang="ru-RU" sz="1200" spc="-45" dirty="0">
                          <a:latin typeface="+mn-lt"/>
                          <a:cs typeface="Trebuchet MS"/>
                        </a:rPr>
                        <a:t>У</a:t>
                      </a:r>
                      <a:r>
                        <a:rPr lang="ru-RU" sz="1200" spc="-120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145" dirty="0">
                          <a:latin typeface="+mn-lt"/>
                          <a:cs typeface="Trebuchet MS"/>
                        </a:rPr>
                        <a:t>–</a:t>
                      </a:r>
                      <a:r>
                        <a:rPr lang="ru-RU" sz="1200" spc="-125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dirty="0">
                          <a:latin typeface="+mn-lt"/>
                          <a:cs typeface="Trebuchet MS"/>
                        </a:rPr>
                        <a:t>76</a:t>
                      </a:r>
                      <a:r>
                        <a:rPr lang="ru-RU" sz="1200" spc="-95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50" dirty="0">
                          <a:latin typeface="+mn-lt"/>
                          <a:cs typeface="Trebuchet MS"/>
                        </a:rPr>
                        <a:t>г</a:t>
                      </a:r>
                      <a:endParaRPr lang="ru-RU" sz="1200" dirty="0">
                        <a:latin typeface="+mn-lt"/>
                        <a:cs typeface="Trebuchet MS"/>
                      </a:endParaRPr>
                    </a:p>
                  </a:txBody>
                  <a:tcPr marL="0" marR="0" marT="2286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2264" marR="3172" lvl="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ru-RU" sz="1200" spc="60">
                          <a:latin typeface="+mn-lt"/>
                          <a:cs typeface="Trebuchet MS"/>
                        </a:rPr>
                        <a:t>Б</a:t>
                      </a:r>
                      <a:r>
                        <a:rPr lang="ru-RU" sz="1200" spc="19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145">
                          <a:latin typeface="+mn-lt"/>
                          <a:cs typeface="Trebuchet MS"/>
                        </a:rPr>
                        <a:t>–</a:t>
                      </a:r>
                      <a:r>
                        <a:rPr lang="ru-RU" sz="1200" spc="-13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10">
                          <a:latin typeface="+mn-lt"/>
                          <a:cs typeface="Trebuchet MS"/>
                        </a:rPr>
                        <a:t>6,4</a:t>
                      </a:r>
                      <a:r>
                        <a:rPr lang="ru-RU" sz="1200" spc="-18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50">
                          <a:latin typeface="+mn-lt"/>
                          <a:cs typeface="Trebuchet MS"/>
                        </a:rPr>
                        <a:t>г</a:t>
                      </a:r>
                      <a:endParaRPr lang="ru-RU" sz="1200">
                        <a:latin typeface="+mn-lt"/>
                        <a:cs typeface="Trebuchet MS"/>
                      </a:endParaRPr>
                    </a:p>
                    <a:p>
                      <a:pPr marL="295278" marR="244473" lvl="0" indent="630">
                        <a:lnSpc>
                          <a:spcPts val="1950"/>
                        </a:lnSpc>
                      </a:pPr>
                      <a:r>
                        <a:rPr lang="ru-RU" sz="1200" spc="-35">
                          <a:latin typeface="+mn-lt"/>
                          <a:cs typeface="Trebuchet MS"/>
                        </a:rPr>
                        <a:t>Ж</a:t>
                      </a:r>
                      <a:r>
                        <a:rPr lang="ru-RU" sz="1200" spc="-114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145">
                          <a:latin typeface="+mn-lt"/>
                          <a:cs typeface="Trebuchet MS"/>
                        </a:rPr>
                        <a:t>–</a:t>
                      </a:r>
                      <a:r>
                        <a:rPr lang="ru-RU" sz="1200" spc="-13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10">
                          <a:latin typeface="+mn-lt"/>
                          <a:cs typeface="Trebuchet MS"/>
                        </a:rPr>
                        <a:t>5,5</a:t>
                      </a:r>
                      <a:r>
                        <a:rPr lang="ru-RU" sz="1200" spc="-18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50">
                          <a:latin typeface="+mn-lt"/>
                          <a:cs typeface="Trebuchet MS"/>
                        </a:rPr>
                        <a:t>г </a:t>
                      </a:r>
                      <a:endParaRPr lang="ru-RU" sz="1200">
                        <a:latin typeface="+mn-lt"/>
                        <a:cs typeface="Trebuchet MS"/>
                      </a:endParaRPr>
                    </a:p>
                    <a:p>
                      <a:pPr marL="295278" marR="244473" lvl="0" indent="630">
                        <a:lnSpc>
                          <a:spcPts val="1950"/>
                        </a:lnSpc>
                        <a:buNone/>
                      </a:pPr>
                      <a:r>
                        <a:rPr lang="ru-RU" sz="1200" spc="-45">
                          <a:latin typeface="+mn-lt"/>
                          <a:cs typeface="Trebuchet MS"/>
                        </a:rPr>
                        <a:t>У</a:t>
                      </a:r>
                      <a:r>
                        <a:rPr lang="ru-RU" sz="1200" spc="-12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145">
                          <a:latin typeface="+mn-lt"/>
                          <a:cs typeface="Trebuchet MS"/>
                        </a:rPr>
                        <a:t>–</a:t>
                      </a:r>
                      <a:r>
                        <a:rPr lang="ru-RU" sz="1200" spc="-12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10">
                          <a:latin typeface="+mn-lt"/>
                          <a:cs typeface="Trebuchet MS"/>
                        </a:rPr>
                        <a:t>73,2</a:t>
                      </a:r>
                      <a:r>
                        <a:rPr lang="ru-RU" sz="1200" spc="-10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80">
                          <a:latin typeface="+mn-lt"/>
                          <a:cs typeface="Trebuchet MS"/>
                        </a:rPr>
                        <a:t>г</a:t>
                      </a:r>
                      <a:endParaRPr lang="ru-RU" sz="1200">
                        <a:latin typeface="+mn-lt"/>
                        <a:cs typeface="Trebuchet MS"/>
                      </a:endParaRPr>
                    </a:p>
                  </a:txBody>
                  <a:tcPr marL="0" marR="0" marT="3492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6549" marR="281936" lvl="0" indent="4443" algn="ctr">
                        <a:lnSpc>
                          <a:spcPct val="103000"/>
                        </a:lnSpc>
                        <a:spcBef>
                          <a:spcPts val="180"/>
                        </a:spcBef>
                      </a:pPr>
                      <a:r>
                        <a:rPr lang="ru-RU" sz="1200" spc="60">
                          <a:latin typeface="+mn-lt"/>
                          <a:cs typeface="Trebuchet MS"/>
                        </a:rPr>
                        <a:t>Б</a:t>
                      </a:r>
                      <a:r>
                        <a:rPr lang="ru-RU" sz="1200" spc="21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145">
                          <a:latin typeface="+mn-lt"/>
                          <a:cs typeface="Trebuchet MS"/>
                        </a:rPr>
                        <a:t>–</a:t>
                      </a:r>
                      <a:r>
                        <a:rPr lang="ru-RU" sz="1200" spc="-13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>
                          <a:latin typeface="+mn-lt"/>
                          <a:cs typeface="Trebuchet MS"/>
                        </a:rPr>
                        <a:t>4</a:t>
                      </a:r>
                      <a:r>
                        <a:rPr lang="ru-RU" sz="1200" spc="-10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50">
                          <a:latin typeface="+mn-lt"/>
                          <a:cs typeface="Trebuchet MS"/>
                        </a:rPr>
                        <a:t>г </a:t>
                      </a:r>
                      <a:endParaRPr lang="ru-RU" sz="1200">
                        <a:latin typeface="+mn-lt"/>
                        <a:cs typeface="Trebuchet MS"/>
                      </a:endParaRPr>
                    </a:p>
                    <a:p>
                      <a:pPr marL="296549" marR="281936" lvl="0" indent="4443" algn="ctr">
                        <a:lnSpc>
                          <a:spcPct val="103000"/>
                        </a:lnSpc>
                        <a:spcBef>
                          <a:spcPts val="180"/>
                        </a:spcBef>
                        <a:buNone/>
                      </a:pPr>
                      <a:r>
                        <a:rPr lang="ru-RU" sz="1200" spc="-35">
                          <a:latin typeface="+mn-lt"/>
                          <a:cs typeface="Trebuchet MS"/>
                        </a:rPr>
                        <a:t>Ж</a:t>
                      </a:r>
                      <a:r>
                        <a:rPr lang="ru-RU" sz="1200" spc="-114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145">
                          <a:latin typeface="+mn-lt"/>
                          <a:cs typeface="Trebuchet MS"/>
                        </a:rPr>
                        <a:t>–</a:t>
                      </a:r>
                      <a:r>
                        <a:rPr lang="ru-RU" sz="1200" spc="-13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10">
                          <a:latin typeface="+mn-lt"/>
                          <a:cs typeface="Trebuchet MS"/>
                        </a:rPr>
                        <a:t>0,4</a:t>
                      </a:r>
                      <a:r>
                        <a:rPr lang="ru-RU" sz="1200" spc="-18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80">
                          <a:latin typeface="+mn-lt"/>
                          <a:cs typeface="Trebuchet MS"/>
                        </a:rPr>
                        <a:t>г </a:t>
                      </a:r>
                      <a:endParaRPr lang="ru-RU" sz="1200">
                        <a:latin typeface="+mn-lt"/>
                        <a:cs typeface="Trebuchet MS"/>
                      </a:endParaRPr>
                    </a:p>
                    <a:p>
                      <a:pPr marL="296549" marR="281936" lvl="0" indent="4443" algn="ctr">
                        <a:lnSpc>
                          <a:spcPct val="103000"/>
                        </a:lnSpc>
                        <a:spcBef>
                          <a:spcPts val="180"/>
                        </a:spcBef>
                        <a:buNone/>
                      </a:pPr>
                      <a:r>
                        <a:rPr lang="ru-RU" sz="1200" spc="-45">
                          <a:latin typeface="+mn-lt"/>
                          <a:cs typeface="Trebuchet MS"/>
                        </a:rPr>
                        <a:t>У</a:t>
                      </a:r>
                      <a:r>
                        <a:rPr lang="ru-RU" sz="1200" spc="-12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145">
                          <a:latin typeface="+mn-lt"/>
                          <a:cs typeface="Trebuchet MS"/>
                        </a:rPr>
                        <a:t>–</a:t>
                      </a:r>
                      <a:r>
                        <a:rPr lang="ru-RU" sz="1200" spc="-12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>
                          <a:latin typeface="+mn-lt"/>
                          <a:cs typeface="Trebuchet MS"/>
                        </a:rPr>
                        <a:t>64</a:t>
                      </a:r>
                      <a:r>
                        <a:rPr lang="ru-RU" sz="1200" spc="-10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50">
                          <a:latin typeface="+mn-lt"/>
                          <a:cs typeface="Trebuchet MS"/>
                        </a:rPr>
                        <a:t>г</a:t>
                      </a:r>
                      <a:endParaRPr lang="ru-RU" sz="1200">
                        <a:latin typeface="+mn-lt"/>
                        <a:cs typeface="Trebuchet MS"/>
                      </a:endParaRPr>
                    </a:p>
                  </a:txBody>
                  <a:tcPr marL="0" marR="0" marT="2286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16226" lvl="0" algn="ctr">
                        <a:lnSpc>
                          <a:spcPct val="100000"/>
                        </a:lnSpc>
                        <a:spcBef>
                          <a:spcPts val="1240"/>
                        </a:spcBef>
                      </a:pPr>
                      <a:r>
                        <a:rPr lang="ru-RU" sz="1200" spc="60">
                          <a:latin typeface="+mn-lt"/>
                          <a:cs typeface="Trebuchet MS"/>
                        </a:rPr>
                        <a:t>Б-27г</a:t>
                      </a:r>
                      <a:br>
                        <a:rPr lang="ru-RU" sz="1200" spc="60">
                          <a:latin typeface="+mn-lt"/>
                          <a:cs typeface="Trebuchet MS"/>
                        </a:rPr>
                      </a:br>
                      <a:r>
                        <a:rPr lang="ru-RU" sz="1200" spc="60">
                          <a:latin typeface="+mn-lt"/>
                          <a:cs typeface="Trebuchet MS"/>
                        </a:rPr>
                        <a:t>Ж-2г</a:t>
                      </a:r>
                    </a:p>
                  </a:txBody>
                  <a:tcPr marL="0" marR="0" marT="157477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5437" lvl="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ru-RU" sz="1200" spc="60">
                          <a:latin typeface="+mn-lt"/>
                          <a:cs typeface="Trebuchet MS"/>
                        </a:rPr>
                        <a:t>Б</a:t>
                      </a:r>
                      <a:r>
                        <a:rPr lang="ru-RU" sz="1200" spc="19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145">
                          <a:latin typeface="+mn-lt"/>
                          <a:cs typeface="Trebuchet MS"/>
                        </a:rPr>
                        <a:t>–</a:t>
                      </a:r>
                      <a:r>
                        <a:rPr lang="ru-RU" sz="1200" spc="-12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10">
                          <a:latin typeface="+mn-lt"/>
                          <a:cs typeface="Trebuchet MS"/>
                        </a:rPr>
                        <a:t>2,5</a:t>
                      </a:r>
                      <a:r>
                        <a:rPr lang="ru-RU" sz="1200" spc="-18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50">
                          <a:latin typeface="+mn-lt"/>
                          <a:cs typeface="Trebuchet MS"/>
                        </a:rPr>
                        <a:t>г</a:t>
                      </a:r>
                      <a:endParaRPr lang="ru-RU" sz="1200">
                        <a:latin typeface="+mn-lt"/>
                        <a:cs typeface="Trebuchet MS"/>
                      </a:endParaRPr>
                    </a:p>
                    <a:p>
                      <a:pPr marL="381633" marR="280665" lvl="0" indent="-82552">
                        <a:lnSpc>
                          <a:spcPts val="1950"/>
                        </a:lnSpc>
                      </a:pPr>
                      <a:r>
                        <a:rPr lang="ru-RU" sz="1200" spc="-35">
                          <a:latin typeface="+mn-lt"/>
                          <a:cs typeface="Trebuchet MS"/>
                        </a:rPr>
                        <a:t>Ж</a:t>
                      </a:r>
                      <a:r>
                        <a:rPr lang="ru-RU" sz="1200" spc="-114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145">
                          <a:latin typeface="+mn-lt"/>
                          <a:cs typeface="Trebuchet MS"/>
                        </a:rPr>
                        <a:t>–</a:t>
                      </a:r>
                      <a:r>
                        <a:rPr lang="ru-RU" sz="1200" spc="-13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10">
                          <a:latin typeface="+mn-lt"/>
                          <a:cs typeface="Trebuchet MS"/>
                        </a:rPr>
                        <a:t>0,5</a:t>
                      </a:r>
                      <a:r>
                        <a:rPr lang="ru-RU" sz="1200" spc="-18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80">
                          <a:latin typeface="+mn-lt"/>
                          <a:cs typeface="Trebuchet MS"/>
                        </a:rPr>
                        <a:t>г </a:t>
                      </a:r>
                      <a:endParaRPr lang="ru-RU" sz="1200">
                        <a:latin typeface="+mn-lt"/>
                        <a:cs typeface="Trebuchet MS"/>
                      </a:endParaRPr>
                    </a:p>
                    <a:p>
                      <a:pPr marL="381633" marR="280665" lvl="0" indent="-82552">
                        <a:lnSpc>
                          <a:spcPts val="1950"/>
                        </a:lnSpc>
                        <a:buNone/>
                      </a:pPr>
                      <a:r>
                        <a:rPr lang="ru-RU" sz="1200" spc="-45">
                          <a:latin typeface="+mn-lt"/>
                          <a:cs typeface="Trebuchet MS"/>
                        </a:rPr>
                        <a:t>У</a:t>
                      </a:r>
                      <a:r>
                        <a:rPr lang="ru-RU" sz="1200" spc="-12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145">
                          <a:latin typeface="+mn-lt"/>
                          <a:cs typeface="Trebuchet MS"/>
                        </a:rPr>
                        <a:t>–</a:t>
                      </a:r>
                      <a:r>
                        <a:rPr lang="ru-RU" sz="1200" spc="-12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>
                          <a:latin typeface="+mn-lt"/>
                          <a:cs typeface="Trebuchet MS"/>
                        </a:rPr>
                        <a:t>62</a:t>
                      </a:r>
                      <a:r>
                        <a:rPr lang="ru-RU" sz="1200" spc="-10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50">
                          <a:latin typeface="+mn-lt"/>
                          <a:cs typeface="Trebuchet MS"/>
                        </a:rPr>
                        <a:t>г</a:t>
                      </a:r>
                      <a:endParaRPr lang="ru-RU" sz="1200">
                        <a:latin typeface="+mn-lt"/>
                        <a:cs typeface="Trebuchet MS"/>
                      </a:endParaRPr>
                    </a:p>
                  </a:txBody>
                  <a:tcPr marL="0" marR="0" marT="3492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28297" marR="306708" lvl="0" indent="60322" algn="just">
                        <a:lnSpc>
                          <a:spcPct val="103000"/>
                        </a:lnSpc>
                        <a:spcBef>
                          <a:spcPts val="180"/>
                        </a:spcBef>
                      </a:pPr>
                      <a:r>
                        <a:rPr lang="ru-RU" sz="1200" spc="60">
                          <a:latin typeface="+mn-lt"/>
                          <a:cs typeface="Trebuchet MS"/>
                        </a:rPr>
                        <a:t>Б</a:t>
                      </a:r>
                      <a:r>
                        <a:rPr lang="ru-RU" sz="1200" spc="19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145">
                          <a:latin typeface="+mn-lt"/>
                          <a:cs typeface="Trebuchet MS"/>
                        </a:rPr>
                        <a:t>–</a:t>
                      </a:r>
                      <a:r>
                        <a:rPr lang="ru-RU" sz="1200" spc="-13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20">
                          <a:latin typeface="+mn-lt"/>
                          <a:cs typeface="Trebuchet MS"/>
                        </a:rPr>
                        <a:t>5</a:t>
                      </a:r>
                      <a:r>
                        <a:rPr lang="ru-RU" sz="1200" spc="-114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90">
                          <a:latin typeface="+mn-lt"/>
                          <a:cs typeface="Trebuchet MS"/>
                        </a:rPr>
                        <a:t>г</a:t>
                      </a:r>
                      <a:r>
                        <a:rPr lang="ru-RU" sz="1200" spc="-65">
                          <a:latin typeface="+mn-lt"/>
                          <a:cs typeface="Trebuchet MS"/>
                        </a:rPr>
                        <a:t> </a:t>
                      </a:r>
                      <a:endParaRPr lang="ru-RU" sz="1200">
                        <a:latin typeface="+mn-lt"/>
                        <a:cs typeface="Trebuchet MS"/>
                      </a:endParaRPr>
                    </a:p>
                    <a:p>
                      <a:pPr marL="328297" marR="306708" lvl="0" indent="60322" algn="just">
                        <a:lnSpc>
                          <a:spcPct val="103000"/>
                        </a:lnSpc>
                        <a:spcBef>
                          <a:spcPts val="180"/>
                        </a:spcBef>
                        <a:buNone/>
                      </a:pPr>
                      <a:r>
                        <a:rPr lang="ru-RU" sz="1200" spc="-30">
                          <a:latin typeface="+mn-lt"/>
                          <a:cs typeface="Trebuchet MS"/>
                        </a:rPr>
                        <a:t>Ж</a:t>
                      </a:r>
                      <a:r>
                        <a:rPr lang="ru-RU" sz="1200" spc="-12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145">
                          <a:latin typeface="+mn-lt"/>
                          <a:cs typeface="Trebuchet MS"/>
                        </a:rPr>
                        <a:t>–</a:t>
                      </a:r>
                      <a:r>
                        <a:rPr lang="ru-RU" sz="1200" spc="-13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10">
                          <a:latin typeface="+mn-lt"/>
                          <a:cs typeface="Trebuchet MS"/>
                        </a:rPr>
                        <a:t>10</a:t>
                      </a:r>
                      <a:r>
                        <a:rPr lang="ru-RU" sz="1200" spc="-114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90">
                          <a:latin typeface="+mn-lt"/>
                          <a:cs typeface="Trebuchet MS"/>
                        </a:rPr>
                        <a:t>г</a:t>
                      </a:r>
                      <a:r>
                        <a:rPr lang="ru-RU" sz="1200" spc="-65">
                          <a:latin typeface="+mn-lt"/>
                          <a:cs typeface="Trebuchet MS"/>
                        </a:rPr>
                        <a:t> </a:t>
                      </a:r>
                      <a:endParaRPr lang="ru-RU" sz="1200">
                        <a:latin typeface="+mn-lt"/>
                        <a:cs typeface="Trebuchet MS"/>
                      </a:endParaRPr>
                    </a:p>
                    <a:p>
                      <a:pPr marL="328297" marR="306708" lvl="0" indent="60322" algn="just">
                        <a:lnSpc>
                          <a:spcPct val="103000"/>
                        </a:lnSpc>
                        <a:spcBef>
                          <a:spcPts val="180"/>
                        </a:spcBef>
                        <a:buNone/>
                      </a:pPr>
                      <a:r>
                        <a:rPr lang="ru-RU" sz="1200" spc="-45">
                          <a:latin typeface="+mn-lt"/>
                          <a:cs typeface="Trebuchet MS"/>
                        </a:rPr>
                        <a:t>У</a:t>
                      </a:r>
                      <a:r>
                        <a:rPr lang="ru-RU" sz="1200" spc="-13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145">
                          <a:latin typeface="+mn-lt"/>
                          <a:cs typeface="Trebuchet MS"/>
                        </a:rPr>
                        <a:t>–</a:t>
                      </a:r>
                      <a:r>
                        <a:rPr lang="ru-RU" sz="1200" spc="-135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15">
                          <a:latin typeface="+mn-lt"/>
                          <a:cs typeface="Trebuchet MS"/>
                        </a:rPr>
                        <a:t>69</a:t>
                      </a:r>
                      <a:r>
                        <a:rPr lang="ru-RU" sz="1200" spc="-11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90">
                          <a:latin typeface="+mn-lt"/>
                          <a:cs typeface="Trebuchet MS"/>
                        </a:rPr>
                        <a:t>г</a:t>
                      </a:r>
                      <a:endParaRPr lang="ru-RU" sz="1200">
                        <a:latin typeface="+mn-lt"/>
                        <a:cs typeface="Trebuchet MS"/>
                      </a:endParaRPr>
                    </a:p>
                  </a:txBody>
                  <a:tcPr marL="0" marR="0" marT="2286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7338" lvl="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ru-RU" sz="1200" spc="60" dirty="0">
                          <a:latin typeface="+mn-lt"/>
                          <a:cs typeface="Trebuchet MS"/>
                        </a:rPr>
                        <a:t>Б</a:t>
                      </a:r>
                      <a:r>
                        <a:rPr lang="ru-RU" sz="1200" spc="195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145" dirty="0">
                          <a:latin typeface="+mn-lt"/>
                          <a:cs typeface="Trebuchet MS"/>
                        </a:rPr>
                        <a:t>–</a:t>
                      </a:r>
                      <a:r>
                        <a:rPr lang="ru-RU" sz="1200" spc="-130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10" dirty="0">
                          <a:latin typeface="+mn-lt"/>
                          <a:cs typeface="Trebuchet MS"/>
                        </a:rPr>
                        <a:t>6,3</a:t>
                      </a:r>
                      <a:r>
                        <a:rPr lang="ru-RU" sz="1200" spc="-185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50" dirty="0">
                          <a:latin typeface="+mn-lt"/>
                          <a:cs typeface="Trebuchet MS"/>
                        </a:rPr>
                        <a:t>г</a:t>
                      </a:r>
                      <a:endParaRPr lang="ru-RU" sz="1200" dirty="0">
                        <a:latin typeface="+mn-lt"/>
                        <a:cs typeface="Trebuchet MS"/>
                      </a:endParaRPr>
                    </a:p>
                    <a:p>
                      <a:pPr marL="383535" marR="278763" lvl="0" indent="-83182">
                        <a:lnSpc>
                          <a:spcPts val="1950"/>
                        </a:lnSpc>
                      </a:pPr>
                      <a:r>
                        <a:rPr lang="ru-RU" sz="1200" spc="-35" dirty="0">
                          <a:latin typeface="+mn-lt"/>
                          <a:cs typeface="Trebuchet MS"/>
                        </a:rPr>
                        <a:t>Ж</a:t>
                      </a:r>
                      <a:r>
                        <a:rPr lang="ru-RU" sz="1200" spc="-114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145" dirty="0">
                          <a:latin typeface="+mn-lt"/>
                          <a:cs typeface="Trebuchet MS"/>
                        </a:rPr>
                        <a:t>–</a:t>
                      </a:r>
                      <a:r>
                        <a:rPr lang="ru-RU" sz="1200" spc="-135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10" dirty="0">
                          <a:latin typeface="+mn-lt"/>
                          <a:cs typeface="Trebuchet MS"/>
                        </a:rPr>
                        <a:t>0,3</a:t>
                      </a:r>
                      <a:r>
                        <a:rPr lang="ru-RU" sz="1200" spc="-180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70" dirty="0">
                          <a:latin typeface="+mn-lt"/>
                          <a:cs typeface="Trebuchet MS"/>
                        </a:rPr>
                        <a:t>г </a:t>
                      </a:r>
                      <a:endParaRPr lang="ru-RU" sz="1200" dirty="0">
                        <a:latin typeface="+mn-lt"/>
                        <a:cs typeface="Trebuchet MS"/>
                      </a:endParaRPr>
                    </a:p>
                    <a:p>
                      <a:pPr marL="383535" marR="278763" lvl="0" indent="-83182">
                        <a:lnSpc>
                          <a:spcPts val="1950"/>
                        </a:lnSpc>
                        <a:buNone/>
                      </a:pPr>
                      <a:r>
                        <a:rPr lang="ru-RU" sz="1200" spc="-45" dirty="0">
                          <a:latin typeface="+mn-lt"/>
                          <a:cs typeface="Trebuchet MS"/>
                        </a:rPr>
                        <a:t>У</a:t>
                      </a:r>
                      <a:r>
                        <a:rPr lang="ru-RU" sz="1200" spc="-120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145" dirty="0">
                          <a:latin typeface="+mn-lt"/>
                          <a:cs typeface="Trebuchet MS"/>
                        </a:rPr>
                        <a:t>–</a:t>
                      </a:r>
                      <a:r>
                        <a:rPr lang="ru-RU" sz="1200" spc="-120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dirty="0">
                          <a:latin typeface="+mn-lt"/>
                          <a:cs typeface="Trebuchet MS"/>
                        </a:rPr>
                        <a:t>74</a:t>
                      </a:r>
                      <a:r>
                        <a:rPr lang="ru-RU" sz="1200" spc="-105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lang="ru-RU" sz="1200" spc="-50" dirty="0">
                          <a:latin typeface="+mn-lt"/>
                          <a:cs typeface="Trebuchet MS"/>
                        </a:rPr>
                        <a:t>г</a:t>
                      </a:r>
                      <a:endParaRPr lang="ru-RU" sz="1200" dirty="0">
                        <a:latin typeface="+mn-lt"/>
                        <a:cs typeface="Trebuchet MS"/>
                      </a:endParaRPr>
                    </a:p>
                  </a:txBody>
                  <a:tcPr marL="0" marR="0" marT="3492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2967592"/>
                  </a:ext>
                </a:extLst>
              </a:tr>
            </a:tbl>
          </a:graphicData>
        </a:graphic>
      </p:graphicFrame>
      <p:grpSp>
        <p:nvGrpSpPr>
          <p:cNvPr id="3" name="object 4"/>
          <p:cNvGrpSpPr/>
          <p:nvPr/>
        </p:nvGrpSpPr>
        <p:grpSpPr>
          <a:xfrm>
            <a:off x="2800350" y="104771"/>
            <a:ext cx="6934196" cy="1104896"/>
            <a:chOff x="2800350" y="104771"/>
            <a:chExt cx="6934196" cy="1104896"/>
          </a:xfrm>
        </p:grpSpPr>
        <p:pic>
          <p:nvPicPr>
            <p:cNvPr id="4" name="object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48146" y="314325"/>
              <a:ext cx="1371600" cy="523878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5" name="object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972299" y="104771"/>
              <a:ext cx="1057275" cy="1104896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6" name="object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34021" y="542925"/>
              <a:ext cx="1524003" cy="457200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7" name="object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00350" y="600075"/>
              <a:ext cx="1495428" cy="409578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8" name="object 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001000" y="581028"/>
              <a:ext cx="1733546" cy="514350"/>
            </a:xfrm>
            <a:prstGeom prst="rect">
              <a:avLst/>
            </a:prstGeom>
            <a:noFill/>
            <a:ln cap="flat">
              <a:noFill/>
            </a:ln>
          </p:spPr>
        </p:pic>
      </p:grpSp>
      <p:pic>
        <p:nvPicPr>
          <p:cNvPr id="9" name="object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07908" y="0"/>
            <a:ext cx="934461" cy="117073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object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66095" y="8887"/>
            <a:ext cx="904076" cy="114427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1" name="object 12"/>
          <p:cNvSpPr txBox="1"/>
          <p:nvPr/>
        </p:nvSpPr>
        <p:spPr>
          <a:xfrm>
            <a:off x="9584274" y="6206756"/>
            <a:ext cx="2485897" cy="37792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0799" rIns="0" bIns="0" anchor="t" anchorCtr="0" compatLnSpc="1">
            <a:spAutoFit/>
          </a:bodyPr>
          <a:lstStyle/>
          <a:p>
            <a:pPr marL="12701" marR="5084" lvl="0" indent="0" defTabSz="914400" rtl="0" fontAlgn="auto" hangingPunct="1">
              <a:lnSpc>
                <a:spcPct val="100800"/>
              </a:lnSpc>
              <a:spcBef>
                <a:spcPts val="8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0" cap="none" spc="0" baseline="0" dirty="0">
                <a:solidFill>
                  <a:srgbClr val="000000"/>
                </a:solidFill>
                <a:uFillTx/>
                <a:latin typeface="Calibri"/>
                <a:cs typeface="Calibri"/>
              </a:rPr>
              <a:t>СМ</a:t>
            </a:r>
            <a:r>
              <a:rPr lang="ru-RU" sz="1200" b="0" i="0" u="none" strike="noStrike" kern="0" cap="none" spc="-50" baseline="0" dirty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200" b="0" i="0" u="none" strike="noStrike" kern="0" cap="none" spc="0" baseline="0" dirty="0">
                <a:solidFill>
                  <a:srgbClr val="000000"/>
                </a:solidFill>
                <a:uFillTx/>
                <a:latin typeface="Calibri"/>
                <a:cs typeface="Calibri"/>
              </a:rPr>
              <a:t>–</a:t>
            </a:r>
            <a:r>
              <a:rPr lang="ru-RU" sz="1200" b="0" i="0" u="none" strike="noStrike" kern="0" cap="none" spc="-35" baseline="0" dirty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200" b="0" i="0" u="none" strike="noStrike" kern="0" cap="none" spc="0" baseline="0" dirty="0">
                <a:solidFill>
                  <a:srgbClr val="000000"/>
                </a:solidFill>
                <a:uFillTx/>
                <a:latin typeface="Calibri"/>
                <a:cs typeface="Calibri"/>
              </a:rPr>
              <a:t>сгущенное молоко</a:t>
            </a:r>
            <a:r>
              <a:rPr lang="ru-RU" sz="1200" b="0" i="0" u="none" strike="noStrike" kern="0" cap="none" spc="-45" baseline="0" dirty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200" b="0" i="0" u="none" strike="noStrike" kern="0" cap="none" spc="0" baseline="0" dirty="0">
                <a:solidFill>
                  <a:srgbClr val="000000"/>
                </a:solidFill>
                <a:uFillTx/>
                <a:latin typeface="Calibri"/>
                <a:cs typeface="Calibri"/>
              </a:rPr>
              <a:t>с</a:t>
            </a:r>
            <a:r>
              <a:rPr lang="ru-RU" sz="1200" b="0" i="0" u="none" strike="noStrike" kern="0" cap="none" spc="-10" baseline="0" dirty="0">
                <a:solidFill>
                  <a:srgbClr val="000000"/>
                </a:solidFill>
                <a:uFillTx/>
                <a:latin typeface="Calibri"/>
                <a:cs typeface="Calibri"/>
              </a:rPr>
              <a:t> сахаром </a:t>
            </a:r>
            <a:r>
              <a:rPr lang="ru-RU" sz="1200" b="0" i="0" u="none" strike="noStrike" kern="0" cap="none" spc="0" baseline="0" dirty="0">
                <a:solidFill>
                  <a:srgbClr val="000000"/>
                </a:solidFill>
                <a:uFillTx/>
                <a:latin typeface="Calibri"/>
                <a:cs typeface="Calibri"/>
              </a:rPr>
              <a:t>ГФС</a:t>
            </a:r>
            <a:r>
              <a:rPr lang="ru-RU" sz="1200" b="0" i="0" u="none" strike="noStrike" kern="0" cap="none" spc="-25" baseline="0" dirty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200" b="0" i="0" u="none" strike="noStrike" kern="0" cap="none" spc="0" baseline="0" dirty="0">
                <a:solidFill>
                  <a:srgbClr val="000000"/>
                </a:solidFill>
                <a:uFillTx/>
                <a:latin typeface="Calibri"/>
                <a:cs typeface="Calibri"/>
              </a:rPr>
              <a:t>–</a:t>
            </a:r>
            <a:r>
              <a:rPr lang="ru-RU" sz="1200" b="0" i="0" u="none" strike="noStrike" kern="0" cap="none" spc="-15" baseline="0" dirty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200" b="0" i="0" u="none" strike="noStrike" kern="0" cap="none" spc="-25" baseline="0" dirty="0">
                <a:solidFill>
                  <a:srgbClr val="000000"/>
                </a:solidFill>
                <a:uFillTx/>
                <a:latin typeface="Calibri"/>
                <a:cs typeface="Calibri"/>
              </a:rPr>
              <a:t>глюкозно-</a:t>
            </a:r>
            <a:r>
              <a:rPr lang="ru-RU" sz="1200" b="0" i="0" u="none" strike="noStrike" kern="0" cap="none" spc="-10" baseline="0" dirty="0">
                <a:solidFill>
                  <a:srgbClr val="000000"/>
                </a:solidFill>
                <a:uFillTx/>
                <a:latin typeface="Calibri"/>
                <a:cs typeface="Calibri"/>
              </a:rPr>
              <a:t>фруктозный</a:t>
            </a:r>
            <a:r>
              <a:rPr lang="ru-RU" sz="1200" b="0" i="0" u="none" strike="noStrike" kern="0" cap="none" spc="10" baseline="0" dirty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200" b="0" i="0" u="none" strike="noStrike" kern="0" cap="none" spc="-20" baseline="0" dirty="0">
                <a:solidFill>
                  <a:srgbClr val="000000"/>
                </a:solidFill>
                <a:uFillTx/>
                <a:latin typeface="Calibri"/>
                <a:cs typeface="Calibri"/>
              </a:rPr>
              <a:t>сироп</a:t>
            </a:r>
            <a:endParaRPr lang="ru-RU" sz="1200" b="0" i="0" u="none" strike="noStrike" kern="0" cap="none" spc="0" baseline="0" dirty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pic>
        <p:nvPicPr>
          <p:cNvPr id="12" name="object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114300"/>
            <a:ext cx="761996" cy="58102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3" name="object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28775" y="104771"/>
            <a:ext cx="838203" cy="101917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4" name="object 16"/>
          <p:cNvSpPr txBox="1"/>
          <p:nvPr/>
        </p:nvSpPr>
        <p:spPr>
          <a:xfrm>
            <a:off x="375918" y="6245544"/>
            <a:ext cx="273048" cy="30035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0" cap="none" spc="-2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11</a:t>
            </a:r>
            <a:endParaRPr lang="en-US" sz="18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15" name="Прямоугольник 17"/>
          <p:cNvSpPr/>
          <p:nvPr/>
        </p:nvSpPr>
        <p:spPr>
          <a:xfrm>
            <a:off x="797557" y="5958843"/>
            <a:ext cx="6835140" cy="873764"/>
          </a:xfrm>
          <a:prstGeom prst="rect">
            <a:avLst/>
          </a:prstGeom>
          <a:solidFill>
            <a:srgbClr val="F8F8F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9838"/>
            <a:ext cx="1174117" cy="2660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defTabSz="914400" rtl="0" fontAlgn="auto" hangingPunct="1">
              <a:lnSpc>
                <a:spcPts val="20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Разработка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pic>
        <p:nvPicPr>
          <p:cNvPr id="3" name="objec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590921" cy="9144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object 5"/>
          <p:cNvSpPr txBox="1">
            <a:spLocks noGrp="1"/>
          </p:cNvSpPr>
          <p:nvPr>
            <p:ph type="title"/>
          </p:nvPr>
        </p:nvSpPr>
        <p:spPr>
          <a:xfrm>
            <a:off x="292415" y="231772"/>
            <a:ext cx="2791462" cy="39243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13331" rIns="0" bIns="0" anchor="t" anchorCtr="0" compatLnSpc="1">
            <a:spAutoFit/>
          </a:bodyPr>
          <a:lstStyle/>
          <a:p>
            <a:pPr marL="12701" lvl="0">
              <a:spcBef>
                <a:spcPts val="105"/>
              </a:spcBef>
            </a:pPr>
            <a:r>
              <a:rPr lang="az-Cyrl-AZ" sz="2400" spc="-10"/>
              <a:t>БИЗНЕС-МОДЕЛЬ</a:t>
            </a:r>
            <a:endParaRPr lang="az-Cyrl-AZ" sz="2400"/>
          </a:p>
        </p:txBody>
      </p:sp>
      <p:grpSp>
        <p:nvGrpSpPr>
          <p:cNvPr id="5" name="object 6"/>
          <p:cNvGrpSpPr/>
          <p:nvPr/>
        </p:nvGrpSpPr>
        <p:grpSpPr>
          <a:xfrm>
            <a:off x="3703704" y="893825"/>
            <a:ext cx="5181603" cy="1057275"/>
            <a:chOff x="3703704" y="893825"/>
            <a:chExt cx="5181603" cy="1057275"/>
          </a:xfrm>
        </p:grpSpPr>
        <p:sp>
          <p:nvSpPr>
            <p:cNvPr id="6" name="object 7"/>
            <p:cNvSpPr/>
            <p:nvPr/>
          </p:nvSpPr>
          <p:spPr>
            <a:xfrm>
              <a:off x="3703704" y="893825"/>
              <a:ext cx="5181603" cy="10572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81600"/>
                <a:gd name="f4" fmla="val 1057275"/>
                <a:gd name="f5" fmla="val 5005324"/>
                <a:gd name="f6" fmla="val 176149"/>
                <a:gd name="f7" fmla="val 129322"/>
                <a:gd name="f8" fmla="val 6292"/>
                <a:gd name="f9" fmla="val 87244"/>
                <a:gd name="f10" fmla="val 24050"/>
                <a:gd name="f11" fmla="val 51593"/>
                <a:gd name="f12" fmla="val 880999"/>
                <a:gd name="f13" fmla="val 927834"/>
                <a:gd name="f14" fmla="val 969936"/>
                <a:gd name="f15" fmla="val 1005617"/>
                <a:gd name="f16" fmla="val 1033192"/>
                <a:gd name="f17" fmla="val 1050973"/>
                <a:gd name="f18" fmla="val 5052159"/>
                <a:gd name="f19" fmla="val 5094261"/>
                <a:gd name="f20" fmla="val 5129942"/>
                <a:gd name="f21" fmla="val 5157517"/>
                <a:gd name="f22" fmla="val 5175298"/>
                <a:gd name="f23" fmla="*/ f0 1 5181600"/>
                <a:gd name="f24" fmla="*/ f1 1 1057275"/>
                <a:gd name="f25" fmla="val f2"/>
                <a:gd name="f26" fmla="val f3"/>
                <a:gd name="f27" fmla="val f4"/>
                <a:gd name="f28" fmla="+- f27 0 f25"/>
                <a:gd name="f29" fmla="+- f26 0 f25"/>
                <a:gd name="f30" fmla="*/ f29 1 5181600"/>
                <a:gd name="f31" fmla="*/ f28 1 1057275"/>
                <a:gd name="f32" fmla="*/ f25 1 f30"/>
                <a:gd name="f33" fmla="*/ f26 1 f30"/>
                <a:gd name="f34" fmla="*/ f25 1 f31"/>
                <a:gd name="f35" fmla="*/ f27 1 f31"/>
                <a:gd name="f36" fmla="*/ f32 f23 1"/>
                <a:gd name="f37" fmla="*/ f33 f23 1"/>
                <a:gd name="f38" fmla="*/ f35 f24 1"/>
                <a:gd name="f39" fmla="*/ f34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5181600" h="1057275">
                  <a:moveTo>
                    <a:pt x="f5" y="f2"/>
                  </a:moveTo>
                  <a:lnTo>
                    <a:pt x="f6" y="f2"/>
                  </a:lnTo>
                  <a:lnTo>
                    <a:pt x="f7" y="f8"/>
                  </a:lnTo>
                  <a:lnTo>
                    <a:pt x="f9" y="f10"/>
                  </a:lnTo>
                  <a:lnTo>
                    <a:pt x="f11" y="f11"/>
                  </a:lnTo>
                  <a:lnTo>
                    <a:pt x="f10" y="f9"/>
                  </a:lnTo>
                  <a:lnTo>
                    <a:pt x="f8" y="f7"/>
                  </a:lnTo>
                  <a:lnTo>
                    <a:pt x="f2" y="f6"/>
                  </a:lnTo>
                  <a:lnTo>
                    <a:pt x="f2" y="f12"/>
                  </a:lnTo>
                  <a:lnTo>
                    <a:pt x="f8" y="f13"/>
                  </a:lnTo>
                  <a:lnTo>
                    <a:pt x="f10" y="f14"/>
                  </a:lnTo>
                  <a:lnTo>
                    <a:pt x="f11" y="f15"/>
                  </a:lnTo>
                  <a:lnTo>
                    <a:pt x="f9" y="f16"/>
                  </a:lnTo>
                  <a:lnTo>
                    <a:pt x="f7" y="f17"/>
                  </a:lnTo>
                  <a:lnTo>
                    <a:pt x="f6" y="f4"/>
                  </a:lnTo>
                  <a:lnTo>
                    <a:pt x="f5" y="f4"/>
                  </a:lnTo>
                  <a:lnTo>
                    <a:pt x="f18" y="f17"/>
                  </a:lnTo>
                  <a:lnTo>
                    <a:pt x="f19" y="f16"/>
                  </a:lnTo>
                  <a:lnTo>
                    <a:pt x="f20" y="f15"/>
                  </a:lnTo>
                  <a:lnTo>
                    <a:pt x="f21" y="f14"/>
                  </a:lnTo>
                  <a:lnTo>
                    <a:pt x="f22" y="f13"/>
                  </a:lnTo>
                  <a:lnTo>
                    <a:pt x="f3" y="f12"/>
                  </a:lnTo>
                  <a:lnTo>
                    <a:pt x="f3" y="f6"/>
                  </a:lnTo>
                  <a:lnTo>
                    <a:pt x="f22" y="f7"/>
                  </a:lnTo>
                  <a:lnTo>
                    <a:pt x="f21" y="f9"/>
                  </a:lnTo>
                  <a:lnTo>
                    <a:pt x="f20" y="f11"/>
                  </a:lnTo>
                  <a:lnTo>
                    <a:pt x="f19" y="f10"/>
                  </a:lnTo>
                  <a:lnTo>
                    <a:pt x="f18" y="f8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C26FE7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sp>
          <p:nvSpPr>
            <p:cNvPr id="7" name="object 8"/>
            <p:cNvSpPr/>
            <p:nvPr/>
          </p:nvSpPr>
          <p:spPr>
            <a:xfrm>
              <a:off x="3703704" y="893825"/>
              <a:ext cx="5181603" cy="10572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81600"/>
                <a:gd name="f4" fmla="val 1057275"/>
                <a:gd name="f5" fmla="val 176149"/>
                <a:gd name="f6" fmla="val 129322"/>
                <a:gd name="f7" fmla="val 6292"/>
                <a:gd name="f8" fmla="val 87244"/>
                <a:gd name="f9" fmla="val 24050"/>
                <a:gd name="f10" fmla="val 51593"/>
                <a:gd name="f11" fmla="val 880999"/>
                <a:gd name="f12" fmla="val 927834"/>
                <a:gd name="f13" fmla="val 969936"/>
                <a:gd name="f14" fmla="val 1005617"/>
                <a:gd name="f15" fmla="val 1033192"/>
                <a:gd name="f16" fmla="val 1050973"/>
                <a:gd name="f17" fmla="val 5005324"/>
                <a:gd name="f18" fmla="val 5052159"/>
                <a:gd name="f19" fmla="val 5094261"/>
                <a:gd name="f20" fmla="val 5129942"/>
                <a:gd name="f21" fmla="val 5157517"/>
                <a:gd name="f22" fmla="val 5175298"/>
                <a:gd name="f23" fmla="*/ f0 1 5181600"/>
                <a:gd name="f24" fmla="*/ f1 1 1057275"/>
                <a:gd name="f25" fmla="val f2"/>
                <a:gd name="f26" fmla="val f3"/>
                <a:gd name="f27" fmla="val f4"/>
                <a:gd name="f28" fmla="+- f27 0 f25"/>
                <a:gd name="f29" fmla="+- f26 0 f25"/>
                <a:gd name="f30" fmla="*/ f29 1 5181600"/>
                <a:gd name="f31" fmla="*/ f28 1 1057275"/>
                <a:gd name="f32" fmla="*/ f25 1 f30"/>
                <a:gd name="f33" fmla="*/ f26 1 f30"/>
                <a:gd name="f34" fmla="*/ f25 1 f31"/>
                <a:gd name="f35" fmla="*/ f27 1 f31"/>
                <a:gd name="f36" fmla="*/ f32 f23 1"/>
                <a:gd name="f37" fmla="*/ f33 f23 1"/>
                <a:gd name="f38" fmla="*/ f35 f24 1"/>
                <a:gd name="f39" fmla="*/ f34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5181600" h="1057275">
                  <a:moveTo>
                    <a:pt x="f5" y="f2"/>
                  </a:moveTo>
                  <a:lnTo>
                    <a:pt x="f6" y="f7"/>
                  </a:lnTo>
                  <a:lnTo>
                    <a:pt x="f8" y="f9"/>
                  </a:lnTo>
                  <a:lnTo>
                    <a:pt x="f10" y="f10"/>
                  </a:lnTo>
                  <a:lnTo>
                    <a:pt x="f9" y="f8"/>
                  </a:lnTo>
                  <a:lnTo>
                    <a:pt x="f7" y="f6"/>
                  </a:lnTo>
                  <a:lnTo>
                    <a:pt x="f2" y="f5"/>
                  </a:lnTo>
                  <a:lnTo>
                    <a:pt x="f2" y="f11"/>
                  </a:lnTo>
                  <a:lnTo>
                    <a:pt x="f7" y="f12"/>
                  </a:lnTo>
                  <a:lnTo>
                    <a:pt x="f9" y="f13"/>
                  </a:lnTo>
                  <a:lnTo>
                    <a:pt x="f10" y="f14"/>
                  </a:lnTo>
                  <a:lnTo>
                    <a:pt x="f8" y="f15"/>
                  </a:lnTo>
                  <a:lnTo>
                    <a:pt x="f6" y="f16"/>
                  </a:lnTo>
                  <a:lnTo>
                    <a:pt x="f5" y="f4"/>
                  </a:lnTo>
                  <a:lnTo>
                    <a:pt x="f17" y="f4"/>
                  </a:lnTo>
                  <a:lnTo>
                    <a:pt x="f18" y="f16"/>
                  </a:lnTo>
                  <a:lnTo>
                    <a:pt x="f19" y="f15"/>
                  </a:lnTo>
                  <a:lnTo>
                    <a:pt x="f20" y="f14"/>
                  </a:lnTo>
                  <a:lnTo>
                    <a:pt x="f21" y="f13"/>
                  </a:lnTo>
                  <a:lnTo>
                    <a:pt x="f22" y="f12"/>
                  </a:lnTo>
                  <a:lnTo>
                    <a:pt x="f3" y="f11"/>
                  </a:lnTo>
                  <a:lnTo>
                    <a:pt x="f3" y="f5"/>
                  </a:lnTo>
                  <a:lnTo>
                    <a:pt x="f22" y="f6"/>
                  </a:lnTo>
                  <a:lnTo>
                    <a:pt x="f21" y="f8"/>
                  </a:lnTo>
                  <a:lnTo>
                    <a:pt x="f20" y="f10"/>
                  </a:lnTo>
                  <a:lnTo>
                    <a:pt x="f19" y="f9"/>
                  </a:lnTo>
                  <a:lnTo>
                    <a:pt x="f18" y="f7"/>
                  </a:lnTo>
                  <a:lnTo>
                    <a:pt x="f17" y="f2"/>
                  </a:lnTo>
                  <a:lnTo>
                    <a:pt x="f5" y="f2"/>
                  </a:lnTo>
                  <a:close/>
                </a:path>
              </a:pathLst>
            </a:custGeom>
            <a:noFill/>
            <a:ln w="12701" cap="flat">
              <a:solidFill>
                <a:srgbClr val="2E528F"/>
              </a:solidFill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</p:grpSp>
      <p:sp>
        <p:nvSpPr>
          <p:cNvPr id="8" name="object 9"/>
          <p:cNvSpPr txBox="1"/>
          <p:nvPr/>
        </p:nvSpPr>
        <p:spPr>
          <a:xfrm>
            <a:off x="3870956" y="866458"/>
            <a:ext cx="4673598" cy="204533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5873" rIns="0" bIns="0" anchor="t" anchorCtr="0" compatLnSpc="1">
            <a:spAutoFit/>
          </a:bodyPr>
          <a:lstStyle/>
          <a:p>
            <a:pPr marL="173992" marR="0" lvl="0" indent="0" algn="ctr" defTabSz="914400" rtl="0" fontAlgn="auto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ТЕХНОЛОГИЯ</a:t>
            </a:r>
            <a:r>
              <a:rPr lang="ru-RU" sz="2000" b="1" i="0" u="none" strike="noStrike" kern="0" cap="none" spc="-10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 ПРОИЗВОДСТВА</a:t>
            </a:r>
            <a:r>
              <a:rPr lang="ru-RU" sz="2000" b="1" i="0" u="none" strike="noStrike" kern="0" cap="none" spc="-65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 </a:t>
            </a:r>
            <a:r>
              <a:rPr lang="ru-RU" sz="2000" b="1" i="0" u="none" strike="noStrike" kern="0" cap="none" spc="-10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ЛИНЕЙКИ</a:t>
            </a:r>
            <a:endParaRPr lang="ru-RU" sz="20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  <a:p>
            <a:pPr marL="195581" marR="0" lvl="0" indent="0" algn="ctr" defTabSz="914400" rtl="0" fontAlgn="auto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БАТОНЧИКОВ</a:t>
            </a:r>
            <a:r>
              <a:rPr lang="ru-RU" sz="2000" b="1" i="0" u="none" strike="noStrike" kern="0" cap="none" spc="-75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 </a:t>
            </a:r>
            <a:r>
              <a:rPr lang="ru-RU" sz="2000" b="1" i="0" u="none" strike="noStrike" kern="0" cap="none" spc="-40" baseline="0">
                <a:solidFill>
                  <a:srgbClr val="6E2E9F"/>
                </a:solidFill>
                <a:uFillTx/>
                <a:latin typeface="Tahoma"/>
                <a:cs typeface="Tahoma"/>
              </a:rPr>
              <a:t>HappyTummy</a:t>
            </a:r>
            <a:endParaRPr lang="ru-RU" sz="2000" b="0" i="0" u="none" strike="noStrike" kern="0" cap="none" spc="0" baseline="0">
              <a:solidFill>
                <a:srgbClr val="000000"/>
              </a:solidFill>
              <a:uFillTx/>
              <a:latin typeface="Tahoma"/>
              <a:cs typeface="Tahoma"/>
            </a:endParaRPr>
          </a:p>
          <a:p>
            <a:pPr marL="407036" marR="0" lvl="0" indent="0" algn="ctr" defTabSz="914400" rtl="0" fontAlgn="auto" hangingPunct="1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0" u="none" strike="noStrike" kern="0" cap="none" spc="-10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B2B-модель</a:t>
            </a:r>
            <a:endParaRPr lang="ru-RU" sz="24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  <a:p>
            <a:pPr marL="355601" marR="0" lvl="0" indent="-342900" defTabSz="914400" rtl="0" fontAlgn="auto" hangingPunct="1">
              <a:lnSpc>
                <a:spcPct val="100000"/>
              </a:lnSpc>
              <a:spcBef>
                <a:spcPts val="1325"/>
              </a:spcBef>
              <a:spcAft>
                <a:spcPts val="0"/>
              </a:spcAft>
              <a:buSzPct val="100000"/>
              <a:buAutoNum type="arabicPeriod"/>
              <a:tabLst>
                <a:tab pos="355601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Документация</a:t>
            </a:r>
            <a:endParaRPr lang="ru-RU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  <a:p>
            <a:pPr marL="812801" marR="0" lvl="1" indent="-342900" defTabSz="914400" rtl="0" fontAlgn="auto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SzPct val="100000"/>
              <a:buFont typeface="Microsoft Sans Serif"/>
              <a:buChar char="•"/>
              <a:tabLst>
                <a:tab pos="812801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0" cap="none" spc="-25" baseline="0">
                <a:solidFill>
                  <a:srgbClr val="C26FE7"/>
                </a:solidFill>
                <a:uFillTx/>
                <a:latin typeface="Calibri"/>
                <a:cs typeface="Calibri"/>
              </a:rPr>
              <a:t>ТУ</a:t>
            </a:r>
            <a:endParaRPr lang="ru-RU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  <a:p>
            <a:pPr marL="812801" marR="0" lvl="1" indent="-342900" defTabSz="914400" rtl="0" fontAlgn="auto" hangingPunct="1">
              <a:lnSpc>
                <a:spcPct val="100000"/>
              </a:lnSpc>
              <a:spcBef>
                <a:spcPts val="20"/>
              </a:spcBef>
              <a:spcAft>
                <a:spcPts val="0"/>
              </a:spcAft>
              <a:buSzPct val="100000"/>
              <a:buFont typeface="Microsoft Sans Serif"/>
              <a:buChar char="•"/>
              <a:tabLst>
                <a:tab pos="812801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0" cap="none" spc="0" baseline="0">
                <a:solidFill>
                  <a:srgbClr val="C26FE7"/>
                </a:solidFill>
                <a:uFillTx/>
                <a:latin typeface="Calibri"/>
                <a:cs typeface="Calibri"/>
              </a:rPr>
              <a:t>протоколы</a:t>
            </a:r>
            <a:r>
              <a:rPr lang="ru-RU" sz="1800" b="1" i="0" u="none" strike="noStrike" kern="0" cap="none" spc="-40" baseline="0">
                <a:solidFill>
                  <a:srgbClr val="C26FE7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1" i="0" u="none" strike="noStrike" kern="0" cap="none" spc="-10" baseline="0">
                <a:solidFill>
                  <a:srgbClr val="C26FE7"/>
                </a:solidFill>
                <a:uFillTx/>
                <a:latin typeface="Calibri"/>
                <a:cs typeface="Calibri"/>
              </a:rPr>
              <a:t>испытаний</a:t>
            </a:r>
            <a:endParaRPr lang="ru-RU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object 10"/>
          <p:cNvSpPr txBox="1"/>
          <p:nvPr/>
        </p:nvSpPr>
        <p:spPr>
          <a:xfrm>
            <a:off x="3870956" y="2887912"/>
            <a:ext cx="3935733" cy="57721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812801" marR="0" lvl="0" indent="-34290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SzPct val="100000"/>
              <a:buFont typeface="Microsoft Sans Serif"/>
              <a:buChar char="•"/>
              <a:tabLst>
                <a:tab pos="812801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0" cap="none" spc="0" baseline="0">
                <a:solidFill>
                  <a:srgbClr val="C26FE7"/>
                </a:solidFill>
                <a:uFillTx/>
                <a:latin typeface="Calibri"/>
                <a:cs typeface="Calibri"/>
              </a:rPr>
              <a:t>декларация</a:t>
            </a:r>
            <a:r>
              <a:rPr lang="ru-RU" sz="1800" b="1" i="0" u="none" strike="noStrike" kern="0" cap="none" spc="-90" baseline="0">
                <a:solidFill>
                  <a:srgbClr val="C26FE7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1" i="0" u="none" strike="noStrike" kern="0" cap="none" spc="0" baseline="0">
                <a:solidFill>
                  <a:srgbClr val="C26FE7"/>
                </a:solidFill>
                <a:uFillTx/>
                <a:latin typeface="Calibri"/>
                <a:cs typeface="Calibri"/>
              </a:rPr>
              <a:t>соответствия</a:t>
            </a:r>
            <a:r>
              <a:rPr lang="ru-RU" sz="1800" b="1" i="0" u="none" strike="noStrike" kern="0" cap="none" spc="-25" baseline="0">
                <a:solidFill>
                  <a:srgbClr val="C26FE7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1" i="0" u="none" strike="noStrike" kern="0" cap="none" spc="0" baseline="0">
                <a:solidFill>
                  <a:srgbClr val="C26FE7"/>
                </a:solidFill>
                <a:uFillTx/>
                <a:latin typeface="Calibri"/>
                <a:cs typeface="Calibri"/>
              </a:rPr>
              <a:t>ТР</a:t>
            </a:r>
            <a:r>
              <a:rPr lang="ru-RU" sz="1800" b="1" i="0" u="none" strike="noStrike" kern="0" cap="none" spc="-10" baseline="0">
                <a:solidFill>
                  <a:srgbClr val="C26FE7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1" i="0" u="none" strike="noStrike" kern="0" cap="none" spc="-25" baseline="0">
                <a:solidFill>
                  <a:srgbClr val="C26FE7"/>
                </a:solidFill>
                <a:uFillTx/>
                <a:latin typeface="Calibri"/>
                <a:cs typeface="Calibri"/>
              </a:rPr>
              <a:t>ТС</a:t>
            </a:r>
            <a:endParaRPr lang="ru-RU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2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2.</a:t>
            </a:r>
            <a:r>
              <a:rPr lang="ru-RU" sz="1800" b="0" i="0" u="none" strike="noStrike" kern="0" cap="none" spc="-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Патент</a:t>
            </a:r>
            <a:r>
              <a:rPr lang="ru-RU" sz="1800" b="0" i="0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на</a:t>
            </a:r>
            <a:r>
              <a:rPr lang="ru-RU" sz="1800" b="0" i="0" u="none" strike="noStrike" kern="0" cap="none" spc="-3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технологию</a:t>
            </a:r>
            <a:endParaRPr lang="ru-RU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grpSp>
        <p:nvGrpSpPr>
          <p:cNvPr id="10" name="object 11"/>
          <p:cNvGrpSpPr/>
          <p:nvPr/>
        </p:nvGrpSpPr>
        <p:grpSpPr>
          <a:xfrm>
            <a:off x="1608201" y="4684772"/>
            <a:ext cx="3886200" cy="542925"/>
            <a:chOff x="1608201" y="4684772"/>
            <a:chExt cx="3886200" cy="542925"/>
          </a:xfrm>
        </p:grpSpPr>
        <p:sp>
          <p:nvSpPr>
            <p:cNvPr id="11" name="object 12"/>
            <p:cNvSpPr/>
            <p:nvPr/>
          </p:nvSpPr>
          <p:spPr>
            <a:xfrm>
              <a:off x="1608201" y="4684772"/>
              <a:ext cx="3886200" cy="54292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886200"/>
                <a:gd name="f4" fmla="val 542925"/>
                <a:gd name="f5" fmla="val 3795776"/>
                <a:gd name="f6" fmla="val 90297"/>
                <a:gd name="f7" fmla="val 55131"/>
                <a:gd name="f8" fmla="val 7092"/>
                <a:gd name="f9" fmla="val 26431"/>
                <a:gd name="f10" fmla="val 26447"/>
                <a:gd name="f11" fmla="val 7090"/>
                <a:gd name="f12" fmla="val 55185"/>
                <a:gd name="f13" fmla="val 90424"/>
                <a:gd name="f14" fmla="val 452374"/>
                <a:gd name="f15" fmla="val 487558"/>
                <a:gd name="f16" fmla="val 516302"/>
                <a:gd name="f17" fmla="val 535687"/>
                <a:gd name="f18" fmla="val 90925"/>
                <a:gd name="f19" fmla="val 3830960"/>
                <a:gd name="f20" fmla="val 3859704"/>
                <a:gd name="f21" fmla="val 3879089"/>
                <a:gd name="f22" fmla="*/ f0 1 3886200"/>
                <a:gd name="f23" fmla="*/ f1 1 542925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3886200"/>
                <a:gd name="f30" fmla="*/ f27 1 542925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3886200" h="542925">
                  <a:moveTo>
                    <a:pt x="f5" y="f2"/>
                  </a:moveTo>
                  <a:lnTo>
                    <a:pt x="f6" y="f2"/>
                  </a:lnTo>
                  <a:lnTo>
                    <a:pt x="f7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2" y="f13"/>
                  </a:lnTo>
                  <a:lnTo>
                    <a:pt x="f2" y="f14"/>
                  </a:lnTo>
                  <a:lnTo>
                    <a:pt x="f11" y="f15"/>
                  </a:lnTo>
                  <a:lnTo>
                    <a:pt x="f9" y="f16"/>
                  </a:lnTo>
                  <a:lnTo>
                    <a:pt x="f7" y="f17"/>
                  </a:lnTo>
                  <a:lnTo>
                    <a:pt x="f18" y="f4"/>
                  </a:lnTo>
                  <a:lnTo>
                    <a:pt x="f5" y="f4"/>
                  </a:lnTo>
                  <a:lnTo>
                    <a:pt x="f19" y="f17"/>
                  </a:lnTo>
                  <a:lnTo>
                    <a:pt x="f20" y="f16"/>
                  </a:lnTo>
                  <a:lnTo>
                    <a:pt x="f21" y="f15"/>
                  </a:lnTo>
                  <a:lnTo>
                    <a:pt x="f3" y="f14"/>
                  </a:lnTo>
                  <a:lnTo>
                    <a:pt x="f3" y="f13"/>
                  </a:lnTo>
                  <a:lnTo>
                    <a:pt x="f21" y="f12"/>
                  </a:lnTo>
                  <a:lnTo>
                    <a:pt x="f20" y="f10"/>
                  </a:lnTo>
                  <a:lnTo>
                    <a:pt x="f19" y="f8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C26FE7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sp>
          <p:nvSpPr>
            <p:cNvPr id="12" name="object 13"/>
            <p:cNvSpPr/>
            <p:nvPr/>
          </p:nvSpPr>
          <p:spPr>
            <a:xfrm>
              <a:off x="1608201" y="4684772"/>
              <a:ext cx="3886200" cy="54292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886200"/>
                <a:gd name="f4" fmla="val 542925"/>
                <a:gd name="f5" fmla="val 90297"/>
                <a:gd name="f6" fmla="val 55131"/>
                <a:gd name="f7" fmla="val 7092"/>
                <a:gd name="f8" fmla="val 26431"/>
                <a:gd name="f9" fmla="val 26447"/>
                <a:gd name="f10" fmla="val 7090"/>
                <a:gd name="f11" fmla="val 55185"/>
                <a:gd name="f12" fmla="val 90424"/>
                <a:gd name="f13" fmla="val 452374"/>
                <a:gd name="f14" fmla="val 516302"/>
                <a:gd name="f15" fmla="val 542798"/>
                <a:gd name="f16" fmla="val 3795776"/>
                <a:gd name="f17" fmla="val 3830960"/>
                <a:gd name="f18" fmla="val 535687"/>
                <a:gd name="f19" fmla="val 3859704"/>
                <a:gd name="f20" fmla="val 3879089"/>
                <a:gd name="f21" fmla="val 487558"/>
                <a:gd name="f22" fmla="*/ f0 1 3886200"/>
                <a:gd name="f23" fmla="*/ f1 1 542925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3886200"/>
                <a:gd name="f30" fmla="*/ f27 1 542925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3886200" h="542925">
                  <a:moveTo>
                    <a:pt x="f5" y="f2"/>
                  </a:moveTo>
                  <a:lnTo>
                    <a:pt x="f6" y="f7"/>
                  </a:lnTo>
                  <a:lnTo>
                    <a:pt x="f8" y="f9"/>
                  </a:lnTo>
                  <a:lnTo>
                    <a:pt x="f10" y="f11"/>
                  </a:lnTo>
                  <a:lnTo>
                    <a:pt x="f2" y="f12"/>
                  </a:lnTo>
                  <a:lnTo>
                    <a:pt x="f2" y="f13"/>
                  </a:lnTo>
                  <a:lnTo>
                    <a:pt x="f8" y="f14"/>
                  </a:lnTo>
                  <a:lnTo>
                    <a:pt x="f5" y="f15"/>
                  </a:lnTo>
                  <a:lnTo>
                    <a:pt x="f16" y="f4"/>
                  </a:lnTo>
                  <a:lnTo>
                    <a:pt x="f17" y="f18"/>
                  </a:lnTo>
                  <a:lnTo>
                    <a:pt x="f19" y="f14"/>
                  </a:lnTo>
                  <a:lnTo>
                    <a:pt x="f20" y="f21"/>
                  </a:lnTo>
                  <a:lnTo>
                    <a:pt x="f3" y="f13"/>
                  </a:lnTo>
                  <a:lnTo>
                    <a:pt x="f3" y="f12"/>
                  </a:lnTo>
                  <a:lnTo>
                    <a:pt x="f20" y="f11"/>
                  </a:lnTo>
                  <a:lnTo>
                    <a:pt x="f19" y="f9"/>
                  </a:lnTo>
                  <a:lnTo>
                    <a:pt x="f17" y="f7"/>
                  </a:lnTo>
                  <a:lnTo>
                    <a:pt x="f16" y="f2"/>
                  </a:lnTo>
                  <a:lnTo>
                    <a:pt x="f5" y="f2"/>
                  </a:lnTo>
                  <a:close/>
                </a:path>
              </a:pathLst>
            </a:custGeom>
            <a:noFill/>
            <a:ln w="12701" cap="flat">
              <a:solidFill>
                <a:srgbClr val="2E528F"/>
              </a:solidFill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</p:grpSp>
      <p:grpSp>
        <p:nvGrpSpPr>
          <p:cNvPr id="13" name="object 14"/>
          <p:cNvGrpSpPr/>
          <p:nvPr/>
        </p:nvGrpSpPr>
        <p:grpSpPr>
          <a:xfrm>
            <a:off x="7551800" y="4694301"/>
            <a:ext cx="3543299" cy="533396"/>
            <a:chOff x="7551800" y="4694301"/>
            <a:chExt cx="3543299" cy="533396"/>
          </a:xfrm>
        </p:grpSpPr>
        <p:sp>
          <p:nvSpPr>
            <p:cNvPr id="14" name="object 15"/>
            <p:cNvSpPr/>
            <p:nvPr/>
          </p:nvSpPr>
          <p:spPr>
            <a:xfrm>
              <a:off x="7551800" y="4694301"/>
              <a:ext cx="3543299" cy="5333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43300"/>
                <a:gd name="f4" fmla="val 533400"/>
                <a:gd name="f5" fmla="val 3452876"/>
                <a:gd name="f6" fmla="val 90297"/>
                <a:gd name="f7" fmla="val 55128"/>
                <a:gd name="f8" fmla="val 6979"/>
                <a:gd name="f9" fmla="val 26420"/>
                <a:gd name="f10" fmla="val 26019"/>
                <a:gd name="f11" fmla="val 7079"/>
                <a:gd name="f12" fmla="val 54274"/>
                <a:gd name="f13" fmla="val 88900"/>
                <a:gd name="f14" fmla="val 444373"/>
                <a:gd name="f15" fmla="val 7090"/>
                <a:gd name="f16" fmla="val 478998"/>
                <a:gd name="f17" fmla="val 26431"/>
                <a:gd name="f18" fmla="val 507253"/>
                <a:gd name="f19" fmla="val 55131"/>
                <a:gd name="f20" fmla="val 526293"/>
                <a:gd name="f21" fmla="val 90936"/>
                <a:gd name="f22" fmla="val 3488060"/>
                <a:gd name="f23" fmla="val 3516804"/>
                <a:gd name="f24" fmla="val 3536189"/>
                <a:gd name="f25" fmla="*/ f0 1 3543300"/>
                <a:gd name="f26" fmla="*/ f1 1 533400"/>
                <a:gd name="f27" fmla="val f2"/>
                <a:gd name="f28" fmla="val f3"/>
                <a:gd name="f29" fmla="val f4"/>
                <a:gd name="f30" fmla="+- f29 0 f27"/>
                <a:gd name="f31" fmla="+- f28 0 f27"/>
                <a:gd name="f32" fmla="*/ f31 1 3543300"/>
                <a:gd name="f33" fmla="*/ f30 1 533400"/>
                <a:gd name="f34" fmla="*/ f27 1 f32"/>
                <a:gd name="f35" fmla="*/ f28 1 f32"/>
                <a:gd name="f36" fmla="*/ f27 1 f33"/>
                <a:gd name="f37" fmla="*/ f29 1 f33"/>
                <a:gd name="f38" fmla="*/ f34 f25 1"/>
                <a:gd name="f39" fmla="*/ f35 f25 1"/>
                <a:gd name="f40" fmla="*/ f37 f26 1"/>
                <a:gd name="f41" fmla="*/ f36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8" t="f41" r="f39" b="f40"/>
              <a:pathLst>
                <a:path w="3543300" h="533400">
                  <a:moveTo>
                    <a:pt x="f5" y="f2"/>
                  </a:moveTo>
                  <a:lnTo>
                    <a:pt x="f6" y="f2"/>
                  </a:lnTo>
                  <a:lnTo>
                    <a:pt x="f7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2" y="f13"/>
                  </a:lnTo>
                  <a:lnTo>
                    <a:pt x="f2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4"/>
                  </a:lnTo>
                  <a:lnTo>
                    <a:pt x="f5" y="f4"/>
                  </a:lnTo>
                  <a:lnTo>
                    <a:pt x="f22" y="f20"/>
                  </a:lnTo>
                  <a:lnTo>
                    <a:pt x="f23" y="f18"/>
                  </a:lnTo>
                  <a:lnTo>
                    <a:pt x="f24" y="f16"/>
                  </a:lnTo>
                  <a:lnTo>
                    <a:pt x="f3" y="f14"/>
                  </a:lnTo>
                  <a:lnTo>
                    <a:pt x="f3" y="f13"/>
                  </a:lnTo>
                  <a:lnTo>
                    <a:pt x="f24" y="f12"/>
                  </a:lnTo>
                  <a:lnTo>
                    <a:pt x="f23" y="f10"/>
                  </a:lnTo>
                  <a:lnTo>
                    <a:pt x="f22" y="f8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C26FE7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sp>
          <p:nvSpPr>
            <p:cNvPr id="15" name="object 16"/>
            <p:cNvSpPr/>
            <p:nvPr/>
          </p:nvSpPr>
          <p:spPr>
            <a:xfrm>
              <a:off x="7551800" y="4694301"/>
              <a:ext cx="3543299" cy="5333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43300"/>
                <a:gd name="f4" fmla="val 533400"/>
                <a:gd name="f5" fmla="val 90297"/>
                <a:gd name="f6" fmla="val 55131"/>
                <a:gd name="f7" fmla="val 6977"/>
                <a:gd name="f8" fmla="val 26431"/>
                <a:gd name="f9" fmla="val 26003"/>
                <a:gd name="f10" fmla="val 7090"/>
                <a:gd name="f11" fmla="val 54221"/>
                <a:gd name="f12" fmla="val 88773"/>
                <a:gd name="f13" fmla="val 444373"/>
                <a:gd name="f14" fmla="val 507253"/>
                <a:gd name="f15" fmla="val 533273"/>
                <a:gd name="f16" fmla="val 3452876"/>
                <a:gd name="f17" fmla="val 3488060"/>
                <a:gd name="f18" fmla="val 526293"/>
                <a:gd name="f19" fmla="val 3516804"/>
                <a:gd name="f20" fmla="val 3536189"/>
                <a:gd name="f21" fmla="val 478998"/>
                <a:gd name="f22" fmla="val 88900"/>
                <a:gd name="f23" fmla="val 54274"/>
                <a:gd name="f24" fmla="val 26019"/>
                <a:gd name="f25" fmla="val 6979"/>
                <a:gd name="f26" fmla="*/ f0 1 3543300"/>
                <a:gd name="f27" fmla="*/ f1 1 533400"/>
                <a:gd name="f28" fmla="val f2"/>
                <a:gd name="f29" fmla="val f3"/>
                <a:gd name="f30" fmla="val f4"/>
                <a:gd name="f31" fmla="+- f30 0 f28"/>
                <a:gd name="f32" fmla="+- f29 0 f28"/>
                <a:gd name="f33" fmla="*/ f32 1 3543300"/>
                <a:gd name="f34" fmla="*/ f31 1 533400"/>
                <a:gd name="f35" fmla="*/ f28 1 f33"/>
                <a:gd name="f36" fmla="*/ f29 1 f33"/>
                <a:gd name="f37" fmla="*/ f28 1 f34"/>
                <a:gd name="f38" fmla="*/ f30 1 f34"/>
                <a:gd name="f39" fmla="*/ f35 f26 1"/>
                <a:gd name="f40" fmla="*/ f36 f26 1"/>
                <a:gd name="f41" fmla="*/ f38 f27 1"/>
                <a:gd name="f42" fmla="*/ f37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42" r="f40" b="f41"/>
              <a:pathLst>
                <a:path w="3543300" h="533400">
                  <a:moveTo>
                    <a:pt x="f5" y="f2"/>
                  </a:moveTo>
                  <a:lnTo>
                    <a:pt x="f6" y="f7"/>
                  </a:lnTo>
                  <a:lnTo>
                    <a:pt x="f8" y="f9"/>
                  </a:lnTo>
                  <a:lnTo>
                    <a:pt x="f10" y="f11"/>
                  </a:lnTo>
                  <a:lnTo>
                    <a:pt x="f2" y="f12"/>
                  </a:lnTo>
                  <a:lnTo>
                    <a:pt x="f2" y="f13"/>
                  </a:lnTo>
                  <a:lnTo>
                    <a:pt x="f8" y="f14"/>
                  </a:lnTo>
                  <a:lnTo>
                    <a:pt x="f5" y="f15"/>
                  </a:lnTo>
                  <a:lnTo>
                    <a:pt x="f16" y="f4"/>
                  </a:lnTo>
                  <a:lnTo>
                    <a:pt x="f17" y="f18"/>
                  </a:lnTo>
                  <a:lnTo>
                    <a:pt x="f19" y="f14"/>
                  </a:lnTo>
                  <a:lnTo>
                    <a:pt x="f20" y="f21"/>
                  </a:lnTo>
                  <a:lnTo>
                    <a:pt x="f3" y="f13"/>
                  </a:lnTo>
                  <a:lnTo>
                    <a:pt x="f3" y="f22"/>
                  </a:lnTo>
                  <a:lnTo>
                    <a:pt x="f20" y="f23"/>
                  </a:lnTo>
                  <a:lnTo>
                    <a:pt x="f19" y="f24"/>
                  </a:lnTo>
                  <a:lnTo>
                    <a:pt x="f17" y="f25"/>
                  </a:lnTo>
                  <a:lnTo>
                    <a:pt x="f16" y="f2"/>
                  </a:lnTo>
                  <a:lnTo>
                    <a:pt x="f5" y="f2"/>
                  </a:lnTo>
                  <a:close/>
                </a:path>
              </a:pathLst>
            </a:custGeom>
            <a:noFill/>
            <a:ln w="12701" cap="flat">
              <a:solidFill>
                <a:srgbClr val="2E528F"/>
              </a:solidFill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</p:grpSp>
      <p:sp>
        <p:nvSpPr>
          <p:cNvPr id="16" name="object 17"/>
          <p:cNvSpPr txBox="1"/>
          <p:nvPr/>
        </p:nvSpPr>
        <p:spPr>
          <a:xfrm>
            <a:off x="7680329" y="4792919"/>
            <a:ext cx="3284853" cy="30035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Договор</a:t>
            </a:r>
            <a:r>
              <a:rPr lang="az-Cyrl-AZ" sz="1800" b="1" i="0" u="none" strike="noStrike" kern="0" cap="none" spc="-75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1" i="0" u="none" strike="noStrike" kern="0" cap="none" spc="-10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купли-</a:t>
            </a:r>
            <a:r>
              <a:rPr lang="az-Cyrl-AZ" sz="18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продажи</a:t>
            </a:r>
            <a:r>
              <a:rPr lang="az-Cyrl-AZ" sz="1800" b="1" i="0" u="none" strike="noStrike" kern="0" cap="none" spc="-45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1" i="0" u="none" strike="noStrike" kern="0" cap="none" spc="-10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патента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17" name="object 18"/>
          <p:cNvSpPr txBox="1"/>
          <p:nvPr/>
        </p:nvSpPr>
        <p:spPr>
          <a:xfrm>
            <a:off x="2088517" y="4661218"/>
            <a:ext cx="2837182" cy="83184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41603" rIns="0" bIns="0" anchor="t" anchorCtr="0" compatLnSpc="1">
            <a:spAutoFit/>
          </a:bodyPr>
          <a:lstStyle/>
          <a:p>
            <a:pPr marL="264791" marR="0" lvl="0" indent="0" defTabSz="914400" rtl="0" fontAlgn="auto" hangingPunct="1">
              <a:lnSpc>
                <a:spcPct val="100000"/>
              </a:lnSpc>
              <a:spcBef>
                <a:spcPts val="111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Лицензионный</a:t>
            </a:r>
            <a:r>
              <a:rPr lang="az-Cyrl-AZ" sz="1800" b="1" i="0" u="none" strike="noStrike" kern="0" cap="none" spc="-50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1" i="0" u="none" strike="noStrike" kern="0" cap="none" spc="-10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договор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1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неисключительная</a:t>
            </a:r>
            <a:r>
              <a:rPr lang="az-Cyrl-AZ" sz="1800" b="0" i="0" u="none" strike="noStrike" kern="0" cap="none" spc="-4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лицензия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18" name="object 19"/>
          <p:cNvSpPr txBox="1"/>
          <p:nvPr/>
        </p:nvSpPr>
        <p:spPr>
          <a:xfrm>
            <a:off x="7046979" y="5189786"/>
            <a:ext cx="4839974" cy="30035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безвозвратный</a:t>
            </a:r>
            <a:r>
              <a:rPr lang="ru-RU" sz="1800" b="0" i="0" u="none" strike="noStrike" kern="0" cap="none" spc="-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0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переход</a:t>
            </a:r>
            <a:r>
              <a:rPr lang="ru-RU" sz="1800" b="0" i="0" u="none" strike="noStrike" kern="0" cap="none" spc="-8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права</a:t>
            </a:r>
            <a:r>
              <a:rPr lang="ru-RU" sz="1800" b="0" i="0" u="none" strike="noStrike" kern="0" cap="none" spc="-4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новому</a:t>
            </a:r>
            <a:r>
              <a:rPr lang="ru-RU" sz="1800" b="0" i="0" u="none" strike="noStrike" kern="0" cap="none" spc="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владельцу</a:t>
            </a:r>
            <a:endParaRPr lang="ru-RU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grpSp>
        <p:nvGrpSpPr>
          <p:cNvPr id="19" name="object 20"/>
          <p:cNvGrpSpPr/>
          <p:nvPr/>
        </p:nvGrpSpPr>
        <p:grpSpPr>
          <a:xfrm>
            <a:off x="1036636" y="5789679"/>
            <a:ext cx="1076962" cy="447671"/>
            <a:chOff x="1036636" y="5789679"/>
            <a:chExt cx="1076962" cy="447671"/>
          </a:xfrm>
        </p:grpSpPr>
        <p:sp>
          <p:nvSpPr>
            <p:cNvPr id="20" name="object 21"/>
            <p:cNvSpPr/>
            <p:nvPr/>
          </p:nvSpPr>
          <p:spPr>
            <a:xfrm>
              <a:off x="1036636" y="5789679"/>
              <a:ext cx="1076962" cy="4476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76960"/>
                <a:gd name="f4" fmla="val 447675"/>
                <a:gd name="f5" fmla="val 1001839"/>
                <a:gd name="f6" fmla="val 74498"/>
                <a:gd name="f7" fmla="val 45498"/>
                <a:gd name="f8" fmla="val 5852"/>
                <a:gd name="f9" fmla="val 21818"/>
                <a:gd name="f10" fmla="val 21820"/>
                <a:gd name="f11" fmla="val 5853"/>
                <a:gd name="f12" fmla="val 45514"/>
                <a:gd name="f13" fmla="val 74549"/>
                <a:gd name="f14" fmla="val 372999"/>
                <a:gd name="f15" fmla="val 402043"/>
                <a:gd name="f16" fmla="val 425759"/>
                <a:gd name="f17" fmla="val 441748"/>
                <a:gd name="f18" fmla="val 447611"/>
                <a:gd name="f19" fmla="val 1030847"/>
                <a:gd name="f20" fmla="val 1054544"/>
                <a:gd name="f21" fmla="val 1070526"/>
                <a:gd name="f22" fmla="val 1076388"/>
                <a:gd name="f23" fmla="*/ f0 1 1076960"/>
                <a:gd name="f24" fmla="*/ f1 1 447675"/>
                <a:gd name="f25" fmla="val f2"/>
                <a:gd name="f26" fmla="val f3"/>
                <a:gd name="f27" fmla="val f4"/>
                <a:gd name="f28" fmla="+- f27 0 f25"/>
                <a:gd name="f29" fmla="+- f26 0 f25"/>
                <a:gd name="f30" fmla="*/ f29 1 1076960"/>
                <a:gd name="f31" fmla="*/ f28 1 447675"/>
                <a:gd name="f32" fmla="*/ f25 1 f30"/>
                <a:gd name="f33" fmla="*/ f26 1 f30"/>
                <a:gd name="f34" fmla="*/ f25 1 f31"/>
                <a:gd name="f35" fmla="*/ f27 1 f31"/>
                <a:gd name="f36" fmla="*/ f32 f23 1"/>
                <a:gd name="f37" fmla="*/ f33 f23 1"/>
                <a:gd name="f38" fmla="*/ f35 f24 1"/>
                <a:gd name="f39" fmla="*/ f34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1076960" h="447675">
                  <a:moveTo>
                    <a:pt x="f5" y="f2"/>
                  </a:moveTo>
                  <a:lnTo>
                    <a:pt x="f6" y="f2"/>
                  </a:lnTo>
                  <a:lnTo>
                    <a:pt x="f7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2" y="f13"/>
                  </a:lnTo>
                  <a:lnTo>
                    <a:pt x="f2" y="f14"/>
                  </a:lnTo>
                  <a:lnTo>
                    <a:pt x="f11" y="f15"/>
                  </a:lnTo>
                  <a:lnTo>
                    <a:pt x="f9" y="f16"/>
                  </a:lnTo>
                  <a:lnTo>
                    <a:pt x="f7" y="f17"/>
                  </a:lnTo>
                  <a:lnTo>
                    <a:pt x="f6" y="f18"/>
                  </a:lnTo>
                  <a:lnTo>
                    <a:pt x="f5" y="f18"/>
                  </a:lnTo>
                  <a:lnTo>
                    <a:pt x="f19" y="f17"/>
                  </a:lnTo>
                  <a:lnTo>
                    <a:pt x="f20" y="f16"/>
                  </a:lnTo>
                  <a:lnTo>
                    <a:pt x="f21" y="f15"/>
                  </a:lnTo>
                  <a:lnTo>
                    <a:pt x="f22" y="f14"/>
                  </a:lnTo>
                  <a:lnTo>
                    <a:pt x="f22" y="f13"/>
                  </a:lnTo>
                  <a:lnTo>
                    <a:pt x="f21" y="f12"/>
                  </a:lnTo>
                  <a:lnTo>
                    <a:pt x="f20" y="f10"/>
                  </a:lnTo>
                  <a:lnTo>
                    <a:pt x="f19" y="f8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C26FE7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sp>
          <p:nvSpPr>
            <p:cNvPr id="21" name="object 22"/>
            <p:cNvSpPr/>
            <p:nvPr/>
          </p:nvSpPr>
          <p:spPr>
            <a:xfrm>
              <a:off x="1036636" y="5789679"/>
              <a:ext cx="1076962" cy="4476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76960"/>
                <a:gd name="f4" fmla="val 447675"/>
                <a:gd name="f5" fmla="val 74498"/>
                <a:gd name="f6" fmla="val 45498"/>
                <a:gd name="f7" fmla="val 5852"/>
                <a:gd name="f8" fmla="val 21818"/>
                <a:gd name="f9" fmla="val 21820"/>
                <a:gd name="f10" fmla="val 5853"/>
                <a:gd name="f11" fmla="val 45514"/>
                <a:gd name="f12" fmla="val 74549"/>
                <a:gd name="f13" fmla="val 372999"/>
                <a:gd name="f14" fmla="val 402043"/>
                <a:gd name="f15" fmla="val 425759"/>
                <a:gd name="f16" fmla="val 441748"/>
                <a:gd name="f17" fmla="val 447611"/>
                <a:gd name="f18" fmla="val 1001839"/>
                <a:gd name="f19" fmla="val 1030847"/>
                <a:gd name="f20" fmla="val 1054544"/>
                <a:gd name="f21" fmla="val 1070526"/>
                <a:gd name="f22" fmla="val 1076388"/>
                <a:gd name="f23" fmla="*/ f0 1 1076960"/>
                <a:gd name="f24" fmla="*/ f1 1 447675"/>
                <a:gd name="f25" fmla="val f2"/>
                <a:gd name="f26" fmla="val f3"/>
                <a:gd name="f27" fmla="val f4"/>
                <a:gd name="f28" fmla="+- f27 0 f25"/>
                <a:gd name="f29" fmla="+- f26 0 f25"/>
                <a:gd name="f30" fmla="*/ f29 1 1076960"/>
                <a:gd name="f31" fmla="*/ f28 1 447675"/>
                <a:gd name="f32" fmla="*/ f25 1 f30"/>
                <a:gd name="f33" fmla="*/ f26 1 f30"/>
                <a:gd name="f34" fmla="*/ f25 1 f31"/>
                <a:gd name="f35" fmla="*/ f27 1 f31"/>
                <a:gd name="f36" fmla="*/ f32 f23 1"/>
                <a:gd name="f37" fmla="*/ f33 f23 1"/>
                <a:gd name="f38" fmla="*/ f35 f24 1"/>
                <a:gd name="f39" fmla="*/ f34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6" t="f39" r="f37" b="f38"/>
              <a:pathLst>
                <a:path w="1076960" h="447675">
                  <a:moveTo>
                    <a:pt x="f5" y="f2"/>
                  </a:moveTo>
                  <a:lnTo>
                    <a:pt x="f6" y="f7"/>
                  </a:lnTo>
                  <a:lnTo>
                    <a:pt x="f8" y="f9"/>
                  </a:lnTo>
                  <a:lnTo>
                    <a:pt x="f10" y="f11"/>
                  </a:lnTo>
                  <a:lnTo>
                    <a:pt x="f2" y="f12"/>
                  </a:lnTo>
                  <a:lnTo>
                    <a:pt x="f2" y="f13"/>
                  </a:lnTo>
                  <a:lnTo>
                    <a:pt x="f10" y="f14"/>
                  </a:lnTo>
                  <a:lnTo>
                    <a:pt x="f8" y="f15"/>
                  </a:lnTo>
                  <a:lnTo>
                    <a:pt x="f6" y="f16"/>
                  </a:lnTo>
                  <a:lnTo>
                    <a:pt x="f5" y="f17"/>
                  </a:lnTo>
                  <a:lnTo>
                    <a:pt x="f18" y="f17"/>
                  </a:lnTo>
                  <a:lnTo>
                    <a:pt x="f19" y="f16"/>
                  </a:lnTo>
                  <a:lnTo>
                    <a:pt x="f20" y="f15"/>
                  </a:lnTo>
                  <a:lnTo>
                    <a:pt x="f21" y="f14"/>
                  </a:lnTo>
                  <a:lnTo>
                    <a:pt x="f22" y="f13"/>
                  </a:lnTo>
                  <a:lnTo>
                    <a:pt x="f22" y="f12"/>
                  </a:lnTo>
                  <a:lnTo>
                    <a:pt x="f21" y="f11"/>
                  </a:lnTo>
                  <a:lnTo>
                    <a:pt x="f20" y="f9"/>
                  </a:lnTo>
                  <a:lnTo>
                    <a:pt x="f19" y="f7"/>
                  </a:lnTo>
                  <a:lnTo>
                    <a:pt x="f18" y="f2"/>
                  </a:lnTo>
                  <a:lnTo>
                    <a:pt x="f5" y="f2"/>
                  </a:lnTo>
                  <a:close/>
                </a:path>
              </a:pathLst>
            </a:custGeom>
            <a:noFill/>
            <a:ln w="12701" cap="flat">
              <a:solidFill>
                <a:srgbClr val="2E528F"/>
              </a:solidFill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</p:grpSp>
      <p:sp>
        <p:nvSpPr>
          <p:cNvPr id="22" name="object 23"/>
          <p:cNvSpPr txBox="1"/>
          <p:nvPr/>
        </p:nvSpPr>
        <p:spPr>
          <a:xfrm>
            <a:off x="1180783" y="5871206"/>
            <a:ext cx="723903" cy="30035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1" i="0" u="none" strike="noStrike" kern="0" cap="none" spc="-10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роялти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grpSp>
        <p:nvGrpSpPr>
          <p:cNvPr id="23" name="object 24"/>
          <p:cNvGrpSpPr/>
          <p:nvPr/>
        </p:nvGrpSpPr>
        <p:grpSpPr>
          <a:xfrm>
            <a:off x="2227322" y="5780151"/>
            <a:ext cx="1771649" cy="447671"/>
            <a:chOff x="2227322" y="5780151"/>
            <a:chExt cx="1771649" cy="447671"/>
          </a:xfrm>
        </p:grpSpPr>
        <p:sp>
          <p:nvSpPr>
            <p:cNvPr id="24" name="object 25"/>
            <p:cNvSpPr/>
            <p:nvPr/>
          </p:nvSpPr>
          <p:spPr>
            <a:xfrm>
              <a:off x="2227322" y="5780151"/>
              <a:ext cx="1771649" cy="4476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71650"/>
                <a:gd name="f4" fmla="val 447675"/>
                <a:gd name="f5" fmla="val 1696974"/>
                <a:gd name="f6" fmla="val 74549"/>
                <a:gd name="f7" fmla="val 45541"/>
                <a:gd name="f8" fmla="val 5852"/>
                <a:gd name="f9" fmla="val 21843"/>
                <a:gd name="f10" fmla="val 21820"/>
                <a:gd name="f11" fmla="val 5861"/>
                <a:gd name="f12" fmla="val 45514"/>
                <a:gd name="f13" fmla="val 372999"/>
                <a:gd name="f14" fmla="val 402043"/>
                <a:gd name="f15" fmla="val 21844"/>
                <a:gd name="f16" fmla="val 425759"/>
                <a:gd name="f17" fmla="val 441748"/>
                <a:gd name="f18" fmla="val 447611"/>
                <a:gd name="f19" fmla="val 1726001"/>
                <a:gd name="f20" fmla="val 1749742"/>
                <a:gd name="f21" fmla="val 1765768"/>
                <a:gd name="f22" fmla="*/ f0 1 1771650"/>
                <a:gd name="f23" fmla="*/ f1 1 447675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1771650"/>
                <a:gd name="f30" fmla="*/ f27 1 447675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1771650" h="447675">
                  <a:moveTo>
                    <a:pt x="f5" y="f2"/>
                  </a:moveTo>
                  <a:lnTo>
                    <a:pt x="f6" y="f2"/>
                  </a:lnTo>
                  <a:lnTo>
                    <a:pt x="f7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2" y="f6"/>
                  </a:lnTo>
                  <a:lnTo>
                    <a:pt x="f2" y="f13"/>
                  </a:lnTo>
                  <a:lnTo>
                    <a:pt x="f11" y="f14"/>
                  </a:lnTo>
                  <a:lnTo>
                    <a:pt x="f15" y="f16"/>
                  </a:lnTo>
                  <a:lnTo>
                    <a:pt x="f7" y="f17"/>
                  </a:lnTo>
                  <a:lnTo>
                    <a:pt x="f6" y="f18"/>
                  </a:lnTo>
                  <a:lnTo>
                    <a:pt x="f5" y="f18"/>
                  </a:lnTo>
                  <a:lnTo>
                    <a:pt x="f19" y="f17"/>
                  </a:lnTo>
                  <a:lnTo>
                    <a:pt x="f20" y="f16"/>
                  </a:lnTo>
                  <a:lnTo>
                    <a:pt x="f21" y="f14"/>
                  </a:lnTo>
                  <a:lnTo>
                    <a:pt x="f3" y="f13"/>
                  </a:lnTo>
                  <a:lnTo>
                    <a:pt x="f3" y="f6"/>
                  </a:lnTo>
                  <a:lnTo>
                    <a:pt x="f21" y="f12"/>
                  </a:lnTo>
                  <a:lnTo>
                    <a:pt x="f20" y="f10"/>
                  </a:lnTo>
                  <a:lnTo>
                    <a:pt x="f19" y="f8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C26FE7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sp>
          <p:nvSpPr>
            <p:cNvPr id="25" name="object 26"/>
            <p:cNvSpPr/>
            <p:nvPr/>
          </p:nvSpPr>
          <p:spPr>
            <a:xfrm>
              <a:off x="2227322" y="5780151"/>
              <a:ext cx="1771649" cy="4476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71650"/>
                <a:gd name="f4" fmla="val 447675"/>
                <a:gd name="f5" fmla="val 74549"/>
                <a:gd name="f6" fmla="val 45541"/>
                <a:gd name="f7" fmla="val 5852"/>
                <a:gd name="f8" fmla="val 21843"/>
                <a:gd name="f9" fmla="val 21820"/>
                <a:gd name="f10" fmla="val 5861"/>
                <a:gd name="f11" fmla="val 45514"/>
                <a:gd name="f12" fmla="val 372999"/>
                <a:gd name="f13" fmla="val 402043"/>
                <a:gd name="f14" fmla="val 21844"/>
                <a:gd name="f15" fmla="val 425759"/>
                <a:gd name="f16" fmla="val 441748"/>
                <a:gd name="f17" fmla="val 447611"/>
                <a:gd name="f18" fmla="val 1696974"/>
                <a:gd name="f19" fmla="val 1726001"/>
                <a:gd name="f20" fmla="val 1749742"/>
                <a:gd name="f21" fmla="val 1765768"/>
                <a:gd name="f22" fmla="*/ f0 1 1771650"/>
                <a:gd name="f23" fmla="*/ f1 1 447675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1771650"/>
                <a:gd name="f30" fmla="*/ f27 1 447675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1771650" h="447675">
                  <a:moveTo>
                    <a:pt x="f5" y="f2"/>
                  </a:moveTo>
                  <a:lnTo>
                    <a:pt x="f6" y="f7"/>
                  </a:lnTo>
                  <a:lnTo>
                    <a:pt x="f8" y="f9"/>
                  </a:lnTo>
                  <a:lnTo>
                    <a:pt x="f10" y="f11"/>
                  </a:lnTo>
                  <a:lnTo>
                    <a:pt x="f2" y="f5"/>
                  </a:lnTo>
                  <a:lnTo>
                    <a:pt x="f2" y="f12"/>
                  </a:lnTo>
                  <a:lnTo>
                    <a:pt x="f10" y="f13"/>
                  </a:lnTo>
                  <a:lnTo>
                    <a:pt x="f14" y="f15"/>
                  </a:lnTo>
                  <a:lnTo>
                    <a:pt x="f6" y="f16"/>
                  </a:lnTo>
                  <a:lnTo>
                    <a:pt x="f5" y="f17"/>
                  </a:lnTo>
                  <a:lnTo>
                    <a:pt x="f18" y="f17"/>
                  </a:lnTo>
                  <a:lnTo>
                    <a:pt x="f19" y="f16"/>
                  </a:lnTo>
                  <a:lnTo>
                    <a:pt x="f20" y="f15"/>
                  </a:lnTo>
                  <a:lnTo>
                    <a:pt x="f21" y="f13"/>
                  </a:lnTo>
                  <a:lnTo>
                    <a:pt x="f3" y="f12"/>
                  </a:lnTo>
                  <a:lnTo>
                    <a:pt x="f3" y="f5"/>
                  </a:lnTo>
                  <a:lnTo>
                    <a:pt x="f21" y="f11"/>
                  </a:lnTo>
                  <a:lnTo>
                    <a:pt x="f20" y="f9"/>
                  </a:lnTo>
                  <a:lnTo>
                    <a:pt x="f19" y="f7"/>
                  </a:lnTo>
                  <a:lnTo>
                    <a:pt x="f18" y="f2"/>
                  </a:lnTo>
                  <a:lnTo>
                    <a:pt x="f5" y="f2"/>
                  </a:lnTo>
                  <a:close/>
                </a:path>
              </a:pathLst>
            </a:custGeom>
            <a:noFill/>
            <a:ln w="12701" cap="flat">
              <a:solidFill>
                <a:srgbClr val="2E528F"/>
              </a:solidFill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</p:grpSp>
      <p:sp>
        <p:nvSpPr>
          <p:cNvPr id="26" name="object 27"/>
          <p:cNvSpPr txBox="1"/>
          <p:nvPr/>
        </p:nvSpPr>
        <p:spPr>
          <a:xfrm>
            <a:off x="2526414" y="5743895"/>
            <a:ext cx="1155701" cy="51435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4443" rIns="0" bIns="0" anchor="t" anchorCtr="0" compatLnSpc="1">
            <a:spAutoFit/>
          </a:bodyPr>
          <a:lstStyle/>
          <a:p>
            <a:pPr marL="259076" marR="5084" lvl="0" indent="-247016" defTabSz="914400" rtl="0" fontAlgn="auto" hangingPunct="1">
              <a:lnSpc>
                <a:spcPct val="105000"/>
              </a:lnSpc>
              <a:spcBef>
                <a:spcPts val="3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550" b="1" i="0" u="none" strike="noStrike" kern="0" cap="none" spc="-10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паушальный платеж</a:t>
            </a:r>
            <a:endParaRPr lang="az-Cyrl-AZ" sz="155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grpSp>
        <p:nvGrpSpPr>
          <p:cNvPr id="27" name="object 28"/>
          <p:cNvGrpSpPr/>
          <p:nvPr/>
        </p:nvGrpSpPr>
        <p:grpSpPr>
          <a:xfrm>
            <a:off x="4103754" y="5770622"/>
            <a:ext cx="2400300" cy="447671"/>
            <a:chOff x="4103754" y="5770622"/>
            <a:chExt cx="2400300" cy="447671"/>
          </a:xfrm>
        </p:grpSpPr>
        <p:sp>
          <p:nvSpPr>
            <p:cNvPr id="28" name="object 29"/>
            <p:cNvSpPr/>
            <p:nvPr/>
          </p:nvSpPr>
          <p:spPr>
            <a:xfrm>
              <a:off x="4103754" y="5770622"/>
              <a:ext cx="2400300" cy="4476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400300"/>
                <a:gd name="f4" fmla="val 447675"/>
                <a:gd name="f5" fmla="val 2325624"/>
                <a:gd name="f6" fmla="val 74549"/>
                <a:gd name="f7" fmla="val 45487"/>
                <a:gd name="f8" fmla="val 5852"/>
                <a:gd name="f9" fmla="val 21796"/>
                <a:gd name="f10" fmla="val 21820"/>
                <a:gd name="f11" fmla="val 5843"/>
                <a:gd name="f12" fmla="val 45514"/>
                <a:gd name="f13" fmla="val 372999"/>
                <a:gd name="f14" fmla="val 402043"/>
                <a:gd name="f15" fmla="val 425759"/>
                <a:gd name="f16" fmla="val 441748"/>
                <a:gd name="f17" fmla="val 447611"/>
                <a:gd name="f18" fmla="val 2354705"/>
                <a:gd name="f19" fmla="val 2378440"/>
                <a:gd name="f20" fmla="val 2394436"/>
                <a:gd name="f21" fmla="*/ f0 1 2400300"/>
                <a:gd name="f22" fmla="*/ f1 1 447675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2400300"/>
                <a:gd name="f29" fmla="*/ f26 1 447675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2400300" h="447675">
                  <a:moveTo>
                    <a:pt x="f5" y="f2"/>
                  </a:moveTo>
                  <a:lnTo>
                    <a:pt x="f6" y="f2"/>
                  </a:lnTo>
                  <a:lnTo>
                    <a:pt x="f7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2" y="f6"/>
                  </a:lnTo>
                  <a:lnTo>
                    <a:pt x="f2" y="f13"/>
                  </a:lnTo>
                  <a:lnTo>
                    <a:pt x="f11" y="f14"/>
                  </a:lnTo>
                  <a:lnTo>
                    <a:pt x="f9" y="f15"/>
                  </a:lnTo>
                  <a:lnTo>
                    <a:pt x="f7" y="f16"/>
                  </a:lnTo>
                  <a:lnTo>
                    <a:pt x="f6" y="f17"/>
                  </a:lnTo>
                  <a:lnTo>
                    <a:pt x="f5" y="f17"/>
                  </a:lnTo>
                  <a:lnTo>
                    <a:pt x="f18" y="f16"/>
                  </a:lnTo>
                  <a:lnTo>
                    <a:pt x="f19" y="f15"/>
                  </a:lnTo>
                  <a:lnTo>
                    <a:pt x="f20" y="f14"/>
                  </a:lnTo>
                  <a:lnTo>
                    <a:pt x="f3" y="f13"/>
                  </a:lnTo>
                  <a:lnTo>
                    <a:pt x="f3" y="f6"/>
                  </a:lnTo>
                  <a:lnTo>
                    <a:pt x="f20" y="f12"/>
                  </a:lnTo>
                  <a:lnTo>
                    <a:pt x="f19" y="f10"/>
                  </a:lnTo>
                  <a:lnTo>
                    <a:pt x="f18" y="f8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C26FE7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sp>
          <p:nvSpPr>
            <p:cNvPr id="29" name="object 30"/>
            <p:cNvSpPr/>
            <p:nvPr/>
          </p:nvSpPr>
          <p:spPr>
            <a:xfrm>
              <a:off x="4103754" y="5770622"/>
              <a:ext cx="2400300" cy="4476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400300"/>
                <a:gd name="f4" fmla="val 447675"/>
                <a:gd name="f5" fmla="val 74549"/>
                <a:gd name="f6" fmla="val 45487"/>
                <a:gd name="f7" fmla="val 5852"/>
                <a:gd name="f8" fmla="val 21796"/>
                <a:gd name="f9" fmla="val 21820"/>
                <a:gd name="f10" fmla="val 5843"/>
                <a:gd name="f11" fmla="val 45514"/>
                <a:gd name="f12" fmla="val 372999"/>
                <a:gd name="f13" fmla="val 402043"/>
                <a:gd name="f14" fmla="val 425759"/>
                <a:gd name="f15" fmla="val 441748"/>
                <a:gd name="f16" fmla="val 447611"/>
                <a:gd name="f17" fmla="val 2325624"/>
                <a:gd name="f18" fmla="val 2354705"/>
                <a:gd name="f19" fmla="val 2378440"/>
                <a:gd name="f20" fmla="val 2394436"/>
                <a:gd name="f21" fmla="*/ f0 1 2400300"/>
                <a:gd name="f22" fmla="*/ f1 1 447675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2400300"/>
                <a:gd name="f29" fmla="*/ f26 1 447675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2400300" h="447675">
                  <a:moveTo>
                    <a:pt x="f5" y="f2"/>
                  </a:moveTo>
                  <a:lnTo>
                    <a:pt x="f6" y="f7"/>
                  </a:lnTo>
                  <a:lnTo>
                    <a:pt x="f8" y="f9"/>
                  </a:lnTo>
                  <a:lnTo>
                    <a:pt x="f10" y="f11"/>
                  </a:lnTo>
                  <a:lnTo>
                    <a:pt x="f2" y="f5"/>
                  </a:lnTo>
                  <a:lnTo>
                    <a:pt x="f2" y="f12"/>
                  </a:lnTo>
                  <a:lnTo>
                    <a:pt x="f10" y="f13"/>
                  </a:lnTo>
                  <a:lnTo>
                    <a:pt x="f8" y="f14"/>
                  </a:lnTo>
                  <a:lnTo>
                    <a:pt x="f6" y="f15"/>
                  </a:lnTo>
                  <a:lnTo>
                    <a:pt x="f5" y="f16"/>
                  </a:lnTo>
                  <a:lnTo>
                    <a:pt x="f17" y="f16"/>
                  </a:lnTo>
                  <a:lnTo>
                    <a:pt x="f18" y="f15"/>
                  </a:lnTo>
                  <a:lnTo>
                    <a:pt x="f19" y="f14"/>
                  </a:lnTo>
                  <a:lnTo>
                    <a:pt x="f20" y="f13"/>
                  </a:lnTo>
                  <a:lnTo>
                    <a:pt x="f3" y="f12"/>
                  </a:lnTo>
                  <a:lnTo>
                    <a:pt x="f3" y="f5"/>
                  </a:lnTo>
                  <a:lnTo>
                    <a:pt x="f20" y="f11"/>
                  </a:lnTo>
                  <a:lnTo>
                    <a:pt x="f19" y="f9"/>
                  </a:lnTo>
                  <a:lnTo>
                    <a:pt x="f18" y="f7"/>
                  </a:lnTo>
                  <a:lnTo>
                    <a:pt x="f17" y="f2"/>
                  </a:lnTo>
                  <a:lnTo>
                    <a:pt x="f5" y="f2"/>
                  </a:lnTo>
                  <a:close/>
                </a:path>
              </a:pathLst>
            </a:custGeom>
            <a:noFill/>
            <a:ln w="12701" cap="flat">
              <a:solidFill>
                <a:srgbClr val="2E528F"/>
              </a:solidFill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</p:grpSp>
      <p:sp>
        <p:nvSpPr>
          <p:cNvPr id="30" name="object 31"/>
          <p:cNvSpPr txBox="1"/>
          <p:nvPr/>
        </p:nvSpPr>
        <p:spPr>
          <a:xfrm>
            <a:off x="4317741" y="5731194"/>
            <a:ext cx="1964688" cy="51435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4443" rIns="0" bIns="0" anchor="t" anchorCtr="0" compatLnSpc="1">
            <a:spAutoFit/>
          </a:bodyPr>
          <a:lstStyle/>
          <a:p>
            <a:pPr marL="665482" marR="5084" lvl="0" indent="-653411" defTabSz="914400" rtl="0" fontAlgn="auto" hangingPunct="1">
              <a:lnSpc>
                <a:spcPct val="105000"/>
              </a:lnSpc>
              <a:spcBef>
                <a:spcPts val="3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55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роялти</a:t>
            </a:r>
            <a:r>
              <a:rPr lang="az-Cyrl-AZ" sz="1550" b="1" i="0" u="none" strike="noStrike" kern="0" cap="none" spc="95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55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+</a:t>
            </a:r>
            <a:r>
              <a:rPr lang="az-Cyrl-AZ" sz="1550" b="1" i="0" u="none" strike="noStrike" kern="0" cap="none" spc="30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550" b="1" i="0" u="none" strike="noStrike" kern="0" cap="none" spc="-10" baseline="0">
                <a:solidFill>
                  <a:srgbClr val="FFFFFF"/>
                </a:solidFill>
                <a:uFillTx/>
                <a:latin typeface="Calibri"/>
                <a:cs typeface="Calibri"/>
              </a:rPr>
              <a:t>паушальный платеж</a:t>
            </a:r>
            <a:endParaRPr lang="az-Cyrl-AZ" sz="155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pic>
        <p:nvPicPr>
          <p:cNvPr id="31" name="object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9825" y="104771"/>
            <a:ext cx="2019296" cy="20192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2" name="object 33"/>
          <p:cNvSpPr txBox="1"/>
          <p:nvPr/>
        </p:nvSpPr>
        <p:spPr>
          <a:xfrm>
            <a:off x="10295887" y="2085398"/>
            <a:ext cx="1499231" cy="30035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Бизнес-модель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pic>
        <p:nvPicPr>
          <p:cNvPr id="33" name="object 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8872" y="3132204"/>
            <a:ext cx="1833500" cy="19431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4" name="object 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2771" y="3103629"/>
            <a:ext cx="1833500" cy="19431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5" name="object 39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109856" lvl="0"/>
            <a:fld id="{96F6EB32-EA64-4636-A948-CE0276FC247E}" type="slidenum">
              <a:t>12</a:t>
            </a:fld>
            <a:endParaRPr lang="en-US" spc="-25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6" cy="6858000"/>
          </a:xfrm>
          <a:custGeom>
            <a:avLst/>
            <a:gdLst>
              <a:gd name="f0" fmla="val w"/>
              <a:gd name="f1" fmla="val h"/>
              <a:gd name="f2" fmla="val 0"/>
              <a:gd name="f3" fmla="val 12192000"/>
              <a:gd name="f4" fmla="val 6858000"/>
              <a:gd name="f5" fmla="*/ f0 1 12192000"/>
              <a:gd name="f6" fmla="*/ f1 1 6858000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12192000"/>
              <a:gd name="f13" fmla="*/ f10 1 6858000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12192000" h="6858000">
                <a:moveTo>
                  <a:pt x="f3" y="f2"/>
                </a:moveTo>
                <a:lnTo>
                  <a:pt x="f2" y="f2"/>
                </a:lnTo>
                <a:lnTo>
                  <a:pt x="f2" y="f4"/>
                </a:lnTo>
                <a:lnTo>
                  <a:pt x="f3" y="f4"/>
                </a:lnTo>
                <a:lnTo>
                  <a:pt x="f3" y="f2"/>
                </a:lnTo>
                <a:close/>
              </a:path>
            </a:pathLst>
          </a:custGeom>
          <a:solidFill>
            <a:srgbClr val="F8F8F8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pic>
        <p:nvPicPr>
          <p:cNvPr id="3" name="objec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278" y="6153153"/>
            <a:ext cx="447671" cy="44767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object 5"/>
          <p:cNvSpPr txBox="1"/>
          <p:nvPr/>
        </p:nvSpPr>
        <p:spPr>
          <a:xfrm>
            <a:off x="1163958" y="3978975"/>
            <a:ext cx="9551036" cy="230886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ts val="2865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0" cap="none" spc="-1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Себестоимость</a:t>
            </a:r>
            <a:r>
              <a:rPr lang="ru-RU" sz="1800" b="0" i="0" u="none" strike="noStrike" kern="0" cap="none" spc="-13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800" b="0" i="0" u="none" strike="noStrike" kern="0" cap="none" spc="-1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батончика</a:t>
            </a:r>
            <a:r>
              <a:rPr lang="ru-RU" sz="1800" b="0" i="0" u="none" strike="noStrike" kern="0" cap="none" spc="-12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800" b="0" i="0" u="none" strike="noStrike" kern="0" cap="none" spc="-3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50</a:t>
            </a:r>
            <a:r>
              <a:rPr lang="ru-RU" sz="1800" b="0" i="0" u="none" strike="noStrike" kern="0" cap="none" spc="-13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800" b="0" i="0" u="none" strike="noStrike" kern="0" cap="none" spc="-11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г</a:t>
            </a:r>
            <a:r>
              <a:rPr lang="ru-RU" sz="1800" b="0" i="0" u="none" strike="noStrike" kern="0" cap="none" spc="-15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по</a:t>
            </a:r>
            <a:r>
              <a:rPr lang="ru-RU" sz="1800" b="0" i="0" u="none" strike="noStrike" kern="0" cap="none" spc="-16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800" b="0" i="0" u="none" strike="noStrike" kern="0" cap="none" spc="-3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переменным</a:t>
            </a:r>
            <a:r>
              <a:rPr lang="ru-RU" sz="1800" b="0" i="0" u="none" strike="noStrike" kern="0" cap="none" spc="-14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800" b="0" i="0" u="none" strike="noStrike" kern="0" cap="none" spc="-1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затратам</a:t>
            </a:r>
            <a:r>
              <a:rPr lang="ru-RU" sz="1800" b="0" i="0" u="none" strike="noStrike" kern="0" cap="none" spc="-10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800" b="0" i="0" u="none" strike="noStrike" kern="0" cap="none" spc="16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–</a:t>
            </a:r>
            <a:r>
              <a:rPr lang="ru-RU" sz="1800" b="0" i="0" u="none" strike="noStrike" kern="0" cap="none" spc="-16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2400" b="0" i="0" u="none" strike="noStrike" kern="0" cap="none" spc="-4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53,9</a:t>
            </a:r>
            <a:r>
              <a:rPr lang="ru-RU" sz="2400" b="0" i="0" u="none" strike="noStrike" kern="0" cap="none" spc="-25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2400" b="0" i="0" u="none" strike="noStrike" kern="0" cap="none" spc="-1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руб</a:t>
            </a:r>
            <a:r>
              <a:rPr lang="ru-RU" sz="1800" b="0" i="0" u="none" strike="noStrike" kern="0" cap="none" spc="-1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.,</a:t>
            </a:r>
            <a:endParaRPr lang="ru-RU" sz="18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  <a:p>
            <a:pPr marL="12701" marR="5084" lvl="0" indent="0" defTabSz="914400" rtl="0" fontAlgn="auto" hangingPunct="1">
              <a:lnSpc>
                <a:spcPts val="2330"/>
              </a:lnSpc>
              <a:spcBef>
                <a:spcPts val="52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0" cap="none" spc="-2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отпускная</a:t>
            </a:r>
            <a:r>
              <a:rPr lang="ru-RU" sz="1800" b="0" i="0" u="none" strike="noStrike" kern="0" cap="none" spc="-15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цена</a:t>
            </a:r>
            <a:r>
              <a:rPr lang="ru-RU" sz="1800" b="0" i="0" u="none" strike="noStrike" kern="0" cap="none" spc="-204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800" b="0" i="0" u="none" strike="noStrike" kern="0" cap="none" spc="-1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производителя</a:t>
            </a:r>
            <a:r>
              <a:rPr lang="ru-RU" sz="1800" b="0" i="0" u="none" strike="noStrike" kern="0" cap="none" spc="-13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800" b="0" i="0" u="none" strike="noStrike" kern="0" cap="none" spc="16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–</a:t>
            </a:r>
            <a:r>
              <a:rPr lang="ru-RU" sz="1800" b="0" i="0" u="none" strike="noStrike" kern="0" cap="none" spc="-15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2400" b="0" i="0" u="none" strike="noStrike" kern="0" cap="none" spc="-3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101,6</a:t>
            </a:r>
            <a:r>
              <a:rPr lang="ru-RU" sz="2400" b="0" i="0" u="none" strike="noStrike" kern="0" cap="none" spc="-25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2400" b="0" i="0" u="none" strike="noStrike" kern="0" cap="none" spc="-3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руб</a:t>
            </a:r>
            <a:r>
              <a:rPr lang="ru-RU" sz="2400" b="0" i="0" u="none" strike="noStrike" kern="0" cap="none" spc="-22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800" b="0" i="0" u="none" strike="noStrike" kern="0" cap="none" spc="-5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(с</a:t>
            </a:r>
            <a:r>
              <a:rPr lang="ru-RU" sz="1800" b="0" i="0" u="none" strike="noStrike" kern="0" cap="none" spc="-11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800" b="0" i="0" u="none" strike="noStrike" kern="0" cap="none" spc="-6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учетом:</a:t>
            </a:r>
            <a:r>
              <a:rPr lang="ru-RU" sz="1800" b="0" i="0" u="none" strike="noStrike" kern="0" cap="none" spc="-13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800" b="0" i="0" u="none" strike="noStrike" kern="0" cap="none" spc="-2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маржинальность</a:t>
            </a:r>
            <a:r>
              <a:rPr lang="ru-RU" sz="1800" b="0" i="0" u="none" strike="noStrike" kern="0" cap="none" spc="-12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800" b="0" i="0" u="none" strike="noStrike" kern="0" cap="none" spc="12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45%</a:t>
            </a:r>
            <a:r>
              <a:rPr lang="ru-RU" sz="1800" b="0" i="0" u="none" strike="noStrike" kern="0" cap="none" spc="-13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800" b="0" i="0" u="none" strike="noStrike" kern="0" cap="none" spc="-34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/</a:t>
            </a:r>
            <a:r>
              <a:rPr lang="ru-RU" sz="1800" b="0" i="0" u="none" strike="noStrike" kern="0" cap="none" spc="-15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800" b="0" i="0" u="none" strike="noStrike" kern="0" cap="none" spc="-1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контрактное 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производство</a:t>
            </a:r>
            <a:r>
              <a:rPr lang="ru-RU" sz="1800" b="0" i="0" u="none" strike="noStrike" kern="0" cap="none" spc="-17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800" b="0" i="0" u="none" strike="noStrike" kern="0" cap="none" spc="-2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30%).</a:t>
            </a:r>
            <a:endParaRPr lang="ru-RU" sz="18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201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0" cap="none" spc="-5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Точка</a:t>
            </a:r>
            <a:r>
              <a:rPr lang="ru-RU" sz="1800" b="0" i="0" u="none" strike="noStrike" kern="0" cap="none" spc="-18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800" b="0" i="0" u="none" strike="noStrike" kern="0" cap="none" spc="-2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безубыточности</a:t>
            </a:r>
            <a:r>
              <a:rPr lang="ru-RU" sz="1800" b="0" i="0" u="none" strike="noStrike" kern="0" cap="none" spc="-9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≈</a:t>
            </a:r>
            <a:r>
              <a:rPr lang="ru-RU" sz="1800" b="0" i="0" u="none" strike="noStrike" kern="0" cap="none" spc="-13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2400" b="0" i="0" u="none" strike="noStrike" kern="0" cap="none" spc="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5200</a:t>
            </a:r>
            <a:r>
              <a:rPr lang="ru-RU" sz="2400" b="0" i="0" u="none" strike="noStrike" kern="0" cap="none" spc="-22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2400" b="0" i="0" u="none" strike="noStrike" kern="0" cap="none" spc="-1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упак/мес.</a:t>
            </a:r>
            <a:endParaRPr lang="ru-RU" sz="24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Срок</a:t>
            </a:r>
            <a:r>
              <a:rPr lang="ru-RU" sz="1800" b="0" i="0" u="none" strike="noStrike" kern="0" cap="none" spc="-10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800" b="0" i="0" u="none" strike="noStrike" kern="0" cap="none" spc="-2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окупаемости</a:t>
            </a:r>
            <a:r>
              <a:rPr lang="ru-RU" sz="1800" b="0" i="0" u="none" strike="noStrike" kern="0" cap="none" spc="-19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≈</a:t>
            </a:r>
            <a:r>
              <a:rPr lang="ru-RU" sz="1800" b="0" i="0" u="none" strike="noStrike" kern="0" cap="none" spc="-6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2400" b="0" i="0" u="none" strike="noStrike" kern="0" cap="none" spc="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1</a:t>
            </a:r>
            <a:r>
              <a:rPr lang="ru-RU" sz="2400" b="0" i="0" u="none" strike="noStrike" kern="0" cap="none" spc="-14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2400" b="0" i="0" u="none" strike="noStrike" kern="0" cap="none" spc="-2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год</a:t>
            </a:r>
            <a:endParaRPr lang="ru-RU" sz="24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5" name="object 6"/>
          <p:cNvSpPr txBox="1"/>
          <p:nvPr/>
        </p:nvSpPr>
        <p:spPr>
          <a:xfrm>
            <a:off x="0" y="-9838"/>
            <a:ext cx="1174117" cy="2660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defTabSz="914400" rtl="0" fontAlgn="auto" hangingPunct="1">
              <a:lnSpc>
                <a:spcPts val="20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Разработка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pic>
        <p:nvPicPr>
          <p:cNvPr id="6" name="object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629275" cy="9144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object 8"/>
          <p:cNvSpPr txBox="1">
            <a:spLocks noGrp="1"/>
          </p:cNvSpPr>
          <p:nvPr>
            <p:ph type="title"/>
          </p:nvPr>
        </p:nvSpPr>
        <p:spPr>
          <a:xfrm>
            <a:off x="486405" y="194566"/>
            <a:ext cx="4500877" cy="44958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16514" rIns="0" bIns="0" anchor="t" anchorCtr="0" compatLnSpc="1">
            <a:spAutoFit/>
          </a:bodyPr>
          <a:lstStyle/>
          <a:p>
            <a:pPr marL="12701" lvl="0">
              <a:spcBef>
                <a:spcPts val="130"/>
              </a:spcBef>
            </a:pPr>
            <a:r>
              <a:rPr lang="az-Cyrl-AZ" spc="85"/>
              <a:t>ФИНАНСОВАЯ</a:t>
            </a:r>
            <a:r>
              <a:rPr lang="az-Cyrl-AZ" spc="215"/>
              <a:t> </a:t>
            </a:r>
            <a:r>
              <a:rPr lang="az-Cyrl-AZ" spc="65"/>
              <a:t>МОДЕЛЬ</a:t>
            </a:r>
          </a:p>
        </p:txBody>
      </p:sp>
      <p:graphicFrame>
        <p:nvGraphicFramePr>
          <p:cNvPr id="8" name="object 9"/>
          <p:cNvGraphicFramePr>
            <a:graphicFrameLocks noGrp="1"/>
          </p:cNvGraphicFramePr>
          <p:nvPr/>
        </p:nvGraphicFramePr>
        <p:xfrm>
          <a:off x="1177920" y="1081149"/>
          <a:ext cx="9636129" cy="2640348"/>
        </p:xfrm>
        <a:graphic>
          <a:graphicData uri="http://schemas.openxmlformats.org/drawingml/2006/table">
            <a:tbl>
              <a:tblPr firstRow="1" bandRow="1">
                <a:effectLst/>
                <a:tableStyleId>{2D5ABB26-0587-4C30-8999-92F81FD0307C}</a:tableStyleId>
              </a:tblPr>
              <a:tblGrid>
                <a:gridCol w="559439">
                  <a:extLst>
                    <a:ext uri="{9D8B030D-6E8A-4147-A177-3AD203B41FA5}">
                      <a16:colId xmlns:a16="http://schemas.microsoft.com/office/drawing/2014/main" val="495447855"/>
                    </a:ext>
                  </a:extLst>
                </a:gridCol>
                <a:gridCol w="6245864">
                  <a:extLst>
                    <a:ext uri="{9D8B030D-6E8A-4147-A177-3AD203B41FA5}">
                      <a16:colId xmlns:a16="http://schemas.microsoft.com/office/drawing/2014/main" val="805003365"/>
                    </a:ext>
                  </a:extLst>
                </a:gridCol>
                <a:gridCol w="2830826">
                  <a:extLst>
                    <a:ext uri="{9D8B030D-6E8A-4147-A177-3AD203B41FA5}">
                      <a16:colId xmlns:a16="http://schemas.microsoft.com/office/drawing/2014/main" val="3544707357"/>
                    </a:ext>
                  </a:extLst>
                </a:gridCol>
              </a:tblGrid>
              <a:tr h="368302">
                <a:tc>
                  <a:txBody>
                    <a:bodyPr/>
                    <a:lstStyle/>
                    <a:p>
                      <a:pPr marL="92070" lvl="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lang="en-US" sz="1800" spc="280">
                          <a:latin typeface="Trebuchet MS"/>
                          <a:cs typeface="Trebuchet MS"/>
                        </a:rPr>
                        <a:t>№</a:t>
                      </a:r>
                      <a:endParaRPr lang="en-US" sz="1800">
                        <a:latin typeface="Trebuchet MS"/>
                        <a:cs typeface="Trebuchet MS"/>
                      </a:endParaRPr>
                    </a:p>
                  </a:txBody>
                  <a:tcPr marL="0" marR="0" marT="27944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87" lvl="0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lang="az-Cyrl-AZ" sz="1800" b="1" spc="-25">
                          <a:latin typeface="Trebuchet MS"/>
                          <a:cs typeface="Trebuchet MS"/>
                        </a:rPr>
                        <a:t>Затраты</a:t>
                      </a:r>
                      <a:r>
                        <a:rPr lang="az-Cyrl-AZ" sz="1800" b="1" spc="-14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az-Cyrl-AZ" sz="1800" b="1">
                          <a:latin typeface="Trebuchet MS"/>
                          <a:cs typeface="Trebuchet MS"/>
                        </a:rPr>
                        <a:t>на</a:t>
                      </a:r>
                      <a:r>
                        <a:rPr lang="az-Cyrl-AZ" sz="1800" b="1" spc="-13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az-Cyrl-AZ" sz="1800" b="1" spc="-25">
                          <a:latin typeface="Trebuchet MS"/>
                          <a:cs typeface="Trebuchet MS"/>
                        </a:rPr>
                        <a:t>разработку</a:t>
                      </a:r>
                      <a:r>
                        <a:rPr lang="az-Cyrl-AZ" sz="1800" b="1" spc="-9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az-Cyrl-AZ" sz="1800" b="1" spc="-10">
                          <a:latin typeface="Trebuchet MS"/>
                          <a:cs typeface="Trebuchet MS"/>
                        </a:rPr>
                        <a:t>технологии:</a:t>
                      </a:r>
                      <a:endParaRPr lang="az-Cyrl-AZ" sz="1800">
                        <a:latin typeface="Trebuchet MS"/>
                        <a:cs typeface="Trebuchet MS"/>
                      </a:endParaRPr>
                    </a:p>
                  </a:txBody>
                  <a:tcPr marL="0" marR="0" marT="27944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4602" lvl="0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lang="az-Cyrl-AZ" sz="1800" b="1" spc="-60">
                          <a:latin typeface="Trebuchet MS"/>
                          <a:cs typeface="Trebuchet MS"/>
                        </a:rPr>
                        <a:t>тыс.</a:t>
                      </a:r>
                      <a:r>
                        <a:rPr lang="az-Cyrl-AZ" sz="1800" b="1" spc="-16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az-Cyrl-AZ" sz="1800" b="1" spc="-20">
                          <a:latin typeface="Trebuchet MS"/>
                          <a:cs typeface="Trebuchet MS"/>
                        </a:rPr>
                        <a:t>руб.</a:t>
                      </a:r>
                      <a:endParaRPr lang="az-Cyrl-AZ" sz="1800">
                        <a:latin typeface="Trebuchet MS"/>
                        <a:cs typeface="Trebuchet MS"/>
                      </a:endParaRPr>
                    </a:p>
                  </a:txBody>
                  <a:tcPr marL="0" marR="0" marT="27944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0081501"/>
                  </a:ext>
                </a:extLst>
              </a:tr>
              <a:tr h="368302">
                <a:tc>
                  <a:txBody>
                    <a:bodyPr/>
                    <a:lstStyle/>
                    <a:p>
                      <a:pPr marL="92070" lvl="0">
                        <a:lnSpc>
                          <a:spcPct val="100000"/>
                        </a:lnSpc>
                        <a:spcBef>
                          <a:spcPts val="230"/>
                        </a:spcBef>
                      </a:pPr>
                      <a:r>
                        <a:rPr lang="en-US" sz="1800" spc="-50">
                          <a:latin typeface="Trebuchet MS"/>
                          <a:cs typeface="Trebuchet MS"/>
                        </a:rPr>
                        <a:t>1</a:t>
                      </a:r>
                      <a:endParaRPr lang="en-US" sz="1800">
                        <a:latin typeface="Trebuchet MS"/>
                        <a:cs typeface="Trebuchet MS"/>
                      </a:endParaRPr>
                    </a:p>
                  </a:txBody>
                  <a:tcPr marL="0" marR="0" marT="29205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711" lvl="0">
                        <a:lnSpc>
                          <a:spcPct val="100000"/>
                        </a:lnSpc>
                        <a:spcBef>
                          <a:spcPts val="230"/>
                        </a:spcBef>
                      </a:pPr>
                      <a:r>
                        <a:rPr lang="az-Cyrl-AZ" sz="1800" spc="-10">
                          <a:latin typeface="Trebuchet MS"/>
                          <a:cs typeface="Trebuchet MS"/>
                        </a:rPr>
                        <a:t>Оборудование</a:t>
                      </a:r>
                      <a:endParaRPr lang="az-Cyrl-AZ" sz="1800">
                        <a:latin typeface="Trebuchet MS"/>
                        <a:cs typeface="Trebuchet MS"/>
                      </a:endParaRPr>
                    </a:p>
                  </a:txBody>
                  <a:tcPr marL="0" marR="0" marT="29205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9" lvl="0" algn="ctr">
                        <a:lnSpc>
                          <a:spcPct val="100000"/>
                        </a:lnSpc>
                        <a:spcBef>
                          <a:spcPts val="230"/>
                        </a:spcBef>
                      </a:pPr>
                      <a:r>
                        <a:rPr lang="en-US" sz="1800" spc="-20">
                          <a:latin typeface="Calibri"/>
                          <a:cs typeface="Calibri"/>
                        </a:rPr>
                        <a:t>38,3</a:t>
                      </a:r>
                      <a:endParaRPr lang="en-US" sz="1800">
                        <a:latin typeface="Calibri"/>
                        <a:cs typeface="Calibri"/>
                      </a:endParaRPr>
                    </a:p>
                  </a:txBody>
                  <a:tcPr marL="0" marR="0" marT="29205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5797772"/>
                  </a:ext>
                </a:extLst>
              </a:tr>
              <a:tr h="368302">
                <a:tc>
                  <a:txBody>
                    <a:bodyPr/>
                    <a:lstStyle/>
                    <a:p>
                      <a:pPr marL="92070" lvl="0">
                        <a:lnSpc>
                          <a:spcPct val="100000"/>
                        </a:lnSpc>
                        <a:spcBef>
                          <a:spcPts val="230"/>
                        </a:spcBef>
                      </a:pPr>
                      <a:r>
                        <a:rPr lang="en-US" sz="1800" spc="-50">
                          <a:latin typeface="Trebuchet MS"/>
                          <a:cs typeface="Trebuchet MS"/>
                        </a:rPr>
                        <a:t>2</a:t>
                      </a:r>
                      <a:endParaRPr lang="en-US" sz="1800">
                        <a:latin typeface="Trebuchet MS"/>
                        <a:cs typeface="Trebuchet MS"/>
                      </a:endParaRPr>
                    </a:p>
                  </a:txBody>
                  <a:tcPr marL="0" marR="0" marT="29205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711" lvl="0">
                        <a:lnSpc>
                          <a:spcPct val="100000"/>
                        </a:lnSpc>
                        <a:spcBef>
                          <a:spcPts val="230"/>
                        </a:spcBef>
                      </a:pPr>
                      <a:r>
                        <a:rPr lang="az-Cyrl-AZ" sz="1800">
                          <a:latin typeface="Trebuchet MS"/>
                          <a:cs typeface="Trebuchet MS"/>
                        </a:rPr>
                        <a:t>Сырье</a:t>
                      </a:r>
                      <a:r>
                        <a:rPr lang="az-Cyrl-AZ" sz="1800" spc="-114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az-Cyrl-AZ" sz="1800">
                          <a:latin typeface="Trebuchet MS"/>
                          <a:cs typeface="Trebuchet MS"/>
                        </a:rPr>
                        <a:t>и</a:t>
                      </a:r>
                      <a:r>
                        <a:rPr lang="az-Cyrl-AZ" sz="1800" spc="-21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az-Cyrl-AZ" sz="1800" spc="-10">
                          <a:latin typeface="Trebuchet MS"/>
                          <a:cs typeface="Trebuchet MS"/>
                        </a:rPr>
                        <a:t>материалы</a:t>
                      </a:r>
                      <a:endParaRPr lang="az-Cyrl-AZ" sz="1800">
                        <a:latin typeface="Trebuchet MS"/>
                        <a:cs typeface="Trebuchet MS"/>
                      </a:endParaRPr>
                    </a:p>
                  </a:txBody>
                  <a:tcPr marL="0" marR="0" marT="29205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9" lvl="0" algn="ctr">
                        <a:lnSpc>
                          <a:spcPct val="100000"/>
                        </a:lnSpc>
                        <a:spcBef>
                          <a:spcPts val="230"/>
                        </a:spcBef>
                      </a:pPr>
                      <a:r>
                        <a:rPr lang="en-US" sz="1800" spc="-20">
                          <a:latin typeface="Calibri"/>
                          <a:cs typeface="Calibri"/>
                        </a:rPr>
                        <a:t>78,5</a:t>
                      </a:r>
                      <a:endParaRPr lang="en-US" sz="1800">
                        <a:latin typeface="Calibri"/>
                        <a:cs typeface="Calibri"/>
                      </a:endParaRPr>
                    </a:p>
                  </a:txBody>
                  <a:tcPr marL="0" marR="0" marT="29205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5872954"/>
                  </a:ext>
                </a:extLst>
              </a:tr>
              <a:tr h="368302">
                <a:tc>
                  <a:txBody>
                    <a:bodyPr/>
                    <a:lstStyle/>
                    <a:p>
                      <a:pPr marL="92070" lvl="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lang="en-US" sz="1800" spc="-50">
                          <a:latin typeface="Trebuchet MS"/>
                          <a:cs typeface="Trebuchet MS"/>
                        </a:rPr>
                        <a:t>3</a:t>
                      </a:r>
                      <a:endParaRPr lang="en-US" sz="1800">
                        <a:latin typeface="Trebuchet MS"/>
                        <a:cs typeface="Trebuchet MS"/>
                      </a:endParaRPr>
                    </a:p>
                  </a:txBody>
                  <a:tcPr marL="0" marR="0" marT="29846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711" lvl="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lang="az-Cyrl-AZ" sz="1800" spc="-10">
                          <a:latin typeface="Trebuchet MS"/>
                          <a:cs typeface="Trebuchet MS"/>
                        </a:rPr>
                        <a:t>Оплата</a:t>
                      </a:r>
                      <a:r>
                        <a:rPr lang="az-Cyrl-AZ" sz="1800" spc="-12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az-Cyrl-AZ" sz="1800" spc="-20">
                          <a:latin typeface="Trebuchet MS"/>
                          <a:cs typeface="Trebuchet MS"/>
                        </a:rPr>
                        <a:t>труда</a:t>
                      </a:r>
                      <a:endParaRPr lang="az-Cyrl-AZ" sz="1800">
                        <a:latin typeface="Trebuchet MS"/>
                        <a:cs typeface="Trebuchet MS"/>
                      </a:endParaRPr>
                    </a:p>
                  </a:txBody>
                  <a:tcPr marL="0" marR="0" marT="29846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416" lvl="0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lang="en-US" sz="1800" spc="-10">
                          <a:latin typeface="Calibri"/>
                          <a:cs typeface="Calibri"/>
                        </a:rPr>
                        <a:t>673,4</a:t>
                      </a:r>
                      <a:endParaRPr lang="en-US" sz="1800">
                        <a:latin typeface="Calibri"/>
                        <a:cs typeface="Calibri"/>
                      </a:endParaRPr>
                    </a:p>
                  </a:txBody>
                  <a:tcPr marL="0" marR="0" marT="29846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1087462"/>
                  </a:ext>
                </a:extLst>
              </a:tr>
              <a:tr h="387989">
                <a:tc>
                  <a:txBody>
                    <a:bodyPr/>
                    <a:lstStyle/>
                    <a:p>
                      <a:pPr marL="92070" lvl="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lang="en-US" sz="1800" spc="-50">
                          <a:latin typeface="Trebuchet MS"/>
                          <a:cs typeface="Trebuchet MS"/>
                        </a:rPr>
                        <a:t>4</a:t>
                      </a:r>
                      <a:endParaRPr lang="en-US" sz="1800">
                        <a:latin typeface="Trebuchet MS"/>
                        <a:cs typeface="Trebuchet MS"/>
                      </a:endParaRPr>
                    </a:p>
                  </a:txBody>
                  <a:tcPr marL="0" marR="0" marT="30476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711" lvl="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lang="az-Cyrl-AZ" sz="1800" spc="-10">
                          <a:latin typeface="Trebuchet MS"/>
                          <a:cs typeface="Trebuchet MS"/>
                        </a:rPr>
                        <a:t>Получение</a:t>
                      </a:r>
                      <a:r>
                        <a:rPr lang="az-Cyrl-AZ" sz="1800" spc="-19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az-Cyrl-AZ" sz="1800" spc="-30">
                          <a:latin typeface="Trebuchet MS"/>
                          <a:cs typeface="Trebuchet MS"/>
                        </a:rPr>
                        <a:t>патента</a:t>
                      </a:r>
                      <a:r>
                        <a:rPr lang="az-Cyrl-AZ" sz="1800" spc="-12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az-Cyrl-AZ" sz="1800">
                          <a:latin typeface="Trebuchet MS"/>
                          <a:cs typeface="Trebuchet MS"/>
                        </a:rPr>
                        <a:t>и</a:t>
                      </a:r>
                      <a:r>
                        <a:rPr lang="az-Cyrl-AZ" sz="1800" spc="-21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az-Cyrl-AZ" sz="1800" spc="-10">
                          <a:latin typeface="Trebuchet MS"/>
                          <a:cs typeface="Trebuchet MS"/>
                        </a:rPr>
                        <a:t>документации</a:t>
                      </a:r>
                      <a:endParaRPr lang="az-Cyrl-AZ" sz="1800">
                        <a:latin typeface="Trebuchet MS"/>
                        <a:cs typeface="Trebuchet MS"/>
                      </a:endParaRPr>
                    </a:p>
                  </a:txBody>
                  <a:tcPr marL="0" marR="0" marT="30476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416" lvl="0"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lang="en-US" sz="1800" spc="-10">
                          <a:latin typeface="Calibri"/>
                          <a:cs typeface="Calibri"/>
                        </a:rPr>
                        <a:t>330,0</a:t>
                      </a:r>
                      <a:endParaRPr lang="en-US" sz="1800">
                        <a:latin typeface="Calibri"/>
                        <a:cs typeface="Calibri"/>
                      </a:endParaRPr>
                    </a:p>
                  </a:txBody>
                  <a:tcPr marL="0" marR="0" marT="59051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985405"/>
                  </a:ext>
                </a:extLst>
              </a:tr>
              <a:tr h="387989">
                <a:tc>
                  <a:txBody>
                    <a:bodyPr/>
                    <a:lstStyle/>
                    <a:p>
                      <a:pPr marL="92070" lvl="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lang="en-US" sz="1800" spc="-50">
                          <a:latin typeface="Trebuchet MS"/>
                          <a:cs typeface="Trebuchet MS"/>
                        </a:rPr>
                        <a:t>5</a:t>
                      </a:r>
                      <a:endParaRPr lang="en-US" sz="1800">
                        <a:latin typeface="Trebuchet MS"/>
                        <a:cs typeface="Trebuchet MS"/>
                      </a:endParaRPr>
                    </a:p>
                  </a:txBody>
                  <a:tcPr marL="0" marR="0" marT="31117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711" lvl="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lang="az-Cyrl-AZ" sz="1800" spc="-25">
                          <a:latin typeface="Trebuchet MS"/>
                          <a:cs typeface="Trebuchet MS"/>
                        </a:rPr>
                        <a:t>Доказательство</a:t>
                      </a:r>
                      <a:r>
                        <a:rPr lang="az-Cyrl-AZ" sz="1800" spc="-7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az-Cyrl-AZ" sz="1800" spc="-10">
                          <a:latin typeface="Trebuchet MS"/>
                          <a:cs typeface="Trebuchet MS"/>
                        </a:rPr>
                        <a:t>патентоспособности</a:t>
                      </a:r>
                      <a:endParaRPr lang="az-Cyrl-AZ" sz="1800">
                        <a:latin typeface="Trebuchet MS"/>
                        <a:cs typeface="Trebuchet MS"/>
                      </a:endParaRPr>
                    </a:p>
                  </a:txBody>
                  <a:tcPr marL="0" marR="0" marT="31117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060" lvl="0"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lang="en-US" sz="1800">
                          <a:latin typeface="Calibri"/>
                          <a:cs typeface="Calibri"/>
                        </a:rPr>
                        <a:t>2</a:t>
                      </a:r>
                      <a:r>
                        <a:rPr lang="en-US" sz="1800" spc="25"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1800" spc="-10">
                          <a:latin typeface="Calibri"/>
                          <a:cs typeface="Calibri"/>
                        </a:rPr>
                        <a:t>000,0</a:t>
                      </a:r>
                      <a:endParaRPr lang="en-US" sz="1800">
                        <a:latin typeface="Calibri"/>
                        <a:cs typeface="Calibri"/>
                      </a:endParaRPr>
                    </a:p>
                  </a:txBody>
                  <a:tcPr marL="0" marR="0" marT="59692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7937611"/>
                  </a:ext>
                </a:extLst>
              </a:tr>
              <a:tr h="391162"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endParaRPr lang="en-US"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664" lvl="0" algn="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az-Cyrl-AZ" sz="1800" b="1" spc="-10">
                          <a:latin typeface="Trebuchet MS"/>
                          <a:cs typeface="Trebuchet MS"/>
                        </a:rPr>
                        <a:t>ИТОГО:</a:t>
                      </a:r>
                      <a:endParaRPr lang="az-Cyrl-AZ" sz="1800">
                        <a:latin typeface="Trebuchet MS"/>
                        <a:cs typeface="Trebuchet MS"/>
                      </a:endParaRPr>
                    </a:p>
                  </a:txBody>
                  <a:tcPr marL="0" marR="0" marT="31747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9" lvl="0"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lang="en-US" sz="1800" b="1" spc="-100">
                          <a:latin typeface="Trebuchet MS"/>
                          <a:cs typeface="Trebuchet MS"/>
                        </a:rPr>
                        <a:t>3</a:t>
                      </a:r>
                      <a:r>
                        <a:rPr lang="en-US" sz="1800" b="1" spc="-15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en-US" sz="1800" b="1" spc="-10">
                          <a:latin typeface="Trebuchet MS"/>
                          <a:cs typeface="Trebuchet MS"/>
                        </a:rPr>
                        <a:t>120,2</a:t>
                      </a:r>
                      <a:endParaRPr lang="en-US" sz="1800">
                        <a:latin typeface="Trebuchet MS"/>
                        <a:cs typeface="Trebuchet MS"/>
                      </a:endParaRPr>
                    </a:p>
                  </a:txBody>
                  <a:tcPr marL="0" marR="0" marT="59692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168628"/>
                  </a:ext>
                </a:extLst>
              </a:tr>
            </a:tbl>
          </a:graphicData>
        </a:graphic>
      </p:graphicFrame>
      <p:pic>
        <p:nvPicPr>
          <p:cNvPr id="9" name="object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3425" y="4724403"/>
            <a:ext cx="1333496" cy="6667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object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9921" y="4333871"/>
            <a:ext cx="1552578" cy="8572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1" name="object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5703" y="5638803"/>
            <a:ext cx="2057400" cy="10477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2" name="object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3250" y="6267453"/>
            <a:ext cx="1114425" cy="57150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13" name="object 14"/>
          <p:cNvGrpSpPr/>
          <p:nvPr/>
        </p:nvGrpSpPr>
        <p:grpSpPr>
          <a:xfrm>
            <a:off x="10358496" y="4986332"/>
            <a:ext cx="1704971" cy="1695453"/>
            <a:chOff x="10358496" y="4986332"/>
            <a:chExt cx="1704971" cy="1695453"/>
          </a:xfrm>
        </p:grpSpPr>
        <p:pic>
          <p:nvPicPr>
            <p:cNvPr id="14" name="object 1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372725" y="5000625"/>
              <a:ext cx="1676396" cy="1666878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15" name="object 16"/>
            <p:cNvSpPr/>
            <p:nvPr/>
          </p:nvSpPr>
          <p:spPr>
            <a:xfrm>
              <a:off x="10358496" y="4986332"/>
              <a:ext cx="1704971" cy="169545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04975"/>
                <a:gd name="f4" fmla="val 1695450"/>
                <a:gd name="f5" fmla="*/ f0 1 1704975"/>
                <a:gd name="f6" fmla="*/ f1 1 1695450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1704975"/>
                <a:gd name="f13" fmla="*/ f10 1 1695450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704975" h="1695450">
                  <a:moveTo>
                    <a:pt x="f2" y="f4"/>
                  </a:moveTo>
                  <a:lnTo>
                    <a:pt x="f3" y="f4"/>
                  </a:lnTo>
                  <a:lnTo>
                    <a:pt x="f3" y="f2"/>
                  </a:lnTo>
                  <a:lnTo>
                    <a:pt x="f2" y="f2"/>
                  </a:lnTo>
                  <a:lnTo>
                    <a:pt x="f2" y="f4"/>
                  </a:lnTo>
                  <a:close/>
                </a:path>
              </a:pathLst>
            </a:custGeom>
            <a:noFill/>
            <a:ln w="28575" cap="flat">
              <a:solidFill>
                <a:srgbClr val="6F2F9F"/>
              </a:solidFill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</p:grpSp>
      <p:sp>
        <p:nvSpPr>
          <p:cNvPr id="16" name="object 17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109856" lvl="0"/>
            <a:fld id="{40C4CDAA-7BBF-4325-87C0-0E9C89869A10}" type="slidenum">
              <a:t>13</a:t>
            </a:fld>
            <a:endParaRPr lang="en-US" spc="-25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764" y="2500371"/>
            <a:ext cx="12187552" cy="3109846"/>
            <a:chOff x="4764" y="2500371"/>
            <a:chExt cx="12187552" cy="3109846"/>
          </a:xfrm>
        </p:grpSpPr>
        <p:pic>
          <p:nvPicPr>
            <p:cNvPr id="3" name="object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15" y="2505071"/>
              <a:ext cx="12179990" cy="1781178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4" name="object 4"/>
            <p:cNvSpPr/>
            <p:nvPr/>
          </p:nvSpPr>
          <p:spPr>
            <a:xfrm>
              <a:off x="4764" y="2500371"/>
              <a:ext cx="12187552" cy="17906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187555"/>
                <a:gd name="f4" fmla="val 1790700"/>
                <a:gd name="f5" fmla="val 12187237"/>
                <a:gd name="f6" fmla="*/ f0 1 12187555"/>
                <a:gd name="f7" fmla="*/ f1 1 1790700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12187555"/>
                <a:gd name="f14" fmla="*/ f11 1 1790700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12187555" h="1790700">
                  <a:moveTo>
                    <a:pt x="f2" y="f4"/>
                  </a:moveTo>
                  <a:lnTo>
                    <a:pt x="f5" y="f4"/>
                  </a:lnTo>
                </a:path>
                <a:path w="12187555" h="1790700">
                  <a:moveTo>
                    <a:pt x="f5" y="f2"/>
                  </a:moveTo>
                  <a:lnTo>
                    <a:pt x="f2" y="f2"/>
                  </a:lnTo>
                </a:path>
              </a:pathLst>
            </a:custGeom>
            <a:noFill/>
            <a:ln w="9528" cap="flat">
              <a:solidFill>
                <a:srgbClr val="F1E0F7"/>
              </a:solidFill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4857749" y="4333871"/>
              <a:ext cx="3962396" cy="12763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962400"/>
                <a:gd name="f4" fmla="val 1276350"/>
                <a:gd name="f5" fmla="val 3749929"/>
                <a:gd name="f6" fmla="val 212471"/>
                <a:gd name="f7" fmla="val 163752"/>
                <a:gd name="f8" fmla="val 5618"/>
                <a:gd name="f9" fmla="val 119030"/>
                <a:gd name="f10" fmla="val 21623"/>
                <a:gd name="f11" fmla="val 79579"/>
                <a:gd name="f12" fmla="val 46736"/>
                <a:gd name="f13" fmla="val 46676"/>
                <a:gd name="f14" fmla="val 79680"/>
                <a:gd name="f15" fmla="val 21595"/>
                <a:gd name="f16" fmla="val 119178"/>
                <a:gd name="f17" fmla="val 5611"/>
                <a:gd name="f18" fmla="val 163952"/>
                <a:gd name="f19" fmla="val 212725"/>
                <a:gd name="f20" fmla="val 1063625"/>
                <a:gd name="f21" fmla="val 1112397"/>
                <a:gd name="f22" fmla="val 1157171"/>
                <a:gd name="f23" fmla="val 1196669"/>
                <a:gd name="f24" fmla="val 1229613"/>
                <a:gd name="f25" fmla="val 1254726"/>
                <a:gd name="f26" fmla="val 1270731"/>
                <a:gd name="f27" fmla="val 3798647"/>
                <a:gd name="f28" fmla="val 3843369"/>
                <a:gd name="f29" fmla="val 3882820"/>
                <a:gd name="f30" fmla="val 3915723"/>
                <a:gd name="f31" fmla="val 3940804"/>
                <a:gd name="f32" fmla="val 3956788"/>
                <a:gd name="f33" fmla="*/ f0 1 3962400"/>
                <a:gd name="f34" fmla="*/ f1 1 1276350"/>
                <a:gd name="f35" fmla="val f2"/>
                <a:gd name="f36" fmla="val f3"/>
                <a:gd name="f37" fmla="val f4"/>
                <a:gd name="f38" fmla="+- f37 0 f35"/>
                <a:gd name="f39" fmla="+- f36 0 f35"/>
                <a:gd name="f40" fmla="*/ f39 1 3962400"/>
                <a:gd name="f41" fmla="*/ f38 1 1276350"/>
                <a:gd name="f42" fmla="*/ f35 1 f40"/>
                <a:gd name="f43" fmla="*/ f36 1 f40"/>
                <a:gd name="f44" fmla="*/ f35 1 f41"/>
                <a:gd name="f45" fmla="*/ f37 1 f41"/>
                <a:gd name="f46" fmla="*/ f42 f33 1"/>
                <a:gd name="f47" fmla="*/ f43 f33 1"/>
                <a:gd name="f48" fmla="*/ f45 f34 1"/>
                <a:gd name="f49" fmla="*/ f44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3962400" h="1276350">
                  <a:moveTo>
                    <a:pt x="f5" y="f2"/>
                  </a:moveTo>
                  <a:lnTo>
                    <a:pt x="f6" y="f2"/>
                  </a:lnTo>
                  <a:lnTo>
                    <a:pt x="f7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2" y="f19"/>
                  </a:lnTo>
                  <a:lnTo>
                    <a:pt x="f2" y="f20"/>
                  </a:lnTo>
                  <a:lnTo>
                    <a:pt x="f17" y="f21"/>
                  </a:lnTo>
                  <a:lnTo>
                    <a:pt x="f15" y="f22"/>
                  </a:lnTo>
                  <a:lnTo>
                    <a:pt x="f13" y="f23"/>
                  </a:lnTo>
                  <a:lnTo>
                    <a:pt x="f11" y="f24"/>
                  </a:lnTo>
                  <a:lnTo>
                    <a:pt x="f9" y="f25"/>
                  </a:lnTo>
                  <a:lnTo>
                    <a:pt x="f7" y="f26"/>
                  </a:lnTo>
                  <a:lnTo>
                    <a:pt x="f6" y="f4"/>
                  </a:lnTo>
                  <a:lnTo>
                    <a:pt x="f5" y="f4"/>
                  </a:lnTo>
                  <a:lnTo>
                    <a:pt x="f27" y="f26"/>
                  </a:lnTo>
                  <a:lnTo>
                    <a:pt x="f28" y="f25"/>
                  </a:lnTo>
                  <a:lnTo>
                    <a:pt x="f29" y="f24"/>
                  </a:lnTo>
                  <a:lnTo>
                    <a:pt x="f30" y="f23"/>
                  </a:lnTo>
                  <a:lnTo>
                    <a:pt x="f31" y="f22"/>
                  </a:lnTo>
                  <a:lnTo>
                    <a:pt x="f32" y="f21"/>
                  </a:lnTo>
                  <a:lnTo>
                    <a:pt x="f3" y="f20"/>
                  </a:lnTo>
                  <a:lnTo>
                    <a:pt x="f3" y="f19"/>
                  </a:lnTo>
                  <a:lnTo>
                    <a:pt x="f32" y="f18"/>
                  </a:lnTo>
                  <a:lnTo>
                    <a:pt x="f31" y="f16"/>
                  </a:lnTo>
                  <a:lnTo>
                    <a:pt x="f30" y="f14"/>
                  </a:lnTo>
                  <a:lnTo>
                    <a:pt x="f29" y="f12"/>
                  </a:lnTo>
                  <a:lnTo>
                    <a:pt x="f28" y="f10"/>
                  </a:lnTo>
                  <a:lnTo>
                    <a:pt x="f27" y="f8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</p:grpSp>
      <p:sp>
        <p:nvSpPr>
          <p:cNvPr id="6" name="object 6"/>
          <p:cNvSpPr/>
          <p:nvPr/>
        </p:nvSpPr>
        <p:spPr>
          <a:xfrm>
            <a:off x="8162921" y="1143000"/>
            <a:ext cx="3752853" cy="1219196"/>
          </a:xfrm>
          <a:custGeom>
            <a:avLst/>
            <a:gdLst>
              <a:gd name="f0" fmla="val w"/>
              <a:gd name="f1" fmla="val h"/>
              <a:gd name="f2" fmla="val 0"/>
              <a:gd name="f3" fmla="val 3752850"/>
              <a:gd name="f4" fmla="val 1219200"/>
              <a:gd name="f5" fmla="val 3549015"/>
              <a:gd name="f6" fmla="val 203834"/>
              <a:gd name="f7" fmla="val 157074"/>
              <a:gd name="f8" fmla="val 5364"/>
              <a:gd name="f9" fmla="val 114161"/>
              <a:gd name="f10" fmla="val 20645"/>
              <a:gd name="f11" fmla="val 76315"/>
              <a:gd name="f12" fmla="val 44626"/>
              <a:gd name="f13" fmla="val 44756"/>
              <a:gd name="f14" fmla="val 76090"/>
              <a:gd name="f15" fmla="val 20705"/>
              <a:gd name="f16" fmla="val 113818"/>
              <a:gd name="f17" fmla="val 5379"/>
              <a:gd name="f18" fmla="val 156594"/>
              <a:gd name="f19" fmla="val 203200"/>
              <a:gd name="f20" fmla="val 1016000"/>
              <a:gd name="f21" fmla="val 1062605"/>
              <a:gd name="f22" fmla="val 1105381"/>
              <a:gd name="f23" fmla="val 1143109"/>
              <a:gd name="f24" fmla="val 1174573"/>
              <a:gd name="f25" fmla="val 1198554"/>
              <a:gd name="f26" fmla="val 1213835"/>
              <a:gd name="f27" fmla="val 3595775"/>
              <a:gd name="f28" fmla="val 3638688"/>
              <a:gd name="f29" fmla="val 3676534"/>
              <a:gd name="f30" fmla="val 3708093"/>
              <a:gd name="f31" fmla="val 3732144"/>
              <a:gd name="f32" fmla="val 3747470"/>
              <a:gd name="f33" fmla="*/ f0 1 3752850"/>
              <a:gd name="f34" fmla="*/ f1 1 1219200"/>
              <a:gd name="f35" fmla="val f2"/>
              <a:gd name="f36" fmla="val f3"/>
              <a:gd name="f37" fmla="val f4"/>
              <a:gd name="f38" fmla="+- f37 0 f35"/>
              <a:gd name="f39" fmla="+- f36 0 f35"/>
              <a:gd name="f40" fmla="*/ f39 1 3752850"/>
              <a:gd name="f41" fmla="*/ f38 1 1219200"/>
              <a:gd name="f42" fmla="*/ f35 1 f40"/>
              <a:gd name="f43" fmla="*/ f36 1 f40"/>
              <a:gd name="f44" fmla="*/ f35 1 f41"/>
              <a:gd name="f45" fmla="*/ f37 1 f41"/>
              <a:gd name="f46" fmla="*/ f42 f33 1"/>
              <a:gd name="f47" fmla="*/ f43 f33 1"/>
              <a:gd name="f48" fmla="*/ f45 f34 1"/>
              <a:gd name="f49" fmla="*/ f44 f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6" t="f49" r="f47" b="f48"/>
            <a:pathLst>
              <a:path w="3752850" h="1219200">
                <a:moveTo>
                  <a:pt x="f5" y="f2"/>
                </a:moveTo>
                <a:lnTo>
                  <a:pt x="f6" y="f2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16"/>
                </a:lnTo>
                <a:lnTo>
                  <a:pt x="f17" y="f18"/>
                </a:lnTo>
                <a:lnTo>
                  <a:pt x="f2" y="f19"/>
                </a:lnTo>
                <a:lnTo>
                  <a:pt x="f2" y="f20"/>
                </a:lnTo>
                <a:lnTo>
                  <a:pt x="f17" y="f21"/>
                </a:lnTo>
                <a:lnTo>
                  <a:pt x="f15" y="f22"/>
                </a:lnTo>
                <a:lnTo>
                  <a:pt x="f13" y="f23"/>
                </a:lnTo>
                <a:lnTo>
                  <a:pt x="f11" y="f24"/>
                </a:lnTo>
                <a:lnTo>
                  <a:pt x="f9" y="f25"/>
                </a:lnTo>
                <a:lnTo>
                  <a:pt x="f7" y="f26"/>
                </a:lnTo>
                <a:lnTo>
                  <a:pt x="f6" y="f4"/>
                </a:lnTo>
                <a:lnTo>
                  <a:pt x="f5" y="f4"/>
                </a:lnTo>
                <a:lnTo>
                  <a:pt x="f27" y="f26"/>
                </a:lnTo>
                <a:lnTo>
                  <a:pt x="f28" y="f25"/>
                </a:lnTo>
                <a:lnTo>
                  <a:pt x="f29" y="f24"/>
                </a:lnTo>
                <a:lnTo>
                  <a:pt x="f30" y="f23"/>
                </a:lnTo>
                <a:lnTo>
                  <a:pt x="f31" y="f22"/>
                </a:lnTo>
                <a:lnTo>
                  <a:pt x="f32" y="f21"/>
                </a:lnTo>
                <a:lnTo>
                  <a:pt x="f3" y="f20"/>
                </a:lnTo>
                <a:lnTo>
                  <a:pt x="f3" y="f19"/>
                </a:lnTo>
                <a:lnTo>
                  <a:pt x="f32" y="f18"/>
                </a:lnTo>
                <a:lnTo>
                  <a:pt x="f31" y="f16"/>
                </a:lnTo>
                <a:lnTo>
                  <a:pt x="f30" y="f14"/>
                </a:lnTo>
                <a:lnTo>
                  <a:pt x="f29" y="f12"/>
                </a:lnTo>
                <a:lnTo>
                  <a:pt x="f28" y="f10"/>
                </a:lnTo>
                <a:lnTo>
                  <a:pt x="f27" y="f8"/>
                </a:lnTo>
                <a:lnTo>
                  <a:pt x="f5" y="f2"/>
                </a:ln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14300" y="4486275"/>
            <a:ext cx="2019296" cy="1123953"/>
          </a:xfrm>
          <a:custGeom>
            <a:avLst/>
            <a:gdLst>
              <a:gd name="f0" fmla="val w"/>
              <a:gd name="f1" fmla="val h"/>
              <a:gd name="f2" fmla="val 0"/>
              <a:gd name="f3" fmla="val 2019300"/>
              <a:gd name="f4" fmla="val 1123950"/>
              <a:gd name="f5" fmla="val 1831975"/>
              <a:gd name="f6" fmla="val 187325"/>
              <a:gd name="f7" fmla="val 137527"/>
              <a:gd name="f8" fmla="val 6688"/>
              <a:gd name="f9" fmla="val 92779"/>
              <a:gd name="f10" fmla="val 25564"/>
              <a:gd name="f11" fmla="val 54867"/>
              <a:gd name="f12" fmla="val 54848"/>
              <a:gd name="f13" fmla="val 25575"/>
              <a:gd name="f14" fmla="val 92757"/>
              <a:gd name="f15" fmla="val 6691"/>
              <a:gd name="f16" fmla="val 137509"/>
              <a:gd name="f17" fmla="val 936625"/>
              <a:gd name="f18" fmla="val 986440"/>
              <a:gd name="f19" fmla="val 1031192"/>
              <a:gd name="f20" fmla="val 1069101"/>
              <a:gd name="f21" fmla="val 1098385"/>
              <a:gd name="f22" fmla="val 1117261"/>
              <a:gd name="f23" fmla="val 1881790"/>
              <a:gd name="f24" fmla="val 1926542"/>
              <a:gd name="f25" fmla="val 1964451"/>
              <a:gd name="f26" fmla="val 1993735"/>
              <a:gd name="f27" fmla="val 2012611"/>
              <a:gd name="f28" fmla="*/ f0 1 2019300"/>
              <a:gd name="f29" fmla="*/ f1 1 1123950"/>
              <a:gd name="f30" fmla="val f2"/>
              <a:gd name="f31" fmla="val f3"/>
              <a:gd name="f32" fmla="val f4"/>
              <a:gd name="f33" fmla="+- f32 0 f30"/>
              <a:gd name="f34" fmla="+- f31 0 f30"/>
              <a:gd name="f35" fmla="*/ f34 1 2019300"/>
              <a:gd name="f36" fmla="*/ f33 1 1123950"/>
              <a:gd name="f37" fmla="*/ f30 1 f35"/>
              <a:gd name="f38" fmla="*/ f31 1 f35"/>
              <a:gd name="f39" fmla="*/ f30 1 f36"/>
              <a:gd name="f40" fmla="*/ f32 1 f36"/>
              <a:gd name="f41" fmla="*/ f37 f28 1"/>
              <a:gd name="f42" fmla="*/ f38 f28 1"/>
              <a:gd name="f43" fmla="*/ f40 f29 1"/>
              <a:gd name="f44" fmla="*/ f39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1" t="f44" r="f42" b="f43"/>
            <a:pathLst>
              <a:path w="2019300" h="1123950">
                <a:moveTo>
                  <a:pt x="f5" y="f2"/>
                </a:moveTo>
                <a:lnTo>
                  <a:pt x="f6" y="f2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16"/>
                </a:lnTo>
                <a:lnTo>
                  <a:pt x="f2" y="f6"/>
                </a:lnTo>
                <a:lnTo>
                  <a:pt x="f2" y="f17"/>
                </a:lnTo>
                <a:lnTo>
                  <a:pt x="f15" y="f18"/>
                </a:lnTo>
                <a:lnTo>
                  <a:pt x="f13" y="f19"/>
                </a:lnTo>
                <a:lnTo>
                  <a:pt x="f11" y="f20"/>
                </a:lnTo>
                <a:lnTo>
                  <a:pt x="f9" y="f21"/>
                </a:lnTo>
                <a:lnTo>
                  <a:pt x="f7" y="f22"/>
                </a:lnTo>
                <a:lnTo>
                  <a:pt x="f6" y="f4"/>
                </a:lnTo>
                <a:lnTo>
                  <a:pt x="f5" y="f4"/>
                </a:lnTo>
                <a:lnTo>
                  <a:pt x="f23" y="f22"/>
                </a:lnTo>
                <a:lnTo>
                  <a:pt x="f24" y="f21"/>
                </a:lnTo>
                <a:lnTo>
                  <a:pt x="f25" y="f20"/>
                </a:lnTo>
                <a:lnTo>
                  <a:pt x="f26" y="f19"/>
                </a:lnTo>
                <a:lnTo>
                  <a:pt x="f27" y="f18"/>
                </a:lnTo>
                <a:lnTo>
                  <a:pt x="f3" y="f17"/>
                </a:lnTo>
                <a:lnTo>
                  <a:pt x="f3" y="f6"/>
                </a:lnTo>
                <a:lnTo>
                  <a:pt x="f27" y="f16"/>
                </a:lnTo>
                <a:lnTo>
                  <a:pt x="f26" y="f14"/>
                </a:lnTo>
                <a:lnTo>
                  <a:pt x="f25" y="f12"/>
                </a:lnTo>
                <a:lnTo>
                  <a:pt x="f24" y="f10"/>
                </a:lnTo>
                <a:lnTo>
                  <a:pt x="f23" y="f8"/>
                </a:lnTo>
                <a:lnTo>
                  <a:pt x="f5" y="f2"/>
                </a:ln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443032" y="1244242"/>
            <a:ext cx="3931417" cy="1256230"/>
            <a:chOff x="1443032" y="1244242"/>
            <a:chExt cx="3931417" cy="1256230"/>
          </a:xfrm>
        </p:grpSpPr>
        <p:sp>
          <p:nvSpPr>
            <p:cNvPr id="9" name="object 10"/>
            <p:cNvSpPr/>
            <p:nvPr/>
          </p:nvSpPr>
          <p:spPr>
            <a:xfrm>
              <a:off x="1443032" y="1244242"/>
              <a:ext cx="3931417" cy="12562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971925"/>
                <a:gd name="f4" fmla="val 1276350"/>
                <a:gd name="f5" fmla="val 212851"/>
                <a:gd name="f6" fmla="val 164032"/>
                <a:gd name="f7" fmla="val 5611"/>
                <a:gd name="f8" fmla="val 119224"/>
                <a:gd name="f9" fmla="val 21598"/>
                <a:gd name="f10" fmla="val 79704"/>
                <a:gd name="f11" fmla="val 46686"/>
                <a:gd name="f12" fmla="val 46746"/>
                <a:gd name="f13" fmla="val 79603"/>
                <a:gd name="f14" fmla="val 21626"/>
                <a:gd name="f15" fmla="val 119076"/>
                <a:gd name="f16" fmla="val 5619"/>
                <a:gd name="f17" fmla="val 163832"/>
                <a:gd name="f18" fmla="val 212598"/>
                <a:gd name="f19" fmla="val 1063625"/>
                <a:gd name="f20" fmla="val 1112310"/>
                <a:gd name="f21" fmla="val 1157100"/>
                <a:gd name="f22" fmla="val 1196595"/>
                <a:gd name="f23" fmla="val 1229526"/>
                <a:gd name="f24" fmla="val 1254621"/>
                <a:gd name="f25" fmla="val 1270610"/>
                <a:gd name="f26" fmla="val 1276223"/>
                <a:gd name="f27" fmla="val 3758946"/>
                <a:gd name="f28" fmla="val 3807772"/>
                <a:gd name="f29" fmla="val 1270611"/>
                <a:gd name="f30" fmla="val 3852598"/>
                <a:gd name="f31" fmla="val 1254624"/>
                <a:gd name="f32" fmla="val 3892143"/>
                <a:gd name="f33" fmla="val 1229536"/>
                <a:gd name="f34" fmla="val 3925128"/>
                <a:gd name="f35" fmla="val 1196619"/>
                <a:gd name="f36" fmla="val 3950273"/>
                <a:gd name="f37" fmla="val 1157146"/>
                <a:gd name="f38" fmla="val 3966298"/>
                <a:gd name="f39" fmla="val 1112390"/>
                <a:gd name="f40" fmla="*/ f0 1 3971925"/>
                <a:gd name="f41" fmla="*/ f1 1 1276350"/>
                <a:gd name="f42" fmla="val f2"/>
                <a:gd name="f43" fmla="val f3"/>
                <a:gd name="f44" fmla="val f4"/>
                <a:gd name="f45" fmla="+- f44 0 f42"/>
                <a:gd name="f46" fmla="+- f43 0 f42"/>
                <a:gd name="f47" fmla="*/ f46 1 3971925"/>
                <a:gd name="f48" fmla="*/ f45 1 1276350"/>
                <a:gd name="f49" fmla="*/ f42 1 f47"/>
                <a:gd name="f50" fmla="*/ f43 1 f47"/>
                <a:gd name="f51" fmla="*/ f42 1 f48"/>
                <a:gd name="f52" fmla="*/ f44 1 f48"/>
                <a:gd name="f53" fmla="*/ f49 f40 1"/>
                <a:gd name="f54" fmla="*/ f50 f40 1"/>
                <a:gd name="f55" fmla="*/ f52 f41 1"/>
                <a:gd name="f56" fmla="*/ f51 f4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3" t="f56" r="f54" b="f55"/>
              <a:pathLst>
                <a:path w="3971925" h="1276350">
                  <a:moveTo>
                    <a:pt x="f5" y="f2"/>
                  </a:moveTo>
                  <a:lnTo>
                    <a:pt x="f6" y="f7"/>
                  </a:lnTo>
                  <a:lnTo>
                    <a:pt x="f8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2" y="f18"/>
                  </a:lnTo>
                  <a:lnTo>
                    <a:pt x="f2" y="f19"/>
                  </a:lnTo>
                  <a:lnTo>
                    <a:pt x="f16" y="f20"/>
                  </a:lnTo>
                  <a:lnTo>
                    <a:pt x="f14" y="f21"/>
                  </a:lnTo>
                  <a:lnTo>
                    <a:pt x="f12" y="f22"/>
                  </a:lnTo>
                  <a:lnTo>
                    <a:pt x="f10" y="f23"/>
                  </a:lnTo>
                  <a:lnTo>
                    <a:pt x="f8" y="f24"/>
                  </a:lnTo>
                  <a:lnTo>
                    <a:pt x="f6" y="f25"/>
                  </a:lnTo>
                  <a:lnTo>
                    <a:pt x="f5" y="f26"/>
                  </a:lnTo>
                  <a:lnTo>
                    <a:pt x="f27" y="f4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3" y="f19"/>
                  </a:lnTo>
                  <a:lnTo>
                    <a:pt x="f3" y="f18"/>
                  </a:lnTo>
                  <a:lnTo>
                    <a:pt x="f38" y="f17"/>
                  </a:lnTo>
                  <a:lnTo>
                    <a:pt x="f36" y="f15"/>
                  </a:lnTo>
                  <a:lnTo>
                    <a:pt x="f34" y="f13"/>
                  </a:lnTo>
                  <a:lnTo>
                    <a:pt x="f32" y="f11"/>
                  </a:lnTo>
                  <a:lnTo>
                    <a:pt x="f30" y="f9"/>
                  </a:lnTo>
                  <a:lnTo>
                    <a:pt x="f28" y="f7"/>
                  </a:lnTo>
                  <a:lnTo>
                    <a:pt x="f27" y="f2"/>
                  </a:lnTo>
                  <a:lnTo>
                    <a:pt x="f5" y="f2"/>
                  </a:lnTo>
                  <a:close/>
                </a:path>
              </a:pathLst>
            </a:custGeom>
            <a:noFill/>
            <a:ln w="12701" cap="flat">
              <a:solidFill>
                <a:srgbClr val="ECC78A"/>
              </a:solidFill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sp>
          <p:nvSpPr>
            <p:cNvPr id="10" name="object 9"/>
            <p:cNvSpPr/>
            <p:nvPr/>
          </p:nvSpPr>
          <p:spPr>
            <a:xfrm>
              <a:off x="1443032" y="1244242"/>
              <a:ext cx="3931417" cy="12562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971925"/>
                <a:gd name="f4" fmla="val 1276350"/>
                <a:gd name="f5" fmla="val 3758946"/>
                <a:gd name="f6" fmla="val 212851"/>
                <a:gd name="f7" fmla="val 164032"/>
                <a:gd name="f8" fmla="val 5611"/>
                <a:gd name="f9" fmla="val 119224"/>
                <a:gd name="f10" fmla="val 21598"/>
                <a:gd name="f11" fmla="val 79704"/>
                <a:gd name="f12" fmla="val 46686"/>
                <a:gd name="f13" fmla="val 46746"/>
                <a:gd name="f14" fmla="val 79603"/>
                <a:gd name="f15" fmla="val 21626"/>
                <a:gd name="f16" fmla="val 119076"/>
                <a:gd name="f17" fmla="val 5619"/>
                <a:gd name="f18" fmla="val 163832"/>
                <a:gd name="f19" fmla="val 212598"/>
                <a:gd name="f20" fmla="val 1063625"/>
                <a:gd name="f21" fmla="val 5647"/>
                <a:gd name="f22" fmla="val 1112390"/>
                <a:gd name="f23" fmla="val 21655"/>
                <a:gd name="f24" fmla="val 1157146"/>
                <a:gd name="f25" fmla="val 46770"/>
                <a:gd name="f26" fmla="val 1196619"/>
                <a:gd name="f27" fmla="val 79719"/>
                <a:gd name="f28" fmla="val 1229536"/>
                <a:gd name="f29" fmla="val 119232"/>
                <a:gd name="f30" fmla="val 1254624"/>
                <a:gd name="f31" fmla="val 164035"/>
                <a:gd name="f32" fmla="val 1270611"/>
                <a:gd name="f33" fmla="val 213956"/>
                <a:gd name="f34" fmla="val 3807772"/>
                <a:gd name="f35" fmla="val 3852598"/>
                <a:gd name="f36" fmla="val 3892143"/>
                <a:gd name="f37" fmla="val 3925128"/>
                <a:gd name="f38" fmla="val 3950273"/>
                <a:gd name="f39" fmla="val 3966298"/>
                <a:gd name="f40" fmla="*/ f0 1 3971925"/>
                <a:gd name="f41" fmla="*/ f1 1 1276350"/>
                <a:gd name="f42" fmla="val f2"/>
                <a:gd name="f43" fmla="val f3"/>
                <a:gd name="f44" fmla="val f4"/>
                <a:gd name="f45" fmla="+- f44 0 f42"/>
                <a:gd name="f46" fmla="+- f43 0 f42"/>
                <a:gd name="f47" fmla="*/ f46 1 3971925"/>
                <a:gd name="f48" fmla="*/ f45 1 1276350"/>
                <a:gd name="f49" fmla="*/ f42 1 f47"/>
                <a:gd name="f50" fmla="*/ f43 1 f47"/>
                <a:gd name="f51" fmla="*/ f42 1 f48"/>
                <a:gd name="f52" fmla="*/ f44 1 f48"/>
                <a:gd name="f53" fmla="*/ f49 f40 1"/>
                <a:gd name="f54" fmla="*/ f50 f40 1"/>
                <a:gd name="f55" fmla="*/ f52 f41 1"/>
                <a:gd name="f56" fmla="*/ f51 f4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3" t="f56" r="f54" b="f55"/>
              <a:pathLst>
                <a:path w="3971925" h="1276350">
                  <a:moveTo>
                    <a:pt x="f5" y="f2"/>
                  </a:moveTo>
                  <a:lnTo>
                    <a:pt x="f6" y="f2"/>
                  </a:lnTo>
                  <a:lnTo>
                    <a:pt x="f7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2" y="f19"/>
                  </a:lnTo>
                  <a:lnTo>
                    <a:pt x="f2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4"/>
                  </a:lnTo>
                  <a:lnTo>
                    <a:pt x="f5" y="f4"/>
                  </a:lnTo>
                  <a:lnTo>
                    <a:pt x="f34" y="f32"/>
                  </a:lnTo>
                  <a:lnTo>
                    <a:pt x="f35" y="f30"/>
                  </a:lnTo>
                  <a:lnTo>
                    <a:pt x="f36" y="f28"/>
                  </a:lnTo>
                  <a:lnTo>
                    <a:pt x="f37" y="f26"/>
                  </a:lnTo>
                  <a:lnTo>
                    <a:pt x="f38" y="f24"/>
                  </a:lnTo>
                  <a:lnTo>
                    <a:pt x="f39" y="f22"/>
                  </a:lnTo>
                  <a:lnTo>
                    <a:pt x="f3" y="f20"/>
                  </a:lnTo>
                  <a:lnTo>
                    <a:pt x="f3" y="f19"/>
                  </a:lnTo>
                  <a:lnTo>
                    <a:pt x="f39" y="f18"/>
                  </a:lnTo>
                  <a:lnTo>
                    <a:pt x="f38" y="f16"/>
                  </a:lnTo>
                  <a:lnTo>
                    <a:pt x="f37" y="f14"/>
                  </a:lnTo>
                  <a:lnTo>
                    <a:pt x="f36" y="f12"/>
                  </a:lnTo>
                  <a:lnTo>
                    <a:pt x="f35" y="f10"/>
                  </a:lnTo>
                  <a:lnTo>
                    <a:pt x="f34" y="f8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</p:grpSp>
      <p:pic>
        <p:nvPicPr>
          <p:cNvPr id="11" name="object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50" y="1866903"/>
            <a:ext cx="1304921" cy="127634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2" name="object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5835" y="2511342"/>
            <a:ext cx="1314449" cy="127634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3" name="object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0246" y="2505071"/>
            <a:ext cx="1304921" cy="127634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4" name="object 17"/>
          <p:cNvSpPr txBox="1"/>
          <p:nvPr/>
        </p:nvSpPr>
        <p:spPr>
          <a:xfrm>
            <a:off x="298771" y="4574478"/>
            <a:ext cx="1700527" cy="51435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4443" rIns="0" bIns="0" anchor="t" anchorCtr="0" compatLnSpc="1">
            <a:spAutoFit/>
          </a:bodyPr>
          <a:lstStyle/>
          <a:p>
            <a:pPr marL="12701" marR="5084" lvl="0" indent="454027" defTabSz="914400" rtl="0" fontAlgn="auto" hangingPunct="1">
              <a:lnSpc>
                <a:spcPct val="105000"/>
              </a:lnSpc>
              <a:spcBef>
                <a:spcPts val="3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550" b="1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Этап</a:t>
            </a:r>
            <a:r>
              <a:rPr lang="az-Cyrl-AZ" sz="1550" b="1" i="0" u="none" strike="noStrike" kern="0" cap="none" spc="11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az-Cyrl-AZ" sz="1550" b="1" i="0" u="none" strike="noStrike" kern="0" cap="none" spc="-2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1: </a:t>
            </a:r>
            <a:r>
              <a:rPr lang="az-Cyrl-AZ" sz="1550" b="1" i="0" u="none" strike="noStrike" kern="0" cap="none" spc="-1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Исследование</a:t>
            </a:r>
            <a:endParaRPr lang="az-Cyrl-AZ" sz="1550" b="0" i="0" u="none" strike="noStrike" kern="0" cap="none" spc="0" baseline="0">
              <a:solidFill>
                <a:srgbClr val="000000"/>
              </a:solidFill>
              <a:uFillTx/>
              <a:latin typeface="Verdana"/>
              <a:cs typeface="Verdana"/>
            </a:endParaRPr>
          </a:p>
        </p:txBody>
      </p:sp>
      <p:sp>
        <p:nvSpPr>
          <p:cNvPr id="15" name="object 18"/>
          <p:cNvSpPr txBox="1"/>
          <p:nvPr/>
        </p:nvSpPr>
        <p:spPr>
          <a:xfrm>
            <a:off x="398458" y="5339401"/>
            <a:ext cx="1509390" cy="2660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5873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550" b="1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ноябрь</a:t>
            </a:r>
            <a:r>
              <a:rPr lang="az-Cyrl-AZ" sz="1550" b="1" i="0" u="none" strike="noStrike" kern="0" cap="none" spc="21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az-Cyrl-AZ" sz="1550" b="1" i="0" u="none" strike="noStrike" kern="0" cap="none" spc="-2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2025</a:t>
            </a:r>
            <a:endParaRPr lang="az-Cyrl-AZ" sz="1550" b="0" i="0" u="none" strike="noStrike" kern="0" cap="none" spc="0" baseline="0">
              <a:solidFill>
                <a:srgbClr val="000000"/>
              </a:solidFill>
              <a:uFillTx/>
              <a:latin typeface="Verdana"/>
              <a:cs typeface="Verdana"/>
            </a:endParaRPr>
          </a:p>
        </p:txBody>
      </p:sp>
      <p:sp>
        <p:nvSpPr>
          <p:cNvPr id="16" name="object 19"/>
          <p:cNvSpPr txBox="1"/>
          <p:nvPr/>
        </p:nvSpPr>
        <p:spPr>
          <a:xfrm>
            <a:off x="1655448" y="1252151"/>
            <a:ext cx="3561075" cy="75247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8887" rIns="0" bIns="0" anchor="t" anchorCtr="1" compatLnSpc="1">
            <a:spAutoFit/>
          </a:bodyPr>
          <a:lstStyle/>
          <a:p>
            <a:pPr marL="12060" marR="5084" lvl="0" indent="0" algn="ctr" defTabSz="914400" rtl="0" fontAlgn="auto" hangingPunct="1">
              <a:lnSpc>
                <a:spcPct val="103000"/>
              </a:lnSpc>
              <a:spcBef>
                <a:spcPts val="7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550" b="1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Этап</a:t>
            </a:r>
            <a:r>
              <a:rPr lang="ru-RU" sz="1550" b="1" i="0" u="none" strike="noStrike" kern="0" cap="none" spc="8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550" b="1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2:</a:t>
            </a:r>
            <a:r>
              <a:rPr lang="ru-RU" sz="1550" b="1" i="0" u="none" strike="noStrike" kern="0" cap="none" spc="14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550" b="1" i="0" u="none" strike="noStrike" kern="0" cap="none" spc="-1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Научно- </a:t>
            </a:r>
            <a:r>
              <a:rPr lang="ru-RU" sz="1550" b="1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исследовательская</a:t>
            </a:r>
            <a:r>
              <a:rPr lang="ru-RU" sz="1550" b="1" i="0" u="none" strike="noStrike" kern="0" cap="none" spc="29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550" b="1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и</a:t>
            </a:r>
            <a:r>
              <a:rPr lang="ru-RU" sz="1550" b="1" i="0" u="none" strike="noStrike" kern="0" cap="none" spc="21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550" b="1" i="0" u="none" strike="noStrike" kern="0" cap="none" spc="-1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опытно- </a:t>
            </a:r>
            <a:r>
              <a:rPr lang="ru-RU" sz="1550" b="1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конструкторская</a:t>
            </a:r>
            <a:r>
              <a:rPr lang="ru-RU" sz="1550" b="1" i="0" u="none" strike="noStrike" kern="0" cap="none" spc="44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550" b="1" i="0" u="none" strike="noStrike" kern="0" cap="none" spc="-1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работа</a:t>
            </a:r>
            <a:endParaRPr lang="ru-RU" sz="1550" b="0" i="0" u="none" strike="noStrike" kern="0" cap="none" spc="0" baseline="0">
              <a:solidFill>
                <a:srgbClr val="000000"/>
              </a:solidFill>
              <a:uFillTx/>
              <a:latin typeface="Verdana"/>
              <a:cs typeface="Verdana"/>
            </a:endParaRPr>
          </a:p>
        </p:txBody>
      </p:sp>
      <p:sp>
        <p:nvSpPr>
          <p:cNvPr id="17" name="object 20"/>
          <p:cNvSpPr txBox="1"/>
          <p:nvPr/>
        </p:nvSpPr>
        <p:spPr>
          <a:xfrm>
            <a:off x="2774573" y="2234500"/>
            <a:ext cx="1320795" cy="2660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5873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550" b="1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Июль</a:t>
            </a:r>
            <a:r>
              <a:rPr lang="az-Cyrl-AZ" sz="1550" b="1" i="0" u="none" strike="noStrike" kern="0" cap="none" spc="18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az-Cyrl-AZ" sz="1550" b="1" i="0" u="none" strike="noStrike" kern="0" cap="none" spc="-2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2026</a:t>
            </a:r>
            <a:endParaRPr lang="az-Cyrl-AZ" sz="1550" b="0" i="0" u="none" strike="noStrike" kern="0" cap="none" spc="0" baseline="0">
              <a:solidFill>
                <a:srgbClr val="000000"/>
              </a:solidFill>
              <a:uFillTx/>
              <a:latin typeface="Verdana"/>
              <a:cs typeface="Verdana"/>
            </a:endParaRPr>
          </a:p>
        </p:txBody>
      </p:sp>
      <p:sp>
        <p:nvSpPr>
          <p:cNvPr id="18" name="object 21"/>
          <p:cNvSpPr txBox="1"/>
          <p:nvPr/>
        </p:nvSpPr>
        <p:spPr>
          <a:xfrm>
            <a:off x="4967349" y="4372541"/>
            <a:ext cx="3741423" cy="75247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5873" rIns="0" bIns="0" anchor="t" anchorCtr="1" compatLnSpc="1">
            <a:spAutoFit/>
          </a:bodyPr>
          <a:lstStyle/>
          <a:p>
            <a:pPr marL="0" marR="53977" lvl="0" indent="0" algn="ctr" defTabSz="914400" rtl="0" fontAlgn="auto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550" b="1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Этап</a:t>
            </a:r>
            <a:r>
              <a:rPr lang="ru-RU" sz="1550" b="1" i="0" u="none" strike="noStrike" kern="0" cap="none" spc="11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550" b="1" i="0" u="none" strike="noStrike" kern="0" cap="none" spc="-3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3:</a:t>
            </a:r>
            <a:endParaRPr lang="ru-RU" sz="1550" b="0" i="0" u="none" strike="noStrike" kern="0" cap="none" spc="0" baseline="0">
              <a:solidFill>
                <a:srgbClr val="000000"/>
              </a:solidFill>
              <a:uFillTx/>
              <a:latin typeface="Verdana"/>
              <a:cs typeface="Verdana"/>
            </a:endParaRPr>
          </a:p>
          <a:p>
            <a:pPr marL="12060" marR="5084" lvl="0" indent="0" algn="ctr" defTabSz="914400" rtl="0" fontAlgn="auto" hangingPunct="1">
              <a:lnSpc>
                <a:spcPct val="100899"/>
              </a:lnSpc>
              <a:spcBef>
                <a:spcPts val="7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550" b="1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Разрешительная</a:t>
            </a:r>
            <a:r>
              <a:rPr lang="ru-RU" sz="1550" b="1" i="0" u="none" strike="noStrike" kern="0" cap="none" spc="44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550" b="1" i="0" u="none" strike="noStrike" kern="0" cap="none" spc="-1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документация </a:t>
            </a:r>
            <a:r>
              <a:rPr lang="ru-RU" sz="1550" b="1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и</a:t>
            </a:r>
            <a:r>
              <a:rPr lang="ru-RU" sz="1550" b="1" i="0" u="none" strike="noStrike" kern="0" cap="none" spc="14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550" b="1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подача</a:t>
            </a:r>
            <a:r>
              <a:rPr lang="ru-RU" sz="1550" b="1" i="0" u="none" strike="noStrike" kern="0" cap="none" spc="7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550" b="1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заявки</a:t>
            </a:r>
            <a:r>
              <a:rPr lang="ru-RU" sz="1550" b="1" i="0" u="none" strike="noStrike" kern="0" cap="none" spc="14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550" b="1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на</a:t>
            </a:r>
            <a:r>
              <a:rPr lang="ru-RU" sz="1550" b="1" i="0" u="none" strike="noStrike" kern="0" cap="none" spc="15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550" b="1" i="0" u="none" strike="noStrike" kern="0" cap="none" spc="-1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патенты</a:t>
            </a:r>
            <a:endParaRPr lang="ru-RU" sz="1550" b="0" i="0" u="none" strike="noStrike" kern="0" cap="none" spc="0" baseline="0">
              <a:solidFill>
                <a:srgbClr val="000000"/>
              </a:solidFill>
              <a:uFillTx/>
              <a:latin typeface="Verdana"/>
              <a:cs typeface="Verdana"/>
            </a:endParaRPr>
          </a:p>
        </p:txBody>
      </p:sp>
      <p:sp>
        <p:nvSpPr>
          <p:cNvPr id="19" name="object 22"/>
          <p:cNvSpPr txBox="1"/>
          <p:nvPr/>
        </p:nvSpPr>
        <p:spPr>
          <a:xfrm>
            <a:off x="6006080" y="5335267"/>
            <a:ext cx="1661793" cy="25455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5873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550" b="1" i="0" u="none" strike="noStrike" kern="0" cap="none" spc="0" baseline="0" dirty="0">
                <a:solidFill>
                  <a:srgbClr val="000000"/>
                </a:solidFill>
                <a:uFillTx/>
                <a:latin typeface="Verdana"/>
                <a:cs typeface="Verdana"/>
              </a:rPr>
              <a:t>Февраль</a:t>
            </a:r>
            <a:r>
              <a:rPr lang="az-Cyrl-AZ" sz="1550" b="1" i="0" u="none" strike="noStrike" kern="0" cap="none" spc="229" baseline="0" dirty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az-Cyrl-AZ" sz="1550" b="1" i="0" u="none" strike="noStrike" kern="0" cap="none" spc="-20" baseline="0" dirty="0">
                <a:solidFill>
                  <a:srgbClr val="000000"/>
                </a:solidFill>
                <a:uFillTx/>
                <a:latin typeface="Verdana"/>
                <a:cs typeface="Verdana"/>
              </a:rPr>
              <a:t>2026</a:t>
            </a:r>
            <a:endParaRPr lang="az-Cyrl-AZ" sz="1550" b="0" i="0" u="none" strike="noStrike" kern="0" cap="none" spc="0" baseline="0" dirty="0">
              <a:solidFill>
                <a:srgbClr val="000000"/>
              </a:solidFill>
              <a:uFillTx/>
              <a:latin typeface="Verdana"/>
              <a:cs typeface="Verdana"/>
            </a:endParaRPr>
          </a:p>
        </p:txBody>
      </p:sp>
      <p:pic>
        <p:nvPicPr>
          <p:cNvPr id="20" name="object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2481" y="1814219"/>
            <a:ext cx="1724028" cy="166687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1" name="object 24"/>
          <p:cNvSpPr txBox="1"/>
          <p:nvPr/>
        </p:nvSpPr>
        <p:spPr>
          <a:xfrm>
            <a:off x="8305796" y="1248978"/>
            <a:ext cx="3495678" cy="51435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4443" rIns="0" bIns="0" anchor="t" anchorCtr="0" compatLnSpc="1">
            <a:spAutoFit/>
          </a:bodyPr>
          <a:lstStyle/>
          <a:p>
            <a:pPr marL="786768" marR="5084" lvl="0" indent="-774697" defTabSz="914400" rtl="0" fontAlgn="auto" hangingPunct="1">
              <a:lnSpc>
                <a:spcPct val="105000"/>
              </a:lnSpc>
              <a:spcBef>
                <a:spcPts val="3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550" b="1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Этап</a:t>
            </a:r>
            <a:r>
              <a:rPr lang="ru-RU" sz="1550" b="1" i="0" u="none" strike="noStrike" kern="0" cap="none" spc="12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550" b="1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4:</a:t>
            </a:r>
            <a:r>
              <a:rPr lang="ru-RU" sz="1550" b="1" i="0" u="none" strike="noStrike" kern="0" cap="none" spc="18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550" b="1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Передача</a:t>
            </a:r>
            <a:r>
              <a:rPr lang="ru-RU" sz="1550" b="1" i="0" u="none" strike="noStrike" kern="0" cap="none" spc="13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550" b="1" i="0" u="none" strike="noStrike" kern="0" cap="none" spc="-1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технологии производителю</a:t>
            </a:r>
            <a:endParaRPr lang="ru-RU" sz="1550" b="0" i="0" u="none" strike="noStrike" kern="0" cap="none" spc="0" baseline="0">
              <a:solidFill>
                <a:srgbClr val="000000"/>
              </a:solidFill>
              <a:uFillTx/>
              <a:latin typeface="Verdana"/>
              <a:cs typeface="Verdana"/>
            </a:endParaRPr>
          </a:p>
        </p:txBody>
      </p:sp>
      <p:sp>
        <p:nvSpPr>
          <p:cNvPr id="22" name="object 26"/>
          <p:cNvSpPr/>
          <p:nvPr/>
        </p:nvSpPr>
        <p:spPr>
          <a:xfrm>
            <a:off x="1609728" y="2505071"/>
            <a:ext cx="581028" cy="409578"/>
          </a:xfrm>
          <a:custGeom>
            <a:avLst/>
            <a:gdLst>
              <a:gd name="f0" fmla="val w"/>
              <a:gd name="f1" fmla="val h"/>
              <a:gd name="f2" fmla="val 0"/>
              <a:gd name="f3" fmla="val 581025"/>
              <a:gd name="f4" fmla="val 409575"/>
              <a:gd name="f5" fmla="*/ f0 1 581025"/>
              <a:gd name="f6" fmla="*/ f1 1 409575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581025"/>
              <a:gd name="f13" fmla="*/ f10 1 409575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581025" h="409575">
                <a:moveTo>
                  <a:pt x="f3" y="f2"/>
                </a:moveTo>
                <a:lnTo>
                  <a:pt x="f2" y="f2"/>
                </a:lnTo>
                <a:lnTo>
                  <a:pt x="f2" y="f4"/>
                </a:lnTo>
                <a:lnTo>
                  <a:pt x="f3" y="f4"/>
                </a:lnTo>
                <a:lnTo>
                  <a:pt x="f3" y="f2"/>
                </a:ln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sp>
        <p:nvSpPr>
          <p:cNvPr id="23" name="object 25"/>
          <p:cNvSpPr txBox="1"/>
          <p:nvPr/>
        </p:nvSpPr>
        <p:spPr>
          <a:xfrm>
            <a:off x="9218679" y="1983425"/>
            <a:ext cx="1662434" cy="2660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5873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550" b="1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Декабрь</a:t>
            </a:r>
            <a:r>
              <a:rPr lang="az-Cyrl-AZ" sz="1550" b="1" i="0" u="none" strike="noStrike" kern="0" cap="none" spc="25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az-Cyrl-AZ" sz="1550" b="1" i="0" u="none" strike="noStrike" kern="0" cap="none" spc="-2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2027</a:t>
            </a:r>
            <a:endParaRPr lang="az-Cyrl-AZ" sz="1550" b="0" i="0" u="none" strike="noStrike" kern="0" cap="none" spc="0" baseline="0">
              <a:solidFill>
                <a:srgbClr val="000000"/>
              </a:solidFill>
              <a:uFillTx/>
              <a:latin typeface="Verdana"/>
              <a:cs typeface="Verdana"/>
            </a:endParaRPr>
          </a:p>
        </p:txBody>
      </p:sp>
      <p:sp>
        <p:nvSpPr>
          <p:cNvPr id="24" name="object 27"/>
          <p:cNvSpPr/>
          <p:nvPr/>
        </p:nvSpPr>
        <p:spPr>
          <a:xfrm>
            <a:off x="7572374" y="2505071"/>
            <a:ext cx="581028" cy="409578"/>
          </a:xfrm>
          <a:custGeom>
            <a:avLst/>
            <a:gdLst>
              <a:gd name="f0" fmla="val w"/>
              <a:gd name="f1" fmla="val h"/>
              <a:gd name="f2" fmla="val 0"/>
              <a:gd name="f3" fmla="val 581025"/>
              <a:gd name="f4" fmla="val 409575"/>
              <a:gd name="f5" fmla="*/ f0 1 581025"/>
              <a:gd name="f6" fmla="*/ f1 1 409575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581025"/>
              <a:gd name="f13" fmla="*/ f10 1 409575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581025" h="409575">
                <a:moveTo>
                  <a:pt x="f3" y="f2"/>
                </a:moveTo>
                <a:lnTo>
                  <a:pt x="f2" y="f2"/>
                </a:lnTo>
                <a:lnTo>
                  <a:pt x="f2" y="f4"/>
                </a:lnTo>
                <a:lnTo>
                  <a:pt x="f3" y="f4"/>
                </a:lnTo>
                <a:lnTo>
                  <a:pt x="f3" y="f2"/>
                </a:ln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pic>
        <p:nvPicPr>
          <p:cNvPr id="25" name="object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5619746" cy="90487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6" name="object 29"/>
          <p:cNvSpPr txBox="1">
            <a:spLocks noGrp="1"/>
          </p:cNvSpPr>
          <p:nvPr>
            <p:ph type="title"/>
          </p:nvPr>
        </p:nvSpPr>
        <p:spPr>
          <a:xfrm>
            <a:off x="714375" y="173992"/>
            <a:ext cx="3702048" cy="44958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16514" rIns="0" bIns="0" anchor="t" anchorCtr="0" compatLnSpc="1">
            <a:spAutoFit/>
          </a:bodyPr>
          <a:lstStyle/>
          <a:p>
            <a:pPr marL="12701" lvl="0">
              <a:spcBef>
                <a:spcPts val="130"/>
              </a:spcBef>
              <a:tabLst>
                <a:tab pos="2456819" algn="l"/>
              </a:tabLst>
            </a:pPr>
            <a:r>
              <a:rPr lang="az-Cyrl-AZ" spc="100"/>
              <a:t>ДОРОЖНАЯ</a:t>
            </a:r>
            <a:r>
              <a:rPr lang="az-Cyrl-AZ"/>
              <a:t>	</a:t>
            </a:r>
            <a:r>
              <a:rPr lang="az-Cyrl-AZ" spc="65"/>
              <a:t>КАРТА</a:t>
            </a:r>
          </a:p>
        </p:txBody>
      </p:sp>
      <p:sp>
        <p:nvSpPr>
          <p:cNvPr id="27" name="object 30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109856" lvl="0"/>
            <a:fld id="{3D00677C-BE4A-42BD-AE0F-FCC48B5A7F5C}" type="slidenum">
              <a:t>14</a:t>
            </a:fld>
            <a:endParaRPr lang="en-US" spc="-25"/>
          </a:p>
        </p:txBody>
      </p:sp>
      <p:sp>
        <p:nvSpPr>
          <p:cNvPr id="28" name="Прямоугольник 31"/>
          <p:cNvSpPr/>
          <p:nvPr/>
        </p:nvSpPr>
        <p:spPr>
          <a:xfrm>
            <a:off x="10043156" y="-5084"/>
            <a:ext cx="2131064" cy="904241"/>
          </a:xfrm>
          <a:prstGeom prst="rect">
            <a:avLst/>
          </a:prstGeom>
          <a:solidFill>
            <a:srgbClr val="F8F8F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" descr="Изображение выглядит как текст, Человеческое лицо, одежда, женщина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323978"/>
            <a:ext cx="12191996" cy="4391021"/>
            <a:chOff x="0" y="1323978"/>
            <a:chExt cx="12191996" cy="4391021"/>
          </a:xfrm>
        </p:grpSpPr>
        <p:pic>
          <p:nvPicPr>
            <p:cNvPr id="3" name="object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781178"/>
              <a:ext cx="12191996" cy="3305171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4" name="object 4"/>
            <p:cNvSpPr/>
            <p:nvPr/>
          </p:nvSpPr>
          <p:spPr>
            <a:xfrm>
              <a:off x="4162421" y="1323978"/>
              <a:ext cx="3800475" cy="439102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800475"/>
                <a:gd name="f4" fmla="val 4391025"/>
                <a:gd name="f5" fmla="val 19050"/>
                <a:gd name="f6" fmla="val 3676650"/>
                <a:gd name="f7" fmla="val 3790950"/>
                <a:gd name="f8" fmla="val 4210050"/>
                <a:gd name="f9" fmla="*/ f0 1 3800475"/>
                <a:gd name="f10" fmla="*/ f1 1 4391025"/>
                <a:gd name="f11" fmla="val f2"/>
                <a:gd name="f12" fmla="val f3"/>
                <a:gd name="f13" fmla="val f4"/>
                <a:gd name="f14" fmla="+- f13 0 f11"/>
                <a:gd name="f15" fmla="+- f12 0 f11"/>
                <a:gd name="f16" fmla="*/ f15 1 3800475"/>
                <a:gd name="f17" fmla="*/ f14 1 4391025"/>
                <a:gd name="f18" fmla="*/ f11 1 f16"/>
                <a:gd name="f19" fmla="*/ f12 1 f16"/>
                <a:gd name="f20" fmla="*/ f11 1 f17"/>
                <a:gd name="f21" fmla="*/ f13 1 f17"/>
                <a:gd name="f22" fmla="*/ f18 f9 1"/>
                <a:gd name="f23" fmla="*/ f19 f9 1"/>
                <a:gd name="f24" fmla="*/ f21 f10 1"/>
                <a:gd name="f25" fmla="*/ f2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3800475" h="4391025">
                  <a:moveTo>
                    <a:pt x="f3" y="f2"/>
                  </a:moveTo>
                  <a:lnTo>
                    <a:pt x="f5" y="f2"/>
                  </a:lnTo>
                  <a:lnTo>
                    <a:pt x="f5" y="f6"/>
                  </a:lnTo>
                  <a:lnTo>
                    <a:pt x="f2" y="f6"/>
                  </a:lnTo>
                  <a:lnTo>
                    <a:pt x="f2" y="f4"/>
                  </a:lnTo>
                  <a:lnTo>
                    <a:pt x="f7" y="f4"/>
                  </a:lnTo>
                  <a:lnTo>
                    <a:pt x="f7" y="f8"/>
                  </a:lnTo>
                  <a:lnTo>
                    <a:pt x="f3" y="f8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382905" y="6253801"/>
            <a:ext cx="254002" cy="30035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0" cap="none" spc="-2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16</a:t>
            </a:r>
            <a:endParaRPr lang="en-US" sz="18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03938" y="2270446"/>
            <a:ext cx="2078358" cy="48387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27303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21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400" b="1" i="1" u="none" strike="noStrike" kern="0" cap="none" spc="0" baseline="0">
                <a:solidFill>
                  <a:srgbClr val="FFFFFF"/>
                </a:solidFill>
                <a:uFillTx/>
                <a:latin typeface="Trebuchet MS"/>
                <a:cs typeface="Trebuchet MS"/>
              </a:rPr>
              <a:t>Екатерина</a:t>
            </a:r>
            <a:r>
              <a:rPr lang="az-Cyrl-AZ" sz="1400" b="1" i="1" u="none" strike="noStrike" kern="0" cap="none" spc="-35" baseline="0">
                <a:solidFill>
                  <a:srgbClr val="FFFFFF"/>
                </a:solidFill>
                <a:uFillTx/>
                <a:latin typeface="Trebuchet MS"/>
                <a:cs typeface="Trebuchet MS"/>
              </a:rPr>
              <a:t> </a:t>
            </a:r>
            <a:r>
              <a:rPr lang="az-Cyrl-AZ" sz="1400" b="1" i="1" u="none" strike="noStrike" kern="0" cap="none" spc="-10" baseline="0">
                <a:solidFill>
                  <a:srgbClr val="FFFFFF"/>
                </a:solidFill>
                <a:uFillTx/>
                <a:latin typeface="Trebuchet MS"/>
                <a:cs typeface="Trebuchet MS"/>
              </a:rPr>
              <a:t>Коршунова,</a:t>
            </a:r>
            <a:endParaRPr lang="az-Cyrl-AZ" sz="14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  <a:p>
            <a:pPr marL="0" marR="1901" lvl="0" indent="0" algn="ctr" defTabSz="914400" rtl="0" fontAlgn="auto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400" b="0" i="1" u="none" strike="noStrike" kern="0" cap="none" spc="0" baseline="0">
                <a:solidFill>
                  <a:srgbClr val="FFFFFF"/>
                </a:solidFill>
                <a:uFillTx/>
                <a:latin typeface="Trebuchet MS"/>
                <a:cs typeface="Trebuchet MS"/>
              </a:rPr>
              <a:t>лидер</a:t>
            </a:r>
            <a:r>
              <a:rPr lang="az-Cyrl-AZ" sz="1400" b="0" i="1" u="none" strike="noStrike" kern="0" cap="none" spc="-40" baseline="0">
                <a:solidFill>
                  <a:srgbClr val="FFFFFF"/>
                </a:solidFill>
                <a:uFillTx/>
                <a:latin typeface="Trebuchet MS"/>
                <a:cs typeface="Trebuchet MS"/>
              </a:rPr>
              <a:t> </a:t>
            </a:r>
            <a:r>
              <a:rPr lang="az-Cyrl-AZ" sz="1400" b="0" i="1" u="none" strike="noStrike" kern="0" cap="none" spc="-10" baseline="0">
                <a:solidFill>
                  <a:srgbClr val="FFFFFF"/>
                </a:solidFill>
                <a:uFillTx/>
                <a:latin typeface="Trebuchet MS"/>
                <a:cs typeface="Trebuchet MS"/>
              </a:rPr>
              <a:t>проекта:</a:t>
            </a:r>
            <a:endParaRPr lang="az-Cyrl-AZ" sz="14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pic>
        <p:nvPicPr>
          <p:cNvPr id="7" name="object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629275" cy="895353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8" name="object 8"/>
          <p:cNvGrpSpPr/>
          <p:nvPr/>
        </p:nvGrpSpPr>
        <p:grpSpPr>
          <a:xfrm>
            <a:off x="1352553" y="1325249"/>
            <a:ext cx="6585581" cy="3046725"/>
            <a:chOff x="1352553" y="1325249"/>
            <a:chExt cx="6585581" cy="3046725"/>
          </a:xfrm>
        </p:grpSpPr>
        <p:pic>
          <p:nvPicPr>
            <p:cNvPr id="9" name="object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52553" y="2895603"/>
              <a:ext cx="1381128" cy="1476371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10" name="object 10"/>
            <p:cNvSpPr/>
            <p:nvPr/>
          </p:nvSpPr>
          <p:spPr>
            <a:xfrm>
              <a:off x="4172580" y="1325249"/>
              <a:ext cx="3765554" cy="38544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867150"/>
                <a:gd name="f4" fmla="val 466725"/>
                <a:gd name="f5" fmla="*/ f0 1 3867150"/>
                <a:gd name="f6" fmla="*/ f1 1 466725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3867150"/>
                <a:gd name="f13" fmla="*/ f10 1 466725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3867150" h="466725">
                  <a:moveTo>
                    <a:pt x="f3" y="f2"/>
                  </a:moveTo>
                  <a:lnTo>
                    <a:pt x="f2" y="f2"/>
                  </a:lnTo>
                  <a:lnTo>
                    <a:pt x="f2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66365" y="53849"/>
            <a:ext cx="7954008" cy="63830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76324" rIns="0" bIns="0" anchor="t" anchorCtr="0" compatLnSpc="1">
            <a:spAutoFit/>
          </a:bodyPr>
          <a:lstStyle/>
          <a:p>
            <a:pPr marL="490859" lvl="0">
              <a:spcBef>
                <a:spcPts val="105"/>
              </a:spcBef>
            </a:pPr>
            <a:r>
              <a:rPr lang="az-Cyrl-AZ" sz="3600" spc="-10"/>
              <a:t>КОНТАКТЫ</a:t>
            </a:r>
            <a:endParaRPr lang="az-Cyrl-AZ" sz="3600"/>
          </a:p>
        </p:txBody>
      </p:sp>
      <p:grpSp>
        <p:nvGrpSpPr>
          <p:cNvPr id="12" name="object 12"/>
          <p:cNvGrpSpPr/>
          <p:nvPr/>
        </p:nvGrpSpPr>
        <p:grpSpPr>
          <a:xfrm>
            <a:off x="3409953" y="85725"/>
            <a:ext cx="1466843" cy="723903"/>
            <a:chOff x="3409953" y="85725"/>
            <a:chExt cx="1466843" cy="723903"/>
          </a:xfrm>
        </p:grpSpPr>
        <p:pic>
          <p:nvPicPr>
            <p:cNvPr id="13" name="object 13">
              <a:hlinkClick r:id="rId5"/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09953" y="200025"/>
              <a:ext cx="485775" cy="485775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4" name="object 1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029075" y="85725"/>
              <a:ext cx="847721" cy="723903"/>
            </a:xfrm>
            <a:prstGeom prst="rect">
              <a:avLst/>
            </a:prstGeom>
            <a:noFill/>
            <a:ln cap="flat">
              <a:noFill/>
            </a:ln>
          </p:spPr>
        </p:pic>
      </p:grpSp>
      <p:sp>
        <p:nvSpPr>
          <p:cNvPr id="15" name="object 15"/>
          <p:cNvSpPr txBox="1"/>
          <p:nvPr/>
        </p:nvSpPr>
        <p:spPr>
          <a:xfrm>
            <a:off x="4162421" y="1448949"/>
            <a:ext cx="3877312" cy="41472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30476" rIns="0" bIns="0" anchor="ctr" anchorCtr="0" compatLnSpc="1">
            <a:spAutoFit/>
          </a:bodyPr>
          <a:lstStyle/>
          <a:p>
            <a:pPr marL="8257" marR="0" lvl="0" indent="0" algn="ctr" defTabSz="914400" rtl="0" fontAlgn="auto" hangingPunct="1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2400" b="1" i="1" u="none" strike="noStrike" kern="0" cap="none" spc="-10" baseline="0">
                <a:solidFill>
                  <a:srgbClr val="D66CCC"/>
                </a:solidFill>
                <a:uFillTx/>
                <a:latin typeface="Trebuchet MS"/>
                <a:cs typeface="Trebuchet MS"/>
              </a:rPr>
              <a:t>Сайт:</a:t>
            </a:r>
            <a:endParaRPr lang="az-Cyrl-AZ" sz="24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z-Cyrl-AZ" sz="24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z-Cyrl-AZ" sz="24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z-Cyrl-AZ" sz="24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z-Cyrl-AZ" sz="24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z-Cyrl-AZ" sz="24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z-Cyrl-AZ" sz="24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z-Cyrl-AZ" sz="24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z-Cyrl-AZ" sz="24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z-Cyrl-AZ" sz="24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93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i="1" u="none" strike="noStrike" kern="0" cap="none" spc="-10" baseline="0">
                <a:solidFill>
                  <a:srgbClr val="D66CCC"/>
                </a:solidFill>
                <a:uFillTx/>
                <a:latin typeface="Trebuchet MS"/>
                <a:cs typeface="Trebuchet MS"/>
              </a:rPr>
              <a:t>https://applegem.tilda.ws/</a:t>
            </a:r>
            <a:endParaRPr lang="en-US" sz="20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pic>
        <p:nvPicPr>
          <p:cNvPr id="16" name="object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29750" y="2905121"/>
            <a:ext cx="1409703" cy="136207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7" name="object 19"/>
          <p:cNvSpPr txBox="1"/>
          <p:nvPr/>
        </p:nvSpPr>
        <p:spPr>
          <a:xfrm>
            <a:off x="9216137" y="2277176"/>
            <a:ext cx="1864361" cy="46228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0158" rIns="0" bIns="0" anchor="t" anchorCtr="0" compatLnSpc="1">
            <a:spAutoFit/>
          </a:bodyPr>
          <a:lstStyle/>
          <a:p>
            <a:pPr marL="715646" marR="5084" lvl="0" indent="-702945" defTabSz="914400" rtl="0" fontAlgn="auto" hangingPunct="1">
              <a:lnSpc>
                <a:spcPct val="102800"/>
              </a:lnSpc>
              <a:spcBef>
                <a:spcPts val="8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400" b="1" i="1" u="none" strike="noStrike" kern="0" cap="none" spc="0" baseline="0">
                <a:solidFill>
                  <a:srgbClr val="FFFFFF"/>
                </a:solidFill>
                <a:uFillTx/>
                <a:latin typeface="Trebuchet MS"/>
                <a:cs typeface="Trebuchet MS"/>
              </a:rPr>
              <a:t>Профиль</a:t>
            </a:r>
            <a:r>
              <a:rPr lang="az-Cyrl-AZ" sz="1400" b="1" i="1" u="none" strike="noStrike" kern="0" cap="none" spc="-60" baseline="0">
                <a:solidFill>
                  <a:srgbClr val="FFFFFF"/>
                </a:solidFill>
                <a:uFillTx/>
                <a:latin typeface="Trebuchet MS"/>
                <a:cs typeface="Trebuchet MS"/>
              </a:rPr>
              <a:t> </a:t>
            </a:r>
            <a:r>
              <a:rPr lang="az-Cyrl-AZ" sz="1400" b="1" i="1" u="none" strike="noStrike" kern="0" cap="none" spc="0" baseline="0">
                <a:solidFill>
                  <a:srgbClr val="FFFFFF"/>
                </a:solidFill>
                <a:uFillTx/>
                <a:latin typeface="Trebuchet MS"/>
                <a:cs typeface="Trebuchet MS"/>
              </a:rPr>
              <a:t>проекта</a:t>
            </a:r>
            <a:r>
              <a:rPr lang="az-Cyrl-AZ" sz="1400" b="1" i="1" u="none" strike="noStrike" kern="0" cap="none" spc="-10" baseline="0">
                <a:solidFill>
                  <a:srgbClr val="FFFFFF"/>
                </a:solidFill>
                <a:uFillTx/>
                <a:latin typeface="Trebuchet MS"/>
                <a:cs typeface="Trebuchet MS"/>
              </a:rPr>
              <a:t> </a:t>
            </a:r>
            <a:r>
              <a:rPr lang="az-Cyrl-AZ" sz="1400" b="1" i="1" u="none" strike="noStrike" kern="0" cap="none" spc="-25" baseline="0">
                <a:solidFill>
                  <a:srgbClr val="FFFFFF"/>
                </a:solidFill>
                <a:uFillTx/>
                <a:latin typeface="Trebuchet MS"/>
                <a:cs typeface="Trebuchet MS"/>
              </a:rPr>
              <a:t>на </a:t>
            </a:r>
            <a:r>
              <a:rPr lang="az-Cyrl-AZ" sz="1400" b="1" i="1" u="none" strike="noStrike" kern="0" cap="none" spc="-20" baseline="0">
                <a:solidFill>
                  <a:srgbClr val="FFFFFF"/>
                </a:solidFill>
                <a:uFillTx/>
                <a:latin typeface="Trebuchet MS"/>
                <a:cs typeface="Trebuchet MS"/>
              </a:rPr>
              <a:t>НТИ:</a:t>
            </a:r>
            <a:endParaRPr lang="az-Cyrl-AZ" sz="14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pic>
        <p:nvPicPr>
          <p:cNvPr id="18" name="Рисунок 20" descr="Изображение выглядит как Графика, графический дизайн, Шрифт, фиолетовый&#10;&#10;Содержимое, созданное искусственным интеллектом, может быть неверным."/>
          <p:cNvPicPr>
            <a:picLocks noChangeAspect="1"/>
          </p:cNvPicPr>
          <p:nvPr/>
        </p:nvPicPr>
        <p:blipFill>
          <a:blip r:embed="rId9"/>
          <a:srcRect r="2477"/>
          <a:stretch>
            <a:fillRect/>
          </a:stretch>
        </p:blipFill>
        <p:spPr>
          <a:xfrm>
            <a:off x="4452259" y="1850571"/>
            <a:ext cx="3206069" cy="333103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9" name="Прямоугольник 22"/>
          <p:cNvSpPr/>
          <p:nvPr/>
        </p:nvSpPr>
        <p:spPr>
          <a:xfrm>
            <a:off x="10439403" y="5084"/>
            <a:ext cx="1755135" cy="883923"/>
          </a:xfrm>
          <a:prstGeom prst="rect">
            <a:avLst/>
          </a:prstGeom>
          <a:solidFill>
            <a:srgbClr val="F8F8F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038728" cy="9144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object 6"/>
          <p:cNvSpPr txBox="1">
            <a:spLocks noGrp="1"/>
          </p:cNvSpPr>
          <p:nvPr>
            <p:ph type="title"/>
          </p:nvPr>
        </p:nvSpPr>
        <p:spPr>
          <a:xfrm>
            <a:off x="950911" y="191383"/>
            <a:ext cx="3274695" cy="44958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16514" rIns="0" bIns="0" anchor="t" anchorCtr="0" compatLnSpc="1">
            <a:spAutoFit/>
          </a:bodyPr>
          <a:lstStyle/>
          <a:p>
            <a:pPr marL="12701" lvl="0">
              <a:spcBef>
                <a:spcPts val="130"/>
              </a:spcBef>
            </a:pPr>
            <a:r>
              <a:rPr lang="az-Cyrl-AZ" spc="110"/>
              <a:t>НАША</a:t>
            </a:r>
            <a:r>
              <a:rPr lang="az-Cyrl-AZ" spc="370"/>
              <a:t> </a:t>
            </a:r>
            <a:r>
              <a:rPr lang="az-Cyrl-AZ" spc="114"/>
              <a:t>ЛИНЕЙКА</a:t>
            </a:r>
          </a:p>
        </p:txBody>
      </p:sp>
      <p:grpSp>
        <p:nvGrpSpPr>
          <p:cNvPr id="4" name="object 7"/>
          <p:cNvGrpSpPr/>
          <p:nvPr/>
        </p:nvGrpSpPr>
        <p:grpSpPr>
          <a:xfrm>
            <a:off x="5186421" y="481074"/>
            <a:ext cx="2238378" cy="371475"/>
            <a:chOff x="5186421" y="481074"/>
            <a:chExt cx="2238378" cy="371475"/>
          </a:xfrm>
        </p:grpSpPr>
        <p:sp>
          <p:nvSpPr>
            <p:cNvPr id="5" name="object 8"/>
            <p:cNvSpPr/>
            <p:nvPr/>
          </p:nvSpPr>
          <p:spPr>
            <a:xfrm>
              <a:off x="5186421" y="481074"/>
              <a:ext cx="2238378" cy="3714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38375"/>
                <a:gd name="f4" fmla="val 371475"/>
                <a:gd name="f5" fmla="*/ f0 1 2238375"/>
                <a:gd name="f6" fmla="*/ f1 1 371475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2238375"/>
                <a:gd name="f13" fmla="*/ f10 1 371475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2238375" h="371475">
                  <a:moveTo>
                    <a:pt x="f3" y="f2"/>
                  </a:moveTo>
                  <a:lnTo>
                    <a:pt x="f2" y="f2"/>
                  </a:lnTo>
                  <a:lnTo>
                    <a:pt x="f2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sp>
          <p:nvSpPr>
            <p:cNvPr id="6" name="object 9"/>
            <p:cNvSpPr/>
            <p:nvPr/>
          </p:nvSpPr>
          <p:spPr>
            <a:xfrm>
              <a:off x="5186421" y="481074"/>
              <a:ext cx="2238378" cy="3714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38375"/>
                <a:gd name="f4" fmla="val 371475"/>
                <a:gd name="f5" fmla="*/ f0 1 2238375"/>
                <a:gd name="f6" fmla="*/ f1 1 371475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2238375"/>
                <a:gd name="f13" fmla="*/ f10 1 371475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2238375" h="371475">
                  <a:moveTo>
                    <a:pt x="f2" y="f4"/>
                  </a:moveTo>
                  <a:lnTo>
                    <a:pt x="f3" y="f4"/>
                  </a:lnTo>
                  <a:lnTo>
                    <a:pt x="f3" y="f2"/>
                  </a:lnTo>
                  <a:lnTo>
                    <a:pt x="f2" y="f2"/>
                  </a:lnTo>
                  <a:lnTo>
                    <a:pt x="f2" y="f4"/>
                  </a:lnTo>
                  <a:close/>
                </a:path>
              </a:pathLst>
            </a:custGeom>
            <a:noFill/>
            <a:ln w="28575" cap="flat">
              <a:solidFill>
                <a:srgbClr val="6F2F9F"/>
              </a:solidFill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</p:grpSp>
      <p:sp>
        <p:nvSpPr>
          <p:cNvPr id="7" name="object 10"/>
          <p:cNvSpPr txBox="1"/>
          <p:nvPr/>
        </p:nvSpPr>
        <p:spPr>
          <a:xfrm>
            <a:off x="5261229" y="492440"/>
            <a:ext cx="2037082" cy="30035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Для</a:t>
            </a:r>
            <a:r>
              <a:rPr lang="ru-RU" sz="1800" b="0" i="1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детей</a:t>
            </a:r>
            <a:r>
              <a:rPr lang="ru-RU" sz="1800" b="0" i="1" u="none" strike="noStrike" kern="0" cap="none" spc="-1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с</a:t>
            </a:r>
            <a:r>
              <a:rPr lang="ru-RU" sz="1800" b="0" i="1" u="none" strike="noStrike" kern="0" cap="none" spc="1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1" u="none" strike="noStrike" kern="0" cap="none" spc="-1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3-</a:t>
            </a:r>
            <a:r>
              <a:rPr lang="ru-RU" sz="18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х</a:t>
            </a:r>
            <a:r>
              <a:rPr lang="ru-RU" sz="1800" b="0" i="1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1" u="none" strike="noStrike" kern="0" cap="none" spc="-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лет</a:t>
            </a:r>
            <a:endParaRPr lang="ru-RU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pic>
        <p:nvPicPr>
          <p:cNvPr id="8" name="object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553" y="1666878"/>
            <a:ext cx="3324228" cy="4029075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9" name="object 12"/>
          <p:cNvGrpSpPr/>
          <p:nvPr/>
        </p:nvGrpSpPr>
        <p:grpSpPr>
          <a:xfrm>
            <a:off x="3638553" y="819146"/>
            <a:ext cx="8553453" cy="5467353"/>
            <a:chOff x="3638553" y="819146"/>
            <a:chExt cx="8553453" cy="5467353"/>
          </a:xfrm>
        </p:grpSpPr>
        <p:pic>
          <p:nvPicPr>
            <p:cNvPr id="10" name="object 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48296" y="3228974"/>
              <a:ext cx="1981203" cy="2466978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1" name="object 1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638553" y="1600200"/>
              <a:ext cx="1819271" cy="2238378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2" name="object 1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153278" y="819146"/>
              <a:ext cx="5038728" cy="5467353"/>
            </a:xfrm>
            <a:prstGeom prst="rect">
              <a:avLst/>
            </a:prstGeom>
            <a:noFill/>
            <a:ln cap="flat">
              <a:noFill/>
            </a:ln>
          </p:spPr>
        </p:pic>
      </p:grpSp>
      <p:sp>
        <p:nvSpPr>
          <p:cNvPr id="13" name="object 16"/>
          <p:cNvSpPr txBox="1"/>
          <p:nvPr/>
        </p:nvSpPr>
        <p:spPr>
          <a:xfrm>
            <a:off x="267974" y="1013776"/>
            <a:ext cx="5212710" cy="30035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Подходит</a:t>
            </a:r>
            <a:r>
              <a:rPr lang="ru-RU" sz="1800" b="0" i="1" u="none" strike="noStrike" kern="0" cap="none" spc="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для</a:t>
            </a:r>
            <a:r>
              <a:rPr lang="ru-RU" sz="1800" b="0" i="1" u="none" strike="noStrike" kern="0" cap="none" spc="-8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детей</a:t>
            </a:r>
            <a:r>
              <a:rPr lang="ru-RU" sz="1800" b="0" i="1" u="none" strike="noStrike" kern="0" cap="none" spc="-1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с</a:t>
            </a:r>
            <a:r>
              <a:rPr lang="ru-RU" sz="1800" b="0" i="1" u="none" strike="noStrike" kern="0" cap="none" spc="-5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1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непереносимостью</a:t>
            </a:r>
            <a:r>
              <a:rPr lang="ru-RU" sz="1800" b="0" i="1" u="none" strike="noStrike" kern="0" cap="none" spc="-1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1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лактозы</a:t>
            </a:r>
            <a:endParaRPr lang="ru-RU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14" name="object 17"/>
          <p:cNvSpPr txBox="1"/>
          <p:nvPr/>
        </p:nvSpPr>
        <p:spPr>
          <a:xfrm>
            <a:off x="3324474" y="4409373"/>
            <a:ext cx="2110736" cy="30035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Очень</a:t>
            </a:r>
            <a:r>
              <a:rPr lang="az-Cyrl-AZ" sz="1800" b="0" i="1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мягкие</a:t>
            </a:r>
            <a:r>
              <a:rPr lang="az-Cyrl-AZ" sz="1800" b="0" i="1" u="none" strike="noStrike" kern="0" cap="none" spc="-3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1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формы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15" name="object 18"/>
          <p:cNvSpPr/>
          <p:nvPr/>
        </p:nvSpPr>
        <p:spPr>
          <a:xfrm>
            <a:off x="2138296" y="1379729"/>
            <a:ext cx="933446" cy="268605"/>
          </a:xfrm>
          <a:custGeom>
            <a:avLst/>
            <a:gdLst>
              <a:gd name="f0" fmla="val w"/>
              <a:gd name="f1" fmla="val h"/>
              <a:gd name="f2" fmla="val 0"/>
              <a:gd name="f3" fmla="val 933450"/>
              <a:gd name="f4" fmla="val 268605"/>
              <a:gd name="f5" fmla="val 77469"/>
              <a:gd name="f6" fmla="val 167894"/>
              <a:gd name="f7" fmla="val 73406"/>
              <a:gd name="f8" fmla="val 70862"/>
              <a:gd name="f9" fmla="val 170434"/>
              <a:gd name="f10" fmla="val 239522"/>
              <a:gd name="f11" fmla="val 95250"/>
              <a:gd name="f12" fmla="val 267208"/>
              <a:gd name="f13" fmla="val 98551"/>
              <a:gd name="f14" fmla="val 268097"/>
              <a:gd name="f15" fmla="val 102107"/>
              <a:gd name="f16" fmla="val 266192"/>
              <a:gd name="f17" fmla="val 103124"/>
              <a:gd name="f18" fmla="val 262889"/>
              <a:gd name="f19" fmla="val 104012"/>
              <a:gd name="f20" fmla="val 259461"/>
              <a:gd name="f21" fmla="val 255905"/>
              <a:gd name="f22" fmla="val 98806"/>
              <a:gd name="f23" fmla="val 255016"/>
              <a:gd name="f24" fmla="val 55950"/>
              <a:gd name="f25" fmla="val 242570"/>
              <a:gd name="f26" fmla="val 13843"/>
              <a:gd name="f27" fmla="val 10700"/>
              <a:gd name="f28" fmla="val 230377"/>
              <a:gd name="f29" fmla="val 10160"/>
              <a:gd name="f30" fmla="val 33529"/>
              <a:gd name="f31" fmla="val 224527"/>
              <a:gd name="f32" fmla="val 79756"/>
              <a:gd name="f33" fmla="val 179324"/>
              <a:gd name="f34" fmla="val 82295"/>
              <a:gd name="f35" fmla="val 176911"/>
              <a:gd name="f36" fmla="val 82423"/>
              <a:gd name="f37" fmla="val 172974"/>
              <a:gd name="f38" fmla="val 79882"/>
              <a:gd name="f39" fmla="val 13969"/>
              <a:gd name="f40" fmla="val 19929"/>
              <a:gd name="f41" fmla="val 241046"/>
              <a:gd name="f42" fmla="val 16637"/>
              <a:gd name="f43" fmla="val 36455"/>
              <a:gd name="f44" fmla="val 236908"/>
              <a:gd name="f45" fmla="val 24437"/>
              <a:gd name="f46" fmla="val 233418"/>
              <a:gd name="f47" fmla="val 930401"/>
              <a:gd name="f48" fmla="val 12319"/>
              <a:gd name="f49" fmla="*/ f0 1 933450"/>
              <a:gd name="f50" fmla="*/ f1 1 268605"/>
              <a:gd name="f51" fmla="val f2"/>
              <a:gd name="f52" fmla="val f3"/>
              <a:gd name="f53" fmla="val f4"/>
              <a:gd name="f54" fmla="+- f53 0 f51"/>
              <a:gd name="f55" fmla="+- f52 0 f51"/>
              <a:gd name="f56" fmla="*/ f55 1 933450"/>
              <a:gd name="f57" fmla="*/ f54 1 268605"/>
              <a:gd name="f58" fmla="*/ f51 1 f56"/>
              <a:gd name="f59" fmla="*/ f52 1 f56"/>
              <a:gd name="f60" fmla="*/ f51 1 f57"/>
              <a:gd name="f61" fmla="*/ f53 1 f57"/>
              <a:gd name="f62" fmla="*/ f58 f49 1"/>
              <a:gd name="f63" fmla="*/ f59 f49 1"/>
              <a:gd name="f64" fmla="*/ f61 f50 1"/>
              <a:gd name="f65" fmla="*/ f60 f5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2" t="f65" r="f63" b="f64"/>
            <a:pathLst>
              <a:path w="933450" h="268605">
                <a:moveTo>
                  <a:pt x="f5" y="f6"/>
                </a:moveTo>
                <a:lnTo>
                  <a:pt x="f7" y="f6"/>
                </a:lnTo>
                <a:lnTo>
                  <a:pt x="f8" y="f9"/>
                </a:lnTo>
                <a:lnTo>
                  <a:pt x="f2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15" y="f21"/>
                </a:lnTo>
                <a:lnTo>
                  <a:pt x="f22" y="f23"/>
                </a:lnTo>
                <a:lnTo>
                  <a:pt x="f24" y="f25"/>
                </a:lnTo>
                <a:lnTo>
                  <a:pt x="f26" y="f25"/>
                </a:lnTo>
                <a:lnTo>
                  <a:pt x="f27" y="f28"/>
                </a:lnTo>
                <a:lnTo>
                  <a:pt x="f29" y="f28"/>
                </a:lnTo>
                <a:lnTo>
                  <a:pt x="f30" y="f31"/>
                </a:lnTo>
                <a:lnTo>
                  <a:pt x="f32" y="f33"/>
                </a:lnTo>
                <a:lnTo>
                  <a:pt x="f34" y="f35"/>
                </a:lnTo>
                <a:lnTo>
                  <a:pt x="f36" y="f37"/>
                </a:lnTo>
                <a:lnTo>
                  <a:pt x="f38" y="f9"/>
                </a:lnTo>
                <a:lnTo>
                  <a:pt x="f5" y="f6"/>
                </a:lnTo>
                <a:close/>
              </a:path>
              <a:path w="933450" h="268605">
                <a:moveTo>
                  <a:pt x="f39" y="f28"/>
                </a:moveTo>
                <a:lnTo>
                  <a:pt x="f27" y="f28"/>
                </a:lnTo>
                <a:lnTo>
                  <a:pt x="f26" y="f25"/>
                </a:lnTo>
                <a:lnTo>
                  <a:pt x="f40" y="f41"/>
                </a:lnTo>
                <a:lnTo>
                  <a:pt x="f42" y="f41"/>
                </a:lnTo>
                <a:lnTo>
                  <a:pt x="f39" y="f28"/>
                </a:lnTo>
                <a:close/>
              </a:path>
              <a:path w="933450" h="268605">
                <a:moveTo>
                  <a:pt x="f43" y="f44"/>
                </a:moveTo>
                <a:lnTo>
                  <a:pt x="f26" y="f25"/>
                </a:lnTo>
                <a:lnTo>
                  <a:pt x="f24" y="f25"/>
                </a:lnTo>
                <a:lnTo>
                  <a:pt x="f43" y="f44"/>
                </a:lnTo>
                <a:close/>
              </a:path>
              <a:path w="933450" h="268605">
                <a:moveTo>
                  <a:pt x="f39" y="f28"/>
                </a:moveTo>
                <a:lnTo>
                  <a:pt x="f42" y="f41"/>
                </a:lnTo>
                <a:lnTo>
                  <a:pt x="f45" y="f46"/>
                </a:lnTo>
                <a:lnTo>
                  <a:pt x="f39" y="f28"/>
                </a:lnTo>
                <a:close/>
              </a:path>
              <a:path w="933450" h="268605">
                <a:moveTo>
                  <a:pt x="f45" y="f46"/>
                </a:moveTo>
                <a:lnTo>
                  <a:pt x="f42" y="f41"/>
                </a:lnTo>
                <a:lnTo>
                  <a:pt x="f40" y="f41"/>
                </a:lnTo>
                <a:lnTo>
                  <a:pt x="f43" y="f44"/>
                </a:lnTo>
                <a:lnTo>
                  <a:pt x="f45" y="f46"/>
                </a:lnTo>
                <a:close/>
              </a:path>
              <a:path w="933450" h="268605">
                <a:moveTo>
                  <a:pt x="f47" y="f2"/>
                </a:moveTo>
                <a:lnTo>
                  <a:pt x="f30" y="f31"/>
                </a:lnTo>
                <a:lnTo>
                  <a:pt x="f45" y="f46"/>
                </a:lnTo>
                <a:lnTo>
                  <a:pt x="f43" y="f44"/>
                </a:lnTo>
                <a:lnTo>
                  <a:pt x="f3" y="f48"/>
                </a:lnTo>
                <a:lnTo>
                  <a:pt x="f47" y="f2"/>
                </a:lnTo>
                <a:close/>
              </a:path>
              <a:path w="933450" h="268605">
                <a:moveTo>
                  <a:pt x="f30" y="f31"/>
                </a:moveTo>
                <a:lnTo>
                  <a:pt x="f29" y="f28"/>
                </a:lnTo>
                <a:lnTo>
                  <a:pt x="f39" y="f28"/>
                </a:lnTo>
                <a:lnTo>
                  <a:pt x="f45" y="f46"/>
                </a:lnTo>
                <a:lnTo>
                  <a:pt x="f30" y="f31"/>
                </a:lnTo>
                <a:close/>
              </a:path>
            </a:pathLst>
          </a:custGeom>
          <a:solidFill>
            <a:srgbClr val="000000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grpSp>
        <p:nvGrpSpPr>
          <p:cNvPr id="16" name="object 19"/>
          <p:cNvGrpSpPr/>
          <p:nvPr/>
        </p:nvGrpSpPr>
        <p:grpSpPr>
          <a:xfrm>
            <a:off x="4192780" y="1198878"/>
            <a:ext cx="7999600" cy="4306578"/>
            <a:chOff x="4192780" y="1198878"/>
            <a:chExt cx="7999600" cy="4306578"/>
          </a:xfrm>
        </p:grpSpPr>
        <p:sp>
          <p:nvSpPr>
            <p:cNvPr id="17" name="object 20"/>
            <p:cNvSpPr/>
            <p:nvPr/>
          </p:nvSpPr>
          <p:spPr>
            <a:xfrm>
              <a:off x="5466338" y="1198878"/>
              <a:ext cx="1689097" cy="15697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89100"/>
                <a:gd name="f4" fmla="val 1569720"/>
                <a:gd name="f5" fmla="val 649859"/>
                <a:gd name="f6" fmla="val 1467739"/>
                <a:gd name="f7" fmla="val 647319"/>
                <a:gd name="f8" fmla="val 1464564"/>
                <a:gd name="f9" fmla="val 640334"/>
                <a:gd name="f10" fmla="val 1463802"/>
                <a:gd name="f11" fmla="val 637159"/>
                <a:gd name="f12" fmla="val 1466342"/>
                <a:gd name="f13" fmla="val 630085"/>
                <a:gd name="f14" fmla="val 1534096"/>
                <a:gd name="f15" fmla="val 11557"/>
                <a:gd name="f16" fmla="val 165354"/>
                <a:gd name="f17" fmla="val 170561"/>
                <a:gd name="f18" fmla="val 618642"/>
                <a:gd name="f19" fmla="val 1539544"/>
                <a:gd name="f20" fmla="val 565785"/>
                <a:gd name="f21" fmla="val 1501902"/>
                <a:gd name="f22" fmla="val 562991"/>
                <a:gd name="f23" fmla="val 1499870"/>
                <a:gd name="f24" fmla="val 558927"/>
                <a:gd name="f25" fmla="val 1500632"/>
                <a:gd name="f26" fmla="val 556895"/>
                <a:gd name="f27" fmla="val 1503426"/>
                <a:gd name="f28" fmla="val 554863"/>
                <a:gd name="f29" fmla="val 1506347"/>
                <a:gd name="f30" fmla="val 555625"/>
                <a:gd name="f31" fmla="val 1510284"/>
                <a:gd name="f32" fmla="val 558419"/>
                <a:gd name="f33" fmla="val 1512316"/>
                <a:gd name="f34" fmla="val 639191"/>
                <a:gd name="f35" fmla="val 640118"/>
                <a:gd name="f36" fmla="val 1560830"/>
                <a:gd name="f37" fmla="val 649478"/>
                <a:gd name="f38" fmla="val 1471168"/>
                <a:gd name="f39" fmla="val 1688592"/>
                <a:gd name="f40" fmla="val 474345"/>
                <a:gd name="f41" fmla="val 1622933"/>
                <a:gd name="f42" fmla="val 400050"/>
                <a:gd name="f43" fmla="val 1620647"/>
                <a:gd name="f44" fmla="val 397383"/>
                <a:gd name="f45" fmla="val 1616583"/>
                <a:gd name="f46" fmla="val 397129"/>
                <a:gd name="f47" fmla="val 1614043"/>
                <a:gd name="f48" fmla="val 399542"/>
                <a:gd name="f49" fmla="val 1611376"/>
                <a:gd name="f50" fmla="val 401828"/>
                <a:gd name="f51" fmla="val 1611122"/>
                <a:gd name="f52" fmla="val 405892"/>
                <a:gd name="f53" fmla="val 1613408"/>
                <a:gd name="f54" fmla="val 408432"/>
                <a:gd name="f55" fmla="val 1656372"/>
                <a:gd name="f56" fmla="val 457111"/>
                <a:gd name="f57" fmla="val 274447"/>
                <a:gd name="f58" fmla="val 270510"/>
                <a:gd name="f59" fmla="val 12065"/>
                <a:gd name="f60" fmla="val 1652397"/>
                <a:gd name="f61" fmla="val 469036"/>
                <a:gd name="f62" fmla="val 1589024"/>
                <a:gd name="f63" fmla="val 482473"/>
                <a:gd name="f64" fmla="val 1585595"/>
                <a:gd name="f65" fmla="val 483235"/>
                <a:gd name="f66" fmla="val 1583309"/>
                <a:gd name="f67" fmla="val 486537"/>
                <a:gd name="f68" fmla="val 1584833"/>
                <a:gd name="f69" fmla="val 493395"/>
                <a:gd name="f70" fmla="val 1588135"/>
                <a:gd name="f71" fmla="val 495554"/>
                <a:gd name="f72" fmla="val 1591564"/>
                <a:gd name="f73" fmla="val 494919"/>
                <a:gd name="f74" fmla="val 1679003"/>
                <a:gd name="f75" fmla="val 476377"/>
                <a:gd name="f76" fmla="*/ f0 1 1689100"/>
                <a:gd name="f77" fmla="*/ f1 1 1569720"/>
                <a:gd name="f78" fmla="val f2"/>
                <a:gd name="f79" fmla="val f3"/>
                <a:gd name="f80" fmla="val f4"/>
                <a:gd name="f81" fmla="+- f80 0 f78"/>
                <a:gd name="f82" fmla="+- f79 0 f78"/>
                <a:gd name="f83" fmla="*/ f82 1 1689100"/>
                <a:gd name="f84" fmla="*/ f81 1 1569720"/>
                <a:gd name="f85" fmla="*/ f78 1 f83"/>
                <a:gd name="f86" fmla="*/ f79 1 f83"/>
                <a:gd name="f87" fmla="*/ f78 1 f84"/>
                <a:gd name="f88" fmla="*/ f80 1 f84"/>
                <a:gd name="f89" fmla="*/ f85 f76 1"/>
                <a:gd name="f90" fmla="*/ f86 f76 1"/>
                <a:gd name="f91" fmla="*/ f88 f77 1"/>
                <a:gd name="f92" fmla="*/ f87 f7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9" t="f92" r="f90" b="f91"/>
              <a:pathLst>
                <a:path w="1689100" h="1569720">
                  <a:moveTo>
                    <a:pt x="f5" y="f6"/>
                  </a:moveTo>
                  <a:lnTo>
                    <a:pt x="f7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2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5" y="f6"/>
                  </a:lnTo>
                  <a:close/>
                </a:path>
                <a:path w="1689100" h="1569720">
                  <a:moveTo>
                    <a:pt x="f39" y="f40"/>
                  </a:moveTo>
                  <a:lnTo>
                    <a:pt x="f41" y="f42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49" y="f50"/>
                  </a:lnTo>
                  <a:lnTo>
                    <a:pt x="f51" y="f52"/>
                  </a:lnTo>
                  <a:lnTo>
                    <a:pt x="f53" y="f54"/>
                  </a:lnTo>
                  <a:lnTo>
                    <a:pt x="f55" y="f56"/>
                  </a:lnTo>
                  <a:lnTo>
                    <a:pt x="f57" y="f2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2" y="f73"/>
                  </a:lnTo>
                  <a:lnTo>
                    <a:pt x="f74" y="f75"/>
                  </a:lnTo>
                  <a:lnTo>
                    <a:pt x="f39" y="f40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pic>
          <p:nvPicPr>
            <p:cNvPr id="18" name="object 2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192780" y="1309119"/>
              <a:ext cx="102870" cy="194310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9" name="object 2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305421" y="3400425"/>
              <a:ext cx="123828" cy="285750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20" name="object 23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258050" y="5314949"/>
              <a:ext cx="76196" cy="133346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21" name="object 24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219946" y="5238753"/>
              <a:ext cx="200025" cy="266703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22" name="object 25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296153" y="5191121"/>
              <a:ext cx="123818" cy="276221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23" name="object 26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286625" y="5343525"/>
              <a:ext cx="142875" cy="123828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24" name="object 27"/>
            <p:cNvSpPr/>
            <p:nvPr/>
          </p:nvSpPr>
          <p:spPr>
            <a:xfrm>
              <a:off x="11368149" y="4414896"/>
              <a:ext cx="824231" cy="7048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4229"/>
                <a:gd name="f4" fmla="val 704850"/>
                <a:gd name="f5" fmla="val 823849"/>
                <a:gd name="f6" fmla="*/ f0 1 824229"/>
                <a:gd name="f7" fmla="*/ f1 1 704850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824229"/>
                <a:gd name="f14" fmla="*/ f11 1 704850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824229" h="704850">
                  <a:moveTo>
                    <a:pt x="f5" y="f2"/>
                  </a:moveTo>
                  <a:lnTo>
                    <a:pt x="f2" y="f2"/>
                  </a:lnTo>
                  <a:lnTo>
                    <a:pt x="f2" y="f4"/>
                  </a:lnTo>
                  <a:lnTo>
                    <a:pt x="f5" y="f4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sp>
          <p:nvSpPr>
            <p:cNvPr id="25" name="object 28"/>
            <p:cNvSpPr/>
            <p:nvPr/>
          </p:nvSpPr>
          <p:spPr>
            <a:xfrm>
              <a:off x="11368149" y="4414896"/>
              <a:ext cx="824231" cy="7048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24229"/>
                <a:gd name="f4" fmla="val 704850"/>
                <a:gd name="f5" fmla="val 823849"/>
                <a:gd name="f6" fmla="*/ f0 1 824229"/>
                <a:gd name="f7" fmla="*/ f1 1 704850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824229"/>
                <a:gd name="f14" fmla="*/ f11 1 704850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824229" h="704850">
                  <a:moveTo>
                    <a:pt x="f5" y="f2"/>
                  </a:moveTo>
                  <a:lnTo>
                    <a:pt x="f2" y="f2"/>
                  </a:lnTo>
                  <a:lnTo>
                    <a:pt x="f2" y="f4"/>
                  </a:lnTo>
                  <a:lnTo>
                    <a:pt x="f5" y="f4"/>
                  </a:lnTo>
                </a:path>
              </a:pathLst>
            </a:custGeom>
            <a:noFill/>
            <a:ln w="12701" cap="flat">
              <a:solidFill>
                <a:srgbClr val="6F2F9F"/>
              </a:solidFill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</p:grpSp>
      <p:sp>
        <p:nvSpPr>
          <p:cNvPr id="26" name="object 29"/>
          <p:cNvSpPr txBox="1"/>
          <p:nvPr/>
        </p:nvSpPr>
        <p:spPr>
          <a:xfrm>
            <a:off x="6179442" y="1998028"/>
            <a:ext cx="1193163" cy="30035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Баланс</a:t>
            </a:r>
            <a:r>
              <a:rPr lang="az-Cyrl-AZ" sz="1800" b="0" i="1" u="none" strike="noStrike" kern="0" cap="none" spc="-4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1" u="none" strike="noStrike" kern="0" cap="none" spc="-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БЖУ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27" name="object 30"/>
          <p:cNvSpPr txBox="1"/>
          <p:nvPr/>
        </p:nvSpPr>
        <p:spPr>
          <a:xfrm>
            <a:off x="8163936" y="357438"/>
            <a:ext cx="2894332" cy="30035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Содержит</a:t>
            </a:r>
            <a:r>
              <a:rPr lang="az-Cyrl-AZ" sz="1800" b="0" i="1" u="none" strike="noStrike" kern="0" cap="none" spc="-7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пищевые</a:t>
            </a:r>
            <a:r>
              <a:rPr lang="az-Cyrl-AZ" sz="1800" b="0" i="1" u="none" strike="noStrike" kern="0" cap="none" spc="-4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1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волокна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28" name="object 31"/>
          <p:cNvSpPr txBox="1"/>
          <p:nvPr/>
        </p:nvSpPr>
        <p:spPr>
          <a:xfrm>
            <a:off x="3252849" y="4929182"/>
            <a:ext cx="828675" cy="704846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6F2F9F"/>
            </a:solidFill>
            <a:prstDash val="solid"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121916" marR="0" lvl="0" indent="0" defTabSz="914400" rtl="0" fontAlgn="auto" hangingPunct="1">
              <a:lnSpc>
                <a:spcPts val="1255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Ккал</a:t>
            </a:r>
            <a:r>
              <a:rPr lang="ru-RU" sz="1200" b="0" i="0" u="none" strike="noStrike" kern="0" cap="none" spc="-4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200" b="0" i="0" u="none" strike="noStrike" kern="0" cap="none" spc="-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250</a:t>
            </a:r>
            <a:endParaRPr lang="ru-RU" sz="12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  <a:p>
            <a:pPr marL="190496" marR="177165" lvl="0" indent="-19046" defTabSz="914400" rtl="0" fontAlgn="auto" hangingPunct="1">
              <a:lnSpc>
                <a:spcPts val="1430"/>
              </a:lnSpc>
              <a:spcBef>
                <a:spcPts val="4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Б</a:t>
            </a:r>
            <a:r>
              <a:rPr lang="ru-RU" sz="12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2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–</a:t>
            </a:r>
            <a:r>
              <a:rPr lang="ru-RU" sz="12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2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15</a:t>
            </a:r>
            <a:r>
              <a:rPr lang="ru-RU" sz="1200" b="0" i="0" u="none" strike="noStrike" kern="0" cap="none" spc="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200" b="0" i="0" u="none" strike="noStrike" kern="0" cap="none" spc="-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г </a:t>
            </a:r>
            <a:r>
              <a:rPr lang="ru-RU" sz="12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Ж</a:t>
            </a:r>
            <a:r>
              <a:rPr lang="ru-RU" sz="1200" b="0" i="0" u="none" strike="noStrike" kern="0" cap="none" spc="-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2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–</a:t>
            </a:r>
            <a:r>
              <a:rPr lang="ru-RU" sz="1200" b="0" i="0" u="none" strike="noStrike" kern="0" cap="none" spc="-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2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5</a:t>
            </a:r>
            <a:r>
              <a:rPr lang="ru-RU" sz="1200" b="0" i="0" u="none" strike="noStrike" kern="0" cap="none" spc="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200" b="0" i="0" u="none" strike="noStrike" kern="0" cap="none" spc="-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г</a:t>
            </a:r>
            <a:endParaRPr lang="ru-RU" sz="12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  <a:p>
            <a:pPr marL="204468" marR="0" lvl="0" indent="0" defTabSz="914400" rtl="0" fontAlgn="auto" hangingPunct="1">
              <a:lnSpc>
                <a:spcPts val="1375"/>
              </a:lnSpc>
              <a:spcBef>
                <a:spcPts val="1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У</a:t>
            </a:r>
            <a:r>
              <a:rPr lang="ru-RU" sz="1200" b="0" i="0" u="none" strike="noStrike" kern="0" cap="none" spc="-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2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-</a:t>
            </a:r>
            <a:r>
              <a:rPr lang="ru-RU" sz="1200" b="0" i="0" u="none" strike="noStrike" kern="0" cap="none" spc="-1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2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34</a:t>
            </a:r>
            <a:r>
              <a:rPr lang="ru-RU" sz="1200" b="0" i="0" u="none" strike="noStrike" kern="0" cap="none" spc="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200" b="0" i="0" u="none" strike="noStrike" kern="0" cap="none" spc="-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г</a:t>
            </a:r>
            <a:endParaRPr lang="ru-RU" sz="12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29" name="object 32"/>
          <p:cNvSpPr txBox="1"/>
          <p:nvPr/>
        </p:nvSpPr>
        <p:spPr>
          <a:xfrm>
            <a:off x="4681599" y="3786246"/>
            <a:ext cx="828675" cy="704846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6F2F9F"/>
            </a:solidFill>
            <a:prstDash val="solid"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127631" marR="0" lvl="0" indent="0" defTabSz="914400" rtl="0" fontAlgn="auto" hangingPunct="1">
              <a:lnSpc>
                <a:spcPts val="1275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Ккал</a:t>
            </a:r>
            <a:r>
              <a:rPr lang="ru-RU" sz="1200" b="0" i="0" u="none" strike="noStrike" kern="0" cap="none" spc="-4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200" b="0" i="0" u="none" strike="noStrike" kern="0" cap="none" spc="-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265</a:t>
            </a:r>
            <a:endParaRPr lang="ru-RU" sz="12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  <a:p>
            <a:pPr marL="196211" marR="171450" lvl="0" indent="-19046" defTabSz="914400" rtl="0" fontAlgn="auto" hangingPunct="1">
              <a:lnSpc>
                <a:spcPts val="1430"/>
              </a:lnSpc>
              <a:spcBef>
                <a:spcPts val="4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Б</a:t>
            </a:r>
            <a:r>
              <a:rPr lang="ru-RU" sz="12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2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–</a:t>
            </a:r>
            <a:r>
              <a:rPr lang="ru-RU" sz="1200" b="0" i="0" u="none" strike="noStrike" kern="0" cap="none" spc="-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2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15</a:t>
            </a:r>
            <a:r>
              <a:rPr lang="ru-RU" sz="1200" b="0" i="0" u="none" strike="noStrike" kern="0" cap="none" spc="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200" b="0" i="0" u="none" strike="noStrike" kern="0" cap="none" spc="-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г </a:t>
            </a:r>
            <a:r>
              <a:rPr lang="ru-RU" sz="12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Ж –</a:t>
            </a:r>
            <a:r>
              <a:rPr lang="ru-RU" sz="1200" b="0" i="0" u="none" strike="noStrike" kern="0" cap="none" spc="-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2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5</a:t>
            </a:r>
            <a:r>
              <a:rPr lang="ru-RU" sz="1200" b="0" i="0" u="none" strike="noStrike" kern="0" cap="none" spc="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200" b="0" i="0" u="none" strike="noStrike" kern="0" cap="none" spc="-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г</a:t>
            </a:r>
            <a:endParaRPr lang="ru-RU" sz="12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  <a:p>
            <a:pPr marL="210183" marR="0" lvl="0" indent="0" defTabSz="914400" rtl="0" fontAlgn="auto" hangingPunct="1">
              <a:lnSpc>
                <a:spcPts val="1350"/>
              </a:lnSpc>
              <a:spcBef>
                <a:spcPts val="1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У -</a:t>
            </a:r>
            <a:r>
              <a:rPr lang="ru-RU" sz="1200" b="0" i="0" u="none" strike="noStrike" kern="0" cap="none" spc="-1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2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40</a:t>
            </a:r>
            <a:r>
              <a:rPr lang="ru-RU" sz="1200" b="0" i="0" u="none" strike="noStrike" kern="0" cap="none" spc="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200" b="0" i="0" u="none" strike="noStrike" kern="0" cap="none" spc="-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г</a:t>
            </a:r>
            <a:endParaRPr lang="ru-RU" sz="12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30" name="object 33"/>
          <p:cNvSpPr txBox="1"/>
          <p:nvPr/>
        </p:nvSpPr>
        <p:spPr>
          <a:xfrm>
            <a:off x="11374505" y="4376354"/>
            <a:ext cx="817875" cy="76263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1430" rIns="0" bIns="0" anchor="t" anchorCtr="0" compatLnSpc="1">
            <a:spAutoFit/>
          </a:bodyPr>
          <a:lstStyle/>
          <a:p>
            <a:pPr marL="175893" marR="110486" lvl="0" indent="-49533" defTabSz="914400" rtl="0" fontAlgn="auto" hangingPunct="1">
              <a:lnSpc>
                <a:spcPct val="100899"/>
              </a:lnSpc>
              <a:spcBef>
                <a:spcPts val="9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Ккал</a:t>
            </a:r>
            <a:r>
              <a:rPr lang="ru-RU" sz="1200" b="0" i="0" u="none" strike="noStrike" kern="0" cap="none" spc="-6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200" b="0" i="0" u="none" strike="noStrike" kern="0" cap="none" spc="-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233 </a:t>
            </a:r>
            <a:r>
              <a:rPr lang="ru-RU" sz="12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Б</a:t>
            </a:r>
            <a:r>
              <a:rPr lang="ru-RU" sz="1200" b="0" i="0" u="none" strike="noStrike" kern="0" cap="none" spc="-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2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–</a:t>
            </a:r>
            <a:r>
              <a:rPr lang="ru-RU" sz="12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2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15</a:t>
            </a:r>
            <a:r>
              <a:rPr lang="ru-RU" sz="1200" b="0" i="0" u="none" strike="noStrike" kern="0" cap="none" spc="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200" b="0" i="0" u="none" strike="noStrike" kern="0" cap="none" spc="-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г </a:t>
            </a:r>
            <a:r>
              <a:rPr lang="ru-RU" sz="12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Ж –</a:t>
            </a:r>
            <a:r>
              <a:rPr lang="ru-RU" sz="1200" b="0" i="0" u="none" strike="noStrike" kern="0" cap="none" spc="-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2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5</a:t>
            </a:r>
            <a:r>
              <a:rPr lang="ru-RU" sz="1200" b="0" i="0" u="none" strike="noStrike" kern="0" cap="none" spc="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200" b="0" i="0" u="none" strike="noStrike" kern="0" cap="none" spc="-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г</a:t>
            </a:r>
            <a:r>
              <a:rPr lang="ru-RU" sz="1200" b="0" i="0" u="none" strike="noStrike" kern="0" cap="none" spc="50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2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У -</a:t>
            </a:r>
            <a:r>
              <a:rPr lang="ru-RU" sz="1200" b="0" i="0" u="none" strike="noStrike" kern="0" cap="none" spc="-1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2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32</a:t>
            </a:r>
            <a:r>
              <a:rPr lang="ru-RU" sz="1200" b="0" i="0" u="none" strike="noStrike" kern="0" cap="none" spc="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200" b="0" i="0" u="none" strike="noStrike" kern="0" cap="none" spc="-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г</a:t>
            </a:r>
            <a:endParaRPr lang="ru-RU" sz="12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31" name="Овал 37"/>
          <p:cNvSpPr/>
          <p:nvPr/>
        </p:nvSpPr>
        <p:spPr>
          <a:xfrm>
            <a:off x="11048996" y="88897"/>
            <a:ext cx="1109981" cy="82041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8F8F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53003" cy="761996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3" name="object 6"/>
          <p:cNvGrpSpPr/>
          <p:nvPr/>
        </p:nvGrpSpPr>
        <p:grpSpPr>
          <a:xfrm>
            <a:off x="10123551" y="4684708"/>
            <a:ext cx="1460497" cy="1089022"/>
            <a:chOff x="10123551" y="4684708"/>
            <a:chExt cx="1460497" cy="1089022"/>
          </a:xfrm>
        </p:grpSpPr>
        <p:pic>
          <p:nvPicPr>
            <p:cNvPr id="4" name="object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125078" y="4686299"/>
              <a:ext cx="1457325" cy="1085850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5" name="object 10"/>
            <p:cNvSpPr/>
            <p:nvPr/>
          </p:nvSpPr>
          <p:spPr>
            <a:xfrm>
              <a:off x="10123551" y="4684708"/>
              <a:ext cx="1460497" cy="10890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60500"/>
                <a:gd name="f4" fmla="val 1089025"/>
                <a:gd name="f5" fmla="*/ f0 1 1460500"/>
                <a:gd name="f6" fmla="*/ f1 1 1089025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1460500"/>
                <a:gd name="f13" fmla="*/ f10 1 1089025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460500" h="1089025">
                  <a:moveTo>
                    <a:pt x="f2" y="f4"/>
                  </a:moveTo>
                  <a:lnTo>
                    <a:pt x="f3" y="f4"/>
                  </a:lnTo>
                  <a:lnTo>
                    <a:pt x="f3" y="f2"/>
                  </a:lnTo>
                  <a:lnTo>
                    <a:pt x="f2" y="f2"/>
                  </a:lnTo>
                  <a:lnTo>
                    <a:pt x="f2" y="f4"/>
                  </a:lnTo>
                  <a:close/>
                </a:path>
              </a:pathLst>
            </a:custGeom>
            <a:noFill/>
            <a:ln w="3172" cap="flat">
              <a:solidFill>
                <a:srgbClr val="6F2F9F"/>
              </a:solidFill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</p:grpSp>
      <p:sp>
        <p:nvSpPr>
          <p:cNvPr id="6" name="object 11"/>
          <p:cNvSpPr txBox="1">
            <a:spLocks noGrp="1"/>
          </p:cNvSpPr>
          <p:nvPr>
            <p:ph type="title"/>
          </p:nvPr>
        </p:nvSpPr>
        <p:spPr>
          <a:xfrm>
            <a:off x="795015" y="85084"/>
            <a:ext cx="3275966" cy="44958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16514" rIns="0" bIns="0" anchor="t" anchorCtr="0" compatLnSpc="1">
            <a:spAutoFit/>
          </a:bodyPr>
          <a:lstStyle/>
          <a:p>
            <a:pPr marL="12701" lvl="0">
              <a:spcBef>
                <a:spcPts val="130"/>
              </a:spcBef>
            </a:pPr>
            <a:r>
              <a:rPr lang="az-Cyrl-AZ" spc="110"/>
              <a:t>НАША</a:t>
            </a:r>
            <a:r>
              <a:rPr lang="az-Cyrl-AZ" spc="380"/>
              <a:t> </a:t>
            </a:r>
            <a:r>
              <a:rPr lang="az-Cyrl-AZ" spc="114"/>
              <a:t>ЛИНЕЙКА</a:t>
            </a:r>
          </a:p>
        </p:txBody>
      </p:sp>
      <p:pic>
        <p:nvPicPr>
          <p:cNvPr id="7" name="object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828" y="1895478"/>
            <a:ext cx="5105396" cy="219074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object 13"/>
          <p:cNvSpPr txBox="1"/>
          <p:nvPr/>
        </p:nvSpPr>
        <p:spPr>
          <a:xfrm>
            <a:off x="2453892" y="694367"/>
            <a:ext cx="1568452" cy="30035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1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Мягкие</a:t>
            </a:r>
            <a:r>
              <a:rPr lang="az-Cyrl-AZ" sz="1800" b="1" i="1" u="none" strike="noStrike" kern="0" cap="none" spc="-6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1" i="1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формы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object 14"/>
          <p:cNvSpPr txBox="1"/>
          <p:nvPr/>
        </p:nvSpPr>
        <p:spPr>
          <a:xfrm>
            <a:off x="601666" y="3447480"/>
            <a:ext cx="872493" cy="11747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6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*</a:t>
            </a:r>
            <a:r>
              <a:rPr lang="az-Cyrl-AZ" sz="600" b="0" i="1" u="none" strike="noStrike" kern="0" cap="none" spc="1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600" b="0" i="1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Обогащен</a:t>
            </a:r>
            <a:r>
              <a:rPr lang="az-Cyrl-AZ" sz="600" b="0" i="1" u="none" strike="noStrike" kern="0" cap="none" spc="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600" b="0" i="1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витаминами</a:t>
            </a:r>
            <a:endParaRPr lang="az-Cyrl-AZ" sz="6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grpSp>
        <p:nvGrpSpPr>
          <p:cNvPr id="10" name="object 15"/>
          <p:cNvGrpSpPr/>
          <p:nvPr/>
        </p:nvGrpSpPr>
        <p:grpSpPr>
          <a:xfrm>
            <a:off x="5072121" y="481074"/>
            <a:ext cx="2457450" cy="371475"/>
            <a:chOff x="5072121" y="481074"/>
            <a:chExt cx="2457450" cy="371475"/>
          </a:xfrm>
        </p:grpSpPr>
        <p:sp>
          <p:nvSpPr>
            <p:cNvPr id="11" name="object 16"/>
            <p:cNvSpPr/>
            <p:nvPr/>
          </p:nvSpPr>
          <p:spPr>
            <a:xfrm>
              <a:off x="5072121" y="481074"/>
              <a:ext cx="2457450" cy="3714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457450"/>
                <a:gd name="f4" fmla="val 371475"/>
                <a:gd name="f5" fmla="*/ f0 1 2457450"/>
                <a:gd name="f6" fmla="*/ f1 1 371475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2457450"/>
                <a:gd name="f13" fmla="*/ f10 1 371475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2457450" h="371475">
                  <a:moveTo>
                    <a:pt x="f3" y="f2"/>
                  </a:moveTo>
                  <a:lnTo>
                    <a:pt x="f2" y="f2"/>
                  </a:lnTo>
                  <a:lnTo>
                    <a:pt x="f2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sp>
          <p:nvSpPr>
            <p:cNvPr id="12" name="object 17"/>
            <p:cNvSpPr/>
            <p:nvPr/>
          </p:nvSpPr>
          <p:spPr>
            <a:xfrm>
              <a:off x="5072121" y="481074"/>
              <a:ext cx="2457450" cy="3714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457450"/>
                <a:gd name="f4" fmla="val 371475"/>
                <a:gd name="f5" fmla="*/ f0 1 2457450"/>
                <a:gd name="f6" fmla="*/ f1 1 371475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2457450"/>
                <a:gd name="f13" fmla="*/ f10 1 371475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2457450" h="371475">
                  <a:moveTo>
                    <a:pt x="f2" y="f4"/>
                  </a:moveTo>
                  <a:lnTo>
                    <a:pt x="f3" y="f4"/>
                  </a:lnTo>
                  <a:lnTo>
                    <a:pt x="f3" y="f2"/>
                  </a:lnTo>
                  <a:lnTo>
                    <a:pt x="f2" y="f2"/>
                  </a:lnTo>
                  <a:lnTo>
                    <a:pt x="f2" y="f4"/>
                  </a:lnTo>
                  <a:close/>
                </a:path>
              </a:pathLst>
            </a:custGeom>
            <a:noFill/>
            <a:ln w="28575" cap="flat">
              <a:solidFill>
                <a:srgbClr val="6F2F9F"/>
              </a:solidFill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</p:grpSp>
      <p:sp>
        <p:nvSpPr>
          <p:cNvPr id="13" name="object 18"/>
          <p:cNvSpPr txBox="1"/>
          <p:nvPr/>
        </p:nvSpPr>
        <p:spPr>
          <a:xfrm>
            <a:off x="5145401" y="492440"/>
            <a:ext cx="2207261" cy="30035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Для</a:t>
            </a:r>
            <a:r>
              <a:rPr lang="ru-RU" sz="1800" b="0" i="1" u="none" strike="noStrike" kern="0" cap="none" spc="-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детей</a:t>
            </a:r>
            <a:r>
              <a:rPr lang="ru-RU" sz="1800" b="0" i="1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с</a:t>
            </a:r>
            <a:r>
              <a:rPr lang="ru-RU" sz="1800" b="0" i="1" u="none" strike="noStrike" kern="0" cap="none" spc="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1" u="none" strike="noStrike" kern="0" cap="none" spc="-1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7-</a:t>
            </a:r>
            <a:r>
              <a:rPr lang="ru-RU" sz="18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ми</a:t>
            </a:r>
            <a:r>
              <a:rPr lang="ru-RU" sz="1800" b="0" i="1" u="none" strike="noStrike" kern="0" cap="none" spc="-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лет</a:t>
            </a:r>
            <a:endParaRPr lang="ru-RU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14" name="object 19"/>
          <p:cNvSpPr txBox="1"/>
          <p:nvPr/>
        </p:nvSpPr>
        <p:spPr>
          <a:xfrm>
            <a:off x="574352" y="883346"/>
            <a:ext cx="6318888" cy="87122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9046" marR="5084" lvl="0" indent="0" defTabSz="914400" rtl="0" fontAlgn="auto" hangingPunct="1">
              <a:lnSpc>
                <a:spcPct val="106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Высокое</a:t>
            </a:r>
            <a:r>
              <a:rPr lang="ru-RU" sz="1800" b="0" i="1" u="none" strike="noStrike" kern="0" cap="none" spc="-3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1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содержание</a:t>
            </a:r>
            <a:r>
              <a:rPr lang="ru-RU" sz="1800" b="0" i="1" u="none" strike="noStrike" kern="0" cap="none" spc="-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белка,</a:t>
            </a:r>
            <a:r>
              <a:rPr lang="ru-RU" sz="1800" b="0" i="1" u="none" strike="noStrike" kern="0" cap="none" spc="-6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полезных</a:t>
            </a:r>
            <a:r>
              <a:rPr lang="ru-RU" sz="1800" b="0" i="1" u="none" strike="noStrike" kern="0" cap="none" spc="-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жиров,</a:t>
            </a:r>
            <a:r>
              <a:rPr lang="ru-RU" sz="1800" b="0" i="1" u="none" strike="noStrike" kern="0" cap="none" spc="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пищевых</a:t>
            </a:r>
            <a:r>
              <a:rPr lang="ru-RU" sz="1800" b="0" i="1" u="none" strike="noStrike" kern="0" cap="none" spc="-9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1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волокон </a:t>
            </a:r>
            <a:r>
              <a:rPr lang="ru-RU" sz="18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Содержат</a:t>
            </a:r>
            <a:r>
              <a:rPr lang="ru-RU" sz="1800" b="0" i="1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1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необходимые</a:t>
            </a:r>
            <a:r>
              <a:rPr lang="ru-RU" sz="1800" b="0" i="1" u="none" strike="noStrike" kern="0" cap="none" spc="-4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1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витамины</a:t>
            </a:r>
            <a:endParaRPr lang="ru-RU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  <a:p>
            <a:pPr marL="12701" marR="0" lvl="0" indent="0" defTabSz="914400" rtl="0" fontAlgn="auto" hangingPunct="1">
              <a:lnSpc>
                <a:spcPts val="2075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Подходят</a:t>
            </a:r>
            <a:r>
              <a:rPr lang="ru-RU" sz="1800" b="0" i="1" u="none" strike="noStrike" kern="0" cap="none" spc="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для</a:t>
            </a:r>
            <a:r>
              <a:rPr lang="ru-RU" sz="1800" b="0" i="1" u="none" strike="noStrike" kern="0" cap="none" spc="-9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детей</a:t>
            </a:r>
            <a:r>
              <a:rPr lang="ru-RU" sz="1800" b="0" i="1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с</a:t>
            </a:r>
            <a:r>
              <a:rPr lang="ru-RU" sz="1800" b="0" i="1" u="none" strike="noStrike" kern="0" cap="none" spc="-6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непереносимостью</a:t>
            </a:r>
            <a:r>
              <a:rPr lang="ru-RU" sz="1800" b="0" i="1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1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лактозы</a:t>
            </a:r>
            <a:endParaRPr lang="ru-RU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15" name="object 20"/>
          <p:cNvSpPr txBox="1"/>
          <p:nvPr/>
        </p:nvSpPr>
        <p:spPr>
          <a:xfrm>
            <a:off x="8443212" y="573721"/>
            <a:ext cx="2392683" cy="30035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1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Более</a:t>
            </a:r>
            <a:r>
              <a:rPr lang="az-Cyrl-AZ" sz="1800" b="1" i="1" u="none" strike="noStrike" kern="0" cap="none" spc="-3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1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твердые</a:t>
            </a:r>
            <a:r>
              <a:rPr lang="az-Cyrl-AZ" sz="1800" b="1" i="1" u="none" strike="noStrike" kern="0" cap="none" spc="-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1" i="1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формы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grpSp>
        <p:nvGrpSpPr>
          <p:cNvPr id="16" name="object 21"/>
          <p:cNvGrpSpPr/>
          <p:nvPr/>
        </p:nvGrpSpPr>
        <p:grpSpPr>
          <a:xfrm>
            <a:off x="190496" y="904871"/>
            <a:ext cx="352429" cy="895354"/>
            <a:chOff x="190496" y="904871"/>
            <a:chExt cx="352429" cy="895354"/>
          </a:xfrm>
        </p:grpSpPr>
        <p:pic>
          <p:nvPicPr>
            <p:cNvPr id="17" name="object 2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0496" y="904871"/>
              <a:ext cx="342900" cy="352428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8" name="object 2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00025" y="1200150"/>
              <a:ext cx="342900" cy="352428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9" name="object 2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00025" y="1457325"/>
              <a:ext cx="342900" cy="342900"/>
            </a:xfrm>
            <a:prstGeom prst="rect">
              <a:avLst/>
            </a:prstGeom>
            <a:noFill/>
            <a:ln cap="flat">
              <a:noFill/>
            </a:ln>
          </p:spPr>
        </p:pic>
      </p:grpSp>
      <p:grpSp>
        <p:nvGrpSpPr>
          <p:cNvPr id="20" name="object 25"/>
          <p:cNvGrpSpPr/>
          <p:nvPr/>
        </p:nvGrpSpPr>
        <p:grpSpPr>
          <a:xfrm>
            <a:off x="141283" y="676271"/>
            <a:ext cx="12050713" cy="5106988"/>
            <a:chOff x="141283" y="676271"/>
            <a:chExt cx="12050713" cy="5106988"/>
          </a:xfrm>
        </p:grpSpPr>
        <p:sp>
          <p:nvSpPr>
            <p:cNvPr id="21" name="object 26"/>
            <p:cNvSpPr/>
            <p:nvPr/>
          </p:nvSpPr>
          <p:spPr>
            <a:xfrm>
              <a:off x="1468242" y="3795390"/>
              <a:ext cx="2353308" cy="6349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53310"/>
                <a:gd name="f4" fmla="val 635000"/>
                <a:gd name="f5" fmla="val 555879"/>
                <a:gd name="f6" fmla="val 19304"/>
                <a:gd name="f7" fmla="val 450215"/>
                <a:gd name="f8" fmla="val 21336"/>
                <a:gd name="f9" fmla="val 453263"/>
                <a:gd name="f10" fmla="val 450469"/>
                <a:gd name="f11" fmla="val 24257"/>
                <a:gd name="f12" fmla="val 450596"/>
                <a:gd name="f13" fmla="val 31369"/>
                <a:gd name="f14" fmla="val 450723"/>
                <a:gd name="f15" fmla="val 453440"/>
                <a:gd name="f16" fmla="val 33985"/>
                <a:gd name="f17" fmla="val 521665"/>
                <a:gd name="f18" fmla="val 32702"/>
                <a:gd name="f19" fmla="val 350520"/>
                <a:gd name="f20" fmla="val 6731"/>
                <a:gd name="f21" fmla="val 361315"/>
                <a:gd name="f22" fmla="val 528281"/>
                <a:gd name="f23" fmla="val 43611"/>
                <a:gd name="f24" fmla="val 497586"/>
                <a:gd name="f25" fmla="val 100457"/>
                <a:gd name="f26" fmla="val 495935"/>
                <a:gd name="f27" fmla="val 103632"/>
                <a:gd name="f28" fmla="val 497078"/>
                <a:gd name="f29" fmla="val 107442"/>
                <a:gd name="f30" fmla="val 503174"/>
                <a:gd name="f31" fmla="val 110744"/>
                <a:gd name="f32" fmla="val 506984"/>
                <a:gd name="f33" fmla="val 109601"/>
                <a:gd name="f34" fmla="val 508762"/>
                <a:gd name="f35" fmla="val 106553"/>
                <a:gd name="f36" fmla="val 555256"/>
                <a:gd name="f37" fmla="val 20447"/>
                <a:gd name="f38" fmla="val 1126617"/>
                <a:gd name="f39" fmla="val 629285"/>
                <a:gd name="f40" fmla="val 854011"/>
                <a:gd name="f41" fmla="val 86918"/>
                <a:gd name="f42" fmla="val 911098"/>
                <a:gd name="f43" fmla="val 124079"/>
                <a:gd name="f44" fmla="val 915035"/>
                <a:gd name="f45" fmla="val 123190"/>
                <a:gd name="f46" fmla="val 918845"/>
                <a:gd name="f47" fmla="val 117348"/>
                <a:gd name="f48" fmla="val 918083"/>
                <a:gd name="f49" fmla="val 113411"/>
                <a:gd name="f50" fmla="val 111506"/>
                <a:gd name="f51" fmla="val 844842"/>
                <a:gd name="f52" fmla="val 65786"/>
                <a:gd name="f53" fmla="val 831977"/>
                <a:gd name="f54" fmla="val 57404"/>
                <a:gd name="f55" fmla="val 825881"/>
                <a:gd name="f56" fmla="val 156337"/>
                <a:gd name="f57" fmla="val 825627"/>
                <a:gd name="f58" fmla="val 159893"/>
                <a:gd name="f59" fmla="val 828294"/>
                <a:gd name="f60" fmla="val 162814"/>
                <a:gd name="f61" fmla="val 835279"/>
                <a:gd name="f62" fmla="val 163322"/>
                <a:gd name="f63" fmla="val 838327"/>
                <a:gd name="f64" fmla="val 160655"/>
                <a:gd name="f65" fmla="val 838581"/>
                <a:gd name="f66" fmla="val 157099"/>
                <a:gd name="f67" fmla="val 842581"/>
                <a:gd name="f68" fmla="val 92595"/>
                <a:gd name="f69" fmla="val 1115314"/>
                <a:gd name="f70" fmla="val 2352802"/>
                <a:gd name="f71" fmla="val 378333"/>
                <a:gd name="f72" fmla="val 954151"/>
                <a:gd name="f73" fmla="val 31432"/>
                <a:gd name="f74" fmla="val 973416"/>
                <a:gd name="f75" fmla="val 25781"/>
                <a:gd name="f76" fmla="val 1019810"/>
                <a:gd name="f77" fmla="val 12192"/>
                <a:gd name="f78" fmla="val 1021715"/>
                <a:gd name="f79" fmla="val 8763"/>
                <a:gd name="f80" fmla="val 1020699"/>
                <a:gd name="f81" fmla="val 5334"/>
                <a:gd name="f82" fmla="val 1019683"/>
                <a:gd name="f83" fmla="val 2032"/>
                <a:gd name="f84" fmla="val 1016254"/>
                <a:gd name="f85" fmla="val 917702"/>
                <a:gd name="f86" fmla="val 28829"/>
                <a:gd name="f87" fmla="val 988822"/>
                <a:gd name="f88" fmla="val 97917"/>
                <a:gd name="f89" fmla="val 991362"/>
                <a:gd name="f90" fmla="val 995172"/>
                <a:gd name="f91" fmla="val 1000252"/>
                <a:gd name="f92" fmla="val 95377"/>
                <a:gd name="f93" fmla="val 1000125"/>
                <a:gd name="f94" fmla="val 91313"/>
                <a:gd name="f95" fmla="val 997712"/>
                <a:gd name="f96" fmla="val 88900"/>
                <a:gd name="f97" fmla="val 951293"/>
                <a:gd name="f98" fmla="val 43789"/>
                <a:gd name="f99" fmla="val 2349754"/>
                <a:gd name="f100" fmla="val 390652"/>
                <a:gd name="f101" fmla="*/ f0 1 2353310"/>
                <a:gd name="f102" fmla="*/ f1 1 635000"/>
                <a:gd name="f103" fmla="val f2"/>
                <a:gd name="f104" fmla="val f3"/>
                <a:gd name="f105" fmla="val f4"/>
                <a:gd name="f106" fmla="+- f105 0 f103"/>
                <a:gd name="f107" fmla="+- f104 0 f103"/>
                <a:gd name="f108" fmla="*/ f107 1 2353310"/>
                <a:gd name="f109" fmla="*/ f106 1 635000"/>
                <a:gd name="f110" fmla="*/ f103 1 f108"/>
                <a:gd name="f111" fmla="*/ f104 1 f108"/>
                <a:gd name="f112" fmla="*/ f103 1 f109"/>
                <a:gd name="f113" fmla="*/ f105 1 f109"/>
                <a:gd name="f114" fmla="*/ f110 f101 1"/>
                <a:gd name="f115" fmla="*/ f111 f101 1"/>
                <a:gd name="f116" fmla="*/ f113 f102 1"/>
                <a:gd name="f117" fmla="*/ f112 f10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4" t="f117" r="f115" b="f116"/>
              <a:pathLst>
                <a:path w="2353310" h="635000">
                  <a:moveTo>
                    <a:pt x="f5" y="f6"/>
                  </a:moveTo>
                  <a:lnTo>
                    <a:pt x="f7" y="f8"/>
                  </a:lnTo>
                  <a:lnTo>
                    <a:pt x="f9" y="f8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3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2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5" y="f6"/>
                  </a:lnTo>
                  <a:close/>
                </a:path>
                <a:path w="2353310" h="635000">
                  <a:moveTo>
                    <a:pt x="f38" y="f39"/>
                  </a:moveTo>
                  <a:lnTo>
                    <a:pt x="f40" y="f41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44" y="f50"/>
                  </a:lnTo>
                  <a:lnTo>
                    <a:pt x="f51" y="f52"/>
                  </a:lnTo>
                  <a:lnTo>
                    <a:pt x="f53" y="f54"/>
                  </a:lnTo>
                  <a:lnTo>
                    <a:pt x="f55" y="f56"/>
                  </a:lnTo>
                  <a:lnTo>
                    <a:pt x="f57" y="f58"/>
                  </a:lnTo>
                  <a:lnTo>
                    <a:pt x="f59" y="f60"/>
                  </a:lnTo>
                  <a:lnTo>
                    <a:pt x="f61" y="f62"/>
                  </a:lnTo>
                  <a:lnTo>
                    <a:pt x="f63" y="f64"/>
                  </a:lnTo>
                  <a:lnTo>
                    <a:pt x="f65" y="f66"/>
                  </a:lnTo>
                  <a:lnTo>
                    <a:pt x="f67" y="f68"/>
                  </a:lnTo>
                  <a:lnTo>
                    <a:pt x="f69" y="f4"/>
                  </a:lnTo>
                  <a:lnTo>
                    <a:pt x="f38" y="f39"/>
                  </a:lnTo>
                  <a:close/>
                </a:path>
                <a:path w="2353310" h="635000">
                  <a:moveTo>
                    <a:pt x="f70" y="f71"/>
                  </a:moveTo>
                  <a:lnTo>
                    <a:pt x="f72" y="f73"/>
                  </a:lnTo>
                  <a:lnTo>
                    <a:pt x="f74" y="f75"/>
                  </a:lnTo>
                  <a:lnTo>
                    <a:pt x="f76" y="f77"/>
                  </a:lnTo>
                  <a:lnTo>
                    <a:pt x="f78" y="f79"/>
                  </a:lnTo>
                  <a:lnTo>
                    <a:pt x="f80" y="f81"/>
                  </a:lnTo>
                  <a:lnTo>
                    <a:pt x="f82" y="f83"/>
                  </a:lnTo>
                  <a:lnTo>
                    <a:pt x="f84" y="f2"/>
                  </a:lnTo>
                  <a:lnTo>
                    <a:pt x="f85" y="f86"/>
                  </a:lnTo>
                  <a:lnTo>
                    <a:pt x="f87" y="f88"/>
                  </a:lnTo>
                  <a:lnTo>
                    <a:pt x="f89" y="f25"/>
                  </a:lnTo>
                  <a:lnTo>
                    <a:pt x="f90" y="f25"/>
                  </a:lnTo>
                  <a:lnTo>
                    <a:pt x="f91" y="f92"/>
                  </a:lnTo>
                  <a:lnTo>
                    <a:pt x="f93" y="f94"/>
                  </a:lnTo>
                  <a:lnTo>
                    <a:pt x="f95" y="f96"/>
                  </a:lnTo>
                  <a:lnTo>
                    <a:pt x="f97" y="f98"/>
                  </a:lnTo>
                  <a:lnTo>
                    <a:pt x="f99" y="f100"/>
                  </a:lnTo>
                  <a:lnTo>
                    <a:pt x="f70" y="f71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sp>
          <p:nvSpPr>
            <p:cNvPr id="22" name="object 27"/>
            <p:cNvSpPr/>
            <p:nvPr/>
          </p:nvSpPr>
          <p:spPr>
            <a:xfrm>
              <a:off x="147639" y="3986271"/>
              <a:ext cx="1419862" cy="14001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860"/>
                <a:gd name="f4" fmla="val 1400175"/>
                <a:gd name="f5" fmla="val 709612"/>
                <a:gd name="f6" fmla="val 660585"/>
                <a:gd name="f7" fmla="val 1615"/>
                <a:gd name="f8" fmla="val 660881"/>
                <a:gd name="f9" fmla="val 613162"/>
                <a:gd name="f10" fmla="val 6390"/>
                <a:gd name="f11" fmla="val 566446"/>
                <a:gd name="f12" fmla="val 14223"/>
                <a:gd name="f13" fmla="val 520825"/>
                <a:gd name="f14" fmla="val 25007"/>
                <a:gd name="f15" fmla="val 476402"/>
                <a:gd name="f16" fmla="val 38639"/>
                <a:gd name="f17" fmla="val 433281"/>
                <a:gd name="f18" fmla="val 55014"/>
                <a:gd name="f19" fmla="val 391567"/>
                <a:gd name="f20" fmla="val 74029"/>
                <a:gd name="f21" fmla="val 351366"/>
                <a:gd name="f22" fmla="val 95579"/>
                <a:gd name="f23" fmla="val 312782"/>
                <a:gd name="f24" fmla="val 119559"/>
                <a:gd name="f25" fmla="val 275922"/>
                <a:gd name="f26" fmla="val 145866"/>
                <a:gd name="f27" fmla="val 240891"/>
                <a:gd name="f28" fmla="val 174394"/>
                <a:gd name="f29" fmla="val 207794"/>
                <a:gd name="f30" fmla="val 205041"/>
                <a:gd name="f31" fmla="val 176738"/>
                <a:gd name="f32" fmla="val 237701"/>
                <a:gd name="f33" fmla="val 147828"/>
                <a:gd name="f34" fmla="val 272270"/>
                <a:gd name="f35" fmla="val 121168"/>
                <a:gd name="f36" fmla="val 308644"/>
                <a:gd name="f37" fmla="val 96867"/>
                <a:gd name="f38" fmla="val 346719"/>
                <a:gd name="f39" fmla="val 75028"/>
                <a:gd name="f40" fmla="val 386390"/>
                <a:gd name="f41" fmla="val 55757"/>
                <a:gd name="f42" fmla="val 427553"/>
                <a:gd name="f43" fmla="val 39161"/>
                <a:gd name="f44" fmla="val 470104"/>
                <a:gd name="f45" fmla="val 25345"/>
                <a:gd name="f46" fmla="val 513938"/>
                <a:gd name="f47" fmla="val 14415"/>
                <a:gd name="f48" fmla="val 558951"/>
                <a:gd name="f49" fmla="val 6477"/>
                <a:gd name="f50" fmla="val 605040"/>
                <a:gd name="f51" fmla="val 1637"/>
                <a:gd name="f52" fmla="val 652098"/>
                <a:gd name="f53" fmla="val 700024"/>
                <a:gd name="f54" fmla="val 747949"/>
                <a:gd name="f55" fmla="val 795007"/>
                <a:gd name="f56" fmla="val 14416"/>
                <a:gd name="f57" fmla="val 841096"/>
                <a:gd name="f58" fmla="val 25347"/>
                <a:gd name="f59" fmla="val 886109"/>
                <a:gd name="f60" fmla="val 39165"/>
                <a:gd name="f61" fmla="val 929943"/>
                <a:gd name="f62" fmla="val 55764"/>
                <a:gd name="f63" fmla="val 972494"/>
                <a:gd name="f64" fmla="val 75038"/>
                <a:gd name="f65" fmla="val 1013657"/>
                <a:gd name="f66" fmla="val 96882"/>
                <a:gd name="f67" fmla="val 1053328"/>
                <a:gd name="f68" fmla="val 121190"/>
                <a:gd name="f69" fmla="val 1091403"/>
                <a:gd name="f70" fmla="val 147856"/>
                <a:gd name="f71" fmla="val 1127777"/>
                <a:gd name="f72" fmla="val 176774"/>
                <a:gd name="f73" fmla="val 1162346"/>
                <a:gd name="f74" fmla="val 207840"/>
                <a:gd name="f75" fmla="val 1195006"/>
                <a:gd name="f76" fmla="val 240946"/>
                <a:gd name="f77" fmla="val 1225653"/>
                <a:gd name="f78" fmla="val 275988"/>
                <a:gd name="f79" fmla="val 1254181"/>
                <a:gd name="f80" fmla="val 312860"/>
                <a:gd name="f81" fmla="val 1280488"/>
                <a:gd name="f82" fmla="val 351456"/>
                <a:gd name="f83" fmla="val 1304468"/>
                <a:gd name="f84" fmla="val 391671"/>
                <a:gd name="f85" fmla="val 1326018"/>
                <a:gd name="f86" fmla="val 433398"/>
                <a:gd name="f87" fmla="val 1345033"/>
                <a:gd name="f88" fmla="val 476533"/>
                <a:gd name="f89" fmla="val 1361408"/>
                <a:gd name="f90" fmla="val 520968"/>
                <a:gd name="f91" fmla="val 1375040"/>
                <a:gd name="f92" fmla="val 566600"/>
                <a:gd name="f93" fmla="val 1385824"/>
                <a:gd name="f94" fmla="val 613322"/>
                <a:gd name="f95" fmla="val 1393657"/>
                <a:gd name="f96" fmla="val 661027"/>
                <a:gd name="f97" fmla="val 1398432"/>
                <a:gd name="f98" fmla="val 1400048"/>
                <a:gd name="f99" fmla="val 758197"/>
                <a:gd name="f100" fmla="val 805904"/>
                <a:gd name="f101" fmla="val 852627"/>
                <a:gd name="f102" fmla="val 898260"/>
                <a:gd name="f103" fmla="val 942698"/>
                <a:gd name="f104" fmla="val 985836"/>
                <a:gd name="f105" fmla="val 1027566"/>
                <a:gd name="f106" fmla="val 1067784"/>
                <a:gd name="f107" fmla="val 1106384"/>
                <a:gd name="f108" fmla="val 1143259"/>
                <a:gd name="f109" fmla="val 1178305"/>
                <a:gd name="f110" fmla="val 1211416"/>
                <a:gd name="f111" fmla="val 1242485"/>
                <a:gd name="f112" fmla="val 1271408"/>
                <a:gd name="f113" fmla="val 1298078"/>
                <a:gd name="f114" fmla="val 1322389"/>
                <a:gd name="f115" fmla="val 1344236"/>
                <a:gd name="f116" fmla="val 1363513"/>
                <a:gd name="f117" fmla="val 1380115"/>
                <a:gd name="f118" fmla="val 1393935"/>
                <a:gd name="f119" fmla="val 1404869"/>
                <a:gd name="f120" fmla="val 1412809"/>
                <a:gd name="f121" fmla="val 1417651"/>
                <a:gd name="f122" fmla="val 1419288"/>
                <a:gd name="f123" fmla="*/ f0 1 1419860"/>
                <a:gd name="f124" fmla="*/ f1 1 1400175"/>
                <a:gd name="f125" fmla="val f2"/>
                <a:gd name="f126" fmla="val f3"/>
                <a:gd name="f127" fmla="val f4"/>
                <a:gd name="f128" fmla="+- f127 0 f125"/>
                <a:gd name="f129" fmla="+- f126 0 f125"/>
                <a:gd name="f130" fmla="*/ f129 1 1419860"/>
                <a:gd name="f131" fmla="*/ f128 1 1400175"/>
                <a:gd name="f132" fmla="*/ f125 1 f130"/>
                <a:gd name="f133" fmla="*/ f126 1 f130"/>
                <a:gd name="f134" fmla="*/ f125 1 f131"/>
                <a:gd name="f135" fmla="*/ f127 1 f131"/>
                <a:gd name="f136" fmla="*/ f132 f123 1"/>
                <a:gd name="f137" fmla="*/ f133 f123 1"/>
                <a:gd name="f138" fmla="*/ f135 f124 1"/>
                <a:gd name="f139" fmla="*/ f134 f1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6" t="f139" r="f137" b="f138"/>
              <a:pathLst>
                <a:path w="1419860" h="1400175">
                  <a:moveTo>
                    <a:pt x="f5" y="f2"/>
                  </a:moveTo>
                  <a:lnTo>
                    <a:pt x="f6" y="f7"/>
                  </a:lnTo>
                  <a:lnTo>
                    <a:pt x="f8" y="f7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49" y="f50"/>
                  </a:lnTo>
                  <a:lnTo>
                    <a:pt x="f51" y="f52"/>
                  </a:lnTo>
                  <a:lnTo>
                    <a:pt x="f2" y="f53"/>
                  </a:lnTo>
                  <a:lnTo>
                    <a:pt x="f51" y="f54"/>
                  </a:lnTo>
                  <a:lnTo>
                    <a:pt x="f49" y="f5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2" y="f73"/>
                  </a:lnTo>
                  <a:lnTo>
                    <a:pt x="f74" y="f75"/>
                  </a:lnTo>
                  <a:lnTo>
                    <a:pt x="f76" y="f77"/>
                  </a:lnTo>
                  <a:lnTo>
                    <a:pt x="f78" y="f79"/>
                  </a:lnTo>
                  <a:lnTo>
                    <a:pt x="f80" y="f81"/>
                  </a:lnTo>
                  <a:lnTo>
                    <a:pt x="f82" y="f83"/>
                  </a:lnTo>
                  <a:lnTo>
                    <a:pt x="f84" y="f85"/>
                  </a:lnTo>
                  <a:lnTo>
                    <a:pt x="f86" y="f87"/>
                  </a:lnTo>
                  <a:lnTo>
                    <a:pt x="f88" y="f89"/>
                  </a:lnTo>
                  <a:lnTo>
                    <a:pt x="f90" y="f91"/>
                  </a:lnTo>
                  <a:lnTo>
                    <a:pt x="f92" y="f93"/>
                  </a:lnTo>
                  <a:lnTo>
                    <a:pt x="f94" y="f95"/>
                  </a:lnTo>
                  <a:lnTo>
                    <a:pt x="f96" y="f97"/>
                  </a:lnTo>
                  <a:lnTo>
                    <a:pt x="f5" y="f98"/>
                  </a:lnTo>
                  <a:lnTo>
                    <a:pt x="f99" y="f97"/>
                  </a:lnTo>
                  <a:lnTo>
                    <a:pt x="f100" y="f95"/>
                  </a:lnTo>
                  <a:lnTo>
                    <a:pt x="f101" y="f93"/>
                  </a:lnTo>
                  <a:lnTo>
                    <a:pt x="f102" y="f91"/>
                  </a:lnTo>
                  <a:lnTo>
                    <a:pt x="f103" y="f89"/>
                  </a:lnTo>
                  <a:lnTo>
                    <a:pt x="f104" y="f87"/>
                  </a:lnTo>
                  <a:lnTo>
                    <a:pt x="f105" y="f85"/>
                  </a:lnTo>
                  <a:lnTo>
                    <a:pt x="f106" y="f83"/>
                  </a:lnTo>
                  <a:lnTo>
                    <a:pt x="f107" y="f81"/>
                  </a:lnTo>
                  <a:lnTo>
                    <a:pt x="f108" y="f79"/>
                  </a:lnTo>
                  <a:lnTo>
                    <a:pt x="f109" y="f77"/>
                  </a:lnTo>
                  <a:lnTo>
                    <a:pt x="f110" y="f75"/>
                  </a:lnTo>
                  <a:lnTo>
                    <a:pt x="f111" y="f73"/>
                  </a:lnTo>
                  <a:lnTo>
                    <a:pt x="f112" y="f71"/>
                  </a:lnTo>
                  <a:lnTo>
                    <a:pt x="f113" y="f69"/>
                  </a:lnTo>
                  <a:lnTo>
                    <a:pt x="f114" y="f67"/>
                  </a:lnTo>
                  <a:lnTo>
                    <a:pt x="f115" y="f65"/>
                  </a:lnTo>
                  <a:lnTo>
                    <a:pt x="f116" y="f63"/>
                  </a:lnTo>
                  <a:lnTo>
                    <a:pt x="f117" y="f61"/>
                  </a:lnTo>
                  <a:lnTo>
                    <a:pt x="f118" y="f59"/>
                  </a:lnTo>
                  <a:lnTo>
                    <a:pt x="f119" y="f57"/>
                  </a:lnTo>
                  <a:lnTo>
                    <a:pt x="f120" y="f55"/>
                  </a:lnTo>
                  <a:lnTo>
                    <a:pt x="f121" y="f54"/>
                  </a:lnTo>
                  <a:lnTo>
                    <a:pt x="f122" y="f53"/>
                  </a:lnTo>
                  <a:lnTo>
                    <a:pt x="f121" y="f52"/>
                  </a:lnTo>
                  <a:lnTo>
                    <a:pt x="f120" y="f50"/>
                  </a:lnTo>
                  <a:lnTo>
                    <a:pt x="f119" y="f48"/>
                  </a:lnTo>
                  <a:lnTo>
                    <a:pt x="f118" y="f46"/>
                  </a:lnTo>
                  <a:lnTo>
                    <a:pt x="f117" y="f44"/>
                  </a:lnTo>
                  <a:lnTo>
                    <a:pt x="f116" y="f42"/>
                  </a:lnTo>
                  <a:lnTo>
                    <a:pt x="f115" y="f40"/>
                  </a:lnTo>
                  <a:lnTo>
                    <a:pt x="f114" y="f38"/>
                  </a:lnTo>
                  <a:lnTo>
                    <a:pt x="f113" y="f36"/>
                  </a:lnTo>
                  <a:lnTo>
                    <a:pt x="f112" y="f34"/>
                  </a:lnTo>
                  <a:lnTo>
                    <a:pt x="f111" y="f32"/>
                  </a:lnTo>
                  <a:lnTo>
                    <a:pt x="f110" y="f30"/>
                  </a:lnTo>
                  <a:lnTo>
                    <a:pt x="f109" y="f28"/>
                  </a:lnTo>
                  <a:lnTo>
                    <a:pt x="f108" y="f26"/>
                  </a:lnTo>
                  <a:lnTo>
                    <a:pt x="f107" y="f24"/>
                  </a:lnTo>
                  <a:lnTo>
                    <a:pt x="f106" y="f22"/>
                  </a:lnTo>
                  <a:lnTo>
                    <a:pt x="f105" y="f20"/>
                  </a:lnTo>
                  <a:lnTo>
                    <a:pt x="f104" y="f18"/>
                  </a:lnTo>
                  <a:lnTo>
                    <a:pt x="f103" y="f16"/>
                  </a:lnTo>
                  <a:lnTo>
                    <a:pt x="f102" y="f14"/>
                  </a:lnTo>
                  <a:lnTo>
                    <a:pt x="f101" y="f12"/>
                  </a:lnTo>
                  <a:lnTo>
                    <a:pt x="f100" y="f10"/>
                  </a:lnTo>
                  <a:lnTo>
                    <a:pt x="f99" y="f7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sp>
          <p:nvSpPr>
            <p:cNvPr id="23" name="object 28"/>
            <p:cNvSpPr/>
            <p:nvPr/>
          </p:nvSpPr>
          <p:spPr>
            <a:xfrm>
              <a:off x="147639" y="3986271"/>
              <a:ext cx="1419862" cy="14001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860"/>
                <a:gd name="f4" fmla="val 1400175"/>
                <a:gd name="f5" fmla="val 700024"/>
                <a:gd name="f6" fmla="val 1637"/>
                <a:gd name="f7" fmla="val 747949"/>
                <a:gd name="f8" fmla="val 6477"/>
                <a:gd name="f9" fmla="val 795007"/>
                <a:gd name="f10" fmla="val 14416"/>
                <a:gd name="f11" fmla="val 841096"/>
                <a:gd name="f12" fmla="val 25347"/>
                <a:gd name="f13" fmla="val 886109"/>
                <a:gd name="f14" fmla="val 39165"/>
                <a:gd name="f15" fmla="val 929943"/>
                <a:gd name="f16" fmla="val 55764"/>
                <a:gd name="f17" fmla="val 972494"/>
                <a:gd name="f18" fmla="val 75038"/>
                <a:gd name="f19" fmla="val 1013657"/>
                <a:gd name="f20" fmla="val 96882"/>
                <a:gd name="f21" fmla="val 1053328"/>
                <a:gd name="f22" fmla="val 121190"/>
                <a:gd name="f23" fmla="val 1091403"/>
                <a:gd name="f24" fmla="val 147856"/>
                <a:gd name="f25" fmla="val 1127777"/>
                <a:gd name="f26" fmla="val 176774"/>
                <a:gd name="f27" fmla="val 1162346"/>
                <a:gd name="f28" fmla="val 207840"/>
                <a:gd name="f29" fmla="val 1195006"/>
                <a:gd name="f30" fmla="val 240946"/>
                <a:gd name="f31" fmla="val 1225653"/>
                <a:gd name="f32" fmla="val 275988"/>
                <a:gd name="f33" fmla="val 1254181"/>
                <a:gd name="f34" fmla="val 312860"/>
                <a:gd name="f35" fmla="val 1280488"/>
                <a:gd name="f36" fmla="val 351456"/>
                <a:gd name="f37" fmla="val 1304468"/>
                <a:gd name="f38" fmla="val 391671"/>
                <a:gd name="f39" fmla="val 1326018"/>
                <a:gd name="f40" fmla="val 433398"/>
                <a:gd name="f41" fmla="val 1345033"/>
                <a:gd name="f42" fmla="val 476533"/>
                <a:gd name="f43" fmla="val 1361408"/>
                <a:gd name="f44" fmla="val 520968"/>
                <a:gd name="f45" fmla="val 1375040"/>
                <a:gd name="f46" fmla="val 566600"/>
                <a:gd name="f47" fmla="val 1385824"/>
                <a:gd name="f48" fmla="val 613322"/>
                <a:gd name="f49" fmla="val 1393657"/>
                <a:gd name="f50" fmla="val 661027"/>
                <a:gd name="f51" fmla="val 1398432"/>
                <a:gd name="f52" fmla="val 709612"/>
                <a:gd name="f53" fmla="val 1400048"/>
                <a:gd name="f54" fmla="val 758197"/>
                <a:gd name="f55" fmla="val 805904"/>
                <a:gd name="f56" fmla="val 852627"/>
                <a:gd name="f57" fmla="val 898260"/>
                <a:gd name="f58" fmla="val 942698"/>
                <a:gd name="f59" fmla="val 985836"/>
                <a:gd name="f60" fmla="val 1027566"/>
                <a:gd name="f61" fmla="val 1067784"/>
                <a:gd name="f62" fmla="val 1106384"/>
                <a:gd name="f63" fmla="val 1143259"/>
                <a:gd name="f64" fmla="val 1178305"/>
                <a:gd name="f65" fmla="val 1211416"/>
                <a:gd name="f66" fmla="val 1242485"/>
                <a:gd name="f67" fmla="val 1271408"/>
                <a:gd name="f68" fmla="val 1298078"/>
                <a:gd name="f69" fmla="val 1322389"/>
                <a:gd name="f70" fmla="val 1344236"/>
                <a:gd name="f71" fmla="val 1363513"/>
                <a:gd name="f72" fmla="val 1380115"/>
                <a:gd name="f73" fmla="val 1393935"/>
                <a:gd name="f74" fmla="val 1404869"/>
                <a:gd name="f75" fmla="val 1412809"/>
                <a:gd name="f76" fmla="val 1417651"/>
                <a:gd name="f77" fmla="val 1419288"/>
                <a:gd name="f78" fmla="val 652098"/>
                <a:gd name="f79" fmla="val 605040"/>
                <a:gd name="f80" fmla="val 558951"/>
                <a:gd name="f81" fmla="val 513938"/>
                <a:gd name="f82" fmla="val 470104"/>
                <a:gd name="f83" fmla="val 427553"/>
                <a:gd name="f84" fmla="val 386390"/>
                <a:gd name="f85" fmla="val 346719"/>
                <a:gd name="f86" fmla="val 308644"/>
                <a:gd name="f87" fmla="val 272270"/>
                <a:gd name="f88" fmla="val 237701"/>
                <a:gd name="f89" fmla="val 205041"/>
                <a:gd name="f90" fmla="val 174394"/>
                <a:gd name="f91" fmla="val 145866"/>
                <a:gd name="f92" fmla="val 119559"/>
                <a:gd name="f93" fmla="val 95579"/>
                <a:gd name="f94" fmla="val 74029"/>
                <a:gd name="f95" fmla="val 55014"/>
                <a:gd name="f96" fmla="val 38639"/>
                <a:gd name="f97" fmla="val 25007"/>
                <a:gd name="f98" fmla="val 14223"/>
                <a:gd name="f99" fmla="val 6390"/>
                <a:gd name="f100" fmla="val 1615"/>
                <a:gd name="f101" fmla="val 1600"/>
                <a:gd name="f102" fmla="val 6364"/>
                <a:gd name="f103" fmla="val 14186"/>
                <a:gd name="f104" fmla="val 24963"/>
                <a:gd name="f105" fmla="val 38589"/>
                <a:gd name="f106" fmla="val 54961"/>
                <a:gd name="f107" fmla="val 73973"/>
                <a:gd name="f108" fmla="val 95522"/>
                <a:gd name="f109" fmla="val 119503"/>
                <a:gd name="f110" fmla="val 145812"/>
                <a:gd name="f111" fmla="val 174343"/>
                <a:gd name="f112" fmla="val 204993"/>
                <a:gd name="f113" fmla="val 237658"/>
                <a:gd name="f114" fmla="val 272232"/>
                <a:gd name="f115" fmla="val 308611"/>
                <a:gd name="f116" fmla="val 346691"/>
                <a:gd name="f117" fmla="val 386367"/>
                <a:gd name="f118" fmla="val 427535"/>
                <a:gd name="f119" fmla="val 470091"/>
                <a:gd name="f120" fmla="val 513929"/>
                <a:gd name="f121" fmla="val 558946"/>
                <a:gd name="f122" fmla="val 605037"/>
                <a:gd name="f123" fmla="*/ f0 1 1419860"/>
                <a:gd name="f124" fmla="*/ f1 1 1400175"/>
                <a:gd name="f125" fmla="val f2"/>
                <a:gd name="f126" fmla="val f3"/>
                <a:gd name="f127" fmla="val f4"/>
                <a:gd name="f128" fmla="+- f127 0 f125"/>
                <a:gd name="f129" fmla="+- f126 0 f125"/>
                <a:gd name="f130" fmla="*/ f129 1 1419860"/>
                <a:gd name="f131" fmla="*/ f128 1 1400175"/>
                <a:gd name="f132" fmla="*/ f125 1 f130"/>
                <a:gd name="f133" fmla="*/ f126 1 f130"/>
                <a:gd name="f134" fmla="*/ f125 1 f131"/>
                <a:gd name="f135" fmla="*/ f127 1 f131"/>
                <a:gd name="f136" fmla="*/ f132 f123 1"/>
                <a:gd name="f137" fmla="*/ f133 f123 1"/>
                <a:gd name="f138" fmla="*/ f135 f124 1"/>
                <a:gd name="f139" fmla="*/ f134 f1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6" t="f139" r="f137" b="f138"/>
              <a:pathLst>
                <a:path w="1419860" h="1400175">
                  <a:moveTo>
                    <a:pt x="f2" y="f5"/>
                  </a:moveTo>
                  <a:lnTo>
                    <a:pt x="f6" y="f7"/>
                  </a:lnTo>
                  <a:lnTo>
                    <a:pt x="f8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1"/>
                  </a:lnTo>
                  <a:lnTo>
                    <a:pt x="f55" y="f49"/>
                  </a:lnTo>
                  <a:lnTo>
                    <a:pt x="f56" y="f47"/>
                  </a:lnTo>
                  <a:lnTo>
                    <a:pt x="f57" y="f45"/>
                  </a:lnTo>
                  <a:lnTo>
                    <a:pt x="f58" y="f43"/>
                  </a:lnTo>
                  <a:lnTo>
                    <a:pt x="f59" y="f41"/>
                  </a:lnTo>
                  <a:lnTo>
                    <a:pt x="f60" y="f39"/>
                  </a:lnTo>
                  <a:lnTo>
                    <a:pt x="f61" y="f37"/>
                  </a:lnTo>
                  <a:lnTo>
                    <a:pt x="f62" y="f35"/>
                  </a:lnTo>
                  <a:lnTo>
                    <a:pt x="f63" y="f33"/>
                  </a:lnTo>
                  <a:lnTo>
                    <a:pt x="f64" y="f31"/>
                  </a:lnTo>
                  <a:lnTo>
                    <a:pt x="f65" y="f29"/>
                  </a:lnTo>
                  <a:lnTo>
                    <a:pt x="f66" y="f27"/>
                  </a:lnTo>
                  <a:lnTo>
                    <a:pt x="f67" y="f25"/>
                  </a:lnTo>
                  <a:lnTo>
                    <a:pt x="f68" y="f23"/>
                  </a:lnTo>
                  <a:lnTo>
                    <a:pt x="f69" y="f21"/>
                  </a:lnTo>
                  <a:lnTo>
                    <a:pt x="f70" y="f19"/>
                  </a:lnTo>
                  <a:lnTo>
                    <a:pt x="f71" y="f17"/>
                  </a:lnTo>
                  <a:lnTo>
                    <a:pt x="f72" y="f15"/>
                  </a:lnTo>
                  <a:lnTo>
                    <a:pt x="f73" y="f13"/>
                  </a:lnTo>
                  <a:lnTo>
                    <a:pt x="f74" y="f11"/>
                  </a:lnTo>
                  <a:lnTo>
                    <a:pt x="f75" y="f9"/>
                  </a:lnTo>
                  <a:lnTo>
                    <a:pt x="f76" y="f7"/>
                  </a:lnTo>
                  <a:lnTo>
                    <a:pt x="f77" y="f5"/>
                  </a:lnTo>
                  <a:lnTo>
                    <a:pt x="f76" y="f78"/>
                  </a:lnTo>
                  <a:lnTo>
                    <a:pt x="f75" y="f79"/>
                  </a:lnTo>
                  <a:lnTo>
                    <a:pt x="f74" y="f80"/>
                  </a:lnTo>
                  <a:lnTo>
                    <a:pt x="f73" y="f81"/>
                  </a:lnTo>
                  <a:lnTo>
                    <a:pt x="f72" y="f82"/>
                  </a:lnTo>
                  <a:lnTo>
                    <a:pt x="f71" y="f83"/>
                  </a:lnTo>
                  <a:lnTo>
                    <a:pt x="f70" y="f84"/>
                  </a:lnTo>
                  <a:lnTo>
                    <a:pt x="f69" y="f85"/>
                  </a:lnTo>
                  <a:lnTo>
                    <a:pt x="f68" y="f86"/>
                  </a:lnTo>
                  <a:lnTo>
                    <a:pt x="f67" y="f87"/>
                  </a:lnTo>
                  <a:lnTo>
                    <a:pt x="f66" y="f88"/>
                  </a:lnTo>
                  <a:lnTo>
                    <a:pt x="f65" y="f89"/>
                  </a:lnTo>
                  <a:lnTo>
                    <a:pt x="f64" y="f90"/>
                  </a:lnTo>
                  <a:lnTo>
                    <a:pt x="f63" y="f91"/>
                  </a:lnTo>
                  <a:lnTo>
                    <a:pt x="f62" y="f92"/>
                  </a:lnTo>
                  <a:lnTo>
                    <a:pt x="f61" y="f93"/>
                  </a:lnTo>
                  <a:lnTo>
                    <a:pt x="f60" y="f94"/>
                  </a:lnTo>
                  <a:lnTo>
                    <a:pt x="f59" y="f95"/>
                  </a:lnTo>
                  <a:lnTo>
                    <a:pt x="f58" y="f96"/>
                  </a:lnTo>
                  <a:lnTo>
                    <a:pt x="f57" y="f97"/>
                  </a:lnTo>
                  <a:lnTo>
                    <a:pt x="f56" y="f98"/>
                  </a:lnTo>
                  <a:lnTo>
                    <a:pt x="f55" y="f99"/>
                  </a:lnTo>
                  <a:lnTo>
                    <a:pt x="f54" y="f100"/>
                  </a:lnTo>
                  <a:lnTo>
                    <a:pt x="f52" y="f2"/>
                  </a:lnTo>
                  <a:lnTo>
                    <a:pt x="f50" y="f101"/>
                  </a:lnTo>
                  <a:lnTo>
                    <a:pt x="f48" y="f102"/>
                  </a:lnTo>
                  <a:lnTo>
                    <a:pt x="f46" y="f103"/>
                  </a:lnTo>
                  <a:lnTo>
                    <a:pt x="f44" y="f104"/>
                  </a:lnTo>
                  <a:lnTo>
                    <a:pt x="f42" y="f105"/>
                  </a:lnTo>
                  <a:lnTo>
                    <a:pt x="f40" y="f106"/>
                  </a:lnTo>
                  <a:lnTo>
                    <a:pt x="f38" y="f107"/>
                  </a:lnTo>
                  <a:lnTo>
                    <a:pt x="f36" y="f108"/>
                  </a:lnTo>
                  <a:lnTo>
                    <a:pt x="f34" y="f109"/>
                  </a:lnTo>
                  <a:lnTo>
                    <a:pt x="f32" y="f110"/>
                  </a:lnTo>
                  <a:lnTo>
                    <a:pt x="f30" y="f111"/>
                  </a:lnTo>
                  <a:lnTo>
                    <a:pt x="f28" y="f112"/>
                  </a:lnTo>
                  <a:lnTo>
                    <a:pt x="f26" y="f113"/>
                  </a:lnTo>
                  <a:lnTo>
                    <a:pt x="f24" y="f114"/>
                  </a:lnTo>
                  <a:lnTo>
                    <a:pt x="f22" y="f115"/>
                  </a:lnTo>
                  <a:lnTo>
                    <a:pt x="f20" y="f116"/>
                  </a:lnTo>
                  <a:lnTo>
                    <a:pt x="f18" y="f117"/>
                  </a:lnTo>
                  <a:lnTo>
                    <a:pt x="f16" y="f118"/>
                  </a:lnTo>
                  <a:lnTo>
                    <a:pt x="f14" y="f119"/>
                  </a:lnTo>
                  <a:lnTo>
                    <a:pt x="f12" y="f120"/>
                  </a:lnTo>
                  <a:lnTo>
                    <a:pt x="f10" y="f121"/>
                  </a:lnTo>
                  <a:lnTo>
                    <a:pt x="f8" y="f122"/>
                  </a:lnTo>
                  <a:lnTo>
                    <a:pt x="f6" y="f78"/>
                  </a:lnTo>
                  <a:lnTo>
                    <a:pt x="f2" y="f5"/>
                  </a:lnTo>
                  <a:close/>
                </a:path>
              </a:pathLst>
            </a:custGeom>
            <a:noFill/>
            <a:ln w="12701" cap="flat">
              <a:solidFill>
                <a:srgbClr val="C26FE7"/>
              </a:solidFill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sp>
          <p:nvSpPr>
            <p:cNvPr id="24" name="object 29"/>
            <p:cNvSpPr/>
            <p:nvPr/>
          </p:nvSpPr>
          <p:spPr>
            <a:xfrm>
              <a:off x="1814571" y="4376803"/>
              <a:ext cx="1428750" cy="14001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28750"/>
                <a:gd name="f4" fmla="val 1400175"/>
                <a:gd name="f5" fmla="val 714375"/>
                <a:gd name="f6" fmla="val 665013"/>
                <a:gd name="f7" fmla="val 1615"/>
                <a:gd name="f8" fmla="val 665311"/>
                <a:gd name="f9" fmla="val 617267"/>
                <a:gd name="f10" fmla="val 6390"/>
                <a:gd name="f11" fmla="val 570233"/>
                <a:gd name="f12" fmla="val 14223"/>
                <a:gd name="f13" fmla="val 524303"/>
                <a:gd name="f14" fmla="val 25007"/>
                <a:gd name="f15" fmla="val 479580"/>
                <a:gd name="f16" fmla="val 38639"/>
                <a:gd name="f17" fmla="val 436168"/>
                <a:gd name="f18" fmla="val 55014"/>
                <a:gd name="f19" fmla="val 394173"/>
                <a:gd name="f20" fmla="val 74029"/>
                <a:gd name="f21" fmla="val 353702"/>
                <a:gd name="f22" fmla="val 95579"/>
                <a:gd name="f23" fmla="val 314860"/>
                <a:gd name="f24" fmla="val 119559"/>
                <a:gd name="f25" fmla="val 277753"/>
                <a:gd name="f26" fmla="val 145866"/>
                <a:gd name="f27" fmla="val 242488"/>
                <a:gd name="f28" fmla="val 174394"/>
                <a:gd name="f29" fmla="val 209171"/>
                <a:gd name="f30" fmla="val 205041"/>
                <a:gd name="f31" fmla="val 177907"/>
                <a:gd name="f32" fmla="val 237701"/>
                <a:gd name="f33" fmla="val 148805"/>
                <a:gd name="f34" fmla="val 272270"/>
                <a:gd name="f35" fmla="val 121969"/>
                <a:gd name="f36" fmla="val 308644"/>
                <a:gd name="f37" fmla="val 97506"/>
                <a:gd name="f38" fmla="val 346719"/>
                <a:gd name="f39" fmla="val 75522"/>
                <a:gd name="f40" fmla="val 386390"/>
                <a:gd name="f41" fmla="val 56125"/>
                <a:gd name="f42" fmla="val 427553"/>
                <a:gd name="f43" fmla="val 39419"/>
                <a:gd name="f44" fmla="val 470104"/>
                <a:gd name="f45" fmla="val 25512"/>
                <a:gd name="f46" fmla="val 513938"/>
                <a:gd name="f47" fmla="val 14510"/>
                <a:gd name="f48" fmla="val 558951"/>
                <a:gd name="f49" fmla="val 6520"/>
                <a:gd name="f50" fmla="val 605040"/>
                <a:gd name="f51" fmla="val 1647"/>
                <a:gd name="f52" fmla="val 652098"/>
                <a:gd name="f53" fmla="val 700024"/>
                <a:gd name="f54" fmla="val 747949"/>
                <a:gd name="f55" fmla="val 795009"/>
                <a:gd name="f56" fmla="val 14511"/>
                <a:gd name="f57" fmla="val 841098"/>
                <a:gd name="f58" fmla="val 25514"/>
                <a:gd name="f59" fmla="val 886114"/>
                <a:gd name="f60" fmla="val 39423"/>
                <a:gd name="f61" fmla="val 929950"/>
                <a:gd name="f62" fmla="val 56132"/>
                <a:gd name="f63" fmla="val 972504"/>
                <a:gd name="f64" fmla="val 75533"/>
                <a:gd name="f65" fmla="val 1013670"/>
                <a:gd name="f66" fmla="val 97521"/>
                <a:gd name="f67" fmla="val 1053345"/>
                <a:gd name="f68" fmla="val 121990"/>
                <a:gd name="f69" fmla="val 1091423"/>
                <a:gd name="f70" fmla="val 148833"/>
                <a:gd name="f71" fmla="val 1127801"/>
                <a:gd name="f72" fmla="val 177944"/>
                <a:gd name="f73" fmla="val 1162374"/>
                <a:gd name="f74" fmla="val 209216"/>
                <a:gd name="f75" fmla="val 1195038"/>
                <a:gd name="f76" fmla="val 242544"/>
                <a:gd name="f77" fmla="val 1225688"/>
                <a:gd name="f78" fmla="val 277820"/>
                <a:gd name="f79" fmla="val 1254221"/>
                <a:gd name="f80" fmla="val 314938"/>
                <a:gd name="f81" fmla="val 1280531"/>
                <a:gd name="f82" fmla="val 353793"/>
                <a:gd name="f83" fmla="val 1304515"/>
                <a:gd name="f84" fmla="val 394278"/>
                <a:gd name="f85" fmla="val 1326068"/>
                <a:gd name="f86" fmla="val 436286"/>
                <a:gd name="f87" fmla="val 1345086"/>
                <a:gd name="f88" fmla="val 479712"/>
                <a:gd name="f89" fmla="val 1361465"/>
                <a:gd name="f90" fmla="val 524448"/>
                <a:gd name="f91" fmla="val 1375099"/>
                <a:gd name="f92" fmla="val 570388"/>
                <a:gd name="f93" fmla="val 1385885"/>
                <a:gd name="f94" fmla="val 617427"/>
                <a:gd name="f95" fmla="val 1393719"/>
                <a:gd name="f96" fmla="val 665458"/>
                <a:gd name="f97" fmla="val 1398496"/>
                <a:gd name="f98" fmla="val 1400111"/>
                <a:gd name="f99" fmla="val 763276"/>
                <a:gd name="f100" fmla="val 811295"/>
                <a:gd name="f101" fmla="val 858324"/>
                <a:gd name="f102" fmla="val 904257"/>
                <a:gd name="f103" fmla="val 948988"/>
                <a:gd name="f104" fmla="val 992409"/>
                <a:gd name="f105" fmla="val 1034415"/>
                <a:gd name="f106" fmla="val 1074899"/>
                <a:gd name="f107" fmla="val 1113755"/>
                <a:gd name="f108" fmla="val 1150875"/>
                <a:gd name="f109" fmla="val 1186154"/>
                <a:gd name="f110" fmla="val 1219485"/>
                <a:gd name="f111" fmla="val 1250762"/>
                <a:gd name="f112" fmla="val 1279877"/>
                <a:gd name="f113" fmla="val 1306725"/>
                <a:gd name="f114" fmla="val 1331199"/>
                <a:gd name="f115" fmla="val 1353193"/>
                <a:gd name="f116" fmla="val 1372600"/>
                <a:gd name="f117" fmla="val 1389313"/>
                <a:gd name="f118" fmla="val 1403226"/>
                <a:gd name="f119" fmla="val 1414233"/>
                <a:gd name="f120" fmla="val 1422227"/>
                <a:gd name="f121" fmla="val 1427101"/>
                <a:gd name="f122" fmla="*/ f0 1 1428750"/>
                <a:gd name="f123" fmla="*/ f1 1 1400175"/>
                <a:gd name="f124" fmla="val f2"/>
                <a:gd name="f125" fmla="val f3"/>
                <a:gd name="f126" fmla="val f4"/>
                <a:gd name="f127" fmla="+- f126 0 f124"/>
                <a:gd name="f128" fmla="+- f125 0 f124"/>
                <a:gd name="f129" fmla="*/ f128 1 1428750"/>
                <a:gd name="f130" fmla="*/ f127 1 1400175"/>
                <a:gd name="f131" fmla="*/ f124 1 f129"/>
                <a:gd name="f132" fmla="*/ f125 1 f129"/>
                <a:gd name="f133" fmla="*/ f124 1 f130"/>
                <a:gd name="f134" fmla="*/ f126 1 f130"/>
                <a:gd name="f135" fmla="*/ f131 f122 1"/>
                <a:gd name="f136" fmla="*/ f132 f122 1"/>
                <a:gd name="f137" fmla="*/ f134 f123 1"/>
                <a:gd name="f138" fmla="*/ f133 f1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5" t="f138" r="f136" b="f137"/>
              <a:pathLst>
                <a:path w="1428750" h="1400175">
                  <a:moveTo>
                    <a:pt x="f5" y="f2"/>
                  </a:moveTo>
                  <a:lnTo>
                    <a:pt x="f6" y="f7"/>
                  </a:lnTo>
                  <a:lnTo>
                    <a:pt x="f8" y="f7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49" y="f50"/>
                  </a:lnTo>
                  <a:lnTo>
                    <a:pt x="f51" y="f52"/>
                  </a:lnTo>
                  <a:lnTo>
                    <a:pt x="f2" y="f53"/>
                  </a:lnTo>
                  <a:lnTo>
                    <a:pt x="f51" y="f54"/>
                  </a:lnTo>
                  <a:lnTo>
                    <a:pt x="f49" y="f5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2" y="f73"/>
                  </a:lnTo>
                  <a:lnTo>
                    <a:pt x="f74" y="f75"/>
                  </a:lnTo>
                  <a:lnTo>
                    <a:pt x="f76" y="f77"/>
                  </a:lnTo>
                  <a:lnTo>
                    <a:pt x="f78" y="f79"/>
                  </a:lnTo>
                  <a:lnTo>
                    <a:pt x="f80" y="f81"/>
                  </a:lnTo>
                  <a:lnTo>
                    <a:pt x="f82" y="f83"/>
                  </a:lnTo>
                  <a:lnTo>
                    <a:pt x="f84" y="f85"/>
                  </a:lnTo>
                  <a:lnTo>
                    <a:pt x="f86" y="f87"/>
                  </a:lnTo>
                  <a:lnTo>
                    <a:pt x="f88" y="f89"/>
                  </a:lnTo>
                  <a:lnTo>
                    <a:pt x="f90" y="f91"/>
                  </a:lnTo>
                  <a:lnTo>
                    <a:pt x="f92" y="f93"/>
                  </a:lnTo>
                  <a:lnTo>
                    <a:pt x="f94" y="f95"/>
                  </a:lnTo>
                  <a:lnTo>
                    <a:pt x="f96" y="f97"/>
                  </a:lnTo>
                  <a:lnTo>
                    <a:pt x="f5" y="f98"/>
                  </a:lnTo>
                  <a:lnTo>
                    <a:pt x="f99" y="f97"/>
                  </a:lnTo>
                  <a:lnTo>
                    <a:pt x="f100" y="f95"/>
                  </a:lnTo>
                  <a:lnTo>
                    <a:pt x="f101" y="f93"/>
                  </a:lnTo>
                  <a:lnTo>
                    <a:pt x="f102" y="f91"/>
                  </a:lnTo>
                  <a:lnTo>
                    <a:pt x="f103" y="f89"/>
                  </a:lnTo>
                  <a:lnTo>
                    <a:pt x="f104" y="f87"/>
                  </a:lnTo>
                  <a:lnTo>
                    <a:pt x="f105" y="f85"/>
                  </a:lnTo>
                  <a:lnTo>
                    <a:pt x="f106" y="f83"/>
                  </a:lnTo>
                  <a:lnTo>
                    <a:pt x="f107" y="f81"/>
                  </a:lnTo>
                  <a:lnTo>
                    <a:pt x="f108" y="f79"/>
                  </a:lnTo>
                  <a:lnTo>
                    <a:pt x="f109" y="f77"/>
                  </a:lnTo>
                  <a:lnTo>
                    <a:pt x="f110" y="f75"/>
                  </a:lnTo>
                  <a:lnTo>
                    <a:pt x="f111" y="f73"/>
                  </a:lnTo>
                  <a:lnTo>
                    <a:pt x="f112" y="f71"/>
                  </a:lnTo>
                  <a:lnTo>
                    <a:pt x="f113" y="f69"/>
                  </a:lnTo>
                  <a:lnTo>
                    <a:pt x="f114" y="f67"/>
                  </a:lnTo>
                  <a:lnTo>
                    <a:pt x="f115" y="f65"/>
                  </a:lnTo>
                  <a:lnTo>
                    <a:pt x="f116" y="f63"/>
                  </a:lnTo>
                  <a:lnTo>
                    <a:pt x="f117" y="f61"/>
                  </a:lnTo>
                  <a:lnTo>
                    <a:pt x="f118" y="f59"/>
                  </a:lnTo>
                  <a:lnTo>
                    <a:pt x="f119" y="f57"/>
                  </a:lnTo>
                  <a:lnTo>
                    <a:pt x="f120" y="f55"/>
                  </a:lnTo>
                  <a:lnTo>
                    <a:pt x="f121" y="f54"/>
                  </a:lnTo>
                  <a:lnTo>
                    <a:pt x="f3" y="f53"/>
                  </a:lnTo>
                  <a:lnTo>
                    <a:pt x="f121" y="f52"/>
                  </a:lnTo>
                  <a:lnTo>
                    <a:pt x="f120" y="f50"/>
                  </a:lnTo>
                  <a:lnTo>
                    <a:pt x="f119" y="f48"/>
                  </a:lnTo>
                  <a:lnTo>
                    <a:pt x="f118" y="f46"/>
                  </a:lnTo>
                  <a:lnTo>
                    <a:pt x="f117" y="f44"/>
                  </a:lnTo>
                  <a:lnTo>
                    <a:pt x="f116" y="f42"/>
                  </a:lnTo>
                  <a:lnTo>
                    <a:pt x="f115" y="f40"/>
                  </a:lnTo>
                  <a:lnTo>
                    <a:pt x="f114" y="f38"/>
                  </a:lnTo>
                  <a:lnTo>
                    <a:pt x="f113" y="f36"/>
                  </a:lnTo>
                  <a:lnTo>
                    <a:pt x="f112" y="f34"/>
                  </a:lnTo>
                  <a:lnTo>
                    <a:pt x="f111" y="f32"/>
                  </a:lnTo>
                  <a:lnTo>
                    <a:pt x="f110" y="f30"/>
                  </a:lnTo>
                  <a:lnTo>
                    <a:pt x="f109" y="f28"/>
                  </a:lnTo>
                  <a:lnTo>
                    <a:pt x="f108" y="f26"/>
                  </a:lnTo>
                  <a:lnTo>
                    <a:pt x="f107" y="f24"/>
                  </a:lnTo>
                  <a:lnTo>
                    <a:pt x="f106" y="f22"/>
                  </a:lnTo>
                  <a:lnTo>
                    <a:pt x="f105" y="f20"/>
                  </a:lnTo>
                  <a:lnTo>
                    <a:pt x="f104" y="f18"/>
                  </a:lnTo>
                  <a:lnTo>
                    <a:pt x="f103" y="f16"/>
                  </a:lnTo>
                  <a:lnTo>
                    <a:pt x="f102" y="f14"/>
                  </a:lnTo>
                  <a:lnTo>
                    <a:pt x="f101" y="f12"/>
                  </a:lnTo>
                  <a:lnTo>
                    <a:pt x="f100" y="f10"/>
                  </a:lnTo>
                  <a:lnTo>
                    <a:pt x="f99" y="f7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sp>
          <p:nvSpPr>
            <p:cNvPr id="25" name="object 30"/>
            <p:cNvSpPr/>
            <p:nvPr/>
          </p:nvSpPr>
          <p:spPr>
            <a:xfrm>
              <a:off x="1814571" y="4376803"/>
              <a:ext cx="1428750" cy="14001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28750"/>
                <a:gd name="f4" fmla="val 1400175"/>
                <a:gd name="f5" fmla="val 700024"/>
                <a:gd name="f6" fmla="val 1647"/>
                <a:gd name="f7" fmla="val 747949"/>
                <a:gd name="f8" fmla="val 6520"/>
                <a:gd name="f9" fmla="val 795009"/>
                <a:gd name="f10" fmla="val 14511"/>
                <a:gd name="f11" fmla="val 841098"/>
                <a:gd name="f12" fmla="val 25514"/>
                <a:gd name="f13" fmla="val 886114"/>
                <a:gd name="f14" fmla="val 39423"/>
                <a:gd name="f15" fmla="val 929950"/>
                <a:gd name="f16" fmla="val 56132"/>
                <a:gd name="f17" fmla="val 972504"/>
                <a:gd name="f18" fmla="val 75533"/>
                <a:gd name="f19" fmla="val 1013670"/>
                <a:gd name="f20" fmla="val 97521"/>
                <a:gd name="f21" fmla="val 1053345"/>
                <a:gd name="f22" fmla="val 121990"/>
                <a:gd name="f23" fmla="val 1091423"/>
                <a:gd name="f24" fmla="val 148833"/>
                <a:gd name="f25" fmla="val 1127801"/>
                <a:gd name="f26" fmla="val 177944"/>
                <a:gd name="f27" fmla="val 1162374"/>
                <a:gd name="f28" fmla="val 209216"/>
                <a:gd name="f29" fmla="val 1195038"/>
                <a:gd name="f30" fmla="val 242544"/>
                <a:gd name="f31" fmla="val 1225688"/>
                <a:gd name="f32" fmla="val 277820"/>
                <a:gd name="f33" fmla="val 1254221"/>
                <a:gd name="f34" fmla="val 314938"/>
                <a:gd name="f35" fmla="val 1280531"/>
                <a:gd name="f36" fmla="val 353793"/>
                <a:gd name="f37" fmla="val 1304515"/>
                <a:gd name="f38" fmla="val 394278"/>
                <a:gd name="f39" fmla="val 1326068"/>
                <a:gd name="f40" fmla="val 436286"/>
                <a:gd name="f41" fmla="val 1345086"/>
                <a:gd name="f42" fmla="val 479712"/>
                <a:gd name="f43" fmla="val 1361465"/>
                <a:gd name="f44" fmla="val 524448"/>
                <a:gd name="f45" fmla="val 1375099"/>
                <a:gd name="f46" fmla="val 570388"/>
                <a:gd name="f47" fmla="val 1385885"/>
                <a:gd name="f48" fmla="val 617427"/>
                <a:gd name="f49" fmla="val 1393719"/>
                <a:gd name="f50" fmla="val 665458"/>
                <a:gd name="f51" fmla="val 1398496"/>
                <a:gd name="f52" fmla="val 714375"/>
                <a:gd name="f53" fmla="val 1400111"/>
                <a:gd name="f54" fmla="val 763276"/>
                <a:gd name="f55" fmla="val 811295"/>
                <a:gd name="f56" fmla="val 858324"/>
                <a:gd name="f57" fmla="val 904257"/>
                <a:gd name="f58" fmla="val 948988"/>
                <a:gd name="f59" fmla="val 992409"/>
                <a:gd name="f60" fmla="val 1034415"/>
                <a:gd name="f61" fmla="val 1074899"/>
                <a:gd name="f62" fmla="val 1113755"/>
                <a:gd name="f63" fmla="val 1150875"/>
                <a:gd name="f64" fmla="val 1186154"/>
                <a:gd name="f65" fmla="val 1219485"/>
                <a:gd name="f66" fmla="val 1250762"/>
                <a:gd name="f67" fmla="val 1279877"/>
                <a:gd name="f68" fmla="val 1306725"/>
                <a:gd name="f69" fmla="val 1331199"/>
                <a:gd name="f70" fmla="val 1353193"/>
                <a:gd name="f71" fmla="val 1372600"/>
                <a:gd name="f72" fmla="val 1389313"/>
                <a:gd name="f73" fmla="val 1403226"/>
                <a:gd name="f74" fmla="val 1414233"/>
                <a:gd name="f75" fmla="val 1422227"/>
                <a:gd name="f76" fmla="val 1427101"/>
                <a:gd name="f77" fmla="val 652098"/>
                <a:gd name="f78" fmla="val 605040"/>
                <a:gd name="f79" fmla="val 558951"/>
                <a:gd name="f80" fmla="val 513938"/>
                <a:gd name="f81" fmla="val 470104"/>
                <a:gd name="f82" fmla="val 427553"/>
                <a:gd name="f83" fmla="val 386390"/>
                <a:gd name="f84" fmla="val 346719"/>
                <a:gd name="f85" fmla="val 308644"/>
                <a:gd name="f86" fmla="val 272270"/>
                <a:gd name="f87" fmla="val 237701"/>
                <a:gd name="f88" fmla="val 205041"/>
                <a:gd name="f89" fmla="val 174394"/>
                <a:gd name="f90" fmla="val 145866"/>
                <a:gd name="f91" fmla="val 119559"/>
                <a:gd name="f92" fmla="val 95579"/>
                <a:gd name="f93" fmla="val 74029"/>
                <a:gd name="f94" fmla="val 55014"/>
                <a:gd name="f95" fmla="val 38639"/>
                <a:gd name="f96" fmla="val 25007"/>
                <a:gd name="f97" fmla="val 14223"/>
                <a:gd name="f98" fmla="val 6390"/>
                <a:gd name="f99" fmla="val 1615"/>
                <a:gd name="f100" fmla="val 1600"/>
                <a:gd name="f101" fmla="val 6364"/>
                <a:gd name="f102" fmla="val 14186"/>
                <a:gd name="f103" fmla="val 24963"/>
                <a:gd name="f104" fmla="val 38589"/>
                <a:gd name="f105" fmla="val 54961"/>
                <a:gd name="f106" fmla="val 73973"/>
                <a:gd name="f107" fmla="val 95522"/>
                <a:gd name="f108" fmla="val 119503"/>
                <a:gd name="f109" fmla="val 145812"/>
                <a:gd name="f110" fmla="val 174343"/>
                <a:gd name="f111" fmla="val 204993"/>
                <a:gd name="f112" fmla="val 237658"/>
                <a:gd name="f113" fmla="val 272232"/>
                <a:gd name="f114" fmla="val 308611"/>
                <a:gd name="f115" fmla="val 346691"/>
                <a:gd name="f116" fmla="val 386367"/>
                <a:gd name="f117" fmla="val 427535"/>
                <a:gd name="f118" fmla="val 470091"/>
                <a:gd name="f119" fmla="val 513929"/>
                <a:gd name="f120" fmla="val 558946"/>
                <a:gd name="f121" fmla="val 605037"/>
                <a:gd name="f122" fmla="*/ f0 1 1428750"/>
                <a:gd name="f123" fmla="*/ f1 1 1400175"/>
                <a:gd name="f124" fmla="val f2"/>
                <a:gd name="f125" fmla="val f3"/>
                <a:gd name="f126" fmla="val f4"/>
                <a:gd name="f127" fmla="+- f126 0 f124"/>
                <a:gd name="f128" fmla="+- f125 0 f124"/>
                <a:gd name="f129" fmla="*/ f128 1 1428750"/>
                <a:gd name="f130" fmla="*/ f127 1 1400175"/>
                <a:gd name="f131" fmla="*/ f124 1 f129"/>
                <a:gd name="f132" fmla="*/ f125 1 f129"/>
                <a:gd name="f133" fmla="*/ f124 1 f130"/>
                <a:gd name="f134" fmla="*/ f126 1 f130"/>
                <a:gd name="f135" fmla="*/ f131 f122 1"/>
                <a:gd name="f136" fmla="*/ f132 f122 1"/>
                <a:gd name="f137" fmla="*/ f134 f123 1"/>
                <a:gd name="f138" fmla="*/ f133 f1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5" t="f138" r="f136" b="f137"/>
              <a:pathLst>
                <a:path w="1428750" h="1400175">
                  <a:moveTo>
                    <a:pt x="f2" y="f5"/>
                  </a:moveTo>
                  <a:lnTo>
                    <a:pt x="f6" y="f7"/>
                  </a:lnTo>
                  <a:lnTo>
                    <a:pt x="f8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1"/>
                  </a:lnTo>
                  <a:lnTo>
                    <a:pt x="f55" y="f49"/>
                  </a:lnTo>
                  <a:lnTo>
                    <a:pt x="f56" y="f47"/>
                  </a:lnTo>
                  <a:lnTo>
                    <a:pt x="f57" y="f45"/>
                  </a:lnTo>
                  <a:lnTo>
                    <a:pt x="f58" y="f43"/>
                  </a:lnTo>
                  <a:lnTo>
                    <a:pt x="f59" y="f41"/>
                  </a:lnTo>
                  <a:lnTo>
                    <a:pt x="f60" y="f39"/>
                  </a:lnTo>
                  <a:lnTo>
                    <a:pt x="f61" y="f37"/>
                  </a:lnTo>
                  <a:lnTo>
                    <a:pt x="f62" y="f35"/>
                  </a:lnTo>
                  <a:lnTo>
                    <a:pt x="f63" y="f33"/>
                  </a:lnTo>
                  <a:lnTo>
                    <a:pt x="f64" y="f31"/>
                  </a:lnTo>
                  <a:lnTo>
                    <a:pt x="f65" y="f29"/>
                  </a:lnTo>
                  <a:lnTo>
                    <a:pt x="f66" y="f27"/>
                  </a:lnTo>
                  <a:lnTo>
                    <a:pt x="f67" y="f25"/>
                  </a:lnTo>
                  <a:lnTo>
                    <a:pt x="f68" y="f23"/>
                  </a:lnTo>
                  <a:lnTo>
                    <a:pt x="f69" y="f21"/>
                  </a:lnTo>
                  <a:lnTo>
                    <a:pt x="f70" y="f19"/>
                  </a:lnTo>
                  <a:lnTo>
                    <a:pt x="f71" y="f17"/>
                  </a:lnTo>
                  <a:lnTo>
                    <a:pt x="f72" y="f15"/>
                  </a:lnTo>
                  <a:lnTo>
                    <a:pt x="f73" y="f13"/>
                  </a:lnTo>
                  <a:lnTo>
                    <a:pt x="f74" y="f11"/>
                  </a:lnTo>
                  <a:lnTo>
                    <a:pt x="f75" y="f9"/>
                  </a:lnTo>
                  <a:lnTo>
                    <a:pt x="f76" y="f7"/>
                  </a:lnTo>
                  <a:lnTo>
                    <a:pt x="f3" y="f5"/>
                  </a:lnTo>
                  <a:lnTo>
                    <a:pt x="f76" y="f77"/>
                  </a:lnTo>
                  <a:lnTo>
                    <a:pt x="f75" y="f78"/>
                  </a:lnTo>
                  <a:lnTo>
                    <a:pt x="f74" y="f79"/>
                  </a:lnTo>
                  <a:lnTo>
                    <a:pt x="f73" y="f80"/>
                  </a:lnTo>
                  <a:lnTo>
                    <a:pt x="f72" y="f81"/>
                  </a:lnTo>
                  <a:lnTo>
                    <a:pt x="f71" y="f82"/>
                  </a:lnTo>
                  <a:lnTo>
                    <a:pt x="f70" y="f83"/>
                  </a:lnTo>
                  <a:lnTo>
                    <a:pt x="f69" y="f84"/>
                  </a:lnTo>
                  <a:lnTo>
                    <a:pt x="f68" y="f85"/>
                  </a:lnTo>
                  <a:lnTo>
                    <a:pt x="f67" y="f86"/>
                  </a:lnTo>
                  <a:lnTo>
                    <a:pt x="f66" y="f87"/>
                  </a:lnTo>
                  <a:lnTo>
                    <a:pt x="f65" y="f88"/>
                  </a:lnTo>
                  <a:lnTo>
                    <a:pt x="f64" y="f89"/>
                  </a:lnTo>
                  <a:lnTo>
                    <a:pt x="f63" y="f90"/>
                  </a:lnTo>
                  <a:lnTo>
                    <a:pt x="f62" y="f91"/>
                  </a:lnTo>
                  <a:lnTo>
                    <a:pt x="f61" y="f92"/>
                  </a:lnTo>
                  <a:lnTo>
                    <a:pt x="f60" y="f93"/>
                  </a:lnTo>
                  <a:lnTo>
                    <a:pt x="f59" y="f94"/>
                  </a:lnTo>
                  <a:lnTo>
                    <a:pt x="f58" y="f95"/>
                  </a:lnTo>
                  <a:lnTo>
                    <a:pt x="f57" y="f96"/>
                  </a:lnTo>
                  <a:lnTo>
                    <a:pt x="f56" y="f97"/>
                  </a:lnTo>
                  <a:lnTo>
                    <a:pt x="f55" y="f98"/>
                  </a:lnTo>
                  <a:lnTo>
                    <a:pt x="f54" y="f99"/>
                  </a:lnTo>
                  <a:lnTo>
                    <a:pt x="f52" y="f2"/>
                  </a:lnTo>
                  <a:lnTo>
                    <a:pt x="f50" y="f100"/>
                  </a:lnTo>
                  <a:lnTo>
                    <a:pt x="f48" y="f101"/>
                  </a:lnTo>
                  <a:lnTo>
                    <a:pt x="f46" y="f102"/>
                  </a:lnTo>
                  <a:lnTo>
                    <a:pt x="f44" y="f103"/>
                  </a:lnTo>
                  <a:lnTo>
                    <a:pt x="f42" y="f104"/>
                  </a:lnTo>
                  <a:lnTo>
                    <a:pt x="f40" y="f105"/>
                  </a:lnTo>
                  <a:lnTo>
                    <a:pt x="f38" y="f106"/>
                  </a:lnTo>
                  <a:lnTo>
                    <a:pt x="f36" y="f107"/>
                  </a:lnTo>
                  <a:lnTo>
                    <a:pt x="f34" y="f108"/>
                  </a:lnTo>
                  <a:lnTo>
                    <a:pt x="f32" y="f109"/>
                  </a:lnTo>
                  <a:lnTo>
                    <a:pt x="f30" y="f110"/>
                  </a:lnTo>
                  <a:lnTo>
                    <a:pt x="f28" y="f111"/>
                  </a:lnTo>
                  <a:lnTo>
                    <a:pt x="f26" y="f112"/>
                  </a:lnTo>
                  <a:lnTo>
                    <a:pt x="f24" y="f113"/>
                  </a:lnTo>
                  <a:lnTo>
                    <a:pt x="f22" y="f114"/>
                  </a:lnTo>
                  <a:lnTo>
                    <a:pt x="f20" y="f115"/>
                  </a:lnTo>
                  <a:lnTo>
                    <a:pt x="f18" y="f116"/>
                  </a:lnTo>
                  <a:lnTo>
                    <a:pt x="f16" y="f117"/>
                  </a:lnTo>
                  <a:lnTo>
                    <a:pt x="f14" y="f118"/>
                  </a:lnTo>
                  <a:lnTo>
                    <a:pt x="f12" y="f119"/>
                  </a:lnTo>
                  <a:lnTo>
                    <a:pt x="f10" y="f120"/>
                  </a:lnTo>
                  <a:lnTo>
                    <a:pt x="f8" y="f121"/>
                  </a:lnTo>
                  <a:lnTo>
                    <a:pt x="f6" y="f77"/>
                  </a:lnTo>
                  <a:lnTo>
                    <a:pt x="f2" y="f5"/>
                  </a:lnTo>
                  <a:close/>
                </a:path>
              </a:pathLst>
            </a:custGeom>
            <a:noFill/>
            <a:ln w="12701" cap="flat">
              <a:solidFill>
                <a:srgbClr val="C26FE7"/>
              </a:solidFill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sp>
          <p:nvSpPr>
            <p:cNvPr id="26" name="object 31"/>
            <p:cNvSpPr/>
            <p:nvPr/>
          </p:nvSpPr>
          <p:spPr>
            <a:xfrm>
              <a:off x="3814821" y="3805303"/>
              <a:ext cx="1419221" cy="14001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225"/>
                <a:gd name="f4" fmla="val 1400175"/>
                <a:gd name="f5" fmla="val 709549"/>
                <a:gd name="f6" fmla="val 660520"/>
                <a:gd name="f7" fmla="val 1615"/>
                <a:gd name="f8" fmla="val 660817"/>
                <a:gd name="f9" fmla="val 613097"/>
                <a:gd name="f10" fmla="val 6390"/>
                <a:gd name="f11" fmla="val 566381"/>
                <a:gd name="f12" fmla="val 14223"/>
                <a:gd name="f13" fmla="val 520761"/>
                <a:gd name="f14" fmla="val 25007"/>
                <a:gd name="f15" fmla="val 476340"/>
                <a:gd name="f16" fmla="val 38639"/>
                <a:gd name="f17" fmla="val 433222"/>
                <a:gd name="f18" fmla="val 55014"/>
                <a:gd name="f19" fmla="val 391511"/>
                <a:gd name="f20" fmla="val 74029"/>
                <a:gd name="f21" fmla="val 351313"/>
                <a:gd name="f22" fmla="val 95579"/>
                <a:gd name="f23" fmla="val 312733"/>
                <a:gd name="f24" fmla="val 119559"/>
                <a:gd name="f25" fmla="val 275877"/>
                <a:gd name="f26" fmla="val 145866"/>
                <a:gd name="f27" fmla="val 240850"/>
                <a:gd name="f28" fmla="val 174394"/>
                <a:gd name="f29" fmla="val 207758"/>
                <a:gd name="f30" fmla="val 205041"/>
                <a:gd name="f31" fmla="val 176706"/>
                <a:gd name="f32" fmla="val 237701"/>
                <a:gd name="f33" fmla="val 147800"/>
                <a:gd name="f34" fmla="val 272270"/>
                <a:gd name="f35" fmla="val 121145"/>
                <a:gd name="f36" fmla="val 308644"/>
                <a:gd name="f37" fmla="val 96847"/>
                <a:gd name="f38" fmla="val 346719"/>
                <a:gd name="f39" fmla="val 75012"/>
                <a:gd name="f40" fmla="val 386390"/>
                <a:gd name="f41" fmla="val 55746"/>
                <a:gd name="f42" fmla="val 427553"/>
                <a:gd name="f43" fmla="val 39153"/>
                <a:gd name="f44" fmla="val 470104"/>
                <a:gd name="f45" fmla="val 25340"/>
                <a:gd name="f46" fmla="val 513938"/>
                <a:gd name="f47" fmla="val 14412"/>
                <a:gd name="f48" fmla="val 558951"/>
                <a:gd name="f49" fmla="val 6476"/>
                <a:gd name="f50" fmla="val 605040"/>
                <a:gd name="f51" fmla="val 1636"/>
                <a:gd name="f52" fmla="val 652098"/>
                <a:gd name="f53" fmla="val 700024"/>
                <a:gd name="f54" fmla="val 747949"/>
                <a:gd name="f55" fmla="val 795007"/>
                <a:gd name="f56" fmla="val 14413"/>
                <a:gd name="f57" fmla="val 841096"/>
                <a:gd name="f58" fmla="val 25342"/>
                <a:gd name="f59" fmla="val 886109"/>
                <a:gd name="f60" fmla="val 39157"/>
                <a:gd name="f61" fmla="val 929943"/>
                <a:gd name="f62" fmla="val 55753"/>
                <a:gd name="f63" fmla="val 972494"/>
                <a:gd name="f64" fmla="val 75023"/>
                <a:gd name="f65" fmla="val 1013657"/>
                <a:gd name="f66" fmla="val 96863"/>
                <a:gd name="f67" fmla="val 1053328"/>
                <a:gd name="f68" fmla="val 121166"/>
                <a:gd name="f69" fmla="val 1091403"/>
                <a:gd name="f70" fmla="val 147828"/>
                <a:gd name="f71" fmla="val 1127777"/>
                <a:gd name="f72" fmla="val 176742"/>
                <a:gd name="f73" fmla="val 1162346"/>
                <a:gd name="f74" fmla="val 207803"/>
                <a:gd name="f75" fmla="val 1195006"/>
                <a:gd name="f76" fmla="val 240906"/>
                <a:gd name="f77" fmla="val 1225653"/>
                <a:gd name="f78" fmla="val 275943"/>
                <a:gd name="f79" fmla="val 1254181"/>
                <a:gd name="f80" fmla="val 312811"/>
                <a:gd name="f81" fmla="val 1280488"/>
                <a:gd name="f82" fmla="val 351404"/>
                <a:gd name="f83" fmla="val 1304468"/>
                <a:gd name="f84" fmla="val 391615"/>
                <a:gd name="f85" fmla="val 1326018"/>
                <a:gd name="f86" fmla="val 433339"/>
                <a:gd name="f87" fmla="val 1345033"/>
                <a:gd name="f88" fmla="val 476471"/>
                <a:gd name="f89" fmla="val 1361408"/>
                <a:gd name="f90" fmla="val 520905"/>
                <a:gd name="f91" fmla="val 1375040"/>
                <a:gd name="f92" fmla="val 566536"/>
                <a:gd name="f93" fmla="val 1385824"/>
                <a:gd name="f94" fmla="val 613257"/>
                <a:gd name="f95" fmla="val 1393657"/>
                <a:gd name="f96" fmla="val 660963"/>
                <a:gd name="f97" fmla="val 1398432"/>
                <a:gd name="f98" fmla="val 1400048"/>
                <a:gd name="f99" fmla="val 758135"/>
                <a:gd name="f100" fmla="val 805843"/>
                <a:gd name="f101" fmla="val 852567"/>
                <a:gd name="f102" fmla="val 898201"/>
                <a:gd name="f103" fmla="val 942640"/>
                <a:gd name="f104" fmla="val 985777"/>
                <a:gd name="f105" fmla="val 1027508"/>
                <a:gd name="f106" fmla="val 1067726"/>
                <a:gd name="f107" fmla="val 1106326"/>
                <a:gd name="f108" fmla="val 1143201"/>
                <a:gd name="f109" fmla="val 1178247"/>
                <a:gd name="f110" fmla="val 1211357"/>
                <a:gd name="f111" fmla="val 1242426"/>
                <a:gd name="f112" fmla="val 1271348"/>
                <a:gd name="f113" fmla="val 1298017"/>
                <a:gd name="f114" fmla="val 1322328"/>
                <a:gd name="f115" fmla="val 1344175"/>
                <a:gd name="f116" fmla="val 1363452"/>
                <a:gd name="f117" fmla="val 1380053"/>
                <a:gd name="f118" fmla="val 1393873"/>
                <a:gd name="f119" fmla="val 1404806"/>
                <a:gd name="f120" fmla="val 1412746"/>
                <a:gd name="f121" fmla="val 1417587"/>
                <a:gd name="f122" fmla="*/ f0 1 1419225"/>
                <a:gd name="f123" fmla="*/ f1 1 1400175"/>
                <a:gd name="f124" fmla="val f2"/>
                <a:gd name="f125" fmla="val f3"/>
                <a:gd name="f126" fmla="val f4"/>
                <a:gd name="f127" fmla="+- f126 0 f124"/>
                <a:gd name="f128" fmla="+- f125 0 f124"/>
                <a:gd name="f129" fmla="*/ f128 1 1419225"/>
                <a:gd name="f130" fmla="*/ f127 1 1400175"/>
                <a:gd name="f131" fmla="*/ f124 1 f129"/>
                <a:gd name="f132" fmla="*/ f125 1 f129"/>
                <a:gd name="f133" fmla="*/ f124 1 f130"/>
                <a:gd name="f134" fmla="*/ f126 1 f130"/>
                <a:gd name="f135" fmla="*/ f131 f122 1"/>
                <a:gd name="f136" fmla="*/ f132 f122 1"/>
                <a:gd name="f137" fmla="*/ f134 f123 1"/>
                <a:gd name="f138" fmla="*/ f133 f1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5" t="f138" r="f136" b="f137"/>
              <a:pathLst>
                <a:path w="1419225" h="1400175">
                  <a:moveTo>
                    <a:pt x="f5" y="f2"/>
                  </a:moveTo>
                  <a:lnTo>
                    <a:pt x="f6" y="f7"/>
                  </a:lnTo>
                  <a:lnTo>
                    <a:pt x="f8" y="f7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39" y="f40"/>
                  </a:lnTo>
                  <a:lnTo>
                    <a:pt x="f41" y="f42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49" y="f50"/>
                  </a:lnTo>
                  <a:lnTo>
                    <a:pt x="f51" y="f52"/>
                  </a:lnTo>
                  <a:lnTo>
                    <a:pt x="f2" y="f53"/>
                  </a:lnTo>
                  <a:lnTo>
                    <a:pt x="f51" y="f54"/>
                  </a:lnTo>
                  <a:lnTo>
                    <a:pt x="f49" y="f5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2" y="f73"/>
                  </a:lnTo>
                  <a:lnTo>
                    <a:pt x="f74" y="f75"/>
                  </a:lnTo>
                  <a:lnTo>
                    <a:pt x="f76" y="f77"/>
                  </a:lnTo>
                  <a:lnTo>
                    <a:pt x="f78" y="f79"/>
                  </a:lnTo>
                  <a:lnTo>
                    <a:pt x="f80" y="f81"/>
                  </a:lnTo>
                  <a:lnTo>
                    <a:pt x="f82" y="f83"/>
                  </a:lnTo>
                  <a:lnTo>
                    <a:pt x="f84" y="f85"/>
                  </a:lnTo>
                  <a:lnTo>
                    <a:pt x="f86" y="f87"/>
                  </a:lnTo>
                  <a:lnTo>
                    <a:pt x="f88" y="f89"/>
                  </a:lnTo>
                  <a:lnTo>
                    <a:pt x="f90" y="f91"/>
                  </a:lnTo>
                  <a:lnTo>
                    <a:pt x="f92" y="f93"/>
                  </a:lnTo>
                  <a:lnTo>
                    <a:pt x="f94" y="f95"/>
                  </a:lnTo>
                  <a:lnTo>
                    <a:pt x="f96" y="f97"/>
                  </a:lnTo>
                  <a:lnTo>
                    <a:pt x="f5" y="f98"/>
                  </a:lnTo>
                  <a:lnTo>
                    <a:pt x="f99" y="f97"/>
                  </a:lnTo>
                  <a:lnTo>
                    <a:pt x="f100" y="f95"/>
                  </a:lnTo>
                  <a:lnTo>
                    <a:pt x="f101" y="f93"/>
                  </a:lnTo>
                  <a:lnTo>
                    <a:pt x="f102" y="f91"/>
                  </a:lnTo>
                  <a:lnTo>
                    <a:pt x="f103" y="f89"/>
                  </a:lnTo>
                  <a:lnTo>
                    <a:pt x="f104" y="f87"/>
                  </a:lnTo>
                  <a:lnTo>
                    <a:pt x="f105" y="f85"/>
                  </a:lnTo>
                  <a:lnTo>
                    <a:pt x="f106" y="f83"/>
                  </a:lnTo>
                  <a:lnTo>
                    <a:pt x="f107" y="f81"/>
                  </a:lnTo>
                  <a:lnTo>
                    <a:pt x="f108" y="f79"/>
                  </a:lnTo>
                  <a:lnTo>
                    <a:pt x="f109" y="f77"/>
                  </a:lnTo>
                  <a:lnTo>
                    <a:pt x="f110" y="f75"/>
                  </a:lnTo>
                  <a:lnTo>
                    <a:pt x="f111" y="f73"/>
                  </a:lnTo>
                  <a:lnTo>
                    <a:pt x="f112" y="f71"/>
                  </a:lnTo>
                  <a:lnTo>
                    <a:pt x="f113" y="f69"/>
                  </a:lnTo>
                  <a:lnTo>
                    <a:pt x="f114" y="f67"/>
                  </a:lnTo>
                  <a:lnTo>
                    <a:pt x="f115" y="f65"/>
                  </a:lnTo>
                  <a:lnTo>
                    <a:pt x="f116" y="f63"/>
                  </a:lnTo>
                  <a:lnTo>
                    <a:pt x="f117" y="f61"/>
                  </a:lnTo>
                  <a:lnTo>
                    <a:pt x="f118" y="f59"/>
                  </a:lnTo>
                  <a:lnTo>
                    <a:pt x="f119" y="f57"/>
                  </a:lnTo>
                  <a:lnTo>
                    <a:pt x="f120" y="f55"/>
                  </a:lnTo>
                  <a:lnTo>
                    <a:pt x="f121" y="f54"/>
                  </a:lnTo>
                  <a:lnTo>
                    <a:pt x="f3" y="f53"/>
                  </a:lnTo>
                  <a:lnTo>
                    <a:pt x="f121" y="f52"/>
                  </a:lnTo>
                  <a:lnTo>
                    <a:pt x="f120" y="f50"/>
                  </a:lnTo>
                  <a:lnTo>
                    <a:pt x="f119" y="f48"/>
                  </a:lnTo>
                  <a:lnTo>
                    <a:pt x="f118" y="f46"/>
                  </a:lnTo>
                  <a:lnTo>
                    <a:pt x="f117" y="f44"/>
                  </a:lnTo>
                  <a:lnTo>
                    <a:pt x="f116" y="f42"/>
                  </a:lnTo>
                  <a:lnTo>
                    <a:pt x="f115" y="f40"/>
                  </a:lnTo>
                  <a:lnTo>
                    <a:pt x="f114" y="f38"/>
                  </a:lnTo>
                  <a:lnTo>
                    <a:pt x="f113" y="f36"/>
                  </a:lnTo>
                  <a:lnTo>
                    <a:pt x="f112" y="f34"/>
                  </a:lnTo>
                  <a:lnTo>
                    <a:pt x="f111" y="f32"/>
                  </a:lnTo>
                  <a:lnTo>
                    <a:pt x="f110" y="f30"/>
                  </a:lnTo>
                  <a:lnTo>
                    <a:pt x="f109" y="f28"/>
                  </a:lnTo>
                  <a:lnTo>
                    <a:pt x="f108" y="f26"/>
                  </a:lnTo>
                  <a:lnTo>
                    <a:pt x="f107" y="f24"/>
                  </a:lnTo>
                  <a:lnTo>
                    <a:pt x="f106" y="f22"/>
                  </a:lnTo>
                  <a:lnTo>
                    <a:pt x="f105" y="f20"/>
                  </a:lnTo>
                  <a:lnTo>
                    <a:pt x="f104" y="f18"/>
                  </a:lnTo>
                  <a:lnTo>
                    <a:pt x="f103" y="f16"/>
                  </a:lnTo>
                  <a:lnTo>
                    <a:pt x="f102" y="f14"/>
                  </a:lnTo>
                  <a:lnTo>
                    <a:pt x="f101" y="f12"/>
                  </a:lnTo>
                  <a:lnTo>
                    <a:pt x="f100" y="f10"/>
                  </a:lnTo>
                  <a:lnTo>
                    <a:pt x="f99" y="f7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sp>
          <p:nvSpPr>
            <p:cNvPr id="27" name="object 32"/>
            <p:cNvSpPr/>
            <p:nvPr/>
          </p:nvSpPr>
          <p:spPr>
            <a:xfrm>
              <a:off x="3814821" y="3805303"/>
              <a:ext cx="1419221" cy="14001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19225"/>
                <a:gd name="f4" fmla="val 1400175"/>
                <a:gd name="f5" fmla="val 700024"/>
                <a:gd name="f6" fmla="val 1636"/>
                <a:gd name="f7" fmla="val 747949"/>
                <a:gd name="f8" fmla="val 6476"/>
                <a:gd name="f9" fmla="val 795007"/>
                <a:gd name="f10" fmla="val 14413"/>
                <a:gd name="f11" fmla="val 841096"/>
                <a:gd name="f12" fmla="val 25342"/>
                <a:gd name="f13" fmla="val 886109"/>
                <a:gd name="f14" fmla="val 39157"/>
                <a:gd name="f15" fmla="val 929943"/>
                <a:gd name="f16" fmla="val 55753"/>
                <a:gd name="f17" fmla="val 972494"/>
                <a:gd name="f18" fmla="val 75023"/>
                <a:gd name="f19" fmla="val 1013657"/>
                <a:gd name="f20" fmla="val 96863"/>
                <a:gd name="f21" fmla="val 1053328"/>
                <a:gd name="f22" fmla="val 121166"/>
                <a:gd name="f23" fmla="val 1091403"/>
                <a:gd name="f24" fmla="val 147828"/>
                <a:gd name="f25" fmla="val 1127777"/>
                <a:gd name="f26" fmla="val 176742"/>
                <a:gd name="f27" fmla="val 1162346"/>
                <a:gd name="f28" fmla="val 207803"/>
                <a:gd name="f29" fmla="val 1195006"/>
                <a:gd name="f30" fmla="val 240906"/>
                <a:gd name="f31" fmla="val 1225653"/>
                <a:gd name="f32" fmla="val 275943"/>
                <a:gd name="f33" fmla="val 1254181"/>
                <a:gd name="f34" fmla="val 312811"/>
                <a:gd name="f35" fmla="val 1280488"/>
                <a:gd name="f36" fmla="val 351404"/>
                <a:gd name="f37" fmla="val 1304468"/>
                <a:gd name="f38" fmla="val 391615"/>
                <a:gd name="f39" fmla="val 1326018"/>
                <a:gd name="f40" fmla="val 433339"/>
                <a:gd name="f41" fmla="val 1345033"/>
                <a:gd name="f42" fmla="val 476471"/>
                <a:gd name="f43" fmla="val 1361408"/>
                <a:gd name="f44" fmla="val 520905"/>
                <a:gd name="f45" fmla="val 1375040"/>
                <a:gd name="f46" fmla="val 566536"/>
                <a:gd name="f47" fmla="val 1385824"/>
                <a:gd name="f48" fmla="val 613257"/>
                <a:gd name="f49" fmla="val 1393657"/>
                <a:gd name="f50" fmla="val 660963"/>
                <a:gd name="f51" fmla="val 1398432"/>
                <a:gd name="f52" fmla="val 709549"/>
                <a:gd name="f53" fmla="val 1400048"/>
                <a:gd name="f54" fmla="val 758135"/>
                <a:gd name="f55" fmla="val 805843"/>
                <a:gd name="f56" fmla="val 852567"/>
                <a:gd name="f57" fmla="val 898201"/>
                <a:gd name="f58" fmla="val 942640"/>
                <a:gd name="f59" fmla="val 985777"/>
                <a:gd name="f60" fmla="val 1027508"/>
                <a:gd name="f61" fmla="val 1067726"/>
                <a:gd name="f62" fmla="val 1106326"/>
                <a:gd name="f63" fmla="val 1143201"/>
                <a:gd name="f64" fmla="val 1178247"/>
                <a:gd name="f65" fmla="val 1211357"/>
                <a:gd name="f66" fmla="val 1242426"/>
                <a:gd name="f67" fmla="val 1271348"/>
                <a:gd name="f68" fmla="val 1298017"/>
                <a:gd name="f69" fmla="val 1322328"/>
                <a:gd name="f70" fmla="val 1344175"/>
                <a:gd name="f71" fmla="val 1363452"/>
                <a:gd name="f72" fmla="val 1380053"/>
                <a:gd name="f73" fmla="val 1393873"/>
                <a:gd name="f74" fmla="val 1404806"/>
                <a:gd name="f75" fmla="val 1412746"/>
                <a:gd name="f76" fmla="val 1417587"/>
                <a:gd name="f77" fmla="val 652098"/>
                <a:gd name="f78" fmla="val 605040"/>
                <a:gd name="f79" fmla="val 558951"/>
                <a:gd name="f80" fmla="val 513938"/>
                <a:gd name="f81" fmla="val 470104"/>
                <a:gd name="f82" fmla="val 427553"/>
                <a:gd name="f83" fmla="val 386390"/>
                <a:gd name="f84" fmla="val 346719"/>
                <a:gd name="f85" fmla="val 308644"/>
                <a:gd name="f86" fmla="val 272270"/>
                <a:gd name="f87" fmla="val 237701"/>
                <a:gd name="f88" fmla="val 205041"/>
                <a:gd name="f89" fmla="val 174394"/>
                <a:gd name="f90" fmla="val 145866"/>
                <a:gd name="f91" fmla="val 119559"/>
                <a:gd name="f92" fmla="val 95579"/>
                <a:gd name="f93" fmla="val 74029"/>
                <a:gd name="f94" fmla="val 55014"/>
                <a:gd name="f95" fmla="val 38639"/>
                <a:gd name="f96" fmla="val 25007"/>
                <a:gd name="f97" fmla="val 14223"/>
                <a:gd name="f98" fmla="val 6390"/>
                <a:gd name="f99" fmla="val 1615"/>
                <a:gd name="f100" fmla="val 1600"/>
                <a:gd name="f101" fmla="val 6364"/>
                <a:gd name="f102" fmla="val 14186"/>
                <a:gd name="f103" fmla="val 24963"/>
                <a:gd name="f104" fmla="val 38589"/>
                <a:gd name="f105" fmla="val 54961"/>
                <a:gd name="f106" fmla="val 73973"/>
                <a:gd name="f107" fmla="val 95522"/>
                <a:gd name="f108" fmla="val 119503"/>
                <a:gd name="f109" fmla="val 145812"/>
                <a:gd name="f110" fmla="val 174343"/>
                <a:gd name="f111" fmla="val 204993"/>
                <a:gd name="f112" fmla="val 237658"/>
                <a:gd name="f113" fmla="val 272232"/>
                <a:gd name="f114" fmla="val 308611"/>
                <a:gd name="f115" fmla="val 346691"/>
                <a:gd name="f116" fmla="val 386367"/>
                <a:gd name="f117" fmla="val 55752"/>
                <a:gd name="f118" fmla="val 427535"/>
                <a:gd name="f119" fmla="val 470091"/>
                <a:gd name="f120" fmla="val 513929"/>
                <a:gd name="f121" fmla="val 558946"/>
                <a:gd name="f122" fmla="val 605037"/>
                <a:gd name="f123" fmla="*/ f0 1 1419225"/>
                <a:gd name="f124" fmla="*/ f1 1 1400175"/>
                <a:gd name="f125" fmla="val f2"/>
                <a:gd name="f126" fmla="val f3"/>
                <a:gd name="f127" fmla="val f4"/>
                <a:gd name="f128" fmla="+- f127 0 f125"/>
                <a:gd name="f129" fmla="+- f126 0 f125"/>
                <a:gd name="f130" fmla="*/ f129 1 1419225"/>
                <a:gd name="f131" fmla="*/ f128 1 1400175"/>
                <a:gd name="f132" fmla="*/ f125 1 f130"/>
                <a:gd name="f133" fmla="*/ f126 1 f130"/>
                <a:gd name="f134" fmla="*/ f125 1 f131"/>
                <a:gd name="f135" fmla="*/ f127 1 f131"/>
                <a:gd name="f136" fmla="*/ f132 f123 1"/>
                <a:gd name="f137" fmla="*/ f133 f123 1"/>
                <a:gd name="f138" fmla="*/ f135 f124 1"/>
                <a:gd name="f139" fmla="*/ f134 f1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36" t="f139" r="f137" b="f138"/>
              <a:pathLst>
                <a:path w="1419225" h="1400175">
                  <a:moveTo>
                    <a:pt x="f2" y="f5"/>
                  </a:moveTo>
                  <a:lnTo>
                    <a:pt x="f6" y="f7"/>
                  </a:lnTo>
                  <a:lnTo>
                    <a:pt x="f8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1"/>
                  </a:lnTo>
                  <a:lnTo>
                    <a:pt x="f55" y="f49"/>
                  </a:lnTo>
                  <a:lnTo>
                    <a:pt x="f56" y="f47"/>
                  </a:lnTo>
                  <a:lnTo>
                    <a:pt x="f57" y="f45"/>
                  </a:lnTo>
                  <a:lnTo>
                    <a:pt x="f58" y="f43"/>
                  </a:lnTo>
                  <a:lnTo>
                    <a:pt x="f59" y="f41"/>
                  </a:lnTo>
                  <a:lnTo>
                    <a:pt x="f60" y="f39"/>
                  </a:lnTo>
                  <a:lnTo>
                    <a:pt x="f61" y="f37"/>
                  </a:lnTo>
                  <a:lnTo>
                    <a:pt x="f62" y="f35"/>
                  </a:lnTo>
                  <a:lnTo>
                    <a:pt x="f63" y="f33"/>
                  </a:lnTo>
                  <a:lnTo>
                    <a:pt x="f64" y="f31"/>
                  </a:lnTo>
                  <a:lnTo>
                    <a:pt x="f65" y="f29"/>
                  </a:lnTo>
                  <a:lnTo>
                    <a:pt x="f66" y="f27"/>
                  </a:lnTo>
                  <a:lnTo>
                    <a:pt x="f67" y="f25"/>
                  </a:lnTo>
                  <a:lnTo>
                    <a:pt x="f68" y="f23"/>
                  </a:lnTo>
                  <a:lnTo>
                    <a:pt x="f69" y="f21"/>
                  </a:lnTo>
                  <a:lnTo>
                    <a:pt x="f70" y="f19"/>
                  </a:lnTo>
                  <a:lnTo>
                    <a:pt x="f71" y="f17"/>
                  </a:lnTo>
                  <a:lnTo>
                    <a:pt x="f72" y="f15"/>
                  </a:lnTo>
                  <a:lnTo>
                    <a:pt x="f73" y="f13"/>
                  </a:lnTo>
                  <a:lnTo>
                    <a:pt x="f74" y="f11"/>
                  </a:lnTo>
                  <a:lnTo>
                    <a:pt x="f75" y="f9"/>
                  </a:lnTo>
                  <a:lnTo>
                    <a:pt x="f76" y="f7"/>
                  </a:lnTo>
                  <a:lnTo>
                    <a:pt x="f3" y="f5"/>
                  </a:lnTo>
                  <a:lnTo>
                    <a:pt x="f76" y="f77"/>
                  </a:lnTo>
                  <a:lnTo>
                    <a:pt x="f75" y="f78"/>
                  </a:lnTo>
                  <a:lnTo>
                    <a:pt x="f74" y="f79"/>
                  </a:lnTo>
                  <a:lnTo>
                    <a:pt x="f73" y="f80"/>
                  </a:lnTo>
                  <a:lnTo>
                    <a:pt x="f72" y="f81"/>
                  </a:lnTo>
                  <a:lnTo>
                    <a:pt x="f71" y="f82"/>
                  </a:lnTo>
                  <a:lnTo>
                    <a:pt x="f70" y="f83"/>
                  </a:lnTo>
                  <a:lnTo>
                    <a:pt x="f69" y="f84"/>
                  </a:lnTo>
                  <a:lnTo>
                    <a:pt x="f68" y="f85"/>
                  </a:lnTo>
                  <a:lnTo>
                    <a:pt x="f67" y="f86"/>
                  </a:lnTo>
                  <a:lnTo>
                    <a:pt x="f66" y="f87"/>
                  </a:lnTo>
                  <a:lnTo>
                    <a:pt x="f65" y="f88"/>
                  </a:lnTo>
                  <a:lnTo>
                    <a:pt x="f64" y="f89"/>
                  </a:lnTo>
                  <a:lnTo>
                    <a:pt x="f63" y="f90"/>
                  </a:lnTo>
                  <a:lnTo>
                    <a:pt x="f62" y="f91"/>
                  </a:lnTo>
                  <a:lnTo>
                    <a:pt x="f61" y="f92"/>
                  </a:lnTo>
                  <a:lnTo>
                    <a:pt x="f60" y="f93"/>
                  </a:lnTo>
                  <a:lnTo>
                    <a:pt x="f59" y="f94"/>
                  </a:lnTo>
                  <a:lnTo>
                    <a:pt x="f58" y="f95"/>
                  </a:lnTo>
                  <a:lnTo>
                    <a:pt x="f57" y="f96"/>
                  </a:lnTo>
                  <a:lnTo>
                    <a:pt x="f56" y="f97"/>
                  </a:lnTo>
                  <a:lnTo>
                    <a:pt x="f55" y="f98"/>
                  </a:lnTo>
                  <a:lnTo>
                    <a:pt x="f54" y="f99"/>
                  </a:lnTo>
                  <a:lnTo>
                    <a:pt x="f52" y="f2"/>
                  </a:lnTo>
                  <a:lnTo>
                    <a:pt x="f50" y="f100"/>
                  </a:lnTo>
                  <a:lnTo>
                    <a:pt x="f48" y="f101"/>
                  </a:lnTo>
                  <a:lnTo>
                    <a:pt x="f46" y="f102"/>
                  </a:lnTo>
                  <a:lnTo>
                    <a:pt x="f44" y="f103"/>
                  </a:lnTo>
                  <a:lnTo>
                    <a:pt x="f42" y="f104"/>
                  </a:lnTo>
                  <a:lnTo>
                    <a:pt x="f40" y="f105"/>
                  </a:lnTo>
                  <a:lnTo>
                    <a:pt x="f38" y="f106"/>
                  </a:lnTo>
                  <a:lnTo>
                    <a:pt x="f36" y="f107"/>
                  </a:lnTo>
                  <a:lnTo>
                    <a:pt x="f34" y="f108"/>
                  </a:lnTo>
                  <a:lnTo>
                    <a:pt x="f32" y="f109"/>
                  </a:lnTo>
                  <a:lnTo>
                    <a:pt x="f30" y="f110"/>
                  </a:lnTo>
                  <a:lnTo>
                    <a:pt x="f28" y="f111"/>
                  </a:lnTo>
                  <a:lnTo>
                    <a:pt x="f26" y="f112"/>
                  </a:lnTo>
                  <a:lnTo>
                    <a:pt x="f24" y="f113"/>
                  </a:lnTo>
                  <a:lnTo>
                    <a:pt x="f22" y="f114"/>
                  </a:lnTo>
                  <a:lnTo>
                    <a:pt x="f20" y="f115"/>
                  </a:lnTo>
                  <a:lnTo>
                    <a:pt x="f18" y="f116"/>
                  </a:lnTo>
                  <a:lnTo>
                    <a:pt x="f117" y="f118"/>
                  </a:lnTo>
                  <a:lnTo>
                    <a:pt x="f14" y="f119"/>
                  </a:lnTo>
                  <a:lnTo>
                    <a:pt x="f12" y="f120"/>
                  </a:lnTo>
                  <a:lnTo>
                    <a:pt x="f10" y="f121"/>
                  </a:lnTo>
                  <a:lnTo>
                    <a:pt x="f8" y="f122"/>
                  </a:lnTo>
                  <a:lnTo>
                    <a:pt x="f6" y="f77"/>
                  </a:lnTo>
                  <a:lnTo>
                    <a:pt x="f2" y="f5"/>
                  </a:lnTo>
                  <a:close/>
                </a:path>
              </a:pathLst>
            </a:custGeom>
            <a:noFill/>
            <a:ln w="12701" cap="flat">
              <a:solidFill>
                <a:srgbClr val="C26FE7"/>
              </a:solidFill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pic>
          <p:nvPicPr>
            <p:cNvPr id="28" name="object 3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42875" y="4152903"/>
              <a:ext cx="1428750" cy="933446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29" name="object 35"/>
            <p:cNvSpPr/>
            <p:nvPr/>
          </p:nvSpPr>
          <p:spPr>
            <a:xfrm>
              <a:off x="141283" y="4151247"/>
              <a:ext cx="1431922" cy="93662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31925"/>
                <a:gd name="f4" fmla="val 936625"/>
                <a:gd name="f5" fmla="*/ f0 1 1431925"/>
                <a:gd name="f6" fmla="*/ f1 1 936625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1431925"/>
                <a:gd name="f13" fmla="*/ f10 1 936625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431925" h="936625">
                  <a:moveTo>
                    <a:pt x="f2" y="f4"/>
                  </a:moveTo>
                  <a:lnTo>
                    <a:pt x="f3" y="f4"/>
                  </a:lnTo>
                  <a:lnTo>
                    <a:pt x="f3" y="f2"/>
                  </a:lnTo>
                  <a:lnTo>
                    <a:pt x="f2" y="f2"/>
                  </a:lnTo>
                  <a:lnTo>
                    <a:pt x="f2" y="f4"/>
                  </a:lnTo>
                  <a:close/>
                </a:path>
              </a:pathLst>
            </a:custGeom>
            <a:noFill/>
            <a:ln w="3172" cap="flat">
              <a:solidFill>
                <a:srgbClr val="6F2F9F"/>
              </a:solidFill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pic>
          <p:nvPicPr>
            <p:cNvPr id="30" name="object 3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819271" y="4676771"/>
              <a:ext cx="1419221" cy="733421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31" name="object 38"/>
            <p:cNvSpPr/>
            <p:nvPr/>
          </p:nvSpPr>
          <p:spPr>
            <a:xfrm>
              <a:off x="1817754" y="4675126"/>
              <a:ext cx="1422404" cy="73660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22400"/>
                <a:gd name="f4" fmla="val 736600"/>
                <a:gd name="f5" fmla="*/ f0 1 1422400"/>
                <a:gd name="f6" fmla="*/ f1 1 736600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1422400"/>
                <a:gd name="f13" fmla="*/ f10 1 736600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422400" h="736600">
                  <a:moveTo>
                    <a:pt x="f2" y="f4"/>
                  </a:moveTo>
                  <a:lnTo>
                    <a:pt x="f3" y="f4"/>
                  </a:lnTo>
                  <a:lnTo>
                    <a:pt x="f3" y="f2"/>
                  </a:lnTo>
                  <a:lnTo>
                    <a:pt x="f2" y="f2"/>
                  </a:lnTo>
                  <a:lnTo>
                    <a:pt x="f2" y="f4"/>
                  </a:lnTo>
                  <a:close/>
                </a:path>
              </a:pathLst>
            </a:custGeom>
            <a:noFill/>
            <a:ln w="3172" cap="flat">
              <a:solidFill>
                <a:srgbClr val="6F2F9F"/>
              </a:solidFill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pic>
          <p:nvPicPr>
            <p:cNvPr id="32" name="object 4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829049" y="4067178"/>
              <a:ext cx="1381128" cy="876296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33" name="object 41"/>
            <p:cNvSpPr/>
            <p:nvPr/>
          </p:nvSpPr>
          <p:spPr>
            <a:xfrm>
              <a:off x="3827522" y="4065522"/>
              <a:ext cx="1384301" cy="87947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84300"/>
                <a:gd name="f4" fmla="val 879475"/>
                <a:gd name="f5" fmla="*/ f0 1 1384300"/>
                <a:gd name="f6" fmla="*/ f1 1 879475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1384300"/>
                <a:gd name="f13" fmla="*/ f10 1 879475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384300" h="879475">
                  <a:moveTo>
                    <a:pt x="f2" y="f4"/>
                  </a:moveTo>
                  <a:lnTo>
                    <a:pt x="f3" y="f4"/>
                  </a:lnTo>
                  <a:lnTo>
                    <a:pt x="f3" y="f2"/>
                  </a:lnTo>
                  <a:lnTo>
                    <a:pt x="f2" y="f2"/>
                  </a:lnTo>
                  <a:lnTo>
                    <a:pt x="f2" y="f4"/>
                  </a:lnTo>
                  <a:close/>
                </a:path>
              </a:pathLst>
            </a:custGeom>
            <a:noFill/>
            <a:ln w="3172" cap="flat">
              <a:solidFill>
                <a:srgbClr val="6F2F9F"/>
              </a:solidFill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pic>
          <p:nvPicPr>
            <p:cNvPr id="34" name="object 4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229225" y="676271"/>
              <a:ext cx="6962771" cy="3533771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35" name="object 44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210303" y="4333871"/>
              <a:ext cx="1295403" cy="1314449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36" name="object 45"/>
            <p:cNvSpPr/>
            <p:nvPr/>
          </p:nvSpPr>
          <p:spPr>
            <a:xfrm>
              <a:off x="6208776" y="4332290"/>
              <a:ext cx="1298576" cy="13176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98575"/>
                <a:gd name="f4" fmla="val 1317625"/>
                <a:gd name="f5" fmla="*/ f0 1 1298575"/>
                <a:gd name="f6" fmla="*/ f1 1 1317625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1298575"/>
                <a:gd name="f13" fmla="*/ f10 1 1317625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298575" h="1317625">
                  <a:moveTo>
                    <a:pt x="f2" y="f4"/>
                  </a:moveTo>
                  <a:lnTo>
                    <a:pt x="f3" y="f4"/>
                  </a:lnTo>
                  <a:lnTo>
                    <a:pt x="f3" y="f2"/>
                  </a:lnTo>
                  <a:lnTo>
                    <a:pt x="f2" y="f2"/>
                  </a:lnTo>
                  <a:lnTo>
                    <a:pt x="f2" y="f4"/>
                  </a:lnTo>
                  <a:close/>
                </a:path>
              </a:pathLst>
            </a:custGeom>
            <a:noFill/>
            <a:ln w="3172" cap="flat">
              <a:solidFill>
                <a:srgbClr val="6F2F9F"/>
              </a:solidFill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pic>
          <p:nvPicPr>
            <p:cNvPr id="37" name="object 47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181978" y="4514850"/>
              <a:ext cx="1304921" cy="1266828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38" name="object 48"/>
            <p:cNvSpPr/>
            <p:nvPr/>
          </p:nvSpPr>
          <p:spPr>
            <a:xfrm>
              <a:off x="8180450" y="4513258"/>
              <a:ext cx="1308104" cy="127000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08100"/>
                <a:gd name="f4" fmla="val 1270000"/>
                <a:gd name="f5" fmla="*/ f0 1 1308100"/>
                <a:gd name="f6" fmla="*/ f1 1 1270000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1308100"/>
                <a:gd name="f13" fmla="*/ f10 1 1270000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1308100" h="1270000">
                  <a:moveTo>
                    <a:pt x="f2" y="f4"/>
                  </a:moveTo>
                  <a:lnTo>
                    <a:pt x="f3" y="f4"/>
                  </a:lnTo>
                  <a:lnTo>
                    <a:pt x="f3" y="f2"/>
                  </a:lnTo>
                  <a:lnTo>
                    <a:pt x="f2" y="f2"/>
                  </a:lnTo>
                  <a:lnTo>
                    <a:pt x="f2" y="f4"/>
                  </a:lnTo>
                  <a:close/>
                </a:path>
              </a:pathLst>
            </a:custGeom>
            <a:noFill/>
            <a:ln w="3172" cap="flat">
              <a:solidFill>
                <a:srgbClr val="6F2F9F"/>
              </a:solidFill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sp>
          <p:nvSpPr>
            <p:cNvPr id="39" name="object 49"/>
            <p:cNvSpPr/>
            <p:nvPr/>
          </p:nvSpPr>
          <p:spPr>
            <a:xfrm>
              <a:off x="7343774" y="3662300"/>
              <a:ext cx="2800980" cy="9169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00984"/>
                <a:gd name="f4" fmla="val 916939"/>
                <a:gd name="f5" fmla="val 674751"/>
                <a:gd name="f6" fmla="val 577469"/>
                <a:gd name="f7" fmla="val 32766"/>
                <a:gd name="f8" fmla="val 575691"/>
                <a:gd name="f9" fmla="val 36322"/>
                <a:gd name="f10" fmla="val 576834"/>
                <a:gd name="f11" fmla="val 39751"/>
                <a:gd name="f12" fmla="val 577850"/>
                <a:gd name="f13" fmla="val 43053"/>
                <a:gd name="f14" fmla="val 581533"/>
                <a:gd name="f15" fmla="val 44831"/>
                <a:gd name="f16" fmla="val 646264"/>
                <a:gd name="f17" fmla="val 22961"/>
                <a:gd name="f18" fmla="val 762635"/>
                <a:gd name="f19" fmla="val 9525"/>
                <a:gd name="f20" fmla="val 771017"/>
                <a:gd name="f21" fmla="val 655713"/>
                <a:gd name="f22" fmla="val 31432"/>
                <a:gd name="f23" fmla="val 643509"/>
                <a:gd name="f24" fmla="val 94996"/>
                <a:gd name="f25" fmla="val 642874"/>
                <a:gd name="f26" fmla="val 98425"/>
                <a:gd name="f27" fmla="val 645160"/>
                <a:gd name="f28" fmla="val 101727"/>
                <a:gd name="f29" fmla="val 652018"/>
                <a:gd name="f30" fmla="val 102997"/>
                <a:gd name="f31" fmla="val 655320"/>
                <a:gd name="f32" fmla="val 100838"/>
                <a:gd name="f33" fmla="val 655955"/>
                <a:gd name="f34" fmla="val 97409"/>
                <a:gd name="f35" fmla="val 673709"/>
                <a:gd name="f36" fmla="val 5334"/>
                <a:gd name="f37" fmla="val 1382141"/>
                <a:gd name="f38" fmla="val 826135"/>
                <a:gd name="f39" fmla="val 1044625"/>
                <a:gd name="f40" fmla="val 87312"/>
                <a:gd name="f41" fmla="val 1097534"/>
                <a:gd name="f42" fmla="val 124714"/>
                <a:gd name="f43" fmla="val 1100455"/>
                <a:gd name="f44" fmla="val 126746"/>
                <a:gd name="f45" fmla="val 1104392"/>
                <a:gd name="f46" fmla="val 125984"/>
                <a:gd name="f47" fmla="val 1106424"/>
                <a:gd name="f48" fmla="val 123190"/>
                <a:gd name="f49" fmla="val 1108456"/>
                <a:gd name="f50" fmla="val 120269"/>
                <a:gd name="f51" fmla="val 1107821"/>
                <a:gd name="f52" fmla="val 116332"/>
                <a:gd name="f53" fmla="val 1036472"/>
                <a:gd name="f54" fmla="val 66040"/>
                <a:gd name="f55" fmla="val 1023874"/>
                <a:gd name="f56" fmla="val 57150"/>
                <a:gd name="f57" fmla="val 1014095"/>
                <a:gd name="f58" fmla="val 155829"/>
                <a:gd name="f59" fmla="val 1013714"/>
                <a:gd name="f60" fmla="val 159258"/>
                <a:gd name="f61" fmla="val 1016254"/>
                <a:gd name="f62" fmla="val 162433"/>
                <a:gd name="f63" fmla="val 1019810"/>
                <a:gd name="f64" fmla="val 162687"/>
                <a:gd name="f65" fmla="val 1023239"/>
                <a:gd name="f66" fmla="val 163068"/>
                <a:gd name="f67" fmla="val 1026414"/>
                <a:gd name="f68" fmla="val 160528"/>
                <a:gd name="f69" fmla="val 1026668"/>
                <a:gd name="f70" fmla="val 157099"/>
                <a:gd name="f71" fmla="val 1033106"/>
                <a:gd name="f72" fmla="val 92583"/>
                <a:gd name="f73" fmla="val 1370584"/>
                <a:gd name="f74" fmla="val 831342"/>
                <a:gd name="f75" fmla="val 2800477"/>
                <a:gd name="f76" fmla="val 905891"/>
                <a:gd name="f77" fmla="val 1391221"/>
                <a:gd name="f78" fmla="val 42037"/>
                <a:gd name="f79" fmla="val 1456055"/>
                <a:gd name="f80" fmla="val 43434"/>
                <a:gd name="f81" fmla="val 1459611"/>
                <a:gd name="f82" fmla="val 43561"/>
                <a:gd name="f83" fmla="val 1462532"/>
                <a:gd name="f84" fmla="val 40767"/>
                <a:gd name="f85" fmla="val 1415516"/>
                <a:gd name="f86" fmla="val 29845"/>
                <a:gd name="f87" fmla="val 1378737"/>
                <a:gd name="f88" fmla="val 29044"/>
                <a:gd name="f89" fmla="val 41770"/>
                <a:gd name="f90" fmla="val 1373632"/>
                <a:gd name="f91" fmla="val 32258"/>
                <a:gd name="f92" fmla="val 1378610"/>
                <a:gd name="f93" fmla="val 41529"/>
                <a:gd name="f94" fmla="val 1357249"/>
                <a:gd name="f95" fmla="val 28575"/>
                <a:gd name="f96" fmla="val 1404112"/>
                <a:gd name="f97" fmla="val 115951"/>
                <a:gd name="f98" fmla="val 1405890"/>
                <a:gd name="f99" fmla="val 118999"/>
                <a:gd name="f100" fmla="val 1409700"/>
                <a:gd name="f101" fmla="val 120142"/>
                <a:gd name="f102" fmla="val 1415796"/>
                <a:gd name="f103" fmla="val 116840"/>
                <a:gd name="f104" fmla="val 1417066"/>
                <a:gd name="f105" fmla="val 113030"/>
                <a:gd name="f106" fmla="val 1384719"/>
                <a:gd name="f107" fmla="val 52895"/>
                <a:gd name="f108" fmla="val 2793873"/>
                <a:gd name="f109" fmla="val 916686"/>
                <a:gd name="f110" fmla="*/ f0 1 2800984"/>
                <a:gd name="f111" fmla="*/ f1 1 916939"/>
                <a:gd name="f112" fmla="val f2"/>
                <a:gd name="f113" fmla="val f3"/>
                <a:gd name="f114" fmla="val f4"/>
                <a:gd name="f115" fmla="+- f114 0 f112"/>
                <a:gd name="f116" fmla="+- f113 0 f112"/>
                <a:gd name="f117" fmla="*/ f116 1 2800984"/>
                <a:gd name="f118" fmla="*/ f115 1 916939"/>
                <a:gd name="f119" fmla="*/ f112 1 f117"/>
                <a:gd name="f120" fmla="*/ f113 1 f117"/>
                <a:gd name="f121" fmla="*/ f112 1 f118"/>
                <a:gd name="f122" fmla="*/ f114 1 f118"/>
                <a:gd name="f123" fmla="*/ f119 f110 1"/>
                <a:gd name="f124" fmla="*/ f120 f110 1"/>
                <a:gd name="f125" fmla="*/ f122 f111 1"/>
                <a:gd name="f126" fmla="*/ f121 f1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23" t="f126" r="f124" b="f125"/>
              <a:pathLst>
                <a:path w="2800984" h="916939">
                  <a:moveTo>
                    <a:pt x="f5" y="f2"/>
                  </a:moveTo>
                  <a:lnTo>
                    <a:pt x="f6" y="f7"/>
                  </a:lnTo>
                  <a:lnTo>
                    <a:pt x="f8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2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5" y="f2"/>
                  </a:lnTo>
                  <a:close/>
                </a:path>
                <a:path w="2800984" h="916939">
                  <a:moveTo>
                    <a:pt x="f37" y="f38"/>
                  </a:moveTo>
                  <a:lnTo>
                    <a:pt x="f39" y="f40"/>
                  </a:lnTo>
                  <a:lnTo>
                    <a:pt x="f41" y="f42"/>
                  </a:lnTo>
                  <a:lnTo>
                    <a:pt x="f43" y="f44"/>
                  </a:lnTo>
                  <a:lnTo>
                    <a:pt x="f45" y="f46"/>
                  </a:lnTo>
                  <a:lnTo>
                    <a:pt x="f47" y="f48"/>
                  </a:lnTo>
                  <a:lnTo>
                    <a:pt x="f49" y="f50"/>
                  </a:lnTo>
                  <a:lnTo>
                    <a:pt x="f51" y="f52"/>
                  </a:lnTo>
                  <a:lnTo>
                    <a:pt x="f53" y="f54"/>
                  </a:lnTo>
                  <a:lnTo>
                    <a:pt x="f55" y="f56"/>
                  </a:lnTo>
                  <a:lnTo>
                    <a:pt x="f57" y="f58"/>
                  </a:lnTo>
                  <a:lnTo>
                    <a:pt x="f59" y="f60"/>
                  </a:lnTo>
                  <a:lnTo>
                    <a:pt x="f61" y="f62"/>
                  </a:lnTo>
                  <a:lnTo>
                    <a:pt x="f63" y="f64"/>
                  </a:lnTo>
                  <a:lnTo>
                    <a:pt x="f65" y="f66"/>
                  </a:lnTo>
                  <a:lnTo>
                    <a:pt x="f67" y="f68"/>
                  </a:lnTo>
                  <a:lnTo>
                    <a:pt x="f69" y="f70"/>
                  </a:lnTo>
                  <a:lnTo>
                    <a:pt x="f71" y="f72"/>
                  </a:lnTo>
                  <a:lnTo>
                    <a:pt x="f73" y="f74"/>
                  </a:lnTo>
                  <a:lnTo>
                    <a:pt x="f37" y="f38"/>
                  </a:lnTo>
                  <a:close/>
                </a:path>
                <a:path w="2800984" h="916939">
                  <a:moveTo>
                    <a:pt x="f75" y="f76"/>
                  </a:moveTo>
                  <a:lnTo>
                    <a:pt x="f77" y="f78"/>
                  </a:lnTo>
                  <a:lnTo>
                    <a:pt x="f79" y="f80"/>
                  </a:lnTo>
                  <a:lnTo>
                    <a:pt x="f81" y="f82"/>
                  </a:lnTo>
                  <a:lnTo>
                    <a:pt x="f83" y="f84"/>
                  </a:lnTo>
                  <a:lnTo>
                    <a:pt x="f85" y="f86"/>
                  </a:lnTo>
                  <a:lnTo>
                    <a:pt x="f87" y="f88"/>
                  </a:lnTo>
                  <a:lnTo>
                    <a:pt x="f87" y="f89"/>
                  </a:lnTo>
                  <a:lnTo>
                    <a:pt x="f90" y="f91"/>
                  </a:lnTo>
                  <a:lnTo>
                    <a:pt x="f92" y="f93"/>
                  </a:lnTo>
                  <a:lnTo>
                    <a:pt x="f87" y="f89"/>
                  </a:lnTo>
                  <a:lnTo>
                    <a:pt x="f87" y="f88"/>
                  </a:lnTo>
                  <a:lnTo>
                    <a:pt x="f94" y="f95"/>
                  </a:lnTo>
                  <a:lnTo>
                    <a:pt x="f96" y="f97"/>
                  </a:lnTo>
                  <a:lnTo>
                    <a:pt x="f98" y="f99"/>
                  </a:lnTo>
                  <a:lnTo>
                    <a:pt x="f100" y="f101"/>
                  </a:lnTo>
                  <a:lnTo>
                    <a:pt x="f102" y="f103"/>
                  </a:lnTo>
                  <a:lnTo>
                    <a:pt x="f104" y="f105"/>
                  </a:lnTo>
                  <a:lnTo>
                    <a:pt x="f106" y="f107"/>
                  </a:lnTo>
                  <a:lnTo>
                    <a:pt x="f108" y="f109"/>
                  </a:lnTo>
                  <a:lnTo>
                    <a:pt x="f75" y="f76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</p:grpSp>
      <p:sp>
        <p:nvSpPr>
          <p:cNvPr id="40" name="Овал 50"/>
          <p:cNvSpPr/>
          <p:nvPr/>
        </p:nvSpPr>
        <p:spPr>
          <a:xfrm>
            <a:off x="11048996" y="88897"/>
            <a:ext cx="1109981" cy="82041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8F8F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3079" y="2619920"/>
            <a:ext cx="4187823" cy="990057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3" name="object 3"/>
          <p:cNvGrpSpPr/>
          <p:nvPr/>
        </p:nvGrpSpPr>
        <p:grpSpPr>
          <a:xfrm>
            <a:off x="704846" y="2590796"/>
            <a:ext cx="4276721" cy="3133731"/>
            <a:chOff x="704846" y="2590796"/>
            <a:chExt cx="4276721" cy="3133731"/>
          </a:xfrm>
        </p:grpSpPr>
        <p:sp>
          <p:nvSpPr>
            <p:cNvPr id="4" name="object 4"/>
            <p:cNvSpPr/>
            <p:nvPr/>
          </p:nvSpPr>
          <p:spPr>
            <a:xfrm>
              <a:off x="723903" y="2628899"/>
              <a:ext cx="4190996" cy="30956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91000"/>
                <a:gd name="f4" fmla="val 3095625"/>
                <a:gd name="f5" fmla="val 3662172"/>
                <a:gd name="f6" fmla="val 528878"/>
                <a:gd name="f7" fmla="val 477875"/>
                <a:gd name="f8" fmla="val 3093262"/>
                <a:gd name="f9" fmla="val 428320"/>
                <a:gd name="f10" fmla="val 3086328"/>
                <a:gd name="f11" fmla="val 380352"/>
                <a:gd name="f12" fmla="val 3075025"/>
                <a:gd name="f13" fmla="val 334225"/>
                <a:gd name="f14" fmla="val 3059569"/>
                <a:gd name="f15" fmla="val 290068"/>
                <a:gd name="f16" fmla="val 3040189"/>
                <a:gd name="f17" fmla="val 248158"/>
                <a:gd name="f18" fmla="val 3017100"/>
                <a:gd name="f19" fmla="val 208762"/>
                <a:gd name="f20" fmla="val 2990507"/>
                <a:gd name="f21" fmla="val 172123"/>
                <a:gd name="f22" fmla="val 2960611"/>
                <a:gd name="f23" fmla="val 138379"/>
                <a:gd name="f24" fmla="val 2927731"/>
                <a:gd name="f25" fmla="val 107810"/>
                <a:gd name="f26" fmla="val 2891916"/>
                <a:gd name="f27" fmla="val 80530"/>
                <a:gd name="f28" fmla="val 2853563"/>
                <a:gd name="f29" fmla="val 56807"/>
                <a:gd name="f30" fmla="val 2812669"/>
                <a:gd name="f31" fmla="val 36906"/>
                <a:gd name="f32" fmla="val 2769489"/>
                <a:gd name="f33" fmla="val 21081"/>
                <a:gd name="f34" fmla="val 2724531"/>
                <a:gd name="f35" fmla="val 9486"/>
                <a:gd name="f36" fmla="val 2677795"/>
                <a:gd name="f37" fmla="val 2374"/>
                <a:gd name="f38" fmla="val 2629408"/>
                <a:gd name="f39" fmla="val 2579624"/>
                <a:gd name="f40" fmla="val 4188587"/>
                <a:gd name="f41" fmla="val 4181475"/>
                <a:gd name="f42" fmla="val 4169917"/>
                <a:gd name="f43" fmla="val 4154042"/>
                <a:gd name="f44" fmla="val 4134230"/>
                <a:gd name="f45" fmla="val 4110482"/>
                <a:gd name="f46" fmla="val 4083177"/>
                <a:gd name="f47" fmla="val 4052570"/>
                <a:gd name="f48" fmla="val 4018915"/>
                <a:gd name="f49" fmla="val 3982212"/>
                <a:gd name="f50" fmla="val 3942841"/>
                <a:gd name="f51" fmla="val 3900932"/>
                <a:gd name="f52" fmla="val 3856736"/>
                <a:gd name="f53" fmla="val 3810635"/>
                <a:gd name="f54" fmla="val 3762629"/>
                <a:gd name="f55" fmla="val 3713099"/>
                <a:gd name="f56" fmla="*/ f0 1 4191000"/>
                <a:gd name="f57" fmla="*/ f1 1 3095625"/>
                <a:gd name="f58" fmla="val f2"/>
                <a:gd name="f59" fmla="val f3"/>
                <a:gd name="f60" fmla="val f4"/>
                <a:gd name="f61" fmla="+- f60 0 f58"/>
                <a:gd name="f62" fmla="+- f59 0 f58"/>
                <a:gd name="f63" fmla="*/ f62 1 4191000"/>
                <a:gd name="f64" fmla="*/ f61 1 3095625"/>
                <a:gd name="f65" fmla="*/ f58 1 f63"/>
                <a:gd name="f66" fmla="*/ f59 1 f63"/>
                <a:gd name="f67" fmla="*/ f58 1 f64"/>
                <a:gd name="f68" fmla="*/ f60 1 f64"/>
                <a:gd name="f69" fmla="*/ f65 f56 1"/>
                <a:gd name="f70" fmla="*/ f66 f56 1"/>
                <a:gd name="f71" fmla="*/ f68 f57 1"/>
                <a:gd name="f72" fmla="*/ f67 f5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9" t="f72" r="f70" b="f71"/>
              <a:pathLst>
                <a:path w="4191000" h="3095625">
                  <a:moveTo>
                    <a:pt x="f5" y="f4"/>
                  </a:moveTo>
                  <a:lnTo>
                    <a:pt x="f6" y="f4"/>
                  </a:lnTo>
                  <a:lnTo>
                    <a:pt x="f7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5" y="f26"/>
                  </a:lnTo>
                  <a:lnTo>
                    <a:pt x="f27" y="f28"/>
                  </a:lnTo>
                  <a:lnTo>
                    <a:pt x="f29" y="f30"/>
                  </a:lnTo>
                  <a:lnTo>
                    <a:pt x="f31" y="f32"/>
                  </a:lnTo>
                  <a:lnTo>
                    <a:pt x="f33" y="f34"/>
                  </a:lnTo>
                  <a:lnTo>
                    <a:pt x="f35" y="f36"/>
                  </a:lnTo>
                  <a:lnTo>
                    <a:pt x="f37" y="f38"/>
                  </a:lnTo>
                  <a:lnTo>
                    <a:pt x="f2" y="f39"/>
                  </a:lnTo>
                  <a:lnTo>
                    <a:pt x="f2" y="f2"/>
                  </a:lnTo>
                  <a:lnTo>
                    <a:pt x="f3" y="f2"/>
                  </a:lnTo>
                  <a:lnTo>
                    <a:pt x="f3" y="f39"/>
                  </a:lnTo>
                  <a:lnTo>
                    <a:pt x="f40" y="f38"/>
                  </a:lnTo>
                  <a:lnTo>
                    <a:pt x="f41" y="f36"/>
                  </a:lnTo>
                  <a:lnTo>
                    <a:pt x="f42" y="f34"/>
                  </a:lnTo>
                  <a:lnTo>
                    <a:pt x="f43" y="f32"/>
                  </a:lnTo>
                  <a:lnTo>
                    <a:pt x="f44" y="f30"/>
                  </a:lnTo>
                  <a:lnTo>
                    <a:pt x="f45" y="f28"/>
                  </a:lnTo>
                  <a:lnTo>
                    <a:pt x="f46" y="f26"/>
                  </a:lnTo>
                  <a:lnTo>
                    <a:pt x="f47" y="f24"/>
                  </a:lnTo>
                  <a:lnTo>
                    <a:pt x="f48" y="f22"/>
                  </a:lnTo>
                  <a:lnTo>
                    <a:pt x="f49" y="f20"/>
                  </a:lnTo>
                  <a:lnTo>
                    <a:pt x="f50" y="f18"/>
                  </a:lnTo>
                  <a:lnTo>
                    <a:pt x="f51" y="f16"/>
                  </a:lnTo>
                  <a:lnTo>
                    <a:pt x="f52" y="f14"/>
                  </a:lnTo>
                  <a:lnTo>
                    <a:pt x="f53" y="f12"/>
                  </a:lnTo>
                  <a:lnTo>
                    <a:pt x="f54" y="f10"/>
                  </a:lnTo>
                  <a:lnTo>
                    <a:pt x="f55" y="f8"/>
                  </a:lnTo>
                  <a:lnTo>
                    <a:pt x="f5" y="f4"/>
                  </a:lnTo>
                  <a:close/>
                </a:path>
              </a:pathLst>
            </a:custGeom>
            <a:noFill/>
            <a:ln w="57150" cap="flat">
              <a:solidFill>
                <a:srgbClr val="F7ADAD"/>
              </a:solidFill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pic>
          <p:nvPicPr>
            <p:cNvPr id="5" name="object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4846" y="2590796"/>
              <a:ext cx="4276721" cy="1019171"/>
            </a:xfrm>
            <a:prstGeom prst="rect">
              <a:avLst/>
            </a:prstGeom>
            <a:noFill/>
            <a:ln cap="flat">
              <a:noFill/>
            </a:ln>
          </p:spPr>
        </p:pic>
      </p:grpSp>
      <p:sp>
        <p:nvSpPr>
          <p:cNvPr id="6" name="object 6"/>
          <p:cNvSpPr/>
          <p:nvPr/>
        </p:nvSpPr>
        <p:spPr>
          <a:xfrm>
            <a:off x="6791321" y="2619371"/>
            <a:ext cx="4200525" cy="3105146"/>
          </a:xfrm>
          <a:custGeom>
            <a:avLst/>
            <a:gdLst>
              <a:gd name="f0" fmla="val w"/>
              <a:gd name="f1" fmla="val h"/>
              <a:gd name="f2" fmla="val 0"/>
              <a:gd name="f3" fmla="val 4200525"/>
              <a:gd name="f4" fmla="val 3105150"/>
              <a:gd name="f5" fmla="val 3568065"/>
              <a:gd name="f6" fmla="val 632459"/>
              <a:gd name="f7" fmla="val 574801"/>
              <a:gd name="f8" fmla="val 3103029"/>
              <a:gd name="f9" fmla="val 518668"/>
              <a:gd name="f10" fmla="val 3096806"/>
              <a:gd name="f11" fmla="val 464311"/>
              <a:gd name="f12" fmla="val 3086658"/>
              <a:gd name="f13" fmla="val 411733"/>
              <a:gd name="f14" fmla="val 3072777"/>
              <a:gd name="f15" fmla="val 361315"/>
              <a:gd name="f16" fmla="val 3055315"/>
              <a:gd name="f17" fmla="val 313181"/>
              <a:gd name="f18" fmla="val 3034487"/>
              <a:gd name="f19" fmla="val 267716"/>
              <a:gd name="f20" fmla="val 3010471"/>
              <a:gd name="f21" fmla="val 224917"/>
              <a:gd name="f22" fmla="val 2983420"/>
              <a:gd name="f23" fmla="val 185166"/>
              <a:gd name="f24" fmla="val 2953512"/>
              <a:gd name="f25" fmla="val 148717"/>
              <a:gd name="f26" fmla="val 2921000"/>
              <a:gd name="f27" fmla="val 115697"/>
              <a:gd name="f28" fmla="val 2886075"/>
              <a:gd name="f29" fmla="val 86359"/>
              <a:gd name="f30" fmla="val 2848737"/>
              <a:gd name="f31" fmla="val 60832"/>
              <a:gd name="f32" fmla="val 2809494"/>
              <a:gd name="f33" fmla="val 39497"/>
              <a:gd name="f34" fmla="val 2768219"/>
              <a:gd name="f35" fmla="val 22605"/>
              <a:gd name="f36" fmla="val 2725166"/>
              <a:gd name="f37" fmla="val 10159"/>
              <a:gd name="f38" fmla="val 2680589"/>
              <a:gd name="f39" fmla="val 2540"/>
              <a:gd name="f40" fmla="val 2634615"/>
              <a:gd name="f41" fmla="val 2587498"/>
              <a:gd name="f42" fmla="val 4197858"/>
              <a:gd name="f43" fmla="val 4190365"/>
              <a:gd name="f44" fmla="val 4177919"/>
              <a:gd name="f45" fmla="val 4160901"/>
              <a:gd name="f46" fmla="val 4139565"/>
              <a:gd name="f47" fmla="val 4114165"/>
              <a:gd name="f48" fmla="val 4084828"/>
              <a:gd name="f49" fmla="val 4051807"/>
              <a:gd name="f50" fmla="val 4015358"/>
              <a:gd name="f51" fmla="val 3975607"/>
              <a:gd name="f52" fmla="val 3932808"/>
              <a:gd name="f53" fmla="val 3887216"/>
              <a:gd name="f54" fmla="val 3839209"/>
              <a:gd name="f55" fmla="val 3788791"/>
              <a:gd name="f56" fmla="val 3736213"/>
              <a:gd name="f57" fmla="val 3681729"/>
              <a:gd name="f58" fmla="val 3625596"/>
              <a:gd name="f59" fmla="*/ f0 1 4200525"/>
              <a:gd name="f60" fmla="*/ f1 1 3105150"/>
              <a:gd name="f61" fmla="val f2"/>
              <a:gd name="f62" fmla="val f3"/>
              <a:gd name="f63" fmla="val f4"/>
              <a:gd name="f64" fmla="+- f63 0 f61"/>
              <a:gd name="f65" fmla="+- f62 0 f61"/>
              <a:gd name="f66" fmla="*/ f65 1 4200525"/>
              <a:gd name="f67" fmla="*/ f64 1 3105150"/>
              <a:gd name="f68" fmla="*/ f61 1 f66"/>
              <a:gd name="f69" fmla="*/ f62 1 f66"/>
              <a:gd name="f70" fmla="*/ f61 1 f67"/>
              <a:gd name="f71" fmla="*/ f63 1 f67"/>
              <a:gd name="f72" fmla="*/ f68 f59 1"/>
              <a:gd name="f73" fmla="*/ f69 f59 1"/>
              <a:gd name="f74" fmla="*/ f71 f60 1"/>
              <a:gd name="f75" fmla="*/ f70 f6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2" t="f75" r="f73" b="f74"/>
            <a:pathLst>
              <a:path w="4200525" h="3105150">
                <a:moveTo>
                  <a:pt x="f5" y="f4"/>
                </a:moveTo>
                <a:lnTo>
                  <a:pt x="f6" y="f4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2"/>
                </a:lnTo>
                <a:lnTo>
                  <a:pt x="f33" y="f34"/>
                </a:lnTo>
                <a:lnTo>
                  <a:pt x="f35" y="f36"/>
                </a:lnTo>
                <a:lnTo>
                  <a:pt x="f37" y="f38"/>
                </a:lnTo>
                <a:lnTo>
                  <a:pt x="f39" y="f40"/>
                </a:lnTo>
                <a:lnTo>
                  <a:pt x="f2" y="f41"/>
                </a:lnTo>
                <a:lnTo>
                  <a:pt x="f2" y="f2"/>
                </a:lnTo>
                <a:lnTo>
                  <a:pt x="f3" y="f2"/>
                </a:lnTo>
                <a:lnTo>
                  <a:pt x="f3" y="f41"/>
                </a:lnTo>
                <a:lnTo>
                  <a:pt x="f42" y="f40"/>
                </a:lnTo>
                <a:lnTo>
                  <a:pt x="f43" y="f38"/>
                </a:lnTo>
                <a:lnTo>
                  <a:pt x="f44" y="f36"/>
                </a:lnTo>
                <a:lnTo>
                  <a:pt x="f45" y="f34"/>
                </a:lnTo>
                <a:lnTo>
                  <a:pt x="f46" y="f32"/>
                </a:lnTo>
                <a:lnTo>
                  <a:pt x="f47" y="f30"/>
                </a:lnTo>
                <a:lnTo>
                  <a:pt x="f48" y="f28"/>
                </a:lnTo>
                <a:lnTo>
                  <a:pt x="f49" y="f26"/>
                </a:lnTo>
                <a:lnTo>
                  <a:pt x="f50" y="f24"/>
                </a:lnTo>
                <a:lnTo>
                  <a:pt x="f51" y="f22"/>
                </a:lnTo>
                <a:lnTo>
                  <a:pt x="f52" y="f20"/>
                </a:lnTo>
                <a:lnTo>
                  <a:pt x="f53" y="f18"/>
                </a:lnTo>
                <a:lnTo>
                  <a:pt x="f54" y="f16"/>
                </a:lnTo>
                <a:lnTo>
                  <a:pt x="f55" y="f14"/>
                </a:lnTo>
                <a:lnTo>
                  <a:pt x="f56" y="f12"/>
                </a:lnTo>
                <a:lnTo>
                  <a:pt x="f57" y="f10"/>
                </a:lnTo>
                <a:lnTo>
                  <a:pt x="f58" y="f8"/>
                </a:lnTo>
                <a:lnTo>
                  <a:pt x="f5" y="f4"/>
                </a:lnTo>
                <a:close/>
              </a:path>
            </a:pathLst>
          </a:custGeom>
          <a:noFill/>
          <a:ln w="57150" cap="flat">
            <a:solidFill>
              <a:srgbClr val="F7ADAD"/>
            </a:solidFill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sp>
        <p:nvSpPr>
          <p:cNvPr id="7" name="object 10"/>
          <p:cNvSpPr txBox="1"/>
          <p:nvPr/>
        </p:nvSpPr>
        <p:spPr>
          <a:xfrm>
            <a:off x="6968112" y="3722943"/>
            <a:ext cx="3560445" cy="17887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26032" rIns="0" bIns="0" anchor="t" anchorCtr="0" compatLnSpc="1">
            <a:spAutoFit/>
          </a:bodyPr>
          <a:lstStyle/>
          <a:p>
            <a:pPr marL="298451" marR="5084" lvl="0" indent="-286380" defTabSz="914400" rtl="0" fontAlgn="auto" hangingPunct="1">
              <a:lnSpc>
                <a:spcPts val="1650"/>
              </a:lnSpc>
              <a:spcBef>
                <a:spcPts val="205"/>
              </a:spcBef>
              <a:spcAft>
                <a:spcPts val="0"/>
              </a:spcAft>
              <a:buSzPct val="100000"/>
              <a:buFont typeface="Calibri"/>
              <a:buChar char="-"/>
              <a:tabLst>
                <a:tab pos="298451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восполняют</a:t>
            </a:r>
            <a:r>
              <a:rPr lang="ru-RU" sz="1400" b="0" i="0" u="none" strike="noStrike" kern="0" cap="none" spc="-4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рацион,</a:t>
            </a:r>
            <a:r>
              <a:rPr lang="ru-RU" sz="1400" b="0" i="0" u="none" strike="noStrike" kern="0" cap="none" spc="-7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но</a:t>
            </a:r>
            <a:r>
              <a:rPr lang="ru-RU" sz="1400" b="0" i="0" u="none" strike="noStrike" kern="0" cap="none" spc="-4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-1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требуют </a:t>
            </a: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жёсткого</a:t>
            </a:r>
            <a:r>
              <a:rPr lang="ru-RU" sz="1400" b="0" i="0" u="none" strike="noStrike" kern="0" cap="none" spc="-7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контроля</a:t>
            </a:r>
            <a:r>
              <a:rPr lang="ru-RU" sz="1400" b="0" i="0" u="none" strike="noStrike" kern="0" cap="none" spc="-6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за</a:t>
            </a:r>
            <a:r>
              <a:rPr lang="ru-RU" sz="1400" b="0" i="0" u="none" strike="noStrike" kern="0" cap="none" spc="1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-1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количеством съеденного</a:t>
            </a:r>
            <a:endParaRPr lang="ru-RU" sz="1400" b="0" i="0" u="none" strike="noStrike" kern="0" cap="none" spc="0" baseline="0">
              <a:solidFill>
                <a:srgbClr val="000000"/>
              </a:solidFill>
              <a:uFillTx/>
              <a:latin typeface="Verdana"/>
              <a:cs typeface="Verdana"/>
            </a:endParaRPr>
          </a:p>
          <a:p>
            <a:pPr marL="298451" marR="0" lvl="0" indent="-285750" defTabSz="914400" rtl="0" fontAlgn="auto" hangingPunct="1">
              <a:lnSpc>
                <a:spcPct val="100000"/>
              </a:lnSpc>
              <a:spcBef>
                <a:spcPts val="80"/>
              </a:spcBef>
              <a:spcAft>
                <a:spcPts val="0"/>
              </a:spcAft>
              <a:buSzPct val="100000"/>
              <a:buFont typeface="Calibri"/>
              <a:buChar char="-"/>
              <a:tabLst>
                <a:tab pos="298451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нельзя</a:t>
            </a:r>
            <a:r>
              <a:rPr lang="ru-RU" sz="1400" b="0" i="0" u="none" strike="noStrike" kern="0" cap="none" spc="1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-1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использовать</a:t>
            </a:r>
            <a:r>
              <a:rPr lang="ru-RU" sz="1400" b="0" i="0" u="none" strike="noStrike" kern="0" cap="none" spc="-2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как</a:t>
            </a:r>
            <a:r>
              <a:rPr lang="ru-RU" sz="1400" b="0" i="0" u="none" strike="noStrike" kern="0" cap="none" spc="-5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-1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перекус</a:t>
            </a:r>
            <a:endParaRPr lang="ru-RU" sz="1400" b="0" i="0" u="none" strike="noStrike" kern="0" cap="none" spc="0" baseline="0">
              <a:solidFill>
                <a:srgbClr val="000000"/>
              </a:solidFill>
              <a:uFillTx/>
              <a:latin typeface="Verdana"/>
              <a:cs typeface="Verdana"/>
            </a:endParaRPr>
          </a:p>
          <a:p>
            <a:pPr marL="298451" marR="0" lvl="0" indent="-285750" defTabSz="914400" rtl="0" fontAlgn="auto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SzPct val="100000"/>
              <a:buFont typeface="Calibri"/>
              <a:buChar char="-"/>
              <a:tabLst>
                <a:tab pos="298451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неудобны</a:t>
            </a:r>
            <a:r>
              <a:rPr lang="ru-RU" sz="1400" b="0" i="0" u="none" strike="noStrike" kern="0" cap="none" spc="-1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в</a:t>
            </a:r>
            <a:r>
              <a:rPr lang="ru-RU" sz="1400" b="0" i="0" u="none" strike="noStrike" kern="0" cap="none" spc="-9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-1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оформлении</a:t>
            </a:r>
            <a:endParaRPr lang="ru-RU" sz="1400" b="0" i="0" u="none" strike="noStrike" kern="0" cap="none" spc="0" baseline="0">
              <a:solidFill>
                <a:srgbClr val="000000"/>
              </a:solidFill>
              <a:uFillTx/>
              <a:latin typeface="Verdana"/>
              <a:cs typeface="Verdana"/>
            </a:endParaRPr>
          </a:p>
          <a:p>
            <a:pPr marL="298451" marR="528952" lvl="0" indent="-286380" defTabSz="914400" rtl="0" fontAlgn="auto" hangingPunct="1">
              <a:lnSpc>
                <a:spcPts val="1650"/>
              </a:lnSpc>
              <a:spcBef>
                <a:spcPts val="205"/>
              </a:spcBef>
              <a:spcAft>
                <a:spcPts val="0"/>
              </a:spcAft>
              <a:buSzPct val="100000"/>
              <a:buFont typeface="Calibri"/>
              <a:buChar char="-"/>
              <a:tabLst>
                <a:tab pos="298451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вызывают</a:t>
            </a:r>
            <a:r>
              <a:rPr lang="ru-RU" sz="1400" b="0" i="0" u="none" strike="noStrike" kern="0" cap="none" spc="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-1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недоверие</a:t>
            </a:r>
            <a:r>
              <a:rPr lang="ru-RU" sz="1400" b="0" i="0" u="none" strike="noStrike" kern="0" cap="none" spc="-6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у</a:t>
            </a:r>
            <a:r>
              <a:rPr lang="ru-RU" sz="1400" b="0" i="0" u="none" strike="noStrike" kern="0" cap="none" spc="1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-2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части </a:t>
            </a:r>
            <a:r>
              <a:rPr lang="ru-RU" sz="1400" b="0" i="0" u="none" strike="noStrike" kern="0" cap="none" spc="-1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родителей</a:t>
            </a:r>
            <a:endParaRPr lang="ru-RU" sz="1400" b="0" i="0" u="none" strike="noStrike" kern="0" cap="none" spc="0" baseline="0">
              <a:solidFill>
                <a:srgbClr val="000000"/>
              </a:solidFill>
              <a:uFillTx/>
              <a:latin typeface="Verdana"/>
              <a:cs typeface="Verdana"/>
            </a:endParaRPr>
          </a:p>
          <a:p>
            <a:pPr marL="298451" marR="0" lvl="0" indent="-285750" defTabSz="914400" rtl="0" fontAlgn="auto" hangingPunct="1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SzPct val="100000"/>
              <a:buFont typeface="Calibri"/>
              <a:buChar char="-"/>
              <a:tabLst>
                <a:tab pos="298451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зачастую</a:t>
            </a:r>
            <a:r>
              <a:rPr lang="ru-RU" sz="1400" b="0" i="0" u="none" strike="noStrike" kern="0" cap="none" spc="-6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-1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невкусны</a:t>
            </a:r>
            <a:endParaRPr lang="ru-RU" sz="1400" b="0" i="0" u="none" strike="noStrike" kern="0" cap="none" spc="0" baseline="0">
              <a:solidFill>
                <a:srgbClr val="000000"/>
              </a:solidFill>
              <a:uFillTx/>
              <a:latin typeface="Verdana"/>
              <a:cs typeface="Verdana"/>
            </a:endParaRPr>
          </a:p>
        </p:txBody>
      </p:sp>
      <p:sp>
        <p:nvSpPr>
          <p:cNvPr id="8" name="object 11"/>
          <p:cNvSpPr txBox="1"/>
          <p:nvPr/>
        </p:nvSpPr>
        <p:spPr>
          <a:xfrm>
            <a:off x="1122041" y="3852166"/>
            <a:ext cx="3266437" cy="153034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5873" rIns="0" bIns="0" anchor="t" anchorCtr="0" compatLnSpc="1">
            <a:spAutoFit/>
          </a:bodyPr>
          <a:lstStyle/>
          <a:p>
            <a:pPr marL="298451" marR="398778" lvl="0" indent="-285750" defTabSz="914400" rtl="0" fontAlgn="auto" hangingPunct="1">
              <a:lnSpc>
                <a:spcPct val="99800"/>
              </a:lnSpc>
              <a:spcBef>
                <a:spcPts val="125"/>
              </a:spcBef>
              <a:spcAft>
                <a:spcPts val="0"/>
              </a:spcAft>
              <a:buSzPct val="100000"/>
              <a:buFont typeface="Calibri"/>
              <a:buChar char="-"/>
              <a:tabLst>
                <a:tab pos="298451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все</a:t>
            </a:r>
            <a:r>
              <a:rPr lang="ru-RU" sz="1400" b="0" i="0" u="none" strike="noStrike" kern="0" cap="none" spc="-1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в</a:t>
            </a:r>
            <a:r>
              <a:rPr lang="ru-RU" sz="1400" b="0" i="0" u="none" strike="noStrike" kern="0" cap="none" spc="-1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том</a:t>
            </a:r>
            <a:r>
              <a:rPr lang="ru-RU" sz="1400" b="0" i="0" u="none" strike="noStrike" kern="0" cap="none" spc="-1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или</a:t>
            </a:r>
            <a:r>
              <a:rPr lang="ru-RU" sz="1400" b="0" i="0" u="none" strike="noStrike" kern="0" cap="none" spc="-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ином</a:t>
            </a:r>
            <a:r>
              <a:rPr lang="ru-RU" sz="1400" b="0" i="0" u="none" strike="noStrike" kern="0" cap="none" spc="-1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-2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виде </a:t>
            </a: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содержат</a:t>
            </a:r>
            <a:r>
              <a:rPr lang="ru-RU" sz="1400" b="0" i="0" u="none" strike="noStrike" kern="0" cap="none" spc="-1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сахар</a:t>
            </a:r>
            <a:r>
              <a:rPr lang="ru-RU" sz="1400" b="0" i="0" u="none" strike="noStrike" kern="0" cap="none" spc="-3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(многие</a:t>
            </a:r>
            <a:r>
              <a:rPr lang="ru-RU" sz="1400" b="0" i="0" u="none" strike="noStrike" kern="0" cap="none" spc="-7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-</a:t>
            </a:r>
            <a:r>
              <a:rPr lang="ru-RU" sz="1400" b="0" i="0" u="none" strike="noStrike" kern="0" cap="none" spc="-2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-5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в </a:t>
            </a: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больших</a:t>
            </a:r>
            <a:r>
              <a:rPr lang="ru-RU" sz="1400" b="0" i="0" u="none" strike="noStrike" kern="0" cap="none" spc="-4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-1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количествах), </a:t>
            </a: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вызывают</a:t>
            </a:r>
            <a:r>
              <a:rPr lang="ru-RU" sz="1400" b="0" i="0" u="none" strike="noStrike" kern="0" cap="none" spc="-2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риски</a:t>
            </a:r>
            <a:endParaRPr lang="ru-RU" sz="1400" b="0" i="0" u="none" strike="noStrike" kern="0" cap="none" spc="0" baseline="0">
              <a:solidFill>
                <a:srgbClr val="000000"/>
              </a:solidFill>
              <a:uFillTx/>
              <a:latin typeface="Verdana"/>
              <a:cs typeface="Verdana"/>
            </a:endParaRPr>
          </a:p>
          <a:p>
            <a:pPr marL="298451" marR="5084" lvl="0" indent="-285750" defTabSz="914400" rtl="0" fontAlgn="auto" hangingPunct="1">
              <a:lnSpc>
                <a:spcPct val="100600"/>
              </a:lnSpc>
              <a:spcBef>
                <a:spcPts val="40"/>
              </a:spcBef>
              <a:spcAft>
                <a:spcPts val="0"/>
              </a:spcAft>
              <a:buSzPct val="100000"/>
              <a:buFont typeface="Calibri"/>
              <a:buChar char="-"/>
              <a:tabLst>
                <a:tab pos="298451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не</a:t>
            </a:r>
            <a:r>
              <a:rPr lang="ru-RU" sz="1400" b="0" i="0" u="none" strike="noStrike" kern="0" cap="none" spc="1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подходят</a:t>
            </a:r>
            <a:r>
              <a:rPr lang="ru-RU" sz="1400" b="0" i="0" u="none" strike="noStrike" kern="0" cap="none" spc="-6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-1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детям-аллергикам, </a:t>
            </a: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детям</a:t>
            </a:r>
            <a:r>
              <a:rPr lang="ru-RU" sz="1400" b="0" i="0" u="none" strike="noStrike" kern="0" cap="none" spc="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с</a:t>
            </a:r>
            <a:r>
              <a:rPr lang="ru-RU" sz="1400" b="0" i="0" u="none" strike="noStrike" kern="0" cap="none" spc="-6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избыточной</a:t>
            </a:r>
            <a:r>
              <a:rPr lang="ru-RU" sz="1400" b="0" i="0" u="none" strike="noStrike" kern="0" cap="none" spc="-6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-1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массой </a:t>
            </a: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тела</a:t>
            </a:r>
            <a:r>
              <a:rPr lang="ru-RU" sz="1400" b="0" i="0" u="none" strike="noStrike" kern="0" cap="none" spc="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и</a:t>
            </a:r>
            <a:r>
              <a:rPr lang="ru-RU" sz="1400" b="0" i="0" u="none" strike="noStrike" kern="0" cap="none" spc="-5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другим</a:t>
            </a:r>
            <a:r>
              <a:rPr lang="ru-RU" sz="1400" b="0" i="0" u="none" strike="noStrike" kern="0" cap="none" spc="-5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группам</a:t>
            </a:r>
            <a:r>
              <a:rPr lang="ru-RU" sz="1400" b="0" i="0" u="none" strike="noStrike" kern="0" cap="none" spc="1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-2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детей</a:t>
            </a:r>
            <a:endParaRPr lang="ru-RU" sz="1400" b="0" i="0" u="none" strike="noStrike" kern="0" cap="none" spc="0" baseline="0">
              <a:solidFill>
                <a:srgbClr val="000000"/>
              </a:solidFill>
              <a:uFillTx/>
              <a:latin typeface="Verdana"/>
              <a:cs typeface="Verdana"/>
            </a:endParaRPr>
          </a:p>
        </p:txBody>
      </p:sp>
      <p:sp>
        <p:nvSpPr>
          <p:cNvPr id="9" name="object 12"/>
          <p:cNvSpPr txBox="1"/>
          <p:nvPr/>
        </p:nvSpPr>
        <p:spPr>
          <a:xfrm>
            <a:off x="406715" y="800986"/>
            <a:ext cx="10669905" cy="1508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3331" rIns="0" bIns="0" anchor="t" anchorCtr="0" compatLnSpc="1">
            <a:spAutoFit/>
          </a:bodyPr>
          <a:lstStyle/>
          <a:p>
            <a:pPr marL="12701" marR="5084" lvl="0" indent="0" defTabSz="914400" rtl="0" fontAlgn="auto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700" b="1" i="0" u="none" strike="noStrike" kern="0" cap="none" spc="0" baseline="0">
                <a:solidFill>
                  <a:srgbClr val="0D0D0D"/>
                </a:solidFill>
                <a:uFillTx/>
                <a:latin typeface="Tahoma"/>
                <a:cs typeface="Tahoma"/>
              </a:rPr>
              <a:t>Родители</a:t>
            </a:r>
            <a:r>
              <a:rPr lang="ru-RU" sz="2700" b="1" i="0" u="none" strike="noStrike" kern="0" cap="none" spc="-65" baseline="0">
                <a:solidFill>
                  <a:srgbClr val="0D0D0D"/>
                </a:solidFill>
                <a:uFillTx/>
                <a:latin typeface="Tahoma"/>
                <a:cs typeface="Tahoma"/>
              </a:rPr>
              <a:t> </a:t>
            </a:r>
            <a:r>
              <a:rPr lang="ru-RU" sz="2700" b="1" i="0" u="none" strike="noStrike" kern="0" cap="none" spc="0" baseline="0">
                <a:solidFill>
                  <a:srgbClr val="0D0D0D"/>
                </a:solidFill>
                <a:uFillTx/>
                <a:latin typeface="Tahoma"/>
                <a:cs typeface="Tahoma"/>
              </a:rPr>
              <a:t>хотят</a:t>
            </a:r>
            <a:r>
              <a:rPr lang="ru-RU" sz="2700" b="1" i="0" u="none" strike="noStrike" kern="0" cap="none" spc="-80" baseline="0">
                <a:solidFill>
                  <a:srgbClr val="0D0D0D"/>
                </a:solidFill>
                <a:uFillTx/>
                <a:latin typeface="Tahoma"/>
                <a:cs typeface="Tahoma"/>
              </a:rPr>
              <a:t> </a:t>
            </a:r>
            <a:r>
              <a:rPr lang="ru-RU" sz="2700" b="1" i="0" u="none" strike="noStrike" kern="0" cap="none" spc="0" baseline="0">
                <a:solidFill>
                  <a:srgbClr val="0D0D0D"/>
                </a:solidFill>
                <a:uFillTx/>
                <a:latin typeface="Tahoma"/>
                <a:cs typeface="Tahoma"/>
              </a:rPr>
              <a:t>купить</a:t>
            </a:r>
            <a:r>
              <a:rPr lang="ru-RU" sz="2700" b="1" i="0" u="none" strike="noStrike" kern="0" cap="none" spc="-80" baseline="0">
                <a:solidFill>
                  <a:srgbClr val="0D0D0D"/>
                </a:solidFill>
                <a:uFillTx/>
                <a:latin typeface="Tahoma"/>
                <a:cs typeface="Tahoma"/>
              </a:rPr>
              <a:t> </a:t>
            </a:r>
            <a:r>
              <a:rPr lang="ru-RU" sz="2700" b="1" i="0" u="none" strike="noStrike" kern="0" cap="none" spc="0" baseline="0">
                <a:solidFill>
                  <a:srgbClr val="0D0D0D"/>
                </a:solidFill>
                <a:uFillTx/>
                <a:latin typeface="Tahoma"/>
                <a:cs typeface="Tahoma"/>
              </a:rPr>
              <a:t>полезный</a:t>
            </a:r>
            <a:r>
              <a:rPr lang="ru-RU" sz="2700" b="1" i="0" u="none" strike="noStrike" kern="0" cap="none" spc="-65" baseline="0">
                <a:solidFill>
                  <a:srgbClr val="0D0D0D"/>
                </a:solidFill>
                <a:uFillTx/>
                <a:latin typeface="Tahoma"/>
                <a:cs typeface="Tahoma"/>
              </a:rPr>
              <a:t> </a:t>
            </a:r>
            <a:r>
              <a:rPr lang="ru-RU" sz="2700" b="1" i="0" u="none" strike="noStrike" kern="0" cap="none" spc="0" baseline="0">
                <a:solidFill>
                  <a:srgbClr val="0D0D0D"/>
                </a:solidFill>
                <a:uFillTx/>
                <a:latin typeface="Tahoma"/>
                <a:cs typeface="Tahoma"/>
              </a:rPr>
              <a:t>витаминный</a:t>
            </a:r>
            <a:r>
              <a:rPr lang="ru-RU" sz="2700" b="1" i="0" u="none" strike="noStrike" kern="0" cap="none" spc="-65" baseline="0">
                <a:solidFill>
                  <a:srgbClr val="0D0D0D"/>
                </a:solidFill>
                <a:uFillTx/>
                <a:latin typeface="Tahoma"/>
                <a:cs typeface="Tahoma"/>
              </a:rPr>
              <a:t> </a:t>
            </a:r>
            <a:r>
              <a:rPr lang="ru-RU" sz="2700" b="1" i="0" u="none" strike="noStrike" kern="0" cap="none" spc="0" baseline="0">
                <a:solidFill>
                  <a:srgbClr val="0D0D0D"/>
                </a:solidFill>
                <a:uFillTx/>
                <a:latin typeface="Tahoma"/>
                <a:cs typeface="Tahoma"/>
              </a:rPr>
              <a:t>перекус</a:t>
            </a:r>
            <a:r>
              <a:rPr lang="ru-RU" sz="2700" b="1" i="0" u="none" strike="noStrike" kern="0" cap="none" spc="-25" baseline="0">
                <a:solidFill>
                  <a:srgbClr val="0D0D0D"/>
                </a:solidFill>
                <a:uFillTx/>
                <a:latin typeface="Tahoma"/>
                <a:cs typeface="Tahoma"/>
              </a:rPr>
              <a:t> для </a:t>
            </a:r>
            <a:r>
              <a:rPr lang="ru-RU" sz="2700" b="1" i="0" u="none" strike="noStrike" kern="0" cap="none" spc="0" baseline="0">
                <a:solidFill>
                  <a:srgbClr val="0D0D0D"/>
                </a:solidFill>
                <a:uFillTx/>
                <a:latin typeface="Tahoma"/>
                <a:cs typeface="Tahoma"/>
              </a:rPr>
              <a:t>ребёнка,</a:t>
            </a:r>
            <a:r>
              <a:rPr lang="ru-RU" sz="2700" b="1" i="0" u="none" strike="noStrike" kern="0" cap="none" spc="-95" baseline="0">
                <a:solidFill>
                  <a:srgbClr val="0D0D0D"/>
                </a:solidFill>
                <a:uFillTx/>
                <a:latin typeface="Tahoma"/>
                <a:cs typeface="Tahoma"/>
              </a:rPr>
              <a:t> </a:t>
            </a:r>
            <a:r>
              <a:rPr lang="ru-RU" sz="2700" b="1" i="0" u="none" strike="noStrike" kern="0" cap="none" spc="0" baseline="0">
                <a:solidFill>
                  <a:srgbClr val="0D0D0D"/>
                </a:solidFill>
                <a:uFillTx/>
                <a:latin typeface="Tahoma"/>
                <a:cs typeface="Tahoma"/>
              </a:rPr>
              <a:t>а</a:t>
            </a:r>
            <a:r>
              <a:rPr lang="ru-RU" sz="2700" b="1" i="0" u="none" strike="noStrike" kern="0" cap="none" spc="-40" baseline="0">
                <a:solidFill>
                  <a:srgbClr val="0D0D0D"/>
                </a:solidFill>
                <a:uFillTx/>
                <a:latin typeface="Tahoma"/>
                <a:cs typeface="Tahoma"/>
              </a:rPr>
              <a:t> </a:t>
            </a:r>
            <a:r>
              <a:rPr lang="ru-RU" sz="2700" b="1" i="0" u="none" strike="noStrike" kern="0" cap="none" spc="0" baseline="0">
                <a:solidFill>
                  <a:srgbClr val="0D0D0D"/>
                </a:solidFill>
                <a:uFillTx/>
                <a:latin typeface="Tahoma"/>
                <a:cs typeface="Tahoma"/>
              </a:rPr>
              <a:t>получают</a:t>
            </a:r>
            <a:r>
              <a:rPr lang="ru-RU" sz="2700" b="1" i="0" u="none" strike="noStrike" kern="0" cap="none" spc="-60" baseline="0">
                <a:solidFill>
                  <a:srgbClr val="0D0D0D"/>
                </a:solidFill>
                <a:uFillTx/>
                <a:latin typeface="Tahoma"/>
                <a:cs typeface="Tahoma"/>
              </a:rPr>
              <a:t> </a:t>
            </a:r>
            <a:r>
              <a:rPr lang="ru-RU" sz="2700" b="1" i="0" u="none" strike="noStrike" kern="0" cap="none" spc="0" baseline="0">
                <a:solidFill>
                  <a:srgbClr val="0D0D0D"/>
                </a:solidFill>
                <a:uFillTx/>
                <a:latin typeface="Tahoma"/>
                <a:cs typeface="Tahoma"/>
              </a:rPr>
              <a:t>риски</a:t>
            </a:r>
            <a:r>
              <a:rPr lang="ru-RU" sz="2700" b="1" i="0" u="none" strike="noStrike" kern="0" cap="none" spc="-40" baseline="0">
                <a:solidFill>
                  <a:srgbClr val="0D0D0D"/>
                </a:solidFill>
                <a:uFillTx/>
                <a:latin typeface="Tahoma"/>
                <a:cs typeface="Tahoma"/>
              </a:rPr>
              <a:t> </a:t>
            </a:r>
            <a:r>
              <a:rPr lang="ru-RU" sz="2700" b="1" i="0" u="none" strike="noStrike" kern="0" cap="none" spc="0" baseline="0">
                <a:solidFill>
                  <a:srgbClr val="0D0D0D"/>
                </a:solidFill>
                <a:uFillTx/>
                <a:latin typeface="Tahoma"/>
                <a:cs typeface="Tahoma"/>
              </a:rPr>
              <a:t>и</a:t>
            </a:r>
            <a:r>
              <a:rPr lang="ru-RU" sz="2700" b="1" i="0" u="none" strike="noStrike" kern="0" cap="none" spc="-35" baseline="0">
                <a:solidFill>
                  <a:srgbClr val="0D0D0D"/>
                </a:solidFill>
                <a:uFillTx/>
                <a:latin typeface="Tahoma"/>
                <a:cs typeface="Tahoma"/>
              </a:rPr>
              <a:t> </a:t>
            </a:r>
            <a:r>
              <a:rPr lang="ru-RU" sz="2700" b="1" i="0" u="none" strike="noStrike" kern="0" cap="none" spc="0" baseline="0">
                <a:solidFill>
                  <a:srgbClr val="0D0D0D"/>
                </a:solidFill>
                <a:uFillTx/>
                <a:latin typeface="Tahoma"/>
                <a:cs typeface="Tahoma"/>
              </a:rPr>
              <a:t>"скрытые"</a:t>
            </a:r>
            <a:r>
              <a:rPr lang="ru-RU" sz="2700" b="1" i="0" u="none" strike="noStrike" kern="0" cap="none" spc="-50" baseline="0">
                <a:solidFill>
                  <a:srgbClr val="0D0D0D"/>
                </a:solidFill>
                <a:uFillTx/>
                <a:latin typeface="Tahoma"/>
                <a:cs typeface="Tahoma"/>
              </a:rPr>
              <a:t> </a:t>
            </a:r>
            <a:r>
              <a:rPr lang="ru-RU" sz="2700" b="1" i="0" u="none" strike="noStrike" kern="0" cap="none" spc="-10" baseline="0">
                <a:solidFill>
                  <a:srgbClr val="0D0D0D"/>
                </a:solidFill>
                <a:uFillTx/>
                <a:latin typeface="Tahoma"/>
                <a:cs typeface="Tahoma"/>
              </a:rPr>
              <a:t>сахара.</a:t>
            </a:r>
            <a:endParaRPr lang="ru-RU" sz="2700" b="0" i="0" u="none" strike="noStrike" kern="0" cap="none" spc="0" baseline="0">
              <a:solidFill>
                <a:srgbClr val="000000"/>
              </a:solidFill>
              <a:uFillTx/>
              <a:latin typeface="Tahoma"/>
              <a:cs typeface="Tahoma"/>
            </a:endParaRPr>
          </a:p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230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0" u="none" strike="noStrike" kern="0" cap="none" spc="0" baseline="0">
                <a:solidFill>
                  <a:srgbClr val="828282"/>
                </a:solidFill>
                <a:uFillTx/>
                <a:latin typeface="Tahoma"/>
                <a:cs typeface="Tahoma"/>
              </a:rPr>
              <a:t>Существующие</a:t>
            </a:r>
            <a:r>
              <a:rPr lang="ru-RU" sz="2400" b="1" i="0" u="none" strike="noStrike" kern="0" cap="none" spc="-70" baseline="0">
                <a:solidFill>
                  <a:srgbClr val="828282"/>
                </a:solidFill>
                <a:uFillTx/>
                <a:latin typeface="Tahoma"/>
                <a:cs typeface="Tahoma"/>
              </a:rPr>
              <a:t> </a:t>
            </a:r>
            <a:r>
              <a:rPr lang="ru-RU" sz="2400" b="1" i="0" u="none" strike="noStrike" kern="0" cap="none" spc="0" baseline="0">
                <a:solidFill>
                  <a:srgbClr val="828282"/>
                </a:solidFill>
                <a:uFillTx/>
                <a:latin typeface="Tahoma"/>
                <a:cs typeface="Tahoma"/>
              </a:rPr>
              <a:t>решения</a:t>
            </a:r>
            <a:r>
              <a:rPr lang="ru-RU" sz="2400" b="1" i="0" u="none" strike="noStrike" kern="0" cap="none" spc="-100" baseline="0">
                <a:solidFill>
                  <a:srgbClr val="828282"/>
                </a:solidFill>
                <a:uFillTx/>
                <a:latin typeface="Tahoma"/>
                <a:cs typeface="Tahoma"/>
              </a:rPr>
              <a:t> </a:t>
            </a:r>
            <a:r>
              <a:rPr lang="ru-RU" sz="2400" b="1" i="0" u="none" strike="noStrike" kern="0" cap="none" spc="-10" baseline="0">
                <a:solidFill>
                  <a:srgbClr val="828282"/>
                </a:solidFill>
                <a:uFillTx/>
                <a:latin typeface="Tahoma"/>
                <a:cs typeface="Tahoma"/>
              </a:rPr>
              <a:t>неудобны:</a:t>
            </a:r>
            <a:endParaRPr lang="ru-RU" sz="2400" b="0" i="0" u="none" strike="noStrike" kern="0" cap="none" spc="0" baseline="0">
              <a:solidFill>
                <a:srgbClr val="000000"/>
              </a:solidFill>
              <a:uFillTx/>
              <a:latin typeface="Tahoma"/>
              <a:cs typeface="Tahoma"/>
            </a:endParaRPr>
          </a:p>
        </p:txBody>
      </p:sp>
      <p:sp>
        <p:nvSpPr>
          <p:cNvPr id="10" name="object 13"/>
          <p:cNvSpPr txBox="1"/>
          <p:nvPr/>
        </p:nvSpPr>
        <p:spPr>
          <a:xfrm>
            <a:off x="8321670" y="2856805"/>
            <a:ext cx="960120" cy="39179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2400" b="1" i="0" u="none" strike="noStrike" kern="0" cap="none" spc="-20" baseline="0">
                <a:solidFill>
                  <a:srgbClr val="000000"/>
                </a:solidFill>
                <a:uFillTx/>
                <a:latin typeface="Tahoma"/>
                <a:cs typeface="Tahoma"/>
              </a:rPr>
              <a:t>БАДы</a:t>
            </a:r>
            <a:endParaRPr lang="az-Cyrl-AZ" sz="2400" b="0" i="0" u="none" strike="noStrike" kern="0" cap="none" spc="0" baseline="0">
              <a:solidFill>
                <a:srgbClr val="000000"/>
              </a:solidFill>
              <a:uFillTx/>
              <a:latin typeface="Tahoma"/>
              <a:cs typeface="Tahoma"/>
            </a:endParaRPr>
          </a:p>
        </p:txBody>
      </p:sp>
      <p:sp>
        <p:nvSpPr>
          <p:cNvPr id="11" name="object 14"/>
          <p:cNvSpPr txBox="1"/>
          <p:nvPr/>
        </p:nvSpPr>
        <p:spPr>
          <a:xfrm>
            <a:off x="1763392" y="2709476"/>
            <a:ext cx="2035170" cy="7639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0" marR="5084" lvl="0" indent="0" algn="r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2400" b="1" i="0" u="none" strike="noStrike" kern="0" cap="none" spc="-10" baseline="0">
                <a:solidFill>
                  <a:srgbClr val="000000"/>
                </a:solidFill>
                <a:uFillTx/>
                <a:latin typeface="Tahoma"/>
                <a:cs typeface="Tahoma"/>
              </a:rPr>
              <a:t>Витаминные</a:t>
            </a:r>
            <a:endParaRPr lang="az-Cyrl-AZ" sz="2400" b="0" i="0" u="none" strike="noStrike" kern="0" cap="none" spc="0" baseline="0">
              <a:solidFill>
                <a:srgbClr val="000000"/>
              </a:solidFill>
              <a:uFillTx/>
              <a:latin typeface="Tahoma"/>
              <a:cs typeface="Tahoma"/>
            </a:endParaRPr>
          </a:p>
          <a:p>
            <a:pPr marL="0" marR="36832" lvl="0" indent="0" algn="r" defTabSz="914400" rtl="0" fontAlgn="auto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2400" b="1" i="0" u="none" strike="noStrike" kern="0" cap="none" spc="-10" baseline="0">
                <a:solidFill>
                  <a:srgbClr val="000000"/>
                </a:solidFill>
                <a:uFillTx/>
                <a:latin typeface="Tahoma"/>
                <a:cs typeface="Tahoma"/>
              </a:rPr>
              <a:t>батончики</a:t>
            </a:r>
            <a:endParaRPr lang="az-Cyrl-AZ" sz="2400" b="0" i="0" u="none" strike="noStrike" kern="0" cap="none" spc="0" baseline="0">
              <a:solidFill>
                <a:srgbClr val="000000"/>
              </a:solidFill>
              <a:uFillTx/>
              <a:latin typeface="Tahoma"/>
              <a:cs typeface="Tahoma"/>
            </a:endParaRPr>
          </a:p>
        </p:txBody>
      </p:sp>
      <p:pic>
        <p:nvPicPr>
          <p:cNvPr id="12" name="object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8" y="0"/>
            <a:ext cx="5619746" cy="86677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3" name="object 16"/>
          <p:cNvSpPr txBox="1">
            <a:spLocks noGrp="1"/>
          </p:cNvSpPr>
          <p:nvPr>
            <p:ph type="title"/>
          </p:nvPr>
        </p:nvSpPr>
        <p:spPr>
          <a:xfrm>
            <a:off x="166365" y="53849"/>
            <a:ext cx="7954008" cy="63830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111255" rIns="0" bIns="0" anchor="t" anchorCtr="0" compatLnSpc="1">
            <a:spAutoFit/>
          </a:bodyPr>
          <a:lstStyle/>
          <a:p>
            <a:pPr marL="810258" lvl="0">
              <a:spcBef>
                <a:spcPts val="130"/>
              </a:spcBef>
            </a:pPr>
            <a:r>
              <a:rPr lang="az-Cyrl-AZ" spc="100"/>
              <a:t>ПРОБЛЕМАТИКА</a:t>
            </a:r>
          </a:p>
        </p:txBody>
      </p:sp>
      <p:sp>
        <p:nvSpPr>
          <p:cNvPr id="14" name="Овал 17"/>
          <p:cNvSpPr/>
          <p:nvPr/>
        </p:nvSpPr>
        <p:spPr>
          <a:xfrm>
            <a:off x="11048996" y="88897"/>
            <a:ext cx="1109981" cy="82041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8F8F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/>
          <p:cNvSpPr txBox="1"/>
          <p:nvPr/>
        </p:nvSpPr>
        <p:spPr>
          <a:xfrm>
            <a:off x="2108204" y="4919279"/>
            <a:ext cx="260347" cy="17462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5873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50" b="0" i="0" u="none" strike="noStrike" kern="0" cap="none" spc="-25" baseline="0">
                <a:solidFill>
                  <a:srgbClr val="FFFFFF"/>
                </a:solidFill>
                <a:uFillTx/>
                <a:latin typeface="Verdana"/>
                <a:cs typeface="Verdana"/>
              </a:rPr>
              <a:t>12K</a:t>
            </a:r>
            <a:endParaRPr lang="en-US" sz="950" b="0" i="0" u="none" strike="noStrike" kern="0" cap="none" spc="0" baseline="0">
              <a:solidFill>
                <a:srgbClr val="000000"/>
              </a:solidFill>
              <a:uFillTx/>
              <a:latin typeface="Verdana"/>
              <a:cs typeface="Verdana"/>
            </a:endParaRPr>
          </a:p>
        </p:txBody>
      </p:sp>
      <p:pic>
        <p:nvPicPr>
          <p:cNvPr id="3" name="objec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6734" y="3650613"/>
            <a:ext cx="4391021" cy="355281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object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800974" cy="9144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object 8"/>
          <p:cNvSpPr txBox="1">
            <a:spLocks noGrp="1"/>
          </p:cNvSpPr>
          <p:nvPr>
            <p:ph type="title"/>
          </p:nvPr>
        </p:nvSpPr>
        <p:spPr>
          <a:xfrm>
            <a:off x="286380" y="191767"/>
            <a:ext cx="7087871" cy="44958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16514" rIns="0" bIns="0" anchor="t" anchorCtr="0" compatLnSpc="1">
            <a:spAutoFit/>
          </a:bodyPr>
          <a:lstStyle/>
          <a:p>
            <a:pPr marL="12701" lvl="0">
              <a:spcBef>
                <a:spcPts val="130"/>
              </a:spcBef>
              <a:tabLst>
                <a:tab pos="4935217" algn="l"/>
              </a:tabLst>
            </a:pPr>
            <a:r>
              <a:rPr lang="az-Cyrl-AZ" spc="100"/>
              <a:t>КРАТКАЯ</a:t>
            </a:r>
            <a:r>
              <a:rPr lang="az-Cyrl-AZ" spc="295"/>
              <a:t> </a:t>
            </a:r>
            <a:r>
              <a:rPr lang="az-Cyrl-AZ" spc="110"/>
              <a:t>ИНФОРМАЦИЯ</a:t>
            </a:r>
            <a:r>
              <a:rPr lang="az-Cyrl-AZ"/>
              <a:t>	О</a:t>
            </a:r>
            <a:r>
              <a:rPr lang="az-Cyrl-AZ" spc="215"/>
              <a:t> </a:t>
            </a:r>
            <a:r>
              <a:rPr lang="az-Cyrl-AZ" spc="75"/>
              <a:t>ПРОЕКТЕ</a:t>
            </a:r>
          </a:p>
        </p:txBody>
      </p:sp>
      <p:sp>
        <p:nvSpPr>
          <p:cNvPr id="6" name="object 10"/>
          <p:cNvSpPr txBox="1"/>
          <p:nvPr/>
        </p:nvSpPr>
        <p:spPr>
          <a:xfrm>
            <a:off x="3129918" y="1553272"/>
            <a:ext cx="6240779" cy="93535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20317" rIns="0" bIns="0" anchor="t" anchorCtr="0" compatLnSpc="1">
            <a:spAutoFit/>
          </a:bodyPr>
          <a:lstStyle/>
          <a:p>
            <a:pPr marL="12701" marR="5084" lvl="0" indent="0" defTabSz="914400" rtl="0" fontAlgn="auto" hangingPunct="1">
              <a:lnSpc>
                <a:spcPct val="98600"/>
              </a:lnSpc>
              <a:spcBef>
                <a:spcPts val="16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разработка</a:t>
            </a:r>
            <a:r>
              <a:rPr lang="ru-RU" sz="2000" b="0" i="0" u="none" strike="noStrike" kern="0" cap="none" spc="-12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20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оригинальной</a:t>
            </a:r>
            <a:r>
              <a:rPr lang="ru-RU" sz="2000" b="0" i="0" u="none" strike="noStrike" kern="0" cap="none" spc="-5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2000" b="0" i="0" u="none" strike="noStrike" kern="0" cap="none" spc="-1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рецептуры витаминизированного</a:t>
            </a:r>
            <a:r>
              <a:rPr lang="ru-RU" sz="2000" b="0" i="0" u="none" strike="noStrike" kern="0" cap="none" spc="-3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20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продукта</a:t>
            </a:r>
            <a:r>
              <a:rPr lang="ru-RU" sz="2000" b="0" i="0" u="none" strike="noStrike" kern="0" cap="none" spc="-2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20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с</a:t>
            </a:r>
            <a:r>
              <a:rPr lang="ru-RU" sz="2000" b="0" i="0" u="none" strike="noStrike" kern="0" cap="none" spc="-4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2000" b="0" i="0" u="none" strike="noStrike" kern="0" cap="none" spc="-1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безопасным </a:t>
            </a:r>
            <a:r>
              <a:rPr lang="ru-RU" sz="20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составом,</a:t>
            </a:r>
            <a:r>
              <a:rPr lang="ru-RU" sz="2000" b="0" i="0" u="none" strike="noStrike" kern="0" cap="none" spc="-4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20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приятным</a:t>
            </a:r>
            <a:r>
              <a:rPr lang="ru-RU" sz="2000" b="0" i="0" u="none" strike="noStrike" kern="0" cap="none" spc="-5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20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вкусом</a:t>
            </a:r>
            <a:r>
              <a:rPr lang="ru-RU" sz="2000" b="0" i="0" u="none" strike="noStrike" kern="0" cap="none" spc="-5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20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и</a:t>
            </a:r>
            <a:r>
              <a:rPr lang="ru-RU" sz="2000" b="0" i="0" u="none" strike="noStrike" kern="0" cap="none" spc="-9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20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удобной</a:t>
            </a:r>
            <a:r>
              <a:rPr lang="ru-RU" sz="2000" b="0" i="0" u="none" strike="noStrike" kern="0" cap="none" spc="-9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2000" b="0" i="0" u="none" strike="noStrike" kern="0" cap="none" spc="-1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формой</a:t>
            </a:r>
            <a:endParaRPr lang="ru-RU" sz="2000" b="0" i="0" u="none" strike="noStrike" kern="0" cap="none" spc="0" baseline="0">
              <a:solidFill>
                <a:srgbClr val="000000"/>
              </a:solidFill>
              <a:uFillTx/>
              <a:latin typeface="Verdana"/>
              <a:cs typeface="Verdana"/>
            </a:endParaRPr>
          </a:p>
        </p:txBody>
      </p:sp>
      <p:sp>
        <p:nvSpPr>
          <p:cNvPr id="7" name="object 11"/>
          <p:cNvSpPr txBox="1"/>
          <p:nvPr/>
        </p:nvSpPr>
        <p:spPr>
          <a:xfrm>
            <a:off x="3129918" y="2969578"/>
            <a:ext cx="4270376" cy="64008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5873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0" i="0" u="none" strike="noStrike" kern="0" cap="none" spc="0" baseline="0">
                <a:solidFill>
                  <a:srgbClr val="0D0D0D"/>
                </a:solidFill>
                <a:uFillTx/>
                <a:latin typeface="Verdana"/>
                <a:cs typeface="Verdana"/>
              </a:rPr>
              <a:t>родители</a:t>
            </a:r>
            <a:r>
              <a:rPr lang="ru-RU" sz="2000" b="0" i="0" u="none" strike="noStrike" kern="0" cap="none" spc="-70" baseline="0">
                <a:solidFill>
                  <a:srgbClr val="0D0D0D"/>
                </a:solidFill>
                <a:uFillTx/>
                <a:latin typeface="Verdana"/>
                <a:cs typeface="Verdana"/>
              </a:rPr>
              <a:t> </a:t>
            </a:r>
            <a:r>
              <a:rPr lang="ru-RU" sz="2000" b="0" i="0" u="none" strike="noStrike" kern="0" cap="none" spc="0" baseline="0">
                <a:solidFill>
                  <a:srgbClr val="0D0D0D"/>
                </a:solidFill>
                <a:uFillTx/>
                <a:latin typeface="Verdana"/>
                <a:cs typeface="Verdana"/>
              </a:rPr>
              <a:t>детей</a:t>
            </a:r>
            <a:r>
              <a:rPr lang="ru-RU" sz="2000" b="0" i="0" u="none" strike="noStrike" kern="0" cap="none" spc="-65" baseline="0">
                <a:solidFill>
                  <a:srgbClr val="0D0D0D"/>
                </a:solidFill>
                <a:uFillTx/>
                <a:latin typeface="Verdana"/>
                <a:cs typeface="Verdana"/>
              </a:rPr>
              <a:t> </a:t>
            </a:r>
            <a:r>
              <a:rPr lang="ru-RU" sz="2000" b="0" i="0" u="none" strike="noStrike" kern="0" cap="none" spc="0" baseline="0">
                <a:solidFill>
                  <a:srgbClr val="0D0D0D"/>
                </a:solidFill>
                <a:uFillTx/>
                <a:latin typeface="Verdana"/>
                <a:cs typeface="Verdana"/>
              </a:rPr>
              <a:t>в</a:t>
            </a:r>
            <a:r>
              <a:rPr lang="ru-RU" sz="2000" b="0" i="0" u="none" strike="noStrike" kern="0" cap="none" spc="-45" baseline="0">
                <a:solidFill>
                  <a:srgbClr val="0D0D0D"/>
                </a:solidFill>
                <a:uFillTx/>
                <a:latin typeface="Verdana"/>
                <a:cs typeface="Verdana"/>
              </a:rPr>
              <a:t> </a:t>
            </a:r>
            <a:r>
              <a:rPr lang="ru-RU" sz="2000" b="0" i="0" u="none" strike="noStrike" kern="0" cap="none" spc="0" baseline="0">
                <a:solidFill>
                  <a:srgbClr val="0D0D0D"/>
                </a:solidFill>
                <a:uFillTx/>
                <a:latin typeface="Verdana"/>
                <a:cs typeface="Verdana"/>
              </a:rPr>
              <a:t>возрасте</a:t>
            </a:r>
            <a:r>
              <a:rPr lang="ru-RU" sz="2000" b="0" i="0" u="none" strike="noStrike" kern="0" cap="none" spc="-50" baseline="0">
                <a:solidFill>
                  <a:srgbClr val="0D0D0D"/>
                </a:solidFill>
                <a:uFillTx/>
                <a:latin typeface="Verdana"/>
                <a:cs typeface="Verdana"/>
              </a:rPr>
              <a:t> </a:t>
            </a:r>
            <a:r>
              <a:rPr lang="ru-RU" sz="2000" b="0" i="0" u="none" strike="noStrike" kern="0" cap="none" spc="0" baseline="0">
                <a:solidFill>
                  <a:srgbClr val="0D0D0D"/>
                </a:solidFill>
                <a:uFillTx/>
                <a:latin typeface="Verdana"/>
                <a:cs typeface="Verdana"/>
              </a:rPr>
              <a:t>3-</a:t>
            </a:r>
            <a:r>
              <a:rPr lang="ru-RU" sz="2000" b="0" i="0" u="none" strike="noStrike" kern="0" cap="none" spc="-25" baseline="0">
                <a:solidFill>
                  <a:srgbClr val="0D0D0D"/>
                </a:solidFill>
                <a:uFillTx/>
                <a:latin typeface="Verdana"/>
                <a:cs typeface="Verdana"/>
              </a:rPr>
              <a:t>14</a:t>
            </a:r>
            <a:endParaRPr lang="ru-RU" sz="2000" b="0" i="0" u="none" strike="noStrike" kern="0" cap="none" spc="0" baseline="0">
              <a:solidFill>
                <a:srgbClr val="000000"/>
              </a:solidFill>
              <a:uFillTx/>
              <a:latin typeface="Verdana"/>
              <a:cs typeface="Verdana"/>
            </a:endParaRPr>
          </a:p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0" i="0" u="none" strike="noStrike" kern="0" cap="none" spc="-25" baseline="0">
                <a:solidFill>
                  <a:srgbClr val="0D0D0D"/>
                </a:solidFill>
                <a:uFillTx/>
                <a:latin typeface="Verdana"/>
                <a:cs typeface="Verdana"/>
              </a:rPr>
              <a:t>лет</a:t>
            </a:r>
            <a:endParaRPr lang="ru-RU" sz="2000" b="0" i="0" u="none" strike="noStrike" kern="0" cap="none" spc="0" baseline="0">
              <a:solidFill>
                <a:srgbClr val="000000"/>
              </a:solidFill>
              <a:uFillTx/>
              <a:latin typeface="Verdana"/>
              <a:cs typeface="Verdana"/>
            </a:endParaRPr>
          </a:p>
        </p:txBody>
      </p:sp>
      <p:sp>
        <p:nvSpPr>
          <p:cNvPr id="8" name="object 12"/>
          <p:cNvSpPr txBox="1"/>
          <p:nvPr/>
        </p:nvSpPr>
        <p:spPr>
          <a:xfrm>
            <a:off x="3069211" y="4069144"/>
            <a:ext cx="6287771" cy="94487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5873" rIns="0" bIns="0" anchor="t" anchorCtr="0" compatLnSpc="1">
            <a:spAutoFit/>
          </a:bodyPr>
          <a:lstStyle/>
          <a:p>
            <a:pPr marL="12701" marR="5084" lvl="0" indent="0" algn="just" defTabSz="914400" rtl="0" fontAlgn="auto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0" i="0" u="none" strike="noStrike" kern="0" cap="none" spc="0" baseline="0">
                <a:solidFill>
                  <a:srgbClr val="0D0D0D"/>
                </a:solidFill>
                <a:uFillTx/>
                <a:latin typeface="Verdana"/>
                <a:cs typeface="Verdana"/>
              </a:rPr>
              <a:t>технология</a:t>
            </a:r>
            <a:r>
              <a:rPr lang="ru-RU" sz="2000" b="0" i="0" u="none" strike="noStrike" kern="0" cap="none" spc="-25" baseline="0">
                <a:solidFill>
                  <a:srgbClr val="0D0D0D"/>
                </a:solidFill>
                <a:uFillTx/>
                <a:latin typeface="Verdana"/>
                <a:cs typeface="Verdana"/>
              </a:rPr>
              <a:t> </a:t>
            </a:r>
            <a:r>
              <a:rPr lang="ru-RU" sz="2000" b="0" i="0" u="none" strike="noStrike" kern="0" cap="none" spc="0" baseline="0">
                <a:solidFill>
                  <a:srgbClr val="0D0D0D"/>
                </a:solidFill>
                <a:uFillTx/>
                <a:latin typeface="Verdana"/>
                <a:cs typeface="Verdana"/>
              </a:rPr>
              <a:t>безопасного,</a:t>
            </a:r>
            <a:r>
              <a:rPr lang="ru-RU" sz="2000" b="0" i="0" u="none" strike="noStrike" kern="0" cap="none" spc="-65" baseline="0">
                <a:solidFill>
                  <a:srgbClr val="0D0D0D"/>
                </a:solidFill>
                <a:uFillTx/>
                <a:latin typeface="Verdana"/>
                <a:cs typeface="Verdana"/>
              </a:rPr>
              <a:t> </a:t>
            </a:r>
            <a:r>
              <a:rPr lang="ru-RU" sz="2000" b="0" i="0" u="none" strike="noStrike" kern="0" cap="none" spc="0" baseline="0">
                <a:solidFill>
                  <a:srgbClr val="0D0D0D"/>
                </a:solidFill>
                <a:uFillTx/>
                <a:latin typeface="Verdana"/>
                <a:cs typeface="Verdana"/>
              </a:rPr>
              <a:t>полезного</a:t>
            </a:r>
            <a:r>
              <a:rPr lang="ru-RU" sz="2000" b="0" i="0" u="none" strike="noStrike" kern="0" cap="none" spc="-40" baseline="0">
                <a:solidFill>
                  <a:srgbClr val="0D0D0D"/>
                </a:solidFill>
                <a:uFillTx/>
                <a:latin typeface="Verdana"/>
                <a:cs typeface="Verdana"/>
              </a:rPr>
              <a:t> </a:t>
            </a:r>
            <a:r>
              <a:rPr lang="ru-RU" sz="2000" b="0" i="0" u="none" strike="noStrike" kern="0" cap="none" spc="0" baseline="0">
                <a:solidFill>
                  <a:srgbClr val="0D0D0D"/>
                </a:solidFill>
                <a:uFillTx/>
                <a:latin typeface="Verdana"/>
                <a:cs typeface="Verdana"/>
              </a:rPr>
              <a:t>и</a:t>
            </a:r>
            <a:r>
              <a:rPr lang="ru-RU" sz="2000" b="0" i="0" u="none" strike="noStrike" kern="0" cap="none" spc="-95" baseline="0">
                <a:solidFill>
                  <a:srgbClr val="0D0D0D"/>
                </a:solidFill>
                <a:uFillTx/>
                <a:latin typeface="Verdana"/>
                <a:cs typeface="Verdana"/>
              </a:rPr>
              <a:t> </a:t>
            </a:r>
            <a:r>
              <a:rPr lang="ru-RU" sz="2000" b="0" i="0" u="none" strike="noStrike" kern="0" cap="none" spc="-10" baseline="0">
                <a:solidFill>
                  <a:srgbClr val="0D0D0D"/>
                </a:solidFill>
                <a:uFillTx/>
                <a:latin typeface="Verdana"/>
                <a:cs typeface="Verdana"/>
              </a:rPr>
              <a:t>вкусного </a:t>
            </a:r>
            <a:r>
              <a:rPr lang="ru-RU" sz="2000" b="0" i="0" u="none" strike="noStrike" kern="0" cap="none" spc="0" baseline="0">
                <a:solidFill>
                  <a:srgbClr val="0D0D0D"/>
                </a:solidFill>
                <a:uFillTx/>
                <a:latin typeface="Verdana"/>
                <a:cs typeface="Verdana"/>
              </a:rPr>
              <a:t>продукта,</a:t>
            </a:r>
            <a:r>
              <a:rPr lang="ru-RU" sz="2000" b="0" i="0" u="none" strike="noStrike" kern="0" cap="none" spc="-80" baseline="0">
                <a:solidFill>
                  <a:srgbClr val="0D0D0D"/>
                </a:solidFill>
                <a:uFillTx/>
                <a:latin typeface="Verdana"/>
                <a:cs typeface="Verdana"/>
              </a:rPr>
              <a:t> </a:t>
            </a:r>
            <a:r>
              <a:rPr lang="ru-RU" sz="2000" b="0" i="0" u="none" strike="noStrike" kern="0" cap="none" spc="0" baseline="0">
                <a:solidFill>
                  <a:srgbClr val="0D0D0D"/>
                </a:solidFill>
                <a:uFillTx/>
                <a:latin typeface="Verdana"/>
                <a:cs typeface="Verdana"/>
              </a:rPr>
              <a:t>который</a:t>
            </a:r>
            <a:r>
              <a:rPr lang="ru-RU" sz="2000" b="0" i="0" u="none" strike="noStrike" kern="0" cap="none" spc="-45" baseline="0">
                <a:solidFill>
                  <a:srgbClr val="0D0D0D"/>
                </a:solidFill>
                <a:uFillTx/>
                <a:latin typeface="Verdana"/>
                <a:cs typeface="Verdana"/>
              </a:rPr>
              <a:t> </a:t>
            </a:r>
            <a:r>
              <a:rPr lang="ru-RU" sz="2000" b="0" i="0" u="none" strike="noStrike" kern="0" cap="none" spc="0" baseline="0">
                <a:solidFill>
                  <a:srgbClr val="0D0D0D"/>
                </a:solidFill>
                <a:uFillTx/>
                <a:latin typeface="Verdana"/>
                <a:cs typeface="Verdana"/>
              </a:rPr>
              <a:t>соответствует</a:t>
            </a:r>
            <a:r>
              <a:rPr lang="ru-RU" sz="2000" b="0" i="0" u="none" strike="noStrike" kern="0" cap="none" spc="-55" baseline="0">
                <a:solidFill>
                  <a:srgbClr val="0D0D0D"/>
                </a:solidFill>
                <a:uFillTx/>
                <a:latin typeface="Verdana"/>
                <a:cs typeface="Verdana"/>
              </a:rPr>
              <a:t> </a:t>
            </a:r>
            <a:r>
              <a:rPr lang="ru-RU" sz="2000" b="0" i="0" u="none" strike="noStrike" kern="0" cap="none" spc="0" baseline="0">
                <a:solidFill>
                  <a:srgbClr val="0D0D0D"/>
                </a:solidFill>
                <a:uFillTx/>
                <a:latin typeface="Verdana"/>
                <a:cs typeface="Verdana"/>
              </a:rPr>
              <a:t>всем</a:t>
            </a:r>
            <a:r>
              <a:rPr lang="ru-RU" sz="2000" b="0" i="0" u="none" strike="noStrike" kern="0" cap="none" spc="-80" baseline="0">
                <a:solidFill>
                  <a:srgbClr val="0D0D0D"/>
                </a:solidFill>
                <a:uFillTx/>
                <a:latin typeface="Verdana"/>
                <a:cs typeface="Verdana"/>
              </a:rPr>
              <a:t> </a:t>
            </a:r>
            <a:r>
              <a:rPr lang="ru-RU" sz="2000" b="0" i="0" u="none" strike="noStrike" kern="0" cap="none" spc="-10" baseline="0">
                <a:solidFill>
                  <a:srgbClr val="0D0D0D"/>
                </a:solidFill>
                <a:uFillTx/>
                <a:latin typeface="Verdana"/>
                <a:cs typeface="Verdana"/>
              </a:rPr>
              <a:t>нормам </a:t>
            </a:r>
            <a:r>
              <a:rPr lang="ru-RU" sz="2000" b="0" i="0" u="none" strike="noStrike" kern="0" cap="none" spc="0" baseline="0">
                <a:solidFill>
                  <a:srgbClr val="0D0D0D"/>
                </a:solidFill>
                <a:uFillTx/>
                <a:latin typeface="Verdana"/>
                <a:cs typeface="Verdana"/>
              </a:rPr>
              <a:t>качества</a:t>
            </a:r>
            <a:r>
              <a:rPr lang="ru-RU" sz="2000" b="0" i="0" u="none" strike="noStrike" kern="0" cap="none" spc="-75" baseline="0">
                <a:solidFill>
                  <a:srgbClr val="0D0D0D"/>
                </a:solidFill>
                <a:uFillTx/>
                <a:latin typeface="Verdana"/>
                <a:cs typeface="Verdana"/>
              </a:rPr>
              <a:t> </a:t>
            </a:r>
            <a:r>
              <a:rPr lang="ru-RU" sz="2000" b="0" i="0" u="none" strike="noStrike" kern="0" cap="none" spc="0" baseline="0">
                <a:solidFill>
                  <a:srgbClr val="0D0D0D"/>
                </a:solidFill>
                <a:uFillTx/>
                <a:latin typeface="Verdana"/>
                <a:cs typeface="Verdana"/>
              </a:rPr>
              <a:t>и</a:t>
            </a:r>
            <a:r>
              <a:rPr lang="ru-RU" sz="2000" b="0" i="0" u="none" strike="noStrike" kern="0" cap="none" spc="5" baseline="0">
                <a:solidFill>
                  <a:srgbClr val="0D0D0D"/>
                </a:solidFill>
                <a:uFillTx/>
                <a:latin typeface="Verdana"/>
                <a:cs typeface="Verdana"/>
              </a:rPr>
              <a:t> </a:t>
            </a:r>
            <a:r>
              <a:rPr lang="ru-RU" sz="2000" b="0" i="0" u="none" strike="noStrike" kern="0" cap="none" spc="0" baseline="0">
                <a:solidFill>
                  <a:srgbClr val="0D0D0D"/>
                </a:solidFill>
                <a:uFillTx/>
                <a:latin typeface="Verdana"/>
                <a:cs typeface="Verdana"/>
              </a:rPr>
              <a:t>требованиям</a:t>
            </a:r>
            <a:r>
              <a:rPr lang="ru-RU" sz="2000" b="0" i="0" u="none" strike="noStrike" kern="0" cap="none" spc="-40" baseline="0">
                <a:solidFill>
                  <a:srgbClr val="0D0D0D"/>
                </a:solidFill>
                <a:uFillTx/>
                <a:latin typeface="Verdana"/>
                <a:cs typeface="Verdana"/>
              </a:rPr>
              <a:t> </a:t>
            </a:r>
            <a:r>
              <a:rPr lang="ru-RU" sz="2000" b="0" i="0" u="none" strike="noStrike" kern="0" cap="none" spc="-10" baseline="0">
                <a:solidFill>
                  <a:srgbClr val="0D0D0D"/>
                </a:solidFill>
                <a:uFillTx/>
                <a:latin typeface="Verdana"/>
                <a:cs typeface="Verdana"/>
              </a:rPr>
              <a:t>родителей</a:t>
            </a:r>
            <a:endParaRPr lang="ru-RU" sz="2000" b="0" i="0" u="none" strike="noStrike" kern="0" cap="none" spc="0" baseline="0">
              <a:solidFill>
                <a:srgbClr val="000000"/>
              </a:solidFill>
              <a:uFillTx/>
              <a:latin typeface="Verdana"/>
              <a:cs typeface="Verdana"/>
            </a:endParaRPr>
          </a:p>
        </p:txBody>
      </p:sp>
      <p:pic>
        <p:nvPicPr>
          <p:cNvPr id="9" name="object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76068"/>
            <a:ext cx="2457450" cy="9144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0" name="object 14"/>
          <p:cNvSpPr txBox="1"/>
          <p:nvPr/>
        </p:nvSpPr>
        <p:spPr>
          <a:xfrm>
            <a:off x="975363" y="1873569"/>
            <a:ext cx="614047" cy="30035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-20" baseline="0">
                <a:solidFill>
                  <a:srgbClr val="FFFFFF"/>
                </a:solidFill>
                <a:uFillTx/>
                <a:latin typeface="Verdana"/>
                <a:cs typeface="Verdana"/>
              </a:rPr>
              <a:t>Цель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Verdana"/>
              <a:cs typeface="Verdana"/>
            </a:endParaRPr>
          </a:p>
        </p:txBody>
      </p:sp>
      <p:pic>
        <p:nvPicPr>
          <p:cNvPr id="11" name="object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833368"/>
            <a:ext cx="2457450" cy="9144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2" name="object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90668"/>
            <a:ext cx="2457450" cy="9144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3" name="object 17"/>
          <p:cNvSpPr txBox="1"/>
          <p:nvPr/>
        </p:nvSpPr>
        <p:spPr>
          <a:xfrm>
            <a:off x="689613" y="4394899"/>
            <a:ext cx="1186177" cy="30035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-10" baseline="0">
                <a:solidFill>
                  <a:srgbClr val="FFFFFF"/>
                </a:solidFill>
                <a:uFillTx/>
                <a:latin typeface="Verdana"/>
                <a:cs typeface="Verdana"/>
              </a:rPr>
              <a:t>Результат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Verdana"/>
              <a:cs typeface="Verdana"/>
            </a:endParaRPr>
          </a:p>
        </p:txBody>
      </p:sp>
      <p:sp>
        <p:nvSpPr>
          <p:cNvPr id="14" name="object 19"/>
          <p:cNvSpPr txBox="1">
            <a:spLocks noGrp="1"/>
          </p:cNvSpPr>
          <p:nvPr>
            <p:ph type="sldNum" sz="quarter" idx="8"/>
          </p:nvPr>
        </p:nvSpPr>
        <p:spPr/>
        <p:txBody>
          <a:bodyPr tIns="47621"/>
          <a:lstStyle/>
          <a:p>
            <a:pPr lvl="0"/>
            <a:fld id="{62867A40-4E2F-41EB-992A-8521265AAE0C}" type="slidenum">
              <a:t>2</a:t>
            </a:fld>
            <a:endParaRPr lang="en-US"/>
          </a:p>
        </p:txBody>
      </p:sp>
      <p:sp>
        <p:nvSpPr>
          <p:cNvPr id="15" name="object 18"/>
          <p:cNvSpPr txBox="1"/>
          <p:nvPr/>
        </p:nvSpPr>
        <p:spPr>
          <a:xfrm>
            <a:off x="406715" y="3137599"/>
            <a:ext cx="1536704" cy="30035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-10" baseline="0">
                <a:solidFill>
                  <a:srgbClr val="FFFFFF"/>
                </a:solidFill>
                <a:uFillTx/>
                <a:latin typeface="Verdana"/>
                <a:cs typeface="Verdana"/>
              </a:rPr>
              <a:t>Потребитель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Verdana"/>
              <a:cs typeface="Verdana"/>
            </a:endParaRPr>
          </a:p>
        </p:txBody>
      </p:sp>
      <p:sp>
        <p:nvSpPr>
          <p:cNvPr id="16" name="Прямоугольник 19"/>
          <p:cNvSpPr/>
          <p:nvPr/>
        </p:nvSpPr>
        <p:spPr>
          <a:xfrm>
            <a:off x="10480038" y="-15243"/>
            <a:ext cx="1714500" cy="1727201"/>
          </a:xfrm>
          <a:prstGeom prst="rect">
            <a:avLst/>
          </a:prstGeom>
          <a:solidFill>
            <a:srgbClr val="F8F8F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9838"/>
            <a:ext cx="1174117" cy="2660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defTabSz="914400" rtl="0" fontAlgn="auto" hangingPunct="1">
              <a:lnSpc>
                <a:spcPts val="20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Разработка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pic>
        <p:nvPicPr>
          <p:cNvPr id="3" name="objec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278" y="6153153"/>
            <a:ext cx="447671" cy="44767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object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2000" cy="82867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object 6"/>
          <p:cNvSpPr txBox="1">
            <a:spLocks noGrp="1"/>
          </p:cNvSpPr>
          <p:nvPr>
            <p:ph type="title"/>
          </p:nvPr>
        </p:nvSpPr>
        <p:spPr>
          <a:xfrm>
            <a:off x="292415" y="231772"/>
            <a:ext cx="3735708" cy="39243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13331" rIns="0" bIns="0" anchor="t" anchorCtr="0" compatLnSpc="1">
            <a:spAutoFit/>
          </a:bodyPr>
          <a:lstStyle/>
          <a:p>
            <a:pPr marL="12701" lvl="0">
              <a:spcBef>
                <a:spcPts val="105"/>
              </a:spcBef>
            </a:pPr>
            <a:r>
              <a:rPr lang="az-Cyrl-AZ" sz="2400"/>
              <a:t>ФИНАНСОВАЯ</a:t>
            </a:r>
            <a:r>
              <a:rPr lang="az-Cyrl-AZ" sz="2400" spc="-70"/>
              <a:t> </a:t>
            </a:r>
            <a:r>
              <a:rPr lang="az-Cyrl-AZ" sz="2400" spc="-10"/>
              <a:t>МОДЕЛЬ</a:t>
            </a:r>
            <a:endParaRPr lang="az-Cyrl-AZ" sz="2400"/>
          </a:p>
        </p:txBody>
      </p:sp>
      <p:sp>
        <p:nvSpPr>
          <p:cNvPr id="6" name="object 8"/>
          <p:cNvSpPr txBox="1"/>
          <p:nvPr/>
        </p:nvSpPr>
        <p:spPr>
          <a:xfrm>
            <a:off x="363858" y="6239198"/>
            <a:ext cx="254002" cy="29146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ts val="21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0" cap="none" spc="-2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17</a:t>
            </a:r>
            <a:endParaRPr lang="en-US" sz="18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1014407" y="906527"/>
          <a:ext cx="10517501" cy="5600699"/>
        </p:xfrm>
        <a:graphic>
          <a:graphicData uri="http://schemas.openxmlformats.org/drawingml/2006/table">
            <a:tbl>
              <a:tblPr firstRow="1" bandRow="1">
                <a:effectLst/>
                <a:tableStyleId>{2D5ABB26-0587-4C30-8999-92F81FD0307C}</a:tableStyleId>
              </a:tblPr>
              <a:tblGrid>
                <a:gridCol w="610874">
                  <a:extLst>
                    <a:ext uri="{9D8B030D-6E8A-4147-A177-3AD203B41FA5}">
                      <a16:colId xmlns:a16="http://schemas.microsoft.com/office/drawing/2014/main" val="3401791071"/>
                    </a:ext>
                  </a:extLst>
                </a:gridCol>
                <a:gridCol w="5087621">
                  <a:extLst>
                    <a:ext uri="{9D8B030D-6E8A-4147-A177-3AD203B41FA5}">
                      <a16:colId xmlns:a16="http://schemas.microsoft.com/office/drawing/2014/main" val="2121138143"/>
                    </a:ext>
                  </a:extLst>
                </a:gridCol>
                <a:gridCol w="4819016">
                  <a:extLst>
                    <a:ext uri="{9D8B030D-6E8A-4147-A177-3AD203B41FA5}">
                      <a16:colId xmlns:a16="http://schemas.microsoft.com/office/drawing/2014/main" val="3992969731"/>
                    </a:ext>
                  </a:extLst>
                </a:gridCol>
              </a:tblGrid>
              <a:tr h="725805">
                <a:tc>
                  <a:txBody>
                    <a:bodyPr/>
                    <a:lstStyle/>
                    <a:p>
                      <a:pPr marL="92070" lvl="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lang="en-US" sz="1800" spc="280">
                          <a:latin typeface="Trebuchet MS"/>
                          <a:cs typeface="Trebuchet MS"/>
                        </a:rPr>
                        <a:t>№</a:t>
                      </a:r>
                      <a:endParaRPr lang="en-US" sz="1800">
                        <a:latin typeface="Trebuchet MS"/>
                        <a:cs typeface="Trebuchet MS"/>
                      </a:endParaRPr>
                    </a:p>
                  </a:txBody>
                  <a:tcPr marL="0" marR="0" marT="27944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3172" lvl="0" algn="ctr">
                        <a:lnSpc>
                          <a:spcPts val="1630"/>
                        </a:lnSpc>
                      </a:pPr>
                      <a:r>
                        <a:rPr lang="ru-RU" sz="1800" spc="-10">
                          <a:latin typeface="Trebuchet MS"/>
                          <a:cs typeface="Trebuchet MS"/>
                        </a:rPr>
                        <a:t>Себестоимость</a:t>
                      </a:r>
                      <a:r>
                        <a:rPr lang="ru-RU" sz="1800" spc="-9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1800" spc="-20">
                          <a:latin typeface="Trebuchet MS"/>
                          <a:cs typeface="Trebuchet MS"/>
                        </a:rPr>
                        <a:t>конечного</a:t>
                      </a:r>
                      <a:r>
                        <a:rPr lang="ru-RU" sz="1800" spc="-13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1800" spc="-45">
                          <a:latin typeface="Trebuchet MS"/>
                          <a:cs typeface="Trebuchet MS"/>
                        </a:rPr>
                        <a:t>продукта</a:t>
                      </a:r>
                      <a:r>
                        <a:rPr lang="ru-RU" sz="1800" spc="-8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1800" spc="-55">
                          <a:latin typeface="Trebuchet MS"/>
                          <a:cs typeface="Trebuchet MS"/>
                        </a:rPr>
                        <a:t>(по</a:t>
                      </a:r>
                      <a:r>
                        <a:rPr lang="ru-RU" sz="1800" spc="-13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1800" spc="-30">
                          <a:latin typeface="Trebuchet MS"/>
                          <a:cs typeface="Trebuchet MS"/>
                        </a:rPr>
                        <a:t>переменным</a:t>
                      </a:r>
                      <a:r>
                        <a:rPr lang="ru-RU" sz="1800" spc="-10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1800" spc="-10">
                          <a:latin typeface="Trebuchet MS"/>
                          <a:cs typeface="Trebuchet MS"/>
                        </a:rPr>
                        <a:t>затратам)</a:t>
                      </a:r>
                      <a:endParaRPr lang="ru-RU" sz="1800">
                        <a:latin typeface="Trebuchet MS"/>
                        <a:cs typeface="Trebuchet MS"/>
                      </a:endParaRPr>
                    </a:p>
                    <a:p>
                      <a:pPr marL="14602" lvl="0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lang="ru-RU" sz="1800">
                          <a:latin typeface="Trebuchet MS"/>
                          <a:cs typeface="Trebuchet MS"/>
                        </a:rPr>
                        <a:t>Батончик</a:t>
                      </a:r>
                      <a:r>
                        <a:rPr lang="ru-RU" sz="1800" spc="-21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1800">
                          <a:latin typeface="Trebuchet MS"/>
                          <a:cs typeface="Trebuchet MS"/>
                        </a:rPr>
                        <a:t>50</a:t>
                      </a:r>
                      <a:r>
                        <a:rPr lang="ru-RU" sz="1800" spc="-13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1800" spc="-110">
                          <a:latin typeface="Trebuchet MS"/>
                          <a:cs typeface="Trebuchet MS"/>
                        </a:rPr>
                        <a:t>г</a:t>
                      </a:r>
                      <a:r>
                        <a:rPr lang="ru-RU" sz="1800" spc="-17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1800" b="1" spc="-110">
                          <a:latin typeface="Trebuchet MS"/>
                          <a:cs typeface="Trebuchet MS"/>
                        </a:rPr>
                        <a:t>68,2</a:t>
                      </a:r>
                      <a:r>
                        <a:rPr lang="ru-RU" sz="1800" b="1" spc="-17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1800" b="1" spc="-60">
                          <a:latin typeface="Trebuchet MS"/>
                          <a:cs typeface="Trebuchet MS"/>
                        </a:rPr>
                        <a:t>руб,</a:t>
                      </a:r>
                      <a:r>
                        <a:rPr lang="ru-RU" sz="1800" b="1" spc="-16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1800" b="1" spc="-25">
                          <a:latin typeface="Trebuchet MS"/>
                          <a:cs typeface="Trebuchet MS"/>
                        </a:rPr>
                        <a:t>роз</a:t>
                      </a:r>
                      <a:endParaRPr lang="ru-RU" sz="18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9545028"/>
                  </a:ext>
                </a:extLst>
              </a:tr>
              <a:tr h="292095">
                <a:tc>
                  <a:txBody>
                    <a:bodyPr/>
                    <a:lstStyle/>
                    <a:p>
                      <a:pPr marL="92070" lvl="0">
                        <a:lnSpc>
                          <a:spcPts val="1490"/>
                        </a:lnSpc>
                      </a:pPr>
                      <a:r>
                        <a:rPr lang="en-US" sz="1800" spc="-50">
                          <a:latin typeface="Trebuchet MS"/>
                          <a:cs typeface="Trebuchet MS"/>
                        </a:rPr>
                        <a:t>1</a:t>
                      </a:r>
                      <a:endParaRPr lang="en-US" sz="18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711" lvl="0">
                        <a:lnSpc>
                          <a:spcPts val="1655"/>
                        </a:lnSpc>
                      </a:pPr>
                      <a:r>
                        <a:rPr lang="az-Cyrl-AZ" sz="1800" spc="-10">
                          <a:latin typeface="Trebuchet MS"/>
                          <a:cs typeface="Trebuchet MS"/>
                        </a:rPr>
                        <a:t>Сырье</a:t>
                      </a:r>
                      <a:endParaRPr lang="az-Cyrl-AZ" sz="18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6524" lvl="0">
                        <a:lnSpc>
                          <a:spcPts val="1660"/>
                        </a:lnSpc>
                      </a:pPr>
                      <a:r>
                        <a:rPr lang="en-US" sz="1800" spc="-25">
                          <a:latin typeface="Calibri"/>
                          <a:cs typeface="Calibri"/>
                        </a:rPr>
                        <a:t>53</a:t>
                      </a:r>
                      <a:endParaRPr lang="en-US"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0788652"/>
                  </a:ext>
                </a:extLst>
              </a:tr>
              <a:tr h="292095">
                <a:tc>
                  <a:txBody>
                    <a:bodyPr/>
                    <a:lstStyle/>
                    <a:p>
                      <a:pPr marL="92070" lvl="0">
                        <a:lnSpc>
                          <a:spcPts val="1490"/>
                        </a:lnSpc>
                      </a:pPr>
                      <a:r>
                        <a:rPr lang="en-US" sz="1800" spc="-50">
                          <a:latin typeface="Trebuchet MS"/>
                          <a:cs typeface="Trebuchet MS"/>
                        </a:rPr>
                        <a:t>2</a:t>
                      </a:r>
                      <a:endParaRPr lang="en-US" sz="18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711" lvl="0">
                        <a:lnSpc>
                          <a:spcPts val="1660"/>
                        </a:lnSpc>
                      </a:pPr>
                      <a:r>
                        <a:rPr lang="az-Cyrl-AZ" sz="1800" spc="-10">
                          <a:latin typeface="Trebuchet MS"/>
                          <a:cs typeface="Trebuchet MS"/>
                        </a:rPr>
                        <a:t>Упаковка</a:t>
                      </a:r>
                      <a:endParaRPr lang="az-Cyrl-AZ" sz="18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6524" lvl="0">
                        <a:lnSpc>
                          <a:spcPts val="1660"/>
                        </a:lnSpc>
                      </a:pPr>
                      <a:r>
                        <a:rPr lang="en-US" sz="1800" spc="-50">
                          <a:latin typeface="Trebuchet MS"/>
                          <a:cs typeface="Trebuchet MS"/>
                        </a:rPr>
                        <a:t>9</a:t>
                      </a:r>
                      <a:endParaRPr lang="en-US" sz="18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0985239"/>
                  </a:ext>
                </a:extLst>
              </a:tr>
              <a:tr h="292095">
                <a:tc>
                  <a:txBody>
                    <a:bodyPr/>
                    <a:lstStyle/>
                    <a:p>
                      <a:pPr marL="92070" lvl="0">
                        <a:lnSpc>
                          <a:spcPts val="1495"/>
                        </a:lnSpc>
                      </a:pPr>
                      <a:r>
                        <a:rPr lang="en-US" sz="1800" spc="-50">
                          <a:latin typeface="Trebuchet MS"/>
                          <a:cs typeface="Trebuchet MS"/>
                        </a:rPr>
                        <a:t>3</a:t>
                      </a:r>
                      <a:endParaRPr lang="en-US" sz="18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711" lvl="0">
                        <a:lnSpc>
                          <a:spcPts val="1665"/>
                        </a:lnSpc>
                      </a:pPr>
                      <a:r>
                        <a:rPr lang="az-Cyrl-AZ" sz="1800" spc="-25">
                          <a:latin typeface="Trebuchet MS"/>
                          <a:cs typeface="Trebuchet MS"/>
                        </a:rPr>
                        <a:t>Затраты</a:t>
                      </a:r>
                      <a:r>
                        <a:rPr lang="az-Cyrl-AZ" sz="1800" spc="-11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az-Cyrl-AZ" sz="1800">
                          <a:latin typeface="Trebuchet MS"/>
                          <a:cs typeface="Trebuchet MS"/>
                        </a:rPr>
                        <a:t>на</a:t>
                      </a:r>
                      <a:r>
                        <a:rPr lang="az-Cyrl-AZ" sz="1800" spc="-18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az-Cyrl-AZ" sz="1800" spc="-10">
                          <a:latin typeface="Trebuchet MS"/>
                          <a:cs typeface="Trebuchet MS"/>
                        </a:rPr>
                        <a:t>маркетинг</a:t>
                      </a:r>
                      <a:endParaRPr lang="az-Cyrl-AZ" sz="18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6524" lvl="0">
                        <a:lnSpc>
                          <a:spcPts val="1665"/>
                        </a:lnSpc>
                      </a:pPr>
                      <a:r>
                        <a:rPr lang="en-US" sz="1800" spc="-25">
                          <a:latin typeface="Trebuchet MS"/>
                          <a:cs typeface="Trebuchet MS"/>
                        </a:rPr>
                        <a:t>6,2</a:t>
                      </a:r>
                      <a:endParaRPr lang="en-US" sz="18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0043270"/>
                  </a:ext>
                </a:extLst>
              </a:tr>
              <a:tr h="292736"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endParaRPr lang="en-US"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83823" lvl="0" algn="r">
                        <a:lnSpc>
                          <a:spcPts val="1670"/>
                        </a:lnSpc>
                      </a:pPr>
                      <a:r>
                        <a:rPr lang="az-Cyrl-AZ" sz="1800" b="1" spc="-10">
                          <a:latin typeface="Trebuchet MS"/>
                          <a:cs typeface="Trebuchet MS"/>
                        </a:rPr>
                        <a:t>Себестоимость</a:t>
                      </a:r>
                      <a:endParaRPr lang="az-Cyrl-AZ" sz="18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6524" lvl="0">
                        <a:lnSpc>
                          <a:spcPts val="1670"/>
                        </a:lnSpc>
                      </a:pPr>
                      <a:r>
                        <a:rPr lang="az-Cyrl-AZ" sz="1800" b="1" spc="-110">
                          <a:latin typeface="Trebuchet MS"/>
                          <a:cs typeface="Trebuchet MS"/>
                        </a:rPr>
                        <a:t>68,2</a:t>
                      </a:r>
                      <a:r>
                        <a:rPr lang="az-Cyrl-AZ" sz="1800" b="1" spc="-16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az-Cyrl-AZ" sz="1800" b="1" spc="-25">
                          <a:latin typeface="Trebuchet MS"/>
                          <a:cs typeface="Trebuchet MS"/>
                        </a:rPr>
                        <a:t>руб</a:t>
                      </a:r>
                      <a:endParaRPr lang="az-Cyrl-AZ" sz="18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7795260"/>
                  </a:ext>
                </a:extLst>
              </a:tr>
              <a:tr h="292095">
                <a:tc>
                  <a:txBody>
                    <a:bodyPr/>
                    <a:lstStyle/>
                    <a:p>
                      <a:pPr marL="92070" lvl="0">
                        <a:lnSpc>
                          <a:spcPts val="1500"/>
                        </a:lnSpc>
                      </a:pPr>
                      <a:r>
                        <a:rPr lang="en-US" sz="1800" spc="-50">
                          <a:latin typeface="Trebuchet MS"/>
                          <a:cs typeface="Trebuchet MS"/>
                        </a:rPr>
                        <a:t>4</a:t>
                      </a:r>
                      <a:endParaRPr lang="en-US" sz="18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711" lvl="0">
                        <a:lnSpc>
                          <a:spcPts val="1670"/>
                        </a:lnSpc>
                      </a:pPr>
                      <a:r>
                        <a:rPr lang="az-Cyrl-AZ" sz="1800" spc="-10">
                          <a:latin typeface="Trebuchet MS"/>
                          <a:cs typeface="Trebuchet MS"/>
                        </a:rPr>
                        <a:t>Маржинальность</a:t>
                      </a:r>
                      <a:endParaRPr lang="az-Cyrl-AZ" sz="18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6524" lvl="0">
                        <a:lnSpc>
                          <a:spcPts val="1670"/>
                        </a:lnSpc>
                      </a:pPr>
                      <a:r>
                        <a:rPr lang="en-US" sz="1800" spc="-20">
                          <a:latin typeface="Trebuchet MS"/>
                          <a:cs typeface="Trebuchet MS"/>
                        </a:rPr>
                        <a:t>17,1</a:t>
                      </a:r>
                      <a:endParaRPr lang="en-US" sz="18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8006922"/>
                  </a:ext>
                </a:extLst>
              </a:tr>
              <a:tr h="292736">
                <a:tc>
                  <a:txBody>
                    <a:bodyPr/>
                    <a:lstStyle/>
                    <a:p>
                      <a:pPr marL="92070" lvl="0">
                        <a:lnSpc>
                          <a:spcPts val="1505"/>
                        </a:lnSpc>
                      </a:pPr>
                      <a:r>
                        <a:rPr lang="en-US" sz="1800" spc="-50">
                          <a:latin typeface="Trebuchet MS"/>
                          <a:cs typeface="Trebuchet MS"/>
                        </a:rPr>
                        <a:t>5</a:t>
                      </a:r>
                      <a:endParaRPr lang="en-US" sz="18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711" lvl="0">
                        <a:lnSpc>
                          <a:spcPts val="1675"/>
                        </a:lnSpc>
                      </a:pPr>
                      <a:r>
                        <a:rPr lang="az-Cyrl-AZ" sz="1800" spc="-40">
                          <a:latin typeface="Trebuchet MS"/>
                          <a:cs typeface="Trebuchet MS"/>
                        </a:rPr>
                        <a:t>Контрактное</a:t>
                      </a:r>
                      <a:r>
                        <a:rPr lang="az-Cyrl-AZ" sz="1800" spc="-5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az-Cyrl-AZ" sz="1800" spc="-10">
                          <a:latin typeface="Trebuchet MS"/>
                          <a:cs typeface="Trebuchet MS"/>
                        </a:rPr>
                        <a:t>производство</a:t>
                      </a:r>
                      <a:endParaRPr lang="az-Cyrl-AZ" sz="18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6524" lvl="0">
                        <a:lnSpc>
                          <a:spcPts val="1675"/>
                        </a:lnSpc>
                      </a:pPr>
                      <a:r>
                        <a:rPr lang="en-US" sz="1800" spc="-25">
                          <a:latin typeface="Trebuchet MS"/>
                          <a:cs typeface="Trebuchet MS"/>
                        </a:rPr>
                        <a:t>21</a:t>
                      </a:r>
                      <a:endParaRPr lang="en-US" sz="18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828307"/>
                  </a:ext>
                </a:extLst>
              </a:tr>
              <a:tr h="287021"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endParaRPr lang="en-US"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80010" lvl="0" algn="r">
                        <a:lnSpc>
                          <a:spcPts val="1675"/>
                        </a:lnSpc>
                      </a:pPr>
                      <a:r>
                        <a:rPr lang="az-Cyrl-AZ" sz="1800" b="1" spc="-10">
                          <a:latin typeface="Trebuchet MS"/>
                          <a:cs typeface="Trebuchet MS"/>
                        </a:rPr>
                        <a:t>Итого:</a:t>
                      </a:r>
                      <a:endParaRPr lang="az-Cyrl-AZ" sz="18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6524" lvl="0">
                        <a:lnSpc>
                          <a:spcPts val="1675"/>
                        </a:lnSpc>
                      </a:pPr>
                      <a:r>
                        <a:rPr lang="az-Cyrl-AZ" sz="1800" b="1" spc="-95">
                          <a:latin typeface="Trebuchet MS"/>
                          <a:cs typeface="Trebuchet MS"/>
                        </a:rPr>
                        <a:t>107</a:t>
                      </a:r>
                      <a:r>
                        <a:rPr lang="az-Cyrl-AZ" sz="1800" b="1" spc="-21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az-Cyrl-AZ" sz="1800" b="1" spc="-25">
                          <a:latin typeface="Trebuchet MS"/>
                          <a:cs typeface="Trebuchet MS"/>
                        </a:rPr>
                        <a:t>руб</a:t>
                      </a:r>
                      <a:endParaRPr lang="az-Cyrl-AZ" sz="18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8115583"/>
                  </a:ext>
                </a:extLst>
              </a:tr>
              <a:tr h="349245"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endParaRPr lang="en-US"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12701" lvl="0" algn="ctr">
                        <a:lnSpc>
                          <a:spcPts val="1960"/>
                        </a:lnSpc>
                      </a:pPr>
                      <a:r>
                        <a:rPr lang="en-US" sz="1800" spc="-55">
                          <a:latin typeface="Trebuchet MS"/>
                          <a:cs typeface="Trebuchet MS"/>
                        </a:rPr>
                        <a:t>ZIP-</a:t>
                      </a:r>
                      <a:r>
                        <a:rPr lang="az-Cyrl-AZ" sz="1800" spc="-30">
                          <a:latin typeface="Trebuchet MS"/>
                          <a:cs typeface="Trebuchet MS"/>
                        </a:rPr>
                        <a:t>пакет</a:t>
                      </a:r>
                      <a:r>
                        <a:rPr lang="az-Cyrl-AZ" sz="1800" spc="-19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az-Cyrl-AZ" sz="1800">
                          <a:latin typeface="Trebuchet MS"/>
                          <a:cs typeface="Trebuchet MS"/>
                        </a:rPr>
                        <a:t>50</a:t>
                      </a:r>
                      <a:r>
                        <a:rPr lang="az-Cyrl-AZ" sz="1800" spc="-11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az-Cyrl-AZ" sz="1800" spc="-50">
                          <a:latin typeface="Trebuchet MS"/>
                          <a:cs typeface="Trebuchet MS"/>
                        </a:rPr>
                        <a:t>г</a:t>
                      </a:r>
                      <a:endParaRPr lang="az-Cyrl-AZ" sz="18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9535429"/>
                  </a:ext>
                </a:extLst>
              </a:tr>
              <a:tr h="354960"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endParaRPr lang="en-US"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1911" lvl="0">
                        <a:lnSpc>
                          <a:spcPts val="1930"/>
                        </a:lnSpc>
                      </a:pPr>
                      <a:r>
                        <a:rPr lang="az-Cyrl-AZ" sz="1800" spc="-10">
                          <a:latin typeface="Trebuchet MS"/>
                          <a:cs typeface="Trebuchet MS"/>
                        </a:rPr>
                        <a:t>Сырье</a:t>
                      </a:r>
                      <a:endParaRPr lang="az-Cyrl-AZ" sz="18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lvl="0">
                        <a:lnSpc>
                          <a:spcPts val="1935"/>
                        </a:lnSpc>
                      </a:pPr>
                      <a:r>
                        <a:rPr lang="en-US" sz="1800" spc="-25">
                          <a:latin typeface="Calibri"/>
                          <a:cs typeface="Calibri"/>
                        </a:rPr>
                        <a:t>44</a:t>
                      </a:r>
                      <a:endParaRPr lang="en-US"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1316514"/>
                  </a:ext>
                </a:extLst>
              </a:tr>
              <a:tr h="354960"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endParaRPr lang="en-US"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1911" lvl="0">
                        <a:lnSpc>
                          <a:spcPts val="1935"/>
                        </a:lnSpc>
                      </a:pPr>
                      <a:r>
                        <a:rPr lang="az-Cyrl-AZ" sz="1800" spc="-10">
                          <a:latin typeface="Trebuchet MS"/>
                          <a:cs typeface="Trebuchet MS"/>
                        </a:rPr>
                        <a:t>Упаковка</a:t>
                      </a:r>
                      <a:endParaRPr lang="az-Cyrl-AZ" sz="18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lvl="0">
                        <a:lnSpc>
                          <a:spcPts val="1935"/>
                        </a:lnSpc>
                      </a:pPr>
                      <a:r>
                        <a:rPr lang="en-US" sz="1800" spc="-25">
                          <a:latin typeface="Trebuchet MS"/>
                          <a:cs typeface="Trebuchet MS"/>
                        </a:rPr>
                        <a:t>15</a:t>
                      </a:r>
                      <a:endParaRPr lang="en-US" sz="18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5342448"/>
                  </a:ext>
                </a:extLst>
              </a:tr>
              <a:tr h="354960"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endParaRPr lang="en-US"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1911" lvl="0">
                        <a:lnSpc>
                          <a:spcPts val="1935"/>
                        </a:lnSpc>
                      </a:pPr>
                      <a:r>
                        <a:rPr lang="az-Cyrl-AZ" sz="1800" spc="-25">
                          <a:latin typeface="Trebuchet MS"/>
                          <a:cs typeface="Trebuchet MS"/>
                        </a:rPr>
                        <a:t>Затраты</a:t>
                      </a:r>
                      <a:r>
                        <a:rPr lang="az-Cyrl-AZ" sz="1800" spc="-11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az-Cyrl-AZ" sz="1800">
                          <a:latin typeface="Trebuchet MS"/>
                          <a:cs typeface="Trebuchet MS"/>
                        </a:rPr>
                        <a:t>на</a:t>
                      </a:r>
                      <a:r>
                        <a:rPr lang="az-Cyrl-AZ" sz="1800" spc="-18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az-Cyrl-AZ" sz="1800" spc="-10">
                          <a:latin typeface="Trebuchet MS"/>
                          <a:cs typeface="Trebuchet MS"/>
                        </a:rPr>
                        <a:t>маркетинг</a:t>
                      </a:r>
                      <a:endParaRPr lang="az-Cyrl-AZ" sz="18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lvl="0">
                        <a:lnSpc>
                          <a:spcPts val="1935"/>
                        </a:lnSpc>
                      </a:pPr>
                      <a:r>
                        <a:rPr lang="en-US" sz="1800" spc="-50">
                          <a:latin typeface="Trebuchet MS"/>
                          <a:cs typeface="Trebuchet MS"/>
                        </a:rPr>
                        <a:t>6</a:t>
                      </a:r>
                      <a:endParaRPr lang="en-US" sz="18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6101822"/>
                  </a:ext>
                </a:extLst>
              </a:tr>
              <a:tr h="354960"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endParaRPr lang="en-US"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0481" lvl="0" algn="r">
                        <a:lnSpc>
                          <a:spcPts val="1945"/>
                        </a:lnSpc>
                      </a:pPr>
                      <a:r>
                        <a:rPr lang="az-Cyrl-AZ" sz="1800" b="1" spc="-10">
                          <a:latin typeface="Trebuchet MS"/>
                          <a:cs typeface="Trebuchet MS"/>
                        </a:rPr>
                        <a:t>Себестоимость</a:t>
                      </a:r>
                      <a:endParaRPr lang="az-Cyrl-AZ" sz="18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lvl="0">
                        <a:lnSpc>
                          <a:spcPts val="1945"/>
                        </a:lnSpc>
                      </a:pPr>
                      <a:r>
                        <a:rPr lang="az-Cyrl-AZ" sz="1800" b="1" spc="-95">
                          <a:latin typeface="Trebuchet MS"/>
                          <a:cs typeface="Trebuchet MS"/>
                        </a:rPr>
                        <a:t>65</a:t>
                      </a:r>
                      <a:r>
                        <a:rPr lang="az-Cyrl-AZ" sz="1800" b="1" spc="-15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az-Cyrl-AZ" sz="1800" b="1" spc="-25">
                          <a:latin typeface="Trebuchet MS"/>
                          <a:cs typeface="Trebuchet MS"/>
                        </a:rPr>
                        <a:t>руб</a:t>
                      </a:r>
                      <a:endParaRPr lang="az-Cyrl-AZ" sz="18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4895699"/>
                  </a:ext>
                </a:extLst>
              </a:tr>
              <a:tr h="354960"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endParaRPr lang="en-US"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1911" lvl="0">
                        <a:lnSpc>
                          <a:spcPts val="1945"/>
                        </a:lnSpc>
                      </a:pPr>
                      <a:r>
                        <a:rPr lang="az-Cyrl-AZ" sz="1800" spc="-10">
                          <a:latin typeface="Trebuchet MS"/>
                          <a:cs typeface="Trebuchet MS"/>
                        </a:rPr>
                        <a:t>Маржинальность</a:t>
                      </a:r>
                      <a:endParaRPr lang="az-Cyrl-AZ" sz="18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lvl="0">
                        <a:lnSpc>
                          <a:spcPts val="1945"/>
                        </a:lnSpc>
                      </a:pPr>
                      <a:r>
                        <a:rPr lang="en-US" sz="1800" spc="-20">
                          <a:latin typeface="Trebuchet MS"/>
                          <a:cs typeface="Trebuchet MS"/>
                        </a:rPr>
                        <a:t>16,2</a:t>
                      </a:r>
                      <a:endParaRPr lang="en-US" sz="18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4860792"/>
                  </a:ext>
                </a:extLst>
              </a:tr>
              <a:tr h="354960"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endParaRPr lang="en-US"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1911" lvl="0">
                        <a:lnSpc>
                          <a:spcPts val="1950"/>
                        </a:lnSpc>
                      </a:pPr>
                      <a:r>
                        <a:rPr lang="az-Cyrl-AZ" sz="1800" spc="-40">
                          <a:latin typeface="Trebuchet MS"/>
                          <a:cs typeface="Trebuchet MS"/>
                        </a:rPr>
                        <a:t>Контрактное</a:t>
                      </a:r>
                      <a:r>
                        <a:rPr lang="az-Cyrl-AZ" sz="1800" spc="-5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az-Cyrl-AZ" sz="1800" spc="-10">
                          <a:latin typeface="Trebuchet MS"/>
                          <a:cs typeface="Trebuchet MS"/>
                        </a:rPr>
                        <a:t>производство</a:t>
                      </a:r>
                      <a:endParaRPr lang="az-Cyrl-AZ" sz="18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lvl="0">
                        <a:lnSpc>
                          <a:spcPts val="1950"/>
                        </a:lnSpc>
                      </a:pPr>
                      <a:r>
                        <a:rPr lang="en-US" sz="1800" spc="-20">
                          <a:latin typeface="Trebuchet MS"/>
                          <a:cs typeface="Trebuchet MS"/>
                        </a:rPr>
                        <a:t>20,3</a:t>
                      </a:r>
                      <a:endParaRPr lang="en-US" sz="18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307965"/>
                  </a:ext>
                </a:extLst>
              </a:tr>
              <a:tr h="354960"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</a:pPr>
                      <a:endParaRPr lang="en-US"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69851" lvl="0" algn="r">
                        <a:lnSpc>
                          <a:spcPts val="1955"/>
                        </a:lnSpc>
                      </a:pPr>
                      <a:r>
                        <a:rPr lang="az-Cyrl-AZ" sz="1800" b="1" spc="-10">
                          <a:latin typeface="Trebuchet MS"/>
                          <a:cs typeface="Trebuchet MS"/>
                        </a:rPr>
                        <a:t>Итого:</a:t>
                      </a:r>
                      <a:endParaRPr lang="az-Cyrl-AZ" sz="18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lvl="0">
                        <a:lnSpc>
                          <a:spcPts val="1955"/>
                        </a:lnSpc>
                      </a:pPr>
                      <a:r>
                        <a:rPr lang="az-Cyrl-AZ" sz="1800" b="1" spc="-105">
                          <a:latin typeface="Trebuchet MS"/>
                          <a:cs typeface="Trebuchet MS"/>
                        </a:rPr>
                        <a:t>101,5</a:t>
                      </a:r>
                      <a:r>
                        <a:rPr lang="az-Cyrl-AZ" sz="1800" b="1" spc="-204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az-Cyrl-AZ" sz="1800" b="1" spc="-25">
                          <a:latin typeface="Trebuchet MS"/>
                          <a:cs typeface="Trebuchet MS"/>
                        </a:rPr>
                        <a:t>руб</a:t>
                      </a:r>
                      <a:endParaRPr lang="az-Cyrl-AZ" sz="18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93642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9838"/>
            <a:ext cx="1174117" cy="2660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defTabSz="914400" rtl="0" fontAlgn="auto" hangingPunct="1">
              <a:lnSpc>
                <a:spcPts val="20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-1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Разработка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pic>
        <p:nvPicPr>
          <p:cNvPr id="3" name="objec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278" y="6153153"/>
            <a:ext cx="447671" cy="44767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object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28"/>
            <a:ext cx="4724403" cy="914400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5" name="object 6"/>
          <p:cNvGrpSpPr/>
          <p:nvPr/>
        </p:nvGrpSpPr>
        <p:grpSpPr>
          <a:xfrm>
            <a:off x="3429000" y="3771899"/>
            <a:ext cx="1304931" cy="752468"/>
            <a:chOff x="3429000" y="3771899"/>
            <a:chExt cx="1304931" cy="752468"/>
          </a:xfrm>
        </p:grpSpPr>
        <p:pic>
          <p:nvPicPr>
            <p:cNvPr id="6" name="object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38678" y="4419596"/>
              <a:ext cx="95253" cy="104771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7" name="object 8"/>
            <p:cNvSpPr/>
            <p:nvPr/>
          </p:nvSpPr>
          <p:spPr>
            <a:xfrm>
              <a:off x="3686175" y="3848096"/>
              <a:ext cx="1038228" cy="62865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38225"/>
                <a:gd name="f4" fmla="val 628650"/>
                <a:gd name="f5" fmla="val 257810"/>
                <a:gd name="f6" fmla="val 177038"/>
                <a:gd name="f7" fmla="val 228727"/>
                <a:gd name="f8" fmla="val 136779"/>
                <a:gd name="f9" fmla="val 196469"/>
                <a:gd name="f10" fmla="val 104267"/>
                <a:gd name="f11" fmla="val 157734"/>
                <a:gd name="f12" fmla="val 73025"/>
                <a:gd name="f13" fmla="val 113157"/>
                <a:gd name="f14" fmla="val 43307"/>
                <a:gd name="f15" fmla="val 63246"/>
                <a:gd name="f16" fmla="val 15367"/>
                <a:gd name="f17" fmla="val 34544"/>
                <a:gd name="f18" fmla="val 1524"/>
                <a:gd name="f19" fmla="val 3683"/>
                <a:gd name="f20" fmla="val 57404"/>
                <a:gd name="f21" fmla="val 26797"/>
                <a:gd name="f22" fmla="val 106553"/>
                <a:gd name="f23" fmla="val 54229"/>
                <a:gd name="f24" fmla="val 149352"/>
                <a:gd name="f25" fmla="val 82677"/>
                <a:gd name="f26" fmla="val 188468"/>
                <a:gd name="f27" fmla="val 114046"/>
                <a:gd name="f28" fmla="val 219075"/>
                <a:gd name="f29" fmla="val 144780"/>
                <a:gd name="f30" fmla="val 243586"/>
                <a:gd name="f31" fmla="val 177419"/>
                <a:gd name="f32" fmla="val 243332"/>
                <a:gd name="f33" fmla="val 703326"/>
                <a:gd name="f34" fmla="val 569595"/>
                <a:gd name="f35" fmla="val 701929"/>
                <a:gd name="f36" fmla="val 569214"/>
                <a:gd name="f37" fmla="val 701598"/>
                <a:gd name="f38" fmla="val 1037971"/>
                <a:gd name="f39" fmla="val 616331"/>
                <a:gd name="f40" fmla="val 978154"/>
                <a:gd name="f41" fmla="val 614553"/>
                <a:gd name="f42" fmla="val 906526"/>
                <a:gd name="f43" fmla="val 608457"/>
                <a:gd name="f44" fmla="val 837819"/>
                <a:gd name="f45" fmla="val 598932"/>
                <a:gd name="f46" fmla="val 838568"/>
                <a:gd name="f47" fmla="val 836549"/>
                <a:gd name="f48" fmla="val 598678"/>
                <a:gd name="f49" fmla="val 801370"/>
                <a:gd name="f50" fmla="val 592455"/>
                <a:gd name="f51" fmla="val 767207"/>
                <a:gd name="f52" fmla="val 585343"/>
                <a:gd name="f53" fmla="val 734949"/>
                <a:gd name="f54" fmla="val 577723"/>
                <a:gd name="f55" fmla="val 701522"/>
                <a:gd name="f56" fmla="val 701281"/>
                <a:gd name="f57" fmla="val 569163"/>
                <a:gd name="f58" fmla="val 699681"/>
                <a:gd name="f59" fmla="val 568744"/>
                <a:gd name="f60" fmla="val 700887"/>
                <a:gd name="f61" fmla="val 569010"/>
                <a:gd name="f62" fmla="val 700214"/>
                <a:gd name="f63" fmla="val 700024"/>
                <a:gd name="f64" fmla="val 668528"/>
                <a:gd name="f65" fmla="val 559689"/>
                <a:gd name="f66" fmla="val 606552"/>
                <a:gd name="f67" fmla="val 538861"/>
                <a:gd name="f68" fmla="val 548132"/>
                <a:gd name="f69" fmla="val 515620"/>
                <a:gd name="f70" fmla="val 496443"/>
                <a:gd name="f71" fmla="val 491490"/>
                <a:gd name="f72" fmla="val 494411"/>
                <a:gd name="f73" fmla="val 490347"/>
                <a:gd name="f74" fmla="val 494157"/>
                <a:gd name="f75" fmla="val 445389"/>
                <a:gd name="f76" fmla="val 463169"/>
                <a:gd name="f77" fmla="val 401701"/>
                <a:gd name="f78" fmla="val 434467"/>
                <a:gd name="f79" fmla="val 362966"/>
                <a:gd name="f80" fmla="val 403352"/>
                <a:gd name="f81" fmla="val 331724"/>
                <a:gd name="f82" fmla="val 371856"/>
                <a:gd name="f83" fmla="val 307594"/>
                <a:gd name="f84" fmla="val 339217"/>
                <a:gd name="f85" fmla="val 286131"/>
                <a:gd name="f86" fmla="val 290830"/>
                <a:gd name="f87" fmla="val 280797"/>
                <a:gd name="f88" fmla="val 242697"/>
                <a:gd name="f89" fmla="val 271653"/>
                <a:gd name="f90" fmla="val 205232"/>
                <a:gd name="f91" fmla="val 258064"/>
                <a:gd name="f92" fmla="val 249174"/>
                <a:gd name="f93" fmla="val 187706"/>
                <a:gd name="f94" fmla="val 252349"/>
                <a:gd name="f95" fmla="val 193294"/>
                <a:gd name="f96" fmla="val 259969"/>
                <a:gd name="f97" fmla="val 210058"/>
                <a:gd name="f98" fmla="val 270383"/>
                <a:gd name="f99" fmla="val 274447"/>
                <a:gd name="f100" fmla="val 270510"/>
                <a:gd name="f101" fmla="val 276479"/>
                <a:gd name="f102" fmla="val 287401"/>
                <a:gd name="f103" fmla="val 329438"/>
                <a:gd name="f104" fmla="val 308864"/>
                <a:gd name="f105" fmla="val 363601"/>
                <a:gd name="f106" fmla="val 337820"/>
                <a:gd name="f107" fmla="val 396748"/>
                <a:gd name="f108" fmla="val 373380"/>
                <a:gd name="f109" fmla="val 428879"/>
                <a:gd name="f110" fmla="val 415163"/>
                <a:gd name="f111" fmla="val 459105"/>
                <a:gd name="f112" fmla="val 462534"/>
                <a:gd name="f113" fmla="val 487934"/>
                <a:gd name="f114" fmla="val 515112"/>
                <a:gd name="f115" fmla="val 514731"/>
                <a:gd name="f116" fmla="val 572135"/>
                <a:gd name="f117" fmla="val 539496"/>
                <a:gd name="f118" fmla="val 633095"/>
                <a:gd name="f119" fmla="val 561721"/>
                <a:gd name="f120" fmla="val 697484"/>
                <a:gd name="f121" fmla="val 581152"/>
                <a:gd name="f122" fmla="val 764540"/>
                <a:gd name="f123" fmla="val 597916"/>
                <a:gd name="f124" fmla="val 834009"/>
                <a:gd name="f125" fmla="val 611124"/>
                <a:gd name="f126" fmla="val 905129"/>
                <a:gd name="f127" fmla="val 621030"/>
                <a:gd name="f128" fmla="val 977392"/>
                <a:gd name="f129" fmla="val 626999"/>
                <a:gd name="f130" fmla="val 1014095"/>
                <a:gd name="f131" fmla="val 1014476"/>
                <a:gd name="f132" fmla="val 1025398"/>
                <a:gd name="f133" fmla="val 622427"/>
                <a:gd name="f134" fmla="val 1034542"/>
                <a:gd name="f135" fmla="val 628142"/>
                <a:gd name="f136" fmla="val 1037717"/>
                <a:gd name="f137" fmla="val 1037742"/>
                <a:gd name="f138" fmla="val 1037844"/>
                <a:gd name="f139" fmla="*/ f0 1 1038225"/>
                <a:gd name="f140" fmla="*/ f1 1 628650"/>
                <a:gd name="f141" fmla="val f2"/>
                <a:gd name="f142" fmla="val f3"/>
                <a:gd name="f143" fmla="val f4"/>
                <a:gd name="f144" fmla="+- f143 0 f141"/>
                <a:gd name="f145" fmla="+- f142 0 f141"/>
                <a:gd name="f146" fmla="*/ f145 1 1038225"/>
                <a:gd name="f147" fmla="*/ f144 1 628650"/>
                <a:gd name="f148" fmla="*/ f141 1 f146"/>
                <a:gd name="f149" fmla="*/ f142 1 f146"/>
                <a:gd name="f150" fmla="*/ f141 1 f147"/>
                <a:gd name="f151" fmla="*/ f143 1 f147"/>
                <a:gd name="f152" fmla="*/ f148 f139 1"/>
                <a:gd name="f153" fmla="*/ f149 f139 1"/>
                <a:gd name="f154" fmla="*/ f151 f140 1"/>
                <a:gd name="f155" fmla="*/ f150 f14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52" t="f155" r="f153" b="f154"/>
              <a:pathLst>
                <a:path w="1038225" h="628650">
                  <a:moveTo>
                    <a:pt x="f5" y="f6"/>
                  </a:moveTo>
                  <a:lnTo>
                    <a:pt x="f7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18"/>
                  </a:lnTo>
                  <a:lnTo>
                    <a:pt x="f2" y="f2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6"/>
                  </a:lnTo>
                  <a:lnTo>
                    <a:pt x="f5" y="f6"/>
                  </a:lnTo>
                  <a:close/>
                </a:path>
                <a:path w="1038225" h="628650">
                  <a:moveTo>
                    <a:pt x="f33" y="f34"/>
                  </a:moveTo>
                  <a:lnTo>
                    <a:pt x="f35" y="f36"/>
                  </a:lnTo>
                  <a:lnTo>
                    <a:pt x="f37" y="f36"/>
                  </a:lnTo>
                  <a:lnTo>
                    <a:pt x="f33" y="f34"/>
                  </a:lnTo>
                  <a:close/>
                </a:path>
                <a:path w="1038225" h="628650">
                  <a:moveTo>
                    <a:pt x="f38" y="f39"/>
                  </a:moveTo>
                  <a:lnTo>
                    <a:pt x="f40" y="f41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45"/>
                  </a:lnTo>
                  <a:lnTo>
                    <a:pt x="f47" y="f48"/>
                  </a:lnTo>
                  <a:lnTo>
                    <a:pt x="f49" y="f50"/>
                  </a:lnTo>
                  <a:lnTo>
                    <a:pt x="f51" y="f52"/>
                  </a:lnTo>
                  <a:lnTo>
                    <a:pt x="f53" y="f54"/>
                  </a:lnTo>
                  <a:lnTo>
                    <a:pt x="f55" y="f36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59"/>
                  </a:lnTo>
                  <a:lnTo>
                    <a:pt x="f63" y="f59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2" y="f73"/>
                  </a:lnTo>
                  <a:lnTo>
                    <a:pt x="f74" y="f73"/>
                  </a:lnTo>
                  <a:lnTo>
                    <a:pt x="f75" y="f76"/>
                  </a:lnTo>
                  <a:lnTo>
                    <a:pt x="f77" y="f78"/>
                  </a:lnTo>
                  <a:lnTo>
                    <a:pt x="f79" y="f80"/>
                  </a:lnTo>
                  <a:lnTo>
                    <a:pt x="f81" y="f82"/>
                  </a:lnTo>
                  <a:lnTo>
                    <a:pt x="f83" y="f84"/>
                  </a:lnTo>
                  <a:lnTo>
                    <a:pt x="f85" y="f86"/>
                  </a:lnTo>
                  <a:lnTo>
                    <a:pt x="f87" y="f88"/>
                  </a:lnTo>
                  <a:lnTo>
                    <a:pt x="f89" y="f90"/>
                  </a:lnTo>
                  <a:lnTo>
                    <a:pt x="f91" y="f31"/>
                  </a:lnTo>
                  <a:lnTo>
                    <a:pt x="f30" y="f31"/>
                  </a:lnTo>
                  <a:lnTo>
                    <a:pt x="f92" y="f93"/>
                  </a:lnTo>
                  <a:lnTo>
                    <a:pt x="f94" y="f95"/>
                  </a:lnTo>
                  <a:lnTo>
                    <a:pt x="f96" y="f97"/>
                  </a:lnTo>
                  <a:lnTo>
                    <a:pt x="f98" y="f99"/>
                  </a:lnTo>
                  <a:lnTo>
                    <a:pt x="f100" y="f101"/>
                  </a:lnTo>
                  <a:lnTo>
                    <a:pt x="f102" y="f103"/>
                  </a:lnTo>
                  <a:lnTo>
                    <a:pt x="f104" y="f105"/>
                  </a:lnTo>
                  <a:lnTo>
                    <a:pt x="f106" y="f107"/>
                  </a:lnTo>
                  <a:lnTo>
                    <a:pt x="f108" y="f109"/>
                  </a:lnTo>
                  <a:lnTo>
                    <a:pt x="f110" y="f111"/>
                  </a:lnTo>
                  <a:lnTo>
                    <a:pt x="f112" y="f113"/>
                  </a:lnTo>
                  <a:lnTo>
                    <a:pt x="f114" y="f115"/>
                  </a:lnTo>
                  <a:lnTo>
                    <a:pt x="f116" y="f117"/>
                  </a:lnTo>
                  <a:lnTo>
                    <a:pt x="f118" y="f119"/>
                  </a:lnTo>
                  <a:lnTo>
                    <a:pt x="f120" y="f121"/>
                  </a:lnTo>
                  <a:lnTo>
                    <a:pt x="f122" y="f123"/>
                  </a:lnTo>
                  <a:lnTo>
                    <a:pt x="f124" y="f125"/>
                  </a:lnTo>
                  <a:lnTo>
                    <a:pt x="f126" y="f127"/>
                  </a:lnTo>
                  <a:lnTo>
                    <a:pt x="f128" y="f129"/>
                  </a:lnTo>
                  <a:lnTo>
                    <a:pt x="f130" y="f4"/>
                  </a:lnTo>
                  <a:lnTo>
                    <a:pt x="f131" y="f4"/>
                  </a:lnTo>
                  <a:lnTo>
                    <a:pt x="f132" y="f133"/>
                  </a:lnTo>
                  <a:lnTo>
                    <a:pt x="f134" y="f135"/>
                  </a:lnTo>
                  <a:lnTo>
                    <a:pt x="f136" y="f135"/>
                  </a:lnTo>
                  <a:lnTo>
                    <a:pt x="f137" y="f129"/>
                  </a:lnTo>
                  <a:lnTo>
                    <a:pt x="f138" y="f133"/>
                  </a:lnTo>
                  <a:lnTo>
                    <a:pt x="f38" y="f39"/>
                  </a:lnTo>
                  <a:close/>
                </a:path>
              </a:pathLst>
            </a:custGeom>
            <a:solidFill>
              <a:srgbClr val="446FC4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pic>
          <p:nvPicPr>
            <p:cNvPr id="8" name="object 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429000" y="3771899"/>
              <a:ext cx="285750" cy="95253"/>
            </a:xfrm>
            <a:prstGeom prst="rect">
              <a:avLst/>
            </a:prstGeom>
            <a:noFill/>
            <a:ln cap="flat">
              <a:noFill/>
            </a:ln>
          </p:spPr>
        </p:pic>
      </p:grpSp>
      <p:sp>
        <p:nvSpPr>
          <p:cNvPr id="9" name="object 10"/>
          <p:cNvSpPr txBox="1"/>
          <p:nvPr/>
        </p:nvSpPr>
        <p:spPr>
          <a:xfrm>
            <a:off x="5175503" y="3751042"/>
            <a:ext cx="5031101" cy="69977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defTabSz="914400" rtl="0" fontAlgn="auto" hangingPunct="1">
              <a:lnSpc>
                <a:spcPts val="2075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Этап</a:t>
            </a:r>
            <a:r>
              <a:rPr lang="ru-RU" sz="1800" b="1" i="0" u="none" strike="noStrike" kern="0" cap="none" spc="-1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2:</a:t>
            </a:r>
            <a:r>
              <a:rPr lang="ru-RU" sz="1800" b="1" i="0" u="none" strike="noStrike" kern="0" cap="none" spc="-3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Масштабирование</a:t>
            </a:r>
            <a:r>
              <a:rPr lang="ru-RU" sz="1800" b="1" i="0" u="none" strike="noStrike" kern="0" cap="none" spc="-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и</a:t>
            </a:r>
            <a:r>
              <a:rPr lang="ru-RU" sz="1800" b="1" i="0" u="none" strike="noStrike" kern="0" cap="none" spc="-3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окупаемость</a:t>
            </a:r>
            <a:r>
              <a:rPr lang="ru-RU" sz="1800" b="1" i="0" u="none" strike="noStrike" kern="0" cap="none" spc="-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(2</a:t>
            </a:r>
            <a:r>
              <a:rPr lang="ru-RU" sz="1800" b="1" i="0" u="none" strike="noStrike" kern="0" cap="none" spc="-3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1" i="0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год)</a:t>
            </a:r>
            <a:endParaRPr lang="ru-RU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1145"/>
              </a:spcBef>
              <a:spcAft>
                <a:spcPts val="0"/>
              </a:spcAft>
              <a:buNone/>
              <a:tabLst>
                <a:tab pos="1439549" algn="l"/>
                <a:tab pos="2205359" algn="l"/>
                <a:tab pos="3154679" algn="l"/>
                <a:tab pos="473202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Увеличение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	</a:t>
            </a:r>
            <a:r>
              <a:rPr lang="ru-RU" sz="1800" b="0" i="0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доли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	</a:t>
            </a:r>
            <a:r>
              <a:rPr lang="ru-RU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рынка,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	</a:t>
            </a:r>
            <a:r>
              <a:rPr lang="ru-RU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оптимизация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	</a:t>
            </a:r>
            <a:r>
              <a:rPr lang="ru-RU" sz="1800" b="0" i="0" u="none" strike="noStrike" kern="0" cap="none" spc="-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зат</a:t>
            </a:r>
            <a:endParaRPr lang="ru-RU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10" name="object 11"/>
          <p:cNvSpPr txBox="1"/>
          <p:nvPr/>
        </p:nvSpPr>
        <p:spPr>
          <a:xfrm>
            <a:off x="10190302" y="4147124"/>
            <a:ext cx="752478" cy="30035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>
                <a:tab pos="615318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-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рат</a:t>
            </a:r>
            <a:r>
              <a:rPr lang="az-Cyrl-AZ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	</a:t>
            </a:r>
            <a:r>
              <a:rPr lang="az-Cyrl-AZ" sz="1800" b="0" i="0" u="none" strike="noStrike" kern="0" cap="none" spc="-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и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11" name="object 12"/>
          <p:cNvSpPr txBox="1"/>
          <p:nvPr/>
        </p:nvSpPr>
        <p:spPr>
          <a:xfrm>
            <a:off x="5162802" y="4316790"/>
            <a:ext cx="4975222" cy="86486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5084" lvl="0" indent="0" defTabSz="914400" rtl="0" fontAlgn="auto" hangingPunct="1">
              <a:lnSpc>
                <a:spcPct val="153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достижение</a:t>
            </a:r>
            <a:r>
              <a:rPr lang="ru-RU" sz="1800" b="0" i="0" u="none" strike="noStrike" kern="0" cap="none" spc="-7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полной</a:t>
            </a:r>
            <a:r>
              <a:rPr lang="ru-RU" sz="1800" b="0" i="0" u="none" strike="noStrike" kern="0" cap="none" spc="-6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окупаемости</a:t>
            </a:r>
            <a:r>
              <a:rPr lang="ru-RU" sz="1800" b="0" i="0" u="none" strike="noStrike" kern="0" cap="none" spc="-9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инвестиций. Планируемый</a:t>
            </a:r>
            <a:r>
              <a:rPr lang="ru-RU" sz="1800" b="0" i="0" u="none" strike="noStrike" kern="0" cap="none" spc="-5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объем</a:t>
            </a:r>
            <a:r>
              <a:rPr lang="ru-RU" sz="1800" b="0" i="0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продаж:</a:t>
            </a:r>
            <a:r>
              <a:rPr lang="ru-RU" sz="1800" b="0" i="0" u="none" strike="noStrike" kern="0" cap="none" spc="-3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50</a:t>
            </a:r>
            <a:r>
              <a:rPr lang="ru-RU" sz="1800" b="0" i="0" u="none" strike="noStrike" kern="0" cap="none" spc="-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000</a:t>
            </a:r>
            <a:r>
              <a:rPr lang="ru-RU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упак/квартал</a:t>
            </a:r>
            <a:endParaRPr lang="ru-RU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12" name="object 13"/>
          <p:cNvSpPr txBox="1"/>
          <p:nvPr/>
        </p:nvSpPr>
        <p:spPr>
          <a:xfrm>
            <a:off x="5162802" y="5251828"/>
            <a:ext cx="5775963" cy="6546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5084" lvl="0" indent="0" defTabSz="914400" rtl="0" fontAlgn="auto" hangingPunct="1">
              <a:lnSpc>
                <a:spcPct val="114700"/>
              </a:lnSpc>
              <a:spcBef>
                <a:spcPts val="100"/>
              </a:spcBef>
              <a:spcAft>
                <a:spcPts val="0"/>
              </a:spcAft>
              <a:buNone/>
              <a:tabLst>
                <a:tab pos="1487171" algn="l"/>
                <a:tab pos="1925324" algn="l"/>
                <a:tab pos="2744471" algn="l"/>
                <a:tab pos="3074669" algn="l"/>
                <a:tab pos="4620262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Закрепление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	</a:t>
            </a:r>
            <a:r>
              <a:rPr lang="ru-RU" sz="1800" b="0" i="0" u="none" strike="noStrike" kern="0" cap="none" spc="-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на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	</a:t>
            </a:r>
            <a:r>
              <a:rPr lang="ru-RU" sz="1800" b="0" i="0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рынке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	</a:t>
            </a:r>
            <a:r>
              <a:rPr lang="ru-RU" sz="1800" b="0" i="0" u="none" strike="noStrike" kern="0" cap="none" spc="-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и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	</a:t>
            </a:r>
            <a:r>
              <a:rPr lang="ru-RU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значительное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	</a:t>
            </a:r>
            <a:r>
              <a:rPr lang="ru-RU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увеличение рентабельности.</a:t>
            </a:r>
            <a:endParaRPr lang="ru-RU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grpSp>
        <p:nvGrpSpPr>
          <p:cNvPr id="13" name="object 14"/>
          <p:cNvGrpSpPr/>
          <p:nvPr/>
        </p:nvGrpSpPr>
        <p:grpSpPr>
          <a:xfrm>
            <a:off x="2070101" y="2835270"/>
            <a:ext cx="8140702" cy="1546222"/>
            <a:chOff x="2070101" y="2835270"/>
            <a:chExt cx="8140702" cy="1546222"/>
          </a:xfrm>
        </p:grpSpPr>
        <p:sp>
          <p:nvSpPr>
            <p:cNvPr id="14" name="object 15"/>
            <p:cNvSpPr/>
            <p:nvPr/>
          </p:nvSpPr>
          <p:spPr>
            <a:xfrm>
              <a:off x="2076446" y="2841626"/>
              <a:ext cx="8128001" cy="152082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128000"/>
                <a:gd name="f4" fmla="val 1520825"/>
                <a:gd name="f5" fmla="*/ f0 1 8128000"/>
                <a:gd name="f6" fmla="*/ f1 1 1520825"/>
                <a:gd name="f7" fmla="val f2"/>
                <a:gd name="f8" fmla="val f3"/>
                <a:gd name="f9" fmla="val f4"/>
                <a:gd name="f10" fmla="+- f9 0 f7"/>
                <a:gd name="f11" fmla="+- f8 0 f7"/>
                <a:gd name="f12" fmla="*/ f11 1 8128000"/>
                <a:gd name="f13" fmla="*/ f10 1 1520825"/>
                <a:gd name="f14" fmla="*/ f7 1 f12"/>
                <a:gd name="f15" fmla="*/ f8 1 f12"/>
                <a:gd name="f16" fmla="*/ f7 1 f13"/>
                <a:gd name="f17" fmla="*/ f9 1 f13"/>
                <a:gd name="f18" fmla="*/ f14 f5 1"/>
                <a:gd name="f19" fmla="*/ f15 f5 1"/>
                <a:gd name="f20" fmla="*/ f17 f6 1"/>
                <a:gd name="f21" fmla="*/ f16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8128000" h="1520825">
                  <a:moveTo>
                    <a:pt x="f3" y="f2"/>
                  </a:moveTo>
                  <a:lnTo>
                    <a:pt x="f2" y="f2"/>
                  </a:lnTo>
                  <a:lnTo>
                    <a:pt x="f2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sp>
          <p:nvSpPr>
            <p:cNvPr id="15" name="object 16"/>
            <p:cNvSpPr/>
            <p:nvPr/>
          </p:nvSpPr>
          <p:spPr>
            <a:xfrm>
              <a:off x="2070101" y="2835270"/>
              <a:ext cx="8140702" cy="154622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140700"/>
                <a:gd name="f4" fmla="val 1546225"/>
                <a:gd name="f5" fmla="val 6350"/>
                <a:gd name="f6" fmla="val 8134350"/>
                <a:gd name="f7" fmla="*/ f0 1 8140700"/>
                <a:gd name="f8" fmla="*/ f1 1 1546225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8140700"/>
                <a:gd name="f15" fmla="*/ f12 1 1546225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8140700" h="1546225">
                  <a:moveTo>
                    <a:pt x="f5" y="f2"/>
                  </a:moveTo>
                  <a:lnTo>
                    <a:pt x="f5" y="f4"/>
                  </a:lnTo>
                </a:path>
                <a:path w="8140700" h="1546225">
                  <a:moveTo>
                    <a:pt x="f6" y="f2"/>
                  </a:moveTo>
                  <a:lnTo>
                    <a:pt x="f6" y="f4"/>
                  </a:lnTo>
                </a:path>
                <a:path w="8140700" h="1546225">
                  <a:moveTo>
                    <a:pt x="f2" y="f5"/>
                  </a:moveTo>
                  <a:lnTo>
                    <a:pt x="f3" y="f5"/>
                  </a:lnTo>
                </a:path>
              </a:pathLst>
            </a:custGeom>
            <a:noFill/>
            <a:ln w="12701" cap="flat">
              <a:solidFill>
                <a:srgbClr val="FFFFFF"/>
              </a:solidFill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sp>
          <p:nvSpPr>
            <p:cNvPr id="16" name="object 17"/>
            <p:cNvSpPr/>
            <p:nvPr/>
          </p:nvSpPr>
          <p:spPr>
            <a:xfrm>
              <a:off x="2070101" y="4362446"/>
              <a:ext cx="8140702" cy="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140700"/>
                <a:gd name="f4" fmla="*/ f0 1 8140700"/>
                <a:gd name="f5" fmla="*/ f1 1 0"/>
                <a:gd name="f6" fmla="val f2"/>
                <a:gd name="f7" fmla="val f3"/>
                <a:gd name="f8" fmla="+- f6 0 f6"/>
                <a:gd name="f9" fmla="+- f7 0 f6"/>
                <a:gd name="f10" fmla="*/ f9 1 8140700"/>
                <a:gd name="f11" fmla="*/ f8 1 0"/>
                <a:gd name="f12" fmla="*/ 0 1 f10"/>
                <a:gd name="f13" fmla="*/ 8140700 1 f10"/>
                <a:gd name="f14" fmla="*/ 0 1 f11"/>
                <a:gd name="f15" fmla="*/ 1 1 f11"/>
                <a:gd name="f16" fmla="*/ f12 f4 1"/>
                <a:gd name="f17" fmla="*/ f13 f4 1"/>
                <a:gd name="f18" fmla="*/ f15 f5 1"/>
                <a:gd name="f19" fmla="*/ f14 f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8140700">
                  <a:moveTo>
                    <a:pt x="f2" y="f2"/>
                  </a:moveTo>
                  <a:lnTo>
                    <a:pt x="f3" y="f2"/>
                  </a:lnTo>
                </a:path>
              </a:pathLst>
            </a:custGeom>
            <a:noFill/>
            <a:ln w="38103" cap="flat">
              <a:solidFill>
                <a:srgbClr val="FFFFFF"/>
              </a:solidFill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</p:grpSp>
      <p:sp>
        <p:nvSpPr>
          <p:cNvPr id="17" name="object 18"/>
          <p:cNvSpPr txBox="1"/>
          <p:nvPr/>
        </p:nvSpPr>
        <p:spPr>
          <a:xfrm>
            <a:off x="661989" y="988118"/>
            <a:ext cx="9413235" cy="27673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58118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24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Этап</a:t>
            </a:r>
            <a:r>
              <a:rPr lang="ru-RU" sz="1800" b="1" i="0" u="none" strike="noStrike" kern="0" cap="none" spc="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1:</a:t>
            </a:r>
            <a:r>
              <a:rPr lang="ru-RU" sz="1800" b="1" i="0" u="none" strike="noStrike" kern="0" cap="none" spc="-4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Запуск</a:t>
            </a:r>
            <a:r>
              <a:rPr lang="ru-RU" sz="1800" b="1" i="0" u="none" strike="noStrike" kern="0" cap="none" spc="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1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производства</a:t>
            </a:r>
            <a:r>
              <a:rPr lang="ru-RU" sz="1800" b="1" i="0" u="none" strike="noStrike" kern="0" cap="none" spc="-6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(1</a:t>
            </a:r>
            <a:r>
              <a:rPr lang="ru-RU" sz="1800" b="1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1" i="0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год)</a:t>
            </a:r>
            <a:endParaRPr lang="ru-RU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14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Поиск</a:t>
            </a:r>
            <a:r>
              <a:rPr lang="ru-RU" sz="1800" b="0" i="0" u="none" strike="noStrike" kern="0" cap="none" spc="-6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ниши</a:t>
            </a:r>
            <a:r>
              <a:rPr lang="ru-RU" sz="1800" b="0" i="0" u="none" strike="noStrike" kern="0" cap="none" spc="-3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и</a:t>
            </a:r>
            <a:r>
              <a:rPr lang="ru-RU" sz="1800" b="0" i="0" u="none" strike="noStrike" kern="0" cap="none" spc="-5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формирование</a:t>
            </a:r>
            <a:r>
              <a:rPr lang="ru-RU" sz="1800" b="0" i="0" u="none" strike="noStrike" kern="0" cap="none" spc="-5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стабильных</a:t>
            </a:r>
            <a:r>
              <a:rPr lang="ru-RU" sz="1800" b="0" i="0" u="none" strike="noStrike" kern="0" cap="none" spc="-4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каналов</a:t>
            </a:r>
            <a:r>
              <a:rPr lang="ru-RU" sz="1800" b="0" i="0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сбыта.</a:t>
            </a:r>
            <a:endParaRPr lang="ru-RU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  <a:p>
            <a:pPr marL="12701" marR="5084" lvl="0" indent="0" defTabSz="914400" rtl="0" fontAlgn="auto" hangingPunct="1">
              <a:lnSpc>
                <a:spcPts val="3300"/>
              </a:lnSpc>
              <a:spcBef>
                <a:spcPts val="23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Планируемый</a:t>
            </a:r>
            <a:r>
              <a:rPr lang="ru-RU" sz="1800" b="0" i="0" u="none" strike="noStrike" kern="0" cap="none" spc="-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объем</a:t>
            </a:r>
            <a:r>
              <a:rPr lang="ru-RU" sz="1800" b="0" i="0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продаж:</a:t>
            </a:r>
            <a:r>
              <a:rPr lang="ru-RU" sz="1800" b="0" i="0" u="none" strike="noStrike" kern="0" cap="none" spc="-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на</a:t>
            </a:r>
            <a:r>
              <a:rPr lang="ru-RU" sz="1800" b="0" i="0" u="none" strike="noStrike" kern="0" cap="none" spc="-4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старте</a:t>
            </a:r>
            <a:r>
              <a:rPr lang="ru-RU" sz="1800" b="0" i="0" u="none" strike="noStrike" kern="0" cap="none" spc="-4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-</a:t>
            </a:r>
            <a:r>
              <a:rPr lang="ru-RU" sz="1800" b="0" i="0" u="none" strike="noStrike" kern="0" cap="none" spc="-3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4</a:t>
            </a:r>
            <a:r>
              <a:rPr lang="ru-RU" sz="1800" b="0" i="0" u="none" strike="noStrike" kern="0" cap="none" spc="-3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000</a:t>
            </a:r>
            <a:r>
              <a:rPr lang="ru-RU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упак/квартал;</a:t>
            </a:r>
            <a:r>
              <a:rPr lang="ru-RU" sz="1800" b="0" i="0" u="none" strike="noStrike" kern="0" cap="none" spc="-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к</a:t>
            </a:r>
            <a:r>
              <a:rPr lang="ru-RU" sz="1800" b="0" i="0" u="none" strike="noStrike" kern="0" cap="none" spc="-3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концу</a:t>
            </a:r>
            <a:r>
              <a:rPr lang="ru-RU" sz="1800" b="0" i="0" u="none" strike="noStrike" kern="0" cap="none" spc="-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года</a:t>
            </a:r>
            <a:r>
              <a:rPr lang="ru-RU" sz="1800" b="0" i="0" u="none" strike="noStrike" kern="0" cap="none" spc="-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-</a:t>
            </a:r>
            <a:r>
              <a:rPr lang="ru-RU" sz="1800" b="0" i="0" u="none" strike="noStrike" kern="0" cap="none" spc="-3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25</a:t>
            </a:r>
            <a:r>
              <a:rPr lang="ru-RU" sz="1800" b="0" i="0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000</a:t>
            </a:r>
            <a:r>
              <a:rPr lang="ru-RU" sz="1800" b="0" i="0" u="none" strike="noStrike" kern="0" cap="none" spc="-1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упак/квартал Выход</a:t>
            </a:r>
            <a:r>
              <a:rPr lang="ru-RU" sz="1800" b="0" i="0" u="none" strike="noStrike" kern="0" cap="none" spc="-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на</a:t>
            </a:r>
            <a:r>
              <a:rPr lang="ru-RU" sz="1800" b="0" i="0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точку </a:t>
            </a:r>
            <a:r>
              <a:rPr lang="ru-RU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безубыточности</a:t>
            </a:r>
            <a:r>
              <a:rPr lang="ru-RU" sz="1800" b="0" i="0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и</a:t>
            </a:r>
            <a:r>
              <a:rPr lang="ru-RU" sz="1800" b="0" i="0" u="none" strike="noStrike" kern="0" cap="none" spc="-1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подтверждение</a:t>
            </a:r>
            <a:r>
              <a:rPr lang="ru-RU" sz="1800" b="0" i="0" u="none" strike="noStrike" kern="0" cap="none" spc="3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жизнеспособности</a:t>
            </a:r>
            <a:r>
              <a:rPr lang="ru-RU" sz="1800" b="0" i="0" u="none" strike="noStrike" kern="0" cap="none" spc="-6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проекта</a:t>
            </a:r>
            <a:endParaRPr lang="ru-RU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  <a:p>
            <a:pPr marL="1507488" marR="182249" lvl="0" indent="0" defTabSz="914400" rtl="0" fontAlgn="auto" hangingPunct="1">
              <a:lnSpc>
                <a:spcPct val="104900"/>
              </a:lnSpc>
              <a:spcBef>
                <a:spcPts val="123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50" b="1" i="0" u="none" strike="noStrike" kern="0" cap="none" spc="-5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Точка</a:t>
            </a:r>
            <a:r>
              <a:rPr lang="ru-RU" sz="1850" b="1" i="0" u="none" strike="noStrike" kern="0" cap="none" spc="-11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850" b="1" i="0" u="none" strike="noStrike" kern="0" cap="none" spc="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безубыточности</a:t>
            </a:r>
            <a:r>
              <a:rPr lang="ru-RU" sz="1850" b="1" i="0" u="none" strike="noStrike" kern="0" cap="none" spc="-4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850" b="1" i="0" u="none" strike="noStrike" kern="0" cap="none" spc="-9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=</a:t>
            </a:r>
            <a:r>
              <a:rPr lang="ru-RU" sz="1850" b="1" i="0" u="none" strike="noStrike" kern="0" cap="none" spc="-15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850" b="1" i="0" u="none" strike="noStrike" kern="0" cap="none" spc="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Постоянные</a:t>
            </a:r>
            <a:r>
              <a:rPr lang="ru-RU" sz="1850" b="1" i="0" u="none" strike="noStrike" kern="0" cap="none" spc="-2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850" b="1" i="0" u="none" strike="noStrike" kern="0" cap="none" spc="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затраты</a:t>
            </a:r>
            <a:r>
              <a:rPr lang="ru-RU" sz="1850" b="1" i="0" u="none" strike="noStrike" kern="0" cap="none" spc="-5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850" b="1" i="0" u="none" strike="noStrike" kern="0" cap="none" spc="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/</a:t>
            </a:r>
            <a:r>
              <a:rPr lang="ru-RU" sz="1850" b="1" i="0" u="none" strike="noStrike" kern="0" cap="none" spc="-9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850" b="1" i="0" u="none" strike="noStrike" kern="0" cap="none" spc="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(Цена</a:t>
            </a:r>
            <a:r>
              <a:rPr lang="ru-RU" sz="1850" b="1" i="0" u="none" strike="noStrike" kern="0" cap="none" spc="-17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850" b="1" i="0" u="none" strike="noStrike" kern="0" cap="none" spc="-5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-</a:t>
            </a:r>
            <a:r>
              <a:rPr lang="ru-RU" sz="1850" b="1" i="0" u="none" strike="noStrike" kern="0" cap="none" spc="-9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850" b="1" i="0" u="none" strike="noStrike" kern="0" cap="none" spc="-1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Переменные затраты)</a:t>
            </a:r>
            <a:endParaRPr lang="ru-RU" sz="185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  <a:p>
            <a:pPr marL="1507488" marR="0" lvl="0" indent="0" defTabSz="914400" rtl="0" fontAlgn="auto" hangingPunct="1">
              <a:lnSpc>
                <a:spcPct val="100000"/>
              </a:lnSpc>
              <a:spcBef>
                <a:spcPts val="3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50" b="1" i="0" u="none" strike="noStrike" kern="0" cap="none" spc="-8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250</a:t>
            </a:r>
            <a:r>
              <a:rPr lang="ru-RU" sz="1850" b="1" i="0" u="none" strike="noStrike" kern="0" cap="none" spc="-12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850" b="1" i="0" u="none" strike="noStrike" kern="0" cap="none" spc="-9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000</a:t>
            </a:r>
            <a:r>
              <a:rPr lang="ru-RU" sz="1850" b="1" i="0" u="none" strike="noStrike" kern="0" cap="none" spc="-19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850" b="1" i="0" u="none" strike="noStrike" kern="0" cap="none" spc="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/</a:t>
            </a:r>
            <a:r>
              <a:rPr lang="ru-RU" sz="1850" b="1" i="0" u="none" strike="noStrike" kern="0" cap="none" spc="-14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850" b="1" i="0" u="none" strike="noStrike" kern="0" cap="none" spc="-9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(107</a:t>
            </a:r>
            <a:r>
              <a:rPr lang="ru-RU" sz="1850" b="1" i="0" u="none" strike="noStrike" kern="0" cap="none" spc="-17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850" b="1" i="0" u="none" strike="noStrike" kern="0" cap="none" spc="18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–</a:t>
            </a:r>
            <a:r>
              <a:rPr lang="ru-RU" sz="1850" b="1" i="0" u="none" strike="noStrike" kern="0" cap="none" spc="-14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850" b="1" i="0" u="none" strike="noStrike" kern="0" cap="none" spc="-15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6G)</a:t>
            </a:r>
            <a:r>
              <a:rPr lang="ru-RU" sz="1850" b="1" i="0" u="none" strike="noStrike" kern="0" cap="none" spc="-12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850" b="1" i="0" u="none" strike="noStrike" kern="0" cap="none" spc="-9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=</a:t>
            </a:r>
            <a:r>
              <a:rPr lang="ru-RU" sz="1850" b="1" i="0" u="none" strike="noStrike" kern="0" cap="none" spc="-19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850" b="1" i="0" u="none" strike="noStrike" kern="0" cap="none" spc="-8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250</a:t>
            </a:r>
            <a:r>
              <a:rPr lang="ru-RU" sz="1850" b="1" i="0" u="none" strike="noStrike" kern="0" cap="none" spc="-12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850" b="1" i="0" u="none" strike="noStrike" kern="0" cap="none" spc="-8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000</a:t>
            </a:r>
            <a:r>
              <a:rPr lang="ru-RU" sz="1850" b="1" i="0" u="none" strike="noStrike" kern="0" cap="none" spc="-114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850" b="1" i="0" u="none" strike="noStrike" kern="0" cap="none" spc="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/</a:t>
            </a:r>
            <a:r>
              <a:rPr lang="ru-RU" sz="1850" b="1" i="0" u="none" strike="noStrike" kern="0" cap="none" spc="-14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850" b="1" i="0" u="none" strike="noStrike" kern="0" cap="none" spc="-10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38,8</a:t>
            </a:r>
            <a:r>
              <a:rPr lang="ru-RU" sz="1850" b="1" i="0" u="none" strike="noStrike" kern="0" cap="none" spc="-12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850" b="1" i="0" u="none" strike="noStrike" kern="0" cap="none" spc="-9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≈</a:t>
            </a:r>
            <a:r>
              <a:rPr lang="ru-RU" sz="1850" b="1" i="0" u="none" strike="noStrike" kern="0" cap="none" spc="-12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850" b="1" i="0" u="none" strike="noStrike" kern="0" cap="none" spc="-9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6500</a:t>
            </a:r>
            <a:r>
              <a:rPr lang="ru-RU" sz="1850" b="1" i="0" u="none" strike="noStrike" kern="0" cap="none" spc="-114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850" b="1" i="0" u="none" strike="noStrike" kern="0" cap="none" spc="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упаковок</a:t>
            </a:r>
            <a:r>
              <a:rPr lang="ru-RU" sz="1850" b="1" i="0" u="none" strike="noStrike" kern="0" cap="none" spc="-17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850" b="1" i="0" u="none" strike="noStrike" kern="0" cap="none" spc="-30" baseline="0">
                <a:solidFill>
                  <a:srgbClr val="FF0000"/>
                </a:solidFill>
                <a:uFillTx/>
                <a:latin typeface="Trebuchet MS"/>
                <a:cs typeface="Trebuchet MS"/>
              </a:rPr>
              <a:t>в</a:t>
            </a:r>
            <a:r>
              <a:rPr lang="ru-RU" sz="1850" b="1" i="0" u="none" strike="noStrike" kern="0" cap="none" spc="-120" baseline="0">
                <a:solidFill>
                  <a:srgbClr val="FF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850" b="1" i="0" u="none" strike="noStrike" kern="0" cap="none" spc="-10" baseline="0">
                <a:solidFill>
                  <a:srgbClr val="FF0000"/>
                </a:solidFill>
                <a:uFillTx/>
                <a:latin typeface="Trebuchet MS"/>
                <a:cs typeface="Trebuchet MS"/>
              </a:rPr>
              <a:t>квартал</a:t>
            </a:r>
            <a:endParaRPr lang="ru-RU" sz="185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18" name="object 20"/>
          <p:cNvSpPr txBox="1"/>
          <p:nvPr/>
        </p:nvSpPr>
        <p:spPr>
          <a:xfrm>
            <a:off x="363858" y="6232843"/>
            <a:ext cx="254002" cy="29146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ts val="21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0" cap="none" spc="-2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18</a:t>
            </a:r>
            <a:endParaRPr lang="en-US" sz="18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480690" y="242572"/>
            <a:ext cx="3740782" cy="39243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13331" rIns="0" bIns="0" anchor="t" anchorCtr="0" compatLnSpc="1">
            <a:spAutoFit/>
          </a:bodyPr>
          <a:lstStyle/>
          <a:p>
            <a:pPr marL="12701" lvl="0">
              <a:spcBef>
                <a:spcPts val="105"/>
              </a:spcBef>
            </a:pPr>
            <a:r>
              <a:rPr lang="az-Cyrl-AZ" sz="2400"/>
              <a:t>ФИНАНСОВАЯ</a:t>
            </a:r>
            <a:r>
              <a:rPr lang="az-Cyrl-AZ" sz="2400" spc="-55"/>
              <a:t> </a:t>
            </a:r>
            <a:r>
              <a:rPr lang="az-Cyrl-AZ" sz="2400" spc="-10"/>
              <a:t>МОДЕЛЬ</a:t>
            </a:r>
            <a:endParaRPr lang="az-Cyrl-AZ" sz="24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753228" cy="9144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object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9725" y="4162421"/>
            <a:ext cx="2962271" cy="269557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66365" y="53849"/>
            <a:ext cx="7954008" cy="63830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131829" rIns="0" bIns="0" anchor="t" anchorCtr="0" compatLnSpc="1">
            <a:spAutoFit/>
          </a:bodyPr>
          <a:lstStyle/>
          <a:p>
            <a:pPr marL="92070" lvl="0">
              <a:spcBef>
                <a:spcPts val="130"/>
              </a:spcBef>
            </a:pPr>
            <a:r>
              <a:rPr lang="az-Cyrl-AZ" spc="95"/>
              <a:t>ЗАПРОС</a:t>
            </a:r>
            <a:r>
              <a:rPr lang="az-Cyrl-AZ" spc="275"/>
              <a:t> </a:t>
            </a:r>
            <a:r>
              <a:rPr lang="az-Cyrl-AZ" spc="125"/>
              <a:t>КОМПАНИИ-</a:t>
            </a:r>
            <a:r>
              <a:rPr lang="az-Cyrl-AZ" spc="90"/>
              <a:t>ПАРТНЕРА</a:t>
            </a:r>
          </a:p>
        </p:txBody>
      </p:sp>
      <p:pic>
        <p:nvPicPr>
          <p:cNvPr id="5" name="object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14500"/>
            <a:ext cx="3333116" cy="321424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object 9"/>
          <p:cNvSpPr txBox="1">
            <a:spLocks noGrp="1"/>
          </p:cNvSpPr>
          <p:nvPr>
            <p:ph idx="1"/>
          </p:nvPr>
        </p:nvSpPr>
        <p:spPr>
          <a:xfrm>
            <a:off x="3207770" y="1715450"/>
            <a:ext cx="8574401" cy="310451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lvl="0">
              <a:spcBef>
                <a:spcPts val="100"/>
              </a:spcBef>
            </a:pPr>
            <a:r>
              <a:rPr lang="ru-RU" spc="-10"/>
              <a:t>Индустриальный партнёр:</a:t>
            </a:r>
          </a:p>
          <a:p>
            <a:pPr lvl="0">
              <a:spcBef>
                <a:spcPts val="1035"/>
              </a:spcBef>
            </a:pPr>
            <a:endParaRPr lang="ru-RU" spc="-10"/>
          </a:p>
          <a:p>
            <a:pPr marL="12701" marR="5084" lvl="0">
              <a:lnSpc>
                <a:spcPts val="2110"/>
              </a:lnSpc>
            </a:pPr>
            <a:r>
              <a:rPr lang="ru-RU" b="0">
                <a:latin typeface="Verdana"/>
                <a:cs typeface="Verdana"/>
              </a:rPr>
              <a:t>-</a:t>
            </a:r>
            <a:r>
              <a:rPr lang="ru-RU" b="0" spc="-45">
                <a:latin typeface="Verdana"/>
                <a:cs typeface="Verdana"/>
              </a:rPr>
              <a:t> </a:t>
            </a:r>
            <a:r>
              <a:rPr lang="ru-RU" b="0">
                <a:latin typeface="Verdana"/>
                <a:cs typeface="Verdana"/>
              </a:rPr>
              <a:t>Выйти</a:t>
            </a:r>
            <a:r>
              <a:rPr lang="ru-RU" b="0" spc="-55">
                <a:latin typeface="Verdana"/>
                <a:cs typeface="Verdana"/>
              </a:rPr>
              <a:t> </a:t>
            </a:r>
            <a:r>
              <a:rPr lang="ru-RU" b="0">
                <a:latin typeface="Verdana"/>
                <a:cs typeface="Verdana"/>
              </a:rPr>
              <a:t>на</a:t>
            </a:r>
            <a:r>
              <a:rPr lang="ru-RU" b="0" spc="-15">
                <a:latin typeface="Verdana"/>
                <a:cs typeface="Verdana"/>
              </a:rPr>
              <a:t> </a:t>
            </a:r>
            <a:r>
              <a:rPr lang="ru-RU" b="0">
                <a:latin typeface="Verdana"/>
                <a:cs typeface="Verdana"/>
              </a:rPr>
              <a:t>новый</a:t>
            </a:r>
            <a:r>
              <a:rPr lang="ru-RU" b="0" spc="-15">
                <a:latin typeface="Verdana"/>
                <a:cs typeface="Verdana"/>
              </a:rPr>
              <a:t> </a:t>
            </a:r>
            <a:r>
              <a:rPr lang="ru-RU" b="0">
                <a:latin typeface="Verdana"/>
                <a:cs typeface="Verdana"/>
              </a:rPr>
              <a:t>рынок,</a:t>
            </a:r>
            <a:r>
              <a:rPr lang="ru-RU" b="0" spc="-45">
                <a:latin typeface="Verdana"/>
                <a:cs typeface="Verdana"/>
              </a:rPr>
              <a:t> </a:t>
            </a:r>
            <a:r>
              <a:rPr lang="ru-RU" b="0">
                <a:latin typeface="Verdana"/>
                <a:cs typeface="Verdana"/>
              </a:rPr>
              <a:t>новый</a:t>
            </a:r>
            <a:r>
              <a:rPr lang="ru-RU" b="0" spc="-90">
                <a:latin typeface="Verdana"/>
                <a:cs typeface="Verdana"/>
              </a:rPr>
              <a:t> </a:t>
            </a:r>
            <a:r>
              <a:rPr lang="ru-RU" b="0">
                <a:latin typeface="Verdana"/>
                <a:cs typeface="Verdana"/>
              </a:rPr>
              <a:t>сегмент</a:t>
            </a:r>
            <a:r>
              <a:rPr lang="ru-RU" b="0" spc="15">
                <a:latin typeface="Verdana"/>
                <a:cs typeface="Verdana"/>
              </a:rPr>
              <a:t> </a:t>
            </a:r>
            <a:r>
              <a:rPr lang="ru-RU" b="0">
                <a:latin typeface="Verdana"/>
                <a:cs typeface="Verdana"/>
              </a:rPr>
              <a:t>целевой</a:t>
            </a:r>
            <a:r>
              <a:rPr lang="ru-RU" b="0" spc="-15">
                <a:latin typeface="Verdana"/>
                <a:cs typeface="Verdana"/>
              </a:rPr>
              <a:t> </a:t>
            </a:r>
            <a:r>
              <a:rPr lang="ru-RU" b="0">
                <a:latin typeface="Verdana"/>
                <a:cs typeface="Verdana"/>
              </a:rPr>
              <a:t>аудитории</a:t>
            </a:r>
            <a:r>
              <a:rPr lang="ru-RU" b="0" spc="-15">
                <a:latin typeface="Verdana"/>
                <a:cs typeface="Verdana"/>
              </a:rPr>
              <a:t> </a:t>
            </a:r>
            <a:r>
              <a:rPr lang="ru-RU" b="0" spc="-10">
                <a:latin typeface="Verdana"/>
                <a:cs typeface="Verdana"/>
              </a:rPr>
              <a:t>(родители </a:t>
            </a:r>
            <a:r>
              <a:rPr lang="ru-RU" b="0">
                <a:latin typeface="Verdana"/>
                <a:cs typeface="Verdana"/>
              </a:rPr>
              <a:t>с</a:t>
            </a:r>
            <a:r>
              <a:rPr lang="ru-RU" b="0" spc="-25">
                <a:latin typeface="Verdana"/>
                <a:cs typeface="Verdana"/>
              </a:rPr>
              <a:t> </a:t>
            </a:r>
            <a:r>
              <a:rPr lang="ru-RU" b="0" spc="-10">
                <a:latin typeface="Verdana"/>
                <a:cs typeface="Verdana"/>
              </a:rPr>
              <a:t>детьми)</a:t>
            </a:r>
          </a:p>
          <a:p>
            <a:pPr marL="12701" lvl="0">
              <a:spcBef>
                <a:spcPts val="1680"/>
              </a:spcBef>
            </a:pPr>
            <a:r>
              <a:rPr lang="ru-RU" b="0">
                <a:latin typeface="Verdana"/>
                <a:cs typeface="Verdana"/>
              </a:rPr>
              <a:t>-</a:t>
            </a:r>
            <a:r>
              <a:rPr lang="ru-RU" b="0" spc="-35">
                <a:latin typeface="Verdana"/>
                <a:cs typeface="Verdana"/>
              </a:rPr>
              <a:t> </a:t>
            </a:r>
            <a:r>
              <a:rPr lang="ru-RU" b="0">
                <a:latin typeface="Verdana"/>
                <a:cs typeface="Verdana"/>
              </a:rPr>
              <a:t>Сделать</a:t>
            </a:r>
            <a:r>
              <a:rPr lang="ru-RU" b="0" spc="-45">
                <a:latin typeface="Verdana"/>
                <a:cs typeface="Verdana"/>
              </a:rPr>
              <a:t> </a:t>
            </a:r>
            <a:r>
              <a:rPr lang="ru-RU" b="0">
                <a:latin typeface="Verdana"/>
                <a:cs typeface="Verdana"/>
              </a:rPr>
              <a:t>продукт</a:t>
            </a:r>
            <a:r>
              <a:rPr lang="ru-RU" b="0" spc="-10">
                <a:latin typeface="Verdana"/>
                <a:cs typeface="Verdana"/>
              </a:rPr>
              <a:t> </a:t>
            </a:r>
            <a:r>
              <a:rPr lang="ru-RU" b="0">
                <a:latin typeface="Verdana"/>
                <a:cs typeface="Verdana"/>
              </a:rPr>
              <a:t>без</a:t>
            </a:r>
            <a:r>
              <a:rPr lang="ru-RU" b="0" spc="-35">
                <a:latin typeface="Verdana"/>
                <a:cs typeface="Verdana"/>
              </a:rPr>
              <a:t> </a:t>
            </a:r>
            <a:r>
              <a:rPr lang="ru-RU" b="0">
                <a:latin typeface="Verdana"/>
                <a:cs typeface="Verdana"/>
              </a:rPr>
              <a:t>сахара</a:t>
            </a:r>
            <a:r>
              <a:rPr lang="ru-RU" b="0" spc="-20">
                <a:latin typeface="Verdana"/>
                <a:cs typeface="Verdana"/>
              </a:rPr>
              <a:t> </a:t>
            </a:r>
            <a:r>
              <a:rPr lang="ru-RU" b="0">
                <a:latin typeface="Verdana"/>
                <a:cs typeface="Verdana"/>
              </a:rPr>
              <a:t>для</a:t>
            </a:r>
            <a:r>
              <a:rPr lang="ru-RU" b="0" spc="-95">
                <a:latin typeface="Verdana"/>
                <a:cs typeface="Verdana"/>
              </a:rPr>
              <a:t> </a:t>
            </a:r>
            <a:r>
              <a:rPr lang="ru-RU" b="0">
                <a:latin typeface="Verdana"/>
                <a:cs typeface="Verdana"/>
              </a:rPr>
              <a:t>детей</a:t>
            </a:r>
            <a:r>
              <a:rPr lang="ru-RU" b="0" spc="-20">
                <a:latin typeface="Verdana"/>
                <a:cs typeface="Verdana"/>
              </a:rPr>
              <a:t> </a:t>
            </a:r>
            <a:r>
              <a:rPr lang="ru-RU" b="0">
                <a:latin typeface="Verdana"/>
                <a:cs typeface="Verdana"/>
              </a:rPr>
              <a:t>(незанятая</a:t>
            </a:r>
            <a:r>
              <a:rPr lang="ru-RU" b="0" spc="-20">
                <a:latin typeface="Verdana"/>
                <a:cs typeface="Verdana"/>
              </a:rPr>
              <a:t> </a:t>
            </a:r>
            <a:r>
              <a:rPr lang="ru-RU" b="0" spc="-10">
                <a:latin typeface="Verdana"/>
                <a:cs typeface="Verdana"/>
              </a:rPr>
              <a:t>ниша).</a:t>
            </a:r>
          </a:p>
          <a:p>
            <a:pPr marL="12701" marR="817875" lvl="0">
              <a:lnSpc>
                <a:spcPct val="100800"/>
              </a:lnSpc>
            </a:pPr>
            <a:r>
              <a:rPr lang="ru-RU" b="0">
                <a:latin typeface="Verdana"/>
                <a:cs typeface="Verdana"/>
              </a:rPr>
              <a:t>Подтвердит</a:t>
            </a:r>
            <a:r>
              <a:rPr lang="ru-RU" b="0" spc="-40">
                <a:latin typeface="Verdana"/>
                <a:cs typeface="Verdana"/>
              </a:rPr>
              <a:t> </a:t>
            </a:r>
            <a:r>
              <a:rPr lang="ru-RU" b="0">
                <a:latin typeface="Verdana"/>
                <a:cs typeface="Verdana"/>
              </a:rPr>
              <a:t>ценности</a:t>
            </a:r>
            <a:r>
              <a:rPr lang="ru-RU" b="0" spc="-65">
                <a:latin typeface="Verdana"/>
                <a:cs typeface="Verdana"/>
              </a:rPr>
              <a:t> </a:t>
            </a:r>
            <a:r>
              <a:rPr lang="ru-RU" b="0">
                <a:latin typeface="Verdana"/>
                <a:cs typeface="Verdana"/>
              </a:rPr>
              <a:t>компании,</a:t>
            </a:r>
            <a:r>
              <a:rPr lang="ru-RU" b="0" spc="-95">
                <a:latin typeface="Verdana"/>
                <a:cs typeface="Verdana"/>
              </a:rPr>
              <a:t> </a:t>
            </a:r>
            <a:r>
              <a:rPr lang="ru-RU" b="0">
                <a:latin typeface="Verdana"/>
                <a:cs typeface="Verdana"/>
              </a:rPr>
              <a:t>усилит</a:t>
            </a:r>
            <a:r>
              <a:rPr lang="ru-RU" b="0" spc="-100">
                <a:latin typeface="Verdana"/>
                <a:cs typeface="Verdana"/>
              </a:rPr>
              <a:t> </a:t>
            </a:r>
            <a:r>
              <a:rPr lang="ru-RU" b="0" spc="-10">
                <a:latin typeface="Verdana"/>
                <a:cs typeface="Verdana"/>
              </a:rPr>
              <a:t>конкурентоспособность, </a:t>
            </a:r>
            <a:r>
              <a:rPr lang="ru-RU" b="0">
                <a:latin typeface="Verdana"/>
                <a:cs typeface="Verdana"/>
              </a:rPr>
              <a:t>уникальность</a:t>
            </a:r>
            <a:r>
              <a:rPr lang="ru-RU" b="0" spc="-10">
                <a:latin typeface="Verdana"/>
                <a:cs typeface="Verdana"/>
              </a:rPr>
              <a:t> </a:t>
            </a:r>
            <a:r>
              <a:rPr lang="ru-RU" b="0">
                <a:latin typeface="Verdana"/>
                <a:cs typeface="Verdana"/>
              </a:rPr>
              <a:t>и</a:t>
            </a:r>
            <a:r>
              <a:rPr lang="ru-RU" b="0" spc="-120">
                <a:latin typeface="Verdana"/>
                <a:cs typeface="Verdana"/>
              </a:rPr>
              <a:t> </a:t>
            </a:r>
            <a:r>
              <a:rPr lang="ru-RU" b="0" spc="-10">
                <a:latin typeface="Verdana"/>
                <a:cs typeface="Verdana"/>
              </a:rPr>
              <a:t>доверие</a:t>
            </a:r>
          </a:p>
          <a:p>
            <a:pPr marL="12701" marR="10158" lvl="0">
              <a:lnSpc>
                <a:spcPct val="100800"/>
              </a:lnSpc>
              <a:spcBef>
                <a:spcPts val="2105"/>
              </a:spcBef>
            </a:pPr>
            <a:r>
              <a:rPr lang="ru-RU" b="0">
                <a:latin typeface="Calibri"/>
              </a:rPr>
              <a:t>-</a:t>
            </a:r>
            <a:r>
              <a:rPr lang="ru-RU" b="0" spc="-25">
                <a:latin typeface="Calibri"/>
              </a:rPr>
              <a:t> </a:t>
            </a:r>
            <a:r>
              <a:rPr lang="ru-RU" b="0">
                <a:latin typeface="Calibri"/>
              </a:rPr>
              <a:t>У</a:t>
            </a:r>
            <a:r>
              <a:rPr lang="ru-RU" b="0">
                <a:latin typeface="Verdana"/>
                <a:cs typeface="Verdana"/>
              </a:rPr>
              <a:t>меньшить</a:t>
            </a:r>
            <a:r>
              <a:rPr lang="ru-RU" b="0" spc="-30">
                <a:latin typeface="Verdana"/>
                <a:cs typeface="Verdana"/>
              </a:rPr>
              <a:t> </a:t>
            </a:r>
            <a:r>
              <a:rPr lang="ru-RU" b="0">
                <a:latin typeface="Verdana"/>
                <a:cs typeface="Verdana"/>
              </a:rPr>
              <a:t>затраты</a:t>
            </a:r>
            <a:r>
              <a:rPr lang="ru-RU" b="0" spc="-5">
                <a:latin typeface="Verdana"/>
                <a:cs typeface="Verdana"/>
              </a:rPr>
              <a:t> </a:t>
            </a:r>
            <a:r>
              <a:rPr lang="ru-RU" b="0">
                <a:latin typeface="Verdana"/>
                <a:cs typeface="Verdana"/>
              </a:rPr>
              <a:t>на</a:t>
            </a:r>
            <a:r>
              <a:rPr lang="ru-RU" b="0" spc="-25">
                <a:latin typeface="Verdana"/>
                <a:cs typeface="Verdana"/>
              </a:rPr>
              <a:t> </a:t>
            </a:r>
            <a:r>
              <a:rPr lang="ru-RU" b="0">
                <a:latin typeface="Verdana"/>
                <a:cs typeface="Verdana"/>
              </a:rPr>
              <a:t>процедуру</a:t>
            </a:r>
            <a:r>
              <a:rPr lang="ru-RU" b="0" spc="-75">
                <a:latin typeface="Verdana"/>
                <a:cs typeface="Verdana"/>
              </a:rPr>
              <a:t> </a:t>
            </a:r>
            <a:r>
              <a:rPr lang="ru-RU" b="0">
                <a:latin typeface="Verdana"/>
                <a:cs typeface="Verdana"/>
              </a:rPr>
              <a:t>одобрения</a:t>
            </a:r>
            <a:r>
              <a:rPr lang="ru-RU" b="0" spc="-85">
                <a:latin typeface="Verdana"/>
                <a:cs typeface="Verdana"/>
              </a:rPr>
              <a:t> </a:t>
            </a:r>
            <a:r>
              <a:rPr lang="ru-RU" b="0">
                <a:latin typeface="Verdana"/>
                <a:cs typeface="Verdana"/>
              </a:rPr>
              <a:t>за</a:t>
            </a:r>
            <a:r>
              <a:rPr lang="ru-RU" b="0" spc="-30">
                <a:latin typeface="Verdana"/>
                <a:cs typeface="Verdana"/>
              </a:rPr>
              <a:t> </a:t>
            </a:r>
            <a:r>
              <a:rPr lang="ru-RU" b="0">
                <a:latin typeface="Verdana"/>
                <a:cs typeface="Verdana"/>
              </a:rPr>
              <a:t>счет</a:t>
            </a:r>
            <a:r>
              <a:rPr lang="ru-RU" b="0" spc="10">
                <a:latin typeface="Verdana"/>
                <a:cs typeface="Verdana"/>
              </a:rPr>
              <a:t> </a:t>
            </a:r>
            <a:r>
              <a:rPr lang="ru-RU" b="0">
                <a:latin typeface="Verdana"/>
                <a:cs typeface="Verdana"/>
              </a:rPr>
              <a:t>создания</a:t>
            </a:r>
            <a:r>
              <a:rPr lang="ru-RU" b="0" spc="-100">
                <a:latin typeface="Verdana"/>
                <a:cs typeface="Verdana"/>
              </a:rPr>
              <a:t> </a:t>
            </a:r>
            <a:r>
              <a:rPr lang="ru-RU" b="0" spc="-10">
                <a:latin typeface="Verdana"/>
                <a:cs typeface="Verdana"/>
              </a:rPr>
              <a:t>именно </a:t>
            </a:r>
            <a:r>
              <a:rPr lang="ru-RU" b="0">
                <a:latin typeface="Verdana"/>
                <a:cs typeface="Verdana"/>
              </a:rPr>
              <a:t>пищевой</a:t>
            </a:r>
            <a:r>
              <a:rPr lang="ru-RU" b="0" spc="-55">
                <a:latin typeface="Verdana"/>
                <a:cs typeface="Verdana"/>
              </a:rPr>
              <a:t> </a:t>
            </a:r>
            <a:r>
              <a:rPr lang="ru-RU" b="0" spc="-10">
                <a:latin typeface="Verdana"/>
                <a:cs typeface="Verdana"/>
              </a:rPr>
              <a:t>продукции</a:t>
            </a:r>
          </a:p>
        </p:txBody>
      </p:sp>
      <p:sp>
        <p:nvSpPr>
          <p:cNvPr id="7" name="object 10"/>
          <p:cNvSpPr txBox="1"/>
          <p:nvPr/>
        </p:nvSpPr>
        <p:spPr>
          <a:xfrm>
            <a:off x="382274" y="6270781"/>
            <a:ext cx="254002" cy="30543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9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0" cap="none" spc="-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22</a:t>
            </a:r>
            <a:endParaRPr lang="en-US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8" name="Овал 11"/>
          <p:cNvSpPr/>
          <p:nvPr/>
        </p:nvSpPr>
        <p:spPr>
          <a:xfrm>
            <a:off x="11048996" y="88897"/>
            <a:ext cx="1109981" cy="82041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8F8F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934962" y="3628394"/>
            <a:ext cx="3219446" cy="800100"/>
          </a:xfrm>
          <a:custGeom>
            <a:avLst/>
            <a:gdLst>
              <a:gd name="f0" fmla="val w"/>
              <a:gd name="f1" fmla="val h"/>
              <a:gd name="f2" fmla="val 0"/>
              <a:gd name="f3" fmla="val 3219450"/>
              <a:gd name="f4" fmla="val 800100"/>
              <a:gd name="f5" fmla="val 3086100"/>
              <a:gd name="f6" fmla="val 133350"/>
              <a:gd name="f7" fmla="val 91185"/>
              <a:gd name="f8" fmla="val 6858"/>
              <a:gd name="f9" fmla="val 54609"/>
              <a:gd name="f10" fmla="val 25780"/>
              <a:gd name="f11" fmla="val 54610"/>
              <a:gd name="f12" fmla="val 6857"/>
              <a:gd name="f13" fmla="val 91186"/>
              <a:gd name="f14" fmla="val 666750"/>
              <a:gd name="f15" fmla="val 708913"/>
              <a:gd name="f16" fmla="val 745489"/>
              <a:gd name="f17" fmla="val 774319"/>
              <a:gd name="f18" fmla="val 793242"/>
              <a:gd name="f19" fmla="val 3128264"/>
              <a:gd name="f20" fmla="val 3164840"/>
              <a:gd name="f21" fmla="val 3193669"/>
              <a:gd name="f22" fmla="val 3212592"/>
              <a:gd name="f23" fmla="*/ f0 1 3219450"/>
              <a:gd name="f24" fmla="*/ f1 1 800100"/>
              <a:gd name="f25" fmla="val f2"/>
              <a:gd name="f26" fmla="val f3"/>
              <a:gd name="f27" fmla="val f4"/>
              <a:gd name="f28" fmla="+- f27 0 f25"/>
              <a:gd name="f29" fmla="+- f26 0 f25"/>
              <a:gd name="f30" fmla="*/ f29 1 3219450"/>
              <a:gd name="f31" fmla="*/ f28 1 800100"/>
              <a:gd name="f32" fmla="*/ f25 1 f30"/>
              <a:gd name="f33" fmla="*/ f26 1 f30"/>
              <a:gd name="f34" fmla="*/ f25 1 f31"/>
              <a:gd name="f35" fmla="*/ f27 1 f31"/>
              <a:gd name="f36" fmla="*/ f32 f23 1"/>
              <a:gd name="f37" fmla="*/ f33 f23 1"/>
              <a:gd name="f38" fmla="*/ f35 f24 1"/>
              <a:gd name="f39" fmla="*/ f34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6" t="f39" r="f37" b="f38"/>
            <a:pathLst>
              <a:path w="3219450" h="800100">
                <a:moveTo>
                  <a:pt x="f5" y="f2"/>
                </a:moveTo>
                <a:lnTo>
                  <a:pt x="f6" y="f2"/>
                </a:lnTo>
                <a:lnTo>
                  <a:pt x="f7" y="f8"/>
                </a:lnTo>
                <a:lnTo>
                  <a:pt x="f9" y="f10"/>
                </a:lnTo>
                <a:lnTo>
                  <a:pt x="f10" y="f11"/>
                </a:lnTo>
                <a:lnTo>
                  <a:pt x="f12" y="f13"/>
                </a:lnTo>
                <a:lnTo>
                  <a:pt x="f2" y="f6"/>
                </a:lnTo>
                <a:lnTo>
                  <a:pt x="f2" y="f14"/>
                </a:lnTo>
                <a:lnTo>
                  <a:pt x="f12" y="f15"/>
                </a:lnTo>
                <a:lnTo>
                  <a:pt x="f10" y="f16"/>
                </a:lnTo>
                <a:lnTo>
                  <a:pt x="f9" y="f17"/>
                </a:lnTo>
                <a:lnTo>
                  <a:pt x="f7" y="f18"/>
                </a:lnTo>
                <a:lnTo>
                  <a:pt x="f6" y="f4"/>
                </a:lnTo>
                <a:lnTo>
                  <a:pt x="f5" y="f4"/>
                </a:lnTo>
                <a:lnTo>
                  <a:pt x="f19" y="f18"/>
                </a:lnTo>
                <a:lnTo>
                  <a:pt x="f20" y="f17"/>
                </a:lnTo>
                <a:lnTo>
                  <a:pt x="f21" y="f16"/>
                </a:lnTo>
                <a:lnTo>
                  <a:pt x="f22" y="f15"/>
                </a:lnTo>
                <a:lnTo>
                  <a:pt x="f3" y="f14"/>
                </a:lnTo>
                <a:lnTo>
                  <a:pt x="f3" y="f6"/>
                </a:lnTo>
                <a:lnTo>
                  <a:pt x="f22" y="f13"/>
                </a:lnTo>
                <a:lnTo>
                  <a:pt x="f21" y="f11"/>
                </a:lnTo>
                <a:lnTo>
                  <a:pt x="f20" y="f10"/>
                </a:lnTo>
                <a:lnTo>
                  <a:pt x="f19" y="f8"/>
                </a:lnTo>
                <a:lnTo>
                  <a:pt x="f5" y="f2"/>
                </a:lnTo>
                <a:close/>
              </a:path>
            </a:pathLst>
          </a:custGeom>
          <a:solidFill>
            <a:srgbClr val="E39EDD">
              <a:alpha val="45881"/>
            </a:srgbClr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934962" y="2066287"/>
            <a:ext cx="4267203" cy="409578"/>
          </a:xfrm>
          <a:custGeom>
            <a:avLst/>
            <a:gdLst>
              <a:gd name="f0" fmla="val w"/>
              <a:gd name="f1" fmla="val h"/>
              <a:gd name="f2" fmla="val 0"/>
              <a:gd name="f3" fmla="val 4267200"/>
              <a:gd name="f4" fmla="val 409575"/>
              <a:gd name="f5" fmla="val 4198874"/>
              <a:gd name="f6" fmla="val 68325"/>
              <a:gd name="f7" fmla="val 41782"/>
              <a:gd name="f8" fmla="val 5334"/>
              <a:gd name="f9" fmla="val 20066"/>
              <a:gd name="f10" fmla="val 20065"/>
              <a:gd name="f11" fmla="val 5333"/>
              <a:gd name="f12" fmla="val 41783"/>
              <a:gd name="f13" fmla="val 341249"/>
              <a:gd name="f14" fmla="val 367791"/>
              <a:gd name="f15" fmla="val 389509"/>
              <a:gd name="f16" fmla="val 404240"/>
              <a:gd name="f17" fmla="val 4225417"/>
              <a:gd name="f18" fmla="val 4247133"/>
              <a:gd name="f19" fmla="val 4261866"/>
              <a:gd name="f20" fmla="*/ f0 1 4267200"/>
              <a:gd name="f21" fmla="*/ f1 1 409575"/>
              <a:gd name="f22" fmla="val f2"/>
              <a:gd name="f23" fmla="val f3"/>
              <a:gd name="f24" fmla="val f4"/>
              <a:gd name="f25" fmla="+- f24 0 f22"/>
              <a:gd name="f26" fmla="+- f23 0 f22"/>
              <a:gd name="f27" fmla="*/ f26 1 4267200"/>
              <a:gd name="f28" fmla="*/ f25 1 409575"/>
              <a:gd name="f29" fmla="*/ f22 1 f27"/>
              <a:gd name="f30" fmla="*/ f23 1 f27"/>
              <a:gd name="f31" fmla="*/ f22 1 f28"/>
              <a:gd name="f32" fmla="*/ f24 1 f28"/>
              <a:gd name="f33" fmla="*/ f29 f20 1"/>
              <a:gd name="f34" fmla="*/ f30 f20 1"/>
              <a:gd name="f35" fmla="*/ f32 f21 1"/>
              <a:gd name="f36" fmla="*/ f31 f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3" t="f36" r="f34" b="f35"/>
            <a:pathLst>
              <a:path w="4267200" h="409575">
                <a:moveTo>
                  <a:pt x="f5" y="f2"/>
                </a:moveTo>
                <a:lnTo>
                  <a:pt x="f6" y="f2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2" y="f6"/>
                </a:lnTo>
                <a:lnTo>
                  <a:pt x="f2" y="f13"/>
                </a:lnTo>
                <a:lnTo>
                  <a:pt x="f11" y="f14"/>
                </a:lnTo>
                <a:lnTo>
                  <a:pt x="f9" y="f15"/>
                </a:lnTo>
                <a:lnTo>
                  <a:pt x="f7" y="f16"/>
                </a:lnTo>
                <a:lnTo>
                  <a:pt x="f6" y="f4"/>
                </a:lnTo>
                <a:lnTo>
                  <a:pt x="f5" y="f4"/>
                </a:lnTo>
                <a:lnTo>
                  <a:pt x="f17" y="f16"/>
                </a:lnTo>
                <a:lnTo>
                  <a:pt x="f18" y="f15"/>
                </a:lnTo>
                <a:lnTo>
                  <a:pt x="f19" y="f14"/>
                </a:lnTo>
                <a:lnTo>
                  <a:pt x="f3" y="f13"/>
                </a:lnTo>
                <a:lnTo>
                  <a:pt x="f3" y="f6"/>
                </a:lnTo>
                <a:lnTo>
                  <a:pt x="f19" y="f12"/>
                </a:lnTo>
                <a:lnTo>
                  <a:pt x="f18" y="f10"/>
                </a:lnTo>
                <a:lnTo>
                  <a:pt x="f17" y="f8"/>
                </a:lnTo>
                <a:lnTo>
                  <a:pt x="f5" y="f2"/>
                </a:lnTo>
                <a:close/>
              </a:path>
            </a:pathLst>
          </a:custGeom>
          <a:solidFill>
            <a:srgbClr val="E39EDD">
              <a:alpha val="45881"/>
            </a:srgbClr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925433" y="494662"/>
            <a:ext cx="952503" cy="419096"/>
          </a:xfrm>
          <a:custGeom>
            <a:avLst/>
            <a:gdLst>
              <a:gd name="f0" fmla="val w"/>
              <a:gd name="f1" fmla="val h"/>
              <a:gd name="f2" fmla="val 0"/>
              <a:gd name="f3" fmla="val 952500"/>
              <a:gd name="f4" fmla="val 419100"/>
              <a:gd name="f5" fmla="val 877316"/>
              <a:gd name="f6" fmla="val 75056"/>
              <a:gd name="f7" fmla="val 45847"/>
              <a:gd name="f8" fmla="val 5460"/>
              <a:gd name="f9" fmla="val 21971"/>
              <a:gd name="f10" fmla="val 20447"/>
              <a:gd name="f11" fmla="val 5842"/>
              <a:gd name="f12" fmla="val 42672"/>
              <a:gd name="f13" fmla="val 69850"/>
              <a:gd name="f14" fmla="val 349250"/>
              <a:gd name="f15" fmla="val 376427"/>
              <a:gd name="f16" fmla="val 398652"/>
              <a:gd name="f17" fmla="val 413638"/>
              <a:gd name="f18" fmla="val 906652"/>
              <a:gd name="f19" fmla="val 930401"/>
              <a:gd name="f20" fmla="val 946530"/>
              <a:gd name="f21" fmla="val 952373"/>
              <a:gd name="f22" fmla="*/ f0 1 952500"/>
              <a:gd name="f23" fmla="*/ f1 1 419100"/>
              <a:gd name="f24" fmla="val f2"/>
              <a:gd name="f25" fmla="val f3"/>
              <a:gd name="f26" fmla="val f4"/>
              <a:gd name="f27" fmla="+- f26 0 f24"/>
              <a:gd name="f28" fmla="+- f25 0 f24"/>
              <a:gd name="f29" fmla="*/ f28 1 952500"/>
              <a:gd name="f30" fmla="*/ f27 1 419100"/>
              <a:gd name="f31" fmla="*/ f24 1 f29"/>
              <a:gd name="f32" fmla="*/ f25 1 f29"/>
              <a:gd name="f33" fmla="*/ f24 1 f30"/>
              <a:gd name="f34" fmla="*/ f26 1 f30"/>
              <a:gd name="f35" fmla="*/ f31 f22 1"/>
              <a:gd name="f36" fmla="*/ f32 f22 1"/>
              <a:gd name="f37" fmla="*/ f34 f23 1"/>
              <a:gd name="f38" fmla="*/ f33 f2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5" t="f38" r="f36" b="f37"/>
            <a:pathLst>
              <a:path w="952500" h="419100">
                <a:moveTo>
                  <a:pt x="f5" y="f2"/>
                </a:moveTo>
                <a:lnTo>
                  <a:pt x="f6" y="f2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2" y="f13"/>
                </a:lnTo>
                <a:lnTo>
                  <a:pt x="f2" y="f14"/>
                </a:lnTo>
                <a:lnTo>
                  <a:pt x="f11" y="f15"/>
                </a:lnTo>
                <a:lnTo>
                  <a:pt x="f9" y="f16"/>
                </a:lnTo>
                <a:lnTo>
                  <a:pt x="f7" y="f17"/>
                </a:lnTo>
                <a:lnTo>
                  <a:pt x="f6" y="f4"/>
                </a:lnTo>
                <a:lnTo>
                  <a:pt x="f5" y="f4"/>
                </a:lnTo>
                <a:lnTo>
                  <a:pt x="f18" y="f17"/>
                </a:lnTo>
                <a:lnTo>
                  <a:pt x="f19" y="f16"/>
                </a:lnTo>
                <a:lnTo>
                  <a:pt x="f20" y="f15"/>
                </a:lnTo>
                <a:lnTo>
                  <a:pt x="f21" y="f14"/>
                </a:lnTo>
                <a:lnTo>
                  <a:pt x="f21" y="f13"/>
                </a:lnTo>
                <a:lnTo>
                  <a:pt x="f20" y="f12"/>
                </a:lnTo>
                <a:lnTo>
                  <a:pt x="f19" y="f10"/>
                </a:lnTo>
                <a:lnTo>
                  <a:pt x="f18" y="f8"/>
                </a:lnTo>
                <a:lnTo>
                  <a:pt x="f5" y="f2"/>
                </a:lnTo>
                <a:close/>
              </a:path>
            </a:pathLst>
          </a:custGeom>
          <a:solidFill>
            <a:srgbClr val="E39EDD">
              <a:alpha val="45881"/>
            </a:srgbClr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00705" y="3790316"/>
            <a:ext cx="1771649" cy="390521"/>
          </a:xfrm>
          <a:custGeom>
            <a:avLst/>
            <a:gdLst>
              <a:gd name="f0" fmla="val w"/>
              <a:gd name="f1" fmla="val h"/>
              <a:gd name="f2" fmla="val 0"/>
              <a:gd name="f3" fmla="val 1771650"/>
              <a:gd name="f4" fmla="val 390525"/>
              <a:gd name="f5" fmla="val 1699006"/>
              <a:gd name="f6" fmla="val 72047"/>
              <a:gd name="f7" fmla="val 44005"/>
              <a:gd name="f8" fmla="val 5079"/>
              <a:gd name="f9" fmla="val 21107"/>
              <a:gd name="f10" fmla="val 19050"/>
              <a:gd name="f11" fmla="val 5651"/>
              <a:gd name="f12" fmla="val 39750"/>
              <a:gd name="f13" fmla="val 65150"/>
              <a:gd name="f14" fmla="val 325374"/>
              <a:gd name="f15" fmla="val 350774"/>
              <a:gd name="f16" fmla="val 371475"/>
              <a:gd name="f17" fmla="val 385444"/>
              <a:gd name="f18" fmla="val 1727200"/>
              <a:gd name="f19" fmla="val 1750060"/>
              <a:gd name="f20" fmla="val 1765427"/>
              <a:gd name="f21" fmla="val 1771142"/>
              <a:gd name="f22" fmla="*/ f0 1 1771650"/>
              <a:gd name="f23" fmla="*/ f1 1 390525"/>
              <a:gd name="f24" fmla="val f2"/>
              <a:gd name="f25" fmla="val f3"/>
              <a:gd name="f26" fmla="val f4"/>
              <a:gd name="f27" fmla="+- f26 0 f24"/>
              <a:gd name="f28" fmla="+- f25 0 f24"/>
              <a:gd name="f29" fmla="*/ f28 1 1771650"/>
              <a:gd name="f30" fmla="*/ f27 1 390525"/>
              <a:gd name="f31" fmla="*/ f24 1 f29"/>
              <a:gd name="f32" fmla="*/ f25 1 f29"/>
              <a:gd name="f33" fmla="*/ f24 1 f30"/>
              <a:gd name="f34" fmla="*/ f26 1 f30"/>
              <a:gd name="f35" fmla="*/ f31 f22 1"/>
              <a:gd name="f36" fmla="*/ f32 f22 1"/>
              <a:gd name="f37" fmla="*/ f34 f23 1"/>
              <a:gd name="f38" fmla="*/ f33 f2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5" t="f38" r="f36" b="f37"/>
            <a:pathLst>
              <a:path w="1771650" h="390525">
                <a:moveTo>
                  <a:pt x="f5" y="f2"/>
                </a:moveTo>
                <a:lnTo>
                  <a:pt x="f6" y="f2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2" y="f13"/>
                </a:lnTo>
                <a:lnTo>
                  <a:pt x="f2" y="f14"/>
                </a:lnTo>
                <a:lnTo>
                  <a:pt x="f11" y="f15"/>
                </a:lnTo>
                <a:lnTo>
                  <a:pt x="f9" y="f16"/>
                </a:lnTo>
                <a:lnTo>
                  <a:pt x="f7" y="f17"/>
                </a:lnTo>
                <a:lnTo>
                  <a:pt x="f6" y="f4"/>
                </a:lnTo>
                <a:lnTo>
                  <a:pt x="f5" y="f4"/>
                </a:lnTo>
                <a:lnTo>
                  <a:pt x="f18" y="f17"/>
                </a:lnTo>
                <a:lnTo>
                  <a:pt x="f19" y="f16"/>
                </a:lnTo>
                <a:lnTo>
                  <a:pt x="f20" y="f15"/>
                </a:lnTo>
                <a:lnTo>
                  <a:pt x="f21" y="f14"/>
                </a:lnTo>
                <a:lnTo>
                  <a:pt x="f21" y="f13"/>
                </a:lnTo>
                <a:lnTo>
                  <a:pt x="f20" y="f12"/>
                </a:lnTo>
                <a:lnTo>
                  <a:pt x="f19" y="f10"/>
                </a:lnTo>
                <a:lnTo>
                  <a:pt x="f18" y="f8"/>
                </a:lnTo>
                <a:lnTo>
                  <a:pt x="f5" y="f2"/>
                </a:lnTo>
                <a:close/>
              </a:path>
            </a:pathLst>
          </a:custGeom>
          <a:solidFill>
            <a:srgbClr val="E39EDD">
              <a:alpha val="45881"/>
            </a:srgbClr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10233" y="2047241"/>
            <a:ext cx="590546" cy="390521"/>
          </a:xfrm>
          <a:custGeom>
            <a:avLst/>
            <a:gdLst>
              <a:gd name="f0" fmla="val w"/>
              <a:gd name="f1" fmla="val h"/>
              <a:gd name="f2" fmla="val 0"/>
              <a:gd name="f3" fmla="val 590550"/>
              <a:gd name="f4" fmla="val 390525"/>
              <a:gd name="f5" fmla="val 524065"/>
              <a:gd name="f6" fmla="val 66116"/>
              <a:gd name="f7" fmla="val 40373"/>
              <a:gd name="f8" fmla="val 5079"/>
              <a:gd name="f9" fmla="val 19380"/>
              <a:gd name="f10" fmla="val 19050"/>
              <a:gd name="f11" fmla="val 5194"/>
              <a:gd name="f12" fmla="val 39750"/>
              <a:gd name="f13" fmla="val 65150"/>
              <a:gd name="f14" fmla="val 325374"/>
              <a:gd name="f15" fmla="val 350774"/>
              <a:gd name="f16" fmla="val 371475"/>
              <a:gd name="f17" fmla="val 385445"/>
              <a:gd name="f18" fmla="val 549808"/>
              <a:gd name="f19" fmla="val 570826"/>
              <a:gd name="f20" fmla="val 584987"/>
              <a:gd name="f21" fmla="val 590181"/>
              <a:gd name="f22" fmla="*/ f0 1 590550"/>
              <a:gd name="f23" fmla="*/ f1 1 390525"/>
              <a:gd name="f24" fmla="val f2"/>
              <a:gd name="f25" fmla="val f3"/>
              <a:gd name="f26" fmla="val f4"/>
              <a:gd name="f27" fmla="+- f26 0 f24"/>
              <a:gd name="f28" fmla="+- f25 0 f24"/>
              <a:gd name="f29" fmla="*/ f28 1 590550"/>
              <a:gd name="f30" fmla="*/ f27 1 390525"/>
              <a:gd name="f31" fmla="*/ f24 1 f29"/>
              <a:gd name="f32" fmla="*/ f25 1 f29"/>
              <a:gd name="f33" fmla="*/ f24 1 f30"/>
              <a:gd name="f34" fmla="*/ f26 1 f30"/>
              <a:gd name="f35" fmla="*/ f31 f22 1"/>
              <a:gd name="f36" fmla="*/ f32 f22 1"/>
              <a:gd name="f37" fmla="*/ f34 f23 1"/>
              <a:gd name="f38" fmla="*/ f33 f2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5" t="f38" r="f36" b="f37"/>
            <a:pathLst>
              <a:path w="590550" h="390525">
                <a:moveTo>
                  <a:pt x="f5" y="f2"/>
                </a:moveTo>
                <a:lnTo>
                  <a:pt x="f6" y="f2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2" y="f13"/>
                </a:lnTo>
                <a:lnTo>
                  <a:pt x="f2" y="f14"/>
                </a:lnTo>
                <a:lnTo>
                  <a:pt x="f11" y="f15"/>
                </a:lnTo>
                <a:lnTo>
                  <a:pt x="f9" y="f16"/>
                </a:lnTo>
                <a:lnTo>
                  <a:pt x="f7" y="f17"/>
                </a:lnTo>
                <a:lnTo>
                  <a:pt x="f6" y="f4"/>
                </a:lnTo>
                <a:lnTo>
                  <a:pt x="f5" y="f4"/>
                </a:lnTo>
                <a:lnTo>
                  <a:pt x="f18" y="f17"/>
                </a:lnTo>
                <a:lnTo>
                  <a:pt x="f19" y="f16"/>
                </a:lnTo>
                <a:lnTo>
                  <a:pt x="f20" y="f15"/>
                </a:lnTo>
                <a:lnTo>
                  <a:pt x="f21" y="f14"/>
                </a:lnTo>
                <a:lnTo>
                  <a:pt x="f21" y="f13"/>
                </a:lnTo>
                <a:lnTo>
                  <a:pt x="f20" y="f12"/>
                </a:lnTo>
                <a:lnTo>
                  <a:pt x="f19" y="f10"/>
                </a:lnTo>
                <a:lnTo>
                  <a:pt x="f18" y="f8"/>
                </a:lnTo>
                <a:lnTo>
                  <a:pt x="f5" y="f2"/>
                </a:lnTo>
                <a:close/>
              </a:path>
            </a:pathLst>
          </a:custGeom>
          <a:solidFill>
            <a:srgbClr val="E39EDD">
              <a:alpha val="45881"/>
            </a:srgbClr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19737" y="523237"/>
            <a:ext cx="3667128" cy="1219196"/>
            <a:chOff x="419737" y="523237"/>
            <a:chExt cx="3667128" cy="1219196"/>
          </a:xfrm>
        </p:grpSpPr>
        <p:sp>
          <p:nvSpPr>
            <p:cNvPr id="8" name="object 8"/>
            <p:cNvSpPr/>
            <p:nvPr/>
          </p:nvSpPr>
          <p:spPr>
            <a:xfrm>
              <a:off x="581658" y="570869"/>
              <a:ext cx="1609728" cy="4190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609725"/>
                <a:gd name="f4" fmla="val 419100"/>
                <a:gd name="f5" fmla="val 1532508"/>
                <a:gd name="f6" fmla="val 77152"/>
                <a:gd name="f7" fmla="val 47117"/>
                <a:gd name="f8" fmla="val 5460"/>
                <a:gd name="f9" fmla="val 22593"/>
                <a:gd name="f10" fmla="val 20447"/>
                <a:gd name="f11" fmla="val 6057"/>
                <a:gd name="f12" fmla="val 42672"/>
                <a:gd name="f13" fmla="val 69850"/>
                <a:gd name="f14" fmla="val 349250"/>
                <a:gd name="f15" fmla="val 376427"/>
                <a:gd name="f16" fmla="val 398652"/>
                <a:gd name="f17" fmla="val 413638"/>
                <a:gd name="f18" fmla="val 1562608"/>
                <a:gd name="f19" fmla="val 1587119"/>
                <a:gd name="f20" fmla="val 1603629"/>
                <a:gd name="f21" fmla="*/ f0 1 1609725"/>
                <a:gd name="f22" fmla="*/ f1 1 419100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1609725"/>
                <a:gd name="f29" fmla="*/ f26 1 419100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1609725" h="419100">
                  <a:moveTo>
                    <a:pt x="f5" y="f2"/>
                  </a:moveTo>
                  <a:lnTo>
                    <a:pt x="f6" y="f2"/>
                  </a:lnTo>
                  <a:lnTo>
                    <a:pt x="f7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2" y="f13"/>
                  </a:lnTo>
                  <a:lnTo>
                    <a:pt x="f2" y="f14"/>
                  </a:lnTo>
                  <a:lnTo>
                    <a:pt x="f11" y="f15"/>
                  </a:lnTo>
                  <a:lnTo>
                    <a:pt x="f9" y="f16"/>
                  </a:lnTo>
                  <a:lnTo>
                    <a:pt x="f7" y="f17"/>
                  </a:lnTo>
                  <a:lnTo>
                    <a:pt x="f6" y="f4"/>
                  </a:lnTo>
                  <a:lnTo>
                    <a:pt x="f5" y="f4"/>
                  </a:lnTo>
                  <a:lnTo>
                    <a:pt x="f18" y="f17"/>
                  </a:lnTo>
                  <a:lnTo>
                    <a:pt x="f19" y="f16"/>
                  </a:lnTo>
                  <a:lnTo>
                    <a:pt x="f20" y="f15"/>
                  </a:lnTo>
                  <a:lnTo>
                    <a:pt x="f3" y="f14"/>
                  </a:lnTo>
                  <a:lnTo>
                    <a:pt x="f3" y="f13"/>
                  </a:lnTo>
                  <a:lnTo>
                    <a:pt x="f20" y="f12"/>
                  </a:lnTo>
                  <a:lnTo>
                    <a:pt x="f19" y="f10"/>
                  </a:lnTo>
                  <a:lnTo>
                    <a:pt x="f18" y="f8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E39EDD">
                <a:alpha val="45881"/>
              </a:srgbClr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pic>
          <p:nvPicPr>
            <p:cNvPr id="9" name="object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9737" y="523237"/>
              <a:ext cx="3667128" cy="1219196"/>
            </a:xfrm>
            <a:prstGeom prst="rect">
              <a:avLst/>
            </a:prstGeom>
            <a:noFill/>
            <a:ln cap="flat">
              <a:noFill/>
            </a:ln>
          </p:spPr>
        </p:pic>
      </p:grpSp>
      <p:pic>
        <p:nvPicPr>
          <p:cNvPr id="10" name="object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255" y="1942469"/>
            <a:ext cx="2971800" cy="147637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1" name="object 11"/>
          <p:cNvSpPr txBox="1"/>
          <p:nvPr/>
        </p:nvSpPr>
        <p:spPr>
          <a:xfrm>
            <a:off x="605469" y="3820728"/>
            <a:ext cx="1674495" cy="39179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2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В</a:t>
            </a:r>
            <a:r>
              <a:rPr lang="az-Cyrl-AZ" sz="2400" b="0" i="0" u="none" strike="noStrike" kern="0" cap="none" spc="-3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az-Cyrl-AZ" sz="2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1,77</a:t>
            </a:r>
            <a:r>
              <a:rPr lang="az-Cyrl-AZ" sz="2400" b="0" i="0" u="none" strike="noStrike" kern="0" cap="none" spc="-1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az-Cyrl-AZ" sz="2400" b="0" i="0" u="none" strike="noStrike" kern="0" cap="none" spc="-2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раз</a:t>
            </a:r>
            <a:endParaRPr lang="az-Cyrl-AZ" sz="2400" b="0" i="0" u="none" strike="noStrike" kern="0" cap="none" spc="0" baseline="0">
              <a:solidFill>
                <a:srgbClr val="000000"/>
              </a:solidFill>
              <a:uFillTx/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05469" y="4183059"/>
            <a:ext cx="2128522" cy="24320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5873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повышает</a:t>
            </a:r>
            <a:r>
              <a:rPr lang="az-Cyrl-AZ" sz="1400" b="0" i="0" u="none" strike="noStrike" kern="0" cap="none" spc="-12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az-Cyrl-AZ" sz="1400" b="0" i="0" u="none" strike="noStrike" kern="0" cap="none" spc="-1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вероятность</a:t>
            </a:r>
            <a:endParaRPr lang="az-Cyrl-AZ" sz="1400" b="0" i="0" u="none" strike="noStrike" kern="0" cap="none" spc="0" baseline="0">
              <a:solidFill>
                <a:srgbClr val="000000"/>
              </a:solidFill>
              <a:uFillTx/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05469" y="4392869"/>
            <a:ext cx="2392042" cy="24320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5873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400" b="0" i="0" u="none" strike="noStrike" kern="0" cap="none" spc="-1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возникновения</a:t>
            </a:r>
            <a:r>
              <a:rPr lang="az-Cyrl-AZ" sz="1400" b="0" i="0" u="none" strike="noStrike" kern="0" cap="none" spc="-6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az-Cyrl-AZ" sz="1400" b="0" i="0" u="none" strike="noStrike" kern="0" cap="none" spc="-1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ожирения</a:t>
            </a:r>
            <a:endParaRPr lang="az-Cyrl-AZ" sz="1400" b="0" i="0" u="none" strike="noStrike" kern="0" cap="none" spc="0" baseline="0">
              <a:solidFill>
                <a:srgbClr val="000000"/>
              </a:solidFill>
              <a:uFillTx/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17713" y="4619119"/>
            <a:ext cx="2332350" cy="219071"/>
          </a:xfrm>
          <a:prstGeom prst="rect">
            <a:avLst/>
          </a:prstGeom>
          <a:solidFill>
            <a:srgbClr val="E39EDD"/>
          </a:solidFill>
          <a:ln cap="flat">
            <a:noFill/>
          </a:ln>
        </p:spPr>
        <p:txBody>
          <a:bodyPr vert="horz" wrap="square" lIns="0" tIns="9528" rIns="0" bIns="0" anchor="t" anchorCtr="0" compatLnSpc="1">
            <a:spAutoFit/>
          </a:bodyPr>
          <a:lstStyle/>
          <a:p>
            <a:pPr marL="0" marR="0" lvl="0" indent="0" defTabSz="914400" rtl="0" fontAlgn="auto" hangingPunct="1">
              <a:lnSpc>
                <a:spcPts val="1650"/>
              </a:lnSpc>
              <a:spcBef>
                <a:spcPts val="7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400" b="0" i="0" u="none" strike="noStrike" kern="0" cap="none" spc="-1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избыточное</a:t>
            </a:r>
            <a:r>
              <a:rPr lang="az-Cyrl-AZ" sz="1400" b="0" i="0" u="none" strike="noStrike" kern="0" cap="none" spc="-4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az-Cyrl-AZ" sz="1400" b="0" i="0" u="none" strike="noStrike" kern="0" cap="none" spc="-1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потребление</a:t>
            </a:r>
            <a:endParaRPr lang="az-Cyrl-AZ" sz="1400" b="0" i="0" u="none" strike="noStrike" kern="0" cap="none" spc="0" baseline="0">
              <a:solidFill>
                <a:srgbClr val="000000"/>
              </a:solidFill>
              <a:uFillTx/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27872" y="4886453"/>
            <a:ext cx="2045339" cy="219071"/>
          </a:xfrm>
          <a:prstGeom prst="rect">
            <a:avLst/>
          </a:prstGeom>
          <a:solidFill>
            <a:srgbClr val="E39EDD"/>
          </a:solidFill>
          <a:ln cap="flat">
            <a:noFill/>
          </a:ln>
        </p:spPr>
        <p:txBody>
          <a:bodyPr vert="horz" wrap="square" lIns="0" tIns="9528" rIns="0" bIns="0" anchor="t" anchorCtr="0" compatLnSpc="1">
            <a:spAutoFit/>
          </a:bodyPr>
          <a:lstStyle/>
          <a:p>
            <a:pPr marL="0" marR="0" lvl="0" indent="0" defTabSz="914400" rtl="0" fontAlgn="auto" hangingPunct="1">
              <a:lnSpc>
                <a:spcPts val="1650"/>
              </a:lnSpc>
              <a:spcBef>
                <a:spcPts val="7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400" b="0" i="0" u="none" strike="noStrike" kern="0" cap="none" spc="-1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добавленного</a:t>
            </a:r>
            <a:r>
              <a:rPr lang="az-Cyrl-AZ" sz="1400" b="0" i="0" u="none" strike="noStrike" kern="0" cap="none" spc="-8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az-Cyrl-AZ" sz="1400" b="0" i="0" u="none" strike="noStrike" kern="0" cap="none" spc="-1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сахара;</a:t>
            </a:r>
            <a:endParaRPr lang="az-Cyrl-AZ" sz="1400" b="0" i="0" u="none" strike="noStrike" kern="0" cap="none" spc="0" baseline="0">
              <a:solidFill>
                <a:srgbClr val="000000"/>
              </a:solidFill>
              <a:uFillTx/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15318" y="5124133"/>
            <a:ext cx="765810" cy="24320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5873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ИзбМТ</a:t>
            </a:r>
            <a:r>
              <a:rPr lang="az-Cyrl-AZ" sz="1400" b="0" i="0" u="none" strike="noStrike" kern="0" cap="none" spc="-3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az-Cyrl-AZ" sz="1400" b="0" i="0" u="none" strike="noStrike" kern="0" cap="none" spc="-5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-</a:t>
            </a:r>
            <a:endParaRPr lang="az-Cyrl-AZ" sz="1400" b="0" i="0" u="none" strike="noStrike" kern="0" cap="none" spc="0" baseline="0">
              <a:solidFill>
                <a:srgbClr val="000000"/>
              </a:solidFill>
              <a:uFillTx/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428100" y="5117713"/>
            <a:ext cx="941703" cy="219071"/>
          </a:xfrm>
          <a:prstGeom prst="rect">
            <a:avLst/>
          </a:prstGeom>
          <a:solidFill>
            <a:srgbClr val="EECFEB"/>
          </a:solidFill>
          <a:ln cap="flat">
            <a:noFill/>
          </a:ln>
        </p:spPr>
        <p:txBody>
          <a:bodyPr vert="horz" wrap="square" lIns="0" tIns="9528" rIns="0" bIns="0" anchor="t" anchorCtr="0" compatLnSpc="1">
            <a:spAutoFit/>
          </a:bodyPr>
          <a:lstStyle/>
          <a:p>
            <a:pPr marL="630" marR="0" lvl="0" indent="0" defTabSz="914400" rtl="0" fontAlgn="auto" hangingPunct="1">
              <a:lnSpc>
                <a:spcPts val="1645"/>
              </a:lnSpc>
              <a:spcBef>
                <a:spcPts val="7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в</a:t>
            </a:r>
            <a:r>
              <a:rPr lang="az-Cyrl-AZ" sz="1400" b="0" i="0" u="none" strike="noStrike" kern="0" cap="none" spc="-2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az-Cyrl-AZ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2,57</a:t>
            </a:r>
            <a:r>
              <a:rPr lang="az-Cyrl-AZ" sz="1400" b="0" i="0" u="none" strike="noStrike" kern="0" cap="none" spc="-6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az-Cyrl-AZ" sz="1400" b="0" i="0" u="none" strike="noStrike" kern="0" cap="none" spc="-2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раз</a:t>
            </a:r>
            <a:endParaRPr lang="az-Cyrl-AZ" sz="1400" b="0" i="0" u="none" strike="noStrike" kern="0" cap="none" spc="0" baseline="0">
              <a:solidFill>
                <a:srgbClr val="000000"/>
              </a:solidFill>
              <a:uFillTx/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060051" y="474180"/>
            <a:ext cx="3253736" cy="86995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24131" rIns="0" bIns="0" anchor="t" anchorCtr="0" compatLnSpc="1">
            <a:spAutoFit/>
          </a:bodyPr>
          <a:lstStyle/>
          <a:p>
            <a:pPr marL="12701" marR="5084" lvl="0" indent="0" defTabSz="914400" rtl="0" fontAlgn="auto" hangingPunct="1">
              <a:lnSpc>
                <a:spcPct val="104000"/>
              </a:lnSpc>
              <a:spcBef>
                <a:spcPts val="19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40%</a:t>
            </a:r>
            <a:r>
              <a:rPr lang="ru-RU" sz="2400" b="0" i="0" u="none" strike="noStrike" kern="0" cap="none" spc="-2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составила</a:t>
            </a:r>
            <a:r>
              <a:rPr lang="ru-RU" sz="1400" b="0" i="0" u="none" strike="noStrike" kern="0" cap="none" spc="-7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-1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глобальная распространенность</a:t>
            </a: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анемии</a:t>
            </a:r>
            <a:r>
              <a:rPr lang="ru-RU" sz="1400" b="0" i="0" u="none" strike="noStrike" kern="0" cap="none" spc="-2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-2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среди </a:t>
            </a: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детей</a:t>
            </a:r>
            <a:r>
              <a:rPr lang="ru-RU" sz="1400" b="0" i="0" u="none" strike="noStrike" kern="0" cap="none" spc="1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до</a:t>
            </a:r>
            <a:r>
              <a:rPr lang="ru-RU" sz="1400" b="0" i="0" u="none" strike="noStrike" kern="0" cap="none" spc="-8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5</a:t>
            </a:r>
            <a:r>
              <a:rPr lang="ru-RU" sz="1400" b="0" i="0" u="none" strike="noStrike" kern="0" cap="none" spc="2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лет</a:t>
            </a:r>
            <a:r>
              <a:rPr lang="ru-RU" sz="1400" b="0" i="0" u="none" strike="noStrike" kern="0" cap="none" spc="-7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-1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(ВОЗ).</a:t>
            </a:r>
            <a:endParaRPr lang="ru-RU" sz="1400" b="0" i="0" u="none" strike="noStrike" kern="0" cap="none" spc="0" baseline="0">
              <a:solidFill>
                <a:srgbClr val="000000"/>
              </a:solidFill>
              <a:uFillTx/>
              <a:latin typeface="Verdana"/>
              <a:cs typeface="Verdana"/>
            </a:endParaRPr>
          </a:p>
        </p:txBody>
      </p:sp>
      <p:pic>
        <p:nvPicPr>
          <p:cNvPr id="19" name="object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0662" y="1999619"/>
            <a:ext cx="4352928" cy="144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0" name="object 20"/>
          <p:cNvSpPr/>
          <p:nvPr/>
        </p:nvSpPr>
        <p:spPr>
          <a:xfrm>
            <a:off x="3624965" y="3595119"/>
            <a:ext cx="533396" cy="962021"/>
          </a:xfrm>
          <a:custGeom>
            <a:avLst/>
            <a:gdLst>
              <a:gd name="f0" fmla="val w"/>
              <a:gd name="f1" fmla="val h"/>
              <a:gd name="f2" fmla="val 0"/>
              <a:gd name="f3" fmla="val 533400"/>
              <a:gd name="f4" fmla="val 962025"/>
              <a:gd name="f5" fmla="val 522477"/>
              <a:gd name="f6" fmla="val 959485"/>
              <a:gd name="f7" fmla="val 523875"/>
              <a:gd name="f8" fmla="val 960755"/>
              <a:gd name="f9" fmla="*/ f0 1 533400"/>
              <a:gd name="f10" fmla="*/ f1 1 962025"/>
              <a:gd name="f11" fmla="val f2"/>
              <a:gd name="f12" fmla="val f3"/>
              <a:gd name="f13" fmla="val f4"/>
              <a:gd name="f14" fmla="+- f13 0 f11"/>
              <a:gd name="f15" fmla="+- f12 0 f11"/>
              <a:gd name="f16" fmla="*/ f15 1 533400"/>
              <a:gd name="f17" fmla="*/ f14 1 962025"/>
              <a:gd name="f18" fmla="*/ f11 1 f16"/>
              <a:gd name="f19" fmla="*/ f12 1 f16"/>
              <a:gd name="f20" fmla="*/ f11 1 f17"/>
              <a:gd name="f21" fmla="*/ f13 1 f17"/>
              <a:gd name="f22" fmla="*/ f18 f9 1"/>
              <a:gd name="f23" fmla="*/ f19 f9 1"/>
              <a:gd name="f24" fmla="*/ f21 f10 1"/>
              <a:gd name="f25" fmla="*/ f20 f1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533400" h="962025">
                <a:moveTo>
                  <a:pt x="f5" y="f2"/>
                </a:moveTo>
                <a:lnTo>
                  <a:pt x="f3" y="f6"/>
                </a:lnTo>
              </a:path>
              <a:path w="533400" h="962025">
                <a:moveTo>
                  <a:pt x="f2" y="f4"/>
                </a:moveTo>
                <a:lnTo>
                  <a:pt x="f7" y="f8"/>
                </a:lnTo>
              </a:path>
            </a:pathLst>
          </a:custGeom>
          <a:noFill/>
          <a:ln w="6345" cap="flat">
            <a:solidFill>
              <a:srgbClr val="446FC4"/>
            </a:solidFill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7063483" y="966219"/>
            <a:ext cx="523878" cy="2019296"/>
          </a:xfrm>
          <a:custGeom>
            <a:avLst/>
            <a:gdLst>
              <a:gd name="f0" fmla="val w"/>
              <a:gd name="f1" fmla="val h"/>
              <a:gd name="f2" fmla="val 0"/>
              <a:gd name="f3" fmla="val 523875"/>
              <a:gd name="f4" fmla="val 2019300"/>
              <a:gd name="f5" fmla="val 10414"/>
              <a:gd name="f6" fmla="val 523367"/>
              <a:gd name="f7" fmla="val 9144"/>
              <a:gd name="f8" fmla="val 2412"/>
              <a:gd name="f9" fmla="*/ f0 1 523875"/>
              <a:gd name="f10" fmla="*/ f1 1 2019300"/>
              <a:gd name="f11" fmla="val f2"/>
              <a:gd name="f12" fmla="val f3"/>
              <a:gd name="f13" fmla="val f4"/>
              <a:gd name="f14" fmla="+- f13 0 f11"/>
              <a:gd name="f15" fmla="+- f12 0 f11"/>
              <a:gd name="f16" fmla="*/ f15 1 523875"/>
              <a:gd name="f17" fmla="*/ f14 1 2019300"/>
              <a:gd name="f18" fmla="*/ f11 1 f16"/>
              <a:gd name="f19" fmla="*/ f12 1 f16"/>
              <a:gd name="f20" fmla="*/ f11 1 f17"/>
              <a:gd name="f21" fmla="*/ f13 1 f17"/>
              <a:gd name="f22" fmla="*/ f18 f9 1"/>
              <a:gd name="f23" fmla="*/ f19 f9 1"/>
              <a:gd name="f24" fmla="*/ f21 f10 1"/>
              <a:gd name="f25" fmla="*/ f20 f1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523875" h="2019300">
                <a:moveTo>
                  <a:pt x="f5" y="f4"/>
                </a:moveTo>
                <a:lnTo>
                  <a:pt x="f2" y="f2"/>
                </a:lnTo>
              </a:path>
              <a:path w="523875" h="2019300">
                <a:moveTo>
                  <a:pt x="f6" y="f2"/>
                </a:moveTo>
                <a:lnTo>
                  <a:pt x="f7" y="f8"/>
                </a:lnTo>
              </a:path>
            </a:pathLst>
          </a:custGeom>
          <a:noFill/>
          <a:ln w="6345" cap="flat">
            <a:solidFill>
              <a:srgbClr val="446FC4"/>
            </a:solidFill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615437" y="947162"/>
            <a:ext cx="533396" cy="2047871"/>
          </a:xfrm>
          <a:custGeom>
            <a:avLst/>
            <a:gdLst>
              <a:gd name="f0" fmla="val w"/>
              <a:gd name="f1" fmla="val h"/>
              <a:gd name="f2" fmla="val 0"/>
              <a:gd name="f3" fmla="val 533400"/>
              <a:gd name="f4" fmla="val 2047875"/>
              <a:gd name="f5" fmla="val 522224"/>
              <a:gd name="f6" fmla="val 2047494"/>
              <a:gd name="f7" fmla="val 533019"/>
              <a:gd name="f8" fmla="val 9398"/>
              <a:gd name="f9" fmla="val 520826"/>
              <a:gd name="f10" fmla="val 2539"/>
              <a:gd name="f11" fmla="*/ f0 1 533400"/>
              <a:gd name="f12" fmla="*/ f1 1 2047875"/>
              <a:gd name="f13" fmla="val f2"/>
              <a:gd name="f14" fmla="val f3"/>
              <a:gd name="f15" fmla="val f4"/>
              <a:gd name="f16" fmla="+- f15 0 f13"/>
              <a:gd name="f17" fmla="+- f14 0 f13"/>
              <a:gd name="f18" fmla="*/ f17 1 533400"/>
              <a:gd name="f19" fmla="*/ f16 1 2047875"/>
              <a:gd name="f20" fmla="*/ f13 1 f18"/>
              <a:gd name="f21" fmla="*/ f14 1 f18"/>
              <a:gd name="f22" fmla="*/ f13 1 f19"/>
              <a:gd name="f23" fmla="*/ f15 1 f19"/>
              <a:gd name="f24" fmla="*/ f20 f11 1"/>
              <a:gd name="f25" fmla="*/ f21 f11 1"/>
              <a:gd name="f26" fmla="*/ f23 f12 1"/>
              <a:gd name="f27" fmla="*/ f22 f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533400" h="2047875">
                <a:moveTo>
                  <a:pt x="f5" y="f6"/>
                </a:moveTo>
                <a:lnTo>
                  <a:pt x="f7" y="f8"/>
                </a:lnTo>
              </a:path>
              <a:path w="533400" h="2047875">
                <a:moveTo>
                  <a:pt x="f2" y="f2"/>
                </a:moveTo>
                <a:lnTo>
                  <a:pt x="f9" y="f10"/>
                </a:lnTo>
              </a:path>
            </a:pathLst>
          </a:custGeom>
          <a:noFill/>
          <a:ln w="6345" cap="flat">
            <a:solidFill>
              <a:srgbClr val="446FC4"/>
            </a:solidFill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7053965" y="3595119"/>
            <a:ext cx="552453" cy="962021"/>
          </a:xfrm>
          <a:custGeom>
            <a:avLst/>
            <a:gdLst>
              <a:gd name="f0" fmla="val w"/>
              <a:gd name="f1" fmla="val h"/>
              <a:gd name="f2" fmla="val 0"/>
              <a:gd name="f3" fmla="val 552450"/>
              <a:gd name="f4" fmla="val 962025"/>
              <a:gd name="f5" fmla="val 11049"/>
              <a:gd name="f6" fmla="val 961136"/>
              <a:gd name="f7" fmla="val 552069"/>
              <a:gd name="f8" fmla="val 961517"/>
              <a:gd name="f9" fmla="val 17272"/>
              <a:gd name="f10" fmla="val 960247"/>
              <a:gd name="f11" fmla="*/ f0 1 552450"/>
              <a:gd name="f12" fmla="*/ f1 1 962025"/>
              <a:gd name="f13" fmla="val f2"/>
              <a:gd name="f14" fmla="val f3"/>
              <a:gd name="f15" fmla="val f4"/>
              <a:gd name="f16" fmla="+- f15 0 f13"/>
              <a:gd name="f17" fmla="+- f14 0 f13"/>
              <a:gd name="f18" fmla="*/ f17 1 552450"/>
              <a:gd name="f19" fmla="*/ f16 1 962025"/>
              <a:gd name="f20" fmla="*/ f13 1 f18"/>
              <a:gd name="f21" fmla="*/ f14 1 f18"/>
              <a:gd name="f22" fmla="*/ f13 1 f19"/>
              <a:gd name="f23" fmla="*/ f15 1 f19"/>
              <a:gd name="f24" fmla="*/ f20 f11 1"/>
              <a:gd name="f25" fmla="*/ f21 f11 1"/>
              <a:gd name="f26" fmla="*/ f23 f12 1"/>
              <a:gd name="f27" fmla="*/ f22 f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552450" h="962025">
                <a:moveTo>
                  <a:pt x="f5" y="f2"/>
                </a:moveTo>
                <a:lnTo>
                  <a:pt x="f2" y="f6"/>
                </a:lnTo>
              </a:path>
              <a:path w="552450" h="962025">
                <a:moveTo>
                  <a:pt x="f7" y="f8"/>
                </a:moveTo>
                <a:lnTo>
                  <a:pt x="f9" y="f10"/>
                </a:lnTo>
              </a:path>
            </a:pathLst>
          </a:custGeom>
          <a:noFill/>
          <a:ln w="6345" cap="flat">
            <a:solidFill>
              <a:srgbClr val="446FC4"/>
            </a:solidFill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048877" y="3702689"/>
            <a:ext cx="3406770" cy="14547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333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0" i="0" u="none" strike="noStrike" kern="0" cap="none" spc="-1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Проблема</a:t>
            </a:r>
            <a:endParaRPr lang="ru-RU" sz="2400" b="0" i="0" u="none" strike="noStrike" kern="0" cap="none" spc="0" baseline="0">
              <a:solidFill>
                <a:srgbClr val="000000"/>
              </a:solidFill>
              <a:uFillTx/>
              <a:latin typeface="Verdana"/>
              <a:cs typeface="Verdana"/>
            </a:endParaRPr>
          </a:p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0" i="0" u="none" strike="noStrike" kern="0" cap="none" spc="-1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гипервитаминоза</a:t>
            </a:r>
            <a:endParaRPr lang="ru-RU" sz="2400" b="0" i="0" u="none" strike="noStrike" kern="0" cap="none" spc="0" baseline="0">
              <a:solidFill>
                <a:srgbClr val="000000"/>
              </a:solidFill>
              <a:uFillTx/>
              <a:latin typeface="Verdana"/>
              <a:cs typeface="Verdana"/>
            </a:endParaRPr>
          </a:p>
          <a:p>
            <a:pPr marL="12701" marR="5084" lvl="0" indent="0" defTabSz="914400" rtl="0" fontAlgn="auto" hangingPunct="1">
              <a:lnSpc>
                <a:spcPct val="105100"/>
              </a:lnSpc>
              <a:spcBef>
                <a:spcPts val="6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в</a:t>
            </a:r>
            <a:r>
              <a:rPr lang="ru-RU" sz="1400" b="0" i="0" u="none" strike="noStrike" kern="0" cap="none" spc="-2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России</a:t>
            </a:r>
            <a:r>
              <a:rPr lang="ru-RU" sz="1400" b="0" i="0" u="none" strike="noStrike" kern="0" cap="none" spc="-1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тоже</a:t>
            </a:r>
            <a:r>
              <a:rPr lang="ru-RU" sz="1400" b="0" i="0" u="none" strike="noStrike" kern="0" cap="none" spc="-2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существует.</a:t>
            </a:r>
            <a:r>
              <a:rPr lang="ru-RU" sz="1400" b="0" i="0" u="none" strike="noStrike" kern="0" cap="none" spc="-6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К</a:t>
            </a:r>
            <a:r>
              <a:rPr lang="ru-RU" sz="1400" b="0" i="0" u="none" strike="noStrike" kern="0" cap="none" spc="-1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-2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ней </a:t>
            </a: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может</a:t>
            </a:r>
            <a:r>
              <a:rPr lang="ru-RU" sz="1400" b="0" i="0" u="none" strike="noStrike" kern="0" cap="none" spc="-6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привести</a:t>
            </a:r>
            <a:r>
              <a:rPr lang="ru-RU" sz="1400" b="0" i="0" u="none" strike="noStrike" kern="0" cap="none" spc="-4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нездоровый</a:t>
            </a:r>
            <a:r>
              <a:rPr lang="ru-RU" sz="1400" b="0" i="0" u="none" strike="noStrike" kern="0" cap="none" spc="-11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-1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рацион </a:t>
            </a: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и</a:t>
            </a:r>
            <a:r>
              <a:rPr lang="ru-RU" sz="1400" b="0" i="0" u="none" strike="noStrike" kern="0" cap="none" spc="1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-1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неправильный</a:t>
            </a:r>
            <a:r>
              <a:rPr lang="ru-RU" sz="1400" b="0" i="0" u="none" strike="noStrike" kern="0" cap="none" spc="15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прием</a:t>
            </a:r>
            <a:r>
              <a:rPr lang="ru-RU" sz="1400" b="0" i="0" u="none" strike="noStrike" kern="0" cap="none" spc="-7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 </a:t>
            </a:r>
            <a:r>
              <a:rPr lang="ru-RU" sz="1400" b="0" i="0" u="none" strike="noStrike" kern="0" cap="none" spc="-10" baseline="0">
                <a:solidFill>
                  <a:srgbClr val="000000"/>
                </a:solidFill>
                <a:uFillTx/>
                <a:latin typeface="Verdana"/>
                <a:cs typeface="Verdana"/>
              </a:rPr>
              <a:t>БАДов.</a:t>
            </a:r>
            <a:endParaRPr lang="ru-RU" sz="1400" b="0" i="0" u="none" strike="noStrike" kern="0" cap="none" spc="0" baseline="0">
              <a:solidFill>
                <a:srgbClr val="000000"/>
              </a:solidFill>
              <a:uFillTx/>
              <a:latin typeface="Verdana"/>
              <a:cs typeface="Verdana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277362" y="1913884"/>
            <a:ext cx="609603" cy="504191"/>
          </a:xfrm>
          <a:custGeom>
            <a:avLst/>
            <a:gdLst>
              <a:gd name="f0" fmla="val w"/>
              <a:gd name="f1" fmla="val h"/>
              <a:gd name="f2" fmla="val 0"/>
              <a:gd name="f3" fmla="val 609600"/>
              <a:gd name="f4" fmla="val 504189"/>
              <a:gd name="f5" fmla="val 238404"/>
              <a:gd name="f6" fmla="val 274104"/>
              <a:gd name="f7" fmla="val 105918"/>
              <a:gd name="f8" fmla="val 418338"/>
              <a:gd name="f9" fmla="val 388620"/>
              <a:gd name="f10" fmla="val 267335"/>
              <a:gd name="f11" fmla="val 315468"/>
              <a:gd name="f12" fmla="val 39370"/>
              <a:gd name="f13" fmla="val 102362"/>
              <a:gd name="f14" fmla="val 213360"/>
              <a:gd name="f15" fmla="val 127381"/>
              <a:gd name="f16" fmla="val 233807"/>
              <a:gd name="f17" fmla="val 340487"/>
              <a:gd name="f18" fmla="val 59690"/>
              <a:gd name="f19" fmla="val 99060"/>
              <a:gd name="f20" fmla="val 423964"/>
              <a:gd name="f21" fmla="val 144272"/>
              <a:gd name="f22" fmla="val 291465"/>
              <a:gd name="f23" fmla="val 609473"/>
              <a:gd name="f24" fmla="val 461010"/>
              <a:gd name="f25" fmla="val 53086"/>
              <a:gd name="f26" fmla="val 1270"/>
              <a:gd name="f27" fmla="val 504190"/>
              <a:gd name="f28" fmla="val 609498"/>
              <a:gd name="f29" fmla="val 25"/>
              <a:gd name="f30" fmla="val 477012"/>
              <a:gd name="f31" fmla="*/ f0 1 609600"/>
              <a:gd name="f32" fmla="*/ f1 1 504189"/>
              <a:gd name="f33" fmla="val f2"/>
              <a:gd name="f34" fmla="val f3"/>
              <a:gd name="f35" fmla="val f4"/>
              <a:gd name="f36" fmla="+- f35 0 f33"/>
              <a:gd name="f37" fmla="+- f34 0 f33"/>
              <a:gd name="f38" fmla="*/ f37 1 609600"/>
              <a:gd name="f39" fmla="*/ f36 1 504189"/>
              <a:gd name="f40" fmla="*/ f33 1 f38"/>
              <a:gd name="f41" fmla="*/ f34 1 f38"/>
              <a:gd name="f42" fmla="*/ f33 1 f39"/>
              <a:gd name="f43" fmla="*/ f35 1 f39"/>
              <a:gd name="f44" fmla="*/ f40 f31 1"/>
              <a:gd name="f45" fmla="*/ f41 f31 1"/>
              <a:gd name="f46" fmla="*/ f43 f32 1"/>
              <a:gd name="f47" fmla="*/ f42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4" t="f47" r="f45" b="f46"/>
            <a:pathLst>
              <a:path w="609600" h="504189">
                <a:moveTo>
                  <a:pt x="f5" y="f6"/>
                </a:moveTo>
                <a:lnTo>
                  <a:pt x="f7" y="f6"/>
                </a:lnTo>
                <a:lnTo>
                  <a:pt x="f7" y="f8"/>
                </a:lnTo>
                <a:lnTo>
                  <a:pt x="f5" y="f8"/>
                </a:lnTo>
                <a:lnTo>
                  <a:pt x="f5" y="f6"/>
                </a:lnTo>
                <a:close/>
              </a:path>
              <a:path w="609600" h="504189">
                <a:moveTo>
                  <a:pt x="f9" y="f2"/>
                </a:moveTo>
                <a:lnTo>
                  <a:pt x="f10" y="f2"/>
                </a:lnTo>
                <a:lnTo>
                  <a:pt x="f11" y="f12"/>
                </a:lnTo>
                <a:lnTo>
                  <a:pt x="f13" y="f14"/>
                </a:lnTo>
                <a:lnTo>
                  <a:pt x="f15" y="f16"/>
                </a:lnTo>
                <a:lnTo>
                  <a:pt x="f17" y="f18"/>
                </a:lnTo>
                <a:lnTo>
                  <a:pt x="f9" y="f19"/>
                </a:lnTo>
                <a:lnTo>
                  <a:pt x="f9" y="f2"/>
                </a:lnTo>
                <a:close/>
              </a:path>
              <a:path w="609600" h="504189">
                <a:moveTo>
                  <a:pt x="f20" y="f21"/>
                </a:moveTo>
                <a:lnTo>
                  <a:pt x="f22" y="f21"/>
                </a:lnTo>
                <a:lnTo>
                  <a:pt x="f22" y="f8"/>
                </a:lnTo>
                <a:lnTo>
                  <a:pt x="f20" y="f8"/>
                </a:lnTo>
                <a:lnTo>
                  <a:pt x="f20" y="f21"/>
                </a:lnTo>
                <a:close/>
              </a:path>
              <a:path w="609600" h="504189">
                <a:moveTo>
                  <a:pt x="f23" y="f24"/>
                </a:moveTo>
                <a:lnTo>
                  <a:pt x="f25" y="f24"/>
                </a:lnTo>
                <a:lnTo>
                  <a:pt x="f25" y="f26"/>
                </a:lnTo>
                <a:lnTo>
                  <a:pt x="f2" y="f26"/>
                </a:lnTo>
                <a:lnTo>
                  <a:pt x="f2" y="f24"/>
                </a:lnTo>
                <a:lnTo>
                  <a:pt x="f2" y="f27"/>
                </a:lnTo>
                <a:lnTo>
                  <a:pt x="f23" y="f27"/>
                </a:lnTo>
                <a:lnTo>
                  <a:pt x="f23" y="f24"/>
                </a:lnTo>
                <a:close/>
              </a:path>
              <a:path w="609600" h="504189">
                <a:moveTo>
                  <a:pt x="f28" y="f29"/>
                </a:moveTo>
                <a:lnTo>
                  <a:pt x="f30" y="f29"/>
                </a:lnTo>
                <a:lnTo>
                  <a:pt x="f30" y="f8"/>
                </a:lnTo>
                <a:lnTo>
                  <a:pt x="f28" y="f8"/>
                </a:lnTo>
                <a:lnTo>
                  <a:pt x="f28" y="f29"/>
                </a:lnTo>
                <a:close/>
              </a:path>
            </a:pathLst>
          </a:custGeom>
          <a:solidFill>
            <a:srgbClr val="E39EDD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706112" y="1809112"/>
            <a:ext cx="609603" cy="571500"/>
          </a:xfrm>
          <a:custGeom>
            <a:avLst/>
            <a:gdLst>
              <a:gd name="f0" fmla="val w"/>
              <a:gd name="f1" fmla="val h"/>
              <a:gd name="f2" fmla="val 0"/>
              <a:gd name="f3" fmla="val 609600"/>
              <a:gd name="f4" fmla="val 571500"/>
              <a:gd name="f5" fmla="val 354584"/>
              <a:gd name="f6" fmla="val 369951"/>
              <a:gd name="f7" fmla="val 345567"/>
              <a:gd name="f8" fmla="val 321818"/>
              <a:gd name="f9" fmla="val 320421"/>
              <a:gd name="f10" fmla="val 286004"/>
              <a:gd name="f11" fmla="val 281940"/>
              <a:gd name="f12" fmla="val 261620"/>
              <a:gd name="f13" fmla="val 233299"/>
              <a:gd name="f14" fmla="val 247650"/>
              <a:gd name="f15" fmla="val 177292"/>
              <a:gd name="f16" fmla="val 243205"/>
              <a:gd name="f17" fmla="val 121158"/>
              <a:gd name="f18" fmla="val 72517"/>
              <a:gd name="f19" fmla="val 261366"/>
              <a:gd name="f20" fmla="val 34036"/>
              <a:gd name="f21" fmla="val 285623"/>
              <a:gd name="f22" fmla="val 9017"/>
              <a:gd name="f23" fmla="val 321437"/>
              <a:gd name="f24" fmla="val 355473"/>
              <a:gd name="f25" fmla="val 492252"/>
              <a:gd name="f26" fmla="val 282448"/>
              <a:gd name="f27" fmla="val 219964"/>
              <a:gd name="f28" fmla="val 545592"/>
              <a:gd name="f29" fmla="val 158496"/>
              <a:gd name="f30" fmla="val 531495"/>
              <a:gd name="f31" fmla="val 3175"/>
              <a:gd name="f32" fmla="val 546608"/>
              <a:gd name="f33" fmla="val 12192"/>
              <a:gd name="f34" fmla="val 559181"/>
              <a:gd name="f35" fmla="val 25527"/>
              <a:gd name="f36" fmla="val 567563"/>
              <a:gd name="f37" fmla="val 41783"/>
              <a:gd name="f38" fmla="val 570611"/>
              <a:gd name="f39" fmla="val 313690"/>
              <a:gd name="f40" fmla="val 329946"/>
              <a:gd name="f41" fmla="val 343154"/>
              <a:gd name="f42" fmla="val 352171"/>
              <a:gd name="f43" fmla="val 356362"/>
              <a:gd name="f44" fmla="val 432308"/>
              <a:gd name="f45" fmla="val 353822"/>
              <a:gd name="f46" fmla="val 421132"/>
              <a:gd name="f47" fmla="val 347091"/>
              <a:gd name="f48" fmla="val 411861"/>
              <a:gd name="f49" fmla="val 337185"/>
              <a:gd name="f50" fmla="val 405511"/>
              <a:gd name="f51" fmla="val 325247"/>
              <a:gd name="f52" fmla="val 403225"/>
              <a:gd name="f53" fmla="val 32893"/>
              <a:gd name="f54" fmla="val 20955"/>
              <a:gd name="f55" fmla="val 11049"/>
              <a:gd name="f56" fmla="val 4191"/>
              <a:gd name="f57" fmla="val 1778"/>
              <a:gd name="f58" fmla="val 443484"/>
              <a:gd name="f59" fmla="val 452882"/>
              <a:gd name="f60" fmla="val 459105"/>
              <a:gd name="f61" fmla="val 461518"/>
              <a:gd name="f62" fmla="val 221742"/>
              <a:gd name="f63" fmla="val 500634"/>
              <a:gd name="f64" fmla="val 267335"/>
              <a:gd name="f65" fmla="val 609473"/>
              <a:gd name="f66" fmla="val 16637"/>
              <a:gd name="f67" fmla="val 608203"/>
              <a:gd name="f68" fmla="val 10541"/>
              <a:gd name="f69" fmla="val 604139"/>
              <a:gd name="f70" fmla="val 4953"/>
              <a:gd name="f71" fmla="val 598170"/>
              <a:gd name="f72" fmla="val 1143"/>
              <a:gd name="f73" fmla="val 591566"/>
              <a:gd name="f74" fmla="val 585089"/>
              <a:gd name="f75" fmla="val 579120"/>
              <a:gd name="f76" fmla="val 490093"/>
              <a:gd name="f77" fmla="val 90678"/>
              <a:gd name="f78" fmla="val 486537"/>
              <a:gd name="f79" fmla="val 121539"/>
              <a:gd name="f80" fmla="val 240538"/>
              <a:gd name="f81" fmla="val 146558"/>
              <a:gd name="f82" fmla="val 246761"/>
              <a:gd name="f83" fmla="val 217297"/>
              <a:gd name="f84" fmla="val 297053"/>
              <a:gd name="f85" fmla="val 232283"/>
              <a:gd name="f86" fmla="val 255778"/>
              <a:gd name="f87" fmla="val 366776"/>
              <a:gd name="f88" fmla="val 287020"/>
              <a:gd name="f89" fmla="val 384937"/>
              <a:gd name="f90" fmla="val 325755"/>
              <a:gd name="f91" fmla="val 391160"/>
              <a:gd name="f92" fmla="val 371602"/>
              <a:gd name="f93" fmla="val 532384"/>
              <a:gd name="f94" fmla="val 390398"/>
              <a:gd name="f95" fmla="val 542798"/>
              <a:gd name="f96" fmla="val 387985"/>
              <a:gd name="f97" fmla="val 552831"/>
              <a:gd name="f98" fmla="val 384048"/>
              <a:gd name="f99" fmla="val 562356"/>
              <a:gd name="f100" fmla="val 378714"/>
              <a:gd name="f101" fmla="val 526542"/>
              <a:gd name="f102" fmla="val 562229"/>
              <a:gd name="f103" fmla="val 524764"/>
              <a:gd name="f104" fmla="val 104902"/>
              <a:gd name="f105" fmla="val 28321"/>
              <a:gd name="f106" fmla="val 22733"/>
              <a:gd name="f107" fmla="*/ f0 1 609600"/>
              <a:gd name="f108" fmla="*/ f1 1 571500"/>
              <a:gd name="f109" fmla="val f2"/>
              <a:gd name="f110" fmla="val f3"/>
              <a:gd name="f111" fmla="val f4"/>
              <a:gd name="f112" fmla="+- f111 0 f109"/>
              <a:gd name="f113" fmla="+- f110 0 f109"/>
              <a:gd name="f114" fmla="*/ f113 1 609600"/>
              <a:gd name="f115" fmla="*/ f112 1 571500"/>
              <a:gd name="f116" fmla="*/ f109 1 f114"/>
              <a:gd name="f117" fmla="*/ f110 1 f114"/>
              <a:gd name="f118" fmla="*/ f109 1 f115"/>
              <a:gd name="f119" fmla="*/ f111 1 f115"/>
              <a:gd name="f120" fmla="*/ f116 f107 1"/>
              <a:gd name="f121" fmla="*/ f117 f107 1"/>
              <a:gd name="f122" fmla="*/ f119 f108 1"/>
              <a:gd name="f123" fmla="*/ f118 f10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0" t="f123" r="f121" b="f122"/>
            <a:pathLst>
              <a:path w="609600" h="571500">
                <a:moveTo>
                  <a:pt x="f5" y="f6"/>
                </a:move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16"/>
                </a:lnTo>
                <a:lnTo>
                  <a:pt x="f17" y="f14"/>
                </a:lnTo>
                <a:lnTo>
                  <a:pt x="f18" y="f19"/>
                </a:lnTo>
                <a:lnTo>
                  <a:pt x="f20" y="f21"/>
                </a:lnTo>
                <a:lnTo>
                  <a:pt x="f22" y="f23"/>
                </a:lnTo>
                <a:lnTo>
                  <a:pt x="f2" y="f6"/>
                </a:lnTo>
                <a:lnTo>
                  <a:pt x="f5" y="f6"/>
                </a:lnTo>
                <a:close/>
              </a:path>
              <a:path w="609600" h="571500">
                <a:moveTo>
                  <a:pt x="f24" y="f25"/>
                </a:moveTo>
                <a:lnTo>
                  <a:pt x="f26" y="f25"/>
                </a:lnTo>
                <a:lnTo>
                  <a:pt x="f27" y="f28"/>
                </a:lnTo>
                <a:lnTo>
                  <a:pt x="f29" y="f25"/>
                </a:lnTo>
                <a:lnTo>
                  <a:pt x="f2" y="f25"/>
                </a:lnTo>
                <a:lnTo>
                  <a:pt x="f2" y="f30"/>
                </a:lnTo>
                <a:lnTo>
                  <a:pt x="f31" y="f32"/>
                </a:lnTo>
                <a:lnTo>
                  <a:pt x="f33" y="f34"/>
                </a:lnTo>
                <a:lnTo>
                  <a:pt x="f35" y="f36"/>
                </a:lnTo>
                <a:lnTo>
                  <a:pt x="f37" y="f38"/>
                </a:lnTo>
                <a:lnTo>
                  <a:pt x="f39" y="f38"/>
                </a:lnTo>
                <a:lnTo>
                  <a:pt x="f40" y="f36"/>
                </a:lnTo>
                <a:lnTo>
                  <a:pt x="f41" y="f34"/>
                </a:lnTo>
                <a:lnTo>
                  <a:pt x="f42" y="f32"/>
                </a:lnTo>
                <a:lnTo>
                  <a:pt x="f24" y="f30"/>
                </a:lnTo>
                <a:lnTo>
                  <a:pt x="f24" y="f25"/>
                </a:lnTo>
                <a:close/>
              </a:path>
              <a:path w="609600" h="571500">
                <a:moveTo>
                  <a:pt x="f43" y="f44"/>
                </a:moveTo>
                <a:lnTo>
                  <a:pt x="f45" y="f46"/>
                </a:lnTo>
                <a:lnTo>
                  <a:pt x="f47" y="f48"/>
                </a:lnTo>
                <a:lnTo>
                  <a:pt x="f49" y="f50"/>
                </a:lnTo>
                <a:lnTo>
                  <a:pt x="f51" y="f52"/>
                </a:lnTo>
                <a:lnTo>
                  <a:pt x="f53" y="f52"/>
                </a:lnTo>
                <a:lnTo>
                  <a:pt x="f54" y="f50"/>
                </a:lnTo>
                <a:lnTo>
                  <a:pt x="f55" y="f48"/>
                </a:lnTo>
                <a:lnTo>
                  <a:pt x="f56" y="f46"/>
                </a:lnTo>
                <a:lnTo>
                  <a:pt x="f57" y="f44"/>
                </a:lnTo>
                <a:lnTo>
                  <a:pt x="f56" y="f58"/>
                </a:lnTo>
                <a:lnTo>
                  <a:pt x="f55" y="f59"/>
                </a:lnTo>
                <a:lnTo>
                  <a:pt x="f54" y="f60"/>
                </a:lnTo>
                <a:lnTo>
                  <a:pt x="f53" y="f61"/>
                </a:lnTo>
                <a:lnTo>
                  <a:pt x="f15" y="f61"/>
                </a:lnTo>
                <a:lnTo>
                  <a:pt x="f62" y="f63"/>
                </a:lnTo>
                <a:lnTo>
                  <a:pt x="f64" y="f61"/>
                </a:lnTo>
                <a:lnTo>
                  <a:pt x="f51" y="f61"/>
                </a:lnTo>
                <a:lnTo>
                  <a:pt x="f49" y="f60"/>
                </a:lnTo>
                <a:lnTo>
                  <a:pt x="f47" y="f59"/>
                </a:lnTo>
                <a:lnTo>
                  <a:pt x="f45" y="f58"/>
                </a:lnTo>
                <a:lnTo>
                  <a:pt x="f43" y="f44"/>
                </a:lnTo>
                <a:close/>
              </a:path>
              <a:path w="609600" h="571500">
                <a:moveTo>
                  <a:pt x="f65" y="f66"/>
                </a:moveTo>
                <a:lnTo>
                  <a:pt x="f67" y="f68"/>
                </a:lnTo>
                <a:lnTo>
                  <a:pt x="f69" y="f70"/>
                </a:lnTo>
                <a:lnTo>
                  <a:pt x="f71" y="f72"/>
                </a:lnTo>
                <a:lnTo>
                  <a:pt x="f73" y="f2"/>
                </a:lnTo>
                <a:lnTo>
                  <a:pt x="f74" y="f72"/>
                </a:lnTo>
                <a:lnTo>
                  <a:pt x="f75" y="f70"/>
                </a:lnTo>
                <a:lnTo>
                  <a:pt x="f76" y="f77"/>
                </a:lnTo>
                <a:lnTo>
                  <a:pt x="f78" y="f79"/>
                </a:lnTo>
                <a:lnTo>
                  <a:pt x="f80" y="f79"/>
                </a:lnTo>
                <a:lnTo>
                  <a:pt x="f80" y="f81"/>
                </a:lnTo>
                <a:lnTo>
                  <a:pt x="f82" y="f83"/>
                </a:lnTo>
                <a:lnTo>
                  <a:pt x="f84" y="f85"/>
                </a:lnTo>
                <a:lnTo>
                  <a:pt x="f49" y="f86"/>
                </a:lnTo>
                <a:lnTo>
                  <a:pt x="f87" y="f88"/>
                </a:lnTo>
                <a:lnTo>
                  <a:pt x="f89" y="f90"/>
                </a:lnTo>
                <a:lnTo>
                  <a:pt x="f91" y="f92"/>
                </a:lnTo>
                <a:lnTo>
                  <a:pt x="f91" y="f93"/>
                </a:lnTo>
                <a:lnTo>
                  <a:pt x="f94" y="f95"/>
                </a:lnTo>
                <a:lnTo>
                  <a:pt x="f96" y="f97"/>
                </a:lnTo>
                <a:lnTo>
                  <a:pt x="f98" y="f99"/>
                </a:lnTo>
                <a:lnTo>
                  <a:pt x="f100" y="f4"/>
                </a:lnTo>
                <a:lnTo>
                  <a:pt x="f101" y="f4"/>
                </a:lnTo>
                <a:lnTo>
                  <a:pt x="f102" y="f81"/>
                </a:lnTo>
                <a:lnTo>
                  <a:pt x="f102" y="f79"/>
                </a:lnTo>
                <a:lnTo>
                  <a:pt x="f103" y="f79"/>
                </a:lnTo>
                <a:lnTo>
                  <a:pt x="f101" y="f104"/>
                </a:lnTo>
                <a:lnTo>
                  <a:pt x="f69" y="f105"/>
                </a:lnTo>
                <a:lnTo>
                  <a:pt x="f67" y="f106"/>
                </a:lnTo>
                <a:lnTo>
                  <a:pt x="f65" y="f66"/>
                </a:lnTo>
                <a:close/>
              </a:path>
            </a:pathLst>
          </a:custGeom>
          <a:solidFill>
            <a:srgbClr val="E39EDD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058405" y="1837687"/>
            <a:ext cx="504821" cy="676271"/>
          </a:xfrm>
          <a:custGeom>
            <a:avLst/>
            <a:gdLst>
              <a:gd name="f0" fmla="val w"/>
              <a:gd name="f1" fmla="val h"/>
              <a:gd name="f2" fmla="val 0"/>
              <a:gd name="f3" fmla="val 504825"/>
              <a:gd name="f4" fmla="val 676275"/>
              <a:gd name="f5" fmla="val 396367"/>
              <a:gd name="f6" fmla="val 271780"/>
              <a:gd name="f7" fmla="val 109855"/>
              <a:gd name="f8" fmla="val 274320"/>
              <a:gd name="f9" fmla="val 108077"/>
              <a:gd name="f10" fmla="val 402590"/>
              <a:gd name="f11" fmla="val 406400"/>
              <a:gd name="f12" fmla="val 168910"/>
              <a:gd name="f13" fmla="val 393446"/>
              <a:gd name="f14" fmla="val 155829"/>
              <a:gd name="f15" fmla="val 385826"/>
              <a:gd name="f16" fmla="val 145034"/>
              <a:gd name="f17" fmla="val 374269"/>
              <a:gd name="f18" fmla="val 137795"/>
              <a:gd name="f19" fmla="val 360299"/>
              <a:gd name="f20" fmla="val 135128"/>
              <a:gd name="f21" fmla="val 326136"/>
              <a:gd name="f22" fmla="val 324231"/>
              <a:gd name="f23" fmla="val 133477"/>
              <a:gd name="f24" fmla="val 102997"/>
              <a:gd name="f25" fmla="val 101346"/>
              <a:gd name="f26" fmla="val 356743"/>
              <a:gd name="f27" fmla="val 97917"/>
              <a:gd name="f28" fmla="val 33782"/>
              <a:gd name="f29" fmla="val 357505"/>
              <a:gd name="f30" fmla="val 20574"/>
              <a:gd name="f31" fmla="val 349758"/>
              <a:gd name="f32" fmla="val 9906"/>
              <a:gd name="f33" fmla="val 338201"/>
              <a:gd name="f34" fmla="val 2667"/>
              <a:gd name="f35" fmla="val 72009"/>
              <a:gd name="f36" fmla="val 58039"/>
              <a:gd name="f37" fmla="val 46609"/>
              <a:gd name="f38" fmla="val 38862"/>
              <a:gd name="f39" fmla="val 35941"/>
              <a:gd name="f40" fmla="val 39624"/>
              <a:gd name="f41" fmla="val 70231"/>
              <a:gd name="f42" fmla="val 22098"/>
              <a:gd name="f43" fmla="val 10668"/>
              <a:gd name="f44" fmla="val 2794"/>
              <a:gd name="f45" fmla="val 574675"/>
              <a:gd name="f46" fmla="val 587756"/>
              <a:gd name="f47" fmla="val 598551"/>
              <a:gd name="f48" fmla="val 605790"/>
              <a:gd name="f49" fmla="val 608457"/>
              <a:gd name="f50" fmla="val 162052"/>
              <a:gd name="f51" fmla="val 170688"/>
              <a:gd name="f52" fmla="val 569087"/>
              <a:gd name="f53" fmla="val 193802"/>
              <a:gd name="f54" fmla="val 536829"/>
              <a:gd name="f55" fmla="val 228346"/>
              <a:gd name="f56" fmla="val 514985"/>
              <a:gd name="f57" fmla="val 270256"/>
              <a:gd name="f58" fmla="val 506984"/>
              <a:gd name="f59" fmla="val 439420"/>
              <a:gd name="f60" fmla="val 80264"/>
              <a:gd name="f61" fmla="val 431800"/>
              <a:gd name="f62" fmla="val 244221"/>
              <a:gd name="f63" fmla="val 236601"/>
              <a:gd name="f64" fmla="val 504444"/>
              <a:gd name="f65" fmla="val 483362"/>
              <a:gd name="f66" fmla="val 560705"/>
              <a:gd name="f67" fmla="val 432435"/>
              <a:gd name="f68" fmla="val 540766"/>
              <a:gd name="f69" fmla="val 351282"/>
              <a:gd name="f70" fmla="val 642239"/>
              <a:gd name="f71" fmla="val 256286"/>
              <a:gd name="f72" fmla="val 639572"/>
              <a:gd name="f73" fmla="val 244856"/>
              <a:gd name="f74" fmla="val 632333"/>
              <a:gd name="f75" fmla="val 236982"/>
              <a:gd name="f76" fmla="val 621538"/>
              <a:gd name="f77" fmla="val 234188"/>
              <a:gd name="f78" fmla="val 595249"/>
              <a:gd name="f79" fmla="val 584581"/>
              <a:gd name="f80" fmla="val 577342"/>
              <a:gd name="f81" fmla="val 242316"/>
              <a:gd name="f82" fmla="val 546100"/>
              <a:gd name="f83" fmla="val 219329"/>
              <a:gd name="f84" fmla="val 203835"/>
              <a:gd name="f85" fmla="val 582168"/>
              <a:gd name="f86" fmla="val 198247"/>
              <a:gd name="f87" fmla="val 634619"/>
              <a:gd name="f88" fmla="val 656209"/>
              <a:gd name="f89" fmla="val 670687"/>
              <a:gd name="f90" fmla="val 676021"/>
              <a:gd name="f91" fmla="val 460375"/>
              <a:gd name="f92" fmla="val 493268"/>
              <a:gd name="f93" fmla="val 498856"/>
              <a:gd name="f94" fmla="*/ f0 1 504825"/>
              <a:gd name="f95" fmla="*/ f1 1 676275"/>
              <a:gd name="f96" fmla="val f2"/>
              <a:gd name="f97" fmla="val f3"/>
              <a:gd name="f98" fmla="val f4"/>
              <a:gd name="f99" fmla="+- f98 0 f96"/>
              <a:gd name="f100" fmla="+- f97 0 f96"/>
              <a:gd name="f101" fmla="*/ f100 1 504825"/>
              <a:gd name="f102" fmla="*/ f99 1 676275"/>
              <a:gd name="f103" fmla="*/ f96 1 f101"/>
              <a:gd name="f104" fmla="*/ f97 1 f101"/>
              <a:gd name="f105" fmla="*/ f96 1 f102"/>
              <a:gd name="f106" fmla="*/ f98 1 f102"/>
              <a:gd name="f107" fmla="*/ f103 f94 1"/>
              <a:gd name="f108" fmla="*/ f104 f94 1"/>
              <a:gd name="f109" fmla="*/ f106 f95 1"/>
              <a:gd name="f110" fmla="*/ f105 f9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7" t="f110" r="f108" b="f109"/>
            <a:pathLst>
              <a:path w="504825" h="676275">
                <a:moveTo>
                  <a:pt x="f5" y="f6"/>
                </a:moveTo>
                <a:lnTo>
                  <a:pt x="f7" y="f6"/>
                </a:lnTo>
                <a:lnTo>
                  <a:pt x="f7" y="f8"/>
                </a:lnTo>
                <a:lnTo>
                  <a:pt x="f9" y="f8"/>
                </a:lnTo>
                <a:lnTo>
                  <a:pt x="f9" y="f10"/>
                </a:lnTo>
                <a:lnTo>
                  <a:pt x="f7" y="f10"/>
                </a:lnTo>
                <a:lnTo>
                  <a:pt x="f7" y="f11"/>
                </a:lnTo>
                <a:lnTo>
                  <a:pt x="f5" y="f11"/>
                </a:lnTo>
                <a:lnTo>
                  <a:pt x="f5" y="f10"/>
                </a:lnTo>
                <a:lnTo>
                  <a:pt x="f5" y="f8"/>
                </a:lnTo>
                <a:lnTo>
                  <a:pt x="f5" y="f6"/>
                </a:lnTo>
                <a:close/>
              </a:path>
              <a:path w="504825" h="676275">
                <a:moveTo>
                  <a:pt x="f5" y="f12"/>
                </a:moveTo>
                <a:lnTo>
                  <a:pt x="f13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0"/>
                </a:lnTo>
                <a:lnTo>
                  <a:pt x="f22" y="f23"/>
                </a:lnTo>
                <a:lnTo>
                  <a:pt x="f22" y="f24"/>
                </a:lnTo>
                <a:lnTo>
                  <a:pt x="f21" y="f25"/>
                </a:lnTo>
                <a:lnTo>
                  <a:pt x="f26" y="f25"/>
                </a:lnTo>
                <a:lnTo>
                  <a:pt x="f19" y="f27"/>
                </a:lnTo>
                <a:lnTo>
                  <a:pt x="f19" y="f28"/>
                </a:lnTo>
                <a:lnTo>
                  <a:pt x="f29" y="f30"/>
                </a:lnTo>
                <a:lnTo>
                  <a:pt x="f31" y="f32"/>
                </a:lnTo>
                <a:lnTo>
                  <a:pt x="f33" y="f34"/>
                </a:lnTo>
                <a:lnTo>
                  <a:pt x="f22" y="f2"/>
                </a:lnTo>
                <a:lnTo>
                  <a:pt x="f35" y="f2"/>
                </a:lnTo>
                <a:lnTo>
                  <a:pt x="f36" y="f34"/>
                </a:lnTo>
                <a:lnTo>
                  <a:pt x="f37" y="f32"/>
                </a:lnTo>
                <a:lnTo>
                  <a:pt x="f38" y="f30"/>
                </a:lnTo>
                <a:lnTo>
                  <a:pt x="f39" y="f28"/>
                </a:lnTo>
                <a:lnTo>
                  <a:pt x="f39" y="f27"/>
                </a:lnTo>
                <a:lnTo>
                  <a:pt x="f40" y="f25"/>
                </a:lnTo>
                <a:lnTo>
                  <a:pt x="f41" y="f25"/>
                </a:lnTo>
                <a:lnTo>
                  <a:pt x="f35" y="f24"/>
                </a:lnTo>
                <a:lnTo>
                  <a:pt x="f35" y="f23"/>
                </a:lnTo>
                <a:lnTo>
                  <a:pt x="f41" y="f20"/>
                </a:lnTo>
                <a:lnTo>
                  <a:pt x="f39" y="f20"/>
                </a:lnTo>
                <a:lnTo>
                  <a:pt x="f42" y="f18"/>
                </a:lnTo>
                <a:lnTo>
                  <a:pt x="f43" y="f16"/>
                </a:lnTo>
                <a:lnTo>
                  <a:pt x="f44" y="f14"/>
                </a:lnTo>
                <a:lnTo>
                  <a:pt x="f2" y="f12"/>
                </a:lnTo>
                <a:lnTo>
                  <a:pt x="f2" y="f45"/>
                </a:lnTo>
                <a:lnTo>
                  <a:pt x="f44" y="f46"/>
                </a:lnTo>
                <a:lnTo>
                  <a:pt x="f43" y="f47"/>
                </a:lnTo>
                <a:lnTo>
                  <a:pt x="f42" y="f48"/>
                </a:lnTo>
                <a:lnTo>
                  <a:pt x="f39" y="f49"/>
                </a:lnTo>
                <a:lnTo>
                  <a:pt x="f50" y="f49"/>
                </a:lnTo>
                <a:lnTo>
                  <a:pt x="f51" y="f52"/>
                </a:lnTo>
                <a:lnTo>
                  <a:pt x="f53" y="f54"/>
                </a:lnTo>
                <a:lnTo>
                  <a:pt x="f55" y="f56"/>
                </a:lnTo>
                <a:lnTo>
                  <a:pt x="f57" y="f58"/>
                </a:lnTo>
                <a:lnTo>
                  <a:pt x="f5" y="f58"/>
                </a:lnTo>
                <a:lnTo>
                  <a:pt x="f5" y="f59"/>
                </a:lnTo>
                <a:lnTo>
                  <a:pt x="f60" y="f59"/>
                </a:lnTo>
                <a:lnTo>
                  <a:pt x="f35" y="f61"/>
                </a:lnTo>
                <a:lnTo>
                  <a:pt x="f35" y="f62"/>
                </a:lnTo>
                <a:lnTo>
                  <a:pt x="f60" y="f63"/>
                </a:lnTo>
                <a:lnTo>
                  <a:pt x="f5" y="f63"/>
                </a:lnTo>
                <a:lnTo>
                  <a:pt x="f5" y="f12"/>
                </a:lnTo>
                <a:close/>
              </a:path>
              <a:path w="504825" h="676275">
                <a:moveTo>
                  <a:pt x="f64" y="f49"/>
                </a:moveTo>
                <a:lnTo>
                  <a:pt x="f65" y="f66"/>
                </a:lnTo>
                <a:lnTo>
                  <a:pt x="f67" y="f68"/>
                </a:lnTo>
                <a:lnTo>
                  <a:pt x="f69" y="f68"/>
                </a:lnTo>
                <a:lnTo>
                  <a:pt x="f69" y="f45"/>
                </a:lnTo>
                <a:lnTo>
                  <a:pt x="f69" y="f70"/>
                </a:lnTo>
                <a:lnTo>
                  <a:pt x="f57" y="f70"/>
                </a:lnTo>
                <a:lnTo>
                  <a:pt x="f71" y="f72"/>
                </a:lnTo>
                <a:lnTo>
                  <a:pt x="f73" y="f74"/>
                </a:lnTo>
                <a:lnTo>
                  <a:pt x="f75" y="f76"/>
                </a:lnTo>
                <a:lnTo>
                  <a:pt x="f77" y="f49"/>
                </a:lnTo>
                <a:lnTo>
                  <a:pt x="f75" y="f78"/>
                </a:lnTo>
                <a:lnTo>
                  <a:pt x="f73" y="f79"/>
                </a:lnTo>
                <a:lnTo>
                  <a:pt x="f71" y="f80"/>
                </a:lnTo>
                <a:lnTo>
                  <a:pt x="f57" y="f45"/>
                </a:lnTo>
                <a:lnTo>
                  <a:pt x="f69" y="f45"/>
                </a:lnTo>
                <a:lnTo>
                  <a:pt x="f69" y="f68"/>
                </a:lnTo>
                <a:lnTo>
                  <a:pt x="f57" y="f68"/>
                </a:lnTo>
                <a:lnTo>
                  <a:pt x="f81" y="f82"/>
                </a:lnTo>
                <a:lnTo>
                  <a:pt x="f83" y="f66"/>
                </a:lnTo>
                <a:lnTo>
                  <a:pt x="f84" y="f85"/>
                </a:lnTo>
                <a:lnTo>
                  <a:pt x="f86" y="f49"/>
                </a:lnTo>
                <a:lnTo>
                  <a:pt x="f84" y="f87"/>
                </a:lnTo>
                <a:lnTo>
                  <a:pt x="f83" y="f88"/>
                </a:lnTo>
                <a:lnTo>
                  <a:pt x="f81" y="f89"/>
                </a:lnTo>
                <a:lnTo>
                  <a:pt x="f57" y="f90"/>
                </a:lnTo>
                <a:lnTo>
                  <a:pt x="f67" y="f90"/>
                </a:lnTo>
                <a:lnTo>
                  <a:pt x="f91" y="f89"/>
                </a:lnTo>
                <a:lnTo>
                  <a:pt x="f65" y="f88"/>
                </a:lnTo>
                <a:lnTo>
                  <a:pt x="f92" y="f70"/>
                </a:lnTo>
                <a:lnTo>
                  <a:pt x="f93" y="f87"/>
                </a:lnTo>
                <a:lnTo>
                  <a:pt x="f64" y="f49"/>
                </a:lnTo>
                <a:close/>
              </a:path>
            </a:pathLst>
          </a:custGeom>
          <a:solidFill>
            <a:srgbClr val="E39EDD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6363337" y="1894837"/>
            <a:ext cx="533396" cy="542925"/>
            <a:chOff x="6363337" y="1894837"/>
            <a:chExt cx="533396" cy="542925"/>
          </a:xfrm>
        </p:grpSpPr>
        <p:sp>
          <p:nvSpPr>
            <p:cNvPr id="29" name="object 29"/>
            <p:cNvSpPr/>
            <p:nvPr/>
          </p:nvSpPr>
          <p:spPr>
            <a:xfrm>
              <a:off x="6363337" y="1894837"/>
              <a:ext cx="533396" cy="54292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33400"/>
                <a:gd name="f4" fmla="val 542925"/>
                <a:gd name="f5" fmla="val 445516"/>
                <a:gd name="f6" fmla="val 472567"/>
                <a:gd name="f7" fmla="val 252857"/>
                <a:gd name="f8" fmla="val 276860"/>
                <a:gd name="f9" fmla="val 207264"/>
                <a:gd name="f10" fmla="val 6477"/>
                <a:gd name="f11" fmla="val 164338"/>
                <a:gd name="f12" fmla="val 20447"/>
                <a:gd name="f13" fmla="val 124841"/>
                <a:gd name="f14" fmla="val 41529"/>
                <a:gd name="f15" fmla="val 89662"/>
                <a:gd name="f16" fmla="val 68580"/>
                <a:gd name="f17" fmla="val 59182"/>
                <a:gd name="f18" fmla="val 101092"/>
                <a:gd name="f19" fmla="val 34290"/>
                <a:gd name="f20" fmla="val 138430"/>
                <a:gd name="f21" fmla="val 15621"/>
                <a:gd name="f22" fmla="val 179705"/>
                <a:gd name="f23" fmla="val 4064"/>
                <a:gd name="f24" fmla="val 224282"/>
                <a:gd name="f25" fmla="val 271272"/>
                <a:gd name="f26" fmla="val 4318"/>
                <a:gd name="f27" fmla="val 320040"/>
                <a:gd name="f28" fmla="val 16637"/>
                <a:gd name="f29" fmla="val 365887"/>
                <a:gd name="f30" fmla="val 36322"/>
                <a:gd name="f31" fmla="val 408178"/>
                <a:gd name="f32" fmla="val 62738"/>
                <a:gd name="f33" fmla="val 446024"/>
                <a:gd name="f34" fmla="val 94996"/>
                <a:gd name="f35" fmla="val 478790"/>
                <a:gd name="f36" fmla="val 132207"/>
                <a:gd name="f37" fmla="val 505460"/>
                <a:gd name="f38" fmla="val 173736"/>
                <a:gd name="f39" fmla="val 525399"/>
                <a:gd name="f40" fmla="val 218948"/>
                <a:gd name="f41" fmla="val 538099"/>
                <a:gd name="f42" fmla="val 266954"/>
                <a:gd name="f43" fmla="val 542417"/>
                <a:gd name="f44" fmla="val 316103"/>
                <a:gd name="f45" fmla="val 537972"/>
                <a:gd name="f46" fmla="val 362839"/>
                <a:gd name="f47" fmla="val 524637"/>
                <a:gd name="f48" fmla="val 406273"/>
                <a:gd name="f49" fmla="val 502666"/>
                <a:gd name="f50" fmla="val 533273"/>
                <a:gd name="f51" fmla="val 256921"/>
                <a:gd name="f52" fmla="val 527304"/>
                <a:gd name="f53" fmla="val 211709"/>
                <a:gd name="f54" fmla="val 514350"/>
                <a:gd name="f55" fmla="val 169164"/>
                <a:gd name="f56" fmla="val 495046"/>
                <a:gd name="f57" fmla="val 130048"/>
                <a:gd name="f58" fmla="val 470154"/>
                <a:gd name="f59" fmla="val 94869"/>
                <a:gd name="f60" fmla="val 439928"/>
                <a:gd name="f61" fmla="val 64262"/>
                <a:gd name="f62" fmla="val 405498"/>
                <a:gd name="f63" fmla="val 38862"/>
                <a:gd name="f64" fmla="val 367030"/>
                <a:gd name="f65" fmla="val 19177"/>
                <a:gd name="f66" fmla="val 325374"/>
                <a:gd name="f67" fmla="val 6096"/>
                <a:gd name="f68" fmla="val 281051"/>
                <a:gd name="f69" fmla="*/ f0 1 533400"/>
                <a:gd name="f70" fmla="*/ f1 1 542925"/>
                <a:gd name="f71" fmla="val f2"/>
                <a:gd name="f72" fmla="val f3"/>
                <a:gd name="f73" fmla="val f4"/>
                <a:gd name="f74" fmla="+- f73 0 f71"/>
                <a:gd name="f75" fmla="+- f72 0 f71"/>
                <a:gd name="f76" fmla="*/ f75 1 533400"/>
                <a:gd name="f77" fmla="*/ f74 1 542925"/>
                <a:gd name="f78" fmla="*/ f71 1 f76"/>
                <a:gd name="f79" fmla="*/ f72 1 f76"/>
                <a:gd name="f80" fmla="*/ f71 1 f77"/>
                <a:gd name="f81" fmla="*/ f73 1 f77"/>
                <a:gd name="f82" fmla="*/ f78 f69 1"/>
                <a:gd name="f83" fmla="*/ f79 f69 1"/>
                <a:gd name="f84" fmla="*/ f81 f70 1"/>
                <a:gd name="f85" fmla="*/ f80 f7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2" t="f85" r="f83" b="f84"/>
              <a:pathLst>
                <a:path w="533400" h="542925">
                  <a:moveTo>
                    <a:pt x="f5" y="f6"/>
                  </a:moveTo>
                  <a:lnTo>
                    <a:pt x="f7" y="f8"/>
                  </a:lnTo>
                  <a:lnTo>
                    <a:pt x="f7" y="f2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6"/>
                  </a:lnTo>
                  <a:lnTo>
                    <a:pt x="f17" y="f18"/>
                  </a:lnTo>
                  <a:lnTo>
                    <a:pt x="f19" y="f20"/>
                  </a:lnTo>
                  <a:lnTo>
                    <a:pt x="f21" y="f22"/>
                  </a:lnTo>
                  <a:lnTo>
                    <a:pt x="f23" y="f24"/>
                  </a:lnTo>
                  <a:lnTo>
                    <a:pt x="f2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" y="f6"/>
                  </a:lnTo>
                  <a:close/>
                </a:path>
                <a:path w="533400" h="542925">
                  <a:moveTo>
                    <a:pt x="f50" y="f51"/>
                  </a:moveTo>
                  <a:lnTo>
                    <a:pt x="f52" y="f53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8" y="f2"/>
                  </a:lnTo>
                  <a:lnTo>
                    <a:pt x="f68" y="f51"/>
                  </a:lnTo>
                  <a:lnTo>
                    <a:pt x="f50" y="f51"/>
                  </a:lnTo>
                  <a:close/>
                </a:path>
              </a:pathLst>
            </a:custGeom>
            <a:solidFill>
              <a:srgbClr val="E39EDD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pic>
          <p:nvPicPr>
            <p:cNvPr id="30" name="object 3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49087" y="2190116"/>
              <a:ext cx="238128" cy="161921"/>
            </a:xfrm>
            <a:prstGeom prst="rect">
              <a:avLst/>
            </a:prstGeom>
            <a:noFill/>
            <a:ln cap="flat">
              <a:noFill/>
            </a:ln>
          </p:spPr>
        </p:pic>
      </p:grpSp>
      <p:sp>
        <p:nvSpPr>
          <p:cNvPr id="31" name="object 31"/>
          <p:cNvSpPr txBox="1">
            <a:spLocks noGrp="1"/>
          </p:cNvSpPr>
          <p:nvPr>
            <p:ph type="title"/>
          </p:nvPr>
        </p:nvSpPr>
        <p:spPr>
          <a:xfrm>
            <a:off x="4293236" y="2575499"/>
            <a:ext cx="2498085" cy="44894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15873" rIns="0" bIns="0" anchor="t" anchorCtr="0" compatLnSpc="1">
            <a:spAutoFit/>
          </a:bodyPr>
          <a:lstStyle/>
          <a:p>
            <a:pPr marL="12701" lvl="0">
              <a:spcBef>
                <a:spcPts val="125"/>
              </a:spcBef>
            </a:pPr>
            <a:r>
              <a:rPr lang="az-Cyrl-AZ">
                <a:solidFill>
                  <a:srgbClr val="0D0D0D"/>
                </a:solidFill>
              </a:rPr>
              <a:t>ПО</a:t>
            </a:r>
            <a:r>
              <a:rPr lang="az-Cyrl-AZ" spc="345">
                <a:solidFill>
                  <a:srgbClr val="0D0D0D"/>
                </a:solidFill>
              </a:rPr>
              <a:t> </a:t>
            </a:r>
            <a:r>
              <a:rPr lang="az-Cyrl-AZ" spc="110">
                <a:solidFill>
                  <a:srgbClr val="0D0D0D"/>
                </a:solidFill>
              </a:rPr>
              <a:t>ДАННЫМ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3905631" y="3145792"/>
            <a:ext cx="3493136" cy="44958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6514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2750" b="1" i="0" u="none" strike="noStrike" kern="0" cap="none" spc="90" baseline="0">
                <a:solidFill>
                  <a:srgbClr val="0D0D0D"/>
                </a:solidFill>
                <a:uFillTx/>
                <a:latin typeface="Tahoma"/>
                <a:cs typeface="Tahoma"/>
              </a:rPr>
              <a:t>ИССЛЕДОВАНИЙ</a:t>
            </a:r>
            <a:r>
              <a:rPr lang="az-Cyrl-AZ" sz="2750" b="1" i="0" u="none" strike="noStrike" kern="0" cap="none" spc="90" baseline="0">
                <a:solidFill>
                  <a:srgbClr val="C2C2C2"/>
                </a:solidFill>
                <a:uFillTx/>
                <a:latin typeface="Tahoma"/>
                <a:cs typeface="Tahoma"/>
              </a:rPr>
              <a:t>*</a:t>
            </a:r>
            <a:endParaRPr lang="az-Cyrl-AZ" sz="2750" b="0" i="0" u="none" strike="noStrike" kern="0" cap="none" spc="0" baseline="0">
              <a:solidFill>
                <a:srgbClr val="000000"/>
              </a:solidFill>
              <a:uFillTx/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46076" y="6112507"/>
            <a:ext cx="11249662" cy="5084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5873" rIns="0" bIns="0" anchor="t" anchorCtr="0" compatLnSpc="1">
            <a:spAutoFit/>
          </a:bodyPr>
          <a:lstStyle/>
          <a:p>
            <a:pPr marL="12701" marR="5084" lvl="0" indent="0" algn="just" defTabSz="914400" rtl="0" fontAlgn="auto" hangingPunct="1">
              <a:lnSpc>
                <a:spcPct val="99700"/>
              </a:lnSpc>
              <a:spcBef>
                <a:spcPts val="12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*Солнцева</a:t>
            </a:r>
            <a:r>
              <a:rPr lang="az-Cyrl-AZ" sz="800" b="0" i="0" u="none" strike="noStrike" kern="0" cap="none" spc="459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az-Cyrl-AZ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Т.Н.,</a:t>
            </a:r>
            <a:r>
              <a:rPr lang="az-Cyrl-AZ" sz="800" b="0" i="0" u="none" strike="noStrike" kern="0" cap="none" spc="459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az-Cyrl-AZ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Ханферьян</a:t>
            </a:r>
            <a:r>
              <a:rPr lang="az-Cyrl-AZ" sz="800" b="0" i="0" u="none" strike="noStrike" kern="0" cap="none" spc="409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az-Cyrl-AZ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Р.А..</a:t>
            </a:r>
            <a:r>
              <a:rPr lang="az-Cyrl-AZ" sz="800" b="0" i="0" u="none" strike="noStrike" kern="0" cap="none" spc="434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az-Cyrl-AZ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Источники</a:t>
            </a:r>
            <a:r>
              <a:rPr lang="az-Cyrl-AZ" sz="800" b="0" i="0" u="none" strike="noStrike" kern="0" cap="none" spc="46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az-Cyrl-AZ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добавленного</a:t>
            </a:r>
            <a:r>
              <a:rPr lang="az-Cyrl-AZ" sz="800" b="0" i="0" u="none" strike="noStrike" kern="0" cap="none" spc="43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az-Cyrl-AZ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сахара</a:t>
            </a:r>
            <a:r>
              <a:rPr lang="az-Cyrl-AZ" sz="800" b="0" i="0" u="none" strike="noStrike" kern="0" cap="none" spc="43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az-Cyrl-AZ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и</a:t>
            </a:r>
            <a:r>
              <a:rPr lang="az-Cyrl-AZ" sz="800" b="0" i="0" u="none" strike="noStrike" kern="0" cap="none" spc="45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az-Cyrl-AZ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их</a:t>
            </a:r>
            <a:r>
              <a:rPr lang="az-Cyrl-AZ" sz="800" b="0" i="0" u="none" strike="noStrike" kern="0" cap="none" spc="42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az-Cyrl-AZ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возможное</a:t>
            </a:r>
            <a:r>
              <a:rPr lang="az-Cyrl-AZ" sz="800" b="0" i="0" u="none" strike="noStrike" kern="0" cap="none" spc="45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az-Cyrl-AZ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значение</a:t>
            </a:r>
            <a:r>
              <a:rPr lang="az-Cyrl-AZ" sz="800" b="0" i="0" u="none" strike="noStrike" kern="0" cap="none" spc="44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az-Cyrl-AZ" sz="800" b="0" i="0" u="none" strike="noStrike" kern="0" cap="none" spc="-5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в</a:t>
            </a:r>
            <a:r>
              <a:rPr lang="az-Cyrl-AZ" sz="800" b="0" i="0" u="none" strike="noStrike" kern="0" cap="none" spc="50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az-Cyrl-AZ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формировании</a:t>
            </a:r>
            <a:r>
              <a:rPr lang="az-Cyrl-AZ" sz="800" b="0" i="0" u="none" strike="noStrike" kern="0" cap="none" spc="-3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az-Cyrl-AZ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ожирения</a:t>
            </a:r>
            <a:r>
              <a:rPr lang="az-Cyrl-AZ" sz="800" b="0" i="0" u="none" strike="noStrike" kern="0" cap="none" spc="-4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az-Cyrl-AZ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и</a:t>
            </a:r>
            <a:r>
              <a:rPr lang="az-Cyrl-AZ" sz="800" b="0" i="0" u="none" strike="noStrike" kern="0" cap="none" spc="-1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az-Cyrl-AZ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избыточной</a:t>
            </a:r>
            <a:r>
              <a:rPr lang="az-Cyrl-AZ" sz="800" b="0" i="0" u="none" strike="noStrike" kern="0" cap="none" spc="-3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az-Cyrl-AZ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массы</a:t>
            </a:r>
            <a:r>
              <a:rPr lang="az-Cyrl-AZ" sz="800" b="0" i="0" u="none" strike="noStrike" kern="0" cap="none" spc="-2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az-Cyrl-AZ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тела</a:t>
            </a:r>
            <a:r>
              <a:rPr lang="az-Cyrl-AZ" sz="800" b="0" i="0" u="none" strike="noStrike" kern="0" cap="none" spc="-3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az-Cyrl-AZ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// Вопр. питания.</a:t>
            </a:r>
            <a:r>
              <a:rPr lang="az-Cyrl-AZ" sz="800" b="0" i="0" u="none" strike="noStrike" kern="0" cap="none" spc="-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az-Cyrl-AZ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2018.</a:t>
            </a:r>
            <a:r>
              <a:rPr lang="az-Cyrl-AZ" sz="800" b="0" i="0" u="none" strike="noStrike" kern="0" cap="none" spc="-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az-Cyrl-AZ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Т.</a:t>
            </a:r>
            <a:r>
              <a:rPr lang="az-Cyrl-AZ" sz="800" b="0" i="0" u="none" strike="noStrike" kern="0" cap="none" spc="-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az-Cyrl-AZ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87,</a:t>
            </a:r>
            <a:r>
              <a:rPr lang="az-Cyrl-AZ" sz="800" b="0" i="0" u="none" strike="noStrike" kern="0" cap="none" spc="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az-Cyrl-AZ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№</a:t>
            </a:r>
            <a:r>
              <a:rPr lang="az-Cyrl-AZ" sz="800" b="0" i="0" u="none" strike="noStrike" kern="0" cap="none" spc="-2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az-Cyrl-AZ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4.</a:t>
            </a:r>
            <a:r>
              <a:rPr lang="az-Cyrl-AZ" sz="800" b="0" i="0" u="none" strike="noStrike" kern="0" cap="none" spc="-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az-Cyrl-AZ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С. </a:t>
            </a:r>
            <a:r>
              <a:rPr lang="az-Cyrl-AZ" sz="800" b="0" i="0" u="none" strike="noStrike" kern="0" cap="none" spc="-1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56-</a:t>
            </a:r>
            <a:r>
              <a:rPr lang="az-Cyrl-AZ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61. </a:t>
            </a:r>
            <a:r>
              <a:rPr lang="az-Cyrl-AZ" sz="800" b="0" i="0" u="none" strike="noStrike" kern="0" cap="none" spc="-1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2.Елиашевич</a:t>
            </a:r>
            <a:r>
              <a:rPr lang="az-Cyrl-AZ" sz="800" b="0" i="0" u="none" strike="noStrike" kern="0" cap="none" spc="50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az-Cyrl-AZ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С.О.,</a:t>
            </a:r>
            <a:r>
              <a:rPr lang="az-Cyrl-AZ" sz="800" b="0" i="0" u="none" strike="noStrike" kern="0" cap="none" spc="204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az-Cyrl-AZ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Орехова</a:t>
            </a:r>
            <a:r>
              <a:rPr lang="az-Cyrl-AZ" sz="800" b="0" i="0" u="none" strike="noStrike" kern="0" cap="none" spc="22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az-Cyrl-AZ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А.В.,</a:t>
            </a:r>
            <a:r>
              <a:rPr lang="az-Cyrl-AZ" sz="800" b="0" i="0" u="none" strike="noStrike" kern="0" cap="none" spc="21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az-Cyrl-AZ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Проблема</a:t>
            </a:r>
            <a:r>
              <a:rPr lang="az-Cyrl-AZ" sz="800" b="0" i="0" u="none" strike="noStrike" kern="0" cap="none" spc="18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az-Cyrl-AZ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избыточного</a:t>
            </a:r>
            <a:r>
              <a:rPr lang="az-Cyrl-AZ" sz="800" b="0" i="0" u="none" strike="noStrike" kern="0" cap="none" spc="22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az-Cyrl-AZ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потребления</a:t>
            </a:r>
            <a:r>
              <a:rPr lang="az-Cyrl-AZ" sz="800" b="0" i="0" u="none" strike="noStrike" kern="0" cap="none" spc="17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az-Cyrl-AZ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сахара:</a:t>
            </a:r>
            <a:r>
              <a:rPr lang="az-Cyrl-AZ" sz="800" b="0" i="0" u="none" strike="noStrike" kern="0" cap="none" spc="21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az-Cyrl-AZ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кулинарные</a:t>
            </a:r>
            <a:r>
              <a:rPr lang="az-Cyrl-AZ" sz="800" b="0" i="0" u="none" strike="noStrike" kern="0" cap="none" spc="204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az-Cyrl-AZ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и</a:t>
            </a:r>
            <a:r>
              <a:rPr lang="az-Cyrl-AZ" sz="800" b="0" i="0" u="none" strike="noStrike" kern="0" cap="none" spc="19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az-Cyrl-AZ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медицинские</a:t>
            </a:r>
            <a:r>
              <a:rPr lang="az-Cyrl-AZ" sz="800" b="0" i="0" u="none" strike="noStrike" kern="0" cap="none" spc="19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az-Cyrl-AZ" sz="800" b="0" i="0" u="none" strike="noStrike" kern="0" cap="none" spc="-1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аспекты.</a:t>
            </a:r>
            <a:r>
              <a:rPr lang="az-Cyrl-AZ" sz="800" b="0" i="0" u="none" strike="noStrike" kern="0" cap="none" spc="50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az-Cyrl-AZ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Кардиоваскулярная</a:t>
            </a:r>
            <a:r>
              <a:rPr lang="az-Cyrl-AZ" sz="800" b="0" i="0" u="none" strike="noStrike" kern="0" cap="none" spc="24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az-Cyrl-AZ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терапия</a:t>
            </a:r>
            <a:r>
              <a:rPr lang="az-Cyrl-AZ" sz="800" b="0" i="0" u="none" strike="noStrike" kern="0" cap="none" spc="20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az-Cyrl-AZ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и</a:t>
            </a:r>
            <a:r>
              <a:rPr lang="az-Cyrl-AZ" sz="800" b="0" i="0" u="none" strike="noStrike" kern="0" cap="none" spc="21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az-Cyrl-AZ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профилактика.</a:t>
            </a:r>
            <a:r>
              <a:rPr lang="az-Cyrl-AZ" sz="800" b="0" i="0" u="none" strike="noStrike" kern="0" cap="none" spc="22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az-Cyrl-AZ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2024;23(4):3929..</a:t>
            </a:r>
            <a:r>
              <a:rPr lang="az-Cyrl-AZ" sz="800" b="0" i="0" u="none" strike="noStrike" kern="0" cap="none" spc="204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EDN</a:t>
            </a:r>
            <a:r>
              <a:rPr lang="en-US" sz="800" b="0" i="0" u="none" strike="noStrike" kern="0" cap="none" spc="22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IOYTPM</a:t>
            </a:r>
            <a:r>
              <a:rPr lang="en-US" sz="800" b="0" i="0" u="none" strike="noStrike" kern="0" cap="none" spc="24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3.</a:t>
            </a:r>
            <a:r>
              <a:rPr lang="en-US" sz="800" b="0" i="0" u="none" strike="noStrike" kern="0" cap="none" spc="229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Gedfie</a:t>
            </a:r>
            <a:r>
              <a:rPr lang="en-US" sz="800" b="0" i="0" u="none" strike="noStrike" kern="0" cap="none" spc="229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S.,</a:t>
            </a:r>
            <a:r>
              <a:rPr lang="en-US" sz="800" b="0" i="0" u="none" strike="noStrike" kern="0" cap="none" spc="229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Getawa</a:t>
            </a:r>
            <a:r>
              <a:rPr lang="en-US" sz="800" b="0" i="0" u="none" strike="noStrike" kern="0" cap="none" spc="19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-2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S.,</a:t>
            </a:r>
            <a:r>
              <a:rPr lang="en-US" sz="800" b="0" i="0" u="none" strike="noStrike" kern="0" cap="none" spc="50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Prevalence</a:t>
            </a:r>
            <a:r>
              <a:rPr lang="en-US" sz="800" b="0" i="0" u="none" strike="noStrike" kern="0" cap="none" spc="18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and</a:t>
            </a:r>
            <a:r>
              <a:rPr lang="en-US" sz="800" b="0" i="0" u="none" strike="noStrike" kern="0" cap="none" spc="20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associated</a:t>
            </a:r>
            <a:r>
              <a:rPr lang="en-US" sz="800" b="0" i="0" u="none" strike="noStrike" kern="0" cap="none" spc="229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factors</a:t>
            </a:r>
            <a:r>
              <a:rPr lang="en-US" sz="800" b="0" i="0" u="none" strike="noStrike" kern="0" cap="none" spc="18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of</a:t>
            </a:r>
            <a:r>
              <a:rPr lang="en-US" sz="800" b="0" i="0" u="none" strike="noStrike" kern="0" cap="none" spc="22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iron</a:t>
            </a:r>
            <a:r>
              <a:rPr lang="en-US" sz="800" b="0" i="0" u="none" strike="noStrike" kern="0" cap="none" spc="19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deficiency</a:t>
            </a:r>
            <a:r>
              <a:rPr lang="en-US" sz="800" b="0" i="0" u="none" strike="noStrike" kern="0" cap="none" spc="19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and</a:t>
            </a:r>
            <a:r>
              <a:rPr lang="en-US" sz="800" b="0" i="0" u="none" strike="noStrike" kern="0" cap="none" spc="204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iron</a:t>
            </a:r>
            <a:r>
              <a:rPr lang="en-US" sz="800" b="0" i="0" u="none" strike="noStrike" kern="0" cap="none" spc="19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deficiency</a:t>
            </a:r>
            <a:r>
              <a:rPr lang="en-US" sz="800" b="0" i="0" u="none" strike="noStrike" kern="0" cap="none" spc="19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anemia</a:t>
            </a:r>
            <a:r>
              <a:rPr lang="en-US" sz="800" b="0" i="0" u="none" strike="noStrike" kern="0" cap="none" spc="20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among</a:t>
            </a:r>
            <a:r>
              <a:rPr lang="en-US" sz="800" b="0" i="0" u="none" strike="noStrike" kern="0" cap="none" spc="18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-1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under-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5</a:t>
            </a:r>
            <a:r>
              <a:rPr lang="en-US" sz="800" b="0" i="0" u="none" strike="noStrike" kern="0" cap="none" spc="20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children:</a:t>
            </a:r>
            <a:r>
              <a:rPr lang="en-US" sz="800" b="0" i="0" u="none" strike="noStrike" kern="0" cap="none" spc="21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-5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a</a:t>
            </a:r>
            <a:r>
              <a:rPr lang="en-US" sz="800" b="0" i="0" u="none" strike="noStrike" kern="0" cap="none" spc="50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systematic</a:t>
            </a:r>
            <a:r>
              <a:rPr lang="en-US" sz="800" b="0" i="0" u="none" strike="noStrike" kern="0" cap="none" spc="9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review</a:t>
            </a:r>
            <a:r>
              <a:rPr lang="en-US" sz="800" b="0" i="0" u="none" strike="noStrike" kern="0" cap="none" spc="7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and</a:t>
            </a:r>
            <a:r>
              <a:rPr lang="en-US" sz="800" b="0" i="0" u="none" strike="noStrike" kern="0" cap="none" spc="7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-1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meta-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analysis</a:t>
            </a:r>
            <a:r>
              <a:rPr lang="en-US" sz="800" b="0" i="0" u="none" strike="noStrike" kern="0" cap="none" spc="8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//</a:t>
            </a:r>
            <a:r>
              <a:rPr lang="en-US" sz="800" b="0" i="0" u="none" strike="noStrike" kern="0" cap="none" spc="7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Glob.</a:t>
            </a:r>
            <a:r>
              <a:rPr lang="en-US" sz="800" b="0" i="0" u="none" strike="noStrike" kern="0" cap="none" spc="7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Pediatr.</a:t>
            </a:r>
            <a:r>
              <a:rPr lang="en-US" sz="800" b="0" i="0" u="none" strike="noStrike" kern="0" cap="none" spc="7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Health.</a:t>
            </a:r>
            <a:r>
              <a:rPr lang="en-US" sz="800" b="0" i="0" u="none" strike="noStrike" kern="0" cap="none" spc="8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-</a:t>
            </a:r>
            <a:r>
              <a:rPr lang="en-US" sz="800" b="0" i="0" u="none" strike="noStrike" kern="0" cap="none" spc="6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2022.</a:t>
            </a:r>
            <a:r>
              <a:rPr lang="en-US" sz="800" b="0" i="0" u="none" strike="noStrike" kern="0" cap="none" spc="7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-</a:t>
            </a:r>
            <a:r>
              <a:rPr lang="en-US" sz="800" b="0" i="0" u="none" strike="noStrike" kern="0" cap="none" spc="6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Vol.</a:t>
            </a:r>
            <a:r>
              <a:rPr lang="en-US" sz="800" b="0" i="0" u="none" strike="noStrike" kern="0" cap="none" spc="7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9.</a:t>
            </a:r>
            <a:r>
              <a:rPr lang="en-US" sz="800" b="0" i="0" u="none" strike="noStrike" kern="0" cap="none" spc="36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4.</a:t>
            </a:r>
            <a:r>
              <a:rPr lang="en-US" sz="800" b="0" i="0" u="none" strike="noStrike" kern="0" cap="none" spc="7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National,</a:t>
            </a:r>
            <a:r>
              <a:rPr lang="en-US" sz="800" b="0" i="0" u="none" strike="noStrike" kern="0" cap="none" spc="5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regional,</a:t>
            </a:r>
            <a:r>
              <a:rPr lang="en-US" sz="800" b="0" i="0" u="none" strike="noStrike" kern="0" cap="none" spc="6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and</a:t>
            </a:r>
            <a:r>
              <a:rPr lang="en-US" sz="800" b="0" i="0" u="none" strike="noStrike" kern="0" cap="none" spc="6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-1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global</a:t>
            </a:r>
            <a:r>
              <a:rPr lang="en-US" sz="800" b="0" i="0" u="none" strike="noStrike" kern="0" cap="none" spc="50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estimates</a:t>
            </a:r>
            <a:r>
              <a:rPr lang="en-US" sz="800" b="0" i="0" u="none" strike="noStrike" kern="0" cap="none" spc="-4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of</a:t>
            </a:r>
            <a:r>
              <a:rPr lang="en-US" sz="800" b="0" i="0" u="none" strike="noStrike" kern="0" cap="none" spc="2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anaemia</a:t>
            </a:r>
            <a:r>
              <a:rPr lang="en-US" sz="800" b="0" i="0" u="none" strike="noStrike" kern="0" cap="none" spc="-3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by</a:t>
            </a:r>
            <a:r>
              <a:rPr lang="en-US" sz="800" b="0" i="0" u="none" strike="noStrike" kern="0" cap="none" spc="1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severity</a:t>
            </a:r>
            <a:r>
              <a:rPr lang="en-US" sz="800" b="0" i="0" u="none" strike="noStrike" kern="0" cap="none" spc="2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in</a:t>
            </a:r>
            <a:r>
              <a:rPr lang="en-US" sz="800" b="0" i="0" u="none" strike="noStrike" kern="0" cap="none" spc="-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women</a:t>
            </a:r>
            <a:r>
              <a:rPr lang="en-US" sz="800" b="0" i="0" u="none" strike="noStrike" kern="0" cap="none" spc="-1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and</a:t>
            </a:r>
            <a:r>
              <a:rPr lang="en-US" sz="800" b="0" i="0" u="none" strike="noStrike" kern="0" cap="none" spc="-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children</a:t>
            </a:r>
            <a:r>
              <a:rPr lang="en-US" sz="800" b="0" i="0" u="none" strike="noStrike" kern="0" cap="none" spc="-4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for</a:t>
            </a:r>
            <a:r>
              <a:rPr lang="en-US" sz="800" b="0" i="0" u="none" strike="noStrike" kern="0" cap="none" spc="-2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-1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2000-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19: a</a:t>
            </a:r>
            <a:r>
              <a:rPr lang="en-US" sz="800" b="0" i="0" u="none" strike="noStrike" kern="0" cap="none" spc="-1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pooled</a:t>
            </a:r>
            <a:r>
              <a:rPr lang="en-US" sz="800" b="0" i="0" u="none" strike="noStrike" kern="0" cap="none" spc="-3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analysis</a:t>
            </a:r>
            <a:r>
              <a:rPr lang="en-US" sz="800" b="0" i="0" u="none" strike="noStrike" kern="0" cap="none" spc="1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of</a:t>
            </a:r>
            <a:r>
              <a:rPr lang="en-US" sz="800" b="0" i="0" u="none" strike="noStrike" kern="0" cap="none" spc="2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-1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population-representative</a:t>
            </a:r>
            <a:r>
              <a:rPr lang="en-US" sz="800" b="0" i="0" u="none" strike="noStrike" kern="0" cap="none" spc="50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data</a:t>
            </a:r>
            <a:r>
              <a:rPr lang="en-US" sz="800" b="0" i="0" u="none" strike="noStrike" kern="0" cap="none" spc="-2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/ G.A.</a:t>
            </a:r>
            <a:r>
              <a:rPr lang="en-US" sz="800" b="0" i="0" u="none" strike="noStrike" kern="0" cap="none" spc="-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Stevens,</a:t>
            </a:r>
            <a:r>
              <a:rPr lang="en-US" sz="800" b="0" i="0" u="none" strike="noStrike" kern="0" cap="none" spc="1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C.J.</a:t>
            </a:r>
            <a:r>
              <a:rPr lang="en-US" sz="800" b="0" i="0" u="none" strike="noStrike" kern="0" cap="none" spc="-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Paciorek</a:t>
            </a:r>
            <a:r>
              <a:rPr lang="en-US" sz="800" b="0" i="0" u="none" strike="noStrike" kern="0" cap="none" spc="-3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[et</a:t>
            </a:r>
            <a:r>
              <a:rPr lang="en-US" sz="800" b="0" i="0" u="none" strike="noStrike" kern="0" cap="none" spc="1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al.]</a:t>
            </a:r>
            <a:r>
              <a:rPr lang="en-US" sz="800" b="0" i="0" u="none" strike="noStrike" kern="0" cap="none" spc="-1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// Lancet</a:t>
            </a:r>
            <a:r>
              <a:rPr lang="en-US" sz="800" b="0" i="0" u="none" strike="noStrike" kern="0" cap="none" spc="-1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Glob. Health.</a:t>
            </a:r>
            <a:r>
              <a:rPr lang="en-US" sz="800" b="0" i="0" u="none" strike="noStrike" kern="0" cap="none" spc="-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-</a:t>
            </a:r>
            <a:r>
              <a:rPr lang="en-US" sz="800" b="0" i="0" u="none" strike="noStrike" kern="0" cap="none" spc="-1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2022.</a:t>
            </a:r>
            <a:r>
              <a:rPr lang="en-US" sz="800" b="0" i="0" u="none" strike="noStrike" kern="0" cap="none" spc="-1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-</a:t>
            </a:r>
            <a:r>
              <a:rPr lang="en-US" sz="800" b="0" i="0" u="none" strike="noStrike" kern="0" cap="none" spc="-1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Vol.</a:t>
            </a:r>
            <a:r>
              <a:rPr lang="en-US" sz="800" b="0" i="0" u="none" strike="noStrike" kern="0" cap="none" spc="-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10,</a:t>
            </a:r>
            <a:r>
              <a:rPr lang="en-US" sz="800" b="0" i="0" u="none" strike="noStrike" kern="0" cap="none" spc="-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№</a:t>
            </a:r>
            <a:r>
              <a:rPr lang="en-US" sz="800" b="0" i="0" u="none" strike="noStrike" kern="0" cap="none" spc="-2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5.</a:t>
            </a:r>
            <a:r>
              <a:rPr lang="en-US" sz="800" b="0" i="0" u="none" strike="noStrike" kern="0" cap="none" spc="-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Rezanova</a:t>
            </a:r>
            <a:r>
              <a:rPr lang="en-US" sz="800" b="0" i="0" u="none" strike="noStrike" kern="0" cap="none" spc="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N.V.</a:t>
            </a:r>
            <a:r>
              <a:rPr lang="en-US" sz="800" b="0" i="0" u="none" strike="noStrike" kern="0" cap="none" spc="-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-1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Prevalence</a:t>
            </a:r>
            <a:r>
              <a:rPr lang="en-US" sz="800" b="0" i="0" u="none" strike="noStrike" kern="0" cap="none" spc="50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of</a:t>
            </a:r>
            <a:r>
              <a:rPr lang="en-US" sz="800" b="0" i="0" u="none" strike="noStrike" kern="0" cap="none" spc="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iron</a:t>
            </a:r>
            <a:r>
              <a:rPr lang="en-US" sz="800" b="0" i="0" u="none" strike="noStrike" kern="0" cap="none" spc="-3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deficiency</a:t>
            </a:r>
            <a:r>
              <a:rPr lang="en-US" sz="800" b="0" i="0" u="none" strike="noStrike" kern="0" cap="none" spc="-2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anemia</a:t>
            </a:r>
            <a:r>
              <a:rPr lang="en-US" sz="800" b="0" i="0" u="none" strike="noStrike" kern="0" cap="none" spc="-2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in</a:t>
            </a:r>
            <a:r>
              <a:rPr lang="en-US" sz="800" b="0" i="0" u="none" strike="noStrike" kern="0" cap="none" spc="-2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children</a:t>
            </a:r>
            <a:r>
              <a:rPr lang="en-US" sz="800" b="0" i="0" u="none" strike="noStrike" kern="0" cap="none" spc="-5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across</a:t>
            </a:r>
            <a:r>
              <a:rPr lang="en-US" sz="800" b="0" i="0" u="none" strike="noStrike" kern="0" cap="none" spc="1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88</a:t>
            </a:r>
            <a:r>
              <a:rPr lang="en-US" sz="800" b="0" i="0" u="none" strike="noStrike" kern="0" cap="none" spc="1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regions of</a:t>
            </a:r>
            <a:r>
              <a:rPr lang="en-US" sz="800" b="0" i="0" u="none" strike="noStrike" kern="0" cap="none" spc="1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Russia</a:t>
            </a:r>
            <a:r>
              <a:rPr lang="en-US" sz="800" b="0" i="0" u="none" strike="noStrike" kern="0" cap="none" spc="-3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//</a:t>
            </a:r>
            <a:r>
              <a:rPr lang="en-US" sz="800" b="0" i="0" u="none" strike="noStrike" kern="0" cap="none" spc="-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-1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Zdravookhranenie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Chuvashii.</a:t>
            </a:r>
            <a:r>
              <a:rPr lang="en-US" sz="800" b="0" i="0" u="none" strike="noStrike" kern="0" cap="none" spc="-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-</a:t>
            </a:r>
            <a:r>
              <a:rPr lang="en-US" sz="800" b="0" i="0" u="none" strike="noStrike" kern="0" cap="none" spc="-15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 </a:t>
            </a:r>
            <a:r>
              <a:rPr lang="en-US" sz="800" b="0" i="0" u="none" strike="noStrike" kern="0" cap="none" spc="-10" baseline="0">
                <a:solidFill>
                  <a:srgbClr val="C2C2C2"/>
                </a:solidFill>
                <a:uFillTx/>
                <a:latin typeface="Times New Roman"/>
                <a:cs typeface="Times New Roman"/>
              </a:rPr>
              <a:t>2020.</a:t>
            </a:r>
            <a:endParaRPr lang="en-US" sz="800" b="0" i="0" u="none" strike="noStrike" kern="0" cap="none" spc="0" baseline="0">
              <a:solidFill>
                <a:srgbClr val="000000"/>
              </a:solidFill>
              <a:uFillTx/>
              <a:latin typeface="Times New Roman"/>
              <a:cs typeface="Times New Roman"/>
            </a:endParaRPr>
          </a:p>
        </p:txBody>
      </p:sp>
      <p:sp>
        <p:nvSpPr>
          <p:cNvPr id="34" name="object 37"/>
          <p:cNvSpPr txBox="1"/>
          <p:nvPr/>
        </p:nvSpPr>
        <p:spPr>
          <a:xfrm>
            <a:off x="422589" y="6217279"/>
            <a:ext cx="141603" cy="30035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0" cap="none" spc="-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3</a:t>
            </a:r>
            <a:endParaRPr lang="en-US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35" name="Прямоугольник 38"/>
          <p:cNvSpPr/>
          <p:nvPr/>
        </p:nvSpPr>
        <p:spPr>
          <a:xfrm>
            <a:off x="11160754" y="-5084"/>
            <a:ext cx="1033784" cy="1310636"/>
          </a:xfrm>
          <a:prstGeom prst="rect">
            <a:avLst/>
          </a:prstGeom>
          <a:solidFill>
            <a:srgbClr val="F8F8F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409"/>
            <a:ext cx="12191996" cy="6848580"/>
            <a:chOff x="0" y="9409"/>
            <a:chExt cx="12191996" cy="6848580"/>
          </a:xfrm>
        </p:grpSpPr>
        <p:pic>
          <p:nvPicPr>
            <p:cNvPr id="3" name="object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9518"/>
              <a:ext cx="12191996" cy="6848471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4" name="object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9409"/>
              <a:ext cx="6942325" cy="631941"/>
            </a:xfrm>
            <a:prstGeom prst="rect">
              <a:avLst/>
            </a:prstGeom>
            <a:noFill/>
            <a:ln cap="flat">
              <a:noFill/>
            </a:ln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66365" y="53849"/>
            <a:ext cx="7954008" cy="63830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66486" rIns="0" bIns="0" anchor="t" anchorCtr="0" compatLnSpc="1">
            <a:spAutoFit/>
          </a:bodyPr>
          <a:lstStyle/>
          <a:p>
            <a:pPr marL="429255" lvl="0">
              <a:spcBef>
                <a:spcPts val="100"/>
              </a:spcBef>
            </a:pPr>
            <a:r>
              <a:rPr lang="az-Cyrl-AZ" sz="2700"/>
              <a:t>ПИЩЕВЫЕ</a:t>
            </a:r>
            <a:r>
              <a:rPr lang="az-Cyrl-AZ" sz="2700" spc="-60"/>
              <a:t> </a:t>
            </a:r>
            <a:r>
              <a:rPr lang="az-Cyrl-AZ" sz="2700"/>
              <a:t>ПРИВЫЧКИ</a:t>
            </a:r>
            <a:r>
              <a:rPr lang="az-Cyrl-AZ" sz="2700" spc="-25"/>
              <a:t> </a:t>
            </a:r>
            <a:r>
              <a:rPr lang="az-Cyrl-AZ" sz="2700" spc="-10"/>
              <a:t>ДЕТЕЙ</a:t>
            </a:r>
            <a:endParaRPr lang="az-Cyrl-AZ" sz="2700"/>
          </a:p>
        </p:txBody>
      </p:sp>
      <p:grpSp>
        <p:nvGrpSpPr>
          <p:cNvPr id="6" name="object 6"/>
          <p:cNvGrpSpPr/>
          <p:nvPr/>
        </p:nvGrpSpPr>
        <p:grpSpPr>
          <a:xfrm>
            <a:off x="3314700" y="0"/>
            <a:ext cx="2171699" cy="2066928"/>
            <a:chOff x="3314700" y="0"/>
            <a:chExt cx="2171699" cy="2066928"/>
          </a:xfrm>
        </p:grpSpPr>
        <p:pic>
          <p:nvPicPr>
            <p:cNvPr id="7" name="object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14700" y="0"/>
              <a:ext cx="1019171" cy="2066928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8" name="object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438653" y="76196"/>
              <a:ext cx="1047746" cy="1781178"/>
            </a:xfrm>
            <a:prstGeom prst="rect">
              <a:avLst/>
            </a:prstGeom>
            <a:noFill/>
            <a:ln cap="flat">
              <a:noFill/>
            </a:ln>
          </p:spPr>
        </p:pic>
      </p:grpSp>
      <p:sp>
        <p:nvSpPr>
          <p:cNvPr id="9" name="object 9"/>
          <p:cNvSpPr txBox="1"/>
          <p:nvPr/>
        </p:nvSpPr>
        <p:spPr>
          <a:xfrm>
            <a:off x="460693" y="6312377"/>
            <a:ext cx="141603" cy="30543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9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0" cap="none" spc="-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4</a:t>
            </a:r>
            <a:endParaRPr lang="en-US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10" name="Прямоугольник 10"/>
          <p:cNvSpPr/>
          <p:nvPr/>
        </p:nvSpPr>
        <p:spPr>
          <a:xfrm>
            <a:off x="11526514" y="-5084"/>
            <a:ext cx="668024" cy="640080"/>
          </a:xfrm>
          <a:prstGeom prst="rect">
            <a:avLst/>
          </a:prstGeom>
          <a:solidFill>
            <a:srgbClr val="F8F8F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1" name="Прямоугольник 12"/>
          <p:cNvSpPr/>
          <p:nvPr/>
        </p:nvSpPr>
        <p:spPr>
          <a:xfrm>
            <a:off x="939802" y="5857244"/>
            <a:ext cx="6835140" cy="995681"/>
          </a:xfrm>
          <a:prstGeom prst="rect">
            <a:avLst/>
          </a:prstGeom>
          <a:solidFill>
            <a:srgbClr val="F8F8F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2" name="Прямоугольник 14"/>
          <p:cNvSpPr/>
          <p:nvPr/>
        </p:nvSpPr>
        <p:spPr>
          <a:xfrm>
            <a:off x="7106917" y="5308604"/>
            <a:ext cx="668024" cy="538481"/>
          </a:xfrm>
          <a:prstGeom prst="rect">
            <a:avLst/>
          </a:prstGeom>
          <a:solidFill>
            <a:srgbClr val="F8F8F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1996" cy="6858000"/>
            <a:chOff x="0" y="0"/>
            <a:chExt cx="12191996" cy="6858000"/>
          </a:xfrm>
        </p:grpSpPr>
        <p:pic>
          <p:nvPicPr>
            <p:cNvPr id="3" name="object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1996" cy="6858000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4" name="object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4933946" cy="790571"/>
            </a:xfrm>
            <a:prstGeom prst="rect">
              <a:avLst/>
            </a:prstGeom>
            <a:noFill/>
            <a:ln cap="flat">
              <a:noFill/>
            </a:ln>
          </p:spPr>
        </p:pic>
      </p:grpSp>
      <p:sp>
        <p:nvSpPr>
          <p:cNvPr id="5" name="object 8"/>
          <p:cNvSpPr txBox="1">
            <a:spLocks noGrp="1"/>
          </p:cNvSpPr>
          <p:nvPr>
            <p:ph type="title"/>
          </p:nvPr>
        </p:nvSpPr>
        <p:spPr>
          <a:xfrm>
            <a:off x="166365" y="53849"/>
            <a:ext cx="7954008" cy="63830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81409" rIns="0" bIns="0" anchor="t" anchorCtr="0" compatLnSpc="1">
            <a:spAutoFit/>
          </a:bodyPr>
          <a:lstStyle/>
          <a:p>
            <a:pPr marL="603247" lvl="0">
              <a:spcBef>
                <a:spcPts val="130"/>
              </a:spcBef>
            </a:pPr>
            <a:r>
              <a:rPr lang="az-Cyrl-AZ" spc="-10"/>
              <a:t>ПРОБЛЕМАТИКА</a:t>
            </a:r>
          </a:p>
        </p:txBody>
      </p:sp>
      <p:pic>
        <p:nvPicPr>
          <p:cNvPr id="6" name="object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278" y="6153153"/>
            <a:ext cx="447671" cy="44767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object 10"/>
          <p:cNvSpPr txBox="1"/>
          <p:nvPr/>
        </p:nvSpPr>
        <p:spPr>
          <a:xfrm>
            <a:off x="384496" y="6213951"/>
            <a:ext cx="141603" cy="30543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9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0" cap="none" spc="-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5</a:t>
            </a:r>
            <a:endParaRPr lang="en-US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8" name="Прямоугольник 11"/>
          <p:cNvSpPr/>
          <p:nvPr/>
        </p:nvSpPr>
        <p:spPr>
          <a:xfrm>
            <a:off x="939802" y="5643877"/>
            <a:ext cx="6835140" cy="1198878"/>
          </a:xfrm>
          <a:prstGeom prst="rect">
            <a:avLst/>
          </a:prstGeom>
          <a:solidFill>
            <a:srgbClr val="F8F8F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9" name="Прямоугольник 13"/>
          <p:cNvSpPr/>
          <p:nvPr/>
        </p:nvSpPr>
        <p:spPr>
          <a:xfrm>
            <a:off x="11160754" y="15243"/>
            <a:ext cx="1033784" cy="1087121"/>
          </a:xfrm>
          <a:prstGeom prst="rect">
            <a:avLst/>
          </a:prstGeom>
          <a:solidFill>
            <a:srgbClr val="F8F8F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5"/>
          <p:cNvSpPr/>
          <p:nvPr/>
        </p:nvSpPr>
        <p:spPr>
          <a:xfrm>
            <a:off x="9591671" y="1162046"/>
            <a:ext cx="180978" cy="342900"/>
          </a:xfrm>
          <a:custGeom>
            <a:avLst/>
            <a:gdLst>
              <a:gd name="f0" fmla="val w"/>
              <a:gd name="f1" fmla="val h"/>
              <a:gd name="f2" fmla="val 0"/>
              <a:gd name="f3" fmla="val 180975"/>
              <a:gd name="f4" fmla="val 342900"/>
              <a:gd name="f5" fmla="*/ f0 1 180975"/>
              <a:gd name="f6" fmla="*/ f1 1 342900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180975"/>
              <a:gd name="f13" fmla="*/ f10 1 342900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180975" h="342900">
                <a:moveTo>
                  <a:pt x="f2" y="f4"/>
                </a:moveTo>
                <a:lnTo>
                  <a:pt x="f3" y="f2"/>
                </a:lnTo>
              </a:path>
            </a:pathLst>
          </a:custGeom>
          <a:noFill/>
          <a:ln w="19046" cap="flat">
            <a:solidFill>
              <a:srgbClr val="9F2B92"/>
            </a:solidFill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sp>
        <p:nvSpPr>
          <p:cNvPr id="3" name="object 6"/>
          <p:cNvSpPr txBox="1"/>
          <p:nvPr/>
        </p:nvSpPr>
        <p:spPr>
          <a:xfrm>
            <a:off x="9546592" y="220919"/>
            <a:ext cx="1576709" cy="88265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6514" rIns="0" bIns="0" anchor="t" anchorCtr="0" compatLnSpc="1">
            <a:spAutoFit/>
          </a:bodyPr>
          <a:lstStyle/>
          <a:p>
            <a:pPr marL="12701" marR="5084" lvl="0" indent="0" defTabSz="914400" rtl="0" fontAlgn="auto" hangingPunct="1">
              <a:lnSpc>
                <a:spcPct val="99900"/>
              </a:lnSpc>
              <a:spcBef>
                <a:spcPts val="13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Объем</a:t>
            </a:r>
            <a:r>
              <a:rPr lang="ru-RU" sz="1400" b="0" i="0" u="none" strike="noStrike" kern="0" cap="none" spc="-2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рынка</a:t>
            </a:r>
            <a:r>
              <a:rPr lang="ru-RU" sz="1400" b="0" i="0" u="none" strike="noStrike" kern="0" cap="none" spc="-7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400" b="0" i="0" u="none" strike="noStrike" kern="0" cap="none" spc="-2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БАД, </a:t>
            </a: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действующих</a:t>
            </a:r>
            <a:r>
              <a:rPr lang="ru-RU" sz="1400" b="0" i="0" u="none" strike="noStrike" kern="0" cap="none" spc="-9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400" b="0" i="0" u="none" strike="noStrike" kern="0" cap="none" spc="-2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на </a:t>
            </a:r>
            <a:r>
              <a:rPr lang="ru-RU" sz="1400" b="0" i="0" u="none" strike="noStrike" kern="0" cap="none" spc="-1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кроветворную систему</a:t>
            </a:r>
            <a:endParaRPr lang="ru-RU" sz="14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grpSp>
        <p:nvGrpSpPr>
          <p:cNvPr id="4" name="object 7"/>
          <p:cNvGrpSpPr/>
          <p:nvPr/>
        </p:nvGrpSpPr>
        <p:grpSpPr>
          <a:xfrm>
            <a:off x="7867653" y="1228725"/>
            <a:ext cx="2371725" cy="2333621"/>
            <a:chOff x="7867653" y="1228725"/>
            <a:chExt cx="2371725" cy="2333621"/>
          </a:xfrm>
        </p:grpSpPr>
        <p:pic>
          <p:nvPicPr>
            <p:cNvPr id="5" name="object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867653" y="1285875"/>
              <a:ext cx="2371725" cy="2276471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6" name="object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39178" y="1228725"/>
              <a:ext cx="857250" cy="704846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7" name="object 10"/>
            <p:cNvSpPr/>
            <p:nvPr/>
          </p:nvSpPr>
          <p:spPr>
            <a:xfrm>
              <a:off x="7867653" y="1276346"/>
              <a:ext cx="2371725" cy="22764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71725"/>
                <a:gd name="f4" fmla="val 2276475"/>
                <a:gd name="f5" fmla="val 1185799"/>
                <a:gd name="f6" fmla="val 1126617"/>
                <a:gd name="f7" fmla="val 1397"/>
                <a:gd name="f8" fmla="val 1068197"/>
                <a:gd name="f9" fmla="val 5587"/>
                <a:gd name="f10" fmla="val 1010539"/>
                <a:gd name="f11" fmla="val 12319"/>
                <a:gd name="f12" fmla="val 953897"/>
                <a:gd name="f13" fmla="val 21716"/>
                <a:gd name="f14" fmla="val 898017"/>
                <a:gd name="f15" fmla="val 33782"/>
                <a:gd name="f16" fmla="val 843279"/>
                <a:gd name="f17" fmla="val 48133"/>
                <a:gd name="f18" fmla="val 789685"/>
                <a:gd name="f19" fmla="val 65024"/>
                <a:gd name="f20" fmla="val 737107"/>
                <a:gd name="f21" fmla="val 84327"/>
                <a:gd name="f22" fmla="val 685926"/>
                <a:gd name="f23" fmla="val 105790"/>
                <a:gd name="f24" fmla="val 635889"/>
                <a:gd name="f25" fmla="val 129539"/>
                <a:gd name="f26" fmla="val 587248"/>
                <a:gd name="f27" fmla="val 155448"/>
                <a:gd name="f28" fmla="val 540130"/>
                <a:gd name="f29" fmla="val 183387"/>
                <a:gd name="f30" fmla="val 494410"/>
                <a:gd name="f31" fmla="val 213360"/>
                <a:gd name="f32" fmla="val 450342"/>
                <a:gd name="f33" fmla="val 245363"/>
                <a:gd name="f34" fmla="val 407797"/>
                <a:gd name="f35" fmla="val 279146"/>
                <a:gd name="f36" fmla="val 367029"/>
                <a:gd name="f37" fmla="val 314833"/>
                <a:gd name="f38" fmla="val 328041"/>
                <a:gd name="f39" fmla="val 352298"/>
                <a:gd name="f40" fmla="val 290829"/>
                <a:gd name="f41" fmla="val 391413"/>
                <a:gd name="f42" fmla="val 255650"/>
                <a:gd name="f43" fmla="val 432180"/>
                <a:gd name="f44" fmla="val 222250"/>
                <a:gd name="f45" fmla="val 474599"/>
                <a:gd name="f46" fmla="val 191007"/>
                <a:gd name="f47" fmla="val 518413"/>
                <a:gd name="f48" fmla="val 161925"/>
                <a:gd name="f49" fmla="val 563752"/>
                <a:gd name="f50" fmla="val 134874"/>
                <a:gd name="f51" fmla="val 610362"/>
                <a:gd name="f52" fmla="val 110235"/>
                <a:gd name="f53" fmla="val 658367"/>
                <a:gd name="f54" fmla="val 87756"/>
                <a:gd name="f55" fmla="val 707516"/>
                <a:gd name="f56" fmla="val 67818"/>
                <a:gd name="f57" fmla="val 757936"/>
                <a:gd name="f58" fmla="val 50165"/>
                <a:gd name="f59" fmla="val 809371"/>
                <a:gd name="f60" fmla="val 35178"/>
                <a:gd name="f61" fmla="val 861949"/>
                <a:gd name="f62" fmla="val 22732"/>
                <a:gd name="f63" fmla="val 915542"/>
                <a:gd name="f64" fmla="val 12826"/>
                <a:gd name="f65" fmla="val 969899"/>
                <a:gd name="f66" fmla="val 5715"/>
                <a:gd name="f67" fmla="val 1025271"/>
                <a:gd name="f68" fmla="val 1081277"/>
                <a:gd name="f69" fmla="val 1138174"/>
                <a:gd name="f70" fmla="val 380"/>
                <a:gd name="f71" fmla="val 1166622"/>
                <a:gd name="f72" fmla="val 3301"/>
                <a:gd name="f73" fmla="val 1223010"/>
                <a:gd name="f74" fmla="val 9017"/>
                <a:gd name="f75" fmla="val 1278763"/>
                <a:gd name="f76" fmla="val 17399"/>
                <a:gd name="f77" fmla="val 1333627"/>
                <a:gd name="f78" fmla="val 28575"/>
                <a:gd name="f79" fmla="val 1387602"/>
                <a:gd name="f80" fmla="val 42418"/>
                <a:gd name="f81" fmla="val 1440688"/>
                <a:gd name="f82" fmla="val 58674"/>
                <a:gd name="f83" fmla="val 1492758"/>
                <a:gd name="f84" fmla="val 77470"/>
                <a:gd name="f85" fmla="val 1543685"/>
                <a:gd name="f86" fmla="val 98678"/>
                <a:gd name="f87" fmla="val 1593469"/>
                <a:gd name="f88" fmla="val 122300"/>
                <a:gd name="f89" fmla="val 1642110"/>
                <a:gd name="f90" fmla="val 148081"/>
                <a:gd name="f91" fmla="val 1689353"/>
                <a:gd name="f92" fmla="val 176149"/>
                <a:gd name="f93" fmla="val 1735327"/>
                <a:gd name="f94" fmla="val 206375"/>
                <a:gd name="f95" fmla="val 1779904"/>
                <a:gd name="f96" fmla="val 238632"/>
                <a:gd name="f97" fmla="val 1823085"/>
                <a:gd name="f98" fmla="val 272923"/>
                <a:gd name="f99" fmla="val 1864614"/>
                <a:gd name="f100" fmla="val 309245"/>
                <a:gd name="f101" fmla="val 1904619"/>
                <a:gd name="f102" fmla="val 347345"/>
                <a:gd name="f103" fmla="val 1942973"/>
                <a:gd name="f104" fmla="val 387223"/>
                <a:gd name="f105" fmla="val 1979549"/>
                <a:gd name="f106" fmla="val 428878"/>
                <a:gd name="f107" fmla="val 2014220"/>
                <a:gd name="f108" fmla="val 472185"/>
                <a:gd name="f109" fmla="val 2047239"/>
                <a:gd name="f110" fmla="val 517144"/>
                <a:gd name="f111" fmla="val 2078227"/>
                <a:gd name="f112" fmla="val 563499"/>
                <a:gd name="f113" fmla="val 2107184"/>
                <a:gd name="f114" fmla="val 611377"/>
                <a:gd name="f115" fmla="val 2134108"/>
                <a:gd name="f116" fmla="val 660780"/>
                <a:gd name="f117" fmla="val 2158873"/>
                <a:gd name="f118" fmla="val 711326"/>
                <a:gd name="f119" fmla="val 2181479"/>
                <a:gd name="f120" fmla="val 763270"/>
                <a:gd name="f121" fmla="val 2201926"/>
                <a:gd name="f122" fmla="val 816355"/>
                <a:gd name="f123" fmla="val 2219960"/>
                <a:gd name="f124" fmla="val 870584"/>
                <a:gd name="f125" fmla="val 2235580"/>
                <a:gd name="f126" fmla="val 925829"/>
                <a:gd name="f127" fmla="val 2248789"/>
                <a:gd name="f128" fmla="val 982091"/>
                <a:gd name="f129" fmla="val 2259584"/>
                <a:gd name="f130" fmla="val 1039241"/>
                <a:gd name="f131" fmla="val 2267712"/>
                <a:gd name="f132" fmla="val 1097279"/>
                <a:gd name="f133" fmla="val 2273173"/>
                <a:gd name="f134" fmla="val 1156080"/>
                <a:gd name="f135" fmla="val 2275966"/>
                <a:gd name="f136" fmla="val 2276348"/>
                <a:gd name="f137" fmla="val 1215517"/>
                <a:gd name="f138" fmla="val 1274318"/>
                <a:gd name="f139" fmla="val 1332356"/>
                <a:gd name="f140" fmla="val 1389506"/>
                <a:gd name="f141" fmla="val 1445768"/>
                <a:gd name="f142" fmla="val 1501013"/>
                <a:gd name="f143" fmla="val 1555242"/>
                <a:gd name="f144" fmla="val 1608327"/>
                <a:gd name="f145" fmla="val 1660144"/>
                <a:gd name="f146" fmla="val 1710817"/>
                <a:gd name="f147" fmla="val 1760093"/>
                <a:gd name="f148" fmla="val 1807972"/>
                <a:gd name="f149" fmla="val 1854453"/>
                <a:gd name="f150" fmla="val 1899411"/>
                <a:gd name="f151" fmla="val 1942719"/>
                <a:gd name="f152" fmla="val 1984375"/>
                <a:gd name="f153" fmla="val 2024252"/>
                <a:gd name="f154" fmla="val 2062352"/>
                <a:gd name="f155" fmla="val 2098548"/>
                <a:gd name="f156" fmla="val 2132838"/>
                <a:gd name="f157" fmla="val 2165096"/>
                <a:gd name="f158" fmla="val 2195322"/>
                <a:gd name="f159" fmla="val 2223389"/>
                <a:gd name="f160" fmla="val 2249297"/>
                <a:gd name="f161" fmla="val 2272792"/>
                <a:gd name="f162" fmla="val 2294001"/>
                <a:gd name="f163" fmla="val 2312797"/>
                <a:gd name="f164" fmla="val 2329179"/>
                <a:gd name="f165" fmla="val 2342896"/>
                <a:gd name="f166" fmla="val 2354072"/>
                <a:gd name="f167" fmla="val 2362580"/>
                <a:gd name="f168" fmla="val 2368296"/>
                <a:gd name="f169" fmla="val 2371217"/>
                <a:gd name="f170" fmla="val 2371471"/>
                <a:gd name="f171" fmla="val 1109599"/>
                <a:gd name="f172" fmla="val 1053211"/>
                <a:gd name="f173" fmla="val 997458"/>
                <a:gd name="f174" fmla="val 942594"/>
                <a:gd name="f175" fmla="val 888619"/>
                <a:gd name="f176" fmla="val 835533"/>
                <a:gd name="f177" fmla="val 783589"/>
                <a:gd name="f178" fmla="val 732536"/>
                <a:gd name="f179" fmla="val 682751"/>
                <a:gd name="f180" fmla="val 634238"/>
                <a:gd name="f181" fmla="val 586866"/>
                <a:gd name="f182" fmla="val 540892"/>
                <a:gd name="f183" fmla="val 496315"/>
                <a:gd name="f184" fmla="val 453136"/>
                <a:gd name="f185" fmla="val 411607"/>
                <a:gd name="f186" fmla="val 371601"/>
                <a:gd name="f187" fmla="val 333375"/>
                <a:gd name="f188" fmla="val 296799"/>
                <a:gd name="f189" fmla="val 262000"/>
                <a:gd name="f190" fmla="val 229108"/>
                <a:gd name="f191" fmla="val 198120"/>
                <a:gd name="f192" fmla="val 169163"/>
                <a:gd name="f193" fmla="val 142239"/>
                <a:gd name="f194" fmla="val 117348"/>
                <a:gd name="f195" fmla="val 94741"/>
                <a:gd name="f196" fmla="val 74422"/>
                <a:gd name="f197" fmla="val 56261"/>
                <a:gd name="f198" fmla="val 40639"/>
                <a:gd name="f199" fmla="val 27432"/>
                <a:gd name="f200" fmla="val 16763"/>
                <a:gd name="f201" fmla="val 8636"/>
                <a:gd name="f202" fmla="val 3175"/>
                <a:gd name="f203" fmla="*/ f0 1 2371725"/>
                <a:gd name="f204" fmla="*/ f1 1 2276475"/>
                <a:gd name="f205" fmla="val f2"/>
                <a:gd name="f206" fmla="val f3"/>
                <a:gd name="f207" fmla="val f4"/>
                <a:gd name="f208" fmla="+- f207 0 f205"/>
                <a:gd name="f209" fmla="+- f206 0 f205"/>
                <a:gd name="f210" fmla="*/ f209 1 2371725"/>
                <a:gd name="f211" fmla="*/ f208 1 2276475"/>
                <a:gd name="f212" fmla="*/ f205 1 f210"/>
                <a:gd name="f213" fmla="*/ f206 1 f210"/>
                <a:gd name="f214" fmla="*/ f205 1 f211"/>
                <a:gd name="f215" fmla="*/ f207 1 f211"/>
                <a:gd name="f216" fmla="*/ f212 f203 1"/>
                <a:gd name="f217" fmla="*/ f213 f203 1"/>
                <a:gd name="f218" fmla="*/ f215 f204 1"/>
                <a:gd name="f219" fmla="*/ f214 f20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6" t="f219" r="f217" b="f218"/>
              <a:pathLst>
                <a:path w="2371725" h="2276475">
                  <a:moveTo>
                    <a:pt x="f5" y="f2"/>
                  </a:moveTo>
                  <a:lnTo>
                    <a:pt x="f6" y="f7"/>
                  </a:lnTo>
                  <a:lnTo>
                    <a:pt x="f8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54" y="f5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7" y="f68"/>
                  </a:lnTo>
                  <a:lnTo>
                    <a:pt x="f2" y="f69"/>
                  </a:lnTo>
                  <a:lnTo>
                    <a:pt x="f70" y="f71"/>
                  </a:lnTo>
                  <a:lnTo>
                    <a:pt x="f72" y="f73"/>
                  </a:lnTo>
                  <a:lnTo>
                    <a:pt x="f74" y="f75"/>
                  </a:lnTo>
                  <a:lnTo>
                    <a:pt x="f76" y="f77"/>
                  </a:lnTo>
                  <a:lnTo>
                    <a:pt x="f78" y="f79"/>
                  </a:lnTo>
                  <a:lnTo>
                    <a:pt x="f80" y="f81"/>
                  </a:lnTo>
                  <a:lnTo>
                    <a:pt x="f82" y="f83"/>
                  </a:lnTo>
                  <a:lnTo>
                    <a:pt x="f84" y="f85"/>
                  </a:lnTo>
                  <a:lnTo>
                    <a:pt x="f86" y="f87"/>
                  </a:lnTo>
                  <a:lnTo>
                    <a:pt x="f88" y="f89"/>
                  </a:lnTo>
                  <a:lnTo>
                    <a:pt x="f90" y="f91"/>
                  </a:lnTo>
                  <a:lnTo>
                    <a:pt x="f92" y="f93"/>
                  </a:lnTo>
                  <a:lnTo>
                    <a:pt x="f94" y="f95"/>
                  </a:lnTo>
                  <a:lnTo>
                    <a:pt x="f96" y="f97"/>
                  </a:lnTo>
                  <a:lnTo>
                    <a:pt x="f98" y="f99"/>
                  </a:lnTo>
                  <a:lnTo>
                    <a:pt x="f100" y="f101"/>
                  </a:lnTo>
                  <a:lnTo>
                    <a:pt x="f102" y="f103"/>
                  </a:lnTo>
                  <a:lnTo>
                    <a:pt x="f104" y="f105"/>
                  </a:lnTo>
                  <a:lnTo>
                    <a:pt x="f106" y="f107"/>
                  </a:lnTo>
                  <a:lnTo>
                    <a:pt x="f108" y="f109"/>
                  </a:lnTo>
                  <a:lnTo>
                    <a:pt x="f110" y="f111"/>
                  </a:lnTo>
                  <a:lnTo>
                    <a:pt x="f112" y="f113"/>
                  </a:lnTo>
                  <a:lnTo>
                    <a:pt x="f114" y="f115"/>
                  </a:lnTo>
                  <a:lnTo>
                    <a:pt x="f116" y="f117"/>
                  </a:lnTo>
                  <a:lnTo>
                    <a:pt x="f118" y="f119"/>
                  </a:lnTo>
                  <a:lnTo>
                    <a:pt x="f120" y="f121"/>
                  </a:lnTo>
                  <a:lnTo>
                    <a:pt x="f122" y="f123"/>
                  </a:lnTo>
                  <a:lnTo>
                    <a:pt x="f124" y="f125"/>
                  </a:lnTo>
                  <a:lnTo>
                    <a:pt x="f126" y="f127"/>
                  </a:lnTo>
                  <a:lnTo>
                    <a:pt x="f128" y="f129"/>
                  </a:lnTo>
                  <a:lnTo>
                    <a:pt x="f130" y="f131"/>
                  </a:lnTo>
                  <a:lnTo>
                    <a:pt x="f132" y="f133"/>
                  </a:lnTo>
                  <a:lnTo>
                    <a:pt x="f134" y="f135"/>
                  </a:lnTo>
                  <a:lnTo>
                    <a:pt x="f5" y="f136"/>
                  </a:lnTo>
                  <a:lnTo>
                    <a:pt x="f137" y="f135"/>
                  </a:lnTo>
                  <a:lnTo>
                    <a:pt x="f138" y="f133"/>
                  </a:lnTo>
                  <a:lnTo>
                    <a:pt x="f139" y="f131"/>
                  </a:lnTo>
                  <a:lnTo>
                    <a:pt x="f140" y="f129"/>
                  </a:lnTo>
                  <a:lnTo>
                    <a:pt x="f141" y="f127"/>
                  </a:lnTo>
                  <a:lnTo>
                    <a:pt x="f142" y="f125"/>
                  </a:lnTo>
                  <a:lnTo>
                    <a:pt x="f143" y="f123"/>
                  </a:lnTo>
                  <a:lnTo>
                    <a:pt x="f144" y="f121"/>
                  </a:lnTo>
                  <a:lnTo>
                    <a:pt x="f145" y="f119"/>
                  </a:lnTo>
                  <a:lnTo>
                    <a:pt x="f146" y="f117"/>
                  </a:lnTo>
                  <a:lnTo>
                    <a:pt x="f147" y="f115"/>
                  </a:lnTo>
                  <a:lnTo>
                    <a:pt x="f148" y="f113"/>
                  </a:lnTo>
                  <a:lnTo>
                    <a:pt x="f149" y="f111"/>
                  </a:lnTo>
                  <a:lnTo>
                    <a:pt x="f150" y="f109"/>
                  </a:lnTo>
                  <a:lnTo>
                    <a:pt x="f151" y="f107"/>
                  </a:lnTo>
                  <a:lnTo>
                    <a:pt x="f152" y="f105"/>
                  </a:lnTo>
                  <a:lnTo>
                    <a:pt x="f153" y="f103"/>
                  </a:lnTo>
                  <a:lnTo>
                    <a:pt x="f154" y="f101"/>
                  </a:lnTo>
                  <a:lnTo>
                    <a:pt x="f155" y="f99"/>
                  </a:lnTo>
                  <a:lnTo>
                    <a:pt x="f156" y="f97"/>
                  </a:lnTo>
                  <a:lnTo>
                    <a:pt x="f157" y="f95"/>
                  </a:lnTo>
                  <a:lnTo>
                    <a:pt x="f158" y="f93"/>
                  </a:lnTo>
                  <a:lnTo>
                    <a:pt x="f159" y="f91"/>
                  </a:lnTo>
                  <a:lnTo>
                    <a:pt x="f160" y="f89"/>
                  </a:lnTo>
                  <a:lnTo>
                    <a:pt x="f161" y="f87"/>
                  </a:lnTo>
                  <a:lnTo>
                    <a:pt x="f162" y="f85"/>
                  </a:lnTo>
                  <a:lnTo>
                    <a:pt x="f163" y="f83"/>
                  </a:lnTo>
                  <a:lnTo>
                    <a:pt x="f164" y="f81"/>
                  </a:lnTo>
                  <a:lnTo>
                    <a:pt x="f165" y="f79"/>
                  </a:lnTo>
                  <a:lnTo>
                    <a:pt x="f166" y="f77"/>
                  </a:lnTo>
                  <a:lnTo>
                    <a:pt x="f167" y="f75"/>
                  </a:lnTo>
                  <a:lnTo>
                    <a:pt x="f168" y="f73"/>
                  </a:lnTo>
                  <a:lnTo>
                    <a:pt x="f169" y="f71"/>
                  </a:lnTo>
                  <a:lnTo>
                    <a:pt x="f170" y="f69"/>
                  </a:lnTo>
                  <a:lnTo>
                    <a:pt x="f169" y="f171"/>
                  </a:lnTo>
                  <a:lnTo>
                    <a:pt x="f168" y="f172"/>
                  </a:lnTo>
                  <a:lnTo>
                    <a:pt x="f167" y="f173"/>
                  </a:lnTo>
                  <a:lnTo>
                    <a:pt x="f166" y="f174"/>
                  </a:lnTo>
                  <a:lnTo>
                    <a:pt x="f165" y="f175"/>
                  </a:lnTo>
                  <a:lnTo>
                    <a:pt x="f164" y="f176"/>
                  </a:lnTo>
                  <a:lnTo>
                    <a:pt x="f163" y="f177"/>
                  </a:lnTo>
                  <a:lnTo>
                    <a:pt x="f162" y="f178"/>
                  </a:lnTo>
                  <a:lnTo>
                    <a:pt x="f161" y="f179"/>
                  </a:lnTo>
                  <a:lnTo>
                    <a:pt x="f160" y="f180"/>
                  </a:lnTo>
                  <a:lnTo>
                    <a:pt x="f159" y="f181"/>
                  </a:lnTo>
                  <a:lnTo>
                    <a:pt x="f158" y="f182"/>
                  </a:lnTo>
                  <a:lnTo>
                    <a:pt x="f157" y="f183"/>
                  </a:lnTo>
                  <a:lnTo>
                    <a:pt x="f156" y="f184"/>
                  </a:lnTo>
                  <a:lnTo>
                    <a:pt x="f155" y="f185"/>
                  </a:lnTo>
                  <a:lnTo>
                    <a:pt x="f154" y="f186"/>
                  </a:lnTo>
                  <a:lnTo>
                    <a:pt x="f153" y="f187"/>
                  </a:lnTo>
                  <a:lnTo>
                    <a:pt x="f152" y="f188"/>
                  </a:lnTo>
                  <a:lnTo>
                    <a:pt x="f151" y="f189"/>
                  </a:lnTo>
                  <a:lnTo>
                    <a:pt x="f150" y="f190"/>
                  </a:lnTo>
                  <a:lnTo>
                    <a:pt x="f149" y="f191"/>
                  </a:lnTo>
                  <a:lnTo>
                    <a:pt x="f148" y="f192"/>
                  </a:lnTo>
                  <a:lnTo>
                    <a:pt x="f147" y="f193"/>
                  </a:lnTo>
                  <a:lnTo>
                    <a:pt x="f146" y="f194"/>
                  </a:lnTo>
                  <a:lnTo>
                    <a:pt x="f145" y="f195"/>
                  </a:lnTo>
                  <a:lnTo>
                    <a:pt x="f144" y="f196"/>
                  </a:lnTo>
                  <a:lnTo>
                    <a:pt x="f143" y="f197"/>
                  </a:lnTo>
                  <a:lnTo>
                    <a:pt x="f142" y="f198"/>
                  </a:lnTo>
                  <a:lnTo>
                    <a:pt x="f141" y="f199"/>
                  </a:lnTo>
                  <a:lnTo>
                    <a:pt x="f140" y="f200"/>
                  </a:lnTo>
                  <a:lnTo>
                    <a:pt x="f139" y="f201"/>
                  </a:lnTo>
                  <a:lnTo>
                    <a:pt x="f138" y="f202"/>
                  </a:lnTo>
                  <a:lnTo>
                    <a:pt x="f137" y="f70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D66CCC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pic>
          <p:nvPicPr>
            <p:cNvPr id="8" name="object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162921" y="1847846"/>
              <a:ext cx="1781178" cy="1714500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9" name="object 1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39178" y="1781178"/>
              <a:ext cx="857250" cy="704846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10" name="object 13"/>
            <p:cNvSpPr/>
            <p:nvPr/>
          </p:nvSpPr>
          <p:spPr>
            <a:xfrm>
              <a:off x="8162921" y="1838328"/>
              <a:ext cx="1781178" cy="171450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81175"/>
                <a:gd name="f4" fmla="val 1714500"/>
                <a:gd name="f5" fmla="val 890524"/>
                <a:gd name="f6" fmla="val 831976"/>
                <a:gd name="f7" fmla="val 1777"/>
                <a:gd name="f8" fmla="val 774319"/>
                <a:gd name="f9" fmla="val 7238"/>
                <a:gd name="f10" fmla="val 717930"/>
                <a:gd name="f11" fmla="val 16128"/>
                <a:gd name="f12" fmla="val 662813"/>
                <a:gd name="f13" fmla="val 28321"/>
                <a:gd name="f14" fmla="val 608965"/>
                <a:gd name="f15" fmla="val 43687"/>
                <a:gd name="f16" fmla="val 556641"/>
                <a:gd name="f17" fmla="val 62229"/>
                <a:gd name="f18" fmla="val 505968"/>
                <a:gd name="f19" fmla="val 83820"/>
                <a:gd name="f20" fmla="val 456946"/>
                <a:gd name="f21" fmla="val 108203"/>
                <a:gd name="f22" fmla="val 409828"/>
                <a:gd name="f23" fmla="val 135509"/>
                <a:gd name="f24" fmla="val 364490"/>
                <a:gd name="f25" fmla="val 165353"/>
                <a:gd name="f26" fmla="val 321436"/>
                <a:gd name="f27" fmla="val 197865"/>
                <a:gd name="f28" fmla="val 280416"/>
                <a:gd name="f29" fmla="val 232790"/>
                <a:gd name="f30" fmla="val 241807"/>
                <a:gd name="f31" fmla="val 270001"/>
                <a:gd name="f32" fmla="val 205485"/>
                <a:gd name="f33" fmla="val 309372"/>
                <a:gd name="f34" fmla="val 171830"/>
                <a:gd name="f35" fmla="val 350900"/>
                <a:gd name="f36" fmla="val 140716"/>
                <a:gd name="f37" fmla="val 394462"/>
                <a:gd name="f38" fmla="val 112395"/>
                <a:gd name="f39" fmla="val 439927"/>
                <a:gd name="f40" fmla="val 86995"/>
                <a:gd name="f41" fmla="val 487045"/>
                <a:gd name="f42" fmla="val 64643"/>
                <a:gd name="f43" fmla="val 535813"/>
                <a:gd name="f44" fmla="val 45339"/>
                <a:gd name="f45" fmla="val 586232"/>
                <a:gd name="f46" fmla="val 29336"/>
                <a:gd name="f47" fmla="val 638048"/>
                <a:gd name="f48" fmla="val 16636"/>
                <a:gd name="f49" fmla="val 691134"/>
                <a:gd name="f50" fmla="val 7493"/>
                <a:gd name="f51" fmla="val 745363"/>
                <a:gd name="f52" fmla="val 1904"/>
                <a:gd name="f53" fmla="val 800735"/>
                <a:gd name="f54" fmla="val 857123"/>
                <a:gd name="f55" fmla="val 507"/>
                <a:gd name="f56" fmla="val 885444"/>
                <a:gd name="f57" fmla="val 4191"/>
                <a:gd name="f58" fmla="val 941324"/>
                <a:gd name="f59" fmla="val 11683"/>
                <a:gd name="f60" fmla="val 996188"/>
                <a:gd name="f61" fmla="val 22605"/>
                <a:gd name="f62" fmla="val 1049909"/>
                <a:gd name="f63" fmla="val 36956"/>
                <a:gd name="f64" fmla="val 1102360"/>
                <a:gd name="f65" fmla="val 54609"/>
                <a:gd name="f66" fmla="val 1153414"/>
                <a:gd name="f67" fmla="val 75438"/>
                <a:gd name="f68" fmla="val 1203071"/>
                <a:gd name="f69" fmla="val 99441"/>
                <a:gd name="f70" fmla="val 1251077"/>
                <a:gd name="f71" fmla="val 126238"/>
                <a:gd name="f72" fmla="val 1297432"/>
                <a:gd name="f73" fmla="val 155955"/>
                <a:gd name="f74" fmla="val 1341882"/>
                <a:gd name="f75" fmla="val 188341"/>
                <a:gd name="f76" fmla="val 1384427"/>
                <a:gd name="f77" fmla="val 223266"/>
                <a:gd name="f78" fmla="val 1424939"/>
                <a:gd name="f79" fmla="val 260730"/>
                <a:gd name="f80" fmla="val 1463294"/>
                <a:gd name="f81" fmla="val 300608"/>
                <a:gd name="f82" fmla="val 1499362"/>
                <a:gd name="f83" fmla="val 342646"/>
                <a:gd name="f84" fmla="val 1533016"/>
                <a:gd name="f85" fmla="val 386969"/>
                <a:gd name="f86" fmla="val 1564259"/>
                <a:gd name="f87" fmla="val 433070"/>
                <a:gd name="f88" fmla="val 1592834"/>
                <a:gd name="f89" fmla="val 481202"/>
                <a:gd name="f90" fmla="val 1618614"/>
                <a:gd name="f91" fmla="val 531114"/>
                <a:gd name="f92" fmla="val 1641602"/>
                <a:gd name="f93" fmla="val 582676"/>
                <a:gd name="f94" fmla="val 1661667"/>
                <a:gd name="f95" fmla="val 635761"/>
                <a:gd name="f96" fmla="val 1678686"/>
                <a:gd name="f97" fmla="val 690245"/>
                <a:gd name="f98" fmla="val 1692528"/>
                <a:gd name="f99" fmla="val 745998"/>
                <a:gd name="f100" fmla="val 1703070"/>
                <a:gd name="f101" fmla="val 803021"/>
                <a:gd name="f102" fmla="val 1710182"/>
                <a:gd name="f103" fmla="val 861059"/>
                <a:gd name="f104" fmla="val 1713864"/>
                <a:gd name="f105" fmla="val 1714373"/>
                <a:gd name="f106" fmla="val 919860"/>
                <a:gd name="f107" fmla="val 977900"/>
                <a:gd name="f108" fmla="val 1034923"/>
                <a:gd name="f109" fmla="val 1090676"/>
                <a:gd name="f110" fmla="val 1145158"/>
                <a:gd name="f111" fmla="val 1198245"/>
                <a:gd name="f112" fmla="val 1249806"/>
                <a:gd name="f113" fmla="val 1299718"/>
                <a:gd name="f114" fmla="val 1347724"/>
                <a:gd name="f115" fmla="val 1393952"/>
                <a:gd name="f116" fmla="val 1438148"/>
                <a:gd name="f117" fmla="val 1480311"/>
                <a:gd name="f118" fmla="val 1520063"/>
                <a:gd name="f119" fmla="val 1557654"/>
                <a:gd name="f120" fmla="val 1592579"/>
                <a:gd name="f121" fmla="val 1624965"/>
                <a:gd name="f122" fmla="val 1654682"/>
                <a:gd name="f123" fmla="val 1681479"/>
                <a:gd name="f124" fmla="val 1705482"/>
                <a:gd name="f125" fmla="val 1726310"/>
                <a:gd name="f126" fmla="val 1743964"/>
                <a:gd name="f127" fmla="val 1758315"/>
                <a:gd name="f128" fmla="val 1769236"/>
                <a:gd name="f129" fmla="val 1776729"/>
                <a:gd name="f130" fmla="val 1780413"/>
                <a:gd name="f131" fmla="val 1780921"/>
                <a:gd name="f132" fmla="val 828801"/>
                <a:gd name="f133" fmla="val 772922"/>
                <a:gd name="f134" fmla="val 718058"/>
                <a:gd name="f135" fmla="val 664463"/>
                <a:gd name="f136" fmla="val 611886"/>
                <a:gd name="f137" fmla="val 560832"/>
                <a:gd name="f138" fmla="val 511301"/>
                <a:gd name="f139" fmla="val 463296"/>
                <a:gd name="f140" fmla="val 416940"/>
                <a:gd name="f141" fmla="val 372490"/>
                <a:gd name="f142" fmla="val 329946"/>
                <a:gd name="f143" fmla="val 289433"/>
                <a:gd name="f144" fmla="val 251078"/>
                <a:gd name="f145" fmla="val 215011"/>
                <a:gd name="f146" fmla="val 181355"/>
                <a:gd name="f147" fmla="val 150113"/>
                <a:gd name="f148" fmla="val 121538"/>
                <a:gd name="f149" fmla="val 95630"/>
                <a:gd name="f150" fmla="val 72644"/>
                <a:gd name="f151" fmla="val 52577"/>
                <a:gd name="f152" fmla="val 35560"/>
                <a:gd name="f153" fmla="val 21716"/>
                <a:gd name="f154" fmla="val 11175"/>
                <a:gd name="f155" fmla="val 4063"/>
                <a:gd name="f156" fmla="val 508"/>
                <a:gd name="f157" fmla="*/ f0 1 1781175"/>
                <a:gd name="f158" fmla="*/ f1 1 1714500"/>
                <a:gd name="f159" fmla="val f2"/>
                <a:gd name="f160" fmla="val f3"/>
                <a:gd name="f161" fmla="val f4"/>
                <a:gd name="f162" fmla="+- f161 0 f159"/>
                <a:gd name="f163" fmla="+- f160 0 f159"/>
                <a:gd name="f164" fmla="*/ f163 1 1781175"/>
                <a:gd name="f165" fmla="*/ f162 1 1714500"/>
                <a:gd name="f166" fmla="*/ f159 1 f164"/>
                <a:gd name="f167" fmla="*/ f160 1 f164"/>
                <a:gd name="f168" fmla="*/ f159 1 f165"/>
                <a:gd name="f169" fmla="*/ f161 1 f165"/>
                <a:gd name="f170" fmla="*/ f166 f157 1"/>
                <a:gd name="f171" fmla="*/ f167 f157 1"/>
                <a:gd name="f172" fmla="*/ f169 f158 1"/>
                <a:gd name="f173" fmla="*/ f168 f1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0" t="f173" r="f171" b="f172"/>
              <a:pathLst>
                <a:path w="1781175" h="1714500">
                  <a:moveTo>
                    <a:pt x="f5" y="f2"/>
                  </a:moveTo>
                  <a:lnTo>
                    <a:pt x="f6" y="f7"/>
                  </a:lnTo>
                  <a:lnTo>
                    <a:pt x="f8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38" y="f39"/>
                  </a:lnTo>
                  <a:lnTo>
                    <a:pt x="f40" y="f41"/>
                  </a:lnTo>
                  <a:lnTo>
                    <a:pt x="f42" y="f43"/>
                  </a:lnTo>
                  <a:lnTo>
                    <a:pt x="f44" y="f45"/>
                  </a:lnTo>
                  <a:lnTo>
                    <a:pt x="f46" y="f47"/>
                  </a:lnTo>
                  <a:lnTo>
                    <a:pt x="f48" y="f49"/>
                  </a:lnTo>
                  <a:lnTo>
                    <a:pt x="f50" y="f51"/>
                  </a:lnTo>
                  <a:lnTo>
                    <a:pt x="f52" y="f53"/>
                  </a:lnTo>
                  <a:lnTo>
                    <a:pt x="f2" y="f54"/>
                  </a:lnTo>
                  <a:lnTo>
                    <a:pt x="f55" y="f56"/>
                  </a:lnTo>
                  <a:lnTo>
                    <a:pt x="f57" y="f58"/>
                  </a:lnTo>
                  <a:lnTo>
                    <a:pt x="f59" y="f60"/>
                  </a:lnTo>
                  <a:lnTo>
                    <a:pt x="f61" y="f62"/>
                  </a:lnTo>
                  <a:lnTo>
                    <a:pt x="f63" y="f64"/>
                  </a:lnTo>
                  <a:lnTo>
                    <a:pt x="f65" y="f66"/>
                  </a:lnTo>
                  <a:lnTo>
                    <a:pt x="f67" y="f68"/>
                  </a:lnTo>
                  <a:lnTo>
                    <a:pt x="f69" y="f70"/>
                  </a:lnTo>
                  <a:lnTo>
                    <a:pt x="f71" y="f72"/>
                  </a:lnTo>
                  <a:lnTo>
                    <a:pt x="f73" y="f74"/>
                  </a:lnTo>
                  <a:lnTo>
                    <a:pt x="f75" y="f76"/>
                  </a:lnTo>
                  <a:lnTo>
                    <a:pt x="f77" y="f78"/>
                  </a:lnTo>
                  <a:lnTo>
                    <a:pt x="f79" y="f80"/>
                  </a:lnTo>
                  <a:lnTo>
                    <a:pt x="f81" y="f82"/>
                  </a:lnTo>
                  <a:lnTo>
                    <a:pt x="f83" y="f84"/>
                  </a:lnTo>
                  <a:lnTo>
                    <a:pt x="f85" y="f86"/>
                  </a:lnTo>
                  <a:lnTo>
                    <a:pt x="f87" y="f88"/>
                  </a:lnTo>
                  <a:lnTo>
                    <a:pt x="f89" y="f90"/>
                  </a:lnTo>
                  <a:lnTo>
                    <a:pt x="f91" y="f92"/>
                  </a:lnTo>
                  <a:lnTo>
                    <a:pt x="f93" y="f94"/>
                  </a:lnTo>
                  <a:lnTo>
                    <a:pt x="f95" y="f96"/>
                  </a:lnTo>
                  <a:lnTo>
                    <a:pt x="f97" y="f98"/>
                  </a:lnTo>
                  <a:lnTo>
                    <a:pt x="f99" y="f100"/>
                  </a:lnTo>
                  <a:lnTo>
                    <a:pt x="f101" y="f102"/>
                  </a:lnTo>
                  <a:lnTo>
                    <a:pt x="f103" y="f104"/>
                  </a:lnTo>
                  <a:lnTo>
                    <a:pt x="f5" y="f105"/>
                  </a:lnTo>
                  <a:lnTo>
                    <a:pt x="f106" y="f104"/>
                  </a:lnTo>
                  <a:lnTo>
                    <a:pt x="f107" y="f102"/>
                  </a:lnTo>
                  <a:lnTo>
                    <a:pt x="f108" y="f100"/>
                  </a:lnTo>
                  <a:lnTo>
                    <a:pt x="f109" y="f98"/>
                  </a:lnTo>
                  <a:lnTo>
                    <a:pt x="f110" y="f96"/>
                  </a:lnTo>
                  <a:lnTo>
                    <a:pt x="f111" y="f94"/>
                  </a:lnTo>
                  <a:lnTo>
                    <a:pt x="f112" y="f92"/>
                  </a:lnTo>
                  <a:lnTo>
                    <a:pt x="f113" y="f90"/>
                  </a:lnTo>
                  <a:lnTo>
                    <a:pt x="f114" y="f88"/>
                  </a:lnTo>
                  <a:lnTo>
                    <a:pt x="f115" y="f86"/>
                  </a:lnTo>
                  <a:lnTo>
                    <a:pt x="f116" y="f84"/>
                  </a:lnTo>
                  <a:lnTo>
                    <a:pt x="f117" y="f82"/>
                  </a:lnTo>
                  <a:lnTo>
                    <a:pt x="f118" y="f80"/>
                  </a:lnTo>
                  <a:lnTo>
                    <a:pt x="f119" y="f78"/>
                  </a:lnTo>
                  <a:lnTo>
                    <a:pt x="f120" y="f76"/>
                  </a:lnTo>
                  <a:lnTo>
                    <a:pt x="f121" y="f74"/>
                  </a:lnTo>
                  <a:lnTo>
                    <a:pt x="f122" y="f72"/>
                  </a:lnTo>
                  <a:lnTo>
                    <a:pt x="f123" y="f70"/>
                  </a:lnTo>
                  <a:lnTo>
                    <a:pt x="f124" y="f68"/>
                  </a:lnTo>
                  <a:lnTo>
                    <a:pt x="f125" y="f66"/>
                  </a:lnTo>
                  <a:lnTo>
                    <a:pt x="f126" y="f64"/>
                  </a:lnTo>
                  <a:lnTo>
                    <a:pt x="f127" y="f62"/>
                  </a:lnTo>
                  <a:lnTo>
                    <a:pt x="f128" y="f60"/>
                  </a:lnTo>
                  <a:lnTo>
                    <a:pt x="f129" y="f58"/>
                  </a:lnTo>
                  <a:lnTo>
                    <a:pt x="f130" y="f56"/>
                  </a:lnTo>
                  <a:lnTo>
                    <a:pt x="f131" y="f54"/>
                  </a:lnTo>
                  <a:lnTo>
                    <a:pt x="f130" y="f132"/>
                  </a:lnTo>
                  <a:lnTo>
                    <a:pt x="f129" y="f133"/>
                  </a:lnTo>
                  <a:lnTo>
                    <a:pt x="f128" y="f134"/>
                  </a:lnTo>
                  <a:lnTo>
                    <a:pt x="f127" y="f135"/>
                  </a:lnTo>
                  <a:lnTo>
                    <a:pt x="f126" y="f136"/>
                  </a:lnTo>
                  <a:lnTo>
                    <a:pt x="f125" y="f137"/>
                  </a:lnTo>
                  <a:lnTo>
                    <a:pt x="f124" y="f138"/>
                  </a:lnTo>
                  <a:lnTo>
                    <a:pt x="f123" y="f139"/>
                  </a:lnTo>
                  <a:lnTo>
                    <a:pt x="f122" y="f140"/>
                  </a:lnTo>
                  <a:lnTo>
                    <a:pt x="f121" y="f141"/>
                  </a:lnTo>
                  <a:lnTo>
                    <a:pt x="f120" y="f142"/>
                  </a:lnTo>
                  <a:lnTo>
                    <a:pt x="f119" y="f143"/>
                  </a:lnTo>
                  <a:lnTo>
                    <a:pt x="f118" y="f144"/>
                  </a:lnTo>
                  <a:lnTo>
                    <a:pt x="f117" y="f145"/>
                  </a:lnTo>
                  <a:lnTo>
                    <a:pt x="f116" y="f146"/>
                  </a:lnTo>
                  <a:lnTo>
                    <a:pt x="f115" y="f147"/>
                  </a:lnTo>
                  <a:lnTo>
                    <a:pt x="f114" y="f148"/>
                  </a:lnTo>
                  <a:lnTo>
                    <a:pt x="f113" y="f149"/>
                  </a:lnTo>
                  <a:lnTo>
                    <a:pt x="f112" y="f150"/>
                  </a:lnTo>
                  <a:lnTo>
                    <a:pt x="f111" y="f151"/>
                  </a:lnTo>
                  <a:lnTo>
                    <a:pt x="f110" y="f152"/>
                  </a:lnTo>
                  <a:lnTo>
                    <a:pt x="f109" y="f153"/>
                  </a:lnTo>
                  <a:lnTo>
                    <a:pt x="f108" y="f154"/>
                  </a:lnTo>
                  <a:lnTo>
                    <a:pt x="f107" y="f155"/>
                  </a:lnTo>
                  <a:lnTo>
                    <a:pt x="f106" y="f156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E39EDD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</p:grpSp>
      <p:sp>
        <p:nvSpPr>
          <p:cNvPr id="11" name="object 14"/>
          <p:cNvSpPr txBox="1"/>
          <p:nvPr/>
        </p:nvSpPr>
        <p:spPr>
          <a:xfrm>
            <a:off x="8877040" y="1236277"/>
            <a:ext cx="311152" cy="20891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0" u="none" strike="noStrike" kern="0" cap="none" spc="-4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TAM</a:t>
            </a:r>
            <a:endParaRPr lang="en-US" sz="12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12" name="object 15"/>
          <p:cNvSpPr txBox="1"/>
          <p:nvPr/>
        </p:nvSpPr>
        <p:spPr>
          <a:xfrm>
            <a:off x="8508363" y="1486914"/>
            <a:ext cx="1056003" cy="57848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05412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3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200" b="1" i="0" u="none" strike="noStrike" kern="0" cap="none" spc="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4,3</a:t>
            </a:r>
            <a:r>
              <a:rPr lang="az-Cyrl-AZ" sz="1200" b="1" i="0" u="none" strike="noStrike" kern="0" cap="none" spc="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az-Cyrl-AZ" sz="1200" b="1" i="0" u="none" strike="noStrike" kern="0" cap="none" spc="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млрд</a:t>
            </a:r>
            <a:r>
              <a:rPr lang="az-Cyrl-AZ" sz="1200" b="1" i="0" u="none" strike="noStrike" kern="0" cap="none" spc="-6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az-Cyrl-AZ" sz="1200" b="1" i="0" u="none" strike="noStrike" kern="0" cap="none" spc="-2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руб.</a:t>
            </a:r>
            <a:endParaRPr lang="az-Cyrl-AZ" sz="12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74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0" u="none" strike="noStrike" kern="0" cap="none" spc="-2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SAM</a:t>
            </a:r>
            <a:endParaRPr lang="en-US" sz="12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13" name="object 16"/>
          <p:cNvSpPr txBox="1"/>
          <p:nvPr/>
        </p:nvSpPr>
        <p:spPr>
          <a:xfrm>
            <a:off x="8481444" y="2209098"/>
            <a:ext cx="1108710" cy="24320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5873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200" b="1" i="0" u="none" strike="noStrike" kern="0" cap="none" spc="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1,5</a:t>
            </a:r>
            <a:r>
              <a:rPr lang="az-Cyrl-AZ" sz="1200" b="1" i="0" u="none" strike="noStrike" kern="0" cap="none" spc="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az-Cyrl-AZ" sz="1200" b="1" i="0" u="none" strike="noStrike" kern="0" cap="none" spc="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млрд</a:t>
            </a:r>
            <a:r>
              <a:rPr lang="az-Cyrl-AZ" sz="1200" b="1" i="0" u="none" strike="noStrike" kern="0" cap="none" spc="-4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az-Cyrl-AZ" sz="1400" b="1" i="0" u="none" strike="noStrike" kern="0" cap="none" spc="-2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руб.</a:t>
            </a:r>
            <a:endParaRPr lang="az-Cyrl-AZ" sz="14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grpSp>
        <p:nvGrpSpPr>
          <p:cNvPr id="14" name="object 17"/>
          <p:cNvGrpSpPr/>
          <p:nvPr/>
        </p:nvGrpSpPr>
        <p:grpSpPr>
          <a:xfrm>
            <a:off x="8458200" y="2409828"/>
            <a:ext cx="1190621" cy="1152518"/>
            <a:chOff x="8458200" y="2409828"/>
            <a:chExt cx="1190621" cy="1152518"/>
          </a:xfrm>
        </p:grpSpPr>
        <p:pic>
          <p:nvPicPr>
            <p:cNvPr id="15" name="object 1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458200" y="2419346"/>
              <a:ext cx="1190621" cy="1143000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6" name="object 1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677271" y="2657474"/>
              <a:ext cx="790571" cy="704846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17" name="object 20"/>
            <p:cNvSpPr/>
            <p:nvPr/>
          </p:nvSpPr>
          <p:spPr>
            <a:xfrm>
              <a:off x="8458200" y="2409828"/>
              <a:ext cx="1190621" cy="114300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90625"/>
                <a:gd name="f4" fmla="val 1143000"/>
                <a:gd name="f5" fmla="val 595249"/>
                <a:gd name="f6" fmla="val 536194"/>
                <a:gd name="f7" fmla="val 2794"/>
                <a:gd name="f8" fmla="val 478790"/>
                <a:gd name="f9" fmla="val 10922"/>
                <a:gd name="f10" fmla="val 423291"/>
                <a:gd name="f11" fmla="val 24129"/>
                <a:gd name="f12" fmla="val 369950"/>
                <a:gd name="f13" fmla="val 42290"/>
                <a:gd name="f14" fmla="val 319150"/>
                <a:gd name="f15" fmla="val 65024"/>
                <a:gd name="f16" fmla="val 271145"/>
                <a:gd name="f17" fmla="val 92075"/>
                <a:gd name="f18" fmla="val 226059"/>
                <a:gd name="f19" fmla="val 123189"/>
                <a:gd name="f20" fmla="val 184276"/>
                <a:gd name="f21" fmla="val 158114"/>
                <a:gd name="f22" fmla="val 145923"/>
                <a:gd name="f23" fmla="val 196469"/>
                <a:gd name="f24" fmla="val 111505"/>
                <a:gd name="f25" fmla="val 238251"/>
                <a:gd name="f26" fmla="val 81279"/>
                <a:gd name="f27" fmla="val 282955"/>
                <a:gd name="f28" fmla="val 55372"/>
                <a:gd name="f29" fmla="val 330453"/>
                <a:gd name="f30" fmla="val 34035"/>
                <a:gd name="f31" fmla="val 380491"/>
                <a:gd name="f32" fmla="val 17652"/>
                <a:gd name="f33" fmla="val 432688"/>
                <a:gd name="f34" fmla="val 6476"/>
                <a:gd name="f35" fmla="val 486917"/>
                <a:gd name="f36" fmla="val 761"/>
                <a:gd name="f37" fmla="val 542925"/>
                <a:gd name="f38" fmla="val 571373"/>
                <a:gd name="f39" fmla="val 599948"/>
                <a:gd name="f40" fmla="val 655827"/>
                <a:gd name="f41" fmla="val 710057"/>
                <a:gd name="f42" fmla="val 762253"/>
                <a:gd name="f43" fmla="val 812291"/>
                <a:gd name="f44" fmla="val 859789"/>
                <a:gd name="f45" fmla="val 904494"/>
                <a:gd name="f46" fmla="val 946276"/>
                <a:gd name="f47" fmla="val 984758"/>
                <a:gd name="f48" fmla="val 1019683"/>
                <a:gd name="f49" fmla="val 1050798"/>
                <a:gd name="f50" fmla="val 1077849"/>
                <a:gd name="f51" fmla="val 1100454"/>
                <a:gd name="f52" fmla="val 1118615"/>
                <a:gd name="f53" fmla="val 1131824"/>
                <a:gd name="f54" fmla="val 1140078"/>
                <a:gd name="f55" fmla="val 1142873"/>
                <a:gd name="f56" fmla="val 624840"/>
                <a:gd name="f57" fmla="val 1142111"/>
                <a:gd name="f58" fmla="val 683132"/>
                <a:gd name="f59" fmla="val 1136650"/>
                <a:gd name="f60" fmla="val 739648"/>
                <a:gd name="f61" fmla="val 1125854"/>
                <a:gd name="f62" fmla="val 794003"/>
                <a:gd name="f63" fmla="val 1110107"/>
                <a:gd name="f64" fmla="val 846074"/>
                <a:gd name="f65" fmla="val 1089660"/>
                <a:gd name="f66" fmla="val 895603"/>
                <a:gd name="f67" fmla="val 1064767"/>
                <a:gd name="f68" fmla="val 942213"/>
                <a:gd name="f69" fmla="val 1035685"/>
                <a:gd name="f70" fmla="val 985647"/>
                <a:gd name="f71" fmla="val 1002664"/>
                <a:gd name="f72" fmla="val 1025778"/>
                <a:gd name="f73" fmla="val 965962"/>
                <a:gd name="f74" fmla="val 1062101"/>
                <a:gd name="f75" fmla="val 925829"/>
                <a:gd name="f76" fmla="val 1094485"/>
                <a:gd name="f77" fmla="val 882523"/>
                <a:gd name="f78" fmla="val 1122679"/>
                <a:gd name="f79" fmla="val 836422"/>
                <a:gd name="f80" fmla="val 1146302"/>
                <a:gd name="f81" fmla="val 787526"/>
                <a:gd name="f82" fmla="val 1165225"/>
                <a:gd name="f83" fmla="val 736473"/>
                <a:gd name="f84" fmla="val 1179068"/>
                <a:gd name="f85" fmla="val 683133"/>
                <a:gd name="f86" fmla="val 1187450"/>
                <a:gd name="f87" fmla="val 628014"/>
                <a:gd name="f88" fmla="val 1190371"/>
                <a:gd name="f89" fmla="val 1189608"/>
                <a:gd name="f90" fmla="val 1183894"/>
                <a:gd name="f91" fmla="val 1172718"/>
                <a:gd name="f92" fmla="val 1156334"/>
                <a:gd name="f93" fmla="val 1135126"/>
                <a:gd name="f94" fmla="val 1109091"/>
                <a:gd name="f95" fmla="val 1078865"/>
                <a:gd name="f96" fmla="val 1044448"/>
                <a:gd name="f97" fmla="val 1006221"/>
                <a:gd name="f98" fmla="val 964310"/>
                <a:gd name="f99" fmla="val 919352"/>
                <a:gd name="f100" fmla="val 871220"/>
                <a:gd name="f101" fmla="val 820420"/>
                <a:gd name="f102" fmla="val 767079"/>
                <a:gd name="f103" fmla="val 711580"/>
                <a:gd name="f104" fmla="val 654176"/>
                <a:gd name="f105" fmla="*/ f0 1 1190625"/>
                <a:gd name="f106" fmla="*/ f1 1 1143000"/>
                <a:gd name="f107" fmla="val f2"/>
                <a:gd name="f108" fmla="val f3"/>
                <a:gd name="f109" fmla="val f4"/>
                <a:gd name="f110" fmla="+- f109 0 f107"/>
                <a:gd name="f111" fmla="+- f108 0 f107"/>
                <a:gd name="f112" fmla="*/ f111 1 1190625"/>
                <a:gd name="f113" fmla="*/ f110 1 1143000"/>
                <a:gd name="f114" fmla="*/ f107 1 f112"/>
                <a:gd name="f115" fmla="*/ f108 1 f112"/>
                <a:gd name="f116" fmla="*/ f107 1 f113"/>
                <a:gd name="f117" fmla="*/ f109 1 f113"/>
                <a:gd name="f118" fmla="*/ f114 f105 1"/>
                <a:gd name="f119" fmla="*/ f115 f105 1"/>
                <a:gd name="f120" fmla="*/ f117 f106 1"/>
                <a:gd name="f121" fmla="*/ f116 f10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8" t="f121" r="f119" b="f120"/>
              <a:pathLst>
                <a:path w="1190625" h="1143000">
                  <a:moveTo>
                    <a:pt x="f5" y="f2"/>
                  </a:moveTo>
                  <a:lnTo>
                    <a:pt x="f6" y="f7"/>
                  </a:lnTo>
                  <a:lnTo>
                    <a:pt x="f8" y="f9"/>
                  </a:lnTo>
                  <a:lnTo>
                    <a:pt x="f10" y="f11"/>
                  </a:lnTo>
                  <a:lnTo>
                    <a:pt x="f12" y="f13"/>
                  </a:lnTo>
                  <a:lnTo>
                    <a:pt x="f14" y="f15"/>
                  </a:lnTo>
                  <a:lnTo>
                    <a:pt x="f16" y="f17"/>
                  </a:lnTo>
                  <a:lnTo>
                    <a:pt x="f18" y="f19"/>
                  </a:lnTo>
                  <a:lnTo>
                    <a:pt x="f20" y="f21"/>
                  </a:lnTo>
                  <a:lnTo>
                    <a:pt x="f22" y="f23"/>
                  </a:lnTo>
                  <a:lnTo>
                    <a:pt x="f24" y="f25"/>
                  </a:ln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33"/>
                  </a:lnTo>
                  <a:lnTo>
                    <a:pt x="f34" y="f35"/>
                  </a:lnTo>
                  <a:lnTo>
                    <a:pt x="f36" y="f37"/>
                  </a:lnTo>
                  <a:lnTo>
                    <a:pt x="f2" y="f38"/>
                  </a:lnTo>
                  <a:lnTo>
                    <a:pt x="f36" y="f39"/>
                  </a:lnTo>
                  <a:lnTo>
                    <a:pt x="f34" y="f40"/>
                  </a:lnTo>
                  <a:lnTo>
                    <a:pt x="f32" y="f41"/>
                  </a:lnTo>
                  <a:lnTo>
                    <a:pt x="f30" y="f42"/>
                  </a:lnTo>
                  <a:lnTo>
                    <a:pt x="f28" y="f43"/>
                  </a:lnTo>
                  <a:lnTo>
                    <a:pt x="f26" y="f44"/>
                  </a:lnTo>
                  <a:lnTo>
                    <a:pt x="f24" y="f45"/>
                  </a:lnTo>
                  <a:lnTo>
                    <a:pt x="f22" y="f46"/>
                  </a:lnTo>
                  <a:lnTo>
                    <a:pt x="f20" y="f47"/>
                  </a:lnTo>
                  <a:lnTo>
                    <a:pt x="f18" y="f48"/>
                  </a:lnTo>
                  <a:lnTo>
                    <a:pt x="f16" y="f49"/>
                  </a:lnTo>
                  <a:lnTo>
                    <a:pt x="f14" y="f50"/>
                  </a:lnTo>
                  <a:lnTo>
                    <a:pt x="f12" y="f51"/>
                  </a:lnTo>
                  <a:lnTo>
                    <a:pt x="f10" y="f52"/>
                  </a:lnTo>
                  <a:lnTo>
                    <a:pt x="f8" y="f53"/>
                  </a:lnTo>
                  <a:lnTo>
                    <a:pt x="f6" y="f54"/>
                  </a:lnTo>
                  <a:lnTo>
                    <a:pt x="f5" y="f55"/>
                  </a:lnTo>
                  <a:lnTo>
                    <a:pt x="f56" y="f57"/>
                  </a:lnTo>
                  <a:lnTo>
                    <a:pt x="f58" y="f59"/>
                  </a:lnTo>
                  <a:lnTo>
                    <a:pt x="f60" y="f61"/>
                  </a:lnTo>
                  <a:lnTo>
                    <a:pt x="f62" y="f63"/>
                  </a:lnTo>
                  <a:lnTo>
                    <a:pt x="f64" y="f65"/>
                  </a:lnTo>
                  <a:lnTo>
                    <a:pt x="f66" y="f67"/>
                  </a:lnTo>
                  <a:lnTo>
                    <a:pt x="f68" y="f69"/>
                  </a:lnTo>
                  <a:lnTo>
                    <a:pt x="f70" y="f71"/>
                  </a:lnTo>
                  <a:lnTo>
                    <a:pt x="f72" y="f73"/>
                  </a:lnTo>
                  <a:lnTo>
                    <a:pt x="f74" y="f75"/>
                  </a:lnTo>
                  <a:lnTo>
                    <a:pt x="f76" y="f77"/>
                  </a:lnTo>
                  <a:lnTo>
                    <a:pt x="f78" y="f79"/>
                  </a:lnTo>
                  <a:lnTo>
                    <a:pt x="f80" y="f81"/>
                  </a:lnTo>
                  <a:lnTo>
                    <a:pt x="f82" y="f83"/>
                  </a:lnTo>
                  <a:lnTo>
                    <a:pt x="f84" y="f85"/>
                  </a:lnTo>
                  <a:lnTo>
                    <a:pt x="f86" y="f87"/>
                  </a:lnTo>
                  <a:lnTo>
                    <a:pt x="f88" y="f38"/>
                  </a:lnTo>
                  <a:lnTo>
                    <a:pt x="f89" y="f37"/>
                  </a:lnTo>
                  <a:lnTo>
                    <a:pt x="f90" y="f35"/>
                  </a:lnTo>
                  <a:lnTo>
                    <a:pt x="f91" y="f33"/>
                  </a:lnTo>
                  <a:lnTo>
                    <a:pt x="f92" y="f31"/>
                  </a:lnTo>
                  <a:lnTo>
                    <a:pt x="f93" y="f29"/>
                  </a:lnTo>
                  <a:lnTo>
                    <a:pt x="f94" y="f27"/>
                  </a:lnTo>
                  <a:lnTo>
                    <a:pt x="f95" y="f25"/>
                  </a:lnTo>
                  <a:lnTo>
                    <a:pt x="f96" y="f23"/>
                  </a:lnTo>
                  <a:lnTo>
                    <a:pt x="f97" y="f21"/>
                  </a:lnTo>
                  <a:lnTo>
                    <a:pt x="f98" y="f19"/>
                  </a:lnTo>
                  <a:lnTo>
                    <a:pt x="f99" y="f17"/>
                  </a:lnTo>
                  <a:lnTo>
                    <a:pt x="f100" y="f15"/>
                  </a:lnTo>
                  <a:lnTo>
                    <a:pt x="f101" y="f13"/>
                  </a:lnTo>
                  <a:lnTo>
                    <a:pt x="f102" y="f11"/>
                  </a:lnTo>
                  <a:lnTo>
                    <a:pt x="f103" y="f9"/>
                  </a:lnTo>
                  <a:lnTo>
                    <a:pt x="f104" y="f7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F0CFEC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</p:grpSp>
      <p:sp>
        <p:nvSpPr>
          <p:cNvPr id="18" name="object 21"/>
          <p:cNvSpPr txBox="1"/>
          <p:nvPr/>
        </p:nvSpPr>
        <p:spPr>
          <a:xfrm>
            <a:off x="8789670" y="2660711"/>
            <a:ext cx="540382" cy="83820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1" compatLnSpc="1">
            <a:spAutoFit/>
          </a:bodyPr>
          <a:lstStyle/>
          <a:p>
            <a:pPr marL="5084" marR="0" lvl="0" indent="0" algn="ctr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0" u="none" strike="noStrike" kern="0" cap="none" spc="-2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SOM</a:t>
            </a:r>
            <a:endParaRPr lang="en-US" sz="12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111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0" u="none" strike="noStrike" kern="0" cap="none" spc="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45</a:t>
            </a:r>
            <a:r>
              <a:rPr lang="en-US" sz="1200" b="1" i="0" u="none" strike="noStrike" kern="0" cap="none" spc="-1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az-Cyrl-AZ" sz="1200" b="1" i="0" u="none" strike="noStrike" kern="0" cap="none" spc="-2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млн</a:t>
            </a:r>
            <a:endParaRPr lang="az-Cyrl-AZ" sz="12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200" b="1" i="0" u="none" strike="noStrike" kern="0" cap="none" spc="-2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руб</a:t>
            </a:r>
            <a:r>
              <a:rPr lang="az-Cyrl-AZ" sz="1550" b="1" i="0" u="none" strike="noStrike" kern="0" cap="none" spc="-2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.</a:t>
            </a:r>
            <a:endParaRPr lang="az-Cyrl-AZ" sz="155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19" name="object 22"/>
          <p:cNvSpPr txBox="1"/>
          <p:nvPr/>
        </p:nvSpPr>
        <p:spPr>
          <a:xfrm>
            <a:off x="10164827" y="2779711"/>
            <a:ext cx="1515105" cy="67246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4602" rIns="0" bIns="0" anchor="t" anchorCtr="0" compatLnSpc="1">
            <a:spAutoFit/>
          </a:bodyPr>
          <a:lstStyle/>
          <a:p>
            <a:pPr marL="12701" marR="5084" lvl="0" indent="0" defTabSz="914400" rtl="0" fontAlgn="auto" hangingPunct="1">
              <a:lnSpc>
                <a:spcPct val="100600"/>
              </a:lnSpc>
              <a:spcBef>
                <a:spcPts val="11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Объем</a:t>
            </a:r>
            <a:r>
              <a:rPr lang="ru-RU" sz="1400" b="0" i="0" u="none" strike="noStrike" kern="0" cap="none" spc="4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 </a:t>
            </a: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продаж</a:t>
            </a:r>
            <a:r>
              <a:rPr lang="ru-RU" sz="1400" b="0" i="0" u="none" strike="noStrike" kern="0" cap="none" spc="484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400" b="0" i="0" u="none" strike="noStrike" kern="0" cap="none" spc="-5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с </a:t>
            </a:r>
            <a:r>
              <a:rPr lang="ru-RU" sz="1400" b="0" i="0" u="none" strike="noStrike" kern="0" cap="none" spc="-1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предполагаемой </a:t>
            </a: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долей</a:t>
            </a:r>
            <a:r>
              <a:rPr lang="ru-RU" sz="1400" b="0" i="0" u="none" strike="noStrike" kern="0" cap="none" spc="-3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400" b="0" i="0" u="none" strike="noStrike" kern="0" cap="none" spc="-2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3%</a:t>
            </a:r>
            <a:endParaRPr lang="ru-RU" sz="14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20" name="object 23"/>
          <p:cNvSpPr txBox="1"/>
          <p:nvPr/>
        </p:nvSpPr>
        <p:spPr>
          <a:xfrm>
            <a:off x="6863330" y="1898971"/>
            <a:ext cx="956306" cy="6629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26032" rIns="0" bIns="0" anchor="t" anchorCtr="0" compatLnSpc="1">
            <a:spAutoFit/>
          </a:bodyPr>
          <a:lstStyle/>
          <a:p>
            <a:pPr marL="12701" marR="5084" lvl="0" indent="0" defTabSz="914400" rtl="0" fontAlgn="auto" hangingPunct="1">
              <a:lnSpc>
                <a:spcPts val="1650"/>
              </a:lnSpc>
              <a:spcBef>
                <a:spcPts val="20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400" b="0" i="0" u="none" strike="noStrike" kern="0" cap="none" spc="-1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продаж гематогена </a:t>
            </a: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в</a:t>
            </a:r>
            <a:r>
              <a:rPr lang="ru-RU" sz="1400" b="0" i="0" u="none" strike="noStrike" kern="0" cap="none" spc="-3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400" b="0" i="0" u="none" strike="noStrike" kern="0" cap="none" spc="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2024</a:t>
            </a:r>
            <a:r>
              <a:rPr lang="ru-RU" sz="1400" b="0" i="0" u="none" strike="noStrike" kern="0" cap="none" spc="-3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 </a:t>
            </a:r>
            <a:r>
              <a:rPr lang="ru-RU" sz="1400" b="0" i="0" u="none" strike="noStrike" kern="0" cap="none" spc="-25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г.</a:t>
            </a:r>
            <a:endParaRPr lang="ru-RU" sz="14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grpSp>
        <p:nvGrpSpPr>
          <p:cNvPr id="21" name="object 24"/>
          <p:cNvGrpSpPr/>
          <p:nvPr/>
        </p:nvGrpSpPr>
        <p:grpSpPr>
          <a:xfrm>
            <a:off x="6972299" y="2085975"/>
            <a:ext cx="5153028" cy="4524378"/>
            <a:chOff x="6972299" y="2085975"/>
            <a:chExt cx="5153028" cy="4524378"/>
          </a:xfrm>
        </p:grpSpPr>
        <p:sp>
          <p:nvSpPr>
            <p:cNvPr id="22" name="object 25"/>
            <p:cNvSpPr/>
            <p:nvPr/>
          </p:nvSpPr>
          <p:spPr>
            <a:xfrm>
              <a:off x="7658100" y="2085975"/>
              <a:ext cx="2438403" cy="113347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438400"/>
                <a:gd name="f4" fmla="val 1133475"/>
                <a:gd name="f5" fmla="val 556132"/>
                <a:gd name="f6" fmla="val 329691"/>
                <a:gd name="f7" fmla="val 1983740"/>
                <a:gd name="f8" fmla="val 890270"/>
                <a:gd name="f9" fmla="val 2438273"/>
                <a:gd name="f10" fmla="val 1133221"/>
                <a:gd name="f11" fmla="*/ f0 1 2438400"/>
                <a:gd name="f12" fmla="*/ f1 1 1133475"/>
                <a:gd name="f13" fmla="val f2"/>
                <a:gd name="f14" fmla="val f3"/>
                <a:gd name="f15" fmla="val f4"/>
                <a:gd name="f16" fmla="+- f15 0 f13"/>
                <a:gd name="f17" fmla="+- f14 0 f13"/>
                <a:gd name="f18" fmla="*/ f17 1 2438400"/>
                <a:gd name="f19" fmla="*/ f16 1 1133475"/>
                <a:gd name="f20" fmla="*/ f13 1 f18"/>
                <a:gd name="f21" fmla="*/ f14 1 f18"/>
                <a:gd name="f22" fmla="*/ f13 1 f19"/>
                <a:gd name="f23" fmla="*/ f15 1 f19"/>
                <a:gd name="f24" fmla="*/ f20 f11 1"/>
                <a:gd name="f25" fmla="*/ f21 f11 1"/>
                <a:gd name="f26" fmla="*/ f23 f12 1"/>
                <a:gd name="f27" fmla="*/ f22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4" t="f27" r="f25" b="f26"/>
              <a:pathLst>
                <a:path w="2438400" h="1133475">
                  <a:moveTo>
                    <a:pt x="f2" y="f2"/>
                  </a:moveTo>
                  <a:lnTo>
                    <a:pt x="f5" y="f6"/>
                  </a:lnTo>
                </a:path>
                <a:path w="2438400" h="1133475">
                  <a:moveTo>
                    <a:pt x="f7" y="f8"/>
                  </a:moveTo>
                  <a:lnTo>
                    <a:pt x="f9" y="f10"/>
                  </a:lnTo>
                </a:path>
              </a:pathLst>
            </a:custGeom>
            <a:noFill/>
            <a:ln w="19046" cap="flat">
              <a:solidFill>
                <a:srgbClr val="9F2B92"/>
              </a:solidFill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pic>
          <p:nvPicPr>
            <p:cNvPr id="23" name="object 2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972299" y="3552828"/>
              <a:ext cx="5153028" cy="3057525"/>
            </a:xfrm>
            <a:prstGeom prst="rect">
              <a:avLst/>
            </a:prstGeom>
            <a:noFill/>
            <a:ln cap="flat">
              <a:noFill/>
            </a:ln>
          </p:spPr>
        </p:pic>
      </p:grpSp>
      <p:sp>
        <p:nvSpPr>
          <p:cNvPr id="24" name="object 27"/>
          <p:cNvSpPr txBox="1"/>
          <p:nvPr/>
        </p:nvSpPr>
        <p:spPr>
          <a:xfrm>
            <a:off x="593409" y="5118418"/>
            <a:ext cx="2123437" cy="57721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0158" rIns="0" bIns="0" anchor="t" anchorCtr="0" compatLnSpc="1">
            <a:spAutoFit/>
          </a:bodyPr>
          <a:lstStyle/>
          <a:p>
            <a:pPr marL="12701" marR="5084" lvl="0" indent="0" defTabSz="914400" rtl="0" fontAlgn="auto" hangingPunct="1">
              <a:lnSpc>
                <a:spcPct val="100899"/>
              </a:lnSpc>
              <a:spcBef>
                <a:spcPts val="8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Продажи</a:t>
            </a:r>
            <a:r>
              <a:rPr lang="ru-RU" sz="1800" b="0" i="0" u="none" strike="noStrike" kern="0" cap="none" spc="-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по</a:t>
            </a:r>
            <a:r>
              <a:rPr lang="ru-RU" sz="1800" b="0" i="0" u="none" strike="noStrike" kern="0" cap="none" spc="-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аптекам 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Источник:</a:t>
            </a:r>
            <a:r>
              <a:rPr lang="ru-RU" sz="1800" b="0" i="0" u="none" strike="noStrike" kern="0" cap="none" spc="-6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DSM</a:t>
            </a:r>
            <a:r>
              <a:rPr lang="ru-RU" sz="1800" b="0" i="0" u="none" strike="noStrike" kern="0" cap="none" spc="-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0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Group</a:t>
            </a:r>
            <a:endParaRPr lang="ru-RU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pic>
        <p:nvPicPr>
          <p:cNvPr id="25" name="object 2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7800974" cy="90487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6" name="object 29"/>
          <p:cNvSpPr txBox="1">
            <a:spLocks noGrp="1"/>
          </p:cNvSpPr>
          <p:nvPr>
            <p:ph type="title"/>
          </p:nvPr>
        </p:nvSpPr>
        <p:spPr>
          <a:xfrm>
            <a:off x="566415" y="215834"/>
            <a:ext cx="6062343" cy="44894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15873" rIns="0" bIns="0" anchor="t" anchorCtr="0" compatLnSpc="1">
            <a:spAutoFit/>
          </a:bodyPr>
          <a:lstStyle/>
          <a:p>
            <a:pPr marL="12701" lvl="0">
              <a:spcBef>
                <a:spcPts val="125"/>
              </a:spcBef>
              <a:tabLst>
                <a:tab pos="3254377" algn="l"/>
              </a:tabLst>
            </a:pPr>
            <a:r>
              <a:rPr lang="az-Cyrl-AZ" spc="110"/>
              <a:t>РАЗМЕР</a:t>
            </a:r>
            <a:r>
              <a:rPr lang="az-Cyrl-AZ" spc="400"/>
              <a:t> </a:t>
            </a:r>
            <a:r>
              <a:rPr lang="az-Cyrl-AZ" spc="75"/>
              <a:t>РЫНКА</a:t>
            </a:r>
            <a:r>
              <a:rPr lang="az-Cyrl-AZ"/>
              <a:t>	И</a:t>
            </a:r>
            <a:r>
              <a:rPr lang="az-Cyrl-AZ" spc="90"/>
              <a:t> </a:t>
            </a:r>
            <a:r>
              <a:rPr lang="az-Cyrl-AZ" spc="85"/>
              <a:t>ПОТЕНЦИАЛ</a:t>
            </a:r>
          </a:p>
        </p:txBody>
      </p:sp>
      <p:sp>
        <p:nvSpPr>
          <p:cNvPr id="27" name="object 30"/>
          <p:cNvSpPr/>
          <p:nvPr/>
        </p:nvSpPr>
        <p:spPr>
          <a:xfrm>
            <a:off x="661989" y="1795524"/>
            <a:ext cx="5163187" cy="0"/>
          </a:xfrm>
          <a:custGeom>
            <a:avLst/>
            <a:gdLst>
              <a:gd name="f0" fmla="val w"/>
              <a:gd name="f1" fmla="val h"/>
              <a:gd name="f2" fmla="val 0"/>
              <a:gd name="f3" fmla="val 5163185"/>
              <a:gd name="f4" fmla="val 5162613"/>
              <a:gd name="f5" fmla="*/ f0 1 5163185"/>
              <a:gd name="f6" fmla="*/ f1 1 0"/>
              <a:gd name="f7" fmla="val f2"/>
              <a:gd name="f8" fmla="val f3"/>
              <a:gd name="f9" fmla="+- f7 0 f7"/>
              <a:gd name="f10" fmla="+- f8 0 f7"/>
              <a:gd name="f11" fmla="*/ f10 1 5163185"/>
              <a:gd name="f12" fmla="*/ f9 1 0"/>
              <a:gd name="f13" fmla="*/ 0 1 f11"/>
              <a:gd name="f14" fmla="*/ 5163185 1 f11"/>
              <a:gd name="f15" fmla="*/ 0 1 f12"/>
              <a:gd name="f16" fmla="*/ 1 1 f12"/>
              <a:gd name="f17" fmla="*/ f13 f5 1"/>
              <a:gd name="f18" fmla="*/ f14 f5 1"/>
              <a:gd name="f19" fmla="*/ f16 f6 1"/>
              <a:gd name="f20" fmla="*/ f15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163185">
                <a:moveTo>
                  <a:pt x="f2" y="f2"/>
                </a:moveTo>
                <a:lnTo>
                  <a:pt x="f4" y="f2"/>
                </a:lnTo>
              </a:path>
            </a:pathLst>
          </a:custGeom>
          <a:noFill/>
          <a:ln w="9528" cap="flat">
            <a:solidFill>
              <a:srgbClr val="D9D9D9"/>
            </a:solidFill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grpSp>
        <p:nvGrpSpPr>
          <p:cNvPr id="28" name="object 31"/>
          <p:cNvGrpSpPr/>
          <p:nvPr/>
        </p:nvGrpSpPr>
        <p:grpSpPr>
          <a:xfrm>
            <a:off x="661989" y="2081274"/>
            <a:ext cx="5163187" cy="2614554"/>
            <a:chOff x="661989" y="2081274"/>
            <a:chExt cx="5163187" cy="2614554"/>
          </a:xfrm>
        </p:grpSpPr>
        <p:sp>
          <p:nvSpPr>
            <p:cNvPr id="29" name="object 32"/>
            <p:cNvSpPr/>
            <p:nvPr/>
          </p:nvSpPr>
          <p:spPr>
            <a:xfrm>
              <a:off x="661989" y="3824221"/>
              <a:ext cx="5163187" cy="5810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63185"/>
                <a:gd name="f4" fmla="val 581025"/>
                <a:gd name="f5" fmla="val 261937"/>
                <a:gd name="f6" fmla="val 2319337"/>
                <a:gd name="f7" fmla="val 2843212"/>
                <a:gd name="f8" fmla="val 4043362"/>
                <a:gd name="f9" fmla="val 4557712"/>
                <a:gd name="f10" fmla="val 604837"/>
                <a:gd name="f11" fmla="val 1119187"/>
                <a:gd name="f12" fmla="val 1462087"/>
                <a:gd name="f13" fmla="val 1976437"/>
                <a:gd name="f14" fmla="val 4900612"/>
                <a:gd name="f15" fmla="val 5162613"/>
                <a:gd name="f16" fmla="val 3186112"/>
                <a:gd name="f17" fmla="val 3700462"/>
                <a:gd name="f18" fmla="val 285750"/>
                <a:gd name="f19" fmla="*/ f0 1 5163185"/>
                <a:gd name="f20" fmla="*/ f1 1 581025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5163185"/>
                <a:gd name="f27" fmla="*/ f24 1 581025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5163185" h="581025">
                  <a:moveTo>
                    <a:pt x="f2" y="f4"/>
                  </a:moveTo>
                  <a:lnTo>
                    <a:pt x="f5" y="f4"/>
                  </a:lnTo>
                </a:path>
                <a:path w="5163185" h="581025">
                  <a:moveTo>
                    <a:pt x="f6" y="f4"/>
                  </a:moveTo>
                  <a:lnTo>
                    <a:pt x="f7" y="f4"/>
                  </a:lnTo>
                </a:path>
                <a:path w="5163185" h="581025">
                  <a:moveTo>
                    <a:pt x="f8" y="f4"/>
                  </a:moveTo>
                  <a:lnTo>
                    <a:pt x="f9" y="f4"/>
                  </a:lnTo>
                </a:path>
                <a:path w="5163185" h="581025">
                  <a:moveTo>
                    <a:pt x="f10" y="f4"/>
                  </a:moveTo>
                  <a:lnTo>
                    <a:pt x="f11" y="f4"/>
                  </a:lnTo>
                </a:path>
                <a:path w="5163185" h="581025">
                  <a:moveTo>
                    <a:pt x="f12" y="f4"/>
                  </a:moveTo>
                  <a:lnTo>
                    <a:pt x="f13" y="f4"/>
                  </a:lnTo>
                </a:path>
                <a:path w="5163185" h="581025">
                  <a:moveTo>
                    <a:pt x="f14" y="f4"/>
                  </a:moveTo>
                  <a:lnTo>
                    <a:pt x="f15" y="f4"/>
                  </a:lnTo>
                </a:path>
                <a:path w="5163185" h="581025">
                  <a:moveTo>
                    <a:pt x="f16" y="f4"/>
                  </a:moveTo>
                  <a:lnTo>
                    <a:pt x="f17" y="f4"/>
                  </a:lnTo>
                </a:path>
                <a:path w="5163185" h="581025">
                  <a:moveTo>
                    <a:pt x="f16" y="f18"/>
                  </a:moveTo>
                  <a:lnTo>
                    <a:pt x="f17" y="f18"/>
                  </a:lnTo>
                </a:path>
                <a:path w="5163185" h="581025">
                  <a:moveTo>
                    <a:pt x="f2" y="f18"/>
                  </a:moveTo>
                  <a:lnTo>
                    <a:pt x="f5" y="f18"/>
                  </a:lnTo>
                </a:path>
                <a:path w="5163185" h="581025">
                  <a:moveTo>
                    <a:pt x="f14" y="f18"/>
                  </a:moveTo>
                  <a:lnTo>
                    <a:pt x="f15" y="f18"/>
                  </a:lnTo>
                </a:path>
                <a:path w="5163185" h="581025">
                  <a:moveTo>
                    <a:pt x="f6" y="f18"/>
                  </a:moveTo>
                  <a:lnTo>
                    <a:pt x="f7" y="f18"/>
                  </a:lnTo>
                </a:path>
                <a:path w="5163185" h="581025">
                  <a:moveTo>
                    <a:pt x="f10" y="f18"/>
                  </a:moveTo>
                  <a:lnTo>
                    <a:pt x="f11" y="f18"/>
                  </a:lnTo>
                </a:path>
                <a:path w="5163185" h="581025">
                  <a:moveTo>
                    <a:pt x="f12" y="f18"/>
                  </a:moveTo>
                  <a:lnTo>
                    <a:pt x="f13" y="f18"/>
                  </a:lnTo>
                </a:path>
                <a:path w="5163185" h="581025">
                  <a:moveTo>
                    <a:pt x="f8" y="f18"/>
                  </a:moveTo>
                  <a:lnTo>
                    <a:pt x="f9" y="f18"/>
                  </a:lnTo>
                </a:path>
                <a:path w="5163185" h="581025">
                  <a:moveTo>
                    <a:pt x="f6" y="f2"/>
                  </a:moveTo>
                  <a:lnTo>
                    <a:pt x="f7" y="f2"/>
                  </a:lnTo>
                </a:path>
                <a:path w="5163185" h="581025">
                  <a:moveTo>
                    <a:pt x="f14" y="f2"/>
                  </a:moveTo>
                  <a:lnTo>
                    <a:pt x="f15" y="f2"/>
                  </a:lnTo>
                </a:path>
                <a:path w="5163185" h="581025">
                  <a:moveTo>
                    <a:pt x="f10" y="f2"/>
                  </a:moveTo>
                  <a:lnTo>
                    <a:pt x="f11" y="f2"/>
                  </a:lnTo>
                </a:path>
                <a:path w="5163185" h="581025">
                  <a:moveTo>
                    <a:pt x="f12" y="f2"/>
                  </a:moveTo>
                  <a:lnTo>
                    <a:pt x="f13" y="f2"/>
                  </a:lnTo>
                </a:path>
                <a:path w="5163185" h="581025">
                  <a:moveTo>
                    <a:pt x="f8" y="f2"/>
                  </a:moveTo>
                  <a:lnTo>
                    <a:pt x="f9" y="f2"/>
                  </a:lnTo>
                </a:path>
                <a:path w="5163185" h="581025">
                  <a:moveTo>
                    <a:pt x="f2" y="f2"/>
                  </a:moveTo>
                  <a:lnTo>
                    <a:pt x="f5" y="f2"/>
                  </a:lnTo>
                </a:path>
                <a:path w="5163185" h="581025">
                  <a:moveTo>
                    <a:pt x="f16" y="f2"/>
                  </a:moveTo>
                  <a:lnTo>
                    <a:pt x="f17" y="f2"/>
                  </a:lnTo>
                </a:path>
              </a:pathLst>
            </a:custGeom>
            <a:noFill/>
            <a:ln w="9528" cap="flat">
              <a:solidFill>
                <a:srgbClr val="D9D9D9"/>
              </a:solidFill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sp>
          <p:nvSpPr>
            <p:cNvPr id="30" name="object 33"/>
            <p:cNvSpPr/>
            <p:nvPr/>
          </p:nvSpPr>
          <p:spPr>
            <a:xfrm>
              <a:off x="661989" y="2367024"/>
              <a:ext cx="5163187" cy="11620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63185"/>
                <a:gd name="f4" fmla="val 1162050"/>
                <a:gd name="f5" fmla="val 2319337"/>
                <a:gd name="f6" fmla="val 1161923"/>
                <a:gd name="f7" fmla="val 2843212"/>
                <a:gd name="f8" fmla="val 3186112"/>
                <a:gd name="f9" fmla="val 3700462"/>
                <a:gd name="f10" fmla="val 261937"/>
                <a:gd name="f11" fmla="val 4043362"/>
                <a:gd name="f12" fmla="val 4557712"/>
                <a:gd name="f13" fmla="val 1462087"/>
                <a:gd name="f14" fmla="val 1976437"/>
                <a:gd name="f15" fmla="val 4900612"/>
                <a:gd name="f16" fmla="val 5162613"/>
                <a:gd name="f17" fmla="val 604837"/>
                <a:gd name="f18" fmla="val 1119187"/>
                <a:gd name="f19" fmla="val 876300"/>
                <a:gd name="f20" fmla="val 581025"/>
                <a:gd name="f21" fmla="val 295275"/>
                <a:gd name="f22" fmla="*/ f0 1 5163185"/>
                <a:gd name="f23" fmla="*/ f1 1 1162050"/>
                <a:gd name="f24" fmla="val f2"/>
                <a:gd name="f25" fmla="val f3"/>
                <a:gd name="f26" fmla="val f4"/>
                <a:gd name="f27" fmla="+- f26 0 f24"/>
                <a:gd name="f28" fmla="+- f25 0 f24"/>
                <a:gd name="f29" fmla="*/ f28 1 5163185"/>
                <a:gd name="f30" fmla="*/ f27 1 1162050"/>
                <a:gd name="f31" fmla="*/ f24 1 f29"/>
                <a:gd name="f32" fmla="*/ f25 1 f29"/>
                <a:gd name="f33" fmla="*/ f24 1 f30"/>
                <a:gd name="f34" fmla="*/ f26 1 f30"/>
                <a:gd name="f35" fmla="*/ f31 f22 1"/>
                <a:gd name="f36" fmla="*/ f32 f22 1"/>
                <a:gd name="f37" fmla="*/ f34 f23 1"/>
                <a:gd name="f38" fmla="*/ f33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5" t="f38" r="f36" b="f37"/>
              <a:pathLst>
                <a:path w="5163185" h="1162050">
                  <a:moveTo>
                    <a:pt x="f5" y="f6"/>
                  </a:moveTo>
                  <a:lnTo>
                    <a:pt x="f7" y="f6"/>
                  </a:lnTo>
                </a:path>
                <a:path w="5163185" h="1162050">
                  <a:moveTo>
                    <a:pt x="f8" y="f6"/>
                  </a:moveTo>
                  <a:lnTo>
                    <a:pt x="f9" y="f6"/>
                  </a:lnTo>
                </a:path>
                <a:path w="5163185" h="1162050">
                  <a:moveTo>
                    <a:pt x="f2" y="f6"/>
                  </a:moveTo>
                  <a:lnTo>
                    <a:pt x="f10" y="f6"/>
                  </a:lnTo>
                </a:path>
                <a:path w="5163185" h="1162050">
                  <a:moveTo>
                    <a:pt x="f11" y="f6"/>
                  </a:moveTo>
                  <a:lnTo>
                    <a:pt x="f12" y="f6"/>
                  </a:lnTo>
                </a:path>
                <a:path w="5163185" h="1162050">
                  <a:moveTo>
                    <a:pt x="f13" y="f6"/>
                  </a:moveTo>
                  <a:lnTo>
                    <a:pt x="f14" y="f6"/>
                  </a:lnTo>
                </a:path>
                <a:path w="5163185" h="1162050">
                  <a:moveTo>
                    <a:pt x="f15" y="f6"/>
                  </a:moveTo>
                  <a:lnTo>
                    <a:pt x="f16" y="f6"/>
                  </a:lnTo>
                </a:path>
                <a:path w="5163185" h="1162050">
                  <a:moveTo>
                    <a:pt x="f17" y="f6"/>
                  </a:moveTo>
                  <a:lnTo>
                    <a:pt x="f18" y="f6"/>
                  </a:lnTo>
                </a:path>
                <a:path w="5163185" h="1162050">
                  <a:moveTo>
                    <a:pt x="f11" y="f19"/>
                  </a:moveTo>
                  <a:lnTo>
                    <a:pt x="f12" y="f19"/>
                  </a:lnTo>
                </a:path>
                <a:path w="5163185" h="1162050">
                  <a:moveTo>
                    <a:pt x="f13" y="f19"/>
                  </a:moveTo>
                  <a:lnTo>
                    <a:pt x="f14" y="f19"/>
                  </a:lnTo>
                </a:path>
                <a:path w="5163185" h="1162050">
                  <a:moveTo>
                    <a:pt x="f8" y="f19"/>
                  </a:moveTo>
                  <a:lnTo>
                    <a:pt x="f9" y="f19"/>
                  </a:lnTo>
                </a:path>
                <a:path w="5163185" h="1162050">
                  <a:moveTo>
                    <a:pt x="f17" y="f19"/>
                  </a:moveTo>
                  <a:lnTo>
                    <a:pt x="f18" y="f19"/>
                  </a:lnTo>
                </a:path>
                <a:path w="5163185" h="1162050">
                  <a:moveTo>
                    <a:pt x="f2" y="f19"/>
                  </a:moveTo>
                  <a:lnTo>
                    <a:pt x="f10" y="f19"/>
                  </a:lnTo>
                </a:path>
                <a:path w="5163185" h="1162050">
                  <a:moveTo>
                    <a:pt x="f15" y="f19"/>
                  </a:moveTo>
                  <a:lnTo>
                    <a:pt x="f16" y="f19"/>
                  </a:lnTo>
                </a:path>
                <a:path w="5163185" h="1162050">
                  <a:moveTo>
                    <a:pt x="f5" y="f19"/>
                  </a:moveTo>
                  <a:lnTo>
                    <a:pt x="f7" y="f19"/>
                  </a:lnTo>
                </a:path>
                <a:path w="5163185" h="1162050">
                  <a:moveTo>
                    <a:pt x="f11" y="f20"/>
                  </a:moveTo>
                  <a:lnTo>
                    <a:pt x="f12" y="f20"/>
                  </a:lnTo>
                </a:path>
                <a:path w="5163185" h="1162050">
                  <a:moveTo>
                    <a:pt x="f5" y="f20"/>
                  </a:moveTo>
                  <a:lnTo>
                    <a:pt x="f7" y="f20"/>
                  </a:lnTo>
                </a:path>
                <a:path w="5163185" h="1162050">
                  <a:moveTo>
                    <a:pt x="f8" y="f20"/>
                  </a:moveTo>
                  <a:lnTo>
                    <a:pt x="f9" y="f20"/>
                  </a:lnTo>
                </a:path>
                <a:path w="5163185" h="1162050">
                  <a:moveTo>
                    <a:pt x="f15" y="f20"/>
                  </a:moveTo>
                  <a:lnTo>
                    <a:pt x="f16" y="f20"/>
                  </a:lnTo>
                </a:path>
                <a:path w="5163185" h="1162050">
                  <a:moveTo>
                    <a:pt x="f2" y="f20"/>
                  </a:moveTo>
                  <a:lnTo>
                    <a:pt x="f10" y="f20"/>
                  </a:lnTo>
                </a:path>
                <a:path w="5163185" h="1162050">
                  <a:moveTo>
                    <a:pt x="f17" y="f20"/>
                  </a:moveTo>
                  <a:lnTo>
                    <a:pt x="f14" y="f20"/>
                  </a:lnTo>
                </a:path>
                <a:path w="5163185" h="1162050">
                  <a:moveTo>
                    <a:pt x="f17" y="f21"/>
                  </a:moveTo>
                  <a:lnTo>
                    <a:pt x="f7" y="f21"/>
                  </a:lnTo>
                </a:path>
                <a:path w="5163185" h="1162050">
                  <a:moveTo>
                    <a:pt x="f2" y="f21"/>
                  </a:moveTo>
                  <a:lnTo>
                    <a:pt x="f10" y="f21"/>
                  </a:lnTo>
                </a:path>
                <a:path w="5163185" h="1162050">
                  <a:moveTo>
                    <a:pt x="f15" y="f21"/>
                  </a:moveTo>
                  <a:lnTo>
                    <a:pt x="f16" y="f21"/>
                  </a:lnTo>
                </a:path>
                <a:path w="5163185" h="1162050">
                  <a:moveTo>
                    <a:pt x="f11" y="f21"/>
                  </a:moveTo>
                  <a:lnTo>
                    <a:pt x="f12" y="f21"/>
                  </a:lnTo>
                </a:path>
                <a:path w="5163185" h="1162050">
                  <a:moveTo>
                    <a:pt x="f11" y="f2"/>
                  </a:moveTo>
                  <a:lnTo>
                    <a:pt x="f12" y="f2"/>
                  </a:lnTo>
                </a:path>
                <a:path w="5163185" h="1162050">
                  <a:moveTo>
                    <a:pt x="f2" y="f2"/>
                  </a:moveTo>
                  <a:lnTo>
                    <a:pt x="f9" y="f2"/>
                  </a:lnTo>
                </a:path>
                <a:path w="5163185" h="1162050">
                  <a:moveTo>
                    <a:pt x="f15" y="f2"/>
                  </a:moveTo>
                  <a:lnTo>
                    <a:pt x="f16" y="f2"/>
                  </a:lnTo>
                </a:path>
              </a:pathLst>
            </a:custGeom>
            <a:noFill/>
            <a:ln w="9528" cap="flat">
              <a:solidFill>
                <a:srgbClr val="D9D9D9"/>
              </a:solidFill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sp>
          <p:nvSpPr>
            <p:cNvPr id="31" name="object 34"/>
            <p:cNvSpPr/>
            <p:nvPr/>
          </p:nvSpPr>
          <p:spPr>
            <a:xfrm>
              <a:off x="661989" y="2081274"/>
              <a:ext cx="5163187" cy="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63185"/>
                <a:gd name="f4" fmla="val 5162613"/>
                <a:gd name="f5" fmla="*/ f0 1 5163185"/>
                <a:gd name="f6" fmla="*/ f1 1 0"/>
                <a:gd name="f7" fmla="val f2"/>
                <a:gd name="f8" fmla="val f3"/>
                <a:gd name="f9" fmla="+- f7 0 f7"/>
                <a:gd name="f10" fmla="+- f8 0 f7"/>
                <a:gd name="f11" fmla="*/ f10 1 5163185"/>
                <a:gd name="f12" fmla="*/ f9 1 0"/>
                <a:gd name="f13" fmla="*/ 0 1 f11"/>
                <a:gd name="f14" fmla="*/ 5163185 1 f11"/>
                <a:gd name="f15" fmla="*/ 0 1 f12"/>
                <a:gd name="f16" fmla="*/ 1 1 f12"/>
                <a:gd name="f17" fmla="*/ f13 f5 1"/>
                <a:gd name="f18" fmla="*/ f14 f5 1"/>
                <a:gd name="f19" fmla="*/ f16 f6 1"/>
                <a:gd name="f20" fmla="*/ f15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5163185">
                  <a:moveTo>
                    <a:pt x="f2" y="f2"/>
                  </a:moveTo>
                  <a:lnTo>
                    <a:pt x="f4" y="f2"/>
                  </a:lnTo>
                </a:path>
              </a:pathLst>
            </a:custGeom>
            <a:noFill/>
            <a:ln w="9528" cap="flat">
              <a:solidFill>
                <a:srgbClr val="D9D9D9"/>
              </a:solidFill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sp>
          <p:nvSpPr>
            <p:cNvPr id="32" name="object 35"/>
            <p:cNvSpPr/>
            <p:nvPr/>
          </p:nvSpPr>
          <p:spPr>
            <a:xfrm>
              <a:off x="923928" y="2409828"/>
              <a:ext cx="4638678" cy="228600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638675"/>
                <a:gd name="f4" fmla="val 2286000"/>
                <a:gd name="f5" fmla="val 342900"/>
                <a:gd name="f6" fmla="val 581025"/>
                <a:gd name="f7" fmla="val 1200150"/>
                <a:gd name="f8" fmla="val 857250"/>
                <a:gd name="f9" fmla="val 2057400"/>
                <a:gd name="f10" fmla="val 733425"/>
                <a:gd name="f11" fmla="val 1714500"/>
                <a:gd name="f12" fmla="val 2924175"/>
                <a:gd name="f13" fmla="val 323850"/>
                <a:gd name="f14" fmla="val 2581275"/>
                <a:gd name="f15" fmla="val 3781425"/>
                <a:gd name="f16" fmla="val 66675"/>
                <a:gd name="f17" fmla="val 3438525"/>
                <a:gd name="f18" fmla="val 4295775"/>
                <a:gd name="f19" fmla="*/ f0 1 4638675"/>
                <a:gd name="f20" fmla="*/ f1 1 2286000"/>
                <a:gd name="f21" fmla="val f2"/>
                <a:gd name="f22" fmla="val f3"/>
                <a:gd name="f23" fmla="val f4"/>
                <a:gd name="f24" fmla="+- f23 0 f21"/>
                <a:gd name="f25" fmla="+- f22 0 f21"/>
                <a:gd name="f26" fmla="*/ f25 1 4638675"/>
                <a:gd name="f27" fmla="*/ f24 1 2286000"/>
                <a:gd name="f28" fmla="*/ f21 1 f26"/>
                <a:gd name="f29" fmla="*/ f22 1 f26"/>
                <a:gd name="f30" fmla="*/ f21 1 f27"/>
                <a:gd name="f31" fmla="*/ f23 1 f27"/>
                <a:gd name="f32" fmla="*/ f28 f19 1"/>
                <a:gd name="f33" fmla="*/ f29 f19 1"/>
                <a:gd name="f34" fmla="*/ f31 f20 1"/>
                <a:gd name="f35" fmla="*/ f30 f2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4638675" h="2286000">
                  <a:moveTo>
                    <a:pt x="f5" y="f6"/>
                  </a:moveTo>
                  <a:lnTo>
                    <a:pt x="f2" y="f6"/>
                  </a:lnTo>
                  <a:lnTo>
                    <a:pt x="f2" y="f4"/>
                  </a:lnTo>
                  <a:lnTo>
                    <a:pt x="f5" y="f4"/>
                  </a:lnTo>
                  <a:lnTo>
                    <a:pt x="f5" y="f6"/>
                  </a:lnTo>
                  <a:close/>
                </a:path>
                <a:path w="4638675" h="2286000">
                  <a:moveTo>
                    <a:pt x="f7" y="f8"/>
                  </a:moveTo>
                  <a:lnTo>
                    <a:pt x="f8" y="f8"/>
                  </a:lnTo>
                  <a:lnTo>
                    <a:pt x="f8" y="f4"/>
                  </a:lnTo>
                  <a:lnTo>
                    <a:pt x="f7" y="f4"/>
                  </a:lnTo>
                  <a:lnTo>
                    <a:pt x="f7" y="f8"/>
                  </a:lnTo>
                  <a:close/>
                </a:path>
                <a:path w="4638675" h="2286000">
                  <a:moveTo>
                    <a:pt x="f9" y="f10"/>
                  </a:moveTo>
                  <a:lnTo>
                    <a:pt x="f11" y="f10"/>
                  </a:lnTo>
                  <a:lnTo>
                    <a:pt x="f11" y="f4"/>
                  </a:lnTo>
                  <a:lnTo>
                    <a:pt x="f9" y="f4"/>
                  </a:lnTo>
                  <a:lnTo>
                    <a:pt x="f9" y="f10"/>
                  </a:lnTo>
                  <a:close/>
                </a:path>
                <a:path w="4638675" h="2286000">
                  <a:moveTo>
                    <a:pt x="f12" y="f13"/>
                  </a:moveTo>
                  <a:lnTo>
                    <a:pt x="f14" y="f13"/>
                  </a:lnTo>
                  <a:lnTo>
                    <a:pt x="f14" y="f4"/>
                  </a:lnTo>
                  <a:lnTo>
                    <a:pt x="f12" y="f4"/>
                  </a:lnTo>
                  <a:lnTo>
                    <a:pt x="f12" y="f13"/>
                  </a:lnTo>
                  <a:close/>
                </a:path>
                <a:path w="4638675" h="2286000">
                  <a:moveTo>
                    <a:pt x="f15" y="f16"/>
                  </a:moveTo>
                  <a:lnTo>
                    <a:pt x="f17" y="f16"/>
                  </a:lnTo>
                  <a:lnTo>
                    <a:pt x="f17" y="f4"/>
                  </a:lnTo>
                  <a:lnTo>
                    <a:pt x="f15" y="f4"/>
                  </a:lnTo>
                  <a:lnTo>
                    <a:pt x="f15" y="f16"/>
                  </a:lnTo>
                  <a:close/>
                </a:path>
                <a:path w="4638675" h="2286000">
                  <a:moveTo>
                    <a:pt x="f3" y="f2"/>
                  </a:moveTo>
                  <a:lnTo>
                    <a:pt x="f18" y="f2"/>
                  </a:lnTo>
                  <a:lnTo>
                    <a:pt x="f18" y="f4"/>
                  </a:lnTo>
                  <a:lnTo>
                    <a:pt x="f3" y="f4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781F6D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sp>
          <p:nvSpPr>
            <p:cNvPr id="33" name="object 36"/>
            <p:cNvSpPr/>
            <p:nvPr/>
          </p:nvSpPr>
          <p:spPr>
            <a:xfrm>
              <a:off x="923928" y="2085975"/>
              <a:ext cx="4638678" cy="105727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638675"/>
                <a:gd name="f4" fmla="val 1057275"/>
                <a:gd name="f5" fmla="val 342900"/>
                <a:gd name="f6" fmla="val 561975"/>
                <a:gd name="f7" fmla="val 904875"/>
                <a:gd name="f8" fmla="val 2057400"/>
                <a:gd name="f9" fmla="val 828675"/>
                <a:gd name="f10" fmla="val 1714500"/>
                <a:gd name="f11" fmla="val 2924175"/>
                <a:gd name="f12" fmla="val 409575"/>
                <a:gd name="f13" fmla="val 2581275"/>
                <a:gd name="f14" fmla="val 647700"/>
                <a:gd name="f15" fmla="val 3781425"/>
                <a:gd name="f16" fmla="val 142875"/>
                <a:gd name="f17" fmla="val 3438525"/>
                <a:gd name="f18" fmla="val 390525"/>
                <a:gd name="f19" fmla="val 4295775"/>
                <a:gd name="f20" fmla="val 323850"/>
                <a:gd name="f21" fmla="*/ f0 1 4638675"/>
                <a:gd name="f22" fmla="*/ f1 1 1057275"/>
                <a:gd name="f23" fmla="val f2"/>
                <a:gd name="f24" fmla="val f3"/>
                <a:gd name="f25" fmla="val f4"/>
                <a:gd name="f26" fmla="+- f25 0 f23"/>
                <a:gd name="f27" fmla="+- f24 0 f23"/>
                <a:gd name="f28" fmla="*/ f27 1 4638675"/>
                <a:gd name="f29" fmla="*/ f26 1 1057275"/>
                <a:gd name="f30" fmla="*/ f23 1 f28"/>
                <a:gd name="f31" fmla="*/ f24 1 f28"/>
                <a:gd name="f32" fmla="*/ f23 1 f29"/>
                <a:gd name="f33" fmla="*/ f25 1 f29"/>
                <a:gd name="f34" fmla="*/ f30 f21 1"/>
                <a:gd name="f35" fmla="*/ f31 f21 1"/>
                <a:gd name="f36" fmla="*/ f33 f22 1"/>
                <a:gd name="f37" fmla="*/ f32 f2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4" t="f37" r="f35" b="f36"/>
              <a:pathLst>
                <a:path w="4638675" h="1057275">
                  <a:moveTo>
                    <a:pt x="f5" y="f6"/>
                  </a:moveTo>
                  <a:lnTo>
                    <a:pt x="f2" y="f6"/>
                  </a:lnTo>
                  <a:lnTo>
                    <a:pt x="f2" y="f7"/>
                  </a:lnTo>
                  <a:lnTo>
                    <a:pt x="f5" y="f7"/>
                  </a:lnTo>
                  <a:lnTo>
                    <a:pt x="f5" y="f6"/>
                  </a:lnTo>
                  <a:close/>
                </a:path>
                <a:path w="4638675" h="1057275">
                  <a:moveTo>
                    <a:pt x="f8" y="f9"/>
                  </a:moveTo>
                  <a:lnTo>
                    <a:pt x="f10" y="f9"/>
                  </a:lnTo>
                  <a:lnTo>
                    <a:pt x="f10" y="f4"/>
                  </a:lnTo>
                  <a:lnTo>
                    <a:pt x="f8" y="f4"/>
                  </a:lnTo>
                  <a:lnTo>
                    <a:pt x="f8" y="f9"/>
                  </a:lnTo>
                  <a:close/>
                </a:path>
                <a:path w="4638675" h="1057275">
                  <a:moveTo>
                    <a:pt x="f11" y="f12"/>
                  </a:moveTo>
                  <a:lnTo>
                    <a:pt x="f13" y="f12"/>
                  </a:lnTo>
                  <a:lnTo>
                    <a:pt x="f13" y="f14"/>
                  </a:lnTo>
                  <a:lnTo>
                    <a:pt x="f11" y="f14"/>
                  </a:lnTo>
                  <a:lnTo>
                    <a:pt x="f11" y="f12"/>
                  </a:lnTo>
                  <a:close/>
                </a:path>
                <a:path w="4638675" h="1057275">
                  <a:moveTo>
                    <a:pt x="f15" y="f16"/>
                  </a:moveTo>
                  <a:lnTo>
                    <a:pt x="f17" y="f16"/>
                  </a:lnTo>
                  <a:lnTo>
                    <a:pt x="f17" y="f18"/>
                  </a:lnTo>
                  <a:lnTo>
                    <a:pt x="f15" y="f18"/>
                  </a:lnTo>
                  <a:lnTo>
                    <a:pt x="f15" y="f16"/>
                  </a:lnTo>
                  <a:close/>
                </a:path>
                <a:path w="4638675" h="1057275">
                  <a:moveTo>
                    <a:pt x="f3" y="f2"/>
                  </a:moveTo>
                  <a:lnTo>
                    <a:pt x="f19" y="f2"/>
                  </a:lnTo>
                  <a:lnTo>
                    <a:pt x="f19" y="f20"/>
                  </a:lnTo>
                  <a:lnTo>
                    <a:pt x="f3" y="f20"/>
                  </a:lnTo>
                  <a:lnTo>
                    <a:pt x="f3" y="f2"/>
                  </a:lnTo>
                  <a:close/>
                </a:path>
              </a:pathLst>
            </a:custGeom>
            <a:solidFill>
              <a:srgbClr val="E49EDD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sp>
          <p:nvSpPr>
            <p:cNvPr id="34" name="object 37"/>
            <p:cNvSpPr/>
            <p:nvPr/>
          </p:nvSpPr>
          <p:spPr>
            <a:xfrm>
              <a:off x="661989" y="4691128"/>
              <a:ext cx="5163187" cy="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163185"/>
                <a:gd name="f4" fmla="val 5162613"/>
                <a:gd name="f5" fmla="*/ f0 1 5163185"/>
                <a:gd name="f6" fmla="*/ f1 1 0"/>
                <a:gd name="f7" fmla="val f2"/>
                <a:gd name="f8" fmla="val f3"/>
                <a:gd name="f9" fmla="+- f7 0 f7"/>
                <a:gd name="f10" fmla="+- f8 0 f7"/>
                <a:gd name="f11" fmla="*/ f10 1 5163185"/>
                <a:gd name="f12" fmla="*/ f9 1 0"/>
                <a:gd name="f13" fmla="*/ 0 1 f11"/>
                <a:gd name="f14" fmla="*/ 5163185 1 f11"/>
                <a:gd name="f15" fmla="*/ 0 1 f12"/>
                <a:gd name="f16" fmla="*/ 1 1 f12"/>
                <a:gd name="f17" fmla="*/ f13 f5 1"/>
                <a:gd name="f18" fmla="*/ f14 f5 1"/>
                <a:gd name="f19" fmla="*/ f16 f6 1"/>
                <a:gd name="f20" fmla="*/ f15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5163185">
                  <a:moveTo>
                    <a:pt x="f2" y="f2"/>
                  </a:moveTo>
                  <a:lnTo>
                    <a:pt x="f4" y="f2"/>
                  </a:lnTo>
                </a:path>
              </a:pathLst>
            </a:custGeom>
            <a:noFill/>
            <a:ln w="9528" cap="flat">
              <a:solidFill>
                <a:srgbClr val="D9D9D9"/>
              </a:solidFill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</p:grpSp>
      <p:sp>
        <p:nvSpPr>
          <p:cNvPr id="35" name="object 38"/>
          <p:cNvSpPr txBox="1"/>
          <p:nvPr/>
        </p:nvSpPr>
        <p:spPr>
          <a:xfrm>
            <a:off x="723262" y="3754060"/>
            <a:ext cx="738506" cy="17462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5873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50" b="1" i="0" u="none" strike="noStrike" kern="0" cap="none" spc="-35" baseline="0">
                <a:solidFill>
                  <a:srgbClr val="FFFFFF"/>
                </a:solidFill>
                <a:uFillTx/>
                <a:latin typeface="Trebuchet MS"/>
                <a:cs typeface="Trebuchet MS"/>
              </a:rPr>
              <a:t>1174,G74047</a:t>
            </a:r>
            <a:endParaRPr lang="en-US" sz="95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36" name="object 39"/>
          <p:cNvSpPr txBox="1"/>
          <p:nvPr/>
        </p:nvSpPr>
        <p:spPr>
          <a:xfrm>
            <a:off x="1630676" y="3893752"/>
            <a:ext cx="659126" cy="17462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5873" rIns="0" bIns="0" anchor="t" anchorCtr="0" compatLnSpc="1">
            <a:sp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50" b="1" i="0" u="none" strike="noStrike" kern="0" cap="none" spc="-40" baseline="0">
                <a:solidFill>
                  <a:srgbClr val="FFFFFF"/>
                </a:solidFill>
                <a:uFillTx/>
                <a:latin typeface="Trebuchet MS"/>
                <a:cs typeface="Trebuchet MS"/>
              </a:rPr>
              <a:t>G82,420858</a:t>
            </a:r>
            <a:endParaRPr lang="en-US" sz="95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37" name="object 40"/>
          <p:cNvSpPr txBox="1"/>
          <p:nvPr/>
        </p:nvSpPr>
        <p:spPr>
          <a:xfrm>
            <a:off x="2457450" y="3833750"/>
            <a:ext cx="212726" cy="17399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5873" rIns="0" bIns="0" anchor="t" anchorCtr="0" compatLnSpc="1">
            <a:sp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50" b="1" i="0" u="none" strike="noStrike" kern="0" cap="none" spc="-30" baseline="0">
                <a:solidFill>
                  <a:srgbClr val="FFFFFF"/>
                </a:solidFill>
                <a:uFillTx/>
                <a:latin typeface="Trebuchet MS"/>
                <a:cs typeface="Trebuchet MS"/>
              </a:rPr>
              <a:t>106</a:t>
            </a:r>
            <a:endParaRPr lang="en-US" sz="95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38" name="object 41"/>
          <p:cNvSpPr txBox="1"/>
          <p:nvPr/>
        </p:nvSpPr>
        <p:spPr>
          <a:xfrm>
            <a:off x="2638428" y="3143250"/>
            <a:ext cx="342900" cy="1552578"/>
          </a:xfrm>
          <a:prstGeom prst="rect">
            <a:avLst/>
          </a:prstGeom>
          <a:solidFill>
            <a:srgbClr val="781F6D"/>
          </a:solidFill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950" b="0" i="0" u="none" strike="noStrike" kern="0" cap="none" spc="0" baseline="0">
              <a:solidFill>
                <a:srgbClr val="000000"/>
              </a:solidFill>
              <a:uFillTx/>
              <a:latin typeface="Times New Roman"/>
              <a:cs typeface="Times New Roman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950" b="0" i="0" u="none" strike="noStrike" kern="0" cap="none" spc="0" baseline="0">
              <a:solidFill>
                <a:srgbClr val="000000"/>
              </a:solidFill>
              <a:uFillTx/>
              <a:latin typeface="Times New Roman"/>
              <a:cs typeface="Times New Roman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950" b="0" i="0" u="none" strike="noStrike" kern="0" cap="none" spc="0" baseline="0">
              <a:solidFill>
                <a:srgbClr val="000000"/>
              </a:solidFill>
              <a:uFillTx/>
              <a:latin typeface="Times New Roman"/>
              <a:cs typeface="Times New Roman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950" b="0" i="0" u="none" strike="noStrike" kern="0" cap="none" spc="0" baseline="0">
              <a:solidFill>
                <a:srgbClr val="000000"/>
              </a:solidFill>
              <a:uFillTx/>
              <a:latin typeface="Times New Roman"/>
              <a:cs typeface="Times New Roman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950" b="0" i="0" u="none" strike="noStrike" kern="0" cap="none" spc="0" baseline="0">
              <a:solidFill>
                <a:srgbClr val="000000"/>
              </a:solidFill>
              <a:uFillTx/>
              <a:latin typeface="Times New Roman"/>
              <a:cs typeface="Times New Roman"/>
            </a:endParaRPr>
          </a:p>
          <a:p>
            <a:pPr marL="19046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50" b="1" i="0" u="none" strike="noStrike" kern="0" cap="none" spc="-20" baseline="0">
                <a:solidFill>
                  <a:srgbClr val="FFFFFF"/>
                </a:solidFill>
                <a:uFillTx/>
                <a:latin typeface="Trebuchet MS"/>
                <a:cs typeface="Trebuchet MS"/>
              </a:rPr>
              <a:t>5,756</a:t>
            </a:r>
            <a:endParaRPr lang="en-US" sz="95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39" name="object 42"/>
          <p:cNvSpPr txBox="1"/>
          <p:nvPr/>
        </p:nvSpPr>
        <p:spPr>
          <a:xfrm>
            <a:off x="2124078" y="3833750"/>
            <a:ext cx="1381128" cy="17399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5873" rIns="0" bIns="0" anchor="t" anchorCtr="0" compatLnSpc="1">
            <a:spAutoFit/>
          </a:bodyPr>
          <a:lstStyle/>
          <a:p>
            <a:pPr marL="848362" marR="0" lvl="0" indent="0" defTabSz="914400" rtl="0" fontAlgn="auto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50" b="1" i="0" u="none" strike="noStrike" kern="0" cap="none" spc="-25" baseline="0">
                <a:solidFill>
                  <a:srgbClr val="FFFFFF"/>
                </a:solidFill>
                <a:uFillTx/>
                <a:latin typeface="Trebuchet MS"/>
                <a:cs typeface="Trebuchet MS"/>
              </a:rPr>
              <a:t>434</a:t>
            </a:r>
            <a:endParaRPr lang="en-US" sz="95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40" name="object 43"/>
          <p:cNvSpPr txBox="1"/>
          <p:nvPr/>
        </p:nvSpPr>
        <p:spPr>
          <a:xfrm>
            <a:off x="2124078" y="3625147"/>
            <a:ext cx="1394460" cy="17462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5873" rIns="0" bIns="0" anchor="t" anchorCtr="0" compatLnSpc="1">
            <a:sp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50" b="1" i="0" u="none" strike="noStrike" kern="0" cap="none" spc="-25" baseline="0">
                <a:solidFill>
                  <a:srgbClr val="FFFFFF"/>
                </a:solidFill>
                <a:uFillTx/>
                <a:latin typeface="Trebuchet MS"/>
                <a:cs typeface="Trebuchet MS"/>
              </a:rPr>
              <a:t>135</a:t>
            </a:r>
            <a:endParaRPr lang="en-US" sz="95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41" name="object 44"/>
          <p:cNvSpPr txBox="1"/>
          <p:nvPr/>
        </p:nvSpPr>
        <p:spPr>
          <a:xfrm>
            <a:off x="3505196" y="2733671"/>
            <a:ext cx="342900" cy="1962146"/>
          </a:xfrm>
          <a:prstGeom prst="rect">
            <a:avLst/>
          </a:prstGeom>
          <a:solidFill>
            <a:srgbClr val="781F6D"/>
          </a:solidFill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950" b="0" i="0" u="none" strike="noStrike" kern="0" cap="none" spc="0" baseline="0">
              <a:solidFill>
                <a:srgbClr val="000000"/>
              </a:solidFill>
              <a:uFillTx/>
              <a:latin typeface="Times New Roman"/>
              <a:cs typeface="Times New Roman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950" b="0" i="0" u="none" strike="noStrike" kern="0" cap="none" spc="0" baseline="0">
              <a:solidFill>
                <a:srgbClr val="000000"/>
              </a:solidFill>
              <a:uFillTx/>
              <a:latin typeface="Times New Roman"/>
              <a:cs typeface="Times New Roman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950" b="0" i="0" u="none" strike="noStrike" kern="0" cap="none" spc="0" baseline="0">
              <a:solidFill>
                <a:srgbClr val="000000"/>
              </a:solidFill>
              <a:uFillTx/>
              <a:latin typeface="Times New Roman"/>
              <a:cs typeface="Times New Roman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950" b="0" i="0" u="none" strike="noStrike" kern="0" cap="none" spc="0" baseline="0">
              <a:solidFill>
                <a:srgbClr val="000000"/>
              </a:solidFill>
              <a:uFillTx/>
              <a:latin typeface="Times New Roman"/>
              <a:cs typeface="Times New Roman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950" b="0" i="0" u="none" strike="noStrike" kern="0" cap="none" spc="0" baseline="0">
              <a:solidFill>
                <a:srgbClr val="000000"/>
              </a:solidFill>
              <a:uFillTx/>
              <a:latin typeface="Times New Roman"/>
              <a:cs typeface="Times New Roman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59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950" b="0" i="0" u="none" strike="noStrike" kern="0" cap="none" spc="0" baseline="0">
              <a:solidFill>
                <a:srgbClr val="000000"/>
              </a:solidFill>
              <a:uFillTx/>
              <a:latin typeface="Times New Roman"/>
              <a:cs typeface="Times New Roman"/>
            </a:endParaRPr>
          </a:p>
          <a:p>
            <a:pPr marL="13331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50" b="1" i="0" u="none" strike="noStrike" kern="0" cap="none" spc="-20" baseline="0">
                <a:solidFill>
                  <a:srgbClr val="FFFFFF"/>
                </a:solidFill>
                <a:uFillTx/>
                <a:latin typeface="Trebuchet MS"/>
                <a:cs typeface="Trebuchet MS"/>
              </a:rPr>
              <a:t>2,506</a:t>
            </a:r>
            <a:endParaRPr lang="en-US" sz="95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42" name="object 45"/>
          <p:cNvSpPr txBox="1"/>
          <p:nvPr/>
        </p:nvSpPr>
        <p:spPr>
          <a:xfrm>
            <a:off x="3834188" y="3625147"/>
            <a:ext cx="213356" cy="17462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5873" rIns="0" bIns="0" anchor="t" anchorCtr="0" compatLnSpc="1">
            <a:sp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50" b="1" i="0" u="none" strike="noStrike" kern="0" cap="none" spc="-50" baseline="0">
                <a:solidFill>
                  <a:srgbClr val="FFFFFF"/>
                </a:solidFill>
                <a:uFillTx/>
                <a:latin typeface="Trebuchet MS"/>
                <a:cs typeface="Trebuchet MS"/>
              </a:rPr>
              <a:t>G67</a:t>
            </a:r>
            <a:endParaRPr lang="en-US" sz="95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43" name="object 46"/>
          <p:cNvSpPr txBox="1"/>
          <p:nvPr/>
        </p:nvSpPr>
        <p:spPr>
          <a:xfrm>
            <a:off x="4179310" y="3496372"/>
            <a:ext cx="212085" cy="17462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5873" rIns="0" bIns="0" anchor="t" anchorCtr="0" compatLnSpc="1">
            <a:sp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50" b="1" i="0" u="none" strike="noStrike" kern="0" cap="none" spc="-30" baseline="0">
                <a:solidFill>
                  <a:srgbClr val="FFFFFF"/>
                </a:solidFill>
                <a:uFillTx/>
                <a:latin typeface="Trebuchet MS"/>
                <a:cs typeface="Trebuchet MS"/>
              </a:rPr>
              <a:t>152</a:t>
            </a:r>
            <a:endParaRPr lang="en-US" sz="95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44" name="object 47"/>
          <p:cNvSpPr txBox="1"/>
          <p:nvPr/>
        </p:nvSpPr>
        <p:spPr>
          <a:xfrm>
            <a:off x="4362446" y="2476496"/>
            <a:ext cx="342900" cy="2219321"/>
          </a:xfrm>
          <a:prstGeom prst="rect">
            <a:avLst/>
          </a:prstGeom>
          <a:solidFill>
            <a:srgbClr val="781F6D"/>
          </a:solidFill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950" b="0" i="0" u="none" strike="noStrike" kern="0" cap="none" spc="0" baseline="0">
              <a:solidFill>
                <a:srgbClr val="000000"/>
              </a:solidFill>
              <a:uFillTx/>
              <a:latin typeface="Times New Roman"/>
              <a:cs typeface="Times New Roman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950" b="0" i="0" u="none" strike="noStrike" kern="0" cap="none" spc="0" baseline="0">
              <a:solidFill>
                <a:srgbClr val="000000"/>
              </a:solidFill>
              <a:uFillTx/>
              <a:latin typeface="Times New Roman"/>
              <a:cs typeface="Times New Roman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950" b="0" i="0" u="none" strike="noStrike" kern="0" cap="none" spc="0" baseline="0">
              <a:solidFill>
                <a:srgbClr val="000000"/>
              </a:solidFill>
              <a:uFillTx/>
              <a:latin typeface="Times New Roman"/>
              <a:cs typeface="Times New Roman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950" b="0" i="0" u="none" strike="noStrike" kern="0" cap="none" spc="0" baseline="0">
              <a:solidFill>
                <a:srgbClr val="000000"/>
              </a:solidFill>
              <a:uFillTx/>
              <a:latin typeface="Times New Roman"/>
              <a:cs typeface="Times New Roman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950" b="0" i="0" u="none" strike="noStrike" kern="0" cap="none" spc="0" baseline="0">
              <a:solidFill>
                <a:srgbClr val="000000"/>
              </a:solidFill>
              <a:uFillTx/>
              <a:latin typeface="Times New Roman"/>
              <a:cs typeface="Times New Roman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950" b="0" i="0" u="none" strike="noStrike" kern="0" cap="none" spc="0" baseline="0">
              <a:solidFill>
                <a:srgbClr val="000000"/>
              </a:solidFill>
              <a:uFillTx/>
              <a:latin typeface="Times New Roman"/>
              <a:cs typeface="Times New Roman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51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950" b="0" i="0" u="none" strike="noStrike" kern="0" cap="none" spc="0" baseline="0">
              <a:solidFill>
                <a:srgbClr val="000000"/>
              </a:solidFill>
              <a:uFillTx/>
              <a:latin typeface="Times New Roman"/>
              <a:cs typeface="Times New Roman"/>
            </a:endParaRPr>
          </a:p>
          <a:p>
            <a:pPr marL="15873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50" b="1" i="0" u="none" strike="noStrike" kern="0" cap="none" spc="-30" baseline="0">
                <a:solidFill>
                  <a:srgbClr val="FFFFFF"/>
                </a:solidFill>
                <a:uFillTx/>
                <a:latin typeface="Trebuchet MS"/>
                <a:cs typeface="Trebuchet MS"/>
              </a:rPr>
              <a:t>G,884</a:t>
            </a:r>
            <a:endParaRPr lang="en-US" sz="95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45" name="object 48"/>
          <p:cNvSpPr txBox="1"/>
          <p:nvPr/>
        </p:nvSpPr>
        <p:spPr>
          <a:xfrm>
            <a:off x="4679944" y="3496372"/>
            <a:ext cx="224786" cy="17462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5873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50" b="1" i="0" u="none" strike="noStrike" kern="0" cap="none" spc="-30" baseline="0">
                <a:solidFill>
                  <a:srgbClr val="FFFFFF"/>
                </a:solidFill>
                <a:uFillTx/>
                <a:latin typeface="Trebuchet MS"/>
                <a:cs typeface="Trebuchet MS"/>
              </a:rPr>
              <a:t>583</a:t>
            </a:r>
            <a:endParaRPr lang="en-US" sz="95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46" name="object 49"/>
          <p:cNvSpPr txBox="1"/>
          <p:nvPr/>
        </p:nvSpPr>
        <p:spPr>
          <a:xfrm>
            <a:off x="5027298" y="3464881"/>
            <a:ext cx="738506" cy="17462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5873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50" b="1" i="0" u="none" strike="noStrike" kern="0" cap="none" spc="-50" baseline="0">
                <a:solidFill>
                  <a:srgbClr val="FFFFFF"/>
                </a:solidFill>
                <a:uFillTx/>
                <a:latin typeface="Trebuchet MS"/>
                <a:cs typeface="Trebuchet MS"/>
              </a:rPr>
              <a:t>1573,3G36G7</a:t>
            </a:r>
            <a:endParaRPr lang="en-US" sz="95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47" name="object 50"/>
          <p:cNvSpPr txBox="1"/>
          <p:nvPr/>
        </p:nvSpPr>
        <p:spPr>
          <a:xfrm>
            <a:off x="757232" y="2732656"/>
            <a:ext cx="671197" cy="17399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5873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50" b="1" i="0" u="none" strike="noStrike" kern="0" cap="none" spc="-50" baseline="0">
                <a:solidFill>
                  <a:srgbClr val="FFFFFF"/>
                </a:solidFill>
                <a:uFillTx/>
                <a:latin typeface="Trebuchet MS"/>
                <a:cs typeface="Trebuchet MS"/>
              </a:rPr>
              <a:t>232,42G4G8</a:t>
            </a:r>
            <a:endParaRPr lang="en-US" sz="95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48" name="object 51"/>
          <p:cNvSpPr txBox="1"/>
          <p:nvPr/>
        </p:nvSpPr>
        <p:spPr>
          <a:xfrm>
            <a:off x="1266828" y="3043232"/>
            <a:ext cx="530864" cy="17462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5873" rIns="0" bIns="0" anchor="t" anchorCtr="0" compatLnSpc="1">
            <a:sp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50" b="1" i="0" u="none" strike="noStrike" kern="0" cap="none" spc="-25" baseline="0">
                <a:solidFill>
                  <a:srgbClr val="FFFFFF"/>
                </a:solidFill>
                <a:uFillTx/>
                <a:latin typeface="Trebuchet MS"/>
                <a:cs typeface="Trebuchet MS"/>
              </a:rPr>
              <a:t>18</a:t>
            </a:r>
            <a:endParaRPr lang="en-US" sz="95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49" name="object 52"/>
          <p:cNvSpPr txBox="1"/>
          <p:nvPr/>
        </p:nvSpPr>
        <p:spPr>
          <a:xfrm>
            <a:off x="1781178" y="2952817"/>
            <a:ext cx="342900" cy="290834"/>
          </a:xfrm>
          <a:prstGeom prst="rect">
            <a:avLst/>
          </a:prstGeom>
          <a:solidFill>
            <a:srgbClr val="E49EDD"/>
          </a:solidFill>
          <a:ln cap="flat">
            <a:noFill/>
          </a:ln>
        </p:spPr>
        <p:txBody>
          <a:bodyPr vert="horz" wrap="square" lIns="0" tIns="106683" rIns="0" bIns="0" anchor="t" anchorCtr="0" compatLnSpc="1">
            <a:spAutoFit/>
          </a:bodyPr>
          <a:lstStyle/>
          <a:p>
            <a:pPr marL="16514" marR="0" lvl="0" indent="0" defTabSz="914400" rtl="0" fontAlgn="auto" hangingPunct="1">
              <a:lnSpc>
                <a:spcPct val="100000"/>
              </a:lnSpc>
              <a:spcBef>
                <a:spcPts val="84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50" b="1" i="0" u="none" strike="noStrike" kern="0" cap="none" spc="-40" baseline="0">
                <a:solidFill>
                  <a:srgbClr val="FFFFFF"/>
                </a:solidFill>
                <a:uFillTx/>
                <a:latin typeface="Trebuchet MS"/>
                <a:cs typeface="Trebuchet MS"/>
              </a:rPr>
              <a:t>G,128</a:t>
            </a:r>
            <a:endParaRPr lang="en-US" sz="95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50" name="object 53"/>
          <p:cNvSpPr txBox="1"/>
          <p:nvPr/>
        </p:nvSpPr>
        <p:spPr>
          <a:xfrm>
            <a:off x="2111505" y="3043232"/>
            <a:ext cx="146047" cy="17462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5873" rIns="0" bIns="0" anchor="t" anchorCtr="0" compatLnSpc="1">
            <a:sp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50" b="1" i="0" u="none" strike="noStrike" kern="0" cap="none" spc="-50" baseline="0">
                <a:solidFill>
                  <a:srgbClr val="FFFFFF"/>
                </a:solidFill>
                <a:uFillTx/>
                <a:latin typeface="Trebuchet MS"/>
                <a:cs typeface="Trebuchet MS"/>
              </a:rPr>
              <a:t>5G</a:t>
            </a:r>
            <a:endParaRPr lang="en-US" sz="95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51" name="object 54"/>
          <p:cNvSpPr txBox="1"/>
          <p:nvPr/>
        </p:nvSpPr>
        <p:spPr>
          <a:xfrm>
            <a:off x="2491483" y="2945446"/>
            <a:ext cx="659126" cy="17462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5873" rIns="0" bIns="0" anchor="t" anchorCtr="0" compatLnSpc="1">
            <a:sp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50" b="1" i="0" u="none" strike="noStrike" kern="0" cap="none" spc="-40" baseline="0">
                <a:solidFill>
                  <a:srgbClr val="FFFFFF"/>
                </a:solidFill>
                <a:uFillTx/>
                <a:latin typeface="Trebuchet MS"/>
                <a:cs typeface="Trebuchet MS"/>
              </a:rPr>
              <a:t>157,2G6788</a:t>
            </a:r>
            <a:endParaRPr lang="en-US" sz="95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52" name="object 55"/>
          <p:cNvSpPr txBox="1"/>
          <p:nvPr/>
        </p:nvSpPr>
        <p:spPr>
          <a:xfrm>
            <a:off x="3339461" y="2526724"/>
            <a:ext cx="1035686" cy="17462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5873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None/>
              <a:tabLst>
                <a:tab pos="1022354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50" b="1" i="0" u="none" strike="noStrike" kern="0" cap="none" spc="-65" baseline="0">
                <a:solidFill>
                  <a:srgbClr val="FFFFFF"/>
                </a:solidFill>
                <a:uFillTx/>
                <a:latin typeface="Trebuchet MS"/>
                <a:cs typeface="Trebuchet MS"/>
              </a:rPr>
              <a:t>160,5376</a:t>
            </a:r>
            <a:r>
              <a:rPr lang="en-US" sz="950" b="1" i="0" u="sng" strike="noStrike" kern="0" cap="none" spc="-65" baseline="0">
                <a:solidFill>
                  <a:srgbClr val="FFFFFF"/>
                </a:solidFill>
                <a:uFill>
                  <a:solidFill>
                    <a:srgbClr val="D9D9D9"/>
                  </a:solidFill>
                </a:uFill>
                <a:latin typeface="Trebuchet MS"/>
                <a:cs typeface="Trebuchet MS"/>
              </a:rPr>
              <a:t> </a:t>
            </a:r>
            <a:r>
              <a:rPr lang="en-US" sz="950" b="1" i="0" u="sng" strike="noStrike" kern="0" cap="none" spc="-25" baseline="0">
                <a:solidFill>
                  <a:srgbClr val="FFFFFF"/>
                </a:solidFill>
                <a:uFill>
                  <a:solidFill>
                    <a:srgbClr val="D9D9D9"/>
                  </a:solidFill>
                </a:uFill>
                <a:latin typeface="Trebuchet MS"/>
                <a:cs typeface="Trebuchet MS"/>
              </a:rPr>
              <a:t>65</a:t>
            </a:r>
            <a:r>
              <a:rPr lang="en-US" sz="950" b="1" i="0" u="sng" strike="noStrike" kern="0" cap="none" spc="0" baseline="0">
                <a:solidFill>
                  <a:srgbClr val="FFFFFF"/>
                </a:solidFill>
                <a:uFill>
                  <a:solidFill>
                    <a:srgbClr val="D9D9D9"/>
                  </a:solidFill>
                </a:uFill>
                <a:latin typeface="Trebuchet MS"/>
                <a:cs typeface="Trebuchet MS"/>
              </a:rPr>
              <a:t>	</a:t>
            </a:r>
            <a:endParaRPr lang="en-US" sz="95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53" name="object 56"/>
          <p:cNvSpPr txBox="1"/>
          <p:nvPr/>
        </p:nvSpPr>
        <p:spPr>
          <a:xfrm>
            <a:off x="4200268" y="2261868"/>
            <a:ext cx="674370" cy="17399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5873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50" b="1" i="0" u="none" strike="noStrike" kern="0" cap="none" spc="-35" baseline="0">
                <a:solidFill>
                  <a:srgbClr val="FFFFFF"/>
                </a:solidFill>
                <a:uFillTx/>
                <a:latin typeface="Trebuchet MS"/>
                <a:cs typeface="Trebuchet MS"/>
              </a:rPr>
              <a:t>171,068137</a:t>
            </a:r>
            <a:endParaRPr lang="en-US" sz="95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54" name="object 57"/>
          <p:cNvSpPr txBox="1"/>
          <p:nvPr/>
        </p:nvSpPr>
        <p:spPr>
          <a:xfrm>
            <a:off x="5061204" y="2162812"/>
            <a:ext cx="671197" cy="17399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5873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50" b="1" i="0" u="none" strike="noStrike" kern="0" cap="none" spc="-45" baseline="0">
                <a:solidFill>
                  <a:srgbClr val="FFFFFF"/>
                </a:solidFill>
                <a:uFillTx/>
                <a:latin typeface="Trebuchet MS"/>
                <a:cs typeface="Trebuchet MS"/>
              </a:rPr>
              <a:t>220,5547G4</a:t>
            </a:r>
            <a:endParaRPr lang="en-US" sz="95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55" name="object 58"/>
          <p:cNvSpPr txBox="1"/>
          <p:nvPr/>
        </p:nvSpPr>
        <p:spPr>
          <a:xfrm>
            <a:off x="959489" y="4747263"/>
            <a:ext cx="267333" cy="1625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00" b="0" i="0" u="none" strike="noStrike" kern="0" cap="none" spc="-20" baseline="0">
                <a:solidFill>
                  <a:srgbClr val="585858"/>
                </a:solidFill>
                <a:uFillTx/>
                <a:latin typeface="Trebuchet MS"/>
                <a:cs typeface="Trebuchet MS"/>
              </a:rPr>
              <a:t>2019</a:t>
            </a:r>
            <a:endParaRPr lang="en-US" sz="9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56" name="object 59"/>
          <p:cNvSpPr txBox="1"/>
          <p:nvPr/>
        </p:nvSpPr>
        <p:spPr>
          <a:xfrm>
            <a:off x="1820286" y="4747263"/>
            <a:ext cx="267333" cy="1625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00" b="0" i="0" u="none" strike="noStrike" kern="0" cap="none" spc="-20" baseline="0">
                <a:solidFill>
                  <a:srgbClr val="585858"/>
                </a:solidFill>
                <a:uFillTx/>
                <a:latin typeface="Trebuchet MS"/>
                <a:cs typeface="Trebuchet MS"/>
              </a:rPr>
              <a:t>2020</a:t>
            </a:r>
            <a:endParaRPr lang="en-US" sz="9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57" name="object 60"/>
          <p:cNvSpPr txBox="1"/>
          <p:nvPr/>
        </p:nvSpPr>
        <p:spPr>
          <a:xfrm>
            <a:off x="2680965" y="4747263"/>
            <a:ext cx="267333" cy="1625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00" b="0" i="0" u="none" strike="noStrike" kern="0" cap="none" spc="-20" baseline="0">
                <a:solidFill>
                  <a:srgbClr val="585858"/>
                </a:solidFill>
                <a:uFillTx/>
                <a:latin typeface="Trebuchet MS"/>
                <a:cs typeface="Trebuchet MS"/>
              </a:rPr>
              <a:t>2021</a:t>
            </a:r>
            <a:endParaRPr lang="en-US" sz="9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58" name="object 61"/>
          <p:cNvSpPr txBox="1"/>
          <p:nvPr/>
        </p:nvSpPr>
        <p:spPr>
          <a:xfrm>
            <a:off x="3541772" y="4747263"/>
            <a:ext cx="267333" cy="1625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00" b="0" i="0" u="none" strike="noStrike" kern="0" cap="none" spc="-20" baseline="0">
                <a:solidFill>
                  <a:srgbClr val="585858"/>
                </a:solidFill>
                <a:uFillTx/>
                <a:latin typeface="Trebuchet MS"/>
                <a:cs typeface="Trebuchet MS"/>
              </a:rPr>
              <a:t>2022</a:t>
            </a:r>
            <a:endParaRPr lang="en-US" sz="9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59" name="object 62"/>
          <p:cNvSpPr txBox="1"/>
          <p:nvPr/>
        </p:nvSpPr>
        <p:spPr>
          <a:xfrm>
            <a:off x="4402451" y="4747263"/>
            <a:ext cx="267974" cy="1625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00" b="0" i="0" u="none" strike="noStrike" kern="0" cap="none" spc="-20" baseline="0">
                <a:solidFill>
                  <a:srgbClr val="585858"/>
                </a:solidFill>
                <a:uFillTx/>
                <a:latin typeface="Trebuchet MS"/>
                <a:cs typeface="Trebuchet MS"/>
              </a:rPr>
              <a:t>2023</a:t>
            </a:r>
            <a:endParaRPr lang="en-US" sz="9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60" name="object 63"/>
          <p:cNvSpPr txBox="1"/>
          <p:nvPr/>
        </p:nvSpPr>
        <p:spPr>
          <a:xfrm>
            <a:off x="5263130" y="4747263"/>
            <a:ext cx="268605" cy="1625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00" b="0" i="0" u="none" strike="noStrike" kern="0" cap="none" spc="-20" baseline="0">
                <a:solidFill>
                  <a:srgbClr val="585858"/>
                </a:solidFill>
                <a:uFillTx/>
                <a:latin typeface="Trebuchet MS"/>
                <a:cs typeface="Trebuchet MS"/>
              </a:rPr>
              <a:t>2024</a:t>
            </a:r>
            <a:endParaRPr lang="en-US" sz="9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61" name="object 64"/>
          <p:cNvSpPr txBox="1"/>
          <p:nvPr/>
        </p:nvSpPr>
        <p:spPr>
          <a:xfrm>
            <a:off x="390841" y="4598983"/>
            <a:ext cx="182249" cy="16319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00" b="0" i="0" u="none" strike="noStrike" kern="0" cap="none" spc="-25" baseline="0">
                <a:solidFill>
                  <a:srgbClr val="585858"/>
                </a:solidFill>
                <a:uFillTx/>
                <a:latin typeface="Trebuchet MS"/>
                <a:cs typeface="Trebuchet MS"/>
              </a:rPr>
              <a:t>0.0</a:t>
            </a:r>
            <a:endParaRPr lang="en-US" sz="9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62" name="object 65"/>
          <p:cNvSpPr txBox="1"/>
          <p:nvPr/>
        </p:nvSpPr>
        <p:spPr>
          <a:xfrm>
            <a:off x="329568" y="4309109"/>
            <a:ext cx="238758" cy="1625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00" b="0" i="0" u="none" strike="noStrike" kern="0" cap="none" spc="-20" baseline="0">
                <a:solidFill>
                  <a:srgbClr val="585858"/>
                </a:solidFill>
                <a:uFillTx/>
                <a:latin typeface="Trebuchet MS"/>
                <a:cs typeface="Trebuchet MS"/>
              </a:rPr>
              <a:t>20.0</a:t>
            </a:r>
            <a:endParaRPr lang="en-US" sz="9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63" name="object 66"/>
          <p:cNvSpPr txBox="1"/>
          <p:nvPr/>
        </p:nvSpPr>
        <p:spPr>
          <a:xfrm>
            <a:off x="329568" y="4018531"/>
            <a:ext cx="238758" cy="1625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00" b="0" i="0" u="none" strike="noStrike" kern="0" cap="none" spc="-20" baseline="0">
                <a:solidFill>
                  <a:srgbClr val="585858"/>
                </a:solidFill>
                <a:uFillTx/>
                <a:latin typeface="Trebuchet MS"/>
                <a:cs typeface="Trebuchet MS"/>
              </a:rPr>
              <a:t>40.0</a:t>
            </a:r>
            <a:endParaRPr lang="en-US" sz="9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64" name="object 67"/>
          <p:cNvSpPr txBox="1"/>
          <p:nvPr/>
        </p:nvSpPr>
        <p:spPr>
          <a:xfrm>
            <a:off x="329568" y="3727771"/>
            <a:ext cx="239399" cy="16319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00" b="0" i="0" u="none" strike="noStrike" kern="0" cap="none" spc="-20" baseline="0">
                <a:solidFill>
                  <a:srgbClr val="585858"/>
                </a:solidFill>
                <a:uFillTx/>
                <a:latin typeface="Trebuchet MS"/>
                <a:cs typeface="Trebuchet MS"/>
              </a:rPr>
              <a:t>60.0</a:t>
            </a:r>
            <a:endParaRPr lang="en-US" sz="9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65" name="object 68"/>
          <p:cNvSpPr txBox="1"/>
          <p:nvPr/>
        </p:nvSpPr>
        <p:spPr>
          <a:xfrm>
            <a:off x="329568" y="3437887"/>
            <a:ext cx="238758" cy="1625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00" b="0" i="0" u="none" strike="noStrike" kern="0" cap="none" spc="-20" baseline="0">
                <a:solidFill>
                  <a:srgbClr val="585858"/>
                </a:solidFill>
                <a:uFillTx/>
                <a:latin typeface="Trebuchet MS"/>
                <a:cs typeface="Trebuchet MS"/>
              </a:rPr>
              <a:t>80.0</a:t>
            </a:r>
            <a:endParaRPr lang="en-US" sz="9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66" name="object 69"/>
          <p:cNvSpPr txBox="1"/>
          <p:nvPr/>
        </p:nvSpPr>
        <p:spPr>
          <a:xfrm>
            <a:off x="268605" y="3147437"/>
            <a:ext cx="305437" cy="1625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00" b="0" i="0" u="none" strike="noStrike" kern="0" cap="none" spc="-10" baseline="0">
                <a:solidFill>
                  <a:srgbClr val="585858"/>
                </a:solidFill>
                <a:uFillTx/>
                <a:latin typeface="Trebuchet MS"/>
                <a:cs typeface="Trebuchet MS"/>
              </a:rPr>
              <a:t>100.0</a:t>
            </a:r>
            <a:endParaRPr lang="en-US" sz="9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67" name="object 70"/>
          <p:cNvSpPr txBox="1"/>
          <p:nvPr/>
        </p:nvSpPr>
        <p:spPr>
          <a:xfrm>
            <a:off x="268605" y="2856549"/>
            <a:ext cx="306067" cy="16319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00" b="0" i="0" u="none" strike="noStrike" kern="0" cap="none" spc="-10" baseline="0">
                <a:solidFill>
                  <a:srgbClr val="585858"/>
                </a:solidFill>
                <a:uFillTx/>
                <a:latin typeface="Trebuchet MS"/>
                <a:cs typeface="Trebuchet MS"/>
              </a:rPr>
              <a:t>120.0</a:t>
            </a:r>
            <a:endParaRPr lang="en-US" sz="9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68" name="object 71"/>
          <p:cNvSpPr txBox="1"/>
          <p:nvPr/>
        </p:nvSpPr>
        <p:spPr>
          <a:xfrm>
            <a:off x="268605" y="2566665"/>
            <a:ext cx="305437" cy="1625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00" b="0" i="0" u="none" strike="noStrike" kern="0" cap="none" spc="-10" baseline="0">
                <a:solidFill>
                  <a:srgbClr val="585858"/>
                </a:solidFill>
                <a:uFillTx/>
                <a:latin typeface="Trebuchet MS"/>
                <a:cs typeface="Trebuchet MS"/>
              </a:rPr>
              <a:t>140.0</a:t>
            </a:r>
            <a:endParaRPr lang="en-US" sz="9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69" name="object 72"/>
          <p:cNvSpPr txBox="1"/>
          <p:nvPr/>
        </p:nvSpPr>
        <p:spPr>
          <a:xfrm>
            <a:off x="268605" y="2276097"/>
            <a:ext cx="305437" cy="1625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00" b="0" i="0" u="none" strike="noStrike" kern="0" cap="none" spc="-10" baseline="0">
                <a:solidFill>
                  <a:srgbClr val="585858"/>
                </a:solidFill>
                <a:uFillTx/>
                <a:latin typeface="Trebuchet MS"/>
                <a:cs typeface="Trebuchet MS"/>
              </a:rPr>
              <a:t>160.0</a:t>
            </a:r>
            <a:endParaRPr lang="en-US" sz="9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70" name="object 73"/>
          <p:cNvSpPr txBox="1"/>
          <p:nvPr/>
        </p:nvSpPr>
        <p:spPr>
          <a:xfrm>
            <a:off x="268605" y="1985326"/>
            <a:ext cx="306067" cy="16319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00" b="0" i="0" u="none" strike="noStrike" kern="0" cap="none" spc="-10" baseline="0">
                <a:solidFill>
                  <a:srgbClr val="585858"/>
                </a:solidFill>
                <a:uFillTx/>
                <a:latin typeface="Trebuchet MS"/>
                <a:cs typeface="Trebuchet MS"/>
              </a:rPr>
              <a:t>180.0</a:t>
            </a:r>
            <a:endParaRPr lang="en-US" sz="9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71" name="object 74"/>
          <p:cNvSpPr txBox="1"/>
          <p:nvPr/>
        </p:nvSpPr>
        <p:spPr>
          <a:xfrm>
            <a:off x="268605" y="1695453"/>
            <a:ext cx="305437" cy="1625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00" b="0" i="0" u="none" strike="noStrike" kern="0" cap="none" spc="-10" baseline="0">
                <a:solidFill>
                  <a:srgbClr val="585858"/>
                </a:solidFill>
                <a:uFillTx/>
                <a:latin typeface="Trebuchet MS"/>
                <a:cs typeface="Trebuchet MS"/>
              </a:rPr>
              <a:t>200.0</a:t>
            </a:r>
            <a:endParaRPr lang="en-US" sz="9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72" name="object 75"/>
          <p:cNvSpPr txBox="1"/>
          <p:nvPr/>
        </p:nvSpPr>
        <p:spPr>
          <a:xfrm>
            <a:off x="2566665" y="1395346"/>
            <a:ext cx="1943100" cy="24257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5873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400" b="0" i="0" u="none" strike="noStrike" kern="0" cap="none" spc="0" baseline="0">
                <a:solidFill>
                  <a:srgbClr val="585858"/>
                </a:solidFill>
                <a:uFillTx/>
                <a:latin typeface="Trebuchet MS"/>
                <a:cs typeface="Trebuchet MS"/>
              </a:rPr>
              <a:t>Объем</a:t>
            </a:r>
            <a:r>
              <a:rPr lang="az-Cyrl-AZ" sz="1400" b="0" i="0" u="none" strike="noStrike" kern="0" cap="none" spc="-150" baseline="0">
                <a:solidFill>
                  <a:srgbClr val="585858"/>
                </a:solidFill>
                <a:uFillTx/>
                <a:latin typeface="Trebuchet MS"/>
                <a:cs typeface="Trebuchet MS"/>
              </a:rPr>
              <a:t> </a:t>
            </a:r>
            <a:r>
              <a:rPr lang="az-Cyrl-AZ" sz="1400" b="0" i="0" u="none" strike="noStrike" kern="0" cap="none" spc="-25" baseline="0">
                <a:solidFill>
                  <a:srgbClr val="585858"/>
                </a:solidFill>
                <a:uFillTx/>
                <a:latin typeface="Trebuchet MS"/>
                <a:cs typeface="Trebuchet MS"/>
              </a:rPr>
              <a:t>продаж,</a:t>
            </a:r>
            <a:r>
              <a:rPr lang="az-Cyrl-AZ" sz="1400" b="0" i="0" u="none" strike="noStrike" kern="0" cap="none" spc="-135" baseline="0">
                <a:solidFill>
                  <a:srgbClr val="585858"/>
                </a:solidFill>
                <a:uFillTx/>
                <a:latin typeface="Trebuchet MS"/>
                <a:cs typeface="Trebuchet MS"/>
              </a:rPr>
              <a:t> </a:t>
            </a:r>
            <a:r>
              <a:rPr lang="az-Cyrl-AZ" sz="1400" b="0" i="0" u="none" strike="noStrike" kern="0" cap="none" spc="-35" baseline="0">
                <a:solidFill>
                  <a:srgbClr val="585858"/>
                </a:solidFill>
                <a:uFillTx/>
                <a:latin typeface="Trebuchet MS"/>
                <a:cs typeface="Trebuchet MS"/>
              </a:rPr>
              <a:t>млн</a:t>
            </a:r>
            <a:r>
              <a:rPr lang="az-Cyrl-AZ" sz="1400" b="0" i="0" u="none" strike="noStrike" kern="0" cap="none" spc="-75" baseline="0">
                <a:solidFill>
                  <a:srgbClr val="585858"/>
                </a:solidFill>
                <a:uFillTx/>
                <a:latin typeface="Trebuchet MS"/>
                <a:cs typeface="Trebuchet MS"/>
              </a:rPr>
              <a:t> </a:t>
            </a:r>
            <a:r>
              <a:rPr lang="az-Cyrl-AZ" sz="1400" b="0" i="0" u="none" strike="noStrike" kern="0" cap="none" spc="-25" baseline="0">
                <a:solidFill>
                  <a:srgbClr val="585858"/>
                </a:solidFill>
                <a:uFillTx/>
                <a:latin typeface="Trebuchet MS"/>
                <a:cs typeface="Trebuchet MS"/>
              </a:rPr>
              <a:t>руб</a:t>
            </a:r>
            <a:endParaRPr lang="az-Cyrl-AZ" sz="14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73" name="object 76"/>
          <p:cNvSpPr/>
          <p:nvPr/>
        </p:nvSpPr>
        <p:spPr>
          <a:xfrm>
            <a:off x="6067428" y="1752603"/>
            <a:ext cx="66678" cy="66678"/>
          </a:xfrm>
          <a:custGeom>
            <a:avLst/>
            <a:gdLst>
              <a:gd name="f0" fmla="val w"/>
              <a:gd name="f1" fmla="val h"/>
              <a:gd name="f2" fmla="val 0"/>
              <a:gd name="f3" fmla="val 66675"/>
              <a:gd name="f4" fmla="*/ f0 1 66675"/>
              <a:gd name="f5" fmla="*/ f1 1 66675"/>
              <a:gd name="f6" fmla="val f2"/>
              <a:gd name="f7" fmla="val f3"/>
              <a:gd name="f8" fmla="+- f7 0 f6"/>
              <a:gd name="f9" fmla="*/ f8 1 66675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6675" h="66675">
                <a:moveTo>
                  <a:pt x="f3" y="f2"/>
                </a:moveTo>
                <a:lnTo>
                  <a:pt x="f2" y="f2"/>
                </a:lnTo>
                <a:lnTo>
                  <a:pt x="f2" y="f3"/>
                </a:lnTo>
                <a:lnTo>
                  <a:pt x="f3" y="f3"/>
                </a:lnTo>
                <a:lnTo>
                  <a:pt x="f3" y="f2"/>
                </a:lnTo>
                <a:close/>
              </a:path>
            </a:pathLst>
          </a:custGeom>
          <a:solidFill>
            <a:srgbClr val="E49EDD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sp>
        <p:nvSpPr>
          <p:cNvPr id="74" name="object 77"/>
          <p:cNvSpPr txBox="1"/>
          <p:nvPr/>
        </p:nvSpPr>
        <p:spPr>
          <a:xfrm>
            <a:off x="6134096" y="1635440"/>
            <a:ext cx="1322707" cy="24320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5873" rIns="0" bIns="0" anchor="t" anchorCtr="0" compatLnSpc="1">
            <a:spAutoFit/>
          </a:bodyPr>
          <a:lstStyle/>
          <a:p>
            <a:pPr marL="38103" marR="0" lvl="0" indent="0" defTabSz="914400" rtl="0" fontAlgn="auto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950" b="0" i="0" u="none" strike="noStrike" kern="0" cap="none" spc="0" baseline="0">
                <a:solidFill>
                  <a:srgbClr val="585858"/>
                </a:solidFill>
                <a:uFillTx/>
                <a:latin typeface="Trebuchet MS"/>
                <a:cs typeface="Trebuchet MS"/>
              </a:rPr>
              <a:t>Батончики</a:t>
            </a:r>
            <a:r>
              <a:rPr lang="az-Cyrl-AZ" sz="950" b="0" i="0" u="none" strike="noStrike" kern="0" cap="none" spc="185" baseline="0">
                <a:solidFill>
                  <a:srgbClr val="585858"/>
                </a:solidFill>
                <a:uFillTx/>
                <a:latin typeface="Trebuchet MS"/>
                <a:cs typeface="Trebuchet MS"/>
              </a:rPr>
              <a:t>  </a:t>
            </a:r>
            <a:r>
              <a:rPr lang="az-Cyrl-AZ" sz="2100" b="0" i="0" u="none" strike="noStrike" kern="0" cap="none" spc="-30" baseline="-13888">
                <a:solidFill>
                  <a:srgbClr val="000000"/>
                </a:solidFill>
                <a:uFillTx/>
                <a:latin typeface="Trebuchet MS"/>
                <a:cs typeface="Trebuchet MS"/>
              </a:rPr>
              <a:t>Объем</a:t>
            </a:r>
            <a:endParaRPr lang="az-Cyrl-AZ" sz="2100" b="0" i="0" u="none" strike="noStrike" kern="0" cap="none" spc="0" baseline="-13888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75" name="object 78"/>
          <p:cNvSpPr/>
          <p:nvPr/>
        </p:nvSpPr>
        <p:spPr>
          <a:xfrm>
            <a:off x="6067428" y="1981203"/>
            <a:ext cx="66678" cy="66678"/>
          </a:xfrm>
          <a:custGeom>
            <a:avLst/>
            <a:gdLst>
              <a:gd name="f0" fmla="val w"/>
              <a:gd name="f1" fmla="val h"/>
              <a:gd name="f2" fmla="val 0"/>
              <a:gd name="f3" fmla="val 66675"/>
              <a:gd name="f4" fmla="*/ f0 1 66675"/>
              <a:gd name="f5" fmla="*/ f1 1 66675"/>
              <a:gd name="f6" fmla="val f2"/>
              <a:gd name="f7" fmla="val f3"/>
              <a:gd name="f8" fmla="+- f7 0 f6"/>
              <a:gd name="f9" fmla="*/ f8 1 66675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6675" h="66675">
                <a:moveTo>
                  <a:pt x="f3" y="f2"/>
                </a:moveTo>
                <a:lnTo>
                  <a:pt x="f2" y="f2"/>
                </a:lnTo>
                <a:lnTo>
                  <a:pt x="f2" y="f3"/>
                </a:lnTo>
                <a:lnTo>
                  <a:pt x="f3" y="f3"/>
                </a:lnTo>
                <a:lnTo>
                  <a:pt x="f3" y="f2"/>
                </a:lnTo>
                <a:close/>
              </a:path>
            </a:pathLst>
          </a:custGeom>
          <a:solidFill>
            <a:srgbClr val="781F6D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sp>
        <p:nvSpPr>
          <p:cNvPr id="76" name="object 79"/>
          <p:cNvSpPr txBox="1"/>
          <p:nvPr/>
        </p:nvSpPr>
        <p:spPr>
          <a:xfrm>
            <a:off x="6159498" y="1923038"/>
            <a:ext cx="610874" cy="17399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5873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950" b="0" i="0" u="none" strike="noStrike" kern="0" cap="none" spc="-10" baseline="0">
                <a:solidFill>
                  <a:srgbClr val="585858"/>
                </a:solidFill>
                <a:uFillTx/>
                <a:latin typeface="Trebuchet MS"/>
                <a:cs typeface="Trebuchet MS"/>
              </a:rPr>
              <a:t>Гематоген</a:t>
            </a:r>
            <a:endParaRPr lang="az-Cyrl-AZ" sz="95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77" name="object 80"/>
          <p:cNvSpPr txBox="1"/>
          <p:nvPr/>
        </p:nvSpPr>
        <p:spPr>
          <a:xfrm>
            <a:off x="465457" y="6304285"/>
            <a:ext cx="146047" cy="29146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ts val="21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0" cap="none" spc="-50" baseline="0">
                <a:solidFill>
                  <a:srgbClr val="000000"/>
                </a:solidFill>
                <a:uFillTx/>
                <a:latin typeface="Trebuchet MS"/>
                <a:cs typeface="Trebuchet MS"/>
              </a:rPr>
              <a:t>6</a:t>
            </a:r>
            <a:endParaRPr lang="en-US" sz="1800" b="0" i="0" u="none" strike="noStrike" kern="0" cap="none" spc="0" baseline="0">
              <a:solidFill>
                <a:srgbClr val="000000"/>
              </a:solidFill>
              <a:uFillTx/>
              <a:latin typeface="Trebuchet MS"/>
              <a:cs typeface="Trebuchet MS"/>
            </a:endParaRPr>
          </a:p>
        </p:txBody>
      </p:sp>
      <p:sp>
        <p:nvSpPr>
          <p:cNvPr id="78" name="Прямоугольник 81"/>
          <p:cNvSpPr/>
          <p:nvPr/>
        </p:nvSpPr>
        <p:spPr>
          <a:xfrm>
            <a:off x="11130277" y="106683"/>
            <a:ext cx="891540" cy="914400"/>
          </a:xfrm>
          <a:prstGeom prst="rect">
            <a:avLst/>
          </a:prstGeom>
          <a:solidFill>
            <a:srgbClr val="F8F8F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277221" cy="9144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object 6"/>
          <p:cNvSpPr txBox="1">
            <a:spLocks noGrp="1"/>
          </p:cNvSpPr>
          <p:nvPr>
            <p:ph type="title"/>
          </p:nvPr>
        </p:nvSpPr>
        <p:spPr>
          <a:xfrm>
            <a:off x="166365" y="53849"/>
            <a:ext cx="7954008" cy="63830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144530" rIns="0" bIns="0" anchor="t" anchorCtr="0" compatLnSpc="1">
            <a:spAutoFit/>
          </a:bodyPr>
          <a:lstStyle/>
          <a:p>
            <a:pPr marL="12701" lvl="0">
              <a:spcBef>
                <a:spcPts val="130"/>
              </a:spcBef>
              <a:tabLst>
                <a:tab pos="3347088" algn="l"/>
              </a:tabLst>
            </a:pPr>
            <a:r>
              <a:rPr lang="az-Cyrl-AZ" spc="135"/>
              <a:t>ПРЕДЛАГАЕМОЕ</a:t>
            </a:r>
            <a:r>
              <a:rPr lang="az-Cyrl-AZ"/>
              <a:t>	</a:t>
            </a:r>
            <a:r>
              <a:rPr lang="az-Cyrl-AZ" spc="35"/>
              <a:t>РЕШЕНИЕ/ТЕХНОЛОГИЯ</a:t>
            </a:r>
          </a:p>
        </p:txBody>
      </p:sp>
      <p:sp>
        <p:nvSpPr>
          <p:cNvPr id="4" name="object 7"/>
          <p:cNvSpPr txBox="1"/>
          <p:nvPr/>
        </p:nvSpPr>
        <p:spPr>
          <a:xfrm>
            <a:off x="8608061" y="2626678"/>
            <a:ext cx="3314069" cy="75247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8887" rIns="0" bIns="0" anchor="t" anchorCtr="0" compatLnSpc="1">
            <a:spAutoFit/>
          </a:bodyPr>
          <a:lstStyle/>
          <a:p>
            <a:pPr marL="12701" marR="5084" lvl="0" indent="0" defTabSz="914400" rtl="0" fontAlgn="auto" hangingPunct="1">
              <a:lnSpc>
                <a:spcPct val="103000"/>
              </a:lnSpc>
              <a:spcBef>
                <a:spcPts val="7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55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В</a:t>
            </a:r>
            <a:r>
              <a:rPr lang="ru-RU" sz="1550" b="0" i="0" u="none" strike="noStrike" kern="0" cap="none" spc="2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55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котором</a:t>
            </a:r>
            <a:r>
              <a:rPr lang="ru-RU" sz="1550" b="0" i="0" u="none" strike="noStrike" kern="0" cap="none" spc="15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55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содержание</a:t>
            </a:r>
            <a:r>
              <a:rPr lang="ru-RU" sz="1550" b="0" i="0" u="none" strike="noStrike" kern="0" cap="none" spc="13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55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витаминов</a:t>
            </a:r>
            <a:r>
              <a:rPr lang="ru-RU" sz="1550" b="0" i="0" u="none" strike="noStrike" kern="0" cap="none" spc="16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550" b="0" i="0" u="none" strike="noStrike" kern="0" cap="none" spc="-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и </a:t>
            </a:r>
            <a:r>
              <a:rPr lang="ru-RU" sz="155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минералов</a:t>
            </a:r>
            <a:r>
              <a:rPr lang="ru-RU" sz="1550" b="0" i="0" u="none" strike="noStrike" kern="0" cap="none" spc="8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550" b="1" i="0" u="none" strike="noStrike" kern="0" cap="none" spc="0" baseline="0">
                <a:solidFill>
                  <a:srgbClr val="FF0000"/>
                </a:solidFill>
                <a:uFillTx/>
                <a:latin typeface="Calibri"/>
                <a:cs typeface="Calibri"/>
              </a:rPr>
              <a:t>не</a:t>
            </a:r>
            <a:r>
              <a:rPr lang="ru-RU" sz="1550" b="1" i="0" u="none" strike="noStrike" kern="0" cap="none" spc="75" baseline="0">
                <a:solidFill>
                  <a:srgbClr val="FF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550" b="1" i="0" u="none" strike="noStrike" kern="0" cap="none" spc="0" baseline="0">
                <a:solidFill>
                  <a:srgbClr val="FF0000"/>
                </a:solidFill>
                <a:uFillTx/>
                <a:latin typeface="Calibri"/>
                <a:cs typeface="Calibri"/>
              </a:rPr>
              <a:t>более</a:t>
            </a:r>
            <a:r>
              <a:rPr lang="ru-RU" sz="1550" b="1" i="0" u="none" strike="noStrike" kern="0" cap="none" spc="70" baseline="0">
                <a:solidFill>
                  <a:srgbClr val="FF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550" b="1" i="0" u="none" strike="noStrike" kern="0" cap="none" spc="0" baseline="0">
                <a:solidFill>
                  <a:srgbClr val="FF0000"/>
                </a:solidFill>
                <a:uFillTx/>
                <a:latin typeface="Calibri"/>
                <a:cs typeface="Calibri"/>
              </a:rPr>
              <a:t>15%</a:t>
            </a:r>
            <a:r>
              <a:rPr lang="ru-RU" sz="1550" b="1" i="0" u="none" strike="noStrike" kern="0" cap="none" spc="114" baseline="0">
                <a:solidFill>
                  <a:srgbClr val="FF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55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от</a:t>
            </a:r>
            <a:r>
              <a:rPr lang="ru-RU" sz="1550" b="0" i="0" u="none" strike="noStrike" kern="0" cap="none" spc="20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55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нормы</a:t>
            </a:r>
            <a:r>
              <a:rPr lang="ru-RU" sz="1550" b="0" i="0" u="none" strike="noStrike" kern="0" cap="none" spc="13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550" b="0" i="0" u="none" strike="noStrike" kern="0" cap="none" spc="-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3- </a:t>
            </a:r>
            <a:r>
              <a:rPr lang="ru-RU" sz="155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летнего</a:t>
            </a:r>
            <a:r>
              <a:rPr lang="ru-RU" sz="1550" b="0" i="0" u="none" strike="noStrike" kern="0" cap="none" spc="1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55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ребенка</a:t>
            </a:r>
            <a:endParaRPr lang="ru-RU" sz="155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5" name="object 8"/>
          <p:cNvSpPr txBox="1"/>
          <p:nvPr/>
        </p:nvSpPr>
        <p:spPr>
          <a:xfrm>
            <a:off x="3887845" y="1852610"/>
            <a:ext cx="6619241" cy="30035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>
                <a:tab pos="900427" algn="l"/>
                <a:tab pos="2025011" algn="l"/>
                <a:tab pos="2779391" algn="l"/>
                <a:tab pos="3487421" algn="l"/>
                <a:tab pos="4674869" algn="l"/>
                <a:tab pos="5641345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Состав: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	</a:t>
            </a:r>
            <a:r>
              <a:rPr lang="ru-RU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Яблочное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	</a:t>
            </a:r>
            <a:r>
              <a:rPr lang="ru-RU" sz="1800" b="0" i="0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пюре,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	</a:t>
            </a:r>
            <a:r>
              <a:rPr lang="ru-RU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сухое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	</a:t>
            </a:r>
            <a:r>
              <a:rPr lang="ru-RU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кокосовое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	</a:t>
            </a:r>
            <a:r>
              <a:rPr lang="ru-RU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молоко,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	</a:t>
            </a:r>
            <a:r>
              <a:rPr lang="ru-RU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агар-агар,</a:t>
            </a:r>
            <a:endParaRPr lang="ru-RU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6" name="object 9"/>
          <p:cNvSpPr txBox="1"/>
          <p:nvPr/>
        </p:nvSpPr>
        <p:spPr>
          <a:xfrm>
            <a:off x="3887845" y="2043363"/>
            <a:ext cx="6617329" cy="30035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>
                <a:tab pos="906783" algn="l"/>
                <a:tab pos="1941198" algn="l"/>
                <a:tab pos="3050538" algn="l"/>
                <a:tab pos="5716271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черный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	</a:t>
            </a:r>
            <a:r>
              <a:rPr lang="ru-RU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пищевой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	</a:t>
            </a:r>
            <a:r>
              <a:rPr lang="ru-RU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альбумин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	</a:t>
            </a:r>
            <a:r>
              <a:rPr lang="ru-RU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витаминно-минеральный</a:t>
            </a: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	</a:t>
            </a:r>
            <a:r>
              <a:rPr lang="ru-RU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премикс,</a:t>
            </a:r>
            <a:endParaRPr lang="ru-RU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7" name="object 10"/>
          <p:cNvSpPr txBox="1"/>
          <p:nvPr/>
        </p:nvSpPr>
        <p:spPr>
          <a:xfrm>
            <a:off x="3690875" y="2234244"/>
            <a:ext cx="2179316" cy="7778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209553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финиковая</a:t>
            </a:r>
            <a:r>
              <a:rPr lang="ru-RU" sz="1800" b="0" i="0" u="none" strike="noStrike" kern="0" cap="none" spc="-5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паста</a:t>
            </a:r>
            <a:endParaRPr lang="ru-RU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89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550" b="0" i="0" u="none" strike="noStrike" kern="0" cap="none" spc="-3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Батончики</a:t>
            </a:r>
            <a:r>
              <a:rPr lang="ru-RU" sz="1550" b="0" i="0" u="none" strike="noStrike" kern="0" cap="none" spc="-7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550" b="0" i="0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50</a:t>
            </a:r>
            <a:r>
              <a:rPr lang="ru-RU" sz="1550" b="0" i="0" u="none" strike="noStrike" kern="0" cap="none" spc="-4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55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г</a:t>
            </a:r>
            <a:r>
              <a:rPr lang="ru-RU" sz="1550" b="0" i="0" u="none" strike="noStrike" kern="0" cap="none" spc="-5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55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две</a:t>
            </a:r>
            <a:r>
              <a:rPr lang="ru-RU" sz="1550" b="0" i="0" u="none" strike="noStrike" kern="0" cap="none" spc="-8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55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формы</a:t>
            </a:r>
            <a:endParaRPr lang="ru-RU" sz="155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8" name="object 11"/>
          <p:cNvSpPr txBox="1"/>
          <p:nvPr/>
        </p:nvSpPr>
        <p:spPr>
          <a:xfrm>
            <a:off x="970919" y="1226887"/>
            <a:ext cx="10522586" cy="30035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0" cap="none" spc="-20" baseline="0">
                <a:solidFill>
                  <a:srgbClr val="000000"/>
                </a:solidFill>
                <a:uFillTx/>
                <a:latin typeface="Tahoma"/>
                <a:cs typeface="Tahoma"/>
              </a:rPr>
              <a:t>Технология</a:t>
            </a:r>
            <a:r>
              <a:rPr lang="ru-RU" sz="1800" b="1" i="0" u="none" strike="noStrike" kern="0" cap="none" spc="-100" baseline="0">
                <a:solidFill>
                  <a:srgbClr val="000000"/>
                </a:solidFill>
                <a:uFillTx/>
                <a:latin typeface="Tahoma"/>
                <a:cs typeface="Tahoma"/>
              </a:rPr>
              <a:t> </a:t>
            </a:r>
            <a:r>
              <a:rPr lang="ru-RU" sz="1800" b="1" i="0" u="none" strike="noStrike" kern="0" cap="none" spc="0" baseline="0">
                <a:solidFill>
                  <a:srgbClr val="000000"/>
                </a:solidFill>
                <a:uFillTx/>
                <a:latin typeface="Tahoma"/>
                <a:cs typeface="Tahoma"/>
              </a:rPr>
              <a:t>гематогена</a:t>
            </a:r>
            <a:r>
              <a:rPr lang="ru-RU" sz="1800" b="1" i="0" u="none" strike="noStrike" kern="0" cap="none" spc="-65" baseline="0">
                <a:solidFill>
                  <a:srgbClr val="000000"/>
                </a:solidFill>
                <a:uFillTx/>
                <a:latin typeface="Tahoma"/>
                <a:cs typeface="Tahoma"/>
              </a:rPr>
              <a:t> </a:t>
            </a:r>
            <a:r>
              <a:rPr lang="ru-RU" sz="1800" b="1" i="0" u="none" strike="noStrike" kern="0" cap="none" spc="0" baseline="0">
                <a:solidFill>
                  <a:srgbClr val="000000"/>
                </a:solidFill>
                <a:uFillTx/>
                <a:latin typeface="Tahoma"/>
                <a:cs typeface="Tahoma"/>
              </a:rPr>
              <a:t>с</a:t>
            </a:r>
            <a:r>
              <a:rPr lang="ru-RU" sz="1800" b="1" i="0" u="none" strike="noStrike" kern="0" cap="none" spc="-90" baseline="0">
                <a:solidFill>
                  <a:srgbClr val="000000"/>
                </a:solidFill>
                <a:uFillTx/>
                <a:latin typeface="Tahoma"/>
                <a:cs typeface="Tahoma"/>
              </a:rPr>
              <a:t> </a:t>
            </a:r>
            <a:r>
              <a:rPr lang="ru-RU" sz="1800" b="1" i="0" u="none" strike="noStrike" kern="0" cap="none" spc="-10" baseline="0">
                <a:solidFill>
                  <a:srgbClr val="000000"/>
                </a:solidFill>
                <a:uFillTx/>
                <a:latin typeface="Tahoma"/>
                <a:cs typeface="Tahoma"/>
              </a:rPr>
              <a:t>витаминами</a:t>
            </a:r>
            <a:r>
              <a:rPr lang="ru-RU" sz="1800" b="1" i="0" u="none" strike="noStrike" kern="0" cap="none" spc="-70" baseline="0">
                <a:solidFill>
                  <a:srgbClr val="000000"/>
                </a:solidFill>
                <a:uFillTx/>
                <a:latin typeface="Tahoma"/>
                <a:cs typeface="Tahoma"/>
              </a:rPr>
              <a:t> </a:t>
            </a:r>
            <a:r>
              <a:rPr lang="ru-RU" sz="1800" b="1" i="0" u="none" strike="noStrike" kern="0" cap="none" spc="0" baseline="0">
                <a:solidFill>
                  <a:srgbClr val="000000"/>
                </a:solidFill>
                <a:uFillTx/>
                <a:latin typeface="Tahoma"/>
                <a:cs typeface="Tahoma"/>
              </a:rPr>
              <a:t>(без</a:t>
            </a:r>
            <a:r>
              <a:rPr lang="ru-RU" sz="1800" b="1" i="0" u="none" strike="noStrike" kern="0" cap="none" spc="-70" baseline="0">
                <a:solidFill>
                  <a:srgbClr val="000000"/>
                </a:solidFill>
                <a:uFillTx/>
                <a:latin typeface="Tahoma"/>
                <a:cs typeface="Tahoma"/>
              </a:rPr>
              <a:t> </a:t>
            </a:r>
            <a:r>
              <a:rPr lang="ru-RU" sz="1800" b="1" i="0" u="none" strike="noStrike" kern="0" cap="none" spc="-10" baseline="0">
                <a:solidFill>
                  <a:srgbClr val="000000"/>
                </a:solidFill>
                <a:uFillTx/>
                <a:latin typeface="Tahoma"/>
                <a:cs typeface="Tahoma"/>
              </a:rPr>
              <a:t>добавленного</a:t>
            </a:r>
            <a:r>
              <a:rPr lang="ru-RU" sz="1800" b="1" i="0" u="none" strike="noStrike" kern="0" cap="none" spc="-95" baseline="0">
                <a:solidFill>
                  <a:srgbClr val="000000"/>
                </a:solidFill>
                <a:uFillTx/>
                <a:latin typeface="Tahoma"/>
                <a:cs typeface="Tahoma"/>
              </a:rPr>
              <a:t> </a:t>
            </a:r>
            <a:r>
              <a:rPr lang="ru-RU" sz="1800" b="1" i="0" u="none" strike="noStrike" kern="0" cap="none" spc="0" baseline="0">
                <a:solidFill>
                  <a:srgbClr val="000000"/>
                </a:solidFill>
                <a:uFillTx/>
                <a:latin typeface="Tahoma"/>
                <a:cs typeface="Tahoma"/>
              </a:rPr>
              <a:t>сахара</a:t>
            </a:r>
            <a:r>
              <a:rPr lang="ru-RU" sz="1800" b="1" i="0" u="none" strike="noStrike" kern="0" cap="none" spc="-55" baseline="0">
                <a:solidFill>
                  <a:srgbClr val="000000"/>
                </a:solidFill>
                <a:uFillTx/>
                <a:latin typeface="Tahoma"/>
                <a:cs typeface="Tahoma"/>
              </a:rPr>
              <a:t> </a:t>
            </a:r>
            <a:r>
              <a:rPr lang="ru-RU" sz="1800" b="1" i="0" u="none" strike="noStrike" kern="0" cap="none" spc="0" baseline="0">
                <a:solidFill>
                  <a:srgbClr val="000000"/>
                </a:solidFill>
                <a:uFillTx/>
                <a:latin typeface="Tahoma"/>
                <a:cs typeface="Tahoma"/>
              </a:rPr>
              <a:t>и</a:t>
            </a:r>
            <a:r>
              <a:rPr lang="ru-RU" sz="1800" b="1" i="0" u="none" strike="noStrike" kern="0" cap="none" spc="-90" baseline="0">
                <a:solidFill>
                  <a:srgbClr val="000000"/>
                </a:solidFill>
                <a:uFillTx/>
                <a:latin typeface="Tahoma"/>
                <a:cs typeface="Tahoma"/>
              </a:rPr>
              <a:t> </a:t>
            </a:r>
            <a:r>
              <a:rPr lang="ru-RU" sz="1800" b="1" i="0" u="none" strike="noStrike" kern="0" cap="none" spc="0" baseline="0">
                <a:solidFill>
                  <a:srgbClr val="000000"/>
                </a:solidFill>
                <a:uFillTx/>
                <a:latin typeface="Tahoma"/>
                <a:cs typeface="Tahoma"/>
              </a:rPr>
              <a:t>сгущенного</a:t>
            </a:r>
            <a:r>
              <a:rPr lang="ru-RU" sz="1800" b="1" i="0" u="none" strike="noStrike" kern="0" cap="none" spc="-30" baseline="0">
                <a:solidFill>
                  <a:srgbClr val="000000"/>
                </a:solidFill>
                <a:uFillTx/>
                <a:latin typeface="Tahoma"/>
                <a:cs typeface="Tahoma"/>
              </a:rPr>
              <a:t> </a:t>
            </a:r>
            <a:r>
              <a:rPr lang="ru-RU" sz="1800" b="1" i="0" u="none" strike="noStrike" kern="0" cap="none" spc="0" baseline="0">
                <a:solidFill>
                  <a:srgbClr val="000000"/>
                </a:solidFill>
                <a:uFillTx/>
                <a:latin typeface="Tahoma"/>
                <a:cs typeface="Tahoma"/>
              </a:rPr>
              <a:t>молока</a:t>
            </a:r>
            <a:r>
              <a:rPr lang="ru-RU" sz="1800" b="1" i="0" u="none" strike="noStrike" kern="0" cap="none" spc="-50" baseline="0">
                <a:solidFill>
                  <a:srgbClr val="000000"/>
                </a:solidFill>
                <a:uFillTx/>
                <a:latin typeface="Tahoma"/>
                <a:cs typeface="Tahoma"/>
              </a:rPr>
              <a:t>)</a:t>
            </a:r>
            <a:endParaRPr lang="ru-RU" sz="1800" b="0" i="0" u="none" strike="noStrike" kern="0" cap="none" spc="0" baseline="0">
              <a:solidFill>
                <a:srgbClr val="000000"/>
              </a:solidFill>
              <a:uFillTx/>
              <a:latin typeface="Tahoma"/>
              <a:cs typeface="Tahoma"/>
            </a:endParaRPr>
          </a:p>
        </p:txBody>
      </p:sp>
      <p:pic>
        <p:nvPicPr>
          <p:cNvPr id="9" name="object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9603" y="2241980"/>
            <a:ext cx="552434" cy="438866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10" name="object 13"/>
          <p:cNvGrpSpPr/>
          <p:nvPr/>
        </p:nvGrpSpPr>
        <p:grpSpPr>
          <a:xfrm>
            <a:off x="5776337" y="4903790"/>
            <a:ext cx="6405884" cy="1323978"/>
            <a:chOff x="5776337" y="4903790"/>
            <a:chExt cx="6405884" cy="1323978"/>
          </a:xfrm>
        </p:grpSpPr>
        <p:sp>
          <p:nvSpPr>
            <p:cNvPr id="11" name="object 14"/>
            <p:cNvSpPr/>
            <p:nvPr/>
          </p:nvSpPr>
          <p:spPr>
            <a:xfrm>
              <a:off x="5776337" y="4903790"/>
              <a:ext cx="6405884" cy="132397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05880"/>
                <a:gd name="f4" fmla="val 1323975"/>
                <a:gd name="f5" fmla="val 6405499"/>
                <a:gd name="f6" fmla="*/ f0 1 6405880"/>
                <a:gd name="f7" fmla="*/ f1 1 1323975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6405880"/>
                <a:gd name="f14" fmla="*/ f11 1 1323975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405880" h="1323975">
                  <a:moveTo>
                    <a:pt x="f5" y="f2"/>
                  </a:moveTo>
                  <a:lnTo>
                    <a:pt x="f2" y="f2"/>
                  </a:lnTo>
                  <a:lnTo>
                    <a:pt x="f2" y="f4"/>
                  </a:lnTo>
                  <a:lnTo>
                    <a:pt x="f5" y="f4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sp>
          <p:nvSpPr>
            <p:cNvPr id="12" name="object 15"/>
            <p:cNvSpPr/>
            <p:nvPr/>
          </p:nvSpPr>
          <p:spPr>
            <a:xfrm>
              <a:off x="5776337" y="4903790"/>
              <a:ext cx="6405884" cy="132397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6405880"/>
                <a:gd name="f4" fmla="val 1323975"/>
                <a:gd name="f5" fmla="val 6405499"/>
                <a:gd name="f6" fmla="*/ f0 1 6405880"/>
                <a:gd name="f7" fmla="*/ f1 1 1323975"/>
                <a:gd name="f8" fmla="val f2"/>
                <a:gd name="f9" fmla="val f3"/>
                <a:gd name="f10" fmla="val f4"/>
                <a:gd name="f11" fmla="+- f10 0 f8"/>
                <a:gd name="f12" fmla="+- f9 0 f8"/>
                <a:gd name="f13" fmla="*/ f12 1 6405880"/>
                <a:gd name="f14" fmla="*/ f11 1 1323975"/>
                <a:gd name="f15" fmla="*/ f8 1 f13"/>
                <a:gd name="f16" fmla="*/ f9 1 f13"/>
                <a:gd name="f17" fmla="*/ f8 1 f14"/>
                <a:gd name="f18" fmla="*/ f10 1 f14"/>
                <a:gd name="f19" fmla="*/ f15 f6 1"/>
                <a:gd name="f20" fmla="*/ f16 f6 1"/>
                <a:gd name="f21" fmla="*/ f18 f7 1"/>
                <a:gd name="f22" fmla="*/ f17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6405880" h="1323975">
                  <a:moveTo>
                    <a:pt x="f5" y="f2"/>
                  </a:moveTo>
                  <a:lnTo>
                    <a:pt x="f2" y="f2"/>
                  </a:lnTo>
                  <a:lnTo>
                    <a:pt x="f2" y="f4"/>
                  </a:lnTo>
                  <a:lnTo>
                    <a:pt x="f5" y="f4"/>
                  </a:lnTo>
                </a:path>
              </a:pathLst>
            </a:custGeom>
            <a:noFill/>
            <a:ln w="12701" cap="flat">
              <a:solidFill>
                <a:srgbClr val="5B9BD4"/>
              </a:solidFill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</p:grpSp>
      <p:sp>
        <p:nvSpPr>
          <p:cNvPr id="13" name="object 16"/>
          <p:cNvSpPr txBox="1"/>
          <p:nvPr/>
        </p:nvSpPr>
        <p:spPr>
          <a:xfrm>
            <a:off x="5782693" y="4927024"/>
            <a:ext cx="6399528" cy="123888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5873" rIns="0" bIns="0" anchor="t" anchorCtr="0" compatLnSpc="1">
            <a:spAutoFit/>
          </a:bodyPr>
          <a:lstStyle/>
          <a:p>
            <a:pPr marL="1627503" marR="0" lvl="0" indent="0" defTabSz="914400" rtl="0" fontAlgn="auto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55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Регистрируем</a:t>
            </a:r>
            <a:r>
              <a:rPr lang="ru-RU" sz="1550" b="0" i="0" u="none" strike="noStrike" kern="0" cap="none" spc="14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55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как</a:t>
            </a:r>
            <a:r>
              <a:rPr lang="ru-RU" sz="1550" b="0" i="0" u="none" strike="noStrike" kern="0" cap="none" spc="17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550" b="1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продукт</a:t>
            </a:r>
            <a:r>
              <a:rPr lang="ru-RU" sz="1550" b="1" i="0" u="none" strike="noStrike" kern="0" cap="none" spc="1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550" b="1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питания</a:t>
            </a:r>
            <a:r>
              <a:rPr lang="ru-RU" sz="155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!</a:t>
            </a:r>
            <a:endParaRPr lang="ru-RU" sz="155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  <a:p>
            <a:pPr marL="84453" marR="88267" lvl="0" indent="0" defTabSz="914400" rtl="0" fontAlgn="auto" hangingPunct="1">
              <a:lnSpc>
                <a:spcPct val="103000"/>
              </a:lnSpc>
              <a:spcBef>
                <a:spcPts val="3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55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Не</a:t>
            </a:r>
            <a:r>
              <a:rPr lang="ru-RU" sz="1550" b="0" i="0" u="none" strike="noStrike" kern="0" cap="none" spc="17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55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нужен</a:t>
            </a:r>
            <a:r>
              <a:rPr lang="ru-RU" sz="1550" b="0" i="0" u="none" strike="noStrike" kern="0" cap="none" spc="10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55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контроль!</a:t>
            </a:r>
            <a:r>
              <a:rPr lang="ru-RU" sz="1550" b="0" i="0" u="none" strike="noStrike" kern="0" cap="none" spc="10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55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-&gt;</a:t>
            </a:r>
            <a:r>
              <a:rPr lang="ru-RU" sz="1550" b="0" i="0" u="none" strike="noStrike" kern="0" cap="none" spc="1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55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можно</a:t>
            </a:r>
            <a:r>
              <a:rPr lang="ru-RU" sz="1550" b="0" i="0" u="none" strike="noStrike" kern="0" cap="none" spc="114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55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употребить</a:t>
            </a:r>
            <a:r>
              <a:rPr lang="ru-RU" sz="1550" b="0" i="0" u="none" strike="noStrike" kern="0" cap="none" spc="10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550" b="0" i="0" u="sng" strike="noStrike" kern="0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более</a:t>
            </a:r>
            <a:r>
              <a:rPr lang="ru-RU" sz="1550" b="0" i="0" u="sng" strike="noStrike" kern="0" cap="none" spc="17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lang="ru-RU" sz="1550" b="0" i="0" u="sng" strike="noStrike" kern="0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13</a:t>
            </a:r>
            <a:r>
              <a:rPr lang="ru-RU" sz="1550" b="0" i="0" u="sng" strike="noStrike" kern="0" cap="none" spc="6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lang="ru-RU" sz="1550" b="0" i="0" u="sng" strike="noStrike" kern="0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упаковок</a:t>
            </a:r>
            <a:r>
              <a:rPr lang="ru-RU" sz="1550" b="0" i="0" u="sng" strike="noStrike" kern="0" cap="none" spc="14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lang="ru-RU" sz="1550" b="0" i="0" u="sng" strike="noStrike" kern="0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за</a:t>
            </a:r>
            <a:r>
              <a:rPr lang="ru-RU" sz="1550" b="0" i="0" u="sng" strike="noStrike" kern="0" cap="none" spc="114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lang="ru-RU" sz="1550" b="0" i="0" u="sng" strike="noStrike" kern="0" cap="none" spc="-1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день</a:t>
            </a:r>
            <a:r>
              <a:rPr lang="ru-RU" sz="155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! </a:t>
            </a:r>
            <a:r>
              <a:rPr lang="ru-RU" sz="155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Нет</a:t>
            </a:r>
            <a:r>
              <a:rPr lang="ru-RU" sz="1550" b="0" i="0" u="none" strike="noStrike" kern="0" cap="none" spc="13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55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транс-жиров</a:t>
            </a:r>
            <a:r>
              <a:rPr lang="ru-RU" sz="1550" b="0" i="0" u="none" strike="noStrike" kern="0" cap="none" spc="1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55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и</a:t>
            </a:r>
            <a:r>
              <a:rPr lang="ru-RU" sz="1550" b="0" i="0" u="none" strike="noStrike" kern="0" cap="none" spc="1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55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добавленного</a:t>
            </a:r>
            <a:r>
              <a:rPr lang="ru-RU" sz="1550" b="0" i="0" u="none" strike="noStrike" kern="0" cap="none" spc="1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55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сахара!</a:t>
            </a:r>
            <a:r>
              <a:rPr lang="ru-RU" sz="1550" b="0" i="0" u="none" strike="noStrike" kern="0" cap="none" spc="6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55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-&gt;</a:t>
            </a:r>
            <a:r>
              <a:rPr lang="ru-RU" sz="1550" b="0" i="0" u="none" strike="noStrike" kern="0" cap="none" spc="15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550" b="0" i="0" u="sng" strike="noStrike" kern="0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снижение</a:t>
            </a:r>
            <a:r>
              <a:rPr lang="ru-RU" sz="1550" b="0" i="0" u="sng" strike="noStrike" kern="0" cap="none" spc="21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lang="ru-RU" sz="1550" b="0" i="0" u="sng" strike="noStrike" kern="0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риска</a:t>
            </a:r>
            <a:r>
              <a:rPr lang="ru-RU" sz="1550" b="0" i="0" u="sng" strike="noStrike" kern="0" cap="none" spc="145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lang="ru-RU" sz="1550" b="0" i="0" u="sng" strike="noStrike" kern="0" cap="none" spc="-1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ожирения</a:t>
            </a:r>
            <a:r>
              <a:rPr lang="ru-RU" sz="155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! </a:t>
            </a:r>
            <a:r>
              <a:rPr lang="ru-RU" sz="155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Сбалансированный</a:t>
            </a:r>
            <a:r>
              <a:rPr lang="ru-RU" sz="1550" b="0" i="0" u="none" strike="noStrike" kern="0" cap="none" spc="2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55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продукт</a:t>
            </a:r>
            <a:r>
              <a:rPr lang="ru-RU" sz="1550" b="0" i="0" u="none" strike="noStrike" kern="0" cap="none" spc="16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55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-&gt;</a:t>
            </a:r>
            <a:r>
              <a:rPr lang="ru-RU" sz="1550" b="0" i="0" u="none" strike="noStrike" kern="0" cap="none" spc="16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550" b="0" i="0" u="sng" strike="noStrike" kern="0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отсутствие</a:t>
            </a:r>
            <a:r>
              <a:rPr lang="ru-RU" sz="1550" b="0" i="0" u="sng" strike="noStrike" kern="0" cap="none" spc="105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lang="ru-RU" sz="1550" b="0" i="0" u="sng" strike="noStrike" kern="0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скачков</a:t>
            </a:r>
            <a:r>
              <a:rPr lang="ru-RU" sz="1550" b="0" i="0" u="sng" strike="noStrike" kern="0" cap="none" spc="145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lang="ru-RU" sz="1550" b="0" i="0" u="sng" strike="noStrike" kern="0" cap="none" spc="-1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сахара</a:t>
            </a:r>
            <a:r>
              <a:rPr lang="ru-RU" sz="155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!</a:t>
            </a:r>
            <a:endParaRPr lang="ru-RU" sz="155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  <a:p>
            <a:pPr marL="84453" marR="0" lvl="0" indent="0" defTabSz="914400" rtl="0" fontAlgn="auto" hangingPunct="1">
              <a:lnSpc>
                <a:spcPct val="100000"/>
              </a:lnSpc>
              <a:spcBef>
                <a:spcPts val="2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55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Мягкий</a:t>
            </a:r>
            <a:r>
              <a:rPr lang="ru-RU" sz="1550" b="0" i="0" u="none" strike="noStrike" kern="0" cap="none" spc="10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55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-&gt;</a:t>
            </a:r>
            <a:r>
              <a:rPr lang="ru-RU" sz="1550" b="0" i="0" u="none" strike="noStrike" kern="0" cap="none" spc="9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550" b="0" i="0" u="sng" strike="noStrike" kern="0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нет</a:t>
            </a:r>
            <a:r>
              <a:rPr lang="ru-RU" sz="1550" b="0" i="0" u="sng" strike="noStrike" kern="0" cap="none" spc="85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lang="ru-RU" sz="1550" b="0" i="0" u="sng" strike="noStrike" kern="0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проблем</a:t>
            </a:r>
            <a:r>
              <a:rPr lang="ru-RU" sz="1550" b="0" i="0" u="sng" strike="noStrike" kern="0" cap="none" spc="8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lang="ru-RU" sz="1550" b="0" i="0" u="sng" strike="noStrike" kern="0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с</a:t>
            </a:r>
            <a:r>
              <a:rPr lang="ru-RU" sz="1550" b="0" i="0" u="sng" strike="noStrike" kern="0" cap="none" spc="10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lang="ru-RU" sz="1550" b="0" i="0" u="sng" strike="noStrike" kern="0" cap="none" spc="-1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употреблением</a:t>
            </a:r>
            <a:r>
              <a:rPr lang="ru-RU" sz="155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!</a:t>
            </a:r>
            <a:endParaRPr lang="ru-RU" sz="155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14" name="object 17"/>
          <p:cNvSpPr txBox="1"/>
          <p:nvPr/>
        </p:nvSpPr>
        <p:spPr>
          <a:xfrm>
            <a:off x="1102995" y="2005270"/>
            <a:ext cx="1459226" cy="30035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0" i="0" u="none" strike="noStrike" kern="0" cap="none" spc="-4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Форма</a:t>
            </a:r>
            <a:r>
              <a:rPr lang="az-Cyrl-AZ" sz="1800" b="0" i="0" u="none" strike="noStrike" kern="0" cap="none" spc="-1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0" i="0" u="none" strike="noStrike" kern="0" cap="none" spc="-4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выпуска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15" name="object 18"/>
          <p:cNvSpPr txBox="1"/>
          <p:nvPr/>
        </p:nvSpPr>
        <p:spPr>
          <a:xfrm>
            <a:off x="109856" y="2963863"/>
            <a:ext cx="2141223" cy="2660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5873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550" b="0" i="0" u="none" strike="noStrike" kern="0" cap="none" spc="-3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Гантельки</a:t>
            </a:r>
            <a:r>
              <a:rPr lang="az-Cyrl-AZ" sz="1550" b="0" i="0" u="none" strike="noStrike" kern="0" cap="none" spc="-7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55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–</a:t>
            </a:r>
            <a:r>
              <a:rPr lang="az-Cyrl-AZ" sz="1550" b="0" i="0" u="none" strike="noStrike" kern="0" cap="none" spc="-4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550" b="0" i="0" u="none" strike="noStrike" kern="0" cap="none" spc="-3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упаковка</a:t>
            </a:r>
            <a:r>
              <a:rPr lang="az-Cyrl-AZ" sz="1550" b="0" i="0" u="none" strike="noStrike" kern="0" cap="none" spc="-8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55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-</a:t>
            </a:r>
            <a:r>
              <a:rPr lang="az-Cyrl-AZ" sz="1550" b="0" i="0" u="none" strike="noStrike" kern="0" cap="none" spc="-6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550" b="0" i="0" u="none" strike="noStrike" kern="0" cap="none" spc="-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50г</a:t>
            </a:r>
            <a:endParaRPr lang="az-Cyrl-AZ" sz="155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16" name="object 19"/>
          <p:cNvSpPr/>
          <p:nvPr/>
        </p:nvSpPr>
        <p:spPr>
          <a:xfrm>
            <a:off x="975655" y="2527173"/>
            <a:ext cx="398148" cy="341628"/>
          </a:xfrm>
          <a:custGeom>
            <a:avLst/>
            <a:gdLst>
              <a:gd name="f0" fmla="val w"/>
              <a:gd name="f1" fmla="val h"/>
              <a:gd name="f2" fmla="val 0"/>
              <a:gd name="f3" fmla="val 398144"/>
              <a:gd name="f4" fmla="val 341630"/>
              <a:gd name="f5" fmla="val 37401"/>
              <a:gd name="f6" fmla="val 242824"/>
              <a:gd name="f7" fmla="val 33781"/>
              <a:gd name="f8" fmla="val 244601"/>
              <a:gd name="f9" fmla="val 341502"/>
              <a:gd name="f10" fmla="val 18930"/>
              <a:gd name="f11" fmla="val 338074"/>
              <a:gd name="f12" fmla="val 13703"/>
              <a:gd name="f13" fmla="val 5448"/>
              <a:gd name="f14" fmla="val 328422"/>
              <a:gd name="f15" fmla="val 23352"/>
              <a:gd name="f16" fmla="val 313115"/>
              <a:gd name="f17" fmla="val 45770"/>
              <a:gd name="f18" fmla="val 248792"/>
              <a:gd name="f19" fmla="val 44030"/>
              <a:gd name="f20" fmla="val 245110"/>
              <a:gd name="f21" fmla="val 16824"/>
              <a:gd name="f22" fmla="val 335406"/>
              <a:gd name="f23" fmla="val 15582"/>
              <a:gd name="f24" fmla="val 8445"/>
              <a:gd name="f25" fmla="val 327025"/>
              <a:gd name="f26" fmla="val 19183"/>
              <a:gd name="f27" fmla="val 325075"/>
              <a:gd name="f28" fmla="val 98704"/>
              <a:gd name="f29" fmla="val 310641"/>
              <a:gd name="f30" fmla="val 31536"/>
              <a:gd name="f31" fmla="val 322833"/>
              <a:gd name="f32" fmla="val 100964"/>
              <a:gd name="f33" fmla="val 323214"/>
              <a:gd name="f34" fmla="val 103263"/>
              <a:gd name="f35" fmla="val 319913"/>
              <a:gd name="f36" fmla="val 102641"/>
              <a:gd name="f37" fmla="val 316356"/>
              <a:gd name="f38" fmla="val 102041"/>
              <a:gd name="f39" fmla="val 102006"/>
              <a:gd name="f40" fmla="val 312927"/>
              <a:gd name="f41" fmla="val 389597"/>
              <a:gd name="f42" fmla="val 397852"/>
              <a:gd name="f43" fmla="val 9778"/>
              <a:gd name="f44" fmla="*/ f0 1 398144"/>
              <a:gd name="f45" fmla="*/ f1 1 341630"/>
              <a:gd name="f46" fmla="val f2"/>
              <a:gd name="f47" fmla="val f3"/>
              <a:gd name="f48" fmla="val f4"/>
              <a:gd name="f49" fmla="+- f48 0 f46"/>
              <a:gd name="f50" fmla="+- f47 0 f46"/>
              <a:gd name="f51" fmla="*/ f50 1 398144"/>
              <a:gd name="f52" fmla="*/ f49 1 341630"/>
              <a:gd name="f53" fmla="*/ f46 1 f51"/>
              <a:gd name="f54" fmla="*/ f47 1 f51"/>
              <a:gd name="f55" fmla="*/ f46 1 f52"/>
              <a:gd name="f56" fmla="*/ f48 1 f52"/>
              <a:gd name="f57" fmla="*/ f53 f44 1"/>
              <a:gd name="f58" fmla="*/ f54 f44 1"/>
              <a:gd name="f59" fmla="*/ f56 f45 1"/>
              <a:gd name="f60" fmla="*/ f55 f4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7" t="f60" r="f58" b="f59"/>
            <a:pathLst>
              <a:path w="398144" h="341630">
                <a:moveTo>
                  <a:pt x="f5" y="f6"/>
                </a:moveTo>
                <a:lnTo>
                  <a:pt x="f7" y="f8"/>
                </a:lnTo>
                <a:lnTo>
                  <a:pt x="f2" y="f9"/>
                </a:lnTo>
                <a:lnTo>
                  <a:pt x="f10" y="f11"/>
                </a:lnTo>
                <a:lnTo>
                  <a:pt x="f12" y="f11"/>
                </a:lnTo>
                <a:lnTo>
                  <a:pt x="f13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5" y="f6"/>
                </a:lnTo>
                <a:close/>
              </a:path>
              <a:path w="398144" h="341630">
                <a:moveTo>
                  <a:pt x="f15" y="f16"/>
                </a:moveTo>
                <a:lnTo>
                  <a:pt x="f13" y="f14"/>
                </a:lnTo>
                <a:lnTo>
                  <a:pt x="f12" y="f11"/>
                </a:lnTo>
                <a:lnTo>
                  <a:pt x="f21" y="f22"/>
                </a:lnTo>
                <a:lnTo>
                  <a:pt x="f23" y="f22"/>
                </a:lnTo>
                <a:lnTo>
                  <a:pt x="f24" y="f25"/>
                </a:lnTo>
                <a:lnTo>
                  <a:pt x="f26" y="f27"/>
                </a:lnTo>
                <a:lnTo>
                  <a:pt x="f15" y="f16"/>
                </a:lnTo>
                <a:close/>
              </a:path>
              <a:path w="398144" h="341630">
                <a:moveTo>
                  <a:pt x="f28" y="f29"/>
                </a:moveTo>
                <a:lnTo>
                  <a:pt x="f30" y="f31"/>
                </a:lnTo>
                <a:lnTo>
                  <a:pt x="f12" y="f11"/>
                </a:lnTo>
                <a:lnTo>
                  <a:pt x="f10" y="f11"/>
                </a:lnTo>
                <a:lnTo>
                  <a:pt x="f32" y="f33"/>
                </a:lnTo>
                <a:lnTo>
                  <a:pt x="f34" y="f35"/>
                </a:lnTo>
                <a:lnTo>
                  <a:pt x="f36" y="f37"/>
                </a:lnTo>
                <a:lnTo>
                  <a:pt x="f38" y="f16"/>
                </a:lnTo>
                <a:lnTo>
                  <a:pt x="f39" y="f40"/>
                </a:lnTo>
                <a:lnTo>
                  <a:pt x="f28" y="f29"/>
                </a:lnTo>
                <a:close/>
              </a:path>
              <a:path w="398144" h="341630">
                <a:moveTo>
                  <a:pt x="f26" y="f27"/>
                </a:moveTo>
                <a:lnTo>
                  <a:pt x="f24" y="f25"/>
                </a:lnTo>
                <a:lnTo>
                  <a:pt x="f23" y="f22"/>
                </a:lnTo>
                <a:lnTo>
                  <a:pt x="f26" y="f27"/>
                </a:lnTo>
                <a:close/>
              </a:path>
              <a:path w="398144" h="341630">
                <a:moveTo>
                  <a:pt x="f30" y="f31"/>
                </a:moveTo>
                <a:lnTo>
                  <a:pt x="f26" y="f27"/>
                </a:lnTo>
                <a:lnTo>
                  <a:pt x="f23" y="f22"/>
                </a:lnTo>
                <a:lnTo>
                  <a:pt x="f21" y="f22"/>
                </a:lnTo>
                <a:lnTo>
                  <a:pt x="f30" y="f31"/>
                </a:lnTo>
                <a:close/>
              </a:path>
              <a:path w="398144" h="341630">
                <a:moveTo>
                  <a:pt x="f41" y="f2"/>
                </a:moveTo>
                <a:lnTo>
                  <a:pt x="f15" y="f16"/>
                </a:lnTo>
                <a:lnTo>
                  <a:pt x="f26" y="f27"/>
                </a:lnTo>
                <a:lnTo>
                  <a:pt x="f30" y="f31"/>
                </a:lnTo>
                <a:lnTo>
                  <a:pt x="f42" y="f43"/>
                </a:lnTo>
                <a:lnTo>
                  <a:pt x="f41" y="f2"/>
                </a:lnTo>
                <a:close/>
              </a:path>
            </a:pathLst>
          </a:custGeom>
          <a:solidFill>
            <a:srgbClr val="6F2F9F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sp>
        <p:nvSpPr>
          <p:cNvPr id="17" name="object 20"/>
          <p:cNvSpPr/>
          <p:nvPr/>
        </p:nvSpPr>
        <p:spPr>
          <a:xfrm>
            <a:off x="2754245" y="2488182"/>
            <a:ext cx="888997" cy="408307"/>
          </a:xfrm>
          <a:custGeom>
            <a:avLst/>
            <a:gdLst>
              <a:gd name="f0" fmla="val w"/>
              <a:gd name="f1" fmla="val h"/>
              <a:gd name="f2" fmla="val 0"/>
              <a:gd name="f3" fmla="val 889000"/>
              <a:gd name="f4" fmla="val 408305"/>
              <a:gd name="f5" fmla="val 852971"/>
              <a:gd name="f6" fmla="val 387558"/>
              <a:gd name="f7" fmla="val 785114"/>
              <a:gd name="f8" fmla="val 395224"/>
              <a:gd name="f9" fmla="val 782574"/>
              <a:gd name="f10" fmla="val 398399"/>
              <a:gd name="f11" fmla="val 783336"/>
              <a:gd name="f12" fmla="val 405383"/>
              <a:gd name="f13" fmla="val 786511"/>
              <a:gd name="f14" fmla="val 407924"/>
              <a:gd name="f15" fmla="val 789940"/>
              <a:gd name="f16" fmla="val 407415"/>
              <a:gd name="f17" fmla="val 882828"/>
              <a:gd name="f18" fmla="val 397001"/>
              <a:gd name="f19" fmla="val 874394"/>
              <a:gd name="f20" fmla="val 865347"/>
              <a:gd name="f21" fmla="val 386159"/>
              <a:gd name="f22" fmla="val 875176"/>
              <a:gd name="f23" fmla="val 875288"/>
              <a:gd name="f24" fmla="val 394969"/>
              <a:gd name="f25" fmla="val 871728"/>
              <a:gd name="f26" fmla="val 824230"/>
              <a:gd name="f27" fmla="val 312674"/>
              <a:gd name="f28" fmla="val 821436"/>
              <a:gd name="f29" fmla="val 314705"/>
              <a:gd name="f30" fmla="val 818515"/>
              <a:gd name="f31" fmla="val 316738"/>
              <a:gd name="f32" fmla="val 817880"/>
              <a:gd name="f33" fmla="val 320675"/>
              <a:gd name="f34" fmla="val 820039"/>
              <a:gd name="f35" fmla="val 323595"/>
              <a:gd name="f36" fmla="val 857960"/>
              <a:gd name="f37" fmla="val 375959"/>
              <a:gd name="f38" fmla="val 879475"/>
              <a:gd name="f39" fmla="val 385444"/>
              <a:gd name="f40" fmla="val 888492"/>
              <a:gd name="f41" fmla="val 396366"/>
              <a:gd name="f42" fmla="val 830326"/>
              <a:gd name="f43" fmla="val 316102"/>
              <a:gd name="f44" fmla="val 828167"/>
              <a:gd name="f45" fmla="val 313308"/>
              <a:gd name="f46" fmla="val 876173"/>
              <a:gd name="f47" fmla="val 384937"/>
              <a:gd name="f48" fmla="val 878322"/>
              <a:gd name="f49" fmla="val 5207"/>
              <a:gd name="f50" fmla="val 11556"/>
              <a:gd name="f51" fmla="*/ f0 1 889000"/>
              <a:gd name="f52" fmla="*/ f1 1 408305"/>
              <a:gd name="f53" fmla="val f2"/>
              <a:gd name="f54" fmla="val f3"/>
              <a:gd name="f55" fmla="val f4"/>
              <a:gd name="f56" fmla="+- f55 0 f53"/>
              <a:gd name="f57" fmla="+- f54 0 f53"/>
              <a:gd name="f58" fmla="*/ f57 1 889000"/>
              <a:gd name="f59" fmla="*/ f56 1 408305"/>
              <a:gd name="f60" fmla="*/ f53 1 f58"/>
              <a:gd name="f61" fmla="*/ f54 1 f58"/>
              <a:gd name="f62" fmla="*/ f53 1 f59"/>
              <a:gd name="f63" fmla="*/ f55 1 f59"/>
              <a:gd name="f64" fmla="*/ f60 f51 1"/>
              <a:gd name="f65" fmla="*/ f61 f51 1"/>
              <a:gd name="f66" fmla="*/ f63 f52 1"/>
              <a:gd name="f67" fmla="*/ f62 f5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4" t="f67" r="f65" b="f66"/>
            <a:pathLst>
              <a:path w="889000" h="408305">
                <a:moveTo>
                  <a:pt x="f5" y="f6"/>
                </a:move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18"/>
                </a:lnTo>
                <a:lnTo>
                  <a:pt x="f5" y="f6"/>
                </a:lnTo>
                <a:close/>
              </a:path>
              <a:path w="889000" h="408305">
                <a:moveTo>
                  <a:pt x="f20" y="f21"/>
                </a:moveTo>
                <a:lnTo>
                  <a:pt x="f5" y="f6"/>
                </a:lnTo>
                <a:lnTo>
                  <a:pt x="f19" y="f18"/>
                </a:lnTo>
                <a:lnTo>
                  <a:pt x="f22" y="f8"/>
                </a:lnTo>
                <a:lnTo>
                  <a:pt x="f23" y="f24"/>
                </a:lnTo>
                <a:lnTo>
                  <a:pt x="f25" y="f24"/>
                </a:lnTo>
                <a:lnTo>
                  <a:pt x="f20" y="f21"/>
                </a:lnTo>
                <a:close/>
              </a:path>
              <a:path w="889000" h="408305">
                <a:moveTo>
                  <a:pt x="f26" y="f27"/>
                </a:moveTo>
                <a:lnTo>
                  <a:pt x="f28" y="f29"/>
                </a:lnTo>
                <a:lnTo>
                  <a:pt x="f30" y="f31"/>
                </a:lnTo>
                <a:lnTo>
                  <a:pt x="f32" y="f33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19" y="f18"/>
                </a:lnTo>
                <a:lnTo>
                  <a:pt x="f17" y="f18"/>
                </a:lnTo>
                <a:lnTo>
                  <a:pt x="f40" y="f41"/>
                </a:lnTo>
                <a:lnTo>
                  <a:pt x="f42" y="f43"/>
                </a:lnTo>
                <a:lnTo>
                  <a:pt x="f44" y="f45"/>
                </a:lnTo>
                <a:lnTo>
                  <a:pt x="f26" y="f27"/>
                </a:lnTo>
                <a:close/>
              </a:path>
              <a:path w="889000" h="408305">
                <a:moveTo>
                  <a:pt x="f46" y="f47"/>
                </a:moveTo>
                <a:lnTo>
                  <a:pt x="f20" y="f21"/>
                </a:lnTo>
                <a:lnTo>
                  <a:pt x="f25" y="f24"/>
                </a:lnTo>
                <a:lnTo>
                  <a:pt x="f46" y="f47"/>
                </a:lnTo>
                <a:close/>
              </a:path>
              <a:path w="889000" h="408305">
                <a:moveTo>
                  <a:pt x="f48" y="f47"/>
                </a:moveTo>
                <a:lnTo>
                  <a:pt x="f46" y="f47"/>
                </a:lnTo>
                <a:lnTo>
                  <a:pt x="f25" y="f24"/>
                </a:lnTo>
                <a:lnTo>
                  <a:pt x="f23" y="f24"/>
                </a:lnTo>
                <a:lnTo>
                  <a:pt x="f38" y="f39"/>
                </a:lnTo>
                <a:lnTo>
                  <a:pt x="f48" y="f47"/>
                </a:lnTo>
                <a:close/>
              </a:path>
              <a:path w="889000" h="408305">
                <a:moveTo>
                  <a:pt x="f49" y="f2"/>
                </a:moveTo>
                <a:lnTo>
                  <a:pt x="f2" y="f50"/>
                </a:lnTo>
                <a:lnTo>
                  <a:pt x="f5" y="f6"/>
                </a:lnTo>
                <a:lnTo>
                  <a:pt x="f20" y="f21"/>
                </a:lnTo>
                <a:lnTo>
                  <a:pt x="f36" y="f37"/>
                </a:lnTo>
                <a:lnTo>
                  <a:pt x="f49" y="f2"/>
                </a:lnTo>
                <a:close/>
              </a:path>
              <a:path w="889000" h="408305">
                <a:moveTo>
                  <a:pt x="f36" y="f37"/>
                </a:moveTo>
                <a:lnTo>
                  <a:pt x="f20" y="f21"/>
                </a:lnTo>
                <a:lnTo>
                  <a:pt x="f46" y="f47"/>
                </a:lnTo>
                <a:lnTo>
                  <a:pt x="f48" y="f47"/>
                </a:lnTo>
                <a:lnTo>
                  <a:pt x="f36" y="f37"/>
                </a:lnTo>
                <a:close/>
              </a:path>
            </a:pathLst>
          </a:custGeom>
          <a:solidFill>
            <a:srgbClr val="6F2F9F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pic>
        <p:nvPicPr>
          <p:cNvPr id="18" name="object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66" y="3441701"/>
            <a:ext cx="2466978" cy="211454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9" name="object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4269" y="3451229"/>
            <a:ext cx="1933571" cy="139064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0" name="object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47316" y="3441701"/>
            <a:ext cx="2085975" cy="1495428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21" name="object 24"/>
          <p:cNvGrpSpPr/>
          <p:nvPr/>
        </p:nvGrpSpPr>
        <p:grpSpPr>
          <a:xfrm>
            <a:off x="9563096" y="3539614"/>
            <a:ext cx="533396" cy="1243968"/>
            <a:chOff x="9563096" y="3539614"/>
            <a:chExt cx="533396" cy="1243968"/>
          </a:xfrm>
        </p:grpSpPr>
        <p:sp>
          <p:nvSpPr>
            <p:cNvPr id="22" name="object 25"/>
            <p:cNvSpPr/>
            <p:nvPr/>
          </p:nvSpPr>
          <p:spPr>
            <a:xfrm>
              <a:off x="9563096" y="3539614"/>
              <a:ext cx="533396" cy="12439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33400"/>
                <a:gd name="f4" fmla="val 1243964"/>
                <a:gd name="f5" fmla="val 426466"/>
                <a:gd name="f6" fmla="val 53467"/>
                <a:gd name="f7" fmla="val 1118870"/>
                <a:gd name="f8" fmla="val 1100963"/>
                <a:gd name="f9" fmla="val 71247"/>
                <a:gd name="f10" fmla="val 1243711"/>
                <a:gd name="f11" fmla="val 213868"/>
                <a:gd name="f12" fmla="val 1172337"/>
                <a:gd name="f13" fmla="val 160400"/>
                <a:gd name="f14" fmla="val 1154430"/>
                <a:gd name="f15" fmla="val 35687"/>
                <a:gd name="f16" fmla="*/ f0 1 533400"/>
                <a:gd name="f17" fmla="*/ f1 1 1243964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533400"/>
                <a:gd name="f24" fmla="*/ f21 1 1243964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533400" h="1243964">
                  <a:moveTo>
                    <a:pt x="f5" y="f2"/>
                  </a:moveTo>
                  <a:lnTo>
                    <a:pt x="f6" y="f7"/>
                  </a:lnTo>
                  <a:lnTo>
                    <a:pt x="f2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3" y="f15"/>
                  </a:lnTo>
                  <a:lnTo>
                    <a:pt x="f5" y="f2"/>
                  </a:lnTo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  <p:sp>
          <p:nvSpPr>
            <p:cNvPr id="23" name="object 26"/>
            <p:cNvSpPr/>
            <p:nvPr/>
          </p:nvSpPr>
          <p:spPr>
            <a:xfrm>
              <a:off x="9563096" y="3539614"/>
              <a:ext cx="533396" cy="124396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33400"/>
                <a:gd name="f4" fmla="val 1243964"/>
                <a:gd name="f5" fmla="val 426466"/>
                <a:gd name="f6" fmla="val 53467"/>
                <a:gd name="f7" fmla="val 1118870"/>
                <a:gd name="f8" fmla="val 1100963"/>
                <a:gd name="f9" fmla="val 71247"/>
                <a:gd name="f10" fmla="val 1243711"/>
                <a:gd name="f11" fmla="val 213868"/>
                <a:gd name="f12" fmla="val 1172337"/>
                <a:gd name="f13" fmla="val 160400"/>
                <a:gd name="f14" fmla="val 1154430"/>
                <a:gd name="f15" fmla="val 35687"/>
                <a:gd name="f16" fmla="*/ f0 1 533400"/>
                <a:gd name="f17" fmla="*/ f1 1 1243964"/>
                <a:gd name="f18" fmla="val f2"/>
                <a:gd name="f19" fmla="val f3"/>
                <a:gd name="f20" fmla="val f4"/>
                <a:gd name="f21" fmla="+- f20 0 f18"/>
                <a:gd name="f22" fmla="+- f19 0 f18"/>
                <a:gd name="f23" fmla="*/ f22 1 533400"/>
                <a:gd name="f24" fmla="*/ f21 1 1243964"/>
                <a:gd name="f25" fmla="*/ f18 1 f23"/>
                <a:gd name="f26" fmla="*/ f19 1 f23"/>
                <a:gd name="f27" fmla="*/ f18 1 f24"/>
                <a:gd name="f28" fmla="*/ f20 1 f24"/>
                <a:gd name="f29" fmla="*/ f25 f16 1"/>
                <a:gd name="f30" fmla="*/ f26 f16 1"/>
                <a:gd name="f31" fmla="*/ f28 f17 1"/>
                <a:gd name="f32" fmla="*/ f27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9" t="f32" r="f30" b="f31"/>
              <a:pathLst>
                <a:path w="533400" h="1243964">
                  <a:moveTo>
                    <a:pt x="f5" y="f2"/>
                  </a:moveTo>
                  <a:lnTo>
                    <a:pt x="f6" y="f7"/>
                  </a:lnTo>
                  <a:lnTo>
                    <a:pt x="f2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3" y="f15"/>
                  </a:lnTo>
                  <a:lnTo>
                    <a:pt x="f5" y="f2"/>
                  </a:lnTo>
                  <a:close/>
                </a:path>
              </a:pathLst>
            </a:custGeom>
            <a:noFill/>
            <a:ln w="12701" cap="flat">
              <a:solidFill>
                <a:srgbClr val="5B9BD4"/>
              </a:solidFill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</p:grpSp>
      <p:sp>
        <p:nvSpPr>
          <p:cNvPr id="24" name="object 27"/>
          <p:cNvSpPr txBox="1"/>
          <p:nvPr/>
        </p:nvSpPr>
        <p:spPr>
          <a:xfrm>
            <a:off x="3312798" y="3154359"/>
            <a:ext cx="3049908" cy="2660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5873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None/>
              <a:tabLst>
                <a:tab pos="1866262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55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Более</a:t>
            </a:r>
            <a:r>
              <a:rPr lang="az-Cyrl-AZ" sz="1550" b="0" i="0" u="none" strike="noStrike" kern="0" cap="none" spc="13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55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твердая</a:t>
            </a:r>
            <a:r>
              <a:rPr lang="az-Cyrl-AZ" sz="155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	Очень</a:t>
            </a:r>
            <a:r>
              <a:rPr lang="az-Cyrl-AZ" sz="1550" b="0" i="0" u="none" strike="noStrike" kern="0" cap="none" spc="10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550" b="0" i="0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мягкая</a:t>
            </a:r>
            <a:endParaRPr lang="az-Cyrl-AZ" sz="155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pic>
        <p:nvPicPr>
          <p:cNvPr id="25" name="object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66466" y="2994147"/>
            <a:ext cx="250445" cy="23647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6" name="object 29"/>
          <p:cNvSpPr/>
          <p:nvPr/>
        </p:nvSpPr>
        <p:spPr>
          <a:xfrm>
            <a:off x="5439024" y="3003291"/>
            <a:ext cx="255273" cy="195581"/>
          </a:xfrm>
          <a:custGeom>
            <a:avLst/>
            <a:gdLst>
              <a:gd name="f0" fmla="val w"/>
              <a:gd name="f1" fmla="val h"/>
              <a:gd name="f2" fmla="val 0"/>
              <a:gd name="f3" fmla="val 255270"/>
              <a:gd name="f4" fmla="val 195580"/>
              <a:gd name="f5" fmla="val 154432"/>
              <a:gd name="f6" fmla="val 170433"/>
              <a:gd name="f7" fmla="val 151257"/>
              <a:gd name="f8" fmla="val 172974"/>
              <a:gd name="f9" fmla="val 150875"/>
              <a:gd name="f10" fmla="val 176402"/>
              <a:gd name="f11" fmla="val 150368"/>
              <a:gd name="f12" fmla="val 179958"/>
              <a:gd name="f13" fmla="val 152908"/>
              <a:gd name="f14" fmla="val 183133"/>
              <a:gd name="f15" fmla="val 156337"/>
              <a:gd name="f16" fmla="val 183514"/>
              <a:gd name="f17" fmla="val 254762"/>
              <a:gd name="f18" fmla="val 195579"/>
              <a:gd name="f19" fmla="val 253655"/>
              <a:gd name="f20" fmla="val 192912"/>
              <a:gd name="f21" fmla="val 240791"/>
              <a:gd name="f22" fmla="val 222171"/>
              <a:gd name="f23" fmla="val 178771"/>
              <a:gd name="f24" fmla="val 157861"/>
              <a:gd name="f25" fmla="val 170941"/>
              <a:gd name="f26" fmla="val 242753"/>
              <a:gd name="f27" fmla="val 190373"/>
              <a:gd name="f28" fmla="val 238760"/>
              <a:gd name="f29" fmla="val 234578"/>
              <a:gd name="f30" fmla="val 180281"/>
              <a:gd name="f31" fmla="val 211709"/>
              <a:gd name="f32" fmla="val 99187"/>
              <a:gd name="f33" fmla="val 208407"/>
              <a:gd name="f34" fmla="val 100583"/>
              <a:gd name="f35" fmla="val 205232"/>
              <a:gd name="f36" fmla="val 101853"/>
              <a:gd name="f37" fmla="val 203708"/>
              <a:gd name="f38" fmla="val 105663"/>
              <a:gd name="f39" fmla="val 204977"/>
              <a:gd name="f40" fmla="val 108838"/>
              <a:gd name="f41" fmla="val 229739"/>
              <a:gd name="f42" fmla="val 168601"/>
              <a:gd name="f43" fmla="val 248538"/>
              <a:gd name="f44" fmla="val 182879"/>
              <a:gd name="f45" fmla="val 216788"/>
              <a:gd name="f46" fmla="val 104012"/>
              <a:gd name="f47" fmla="val 215391"/>
              <a:gd name="f48" fmla="val 100711"/>
              <a:gd name="f49" fmla="val 245490"/>
              <a:gd name="f50" fmla="val 181609"/>
              <a:gd name="f51" fmla="val 7747"/>
              <a:gd name="f52" fmla="val 10032"/>
              <a:gd name="f53" fmla="*/ f0 1 255270"/>
              <a:gd name="f54" fmla="*/ f1 1 195580"/>
              <a:gd name="f55" fmla="val f2"/>
              <a:gd name="f56" fmla="val f3"/>
              <a:gd name="f57" fmla="val f4"/>
              <a:gd name="f58" fmla="+- f57 0 f55"/>
              <a:gd name="f59" fmla="+- f56 0 f55"/>
              <a:gd name="f60" fmla="*/ f59 1 255270"/>
              <a:gd name="f61" fmla="*/ f58 1 195580"/>
              <a:gd name="f62" fmla="*/ f55 1 f60"/>
              <a:gd name="f63" fmla="*/ f56 1 f60"/>
              <a:gd name="f64" fmla="*/ f55 1 f61"/>
              <a:gd name="f65" fmla="*/ f57 1 f61"/>
              <a:gd name="f66" fmla="*/ f62 f53 1"/>
              <a:gd name="f67" fmla="*/ f63 f53 1"/>
              <a:gd name="f68" fmla="*/ f65 f54 1"/>
              <a:gd name="f69" fmla="*/ f64 f5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66" t="f69" r="f67" b="f68"/>
            <a:pathLst>
              <a:path w="255270" h="195580">
                <a:moveTo>
                  <a:pt x="f5" y="f6"/>
                </a:move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0"/>
                </a:lnTo>
                <a:lnTo>
                  <a:pt x="f22" y="f23"/>
                </a:lnTo>
                <a:lnTo>
                  <a:pt x="f24" y="f25"/>
                </a:lnTo>
                <a:lnTo>
                  <a:pt x="f5" y="f6"/>
                </a:lnTo>
                <a:close/>
              </a:path>
              <a:path w="255270" h="195580">
                <a:moveTo>
                  <a:pt x="f22" y="f23"/>
                </a:moveTo>
                <a:lnTo>
                  <a:pt x="f21" y="f20"/>
                </a:lnTo>
                <a:lnTo>
                  <a:pt x="f26" y="f27"/>
                </a:lnTo>
                <a:lnTo>
                  <a:pt x="f28" y="f27"/>
                </a:lnTo>
                <a:lnTo>
                  <a:pt x="f29" y="f30"/>
                </a:lnTo>
                <a:lnTo>
                  <a:pt x="f22" y="f23"/>
                </a:lnTo>
                <a:close/>
              </a:path>
              <a:path w="255270" h="195580">
                <a:moveTo>
                  <a:pt x="f31" y="f32"/>
                </a:moveTo>
                <a:lnTo>
                  <a:pt x="f33" y="f34"/>
                </a:lnTo>
                <a:lnTo>
                  <a:pt x="f35" y="f36"/>
                </a:lnTo>
                <a:lnTo>
                  <a:pt x="f37" y="f38"/>
                </a:lnTo>
                <a:lnTo>
                  <a:pt x="f39" y="f40"/>
                </a:lnTo>
                <a:lnTo>
                  <a:pt x="f41" y="f42"/>
                </a:lnTo>
                <a:lnTo>
                  <a:pt x="f43" y="f44"/>
                </a:lnTo>
                <a:lnTo>
                  <a:pt x="f21" y="f20"/>
                </a:lnTo>
                <a:lnTo>
                  <a:pt x="f19" y="f20"/>
                </a:lnTo>
                <a:lnTo>
                  <a:pt x="f45" y="f46"/>
                </a:lnTo>
                <a:lnTo>
                  <a:pt x="f47" y="f48"/>
                </a:lnTo>
                <a:lnTo>
                  <a:pt x="f31" y="f32"/>
                </a:lnTo>
                <a:close/>
              </a:path>
              <a:path w="255270" h="195580">
                <a:moveTo>
                  <a:pt x="f29" y="f30"/>
                </a:moveTo>
                <a:lnTo>
                  <a:pt x="f28" y="f27"/>
                </a:lnTo>
                <a:lnTo>
                  <a:pt x="f49" y="f50"/>
                </a:lnTo>
                <a:lnTo>
                  <a:pt x="f29" y="f30"/>
                </a:lnTo>
                <a:close/>
              </a:path>
              <a:path w="255270" h="195580">
                <a:moveTo>
                  <a:pt x="f41" y="f42"/>
                </a:moveTo>
                <a:lnTo>
                  <a:pt x="f29" y="f30"/>
                </a:lnTo>
                <a:lnTo>
                  <a:pt x="f49" y="f50"/>
                </a:lnTo>
                <a:lnTo>
                  <a:pt x="f28" y="f27"/>
                </a:lnTo>
                <a:lnTo>
                  <a:pt x="f26" y="f27"/>
                </a:lnTo>
                <a:lnTo>
                  <a:pt x="f43" y="f44"/>
                </a:lnTo>
                <a:lnTo>
                  <a:pt x="f41" y="f42"/>
                </a:lnTo>
                <a:close/>
              </a:path>
              <a:path w="255270" h="195580">
                <a:moveTo>
                  <a:pt x="f51" y="f2"/>
                </a:moveTo>
                <a:lnTo>
                  <a:pt x="f2" y="f52"/>
                </a:lnTo>
                <a:lnTo>
                  <a:pt x="f22" y="f23"/>
                </a:lnTo>
                <a:lnTo>
                  <a:pt x="f29" y="f30"/>
                </a:lnTo>
                <a:lnTo>
                  <a:pt x="f41" y="f42"/>
                </a:lnTo>
                <a:lnTo>
                  <a:pt x="f51" y="f2"/>
                </a:lnTo>
                <a:close/>
              </a:path>
            </a:pathLst>
          </a:custGeom>
          <a:solidFill>
            <a:srgbClr val="6F2F9F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  <p:pic>
        <p:nvPicPr>
          <p:cNvPr id="28" name="object 3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42694" y="2889247"/>
            <a:ext cx="790571" cy="95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0" name="object 33"/>
          <p:cNvSpPr txBox="1">
            <a:spLocks noGrp="1"/>
          </p:cNvSpPr>
          <p:nvPr>
            <p:ph type="sldNum" sz="quarter" idx="8"/>
          </p:nvPr>
        </p:nvSpPr>
        <p:spPr/>
        <p:txBody>
          <a:bodyPr tIns="19046"/>
          <a:lstStyle/>
          <a:p>
            <a:pPr marL="67949" lvl="0">
              <a:lnSpc>
                <a:spcPct val="100000"/>
              </a:lnSpc>
              <a:spcBef>
                <a:spcPts val="150"/>
              </a:spcBef>
            </a:pPr>
            <a:fld id="{47F623C4-E830-4211-B41B-0C69086CD6AC}" type="slidenum">
              <a:t>7</a:t>
            </a:fld>
            <a:endParaRPr lang="en-US" spc="-25">
              <a:latin typeface="Calibri"/>
            </a:endParaRPr>
          </a:p>
        </p:txBody>
      </p:sp>
      <p:sp>
        <p:nvSpPr>
          <p:cNvPr id="31" name="Прямоугольник: скругленные углы 35"/>
          <p:cNvSpPr/>
          <p:nvPr/>
        </p:nvSpPr>
        <p:spPr>
          <a:xfrm>
            <a:off x="11201400" y="25402"/>
            <a:ext cx="914400" cy="8635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8F8F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32" name="Рукописный ввод 31">
                <a:extLst>
                  <a:ext uri="{FF2B5EF4-FFF2-40B4-BE49-F238E27FC236}">
                    <a16:creationId xmlns:a16="http://schemas.microsoft.com/office/drawing/2014/main" id="{2282FB3D-DF07-315E-3531-0197B8E85CCE}"/>
                  </a:ext>
                </a:extLst>
              </p14:cNvPr>
              <p14:cNvContentPartPr/>
              <p14:nvPr/>
            </p14:nvContentPartPr>
            <p14:xfrm>
              <a:off x="1117814" y="2135272"/>
              <a:ext cx="1435320" cy="62640"/>
            </p14:xfrm>
          </p:contentPart>
        </mc:Choice>
        <mc:Fallback>
          <p:pic>
            <p:nvPicPr>
              <p:cNvPr id="32" name="Рукописный ввод 31">
                <a:extLst>
                  <a:ext uri="{FF2B5EF4-FFF2-40B4-BE49-F238E27FC236}">
                    <a16:creationId xmlns:a16="http://schemas.microsoft.com/office/drawing/2014/main" id="{2282FB3D-DF07-315E-3531-0197B8E85CC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82174" y="2063632"/>
                <a:ext cx="1506960" cy="20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33" name="Рукописный ввод 32">
                <a:extLst>
                  <a:ext uri="{FF2B5EF4-FFF2-40B4-BE49-F238E27FC236}">
                    <a16:creationId xmlns:a16="http://schemas.microsoft.com/office/drawing/2014/main" id="{CCBC92C4-764F-7D65-A418-34D897080669}"/>
                  </a:ext>
                </a:extLst>
              </p14:cNvPr>
              <p14:cNvContentPartPr/>
              <p14:nvPr/>
            </p14:nvContentPartPr>
            <p14:xfrm>
              <a:off x="133574" y="3113032"/>
              <a:ext cx="763200" cy="12960"/>
            </p14:xfrm>
          </p:contentPart>
        </mc:Choice>
        <mc:Fallback>
          <p:pic>
            <p:nvPicPr>
              <p:cNvPr id="33" name="Рукописный ввод 32">
                <a:extLst>
                  <a:ext uri="{FF2B5EF4-FFF2-40B4-BE49-F238E27FC236}">
                    <a16:creationId xmlns:a16="http://schemas.microsoft.com/office/drawing/2014/main" id="{CCBC92C4-764F-7D65-A418-34D897080669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7574" y="3041392"/>
                <a:ext cx="834840" cy="15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53806FA5-1537-47BE-10F0-359F674439BC}"/>
                  </a:ext>
                </a:extLst>
              </p14:cNvPr>
              <p14:cNvContentPartPr/>
              <p14:nvPr/>
            </p14:nvContentPartPr>
            <p14:xfrm>
              <a:off x="3725654" y="2903512"/>
              <a:ext cx="780480" cy="30960"/>
            </p14:xfrm>
          </p:contentPart>
        </mc:Choice>
        <mc:Fallback>
          <p:pic>
            <p:nvPicPr>
              <p:cNvPr id="34" name="Рукописный ввод 33">
                <a:extLst>
                  <a:ext uri="{FF2B5EF4-FFF2-40B4-BE49-F238E27FC236}">
                    <a16:creationId xmlns:a16="http://schemas.microsoft.com/office/drawing/2014/main" id="{53806FA5-1537-47BE-10F0-359F674439BC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689654" y="2831872"/>
                <a:ext cx="852120" cy="17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36" name="Рукописный ввод 35">
                <a:extLst>
                  <a:ext uri="{FF2B5EF4-FFF2-40B4-BE49-F238E27FC236}">
                    <a16:creationId xmlns:a16="http://schemas.microsoft.com/office/drawing/2014/main" id="{1C2B2D62-1662-1577-EACD-BCDC7711BF2E}"/>
                  </a:ext>
                </a:extLst>
              </p14:cNvPr>
              <p14:cNvContentPartPr/>
              <p14:nvPr/>
            </p14:nvContentPartPr>
            <p14:xfrm>
              <a:off x="8988494" y="5083312"/>
              <a:ext cx="1437480" cy="5040"/>
            </p14:xfrm>
          </p:contentPart>
        </mc:Choice>
        <mc:Fallback>
          <p:pic>
            <p:nvPicPr>
              <p:cNvPr id="36" name="Рукописный ввод 35">
                <a:extLst>
                  <a:ext uri="{FF2B5EF4-FFF2-40B4-BE49-F238E27FC236}">
                    <a16:creationId xmlns:a16="http://schemas.microsoft.com/office/drawing/2014/main" id="{1C2B2D62-1662-1577-EACD-BCDC7711BF2E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8952854" y="5011672"/>
                <a:ext cx="1509120" cy="14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37" name="Рукописный ввод 36">
                <a:extLst>
                  <a:ext uri="{FF2B5EF4-FFF2-40B4-BE49-F238E27FC236}">
                    <a16:creationId xmlns:a16="http://schemas.microsoft.com/office/drawing/2014/main" id="{752222E5-7B7A-2012-F21F-4086F3239D18}"/>
                  </a:ext>
                </a:extLst>
              </p14:cNvPr>
              <p14:cNvContentPartPr/>
              <p14:nvPr/>
            </p14:nvContentPartPr>
            <p14:xfrm>
              <a:off x="3880454" y="1998472"/>
              <a:ext cx="648000" cy="23040"/>
            </p14:xfrm>
          </p:contentPart>
        </mc:Choice>
        <mc:Fallback>
          <p:pic>
            <p:nvPicPr>
              <p:cNvPr id="37" name="Рукописный ввод 36">
                <a:extLst>
                  <a:ext uri="{FF2B5EF4-FFF2-40B4-BE49-F238E27FC236}">
                    <a16:creationId xmlns:a16="http://schemas.microsoft.com/office/drawing/2014/main" id="{752222E5-7B7A-2012-F21F-4086F3239D18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3844454" y="1926832"/>
                <a:ext cx="719640" cy="16668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981703" cy="83820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6365" y="53849"/>
            <a:ext cx="7954008" cy="63830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109279" rIns="0" bIns="0" anchor="t" anchorCtr="0" compatLnSpc="1">
            <a:spAutoFit/>
          </a:bodyPr>
          <a:lstStyle/>
          <a:p>
            <a:pPr marL="554355" lvl="0">
              <a:spcBef>
                <a:spcPts val="125"/>
              </a:spcBef>
            </a:pPr>
            <a:r>
              <a:rPr lang="az-Cyrl-AZ" spc="85"/>
              <a:t>ЦЕЛЕВАЯ</a:t>
            </a:r>
            <a:r>
              <a:rPr lang="az-Cyrl-AZ" spc="370"/>
              <a:t> </a:t>
            </a:r>
            <a:r>
              <a:rPr lang="az-Cyrl-AZ" spc="75"/>
              <a:t>АУДИТОРИЯ</a:t>
            </a:r>
          </a:p>
        </p:txBody>
      </p:sp>
      <p:pic>
        <p:nvPicPr>
          <p:cNvPr id="4" name="object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1144" y="1681481"/>
            <a:ext cx="2857500" cy="405765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object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82" y="2385056"/>
            <a:ext cx="2352678" cy="336232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object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9525" y="2385056"/>
            <a:ext cx="2257425" cy="336232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object 10"/>
          <p:cNvSpPr txBox="1"/>
          <p:nvPr/>
        </p:nvSpPr>
        <p:spPr>
          <a:xfrm>
            <a:off x="171450" y="1028507"/>
            <a:ext cx="8856348" cy="472404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62234" rIns="0" bIns="0" anchor="t" anchorCtr="0" compatLnSpc="1">
            <a:spAutoFit/>
          </a:bodyPr>
          <a:lstStyle/>
          <a:p>
            <a:pPr marL="3263895" marR="0" lvl="0" indent="0" defTabSz="914400" rtl="0" fontAlgn="auto" hangingPunct="1">
              <a:lnSpc>
                <a:spcPct val="100000"/>
              </a:lnSpc>
              <a:spcBef>
                <a:spcPts val="49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0" cap="none" spc="-10" baseline="0" dirty="0">
                <a:solidFill>
                  <a:srgbClr val="000000"/>
                </a:solidFill>
                <a:uFillTx/>
                <a:latin typeface="Arial"/>
                <a:cs typeface="Arial"/>
              </a:rPr>
              <a:t>Родители,</a:t>
            </a:r>
            <a:r>
              <a:rPr lang="ru-RU" sz="1800" b="1" i="0" u="none" strike="noStrike" kern="0" cap="none" spc="-60" baseline="0" dirty="0">
                <a:solidFill>
                  <a:srgbClr val="000000"/>
                </a:solidFill>
                <a:uFillTx/>
                <a:latin typeface="Arial"/>
                <a:cs typeface="Arial"/>
              </a:rPr>
              <a:t> </a:t>
            </a:r>
            <a:r>
              <a:rPr lang="ru-RU" sz="1800" b="1" i="0" u="none" strike="noStrike" kern="0" cap="none" spc="0" baseline="0" dirty="0">
                <a:solidFill>
                  <a:srgbClr val="000000"/>
                </a:solidFill>
                <a:uFillTx/>
                <a:latin typeface="Arial"/>
                <a:cs typeface="Arial"/>
              </a:rPr>
              <a:t>у</a:t>
            </a:r>
            <a:r>
              <a:rPr lang="ru-RU" sz="1800" b="1" i="0" u="none" strike="noStrike" kern="0" cap="none" spc="-25" baseline="0" dirty="0">
                <a:solidFill>
                  <a:srgbClr val="000000"/>
                </a:solidFill>
                <a:uFillTx/>
                <a:latin typeface="Arial"/>
                <a:cs typeface="Arial"/>
              </a:rPr>
              <a:t> </a:t>
            </a:r>
            <a:r>
              <a:rPr lang="ru-RU" sz="1800" b="1" i="0" u="none" strike="noStrike" kern="0" cap="none" spc="0" baseline="0" dirty="0">
                <a:solidFill>
                  <a:srgbClr val="000000"/>
                </a:solidFill>
                <a:uFillTx/>
                <a:latin typeface="Arial"/>
                <a:cs typeface="Arial"/>
              </a:rPr>
              <a:t>которых</a:t>
            </a:r>
            <a:r>
              <a:rPr lang="ru-RU" sz="1800" b="1" i="0" u="none" strike="noStrike" kern="0" cap="none" spc="-25" baseline="0" dirty="0">
                <a:solidFill>
                  <a:srgbClr val="000000"/>
                </a:solidFill>
                <a:uFillTx/>
                <a:latin typeface="Arial"/>
                <a:cs typeface="Arial"/>
              </a:rPr>
              <a:t> </a:t>
            </a:r>
            <a:r>
              <a:rPr lang="ru-RU" sz="1800" b="1" i="0" u="none" strike="noStrike" kern="0" cap="none" spc="0" baseline="0" dirty="0">
                <a:solidFill>
                  <a:srgbClr val="000000"/>
                </a:solidFill>
                <a:uFillTx/>
                <a:latin typeface="Arial"/>
                <a:cs typeface="Arial"/>
              </a:rPr>
              <a:t>есть</a:t>
            </a:r>
            <a:r>
              <a:rPr lang="ru-RU" sz="1800" b="1" i="0" u="none" strike="noStrike" kern="0" cap="none" spc="-50" baseline="0" dirty="0">
                <a:solidFill>
                  <a:srgbClr val="000000"/>
                </a:solidFill>
                <a:uFillTx/>
                <a:latin typeface="Arial"/>
                <a:cs typeface="Arial"/>
              </a:rPr>
              <a:t> </a:t>
            </a:r>
            <a:r>
              <a:rPr lang="ru-RU" sz="1800" b="1" i="0" u="none" strike="noStrike" kern="0" cap="none" spc="0" baseline="0" dirty="0">
                <a:solidFill>
                  <a:srgbClr val="000000"/>
                </a:solidFill>
                <a:uFillTx/>
                <a:latin typeface="Arial"/>
                <a:cs typeface="Arial"/>
              </a:rPr>
              <a:t>дети</a:t>
            </a:r>
            <a:r>
              <a:rPr lang="ru-RU" sz="1800" b="1" i="0" u="none" strike="noStrike" kern="0" cap="none" spc="10" baseline="0" dirty="0">
                <a:solidFill>
                  <a:srgbClr val="000000"/>
                </a:solidFill>
                <a:uFillTx/>
                <a:latin typeface="Arial"/>
                <a:cs typeface="Arial"/>
              </a:rPr>
              <a:t> </a:t>
            </a:r>
            <a:r>
              <a:rPr lang="ru-RU" sz="1800" b="1" i="0" u="none" strike="noStrike" kern="0" cap="none" spc="0" baseline="0" dirty="0">
                <a:solidFill>
                  <a:srgbClr val="000000"/>
                </a:solidFill>
                <a:uFillTx/>
                <a:latin typeface="Arial"/>
                <a:cs typeface="Arial"/>
              </a:rPr>
              <a:t>с</a:t>
            </a:r>
            <a:r>
              <a:rPr lang="ru-RU" sz="1800" b="1" i="0" u="none" strike="noStrike" kern="0" cap="none" spc="-25" baseline="0" dirty="0">
                <a:solidFill>
                  <a:srgbClr val="000000"/>
                </a:solidFill>
                <a:uFillTx/>
                <a:latin typeface="Arial"/>
                <a:cs typeface="Arial"/>
              </a:rPr>
              <a:t> </a:t>
            </a:r>
            <a:r>
              <a:rPr lang="ru-RU" sz="1800" b="1" i="0" u="none" strike="noStrike" kern="0" cap="none" spc="-40" baseline="0" dirty="0">
                <a:solidFill>
                  <a:srgbClr val="000000"/>
                </a:solidFill>
                <a:uFillTx/>
                <a:latin typeface="Arial"/>
                <a:cs typeface="Arial"/>
              </a:rPr>
              <a:t>3-</a:t>
            </a:r>
            <a:r>
              <a:rPr lang="ru-RU" sz="1800" b="1" i="0" u="none" strike="noStrike" kern="0" cap="none" spc="0" baseline="0" dirty="0">
                <a:solidFill>
                  <a:srgbClr val="000000"/>
                </a:solidFill>
                <a:uFillTx/>
                <a:latin typeface="Arial"/>
                <a:cs typeface="Arial"/>
              </a:rPr>
              <a:t>х</a:t>
            </a:r>
            <a:r>
              <a:rPr lang="ru-RU" sz="1800" b="1" i="0" u="none" strike="noStrike" kern="0" cap="none" spc="-25" baseline="0" dirty="0">
                <a:solidFill>
                  <a:srgbClr val="000000"/>
                </a:solidFill>
                <a:uFillTx/>
                <a:latin typeface="Arial"/>
                <a:cs typeface="Arial"/>
              </a:rPr>
              <a:t> лет</a:t>
            </a:r>
            <a:endParaRPr lang="ru-RU" sz="18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cs typeface="Arial"/>
            </a:endParaRPr>
          </a:p>
          <a:p>
            <a:pPr marL="12701" marR="217170" lvl="0" indent="0" defTabSz="914400" rtl="0" fontAlgn="auto" hangingPunct="1">
              <a:lnSpc>
                <a:spcPct val="100800"/>
              </a:lnSpc>
              <a:spcBef>
                <a:spcPts val="37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0" cap="none" spc="-20" baseline="0" dirty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  <a:p>
            <a:pPr marL="12701" marR="217170" lvl="0" indent="0" defTabSz="914400" rtl="0" fontAlgn="auto" hangingPunct="1">
              <a:lnSpc>
                <a:spcPct val="100800"/>
              </a:lnSpc>
              <a:spcBef>
                <a:spcPts val="37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0" cap="none" spc="-20" baseline="0" dirty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Продукция</a:t>
            </a:r>
            <a:r>
              <a:rPr lang="ru-RU" sz="1800" b="0" i="0" u="none" strike="noStrike" kern="0" cap="none" spc="-30" baseline="0" dirty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ru-RU" sz="1800" b="0" i="0" u="sng" strike="noStrike" kern="0" cap="none" spc="0" baseline="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»</a:t>
            </a:r>
            <a:r>
              <a:rPr lang="ru-RU" sz="1800" b="0" i="0" u="sng" strike="noStrike" kern="0" cap="none" spc="0" baseline="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ЭпплГем</a:t>
            </a:r>
            <a:r>
              <a:rPr lang="ru-RU" sz="1800" b="0" i="0" u="sng" strike="noStrike" kern="0" cap="none" spc="0" baseline="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"</a:t>
            </a:r>
            <a:r>
              <a:rPr lang="ru-RU" sz="1800" b="0" i="0" u="sng" strike="noStrike" kern="0" cap="none" spc="-90" baseline="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 </a:t>
            </a:r>
            <a:r>
              <a:rPr lang="ru-RU" sz="1800" b="0" i="0" u="none" strike="noStrike" kern="0" cap="none" spc="-10" baseline="0" dirty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создана</a:t>
            </a:r>
            <a:r>
              <a:rPr lang="ru-RU" sz="1800" b="0" i="0" u="none" strike="noStrike" kern="0" cap="none" spc="0" baseline="0" dirty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ru-RU" sz="1800" b="0" i="0" u="sng" strike="noStrike" kern="0" cap="none" spc="0" baseline="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с</a:t>
            </a:r>
            <a:r>
              <a:rPr lang="ru-RU" sz="1800" b="0" i="0" u="sng" strike="noStrike" kern="0" cap="none" spc="-10" baseline="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заботой</a:t>
            </a:r>
            <a:r>
              <a:rPr lang="ru-RU" sz="1800" b="0" i="0" u="sng" strike="noStrike" kern="0" cap="none" spc="-40" baseline="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lang="ru-RU" sz="1800" b="0" i="0" u="sng" strike="noStrike" kern="0" cap="none" spc="0" baseline="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о</a:t>
            </a:r>
            <a:r>
              <a:rPr lang="ru-RU" sz="1800" b="0" i="0" u="sng" strike="noStrike" kern="0" cap="none" spc="-35" baseline="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lang="ru-RU" sz="1800" b="0" i="0" u="sng" strike="noStrike" kern="0" cap="none" spc="0" baseline="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детях</a:t>
            </a:r>
            <a:r>
              <a:rPr lang="ru-RU" sz="1800" b="0" i="0" u="none" strike="noStrike" kern="0" cap="none" spc="0" baseline="0" dirty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:</a:t>
            </a:r>
            <a:r>
              <a:rPr lang="ru-RU" sz="1800" b="0" i="0" u="none" strike="noStrike" kern="0" cap="none" spc="-60" baseline="0" dirty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ru-RU" sz="1800" b="0" i="0" u="none" strike="noStrike" kern="0" cap="none" spc="0" baseline="0" dirty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от</a:t>
            </a:r>
            <a:r>
              <a:rPr lang="ru-RU" sz="1800" b="0" i="0" u="none" strike="noStrike" kern="0" cap="none" spc="-10" baseline="0" dirty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активных</a:t>
            </a:r>
            <a:r>
              <a:rPr lang="ru-RU" sz="1800" b="0" i="0" u="none" strike="noStrike" kern="0" cap="none" spc="-75" baseline="0" dirty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ru-RU" sz="1800" b="0" i="0" u="none" strike="noStrike" kern="0" cap="none" spc="-10" baseline="0" dirty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спортсменов, нуждающихся</a:t>
            </a:r>
            <a:r>
              <a:rPr lang="ru-RU" sz="1800" b="0" i="0" u="none" strike="noStrike" kern="0" cap="none" spc="-90" baseline="0" dirty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ru-RU" sz="1800" b="0" i="0" u="none" strike="noStrike" kern="0" cap="none" spc="0" baseline="0" dirty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в энергии,</a:t>
            </a:r>
            <a:r>
              <a:rPr lang="ru-RU" sz="1800" b="0" i="0" u="none" strike="noStrike" kern="0" cap="none" spc="-60" baseline="0" dirty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ru-RU" sz="1800" b="0" i="0" u="none" strike="noStrike" kern="0" cap="none" spc="0" baseline="0" dirty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до</a:t>
            </a:r>
            <a:r>
              <a:rPr lang="ru-RU" sz="1800" b="0" i="0" u="none" strike="noStrike" kern="0" cap="none" spc="-45" baseline="0" dirty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ru-RU" sz="1800" b="0" i="0" u="none" strike="noStrike" kern="0" cap="none" spc="-20" baseline="0" dirty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школьников,</a:t>
            </a:r>
            <a:r>
              <a:rPr lang="ru-RU" sz="1800" b="0" i="0" u="none" strike="noStrike" kern="0" cap="none" spc="-60" baseline="0" dirty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ru-RU" sz="1800" b="0" i="0" u="none" strike="noStrike" kern="0" cap="none" spc="-10" baseline="0" dirty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которым</a:t>
            </a:r>
            <a:r>
              <a:rPr lang="ru-RU" sz="1800" b="0" i="0" u="none" strike="noStrike" kern="0" cap="none" spc="10" baseline="0" dirty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ru-RU" sz="1800" b="0" i="0" u="none" strike="noStrike" kern="0" cap="none" spc="-10" baseline="0" dirty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важна</a:t>
            </a:r>
            <a:r>
              <a:rPr lang="ru-RU" sz="1800" b="0" i="0" u="none" strike="noStrike" kern="0" cap="none" spc="-40" baseline="0" dirty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ru-RU" sz="1800" b="0" i="0" u="none" strike="noStrike" kern="0" cap="none" spc="-10" baseline="0" dirty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концентрация.</a:t>
            </a:r>
            <a:endParaRPr lang="ru-RU" sz="1800" b="0" i="0" u="none" strike="noStrike" kern="0" cap="none" spc="0" baseline="0" dirty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69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0" cap="none" spc="0" baseline="0" dirty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  <a:p>
            <a:pPr marL="5088251" marR="5084" lvl="0" indent="0" defTabSz="914400" rtl="0" fontAlgn="auto" hangingPunct="1">
              <a:lnSpc>
                <a:spcPct val="100800"/>
              </a:lnSpc>
              <a:spcBef>
                <a:spcPts val="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0" cap="none" spc="0" baseline="0" dirty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Специальные</a:t>
            </a:r>
            <a:r>
              <a:rPr lang="ru-RU" sz="1800" b="0" i="0" u="none" strike="noStrike" kern="0" cap="none" spc="-50" baseline="0" dirty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ru-RU" sz="1800" b="0" i="0" u="sng" strike="noStrike" kern="0" cap="none" spc="0" baseline="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формулы</a:t>
            </a:r>
            <a:r>
              <a:rPr lang="ru-RU" sz="1800" b="0" i="0" u="sng" strike="noStrike" kern="0" cap="none" spc="-70" baseline="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lang="ru-RU" sz="1800" b="0" i="0" u="sng" strike="noStrike" kern="0" cap="none" spc="-10" baseline="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учитывают</a:t>
            </a:r>
            <a:r>
              <a:rPr lang="ru-RU" sz="1800" b="0" i="0" u="none" strike="noStrike" kern="0" cap="none" spc="-10" baseline="0" dirty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ru-RU" sz="1800" b="0" i="0" u="sng" strike="noStrike" kern="0" cap="none" spc="-10" baseline="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потребности</a:t>
            </a:r>
            <a:r>
              <a:rPr lang="ru-RU" sz="1800" b="0" i="0" u="sng" strike="noStrike" kern="0" cap="none" spc="-20" baseline="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lang="ru-RU" sz="1800" b="0" i="0" u="sng" strike="noStrike" kern="0" cap="none" spc="-10" baseline="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детей:</a:t>
            </a:r>
            <a:endParaRPr lang="ru-RU" sz="1800" b="0" i="0" u="none" strike="noStrike" kern="0" cap="none" spc="0" baseline="0" dirty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  <a:p>
            <a:pPr marL="5088251" marR="642622" lvl="0" indent="0" defTabSz="914400" rtl="0" fontAlgn="auto" hangingPunct="1">
              <a:lnSpc>
                <a:spcPct val="199900"/>
              </a:lnSpc>
              <a:spcBef>
                <a:spcPts val="4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0" cap="none" spc="0" baseline="0" dirty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с </a:t>
            </a:r>
            <a:r>
              <a:rPr lang="ru-RU" sz="1800" b="0" i="0" u="none" strike="noStrike" kern="0" cap="none" spc="-20" baseline="0" dirty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проблемами</a:t>
            </a:r>
            <a:r>
              <a:rPr lang="ru-RU" sz="1800" b="0" i="0" u="none" strike="noStrike" kern="0" cap="none" spc="-25" baseline="0" dirty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ru-RU" sz="1800" b="0" i="0" u="none" strike="noStrike" kern="0" cap="none" spc="-10" baseline="0" dirty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пищеварения отсутствием</a:t>
            </a:r>
            <a:r>
              <a:rPr lang="ru-RU" sz="1800" b="0" i="0" u="none" strike="noStrike" kern="0" cap="none" spc="-50" baseline="0" dirty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ru-RU" sz="1800" b="0" i="0" u="none" strike="noStrike" kern="0" cap="none" spc="-20" baseline="0" dirty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зубов </a:t>
            </a:r>
            <a:r>
              <a:rPr lang="ru-RU" sz="1800" b="0" i="0" u="none" strike="noStrike" kern="0" cap="none" spc="-10" baseline="0" dirty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непереносимостью</a:t>
            </a:r>
            <a:r>
              <a:rPr lang="ru-RU" sz="1800" b="0" i="0" u="none" strike="noStrike" kern="0" cap="none" spc="25" baseline="0" dirty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ru-RU" sz="1800" b="0" i="0" u="none" strike="noStrike" kern="0" cap="none" spc="-10" baseline="0" dirty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лактозы</a:t>
            </a:r>
            <a:endParaRPr lang="ru-RU" sz="1800" b="0" i="0" u="none" strike="noStrike" kern="0" cap="none" spc="0" baseline="0" dirty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0" cap="none" spc="0" baseline="0" dirty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  <a:p>
            <a:pPr marL="5088251" marR="642622" lvl="0" indent="0" defTabSz="914400" rtl="0" fontAlgn="auto" hangingPunct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0" cap="none" spc="-10" baseline="0" dirty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обеспечивая</a:t>
            </a:r>
            <a:r>
              <a:rPr lang="ru-RU" sz="1800" b="0" i="0" u="none" strike="noStrike" kern="0" cap="none" spc="-60" baseline="0" dirty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ru-RU" sz="1800" b="0" i="0" u="none" strike="noStrike" kern="0" cap="none" spc="0" baseline="0" dirty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их</a:t>
            </a:r>
            <a:r>
              <a:rPr lang="ru-RU" sz="1800" b="0" i="0" u="none" strike="noStrike" kern="0" cap="none" spc="-55" baseline="0" dirty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 </a:t>
            </a:r>
            <a:r>
              <a:rPr lang="ru-RU" sz="1800" b="0" i="0" u="none" strike="noStrike" kern="0" cap="none" spc="-10" baseline="0" dirty="0">
                <a:solidFill>
                  <a:srgbClr val="000000"/>
                </a:solidFill>
                <a:uFillTx/>
                <a:latin typeface="Microsoft Sans Serif"/>
                <a:cs typeface="Microsoft Sans Serif"/>
              </a:rPr>
              <a:t>полноценное развитие</a:t>
            </a:r>
            <a:endParaRPr lang="ru-RU" sz="1800" b="0" i="0" u="none" strike="noStrike" kern="0" cap="none" spc="0" baseline="0" dirty="0">
              <a:solidFill>
                <a:srgbClr val="000000"/>
              </a:solidFill>
              <a:uFillTx/>
              <a:latin typeface="Microsoft Sans Serif"/>
              <a:cs typeface="Microsoft Sans Serif"/>
            </a:endParaRPr>
          </a:p>
        </p:txBody>
      </p:sp>
      <p:pic>
        <p:nvPicPr>
          <p:cNvPr id="8" name="object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87613" y="3321585"/>
            <a:ext cx="457200" cy="4572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object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85053" y="3873937"/>
            <a:ext cx="457200" cy="4572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object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85053" y="4464095"/>
            <a:ext cx="457200" cy="4572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1" name="object 14"/>
          <p:cNvSpPr txBox="1">
            <a:spLocks noGrp="1"/>
          </p:cNvSpPr>
          <p:nvPr>
            <p:ph type="sldNum" sz="quarter" idx="8"/>
          </p:nvPr>
        </p:nvSpPr>
        <p:spPr/>
        <p:txBody>
          <a:bodyPr tIns="19046"/>
          <a:lstStyle/>
          <a:p>
            <a:pPr marL="67949" lvl="0">
              <a:lnSpc>
                <a:spcPct val="100000"/>
              </a:lnSpc>
              <a:spcBef>
                <a:spcPts val="150"/>
              </a:spcBef>
            </a:pPr>
            <a:fld id="{B3825929-D882-4FBF-AEFA-BC1A1A1C7056}" type="slidenum">
              <a:t>8</a:t>
            </a:fld>
            <a:endParaRPr lang="en-US" spc="-25">
              <a:latin typeface="Calibri"/>
            </a:endParaRPr>
          </a:p>
        </p:txBody>
      </p:sp>
      <p:sp>
        <p:nvSpPr>
          <p:cNvPr id="12" name="Прямоугольник: скругленные углы 15"/>
          <p:cNvSpPr/>
          <p:nvPr/>
        </p:nvSpPr>
        <p:spPr>
          <a:xfrm>
            <a:off x="11201400" y="25402"/>
            <a:ext cx="914400" cy="8635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8F8F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76771" cy="90487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object 8"/>
          <p:cNvSpPr txBox="1">
            <a:spLocks noGrp="1"/>
          </p:cNvSpPr>
          <p:nvPr>
            <p:ph type="title"/>
          </p:nvPr>
        </p:nvSpPr>
        <p:spPr>
          <a:xfrm>
            <a:off x="464816" y="175509"/>
            <a:ext cx="3272793" cy="44958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16514" rIns="0" bIns="0" anchor="t" anchorCtr="0" compatLnSpc="1">
            <a:spAutoFit/>
          </a:bodyPr>
          <a:lstStyle/>
          <a:p>
            <a:pPr marL="12701" lvl="0">
              <a:spcBef>
                <a:spcPts val="130"/>
              </a:spcBef>
            </a:pPr>
            <a:r>
              <a:rPr lang="az-Cyrl-AZ" spc="110"/>
              <a:t>НАША</a:t>
            </a:r>
            <a:r>
              <a:rPr lang="az-Cyrl-AZ" spc="370"/>
              <a:t> </a:t>
            </a:r>
            <a:r>
              <a:rPr lang="az-Cyrl-AZ" spc="114"/>
              <a:t>ЛИНЕЙКА</a:t>
            </a:r>
          </a:p>
        </p:txBody>
      </p:sp>
      <p:pic>
        <p:nvPicPr>
          <p:cNvPr id="4" name="object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250" y="3199128"/>
            <a:ext cx="5238753" cy="22478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object 10"/>
          <p:cNvSpPr txBox="1"/>
          <p:nvPr/>
        </p:nvSpPr>
        <p:spPr>
          <a:xfrm>
            <a:off x="4632066" y="2245930"/>
            <a:ext cx="1571625" cy="30035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1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Мягкие</a:t>
            </a:r>
            <a:r>
              <a:rPr lang="az-Cyrl-AZ" sz="1800" b="1" i="1" u="none" strike="noStrike" kern="0" cap="none" spc="-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1" i="1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формы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6" name="object 11"/>
          <p:cNvSpPr txBox="1"/>
          <p:nvPr/>
        </p:nvSpPr>
        <p:spPr>
          <a:xfrm>
            <a:off x="6065142" y="4996181"/>
            <a:ext cx="872493" cy="11684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6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*</a:t>
            </a:r>
            <a:r>
              <a:rPr lang="az-Cyrl-AZ" sz="600" b="0" i="1" u="none" strike="noStrike" kern="0" cap="none" spc="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600" b="0" i="1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Обогащен</a:t>
            </a:r>
            <a:r>
              <a:rPr lang="az-Cyrl-AZ" sz="600" b="0" i="1" u="none" strike="noStrike" kern="0" cap="none" spc="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600" b="0" i="1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витаминами</a:t>
            </a:r>
            <a:endParaRPr lang="az-Cyrl-AZ" sz="6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7" name="object 12"/>
          <p:cNvSpPr txBox="1"/>
          <p:nvPr/>
        </p:nvSpPr>
        <p:spPr>
          <a:xfrm>
            <a:off x="7824849" y="622678"/>
            <a:ext cx="2466978" cy="371475"/>
          </a:xfrm>
          <a:prstGeom prst="rect">
            <a:avLst/>
          </a:prstGeom>
          <a:solidFill>
            <a:srgbClr val="FFFFFF"/>
          </a:solidFill>
          <a:ln w="28575" cap="flat">
            <a:solidFill>
              <a:srgbClr val="6F2F9F"/>
            </a:solidFill>
            <a:prstDash val="solid"/>
          </a:ln>
        </p:spPr>
        <p:txBody>
          <a:bodyPr vert="horz" wrap="square" lIns="0" tIns="19687" rIns="0" bIns="0" anchor="t" anchorCtr="0" compatLnSpc="1">
            <a:spAutoFit/>
          </a:bodyPr>
          <a:lstStyle/>
          <a:p>
            <a:pPr marL="88897" marR="0" lvl="0" indent="0" defTabSz="914400" rtl="0" fontAlgn="auto" hangingPunct="1">
              <a:lnSpc>
                <a:spcPct val="100000"/>
              </a:lnSpc>
              <a:spcBef>
                <a:spcPts val="155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Для</a:t>
            </a:r>
            <a:r>
              <a:rPr lang="ru-RU" sz="1800" b="0" i="1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детей</a:t>
            </a:r>
            <a:r>
              <a:rPr lang="ru-RU" sz="1800" b="0" i="1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с</a:t>
            </a:r>
            <a:r>
              <a:rPr lang="ru-RU" sz="1800" b="0" i="1" u="none" strike="noStrike" kern="0" cap="none" spc="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1" u="none" strike="noStrike" kern="0" cap="none" spc="-1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7-</a:t>
            </a:r>
            <a:r>
              <a:rPr lang="ru-RU" sz="18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ми</a:t>
            </a:r>
            <a:r>
              <a:rPr lang="ru-RU" sz="1800" b="0" i="1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1" u="none" strike="noStrike" kern="0" cap="none" spc="-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лет</a:t>
            </a:r>
            <a:endParaRPr lang="ru-RU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8" name="object 13"/>
          <p:cNvSpPr txBox="1"/>
          <p:nvPr/>
        </p:nvSpPr>
        <p:spPr>
          <a:xfrm>
            <a:off x="574352" y="1167825"/>
            <a:ext cx="6318888" cy="87122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9046" marR="5084" lvl="0" indent="0" defTabSz="914400" rtl="0" fontAlgn="auto" hangingPunct="1">
              <a:lnSpc>
                <a:spcPct val="106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Высокое</a:t>
            </a:r>
            <a:r>
              <a:rPr lang="ru-RU" sz="1800" b="0" i="1" u="none" strike="noStrike" kern="0" cap="none" spc="-3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1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содержание</a:t>
            </a:r>
            <a:r>
              <a:rPr lang="ru-RU" sz="1800" b="0" i="1" u="none" strike="noStrike" kern="0" cap="none" spc="-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белка,</a:t>
            </a:r>
            <a:r>
              <a:rPr lang="ru-RU" sz="1800" b="0" i="1" u="none" strike="noStrike" kern="0" cap="none" spc="-6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полезных</a:t>
            </a:r>
            <a:r>
              <a:rPr lang="ru-RU" sz="1800" b="0" i="1" u="none" strike="noStrike" kern="0" cap="none" spc="-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жиров,</a:t>
            </a:r>
            <a:r>
              <a:rPr lang="ru-RU" sz="1800" b="0" i="1" u="none" strike="noStrike" kern="0" cap="none" spc="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пищевых</a:t>
            </a:r>
            <a:r>
              <a:rPr lang="ru-RU" sz="1800" b="0" i="1" u="none" strike="noStrike" kern="0" cap="none" spc="-9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1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волокон </a:t>
            </a:r>
            <a:r>
              <a:rPr lang="ru-RU" sz="18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Содержат</a:t>
            </a:r>
            <a:r>
              <a:rPr lang="ru-RU" sz="1800" b="0" i="1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1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необходимые</a:t>
            </a:r>
            <a:r>
              <a:rPr lang="ru-RU" sz="1800" b="0" i="1" u="none" strike="noStrike" kern="0" cap="none" spc="-4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1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витамины</a:t>
            </a:r>
            <a:endParaRPr lang="ru-RU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  <a:p>
            <a:pPr marL="12701" marR="0" lvl="0" indent="0" defTabSz="914400" rtl="0" fontAlgn="auto" hangingPunct="1">
              <a:lnSpc>
                <a:spcPts val="2075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Подходят</a:t>
            </a:r>
            <a:r>
              <a:rPr lang="ru-RU" sz="1800" b="0" i="1" u="none" strike="noStrike" kern="0" cap="none" spc="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для</a:t>
            </a:r>
            <a:r>
              <a:rPr lang="ru-RU" sz="1800" b="0" i="1" u="none" strike="noStrike" kern="0" cap="none" spc="-9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детей</a:t>
            </a:r>
            <a:r>
              <a:rPr lang="ru-RU" sz="1800" b="0" i="1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с</a:t>
            </a:r>
            <a:r>
              <a:rPr lang="ru-RU" sz="1800" b="0" i="1" u="none" strike="noStrike" kern="0" cap="none" spc="-6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непереносимостью</a:t>
            </a:r>
            <a:r>
              <a:rPr lang="ru-RU" sz="1800" b="0" i="1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1" u="none" strike="noStrike" kern="0" cap="none" spc="-1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лактозы</a:t>
            </a:r>
            <a:endParaRPr lang="ru-RU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grpSp>
        <p:nvGrpSpPr>
          <p:cNvPr id="9" name="object 14"/>
          <p:cNvGrpSpPr/>
          <p:nvPr/>
        </p:nvGrpSpPr>
        <p:grpSpPr>
          <a:xfrm>
            <a:off x="190496" y="1189350"/>
            <a:ext cx="352429" cy="895353"/>
            <a:chOff x="190496" y="1189350"/>
            <a:chExt cx="352429" cy="895353"/>
          </a:xfrm>
        </p:grpSpPr>
        <p:pic>
          <p:nvPicPr>
            <p:cNvPr id="10" name="object 1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0496" y="1189350"/>
              <a:ext cx="342900" cy="352428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1" name="object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0025" y="1484628"/>
              <a:ext cx="342900" cy="352428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2" name="object 1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0025" y="1741803"/>
              <a:ext cx="342900" cy="342900"/>
            </a:xfrm>
            <a:prstGeom prst="rect">
              <a:avLst/>
            </a:prstGeom>
            <a:noFill/>
            <a:ln cap="flat">
              <a:noFill/>
            </a:ln>
          </p:spPr>
        </p:pic>
      </p:grpSp>
      <p:grpSp>
        <p:nvGrpSpPr>
          <p:cNvPr id="13" name="object 18"/>
          <p:cNvGrpSpPr/>
          <p:nvPr/>
        </p:nvGrpSpPr>
        <p:grpSpPr>
          <a:xfrm>
            <a:off x="0" y="1036957"/>
            <a:ext cx="12191995" cy="5191148"/>
            <a:chOff x="0" y="1036957"/>
            <a:chExt cx="12191995" cy="5191148"/>
          </a:xfrm>
        </p:grpSpPr>
        <p:pic>
          <p:nvPicPr>
            <p:cNvPr id="14" name="object 1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972424" y="1094107"/>
              <a:ext cx="4219571" cy="2105021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5" name="object 2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2560191"/>
              <a:ext cx="2877817" cy="3320963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6" name="object 2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181100" y="2838827"/>
              <a:ext cx="3240350" cy="3389278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7" name="object 2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629149" y="2560950"/>
              <a:ext cx="438153" cy="409578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8" name="object 23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819771" y="2580007"/>
              <a:ext cx="619121" cy="495303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9" name="object 24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210428" y="1065532"/>
              <a:ext cx="819146" cy="1857374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20" name="object 25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477246" y="1036957"/>
              <a:ext cx="209553" cy="238128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21" name="object 26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51748" y="3071999"/>
              <a:ext cx="1381566" cy="431413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22" name="object 27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314727" y="3412769"/>
              <a:ext cx="1362273" cy="603439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23" name="object 28"/>
            <p:cNvSpPr/>
            <p:nvPr/>
          </p:nvSpPr>
          <p:spPr>
            <a:xfrm>
              <a:off x="7058025" y="1532250"/>
              <a:ext cx="4267203" cy="222885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267200"/>
                <a:gd name="f4" fmla="val 2228850"/>
                <a:gd name="f5" fmla="val 2419350"/>
                <a:gd name="f6" fmla="val 1966976"/>
                <a:gd name="f7" fmla="val 2415222"/>
                <a:gd name="f8" fmla="val 1946567"/>
                <a:gd name="f9" fmla="val 2403995"/>
                <a:gd name="f10" fmla="val 1929892"/>
                <a:gd name="f11" fmla="val 2387358"/>
                <a:gd name="f12" fmla="val 1918652"/>
                <a:gd name="f13" fmla="val 2367026"/>
                <a:gd name="f14" fmla="val 1914525"/>
                <a:gd name="f15" fmla="val 1928876"/>
                <a:gd name="f16" fmla="val 490601"/>
                <a:gd name="f17" fmla="val 52451"/>
                <a:gd name="f18" fmla="val 32029"/>
                <a:gd name="f19" fmla="val 15367"/>
                <a:gd name="f20" fmla="val 4114"/>
                <a:gd name="f21" fmla="val 2176399"/>
                <a:gd name="f22" fmla="val 2196820"/>
                <a:gd name="f23" fmla="val 2213483"/>
                <a:gd name="f24" fmla="val 2224735"/>
                <a:gd name="f25" fmla="val 47625"/>
                <a:gd name="f26" fmla="val 4263453"/>
                <a:gd name="f27" fmla="val 29095"/>
                <a:gd name="f28" fmla="val 4253242"/>
                <a:gd name="f29" fmla="val 13957"/>
                <a:gd name="f30" fmla="val 4238104"/>
                <a:gd name="f31" fmla="val 3746"/>
                <a:gd name="f32" fmla="val 4219575"/>
                <a:gd name="f33" fmla="val 2152650"/>
                <a:gd name="f34" fmla="val 2134108"/>
                <a:gd name="f35" fmla="val 2118969"/>
                <a:gd name="f36" fmla="val 2108758"/>
                <a:gd name="f37" fmla="val 2105025"/>
                <a:gd name="f38" fmla="val 238125"/>
                <a:gd name="f39" fmla="val 256667"/>
                <a:gd name="f40" fmla="val 271805"/>
                <a:gd name="f41" fmla="val 282016"/>
                <a:gd name="f42" fmla="val 285750"/>
                <a:gd name="f43" fmla="*/ f0 1 4267200"/>
                <a:gd name="f44" fmla="*/ f1 1 2228850"/>
                <a:gd name="f45" fmla="val f2"/>
                <a:gd name="f46" fmla="val f3"/>
                <a:gd name="f47" fmla="val f4"/>
                <a:gd name="f48" fmla="+- f47 0 f45"/>
                <a:gd name="f49" fmla="+- f46 0 f45"/>
                <a:gd name="f50" fmla="*/ f49 1 4267200"/>
                <a:gd name="f51" fmla="*/ f48 1 2228850"/>
                <a:gd name="f52" fmla="*/ f45 1 f50"/>
                <a:gd name="f53" fmla="*/ f46 1 f50"/>
                <a:gd name="f54" fmla="*/ f45 1 f51"/>
                <a:gd name="f55" fmla="*/ f47 1 f51"/>
                <a:gd name="f56" fmla="*/ f52 f43 1"/>
                <a:gd name="f57" fmla="*/ f53 f43 1"/>
                <a:gd name="f58" fmla="*/ f55 f44 1"/>
                <a:gd name="f59" fmla="*/ f54 f4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4267200" h="2228850">
                  <a:moveTo>
                    <a:pt x="f5" y="f6"/>
                  </a:moveTo>
                  <a:lnTo>
                    <a:pt x="f7" y="f8"/>
                  </a:lnTo>
                  <a:lnTo>
                    <a:pt x="f9" y="f10"/>
                  </a:lnTo>
                  <a:lnTo>
                    <a:pt x="f11" y="f12"/>
                  </a:lnTo>
                  <a:lnTo>
                    <a:pt x="f13" y="f14"/>
                  </a:lnTo>
                  <a:lnTo>
                    <a:pt x="f15" y="f14"/>
                  </a:lnTo>
                  <a:lnTo>
                    <a:pt x="f16" y="f14"/>
                  </a:lnTo>
                  <a:lnTo>
                    <a:pt x="f17" y="f14"/>
                  </a:lnTo>
                  <a:lnTo>
                    <a:pt x="f18" y="f12"/>
                  </a:lnTo>
                  <a:lnTo>
                    <a:pt x="f19" y="f10"/>
                  </a:lnTo>
                  <a:lnTo>
                    <a:pt x="f20" y="f8"/>
                  </a:lnTo>
                  <a:lnTo>
                    <a:pt x="f2" y="f6"/>
                  </a:lnTo>
                  <a:lnTo>
                    <a:pt x="f2" y="f21"/>
                  </a:lnTo>
                  <a:lnTo>
                    <a:pt x="f20" y="f22"/>
                  </a:lnTo>
                  <a:lnTo>
                    <a:pt x="f19" y="f23"/>
                  </a:lnTo>
                  <a:lnTo>
                    <a:pt x="f18" y="f24"/>
                  </a:lnTo>
                  <a:lnTo>
                    <a:pt x="f17" y="f4"/>
                  </a:lnTo>
                  <a:lnTo>
                    <a:pt x="f16" y="f4"/>
                  </a:lnTo>
                  <a:lnTo>
                    <a:pt x="f15" y="f4"/>
                  </a:lnTo>
                  <a:lnTo>
                    <a:pt x="f13" y="f4"/>
                  </a:lnTo>
                  <a:lnTo>
                    <a:pt x="f11" y="f24"/>
                  </a:lnTo>
                  <a:lnTo>
                    <a:pt x="f9" y="f23"/>
                  </a:lnTo>
                  <a:lnTo>
                    <a:pt x="f7" y="f22"/>
                  </a:lnTo>
                  <a:lnTo>
                    <a:pt x="f5" y="f21"/>
                  </a:lnTo>
                  <a:lnTo>
                    <a:pt x="f5" y="f6"/>
                  </a:lnTo>
                  <a:close/>
                </a:path>
                <a:path w="4267200" h="2228850">
                  <a:moveTo>
                    <a:pt x="f3" y="f25"/>
                  </a:moveTo>
                  <a:lnTo>
                    <a:pt x="f26" y="f27"/>
                  </a:lnTo>
                  <a:lnTo>
                    <a:pt x="f28" y="f29"/>
                  </a:lnTo>
                  <a:lnTo>
                    <a:pt x="f30" y="f31"/>
                  </a:lnTo>
                  <a:lnTo>
                    <a:pt x="f32" y="f2"/>
                  </a:lnTo>
                  <a:lnTo>
                    <a:pt x="f33" y="f2"/>
                  </a:lnTo>
                  <a:lnTo>
                    <a:pt x="f34" y="f31"/>
                  </a:lnTo>
                  <a:lnTo>
                    <a:pt x="f35" y="f29"/>
                  </a:lnTo>
                  <a:lnTo>
                    <a:pt x="f36" y="f27"/>
                  </a:lnTo>
                  <a:lnTo>
                    <a:pt x="f37" y="f25"/>
                  </a:lnTo>
                  <a:lnTo>
                    <a:pt x="f37" y="f38"/>
                  </a:lnTo>
                  <a:lnTo>
                    <a:pt x="f36" y="f39"/>
                  </a:lnTo>
                  <a:lnTo>
                    <a:pt x="f35" y="f40"/>
                  </a:lnTo>
                  <a:lnTo>
                    <a:pt x="f34" y="f41"/>
                  </a:lnTo>
                  <a:lnTo>
                    <a:pt x="f33" y="f42"/>
                  </a:lnTo>
                  <a:lnTo>
                    <a:pt x="f32" y="f42"/>
                  </a:lnTo>
                  <a:lnTo>
                    <a:pt x="f30" y="f41"/>
                  </a:lnTo>
                  <a:lnTo>
                    <a:pt x="f28" y="f40"/>
                  </a:lnTo>
                  <a:lnTo>
                    <a:pt x="f26" y="f39"/>
                  </a:lnTo>
                  <a:lnTo>
                    <a:pt x="f3" y="f38"/>
                  </a:lnTo>
                  <a:lnTo>
                    <a:pt x="f3" y="f25"/>
                  </a:lnTo>
                  <a:close/>
                </a:path>
              </a:pathLst>
            </a:custGeom>
            <a:solidFill>
              <a:srgbClr val="ED8911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0" cap="none" spc="0" baseline="0">
                <a:solidFill>
                  <a:srgbClr val="000000"/>
                </a:solidFill>
                <a:uFillTx/>
              </a:endParaRPr>
            </a:p>
          </p:txBody>
        </p:sp>
      </p:grpSp>
      <p:sp>
        <p:nvSpPr>
          <p:cNvPr id="24" name="object 29"/>
          <p:cNvSpPr txBox="1"/>
          <p:nvPr/>
        </p:nvSpPr>
        <p:spPr>
          <a:xfrm>
            <a:off x="1928871" y="2137153"/>
            <a:ext cx="2238378" cy="361946"/>
          </a:xfrm>
          <a:prstGeom prst="rect">
            <a:avLst/>
          </a:prstGeom>
          <a:solidFill>
            <a:srgbClr val="FFFFFF"/>
          </a:solidFill>
          <a:ln w="28575" cap="flat">
            <a:solidFill>
              <a:srgbClr val="6F2F9F"/>
            </a:solidFill>
            <a:prstDash val="solid"/>
          </a:ln>
        </p:spPr>
        <p:txBody>
          <a:bodyPr vert="horz" wrap="square" lIns="0" tIns="21588" rIns="0" bIns="0" anchor="t" anchorCtr="0" compatLnSpc="1">
            <a:spAutoFit/>
          </a:bodyPr>
          <a:lstStyle/>
          <a:p>
            <a:pPr marL="86355" marR="0" lvl="0" indent="0" defTabSz="914400" rtl="0" fontAlgn="auto" hangingPunct="1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Для</a:t>
            </a:r>
            <a:r>
              <a:rPr lang="ru-RU" sz="1800" b="0" i="1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детей</a:t>
            </a:r>
            <a:r>
              <a:rPr lang="ru-RU" sz="1800" b="0" i="1" u="none" strike="noStrike" kern="0" cap="none" spc="-1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с</a:t>
            </a:r>
            <a:r>
              <a:rPr lang="ru-RU" sz="1800" b="0" i="1" u="none" strike="noStrike" kern="0" cap="none" spc="1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1" u="none" strike="noStrike" kern="0" cap="none" spc="-1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3-</a:t>
            </a:r>
            <a:r>
              <a:rPr lang="ru-RU" sz="1800" b="0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х</a:t>
            </a:r>
            <a:r>
              <a:rPr lang="ru-RU" sz="1800" b="0" i="1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ru-RU" sz="1800" b="0" i="1" u="none" strike="noStrike" kern="0" cap="none" spc="-2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лет</a:t>
            </a:r>
            <a:endParaRPr lang="ru-RU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25" name="object 32"/>
          <p:cNvSpPr txBox="1">
            <a:spLocks noGrp="1"/>
          </p:cNvSpPr>
          <p:nvPr>
            <p:ph type="sldNum" sz="quarter" idx="8"/>
          </p:nvPr>
        </p:nvSpPr>
        <p:spPr/>
        <p:txBody>
          <a:bodyPr tIns="19046"/>
          <a:lstStyle/>
          <a:p>
            <a:pPr marL="67949" lvl="0">
              <a:lnSpc>
                <a:spcPct val="100000"/>
              </a:lnSpc>
              <a:spcBef>
                <a:spcPts val="150"/>
              </a:spcBef>
            </a:pPr>
            <a:fld id="{CA1B9523-C233-4C7E-83D2-847FF205AC54}" type="slidenum">
              <a:t>9</a:t>
            </a:fld>
            <a:endParaRPr lang="en-US" spc="-25">
              <a:latin typeface="Calibri"/>
            </a:endParaRPr>
          </a:p>
        </p:txBody>
      </p:sp>
      <p:sp>
        <p:nvSpPr>
          <p:cNvPr id="26" name="object 30"/>
          <p:cNvSpPr txBox="1"/>
          <p:nvPr/>
        </p:nvSpPr>
        <p:spPr>
          <a:xfrm>
            <a:off x="7703820" y="3469325"/>
            <a:ext cx="866137" cy="30035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0" compatLnSpc="1">
            <a:spAutoFit/>
          </a:bodyPr>
          <a:lstStyle/>
          <a:p>
            <a:pPr marL="12701" marR="0" lvl="0" indent="0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1" i="0" u="none" strike="noStrike" kern="0" cap="none" spc="-30" baseline="0">
                <a:solidFill>
                  <a:srgbClr val="FDFAF8"/>
                </a:solidFill>
                <a:uFillTx/>
                <a:latin typeface="Calibri"/>
                <a:cs typeface="Calibri"/>
              </a:rPr>
              <a:t>ЭпплГем</a:t>
            </a:r>
            <a:endParaRPr lang="az-Cyrl-AZ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27" name="object 31"/>
          <p:cNvSpPr txBox="1"/>
          <p:nvPr/>
        </p:nvSpPr>
        <p:spPr>
          <a:xfrm>
            <a:off x="8762996" y="1167825"/>
            <a:ext cx="2386327" cy="28981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12701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z-Cyrl-AZ" sz="1800" b="1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Более</a:t>
            </a:r>
            <a:r>
              <a:rPr lang="az-Cyrl-AZ" sz="1800" b="1" i="1" u="none" strike="noStrike" kern="0" cap="none" spc="-5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1" i="1" u="none" strike="noStrike" kern="0" cap="none" spc="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твердые</a:t>
            </a:r>
            <a:r>
              <a:rPr lang="az-Cyrl-AZ" sz="1800" b="1" i="1" u="none" strike="noStrike" kern="0" cap="none" spc="-45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 </a:t>
            </a:r>
            <a:r>
              <a:rPr lang="az-Cyrl-AZ" sz="1800" b="1" i="1" u="none" strike="noStrike" kern="0" cap="none" spc="-20" baseline="0">
                <a:solidFill>
                  <a:srgbClr val="000000"/>
                </a:solidFill>
                <a:uFillTx/>
                <a:latin typeface="Calibri"/>
                <a:cs typeface="Calibri"/>
              </a:rPr>
              <a:t>формы</a:t>
            </a:r>
            <a:endParaRPr lang="az-Cyrl-AZ" sz="1800" b="1" i="1" u="none" strike="noStrike" kern="0" cap="none" spc="-2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8" name="Прямоугольник: скругленные углы 33"/>
          <p:cNvSpPr/>
          <p:nvPr/>
        </p:nvSpPr>
        <p:spPr>
          <a:xfrm>
            <a:off x="11221717" y="5084"/>
            <a:ext cx="934717" cy="894082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8F8F8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29" name="TextBox 34"/>
          <p:cNvSpPr txBox="1"/>
          <p:nvPr/>
        </p:nvSpPr>
        <p:spPr>
          <a:xfrm>
            <a:off x="9865361" y="1468124"/>
            <a:ext cx="1117597" cy="33085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550" b="1" i="0" u="none" strike="noStrike" kern="0" cap="none" spc="0" baseline="0">
                <a:solidFill>
                  <a:srgbClr val="FDFAF8"/>
                </a:solidFill>
                <a:uFillTx/>
                <a:latin typeface="Calibri"/>
              </a:rPr>
              <a:t>ЭпплГем</a:t>
            </a:r>
            <a:endParaRPr lang="ru-RU" sz="1800" b="0" i="0" u="none" strike="noStrike" kern="0" cap="none" spc="0" baseline="0">
              <a:solidFill>
                <a:srgbClr val="000000"/>
              </a:solidFill>
              <a:uFillTx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</TotalTime>
  <Words>1533</Words>
  <Application>Microsoft Macintosh PowerPoint</Application>
  <PresentationFormat>Широкоэкранный</PresentationFormat>
  <Paragraphs>399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2" baseType="lpstr">
      <vt:lpstr>Arial</vt:lpstr>
      <vt:lpstr>Arial MT</vt:lpstr>
      <vt:lpstr>Calibri</vt:lpstr>
      <vt:lpstr>Comic Sans MS</vt:lpstr>
      <vt:lpstr>Microsoft Sans Serif</vt:lpstr>
      <vt:lpstr>Tahoma</vt:lpstr>
      <vt:lpstr>Times New Roman</vt:lpstr>
      <vt:lpstr>Trebuchet MS</vt:lpstr>
      <vt:lpstr>Verdana</vt:lpstr>
      <vt:lpstr>Office Theme</vt:lpstr>
      <vt:lpstr>Презентация PowerPoint</vt:lpstr>
      <vt:lpstr>КРАТКАЯ ИНФОРМАЦИЯ О ПРОЕКТЕ</vt:lpstr>
      <vt:lpstr>ПО ДАННЫМ</vt:lpstr>
      <vt:lpstr>ПИЩЕВЫЕ ПРИВЫЧКИ ДЕТЕЙ</vt:lpstr>
      <vt:lpstr>ПРОБЛЕМАТИКА</vt:lpstr>
      <vt:lpstr>РАЗМЕР РЫНКА И ПОТЕНЦИАЛ</vt:lpstr>
      <vt:lpstr>ПРЕДЛАГАЕМОЕ РЕШЕНИЕ/ТЕХНОЛОГИЯ</vt:lpstr>
      <vt:lpstr>ЦЕЛЕВАЯ АУДИТОРИЯ</vt:lpstr>
      <vt:lpstr>НАША ЛИНЕЙКА</vt:lpstr>
      <vt:lpstr>ПЕРВЫЕ ОБРАЗЦЫ</vt:lpstr>
      <vt:lpstr>Презентация PowerPoint</vt:lpstr>
      <vt:lpstr>БИЗНЕС-МОДЕЛЬ</vt:lpstr>
      <vt:lpstr>ФИНАНСОВАЯ МОДЕЛЬ</vt:lpstr>
      <vt:lpstr>ДОРОЖНАЯ КАРТА</vt:lpstr>
      <vt:lpstr>Презентация PowerPoint</vt:lpstr>
      <vt:lpstr>КОНТАКТЫ</vt:lpstr>
      <vt:lpstr>НАША ЛИНЕЙКА</vt:lpstr>
      <vt:lpstr>НАША ЛИНЕЙКА</vt:lpstr>
      <vt:lpstr>ПРОБЛЕМАТИКА</vt:lpstr>
      <vt:lpstr>ФИНАНСОВАЯ МОДЕЛЬ</vt:lpstr>
      <vt:lpstr>ФИНАНСОВАЯ МОДЕЛЬ</vt:lpstr>
      <vt:lpstr>ЗАПРОС КОМПАНИИ-ПАРТНЕРА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Екатерина К</cp:lastModifiedBy>
  <cp:revision>374</cp:revision>
  <dcterms:created xsi:type="dcterms:W3CDTF">2026-01-02T12:08:34Z</dcterms:created>
  <dcterms:modified xsi:type="dcterms:W3CDTF">2026-02-10T08:43:24Z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2026-01-02T00:00:00Z</vt:filetime>
  </property>
  <property fmtid="{D5CDD505-2E9C-101B-9397-08002B2CF9AE}" pid="3" name="LastSaved">
    <vt:filetime>2026-01-02T00:00:00Z</vt:filetime>
  </property>
</Properties>
</file>