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60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73800" y="2540000"/>
            <a:ext cx="7543800" cy="107721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rPr lang="ru-RU" sz="3200" dirty="0" smtClean="0"/>
              <a:t>Роль спорта в формировании студенческой общности</a:t>
            </a:r>
            <a:endParaRPr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273800" y="4432300"/>
            <a:ext cx="75438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играет важную роль в формировании студенческой общности. Он помогает создать дружескую атмосферу, способствует интеграции и укрепляет связи между студентами. Давайте рассмотрим, как именно спорт влияет на создание сообщества на campus.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5400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t>Спорт как объединяющий фактор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3810000"/>
            <a:ext cx="6350000" cy="889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Объединение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32300"/>
            <a:ext cx="63500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объединяет людей, независимо от их происхождения. Он предоставляет платформу для общения, где студенты могут взаимодействовать и узнавать друг друга. Такой обмен культурными и личными историями обогащает университетскую жизнь.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0" y="3810000"/>
            <a:ext cx="6350000" cy="889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Сообщество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0" y="4432300"/>
            <a:ext cx="63500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Командные виды спорта, такие как футбол или волейбол, способствуют формированию сплоченного коллектива. Каждая игра — это возможность укрепить связи и развивать чувство принадлежности к общей цели.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73800" y="5080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t>Командные виды спорта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73800" y="2032000"/>
            <a:ext cx="3657600" cy="2413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185400" y="2032000"/>
            <a:ext cx="3657600" cy="2413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73800" y="4699000"/>
            <a:ext cx="3657600" cy="2413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185400" y="4699000"/>
            <a:ext cx="3657600" cy="2413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2286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Природа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667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Командные виды спорта способствуют духу сотрудничества и взаимодействия.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12400" y="2286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Доверие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12400" y="2667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Игроки учатся доверять друг другу для достижения общей цели.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4953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Дисциплина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5334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формирует дисциплину, важную для личностного роста.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12400" y="4953000"/>
            <a:ext cx="34671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Участие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12400" y="5334000"/>
            <a:ext cx="34671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Командные игры привлекают студентов и способствуют вовлеченности.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30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0000" y="3937000"/>
            <a:ext cx="1143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t>Польза физической активности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70000" y="5080000"/>
            <a:ext cx="3657600" cy="2413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08600" y="5080000"/>
            <a:ext cx="3657600" cy="2413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347200" y="5080000"/>
            <a:ext cx="3657600" cy="2413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97000" y="5334000"/>
            <a:ext cx="35306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Здоровье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7000" y="5842000"/>
            <a:ext cx="35306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Физическая активность улучшает физическое здоровье студентов.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5600" y="5334000"/>
            <a:ext cx="35306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Настроение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35600" y="5842000"/>
            <a:ext cx="35306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Регулярные тренировки повышают уровень энергии и улучшают настроение.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74200" y="5334000"/>
            <a:ext cx="35306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Фокус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74200" y="5842000"/>
            <a:ext cx="35306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помогает улучшить концентрацию и внимание на учёбе.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0000" y="1714500"/>
            <a:ext cx="762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t>Участие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34150" y="2984500"/>
            <a:ext cx="12700" cy="3048000"/>
          </a:xfrm>
          <a:prstGeom prst="roundRect">
            <a:avLst>
              <a:gd name="adj" fmla="val 50000"/>
            </a:avLst>
          </a:prstGeom>
          <a:solidFill>
            <a:srgbClr val="D9C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350000" y="3175000"/>
            <a:ext cx="381000" cy="381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0000" y="29210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31000" y="3359150"/>
            <a:ext cx="571500" cy="12700"/>
          </a:xfrm>
          <a:prstGeom prst="roundRect">
            <a:avLst>
              <a:gd name="adj" fmla="val 50000"/>
            </a:avLst>
          </a:prstGeom>
          <a:solidFill>
            <a:srgbClr val="D9C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350000" y="5080000"/>
            <a:ext cx="381000" cy="381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50000" y="48133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31000" y="5264150"/>
            <a:ext cx="571500" cy="12700"/>
          </a:xfrm>
          <a:prstGeom prst="roundRect">
            <a:avLst>
              <a:gd name="adj" fmla="val 50000"/>
            </a:avLst>
          </a:prstGeom>
          <a:solidFill>
            <a:srgbClr val="D9C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3000" y="298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Вовлеченность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3000" y="336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Участие в спортивных секциях способствует созданию новых дружеских связей. Это помогает студентам чувствовать себя частью сообщества.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3000" y="4889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Мотивация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3000" y="5270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мотивирует студентов к активному образу жизни и поддержанию здоровья.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0795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t>Развитие лидерских качеств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62000" y="2349500"/>
            <a:ext cx="2540000" cy="1270000"/>
          </a:xfrm>
          <a:prstGeom prst="roundRect">
            <a:avLst>
              <a:gd name="adj" fmla="val 1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92500" y="3613150"/>
            <a:ext cx="10160000" cy="12700"/>
          </a:xfrm>
          <a:prstGeom prst="roundRect">
            <a:avLst>
              <a:gd name="adj" fmla="val 50000"/>
            </a:avLst>
          </a:prstGeom>
          <a:solidFill>
            <a:srgbClr val="D9C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16000" y="25146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56000" y="25146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Лидерство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56000" y="2984500"/>
            <a:ext cx="9906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развивает навыки лидерства и ответственности среди студентов.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2000" y="3746500"/>
            <a:ext cx="4445000" cy="1524000"/>
          </a:xfrm>
          <a:prstGeom prst="roundRect">
            <a:avLst>
              <a:gd name="adj" fmla="val 1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397500" y="5264150"/>
            <a:ext cx="8255000" cy="12700"/>
          </a:xfrm>
          <a:prstGeom prst="roundRect">
            <a:avLst>
              <a:gd name="adj" fmla="val 50000"/>
            </a:avLst>
          </a:prstGeom>
          <a:solidFill>
            <a:srgbClr val="D9C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16000" y="40386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61000" y="39878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Организация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61000" y="4381500"/>
            <a:ext cx="8001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Студенты учатся организовывать мероприятия и работать в команде, что полезно в будущей карьере.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5397500"/>
            <a:ext cx="6350000" cy="1778000"/>
          </a:xfrm>
          <a:prstGeom prst="roundRect">
            <a:avLst>
              <a:gd name="adj" fmla="val 1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16000" y="58166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66000" y="57658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Проблемы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66000" y="6159500"/>
            <a:ext cx="6096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помогает решать конфликты и проблемы, развивая критическое мышление.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t>Спорт и социальные связи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794000"/>
            <a:ext cx="12446000" cy="6604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создаёт уникальные социальные связи между студентами, позволяя им выходить за рамки привычных кругов. Когда вы разделяете с кем-то трудности тренировок и радость победы, формируются крепкие связи, основанные на взаимопонимании и доверии. Это особенно важно в студенческой среде, где часто проявляется стресс и одиночество. Благодаря спорту студенты могут находить друзей, участникам которых легко делиться своими переживаниями и радостями. Взаимодействие в рамках спортивных игр способствует открытости и коммуникации, что в свою очередь может привести к созданию поддерживающего сообщества. Эти активные взаимодействия также помогают формировать сильные альянсы внутри и вне университета.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30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3556000"/>
            <a:ext cx="1270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t>Инклюзивность в спорте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3150" y="4508500"/>
            <a:ext cx="12700" cy="3302000"/>
          </a:xfrm>
          <a:prstGeom prst="roundRect">
            <a:avLst>
              <a:gd name="adj" fmla="val 50000"/>
            </a:avLst>
          </a:prstGeom>
          <a:solidFill>
            <a:srgbClr val="D9C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89000" y="4762500"/>
            <a:ext cx="381000" cy="381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9000" y="45085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70000" y="49466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9C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9000" y="5969000"/>
            <a:ext cx="381000" cy="381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9000" y="57023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0000" y="615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9C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89000" y="7239000"/>
            <a:ext cx="381000" cy="381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89000" y="69723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70000" y="742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D9C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905000" y="450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Доступность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05000" y="488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должен быть доступен для всех студентов, независимо от их способностей.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5000" y="577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Равенство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05000" y="615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Поощрение равного участия создает здоровую конкурентоспособность.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5000" y="704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Разнообразие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05000" y="742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Разнообразные виды спорта обогащают студенческую культуру и помогают интеграции.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0000" y="1714500"/>
            <a:ext cx="762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t>Спортивные мероприятия университета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50000" y="3175000"/>
            <a:ext cx="381000" cy="381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350000" y="29210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50000" y="4445000"/>
            <a:ext cx="381000" cy="381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0000" y="41783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0000" y="5715000"/>
            <a:ext cx="381000" cy="381000"/>
          </a:xfrm>
          <a:prstGeom prst="roundRect">
            <a:avLst>
              <a:gd name="adj" fmla="val 3000"/>
            </a:avLst>
          </a:prstGeom>
          <a:solidFill>
            <a:srgbClr val="F3E6D3"/>
          </a:solidFill>
          <a:ln w="12700">
            <a:solidFill>
              <a:srgbClr val="D9CD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50000" y="54483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300">
                <a:solidFill>
                  <a:srgbClr val="3A3630"/>
                </a:solidFill>
                <a:latin typeface="Inter"/>
              </a:defRPr>
            </a:pPr>
            <a: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85000" y="298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Участие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85000" y="336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Спортивные события привлекают студентов и укрепляют отношения.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85000" y="425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Поддержка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5000" y="463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Университеты поддерживают мероприятия, способствуя развитию талантов.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85000" y="552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 i="0">
                <a:solidFill>
                  <a:srgbClr val="3A3630"/>
                </a:solidFill>
                <a:latin typeface="Lora"/>
              </a:defRPr>
            </a:pPr>
            <a:r>
              <a:t>Вознаграждение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85000" y="590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Спортивные достижения вознаграждаются, что мотивирует студентов к участию.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540000"/>
            <a:ext cx="75438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38512F"/>
                </a:solidFill>
                <a:latin typeface="Lora"/>
              </a:defRPr>
            </a:pPr>
            <a:r>
              <a:t>Долгосрочные преимущества спорта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32300"/>
            <a:ext cx="7543800" cy="180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 i="0">
                <a:solidFill>
                  <a:srgbClr val="3A3630"/>
                </a:solidFill>
                <a:latin typeface="Source Sans Pro"/>
              </a:defRPr>
            </a:pPr>
            <a:r>
              <a:t>Спорт предоставляет не только физические, но и социальные преимущества, которые сохраняются на протяжении всей жизни. Студенты, занимающиеся спортом, лучше справляются со стрессом, имеют высокую успеваемость и успешнее в карьере благодаря приобретённым навыкам.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485</Words>
  <Application>Microsoft Office PowerPoint</Application>
  <PresentationFormat>Произвольный</PresentationFormat>
  <Paragraphs>75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Inter</vt:lpstr>
      <vt:lpstr>Lora</vt:lpstr>
      <vt:lpstr>Source Sans Pro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admin</dc:creator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2025-06-07T09:25:57Z</dcterms:modified>
  <cp:category/>
</cp:coreProperties>
</file>