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0.6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9" r:id="rId4"/>
    <p:sldId id="258" r:id="rId5"/>
    <p:sldId id="257" r:id="rId6"/>
    <p:sldId id="260" r:id="rId7"/>
    <p:sldId id="261" r:id="rId8"/>
    <p:sldId id="263" r:id="rId9"/>
    <p:sldId id="264" r:id="rId10"/>
    <p:sldId id="265" r:id="rId11"/>
    <p:sldId id="266" r:id="rId12"/>
    <p:sldId id="267" r:id="rId13"/>
  </p:sldIdLst>
  <p:sldSz cx="12192000" cy="6858000"/>
  <p:notesSz cx="6889750" cy="10021888"/>
  <p:custDataLst>
    <p:tags r:id="rId1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7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1C20-4C44-44A1-A66C-FEF76D44B1A7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42A3-0D9D-422B-BCD6-C7E7728E3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922201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1C20-4C44-44A1-A66C-FEF76D44B1A7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42A3-0D9D-422B-BCD6-C7E7728E3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279900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1C20-4C44-44A1-A66C-FEF76D44B1A7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42A3-0D9D-422B-BCD6-C7E7728E3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430169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1C20-4C44-44A1-A66C-FEF76D44B1A7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42A3-0D9D-422B-BCD6-C7E7728E3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285925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1C20-4C44-44A1-A66C-FEF76D44B1A7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42A3-0D9D-422B-BCD6-C7E7728E3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696218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1C20-4C44-44A1-A66C-FEF76D44B1A7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42A3-0D9D-422B-BCD6-C7E7728E3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678367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1C20-4C44-44A1-A66C-FEF76D44B1A7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42A3-0D9D-422B-BCD6-C7E7728E3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601365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1C20-4C44-44A1-A66C-FEF76D44B1A7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42A3-0D9D-422B-BCD6-C7E7728E3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386726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1C20-4C44-44A1-A66C-FEF76D44B1A7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42A3-0D9D-422B-BCD6-C7E7728E3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698428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1C20-4C44-44A1-A66C-FEF76D44B1A7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42A3-0D9D-422B-BCD6-C7E7728E3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337708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1C20-4C44-44A1-A66C-FEF76D44B1A7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42A3-0D9D-422B-BCD6-C7E7728E3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37818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81C20-4C44-44A1-A66C-FEF76D44B1A7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642A3-0D9D-422B-BCD6-C7E7728E3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978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7.gif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2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83885" y="1663547"/>
            <a:ext cx="811943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smtClean="0"/>
              <a:t>КТО НАС ЗАЩИЩАЕТ: ПОЛИЦИЯ</a:t>
            </a:r>
          </a:p>
          <a:p>
            <a:pPr algn="ctr"/>
            <a:endParaRPr lang="ru-RU" sz="6000" b="1" smtClean="0"/>
          </a:p>
          <a:p>
            <a:r>
              <a:rPr lang="ru-RU" smtClean="0"/>
              <a:t>                                                                     </a:t>
            </a:r>
            <a:r>
              <a:rPr lang="ru-RU" u="sng" smtClean="0"/>
              <a:t>Выполнила:</a:t>
            </a:r>
            <a:r>
              <a:rPr lang="ru-RU" smtClean="0"/>
              <a:t> воспитатель </a:t>
            </a:r>
          </a:p>
          <a:p>
            <a:r>
              <a:rPr lang="ru-RU" smtClean="0"/>
              <a:t>                                                                                           МКДОУ д/с №8 «Земляничка» </a:t>
            </a:r>
          </a:p>
          <a:p>
            <a:r>
              <a:rPr lang="ru-RU" smtClean="0"/>
              <a:t>                                                                                           Бойкова Л.В.</a:t>
            </a:r>
          </a:p>
          <a:p>
            <a:endParaRPr lang="ru-RU"/>
          </a:p>
          <a:p>
            <a:endParaRPr lang="ru-RU" smtClean="0"/>
          </a:p>
          <a:p>
            <a:pPr algn="ctr"/>
            <a:r>
              <a:rPr lang="ru-RU"/>
              <a:t> </a:t>
            </a:r>
            <a:r>
              <a:rPr lang="ru-RU" smtClean="0"/>
              <a:t>город Новосибирск </a:t>
            </a:r>
          </a:p>
          <a:p>
            <a:pPr algn="ctr"/>
            <a:r>
              <a:rPr lang="ru-RU" smtClean="0"/>
              <a:t>2022 год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98657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32193" y="2181340"/>
            <a:ext cx="341522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/>
              <a:t>Полицейские ежедневно выполняют свою работу, которая опасна и очень ответственна. Они ходят в специальной форме, водят автомобили, на которых установлены проблесковые маячки и громкая сирена. Также на машине имеются авторегистратор, радар, громкоговоритель.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418" y="1900696"/>
            <a:ext cx="4955977" cy="3299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652276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2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33041" y="2608153"/>
            <a:ext cx="58719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/>
              <a:t>В полиции очень много подразделений:</a:t>
            </a:r>
            <a:br>
              <a:rPr lang="ru-RU"/>
            </a:br>
            <a:r>
              <a:rPr lang="ru-RU"/>
              <a:t>— патрульно-постовая служба;</a:t>
            </a:r>
            <a:br>
              <a:rPr lang="ru-RU"/>
            </a:br>
            <a:r>
              <a:rPr lang="ru-RU"/>
              <a:t>— дорожно-постовая служба;</a:t>
            </a:r>
            <a:br>
              <a:rPr lang="ru-RU"/>
            </a:br>
            <a:r>
              <a:rPr lang="ru-RU"/>
              <a:t>— уголовный розыск;</a:t>
            </a:r>
            <a:br>
              <a:rPr lang="ru-RU"/>
            </a:br>
            <a:r>
              <a:rPr lang="ru-RU"/>
              <a:t>— ОМОН;</a:t>
            </a:r>
            <a:br>
              <a:rPr lang="ru-RU"/>
            </a:br>
            <a:r>
              <a:rPr lang="ru-RU"/>
              <a:t>— служба миграции;</a:t>
            </a:r>
            <a:br>
              <a:rPr lang="ru-RU"/>
            </a:br>
            <a:r>
              <a:rPr lang="ru-RU"/>
              <a:t>— следователи и много других</a:t>
            </a:r>
            <a:r>
              <a:rPr lang="ru-RU" smtClean="0"/>
              <a:t>.</a:t>
            </a:r>
          </a:p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410" y="1621374"/>
            <a:ext cx="4007797" cy="267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989555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2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47451" y="1795749"/>
            <a:ext cx="543131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mtClean="0"/>
              <a:t>У каждого сотрудника свой спектр работ, но все они работают на благо людей и Родины. Обеспечивают порядок, защищают безопасность: предотвращают преступления, ловят наркодилеров, контролируют дорожное движение, противодействуют терроризму.</a:t>
            </a:r>
          </a:p>
          <a:p>
            <a:pPr algn="just"/>
            <a:endParaRPr lang="ru-RU" smtClean="0"/>
          </a:p>
          <a:p>
            <a:pPr algn="just"/>
            <a:r>
              <a:rPr lang="ru-RU" smtClean="0"/>
              <a:t>Это </a:t>
            </a:r>
            <a:r>
              <a:rPr lang="ru-RU"/>
              <a:t>самая опасная работа, связанная с риском для жизни и здоровья. Бывает у полицейских и бумажная, скучная работа, но это неотъемлемая часть и специфика их задач. Все подразделения полиции тесно взаимодействуют между собой.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902" y="1751824"/>
            <a:ext cx="4915972" cy="276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006108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2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88125" y="2115239"/>
            <a:ext cx="906688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Полицейские должны быть умными, сильными, здоровыми и психически, и физически. </a:t>
            </a:r>
            <a:endParaRPr lang="ru-RU" smtClean="0"/>
          </a:p>
          <a:p>
            <a:r>
              <a:rPr lang="ru-RU" b="1" i="1" u="sng" smtClean="0"/>
              <a:t>Что </a:t>
            </a:r>
            <a:r>
              <a:rPr lang="ru-RU" b="1" i="1" u="sng"/>
              <a:t>может делать полицейский при исполнении</a:t>
            </a:r>
            <a:r>
              <a:rPr lang="ru-RU"/>
              <a:t>:</a:t>
            </a:r>
          </a:p>
          <a:p>
            <a:r>
              <a:rPr lang="ru-RU"/>
              <a:t>— потребовать на проверку личные документы;</a:t>
            </a:r>
          </a:p>
          <a:p>
            <a:r>
              <a:rPr lang="ru-RU"/>
              <a:t>— зайти без ограничений в любую квартиру, здание, офис;</a:t>
            </a:r>
          </a:p>
          <a:p>
            <a:r>
              <a:rPr lang="ru-RU"/>
              <a:t>— воспользоваться личным транспортом любого гражданина, общественным транспортом, для проведения операции специального назначения;</a:t>
            </a:r>
          </a:p>
          <a:p>
            <a:r>
              <a:rPr lang="ru-RU"/>
              <a:t>— в экстренных ситуациях, угрожающих жизни и здоровья людей, использовать дубинку, наручники, табельное оружие;</a:t>
            </a:r>
          </a:p>
          <a:p>
            <a:r>
              <a:rPr lang="ru-RU"/>
              <a:t>— получать любую информацию вне очереди.</a:t>
            </a:r>
          </a:p>
        </p:txBody>
      </p:sp>
    </p:spTree>
    <p:extLst>
      <p:ext uri="{BB962C8B-B14F-4D97-AF65-F5344CB8AC3E}">
        <p14:creationId xmlns:p14="http://schemas.microsoft.com/office/powerpoint/2010/main" val="1281321646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2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45754" y="2104221"/>
            <a:ext cx="36906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/>
              <a:t>Обязанности полицейского:</a:t>
            </a:r>
            <a:br>
              <a:rPr lang="ru-RU" smtClean="0"/>
            </a:br>
            <a:r>
              <a:rPr lang="ru-RU"/>
              <a:t>— постоянно быть в процессе обучения, усовершенствования своих знаний и навыков;</a:t>
            </a:r>
            <a:br>
              <a:rPr lang="ru-RU" smtClean="0"/>
            </a:br>
            <a:r>
              <a:rPr lang="ru-RU"/>
              <a:t>— быть в хорошей физической форме;</a:t>
            </a:r>
            <a:br>
              <a:rPr lang="ru-RU" smtClean="0"/>
            </a:br>
            <a:r>
              <a:rPr lang="ru-RU"/>
              <a:t>— соблюдать инструкции;</a:t>
            </a:r>
            <a:br>
              <a:rPr lang="ru-RU" smtClean="0"/>
            </a:br>
            <a:r>
              <a:rPr lang="ru-RU"/>
              <a:t>— не раскрывать тайных сведений, поменьше болтать;</a:t>
            </a:r>
            <a:br>
              <a:rPr lang="ru-RU" smtClean="0"/>
            </a:br>
            <a:r>
              <a:rPr lang="ru-RU"/>
              <a:t>— искоренять коррупцию.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409" y="2104221"/>
            <a:ext cx="4600058" cy="306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313834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80"/>
            <a:ext cx="12192000" cy="68642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6087" y="1773716"/>
            <a:ext cx="46999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/>
              <a:t>Работать в рядах полиции может каждый желающий, и мужчина, и женщина. </a:t>
            </a:r>
            <a:endParaRPr lang="ru-RU" smtClean="0"/>
          </a:p>
          <a:p>
            <a:pPr algn="just"/>
            <a:r>
              <a:rPr lang="ru-RU" smtClean="0"/>
              <a:t>Мужчины </a:t>
            </a:r>
            <a:r>
              <a:rPr lang="ru-RU"/>
              <a:t>— после армии, а женщины после получения среднего или высшего образования. </a:t>
            </a:r>
            <a:endParaRPr lang="ru-RU" smtClean="0"/>
          </a:p>
          <a:p>
            <a:pPr algn="just"/>
            <a:r>
              <a:rPr lang="ru-RU" smtClean="0"/>
              <a:t>Отдавая </a:t>
            </a:r>
            <a:r>
              <a:rPr lang="ru-RU"/>
              <a:t>все силы работе, сотрудники рано выходят на пенсию. Получают различные льготы: на медицинское обслуживание, на оплату коммунальных услуг, на проезд в общественном транспорте и многие другие. Так же в полиции, при желании и усердии, возможен карьерный рост.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783" y="1958382"/>
            <a:ext cx="4334024" cy="289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796543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2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91518" y="1972019"/>
            <a:ext cx="41203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mtClean="0"/>
              <a:t>При МВД есть очень интересное подразделение: кинология и служебно-розыскное собаководство. Сюда идут сильные, смелые любители животных.</a:t>
            </a:r>
          </a:p>
          <a:p>
            <a:pPr algn="just"/>
            <a:r>
              <a:rPr lang="ru-RU" smtClean="0"/>
              <a:t>Существует ещё и конная полиция, осуществляющая патрулирование верхом. При работе с животными развиваются хорошие личные качества — плохого человека, животное просто не подпустит. Так что служба в полиции не только опасна и трудна, но и очень интересна!</a:t>
            </a:r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177" y="1974097"/>
            <a:ext cx="4298897" cy="291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594641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2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01688" y="1850833"/>
            <a:ext cx="533216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Полицейский обязан:</a:t>
            </a:r>
            <a:br>
              <a:rPr lang="ru-RU" smtClean="0"/>
            </a:br>
            <a:r>
              <a:rPr lang="ru-RU"/>
              <a:t>— быть выносливым;</a:t>
            </a:r>
            <a:br>
              <a:rPr lang="ru-RU" smtClean="0"/>
            </a:br>
            <a:r>
              <a:rPr lang="ru-RU"/>
              <a:t>— не иметь вредных привычек;</a:t>
            </a:r>
            <a:br>
              <a:rPr lang="ru-RU" smtClean="0"/>
            </a:br>
            <a:r>
              <a:rPr lang="ru-RU"/>
              <a:t>— иметь цепкий ум, обладать быстротой реакции!</a:t>
            </a:r>
            <a:br>
              <a:rPr lang="ru-RU" smtClean="0"/>
            </a:br>
            <a:r>
              <a:rPr lang="ru-RU"/>
              <a:t>— быть психологически уравновешенным,</a:t>
            </a:r>
            <a:br>
              <a:rPr lang="ru-RU" smtClean="0"/>
            </a:br>
            <a:r>
              <a:rPr lang="ru-RU"/>
              <a:t>потому что сотрудникам полицейской службы приходится экстренно принимать какие-то важные решения в критических ситуациях, быть спокойным и хладнокровный, что бы не случилось. Ситуации могут быть разными: захват террористов, погоня за грабителями, разборки в неблагополучных семьях, кровь, трупы, выезды на места преступлений, бумажная монотонная работа и многое другое, что может вывести из себя неуравновешенного человека.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140" y="1850833"/>
            <a:ext cx="4153416" cy="282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812138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2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23720" y="2027104"/>
            <a:ext cx="491352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Есть учреждения, которые помогают воспитывать ценные качества для жизни и работы с юных лет. Это кадетские училища. Здесь учат строевой подготовке, выдержке, распорядку дня, дисциплине. Бывает очень трудно, но зато какой результат! Красивая форма, отточенный шаг, строевая песня, самодисциплина, устойчивость к стрессам, прекрасная физическая подготовка, стройность, выправка. Перечислять можно долго. Настоящих мужчин выпускает это училище. Полиция с удовольствием берет на службу курсантов из таких заведений. Такие и нужны Родине — бесстрашные, героические, мужественные, смелые ребята!</a:t>
            </a:r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773" y="1944863"/>
            <a:ext cx="4301961" cy="297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05933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2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77107" y="2082188"/>
            <a:ext cx="9827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Всегда были, есть и будут люди, нарушающие спокойствие и порядок в мире. В погоне за наживой, люди превращаются в преступников. Обязательно в сознание человека нужно поселить мысль о том, что за любым преступлением последует наказание. Пока есть люди нарушающие законы и порядок, профессия полицейского остаётся очень востребованной.</a:t>
            </a:r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641" y="3934572"/>
            <a:ext cx="4527402" cy="227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219964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2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24769" y="3194891"/>
            <a:ext cx="70162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smtClean="0"/>
              <a:t>СПАСИБО ЗА ВНИМАНИЕ!</a:t>
            </a:r>
            <a:endParaRPr lang="ru-RU" sz="4800" b="1"/>
          </a:p>
        </p:txBody>
      </p:sp>
    </p:spTree>
    <p:extLst>
      <p:ext uri="{BB962C8B-B14F-4D97-AF65-F5344CB8AC3E}">
        <p14:creationId xmlns:p14="http://schemas.microsoft.com/office/powerpoint/2010/main" val="1630201169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20.06.14"/>
  <p:tag name="AS_TITLE" val="Aspose.Slides for .NET 4.0"/>
  <p:tag name="AS_VERSION" val="20.6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lusana.ru</Manager>
  <Company>SPecialiST RePack</Company>
  <PresentationFormat>Широкоэкранный</PresentationFormat>
  <Paragraphs>27</Paragraphs>
  <Slides>12</Slides>
  <Notes>0</Notes>
  <TotalTime>47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 Light</vt:lpstr>
      <vt:lpstr>Calibri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20.0600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lusana.ru</dc:title>
  <dc:creator>lusana.ru</dc:creator>
  <dc:description>lusana.ru</dc:description>
  <cp:lastModifiedBy>user</cp:lastModifiedBy>
  <cp:revision>6</cp:revision>
  <cp:lastPrinted>2022-02-13T09:44:57.000</cp:lastPrinted>
  <dcterms:created xsi:type="dcterms:W3CDTF">2022-02-13T09:09:35Z</dcterms:created>
  <dcterms:modified xsi:type="dcterms:W3CDTF">2022-02-14T13:44:20Z</dcterms:modified>
  <dc:subject>lusana.ru</dc:subject>
</cp:coreProperties>
</file>