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embedTrueTypeFonts="1" saveSubsetFonts="1" strictFirstAndLastChars="0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8" r:id="rId11"/>
  </p:sldIdLst>
  <p:sldSz cy="5143500" cx="9144000"/>
  <p:notesSz cx="6858000" cy="9144000"/>
  <p:embeddedFontLst>
    <p:embeddedFont>
      <p:font typeface="Raleway"/>
      <p:regular r:id="rId12"/>
      <p:bold r:id="rId13"/>
      <p:italic r:id="rId14"/>
      <p:boldItalic r:id="rId15"/>
    </p:embeddedFont>
  </p:embeddedFontLst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1A8E0677-2D55-4112-B441-98DFDF3AC6C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Google Shape;3;n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685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hlink="hlink" folHlink="folHlink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8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Google Shape;58;p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585" name="Google Shape;59;p1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2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Google Shape;75;p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591" name="Google Shape;76;p2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5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Google Shape;85;p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07" name="Google Shape;86;p3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Google Shape;104;p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12" name="Google Shape;105;p4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Google Shape;125;p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23" name="Google Shape;126;p6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7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Google Shape;137;p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30" name="Google Shape;138;p7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Google Shape;148;p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36" name="Google Shape;149;p8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3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Google Shape;159;p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40" name="Google Shape;160;p11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Google Shape;171;p1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47" name="Google Shape;172;p14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25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63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Google Shape;11;p3"/>
          <p:cNvSpPr txBox="1"/>
          <p:nvPr>
            <p:ph type="title"/>
          </p:nvPr>
        </p:nvSpPr>
        <p:spPr>
          <a:xfrm>
            <a:off x="432360" y="444960"/>
            <a:ext cx="7975800" cy="104184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62" name="Google Shape;12;p3"/>
          <p:cNvSpPr txBox="1"/>
          <p:nvPr>
            <p:ph type="subTitle" idx="1"/>
          </p:nvPr>
        </p:nvSpPr>
        <p:spPr>
          <a:xfrm>
            <a:off x="432360" y="1152360"/>
            <a:ext cx="8399520" cy="316620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66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Google Shape;14;p4"/>
          <p:cNvSpPr txBox="1"/>
          <p:nvPr>
            <p:ph type="title"/>
          </p:nvPr>
        </p:nvSpPr>
        <p:spPr>
          <a:xfrm>
            <a:off x="432360" y="444960"/>
            <a:ext cx="7975800" cy="104184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71" name="Google Shape;15;p4"/>
          <p:cNvSpPr txBox="1"/>
          <p:nvPr>
            <p:ph type="body" idx="1"/>
          </p:nvPr>
        </p:nvSpPr>
        <p:spPr>
          <a:xfrm>
            <a:off x="432360" y="1152360"/>
            <a:ext cx="8399520" cy="3166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67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Google Shape;17;p5"/>
          <p:cNvSpPr txBox="1"/>
          <p:nvPr>
            <p:ph type="title"/>
          </p:nvPr>
        </p:nvSpPr>
        <p:spPr>
          <a:xfrm>
            <a:off x="432360" y="444960"/>
            <a:ext cx="7975800" cy="104184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73" name="Google Shape;18;p5"/>
          <p:cNvSpPr txBox="1"/>
          <p:nvPr>
            <p:ph type="body" idx="1"/>
          </p:nvPr>
        </p:nvSpPr>
        <p:spPr>
          <a:xfrm>
            <a:off x="432360" y="1152360"/>
            <a:ext cx="4098960" cy="3166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74" name="Google Shape;19;p5"/>
          <p:cNvSpPr txBox="1"/>
          <p:nvPr>
            <p:ph type="body" idx="2"/>
          </p:nvPr>
        </p:nvSpPr>
        <p:spPr>
          <a:xfrm>
            <a:off x="4736520" y="1152360"/>
            <a:ext cx="4098960" cy="3166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68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Google Shape;21;p6"/>
          <p:cNvSpPr txBox="1"/>
          <p:nvPr>
            <p:ph type="title"/>
          </p:nvPr>
        </p:nvSpPr>
        <p:spPr>
          <a:xfrm>
            <a:off x="432360" y="444960"/>
            <a:ext cx="7975800" cy="104184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60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Google Shape;23;p7"/>
          <p:cNvSpPr txBox="1"/>
          <p:nvPr>
            <p:ph type="subTitle" idx="1"/>
          </p:nvPr>
        </p:nvSpPr>
        <p:spPr>
          <a:xfrm>
            <a:off x="432360" y="444960"/>
            <a:ext cx="7975800" cy="483048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69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Google Shape;25;p8"/>
          <p:cNvSpPr txBox="1"/>
          <p:nvPr>
            <p:ph type="title"/>
          </p:nvPr>
        </p:nvSpPr>
        <p:spPr>
          <a:xfrm>
            <a:off x="432360" y="444960"/>
            <a:ext cx="7975800" cy="104184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77" name="Google Shape;26;p8"/>
          <p:cNvSpPr txBox="1"/>
          <p:nvPr>
            <p:ph type="body" idx="1"/>
          </p:nvPr>
        </p:nvSpPr>
        <p:spPr>
          <a:xfrm>
            <a:off x="432360" y="1152360"/>
            <a:ext cx="409896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78" name="Google Shape;27;p8"/>
          <p:cNvSpPr txBox="1"/>
          <p:nvPr>
            <p:ph type="body" idx="2"/>
          </p:nvPr>
        </p:nvSpPr>
        <p:spPr>
          <a:xfrm>
            <a:off x="4736520" y="1152360"/>
            <a:ext cx="4098960" cy="3166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79" name="Google Shape;28;p8"/>
          <p:cNvSpPr txBox="1"/>
          <p:nvPr>
            <p:ph type="body" idx="3"/>
          </p:nvPr>
        </p:nvSpPr>
        <p:spPr>
          <a:xfrm>
            <a:off x="432360" y="2806560"/>
            <a:ext cx="409896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70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Google Shape;30;p9"/>
          <p:cNvSpPr txBox="1"/>
          <p:nvPr>
            <p:ph type="title"/>
          </p:nvPr>
        </p:nvSpPr>
        <p:spPr>
          <a:xfrm>
            <a:off x="432360" y="444960"/>
            <a:ext cx="7975800" cy="104184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81" name="Google Shape;31;p9"/>
          <p:cNvSpPr txBox="1"/>
          <p:nvPr>
            <p:ph type="body" idx="1"/>
          </p:nvPr>
        </p:nvSpPr>
        <p:spPr>
          <a:xfrm>
            <a:off x="432360" y="1152360"/>
            <a:ext cx="4098960" cy="3166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82" name="Google Shape;32;p9"/>
          <p:cNvSpPr txBox="1"/>
          <p:nvPr>
            <p:ph type="body" idx="2"/>
          </p:nvPr>
        </p:nvSpPr>
        <p:spPr>
          <a:xfrm>
            <a:off x="4736520" y="1152360"/>
            <a:ext cx="409896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83" name="Google Shape;33;p9"/>
          <p:cNvSpPr txBox="1"/>
          <p:nvPr>
            <p:ph type="body" idx="3"/>
          </p:nvPr>
        </p:nvSpPr>
        <p:spPr>
          <a:xfrm>
            <a:off x="4736520" y="2806560"/>
            <a:ext cx="409896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6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Google Shape;35;p10"/>
          <p:cNvSpPr txBox="1"/>
          <p:nvPr>
            <p:ph type="title"/>
          </p:nvPr>
        </p:nvSpPr>
        <p:spPr>
          <a:xfrm>
            <a:off x="432360" y="444960"/>
            <a:ext cx="7975800" cy="104184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64" name="Google Shape;36;p10"/>
          <p:cNvSpPr txBox="1"/>
          <p:nvPr>
            <p:ph type="body" idx="1"/>
          </p:nvPr>
        </p:nvSpPr>
        <p:spPr>
          <a:xfrm>
            <a:off x="432360" y="1152360"/>
            <a:ext cx="409896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65" name="Google Shape;37;p10"/>
          <p:cNvSpPr txBox="1"/>
          <p:nvPr>
            <p:ph type="body" idx="2"/>
          </p:nvPr>
        </p:nvSpPr>
        <p:spPr>
          <a:xfrm>
            <a:off x="4736520" y="1152360"/>
            <a:ext cx="409896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66" name="Google Shape;38;p10"/>
          <p:cNvSpPr txBox="1"/>
          <p:nvPr>
            <p:ph type="body" idx="3"/>
          </p:nvPr>
        </p:nvSpPr>
        <p:spPr>
          <a:xfrm>
            <a:off x="432360" y="2806560"/>
            <a:ext cx="839952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65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Google Shape;40;p11"/>
          <p:cNvSpPr txBox="1"/>
          <p:nvPr>
            <p:ph type="title"/>
          </p:nvPr>
        </p:nvSpPr>
        <p:spPr>
          <a:xfrm>
            <a:off x="432360" y="444960"/>
            <a:ext cx="7975800" cy="104184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68" name="Google Shape;41;p11"/>
          <p:cNvSpPr txBox="1"/>
          <p:nvPr>
            <p:ph type="body" idx="1"/>
          </p:nvPr>
        </p:nvSpPr>
        <p:spPr>
          <a:xfrm>
            <a:off x="432360" y="1152360"/>
            <a:ext cx="839952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69" name="Google Shape;42;p11"/>
          <p:cNvSpPr txBox="1"/>
          <p:nvPr>
            <p:ph type="body" idx="2"/>
          </p:nvPr>
        </p:nvSpPr>
        <p:spPr>
          <a:xfrm>
            <a:off x="432360" y="2806560"/>
            <a:ext cx="839952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62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Google Shape;44;p12"/>
          <p:cNvSpPr txBox="1"/>
          <p:nvPr>
            <p:ph type="title"/>
          </p:nvPr>
        </p:nvSpPr>
        <p:spPr>
          <a:xfrm>
            <a:off x="432360" y="444960"/>
            <a:ext cx="7975800" cy="104184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57" name="Google Shape;45;p12"/>
          <p:cNvSpPr txBox="1"/>
          <p:nvPr>
            <p:ph type="body" idx="1"/>
          </p:nvPr>
        </p:nvSpPr>
        <p:spPr>
          <a:xfrm>
            <a:off x="432360" y="1152360"/>
            <a:ext cx="409896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58" name="Google Shape;46;p12"/>
          <p:cNvSpPr txBox="1"/>
          <p:nvPr>
            <p:ph type="body" idx="2"/>
          </p:nvPr>
        </p:nvSpPr>
        <p:spPr>
          <a:xfrm>
            <a:off x="4736520" y="1152360"/>
            <a:ext cx="409896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59" name="Google Shape;47;p12"/>
          <p:cNvSpPr txBox="1"/>
          <p:nvPr>
            <p:ph type="body" idx="3"/>
          </p:nvPr>
        </p:nvSpPr>
        <p:spPr>
          <a:xfrm>
            <a:off x="432360" y="2806560"/>
            <a:ext cx="409896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60" name="Google Shape;48;p12"/>
          <p:cNvSpPr txBox="1"/>
          <p:nvPr>
            <p:ph type="body" idx="4"/>
          </p:nvPr>
        </p:nvSpPr>
        <p:spPr>
          <a:xfrm>
            <a:off x="4736520" y="2806560"/>
            <a:ext cx="409896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6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Google Shape;50;p13"/>
          <p:cNvSpPr txBox="1"/>
          <p:nvPr>
            <p:ph type="title"/>
          </p:nvPr>
        </p:nvSpPr>
        <p:spPr>
          <a:xfrm>
            <a:off x="432360" y="444960"/>
            <a:ext cx="7975800" cy="1041840"/>
          </a:xfrm>
          <a:prstGeom prst="rect"/>
          <a:noFill/>
          <a:ln>
            <a:noFill/>
          </a:ln>
        </p:spPr>
        <p:txBody>
          <a:bodyPr anchor="ctr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50" name="Google Shape;51;p13"/>
          <p:cNvSpPr txBox="1"/>
          <p:nvPr>
            <p:ph type="body" idx="1"/>
          </p:nvPr>
        </p:nvSpPr>
        <p:spPr>
          <a:xfrm>
            <a:off x="432360" y="1152360"/>
            <a:ext cx="270432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51" name="Google Shape;52;p13"/>
          <p:cNvSpPr txBox="1"/>
          <p:nvPr>
            <p:ph type="body" idx="2"/>
          </p:nvPr>
        </p:nvSpPr>
        <p:spPr>
          <a:xfrm>
            <a:off x="3272400" y="1152360"/>
            <a:ext cx="270432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52" name="Google Shape;53;p13"/>
          <p:cNvSpPr txBox="1"/>
          <p:nvPr>
            <p:ph type="body" idx="3"/>
          </p:nvPr>
        </p:nvSpPr>
        <p:spPr>
          <a:xfrm>
            <a:off x="6112080" y="1152360"/>
            <a:ext cx="270432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53" name="Google Shape;54;p13"/>
          <p:cNvSpPr txBox="1"/>
          <p:nvPr>
            <p:ph type="body" idx="4"/>
          </p:nvPr>
        </p:nvSpPr>
        <p:spPr>
          <a:xfrm>
            <a:off x="432360" y="2806560"/>
            <a:ext cx="270432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54" name="Google Shape;55;p13"/>
          <p:cNvSpPr txBox="1"/>
          <p:nvPr>
            <p:ph type="body" idx="5"/>
          </p:nvPr>
        </p:nvSpPr>
        <p:spPr>
          <a:xfrm>
            <a:off x="3272400" y="2806560"/>
            <a:ext cx="270432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55" name="Google Shape;56;p13"/>
          <p:cNvSpPr txBox="1"/>
          <p:nvPr>
            <p:ph type="body" idx="6"/>
          </p:nvPr>
        </p:nvSpPr>
        <p:spPr>
          <a:xfrm>
            <a:off x="6112080" y="2806560"/>
            <a:ext cx="2704320" cy="1510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norm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2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Google Shape;6;p1"/>
          <p:cNvSpPr txBox="1"/>
          <p:nvPr>
            <p:ph type="title"/>
          </p:nvPr>
        </p:nvSpPr>
        <p:spPr>
          <a:xfrm>
            <a:off x="456840" y="1157760"/>
            <a:ext cx="4655520" cy="104184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spAutoFit/>
          </a:bodyPr>
          <a:lstStyle>
            <a:lvl1pPr algn="l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9pPr>
          </a:lstStyle>
          <a:p/>
        </p:txBody>
      </p:sp>
      <p:sp>
        <p:nvSpPr>
          <p:cNvPr id="1048577" name="Google Shape;7;p1"/>
          <p:cNvSpPr txBox="1"/>
          <p:nvPr>
            <p:ph type="body" idx="1"/>
          </p:nvPr>
        </p:nvSpPr>
        <p:spPr>
          <a:xfrm>
            <a:off x="456840" y="2340360"/>
            <a:ext cx="7992720" cy="31662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>
            <a:lvl1pPr algn="l" indent="-228600" lvl="0" marL="4572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1pPr>
            <a:lvl2pPr algn="l" indent="-228600" lvl="1" marL="9144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2pPr>
            <a:lvl3pPr algn="l" indent="-228600" lvl="2" marL="13716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3pPr>
            <a:lvl4pPr algn="l" indent="-228600" lvl="3" marL="18288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4pPr>
            <a:lvl5pPr algn="l" indent="-228600" lvl="4" marL="22860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5pPr>
            <a:lvl6pPr algn="l" indent="-228600" lvl="5" marL="27432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6pPr>
            <a:lvl7pPr algn="l" indent="-228600" lvl="6" marL="32004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7pPr>
            <a:lvl8pPr algn="l" indent="-228600" lvl="7" marL="36576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8pPr>
            <a:lvl9pPr algn="l" indent="-228600" lvl="8" marL="41148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/>
            </a:lvl9pPr>
          </a:lstStyle>
          <a:p/>
        </p:txBody>
      </p:sp>
      <p:sp>
        <p:nvSpPr>
          <p:cNvPr id="1048578" name="Google Shape;8;p1"/>
          <p:cNvSpPr txBox="1"/>
          <p:nvPr>
            <p:ph type="sldNum" idx="12"/>
          </p:nvPr>
        </p:nvSpPr>
        <p:spPr>
          <a:xfrm>
            <a:off x="8556840" y="4749840"/>
            <a:ext cx="548280" cy="31662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>
            <a:lvl1pPr algn="r" indent="0" lvl="0" marL="0" marR="0" rtl="0">
              <a:lnSpc>
                <a:spcPct val="100000"/>
              </a:lnSpc>
              <a:spcBef>
                <a:spcPts val="0"/>
              </a:spcBef>
              <a:buNone/>
              <a:defRPr b="0" cap="none" sz="1300" i="0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algn="r" indent="0" lvl="1" marL="0" marR="0" rtl="0">
              <a:lnSpc>
                <a:spcPct val="100000"/>
              </a:lnSpc>
              <a:spcBef>
                <a:spcPts val="0"/>
              </a:spcBef>
              <a:buNone/>
              <a:defRPr b="0" cap="none" sz="1300" i="0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algn="r" indent="0" lvl="2" marL="0" marR="0" rtl="0">
              <a:lnSpc>
                <a:spcPct val="100000"/>
              </a:lnSpc>
              <a:spcBef>
                <a:spcPts val="0"/>
              </a:spcBef>
              <a:buNone/>
              <a:defRPr b="0" cap="none" sz="1300" i="0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algn="r" indent="0" lvl="3" marL="0" marR="0" rtl="0">
              <a:lnSpc>
                <a:spcPct val="100000"/>
              </a:lnSpc>
              <a:spcBef>
                <a:spcPts val="0"/>
              </a:spcBef>
              <a:buNone/>
              <a:defRPr b="0" cap="none" sz="1300" i="0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algn="r" indent="0" lvl="4" marL="0" marR="0" rtl="0">
              <a:lnSpc>
                <a:spcPct val="100000"/>
              </a:lnSpc>
              <a:spcBef>
                <a:spcPts val="0"/>
              </a:spcBef>
              <a:buNone/>
              <a:defRPr b="0" cap="none" sz="1300" i="0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algn="r" indent="0" lvl="5" marL="0" marR="0" rtl="0">
              <a:lnSpc>
                <a:spcPct val="100000"/>
              </a:lnSpc>
              <a:spcBef>
                <a:spcPts val="0"/>
              </a:spcBef>
              <a:buNone/>
              <a:defRPr b="0" cap="none" sz="1300" i="0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algn="r" indent="0" lvl="6" marL="0" marR="0" rtl="0">
              <a:lnSpc>
                <a:spcPct val="100000"/>
              </a:lnSpc>
              <a:spcBef>
                <a:spcPts val="0"/>
              </a:spcBef>
              <a:buNone/>
              <a:defRPr b="0" cap="none" sz="1300" i="0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algn="r" indent="0" lvl="7" marL="0" marR="0" rtl="0">
              <a:lnSpc>
                <a:spcPct val="100000"/>
              </a:lnSpc>
              <a:spcBef>
                <a:spcPts val="0"/>
              </a:spcBef>
              <a:buNone/>
              <a:defRPr b="0" cap="none" sz="1300" i="0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algn="r" indent="0" lvl="8" marL="0" marR="0" rtl="0">
              <a:lnSpc>
                <a:spcPct val="100000"/>
              </a:lnSpc>
              <a:spcBef>
                <a:spcPts val="0"/>
              </a:spcBef>
              <a:buNone/>
              <a:defRPr b="0" cap="none" sz="1300" i="0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2.png"/><Relationship Id="rId3" Type="http://schemas.openxmlformats.org/officeDocument/2006/relationships/image" Target="../media/image13.jpe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7.png"/><Relationship Id="rId3" Type="http://schemas.openxmlformats.org/officeDocument/2006/relationships/image" Target="../media/image18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Google Shape;61;p14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0" t="0" r="0" b="0"/>
          <a:stretch>
            <a:fillRect/>
          </a:stretch>
        </p:blipFill>
        <p:spPr>
          <a:xfrm>
            <a:off x="1371600" y="4394160"/>
            <a:ext cx="511920" cy="379800"/>
          </a:xfrm>
          <a:prstGeom prst="rect"/>
          <a:noFill/>
          <a:ln>
            <a:noFill/>
          </a:ln>
        </p:spPr>
      </p:pic>
      <p:pic>
        <p:nvPicPr>
          <p:cNvPr id="2097153" name="Google Shape;62;p14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2">
            <a:alphaModFix/>
          </a:blip>
          <a:srcRect l="0" t="0" r="0" b="0"/>
          <a:stretch>
            <a:fillRect/>
          </a:stretch>
        </p:blipFill>
        <p:spPr>
          <a:xfrm>
            <a:off x="456840" y="4393800"/>
            <a:ext cx="750240" cy="371160"/>
          </a:xfrm>
          <a:prstGeom prst="rect"/>
          <a:noFill/>
          <a:ln>
            <a:noFill/>
          </a:ln>
        </p:spPr>
      </p:pic>
      <p:pic>
        <p:nvPicPr>
          <p:cNvPr id="2097154" name="Google Shape;63;p14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3">
            <a:alphaModFix/>
          </a:blip>
          <a:srcRect l="0" t="0" r="0" b="0"/>
          <a:stretch>
            <a:fillRect/>
          </a:stretch>
        </p:blipFill>
        <p:spPr>
          <a:xfrm>
            <a:off x="288720" y="285120"/>
            <a:ext cx="1086120" cy="370440"/>
          </a:xfrm>
          <a:prstGeom prst="rect"/>
          <a:noFill/>
          <a:ln>
            <a:noFill/>
          </a:ln>
        </p:spPr>
      </p:pic>
      <p:pic>
        <p:nvPicPr>
          <p:cNvPr id="2097155" name="Google Shape;64;p14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4">
            <a:alphaModFix/>
          </a:blip>
          <a:srcRect l="0" t="0" r="0" b="0"/>
          <a:stretch>
            <a:fillRect/>
          </a:stretch>
        </p:blipFill>
        <p:spPr>
          <a:xfrm>
            <a:off x="8222400" y="252360"/>
            <a:ext cx="756360" cy="593280"/>
          </a:xfrm>
          <a:prstGeom prst="rect"/>
          <a:noFill/>
          <a:ln>
            <a:noFill/>
          </a:ln>
        </p:spPr>
      </p:pic>
      <p:sp>
        <p:nvSpPr>
          <p:cNvPr id="1048579" name="Google Shape;65;p14"/>
          <p:cNvSpPr/>
          <p:nvPr/>
        </p:nvSpPr>
        <p:spPr>
          <a:xfrm>
            <a:off x="7280640" y="1618200"/>
            <a:ext cx="1863000" cy="3535560"/>
          </a:xfrm>
          <a:prstGeom prst="rect"/>
          <a:solidFill>
            <a:srgbClr val="FFCE3E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580" name="Google Shape;66;p14"/>
          <p:cNvSpPr/>
          <p:nvPr/>
        </p:nvSpPr>
        <p:spPr>
          <a:xfrm>
            <a:off x="7280640" y="0"/>
            <a:ext cx="1863000" cy="1692720"/>
          </a:xfrm>
          <a:prstGeom prst="rect"/>
          <a:solidFill>
            <a:srgbClr val="9F00FF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pic>
        <p:nvPicPr>
          <p:cNvPr id="2097156" name="Google Shape;67;p14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5">
            <a:alphaModFix/>
          </a:blip>
          <a:srcRect l="0" t="0" r="0" b="0"/>
          <a:stretch>
            <a:fillRect/>
          </a:stretch>
        </p:blipFill>
        <p:spPr>
          <a:xfrm>
            <a:off x="6462360" y="1270080"/>
            <a:ext cx="2681280" cy="3883680"/>
          </a:xfrm>
          <a:prstGeom prst="rect"/>
          <a:noFill/>
          <a:ln>
            <a:noFill/>
          </a:ln>
        </p:spPr>
      </p:pic>
      <p:pic>
        <p:nvPicPr>
          <p:cNvPr id="2097157" name="Google Shape;68;p14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6">
            <a:alphaModFix/>
          </a:blip>
          <a:srcRect l="0" t="0" r="0" b="0"/>
          <a:stretch>
            <a:fillRect/>
          </a:stretch>
        </p:blipFill>
        <p:spPr>
          <a:xfrm>
            <a:off x="7661880" y="422640"/>
            <a:ext cx="1086120" cy="748440"/>
          </a:xfrm>
          <a:prstGeom prst="rect"/>
          <a:noFill/>
          <a:ln>
            <a:noFill/>
          </a:ln>
        </p:spPr>
      </p:pic>
      <p:sp>
        <p:nvSpPr>
          <p:cNvPr id="1048581" name="Google Shape;69;p14"/>
          <p:cNvSpPr txBox="1"/>
          <p:nvPr/>
        </p:nvSpPr>
        <p:spPr>
          <a:xfrm>
            <a:off x="8556840" y="4749840"/>
            <a:ext cx="548280" cy="37335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cap="none" sz="1300" i="0" lang="ru-RU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</a:t>
            </a:fld>
            <a:endParaRPr b="0" cap="none" sz="13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58" name="Google Shape;70;p14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7">
            <a:alphaModFix/>
          </a:blip>
          <a:srcRect l="0" t="0" r="0" b="0"/>
          <a:stretch>
            <a:fillRect/>
          </a:stretch>
        </p:blipFill>
        <p:spPr>
          <a:xfrm>
            <a:off x="5668920" y="72000"/>
            <a:ext cx="1171080" cy="1171080"/>
          </a:xfrm>
          <a:prstGeom prst="rect"/>
          <a:noFill/>
          <a:ln>
            <a:noFill/>
          </a:ln>
        </p:spPr>
      </p:pic>
      <p:sp>
        <p:nvSpPr>
          <p:cNvPr id="1048582" name="Google Shape;71;p14"/>
          <p:cNvSpPr txBox="1"/>
          <p:nvPr/>
        </p:nvSpPr>
        <p:spPr>
          <a:xfrm>
            <a:off x="4123850" y="3427500"/>
            <a:ext cx="2543100" cy="15393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marR="0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Times New Roman"/>
                <a:ea typeface="Times New Roman"/>
                <a:cs typeface="Times New Roman"/>
                <a:sym typeface="Times New Roman"/>
              </a:rPr>
              <a:t>Участники проекта: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/>
              <a:t>Б</a:t>
            </a:r>
            <a:r>
              <a:rPr b="1" lang="ru-RU"/>
              <a:t>а</a:t>
            </a:r>
            <a:r>
              <a:rPr b="1" lang="ru-RU"/>
              <a:t>р</a:t>
            </a:r>
            <a:r>
              <a:rPr b="1" lang="ru-RU"/>
              <a:t>а</a:t>
            </a:r>
            <a:r>
              <a:rPr b="1" lang="ru-RU"/>
              <a:t>б</a:t>
            </a:r>
            <a:r>
              <a:rPr b="1" lang="ru-RU"/>
              <a:t>а</a:t>
            </a:r>
            <a:r>
              <a:rPr b="1" lang="ru-RU"/>
              <a:t>нов </a:t>
            </a:r>
            <a:r>
              <a:rPr b="1" lang="ru-RU"/>
              <a:t>Н</a:t>
            </a:r>
            <a:r>
              <a:rPr altLang="ru-RU" b="1" lang="en-US"/>
              <a:t>.</a:t>
            </a:r>
            <a:r>
              <a:rPr altLang="ru-RU" b="1" lang="ru-RU"/>
              <a:t>А</a:t>
            </a:r>
            <a:r>
              <a:rPr altLang="ru-RU" b="1" lang="en-US"/>
              <a:t>,</a:t>
            </a:r>
            <a:r>
              <a:rPr altLang="ru-RU" b="1" lang="en-US"/>
              <a:t> </a:t>
            </a:r>
            <a:r>
              <a:rPr altLang="ru-RU" b="1" lang="ru-RU"/>
              <a:t>Х</a:t>
            </a:r>
            <a:r>
              <a:rPr altLang="ru-RU" b="1" lang="ru-RU"/>
              <a:t>а</a:t>
            </a:r>
            <a:r>
              <a:rPr altLang="ru-RU" b="1" lang="ru-RU"/>
              <a:t>й</a:t>
            </a:r>
            <a:r>
              <a:rPr altLang="ru-RU" b="1" lang="ru-RU"/>
              <a:t>б</a:t>
            </a:r>
            <a:r>
              <a:rPr altLang="ru-RU" b="1" lang="ru-RU"/>
              <a:t>у</a:t>
            </a:r>
            <a:r>
              <a:rPr altLang="ru-RU" b="1" lang="ru-RU"/>
              <a:t>лин </a:t>
            </a:r>
            <a:r>
              <a:rPr altLang="ru-RU" b="1" lang="ru-RU"/>
              <a:t>А</a:t>
            </a:r>
            <a:r>
              <a:rPr altLang="ru-RU" b="1" lang="en-US"/>
              <a:t>.</a:t>
            </a:r>
            <a:r>
              <a:rPr altLang="ru-RU" b="1" lang="ru-RU"/>
              <a:t>В</a:t>
            </a:r>
            <a:r>
              <a:rPr altLang="ru-RU" b="1" lang="en-US"/>
              <a:t>,</a:t>
            </a:r>
            <a:r>
              <a:rPr altLang="ru-RU" b="1" lang="en-US"/>
              <a:t> </a:t>
            </a:r>
            <a:r>
              <a:rPr altLang="ru-RU" b="1" lang="ru-RU"/>
              <a:t>Л</a:t>
            </a:r>
            <a:r>
              <a:rPr altLang="ru-RU" b="1" lang="ru-RU"/>
              <a:t>а</a:t>
            </a:r>
            <a:r>
              <a:rPr altLang="ru-RU" b="1" lang="ru-RU"/>
              <a:t>в</a:t>
            </a:r>
            <a:r>
              <a:rPr altLang="ru-RU" b="1" lang="ru-RU"/>
              <a:t>р</a:t>
            </a:r>
            <a:r>
              <a:rPr altLang="ru-RU" b="1" lang="ru-RU"/>
              <a:t>о</a:t>
            </a:r>
            <a:r>
              <a:rPr altLang="ru-RU" b="1" lang="ru-RU"/>
              <a:t>в</a:t>
            </a:r>
            <a:r>
              <a:rPr altLang="ru-RU" b="1" lang="en-US"/>
              <a:t> </a:t>
            </a:r>
            <a:r>
              <a:rPr altLang="ru-RU" b="1" lang="ru-RU"/>
              <a:t>Д</a:t>
            </a:r>
            <a:r>
              <a:rPr altLang="ru-RU" b="1" lang="en-US"/>
              <a:t>.</a:t>
            </a:r>
            <a:r>
              <a:rPr altLang="ru-RU" b="1" lang="ru-RU"/>
              <a:t>А</a:t>
            </a:r>
            <a:r>
              <a:rPr altLang="ru-RU" b="1" lang="en-US"/>
              <a:t>,</a:t>
            </a:r>
            <a:r>
              <a:rPr altLang="ru-RU" b="1" lang="en-US"/>
              <a:t> </a:t>
            </a:r>
            <a:r>
              <a:rPr altLang="ru-RU" b="1" lang="ru-RU"/>
              <a:t>Х</a:t>
            </a:r>
            <a:r>
              <a:rPr altLang="ru-RU" b="1" lang="ru-RU"/>
              <a:t>а</a:t>
            </a:r>
            <a:r>
              <a:rPr altLang="ru-RU" b="1" lang="ru-RU"/>
              <a:t>р</a:t>
            </a:r>
            <a:r>
              <a:rPr altLang="ru-RU" b="1" lang="ru-RU"/>
              <a:t>и</a:t>
            </a:r>
            <a:r>
              <a:rPr altLang="ru-RU" b="1" lang="ru-RU"/>
              <a:t>н</a:t>
            </a:r>
            <a:r>
              <a:rPr altLang="ru-RU" b="1" lang="en-US"/>
              <a:t> </a:t>
            </a:r>
            <a:r>
              <a:rPr altLang="ru-RU" b="1" lang="ru-RU"/>
              <a:t>А</a:t>
            </a:r>
            <a:r>
              <a:rPr altLang="ru-RU" b="1" lang="en-US"/>
              <a:t>.</a:t>
            </a:r>
            <a:r>
              <a:rPr altLang="ru-RU" b="1" lang="ru-RU"/>
              <a:t>В</a:t>
            </a:r>
            <a:r>
              <a:rPr altLang="ru-RU" b="1" lang="en-US"/>
              <a:t>,</a:t>
            </a:r>
            <a:r>
              <a:rPr altLang="ru-RU" b="1" lang="en-US"/>
              <a:t> </a:t>
            </a:r>
            <a:r>
              <a:rPr altLang="ru-RU" b="1" lang="ru-RU"/>
              <a:t>Я</a:t>
            </a:r>
            <a:r>
              <a:rPr altLang="ru-RU" b="1" lang="ru-RU"/>
              <a:t>к</a:t>
            </a:r>
            <a:r>
              <a:rPr altLang="ru-RU" b="1" lang="ru-RU"/>
              <a:t>о</a:t>
            </a:r>
            <a:r>
              <a:rPr altLang="ru-RU" b="1" lang="ru-RU"/>
              <a:t>б</a:t>
            </a:r>
            <a:r>
              <a:rPr altLang="ru-RU" b="1" lang="ru-RU"/>
              <a:t>и</a:t>
            </a:r>
            <a:r>
              <a:rPr altLang="ru-RU" b="1" lang="en-US"/>
              <a:t> </a:t>
            </a:r>
            <a:r>
              <a:rPr altLang="ru-RU" b="1" lang="ru-RU"/>
              <a:t>Я</a:t>
            </a:r>
            <a:r>
              <a:rPr altLang="ru-RU" b="1" lang="en-US"/>
              <a:t>.</a:t>
            </a:r>
            <a:r>
              <a:rPr altLang="ru-RU" b="1" lang="ru-RU"/>
              <a:t>В</a:t>
            </a:r>
            <a:r>
              <a:rPr altLang="ru-RU" b="1" lang="en-US"/>
              <a:t>,</a:t>
            </a:r>
            <a:r>
              <a:rPr altLang="ru-RU" b="1" lang="en-US"/>
              <a:t> </a:t>
            </a:r>
            <a:r>
              <a:rPr altLang="ru-RU" b="1" lang="ru-RU"/>
              <a:t>С</a:t>
            </a:r>
            <a:r>
              <a:rPr altLang="ru-RU" b="1" lang="ru-RU"/>
              <a:t>о</a:t>
            </a:r>
            <a:r>
              <a:rPr altLang="ru-RU" b="1" lang="ru-RU"/>
              <a:t>н</a:t>
            </a:r>
            <a:r>
              <a:rPr altLang="ru-RU" b="1" lang="ru-RU"/>
              <a:t>а</a:t>
            </a:r>
            <a:r>
              <a:rPr altLang="ru-RU" b="1" lang="ru-RU"/>
              <a:t>м</a:t>
            </a:r>
            <a:r>
              <a:rPr altLang="ru-RU" b="1" lang="en-US"/>
              <a:t> </a:t>
            </a:r>
            <a:r>
              <a:rPr altLang="ru-RU" b="1" lang="ru-RU"/>
              <a:t>К</a:t>
            </a:r>
            <a:r>
              <a:rPr altLang="ru-RU" b="1" lang="en-US"/>
              <a:t>.</a:t>
            </a:r>
            <a:r>
              <a:rPr altLang="ru-RU" b="1" lang="ru-RU"/>
              <a:t>В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583" name="Google Shape;73;p14"/>
          <p:cNvSpPr txBox="1"/>
          <p:nvPr/>
        </p:nvSpPr>
        <p:spPr>
          <a:xfrm>
            <a:off x="288725" y="1191500"/>
            <a:ext cx="6846900" cy="7389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cap="none" sz="3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cap="none" sz="3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cap="none" sz="3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cap="none" sz="3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cap="none" sz="3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cap="none" sz="3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cap="none" sz="3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</a:t>
            </a:r>
            <a:endParaRPr cap="none" sz="3600" i="0" strike="noStrike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82" name=""/>
          <p:cNvPicPr>
            <a:picLocks/>
          </p:cNvPicPr>
          <p:nvPr/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 rot="0">
            <a:off x="288719" y="1854609"/>
            <a:ext cx="3545612" cy="2342540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Google Shape;78;p15"/>
          <p:cNvSpPr txBox="1"/>
          <p:nvPr/>
        </p:nvSpPr>
        <p:spPr>
          <a:xfrm>
            <a:off x="457200" y="646555"/>
            <a:ext cx="4655400" cy="579600"/>
          </a:xfrm>
          <a:prstGeom prst="rect"/>
          <a:noFill/>
          <a:ln>
            <a:noFill/>
          </a:ln>
        </p:spPr>
        <p:txBody>
          <a:bodyPr anchor="t" anchorCtr="0" bIns="58300" lIns="58300" rIns="58300" spcFirstLastPara="1" tIns="58300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cap="none" sz="30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АКТУАЛЬНОСТЬ ИДЕИ</a:t>
            </a:r>
            <a:endParaRPr cap="none" sz="3000" i="0" strike="noStrike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587" name="Google Shape;79;p15"/>
          <p:cNvSpPr/>
          <p:nvPr/>
        </p:nvSpPr>
        <p:spPr>
          <a:xfrm>
            <a:off x="7440120" y="312480"/>
            <a:ext cx="184320" cy="30744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588" name="Google Shape;80;p15"/>
          <p:cNvSpPr/>
          <p:nvPr/>
        </p:nvSpPr>
        <p:spPr>
          <a:xfrm>
            <a:off x="457199" y="1833964"/>
            <a:ext cx="4595100" cy="3070800"/>
          </a:xfrm>
          <a:prstGeom prst="rect"/>
          <a:solidFill>
            <a:srgbClr val="B5D8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68400" lIns="68400" rIns="68400" spcFirstLastPara="1" tIns="6840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1. 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ние 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ня 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комфорта</a:t>
            </a:r>
            <a:r>
              <a:rPr altLang="ru-RU" b="1" cap="none" sz="16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1" cap="none" sz="16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6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миджа 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общежития </a:t>
            </a:r>
            <a:endParaRPr b="1" cap="none" sz="16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Комплексны</a:t>
            </a: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й</a:t>
            </a:r>
            <a:r>
              <a:rPr altLang="ru-RU" b="1" cap="none" sz="16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6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1" cap="none" sz="16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Актуальность контента.</a:t>
            </a:r>
            <a:endParaRPr b="1" cap="none" sz="16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Доступность.</a:t>
            </a:r>
            <a:endParaRPr b="1" cap="none" sz="16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6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Безопасность.   </a:t>
            </a:r>
            <a:endParaRPr b="1" cap="none" sz="1600" i="0" strike="noStrike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ru-RU" b="1" cap="none" sz="18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r>
            <a:r>
              <a:rPr altLang="ru-RU" b="1" cap="none" sz="18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cap="none" sz="18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ективный 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струмент 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обратной 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связи</a:t>
            </a:r>
            <a:r>
              <a:rPr altLang="ru-RU" b="1" cap="none" sz="18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1" cap="none" sz="1600" i="0" strike="noStrike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ru-RU" b="1" cap="none" sz="18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r>
            <a:r>
              <a:rPr altLang="ru-RU" b="1" cap="none" sz="18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cap="none" sz="18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ность 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организации 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совместных </a:t>
            </a:r>
            <a:r>
              <a:rPr altLang="ru-RU" b="1" cap="none" sz="1800" i="0" lang="ru-RU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мероприятий</a:t>
            </a:r>
            <a:r>
              <a:rPr altLang="ru-RU" b="1" cap="none" sz="1800" i="0" lang="en-US" strike="noStrike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1" cap="none" sz="1600" i="0" strike="noStrike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60" name="Google Shape;81;p15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25406" t="0" r="0" b="0"/>
          <a:stretch>
            <a:fillRect/>
          </a:stretch>
        </p:blipFill>
        <p:spPr>
          <a:xfrm>
            <a:off x="0" y="8280"/>
            <a:ext cx="9143640" cy="638280"/>
          </a:xfrm>
          <a:prstGeom prst="rect"/>
          <a:noFill/>
          <a:ln>
            <a:noFill/>
          </a:ln>
        </p:spPr>
      </p:pic>
      <p:sp>
        <p:nvSpPr>
          <p:cNvPr id="1048589" name="Google Shape;82;p15"/>
          <p:cNvSpPr txBox="1"/>
          <p:nvPr/>
        </p:nvSpPr>
        <p:spPr>
          <a:xfrm>
            <a:off x="8556840" y="4749840"/>
            <a:ext cx="548280" cy="30985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cap="none" sz="900" i="0" lang="ru-RU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2</a:t>
            </a:fld>
            <a:endParaRPr b="0" cap="none" sz="9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61" name="Google Shape;83;p15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2">
            <a:alphaModFix/>
          </a:blip>
          <a:srcRect l="0" t="0" r="0" b="8256"/>
          <a:stretch>
            <a:fillRect/>
          </a:stretch>
        </p:blipFill>
        <p:spPr>
          <a:xfrm>
            <a:off x="5112600" y="769575"/>
            <a:ext cx="3500000" cy="3830624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Google Shape;88;p16"/>
          <p:cNvSpPr txBox="1"/>
          <p:nvPr/>
        </p:nvSpPr>
        <p:spPr>
          <a:xfrm>
            <a:off x="677125" y="664375"/>
            <a:ext cx="6601800" cy="579600"/>
          </a:xfrm>
          <a:prstGeom prst="rect"/>
          <a:noFill/>
          <a:ln w="9525" cap="flat" cmpd="sng">
            <a:solidFill>
              <a:srgbClr val="8F00FF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58300" lIns="58300" rIns="58300" spcFirstLastPara="1" tIns="58300" wrap="square">
            <a:spAutoFit/>
          </a:bodyPr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lang="ru-RU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cap="none" sz="30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</a:t>
            </a:r>
            <a:endParaRPr cap="none" sz="3000" i="0" strike="noStrike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62" name="Google Shape;89;p16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25406" t="0" r="0" b="0"/>
          <a:stretch>
            <a:fillRect/>
          </a:stretch>
        </p:blipFill>
        <p:spPr>
          <a:xfrm>
            <a:off x="0" y="0"/>
            <a:ext cx="9143640" cy="638280"/>
          </a:xfrm>
          <a:prstGeom prst="rect"/>
          <a:noFill/>
          <a:ln>
            <a:noFill/>
          </a:ln>
        </p:spPr>
      </p:pic>
      <p:sp>
        <p:nvSpPr>
          <p:cNvPr id="1048593" name="Google Shape;90;p16"/>
          <p:cNvSpPr txBox="1"/>
          <p:nvPr/>
        </p:nvSpPr>
        <p:spPr>
          <a:xfrm>
            <a:off x="8556840" y="4749840"/>
            <a:ext cx="548280" cy="30985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cap="none" sz="900" i="0" lang="ru-RU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3</a:t>
            </a:fld>
            <a:endParaRPr b="0" cap="none" sz="9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594" name="Google Shape;91;p16"/>
          <p:cNvSpPr/>
          <p:nvPr/>
        </p:nvSpPr>
        <p:spPr>
          <a:xfrm>
            <a:off x="1053243" y="1243975"/>
            <a:ext cx="328407" cy="195314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5D8E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595" name="Google Shape;92;p16"/>
          <p:cNvSpPr/>
          <p:nvPr/>
        </p:nvSpPr>
        <p:spPr>
          <a:xfrm>
            <a:off x="2213488" y="1270075"/>
            <a:ext cx="364500" cy="7293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5D8E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596" name="Google Shape;93;p16"/>
          <p:cNvSpPr/>
          <p:nvPr/>
        </p:nvSpPr>
        <p:spPr>
          <a:xfrm>
            <a:off x="3463400" y="1270075"/>
            <a:ext cx="364500" cy="22587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5D8E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597" name="Google Shape;94;p16"/>
          <p:cNvSpPr/>
          <p:nvPr/>
        </p:nvSpPr>
        <p:spPr>
          <a:xfrm>
            <a:off x="4445463" y="1243975"/>
            <a:ext cx="364500" cy="7293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5D8E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02" name="Google Shape;99;p16"/>
          <p:cNvSpPr/>
          <p:nvPr/>
        </p:nvSpPr>
        <p:spPr>
          <a:xfrm>
            <a:off x="4018925" y="2025475"/>
            <a:ext cx="1775700" cy="13080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телям</a:t>
            </a:r>
            <a:r>
              <a:rPr altLang="ru-RU" b="1" sz="12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altLang="ru-RU" b="1" sz="12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sz="12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учать 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альн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</a:t>
            </a:r>
            <a:r>
              <a:rPr altLang="ru-RU" b="1" sz="12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рмацию 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sz="12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жити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03" name="Google Shape;100;p16"/>
          <p:cNvSpPr/>
          <p:nvPr/>
        </p:nvSpPr>
        <p:spPr>
          <a:xfrm>
            <a:off x="2408975" y="3554875"/>
            <a:ext cx="2343900" cy="13311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Государству:</a:t>
            </a:r>
            <a:r>
              <a:rPr altLang="ru-RU" b="1" sz="12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ует 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шению 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ь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04" name="Google Shape;101;p16"/>
          <p:cNvSpPr/>
          <p:nvPr/>
        </p:nvSpPr>
        <p:spPr>
          <a:xfrm>
            <a:off x="1498825" y="2025475"/>
            <a:ext cx="1848900" cy="13080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Профессиональным учебным заведениям: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sz="12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Привлекает потенциальных студентов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05" name="Google Shape;102;p16"/>
          <p:cNvSpPr/>
          <p:nvPr/>
        </p:nvSpPr>
        <p:spPr>
          <a:xfrm>
            <a:off x="0" y="3301129"/>
            <a:ext cx="1848900" cy="1594921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/>
              <a:t>Студенты</a:t>
            </a:r>
            <a:r>
              <a:rPr altLang="ru-RU" lang="en-US"/>
              <a:t>:</a:t>
            </a:r>
            <a:r>
              <a:rPr altLang="ru-RU" lang="en-US"/>
              <a:t> </a:t>
            </a:r>
            <a:r>
              <a:rPr altLang="ru-RU" lang="ru-RU"/>
              <a:t>п</a:t>
            </a:r>
            <a:r>
              <a:rPr altLang="ru-RU" lang="ru-RU"/>
              <a:t>о</a:t>
            </a:r>
            <a:r>
              <a:rPr altLang="ru-RU" lang="ru-RU"/>
              <a:t>л</a:t>
            </a:r>
            <a:r>
              <a:rPr altLang="ru-RU" lang="ru-RU"/>
              <a:t>у</a:t>
            </a:r>
            <a:r>
              <a:rPr altLang="ru-RU" lang="ru-RU"/>
              <a:t>ч</a:t>
            </a:r>
            <a:r>
              <a:rPr altLang="ru-RU" lang="ru-RU"/>
              <a:t>а</a:t>
            </a:r>
            <a:r>
              <a:rPr altLang="ru-RU" lang="ru-RU"/>
              <a:t>ю</a:t>
            </a:r>
            <a:r>
              <a:rPr altLang="ru-RU" lang="ru-RU"/>
              <a:t>т</a:t>
            </a:r>
            <a:r>
              <a:rPr altLang="ru-RU" lang="en-US"/>
              <a:t> </a:t>
            </a:r>
            <a:r>
              <a:rPr altLang="ru-RU" lang="ru-RU"/>
              <a:t>у</a:t>
            </a:r>
            <a:r>
              <a:rPr altLang="ru-RU" lang="ru-RU"/>
              <a:t>д</a:t>
            </a:r>
            <a:r>
              <a:rPr altLang="ru-RU" lang="ru-RU"/>
              <a:t>о</a:t>
            </a:r>
            <a:r>
              <a:rPr altLang="ru-RU" lang="ru-RU"/>
              <a:t>б</a:t>
            </a:r>
            <a:r>
              <a:rPr altLang="ru-RU" lang="ru-RU"/>
              <a:t>н</a:t>
            </a:r>
            <a:r>
              <a:rPr altLang="ru-RU" lang="ru-RU"/>
              <a:t>о</a:t>
            </a:r>
            <a:r>
              <a:rPr altLang="ru-RU" lang="ru-RU"/>
              <a:t>е </a:t>
            </a:r>
            <a:r>
              <a:rPr altLang="ru-RU" lang="ru-RU"/>
              <a:t>приложение </a:t>
            </a:r>
            <a:r>
              <a:rPr altLang="ru-RU" lang="ru-RU"/>
              <a:t>для </a:t>
            </a:r>
            <a:r>
              <a:rPr altLang="ru-RU" lang="ru-RU"/>
              <a:t>взаимодействия </a:t>
            </a:r>
            <a:r>
              <a:rPr altLang="ru-RU" lang="ru-RU"/>
              <a:t>с</a:t>
            </a:r>
            <a:r>
              <a:rPr altLang="ru-RU" lang="en-US"/>
              <a:t> </a:t>
            </a:r>
            <a:r>
              <a:rPr altLang="ru-RU" lang="ru-RU"/>
              <a:t>с</a:t>
            </a:r>
            <a:r>
              <a:rPr altLang="ru-RU" lang="en-US"/>
              <a:t> </a:t>
            </a:r>
            <a:r>
              <a:rPr altLang="ru-RU" lang="ru-RU"/>
              <a:t>с</a:t>
            </a:r>
            <a:r>
              <a:rPr altLang="ru-RU" lang="ru-RU"/>
              <a:t>о</a:t>
            </a:r>
            <a:r>
              <a:rPr altLang="ru-RU" lang="ru-RU"/>
              <a:t>с</a:t>
            </a:r>
            <a:r>
              <a:rPr altLang="ru-RU" lang="ru-RU"/>
              <a:t>е</a:t>
            </a:r>
            <a:r>
              <a:rPr altLang="ru-RU" lang="ru-RU"/>
              <a:t>д</a:t>
            </a:r>
            <a:r>
              <a:rPr altLang="ru-RU" lang="ru-RU"/>
              <a:t>я</a:t>
            </a:r>
            <a:r>
              <a:rPr altLang="ru-RU" lang="ru-RU"/>
              <a:t>м</a:t>
            </a:r>
            <a:r>
              <a:rPr altLang="ru-RU" lang="ru-RU"/>
              <a:t>и</a:t>
            </a:r>
            <a:r>
              <a:rPr altLang="ru-RU" lang="en-US"/>
              <a:t> </a:t>
            </a:r>
            <a:r>
              <a:rPr altLang="ru-RU" lang="ru-RU"/>
              <a:t>и</a:t>
            </a:r>
            <a:r>
              <a:rPr altLang="ru-RU" lang="en-US"/>
              <a:t> </a:t>
            </a:r>
            <a:r>
              <a:rPr altLang="ru-RU" lang="ru-RU"/>
              <a:t>а</a:t>
            </a:r>
            <a:r>
              <a:rPr altLang="ru-RU" lang="ru-RU"/>
              <a:t>д</a:t>
            </a:r>
            <a:r>
              <a:rPr altLang="ru-RU" lang="ru-RU"/>
              <a:t>м</a:t>
            </a:r>
            <a:r>
              <a:rPr altLang="ru-RU" lang="ru-RU"/>
              <a:t>и</a:t>
            </a:r>
            <a:r>
              <a:rPr altLang="ru-RU" lang="ru-RU"/>
              <a:t>н</a:t>
            </a:r>
            <a:r>
              <a:rPr altLang="ru-RU" lang="ru-RU"/>
              <a:t>и</a:t>
            </a:r>
            <a:r>
              <a:rPr altLang="ru-RU" lang="ru-RU"/>
              <a:t>с</a:t>
            </a:r>
            <a:r>
              <a:rPr altLang="ru-RU" lang="ru-RU"/>
              <a:t>т</a:t>
            </a:r>
            <a:r>
              <a:rPr altLang="ru-RU" lang="ru-RU"/>
              <a:t>р</a:t>
            </a:r>
            <a:r>
              <a:rPr altLang="ru-RU" lang="ru-RU"/>
              <a:t>а</a:t>
            </a:r>
            <a:r>
              <a:rPr altLang="ru-RU" lang="ru-RU"/>
              <a:t>цией </a:t>
            </a:r>
            <a:r>
              <a:rPr altLang="ru-RU" lang="ru-RU"/>
              <a:t>о</a:t>
            </a:r>
            <a:r>
              <a:rPr altLang="ru-RU" lang="ru-RU"/>
              <a:t>б</a:t>
            </a:r>
            <a:r>
              <a:rPr altLang="ru-RU" lang="ru-RU"/>
              <a:t>щ</a:t>
            </a:r>
            <a:r>
              <a:rPr altLang="ru-RU" lang="ru-RU"/>
              <a:t>е</a:t>
            </a:r>
            <a:r>
              <a:rPr altLang="ru-RU" lang="ru-RU"/>
              <a:t>ж</a:t>
            </a:r>
            <a:r>
              <a:rPr altLang="ru-RU" lang="ru-RU"/>
              <a:t>и</a:t>
            </a:r>
            <a:r>
              <a:rPr altLang="ru-RU" lang="ru-RU"/>
              <a:t>тия</a:t>
            </a:r>
            <a:r>
              <a:rPr altLang="ru-RU" lang="en-US"/>
              <a:t>.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Google Shape;107;p17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25406" t="0" r="0" b="0"/>
          <a:stretch>
            <a:fillRect/>
          </a:stretch>
        </p:blipFill>
        <p:spPr>
          <a:xfrm>
            <a:off x="0" y="0"/>
            <a:ext cx="9143640" cy="638280"/>
          </a:xfrm>
          <a:prstGeom prst="rect"/>
          <a:noFill/>
          <a:ln>
            <a:noFill/>
          </a:ln>
        </p:spPr>
      </p:pic>
      <p:sp>
        <p:nvSpPr>
          <p:cNvPr id="1048608" name="Google Shape;108;p17"/>
          <p:cNvSpPr txBox="1"/>
          <p:nvPr/>
        </p:nvSpPr>
        <p:spPr>
          <a:xfrm>
            <a:off x="8556840" y="4749840"/>
            <a:ext cx="548280" cy="30985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cap="none" sz="900" i="0" lang="ru-RU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4</a:t>
            </a:fld>
            <a:endParaRPr b="0" cap="none" sz="9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64" name="Google Shape;109;p17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2">
            <a:alphaModFix/>
          </a:blip>
          <a:srcRect l="23383" t="0" r="26330" b="0"/>
          <a:stretch>
            <a:fillRect/>
          </a:stretch>
        </p:blipFill>
        <p:spPr>
          <a:xfrm>
            <a:off x="5579509" y="872650"/>
            <a:ext cx="3144892" cy="4166799"/>
          </a:xfrm>
          <a:prstGeom prst="rect"/>
          <a:noFill/>
          <a:ln>
            <a:noFill/>
          </a:ln>
        </p:spPr>
      </p:pic>
      <p:sp>
        <p:nvSpPr>
          <p:cNvPr id="1048609" name="Google Shape;110;p17"/>
          <p:cNvSpPr txBox="1"/>
          <p:nvPr/>
        </p:nvSpPr>
        <p:spPr>
          <a:xfrm>
            <a:off x="1336350" y="638270"/>
            <a:ext cx="4655400" cy="579600"/>
          </a:xfrm>
          <a:prstGeom prst="rect"/>
          <a:noFill/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58300" lIns="58300" rIns="58300" spcFirstLastPara="1" tIns="58300" wrap="square">
            <a:spAutoFit/>
          </a:bodyPr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30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b="1" cap="none" sz="3000" i="0" strike="noStrike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10" name="Google Shape;111;p17"/>
          <p:cNvSpPr/>
          <p:nvPr/>
        </p:nvSpPr>
        <p:spPr>
          <a:xfrm>
            <a:off x="273450" y="1440475"/>
            <a:ext cx="5718300" cy="33096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endParaRPr b="1"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1"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ь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ная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endParaRPr b="1"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ь</a:t>
            </a:r>
            <a:r>
              <a:rPr altLang="ru-RU" b="1" sz="27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конфликт</a:t>
            </a:r>
            <a:r>
              <a:rPr altLang="ru-RU" b="1" sz="2700"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</a:t>
            </a:r>
            <a:endParaRPr b="1"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b="1"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Google Shape;128;p19"/>
          <p:cNvSpPr txBox="1"/>
          <p:nvPr/>
        </p:nvSpPr>
        <p:spPr>
          <a:xfrm>
            <a:off x="456852" y="727700"/>
            <a:ext cx="3319500" cy="579600"/>
          </a:xfrm>
          <a:prstGeom prst="rect"/>
          <a:solidFill>
            <a:srgbClr val="F4CCCC"/>
          </a:solidFill>
          <a:ln>
            <a:noFill/>
          </a:ln>
        </p:spPr>
        <p:txBody>
          <a:bodyPr anchor="t" anchorCtr="0" bIns="58300" lIns="58300" rIns="58300" spcFirstLastPara="1" tIns="58300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3000" i="0" lang="ru-RU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b="1" cap="none" sz="30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68" name="Google Shape;129;p19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25406" t="0" r="0" b="0"/>
          <a:stretch>
            <a:fillRect/>
          </a:stretch>
        </p:blipFill>
        <p:spPr>
          <a:xfrm>
            <a:off x="0" y="0"/>
            <a:ext cx="9143640" cy="638280"/>
          </a:xfrm>
          <a:prstGeom prst="rect"/>
          <a:noFill/>
          <a:ln>
            <a:noFill/>
          </a:ln>
        </p:spPr>
      </p:pic>
      <p:sp>
        <p:nvSpPr>
          <p:cNvPr id="1048621" name="Google Shape;130;p19"/>
          <p:cNvSpPr txBox="1"/>
          <p:nvPr/>
        </p:nvSpPr>
        <p:spPr>
          <a:xfrm>
            <a:off x="8556840" y="4749840"/>
            <a:ext cx="548280" cy="30985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cap="none" sz="900" i="0" lang="ru-RU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6</a:t>
            </a:fld>
            <a:endParaRPr b="0" cap="none" sz="9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86" name=""/>
          <p:cNvSpPr txBox="1"/>
          <p:nvPr/>
        </p:nvSpPr>
        <p:spPr>
          <a:xfrm>
            <a:off x="456852" y="1565909"/>
            <a:ext cx="5414525" cy="1005840"/>
          </a:xfrm>
          <a:prstGeom prst="rect"/>
        </p:spPr>
        <p:txBody>
          <a:bodyPr rtlCol="0" wrap="square">
            <a:spAutoFit/>
          </a:bodyPr>
          <a:p>
            <a:r>
              <a:rPr altLang="ru-RU" b="1" sz="2000" lang="en-US">
                <a:solidFill>
                  <a:srgbClr val="000000"/>
                </a:solidFill>
              </a:rPr>
              <a:t>1</a:t>
            </a:r>
            <a:r>
              <a:rPr altLang="ru-RU" b="1" sz="2000" lang="en-US">
                <a:solidFill>
                  <a:srgbClr val="000000"/>
                </a:solidFill>
              </a:rPr>
              <a:t>.</a:t>
            </a:r>
            <a:r>
              <a:rPr altLang="ru-RU" b="1" sz="2000" lang="en-US">
                <a:solidFill>
                  <a:srgbClr val="000000"/>
                </a:solidFill>
              </a:rPr>
              <a:t> </a:t>
            </a:r>
            <a:r>
              <a:rPr altLang="ru-RU" b="1" sz="2000" lang="en-US">
                <a:solidFill>
                  <a:srgbClr val="000000"/>
                </a:solidFill>
              </a:rPr>
              <a:t>E</a:t>
            </a:r>
            <a:r>
              <a:rPr altLang="ru-RU" b="1" sz="2000" lang="en-US">
                <a:solidFill>
                  <a:srgbClr val="000000"/>
                </a:solidFill>
              </a:rPr>
              <a:t>x</a:t>
            </a:r>
            <a:r>
              <a:rPr altLang="ru-RU" b="1" sz="2000" lang="en-US">
                <a:solidFill>
                  <a:srgbClr val="000000"/>
                </a:solidFill>
              </a:rPr>
              <a:t>a</a:t>
            </a:r>
            <a:r>
              <a:rPr altLang="ru-RU" b="1" sz="2000" lang="en-US">
                <a:solidFill>
                  <a:srgbClr val="000000"/>
                </a:solidFill>
              </a:rPr>
              <a:t>H</a:t>
            </a:r>
            <a:r>
              <a:rPr altLang="ru-RU" b="1" sz="2000" lang="en-US">
                <a:solidFill>
                  <a:srgbClr val="000000"/>
                </a:solidFill>
              </a:rPr>
              <a:t>o</a:t>
            </a:r>
            <a:r>
              <a:rPr altLang="ru-RU" b="1" sz="2000" lang="en-US">
                <a:solidFill>
                  <a:srgbClr val="000000"/>
                </a:solidFill>
              </a:rPr>
              <a:t>stel </a:t>
            </a:r>
            <a:endParaRPr sz="2800" lang="ru-RU">
              <a:solidFill>
                <a:srgbClr val="000000"/>
              </a:solidFill>
            </a:endParaRPr>
          </a:p>
          <a:p>
            <a:r>
              <a:rPr altLang="ru-RU" b="1" sz="2000" lang="en-US">
                <a:solidFill>
                  <a:srgbClr val="000000"/>
                </a:solidFill>
              </a:rPr>
              <a:t>2</a:t>
            </a:r>
            <a:r>
              <a:rPr altLang="ru-RU" b="1" sz="2000" lang="en-US">
                <a:solidFill>
                  <a:srgbClr val="000000"/>
                </a:solidFill>
              </a:rPr>
              <a:t>.</a:t>
            </a:r>
            <a:r>
              <a:rPr altLang="ru-RU" b="1" sz="2000" lang="en-US">
                <a:solidFill>
                  <a:srgbClr val="000000"/>
                </a:solidFill>
              </a:rPr>
              <a:t> </a:t>
            </a:r>
            <a:r>
              <a:rPr altLang="ru-RU" b="1" sz="2000" lang="ru-RU">
                <a:solidFill>
                  <a:srgbClr val="000000"/>
                </a:solidFill>
              </a:rPr>
              <a:t>Б</a:t>
            </a:r>
            <a:r>
              <a:rPr altLang="ru-RU" b="1" sz="2000" lang="ru-RU">
                <a:solidFill>
                  <a:srgbClr val="000000"/>
                </a:solidFill>
              </a:rPr>
              <a:t>И</a:t>
            </a:r>
            <a:r>
              <a:rPr altLang="ru-RU" b="1" sz="2000" lang="ru-RU">
                <a:solidFill>
                  <a:srgbClr val="000000"/>
                </a:solidFill>
              </a:rPr>
              <a:t>Т</a:t>
            </a:r>
            <a:r>
              <a:rPr altLang="ru-RU" b="1" sz="2000" lang="en-US">
                <a:solidFill>
                  <a:srgbClr val="000000"/>
                </a:solidFill>
              </a:rPr>
              <a:t>.</a:t>
            </a:r>
            <a:r>
              <a:rPr altLang="ru-RU" b="1" sz="2000" lang="ru-RU">
                <a:solidFill>
                  <a:srgbClr val="000000"/>
                </a:solidFill>
              </a:rPr>
              <a:t>Б</a:t>
            </a:r>
            <a:r>
              <a:rPr altLang="ru-RU" b="1" sz="2000" lang="ru-RU">
                <a:solidFill>
                  <a:srgbClr val="000000"/>
                </a:solidFill>
              </a:rPr>
              <a:t>ю</a:t>
            </a:r>
            <a:r>
              <a:rPr altLang="ru-RU" b="1" sz="2000" lang="ru-RU">
                <a:solidFill>
                  <a:srgbClr val="000000"/>
                </a:solidFill>
              </a:rPr>
              <a:t>д</a:t>
            </a:r>
            <a:r>
              <a:rPr altLang="ru-RU" b="1" sz="2000" lang="ru-RU">
                <a:solidFill>
                  <a:srgbClr val="000000"/>
                </a:solidFill>
              </a:rPr>
              <a:t>ж</a:t>
            </a:r>
            <a:r>
              <a:rPr altLang="ru-RU" b="1" sz="2000" lang="ru-RU">
                <a:solidFill>
                  <a:srgbClr val="000000"/>
                </a:solidFill>
              </a:rPr>
              <a:t>е</a:t>
            </a:r>
            <a:r>
              <a:rPr altLang="ru-RU" b="1" sz="2000" lang="ru-RU">
                <a:solidFill>
                  <a:srgbClr val="000000"/>
                </a:solidFill>
              </a:rPr>
              <a:t>т</a:t>
            </a:r>
            <a:r>
              <a:rPr altLang="ru-RU" b="1" sz="2000" lang="ru-RU">
                <a:solidFill>
                  <a:srgbClr val="000000"/>
                </a:solidFill>
              </a:rPr>
              <a:t>н</a:t>
            </a:r>
            <a:r>
              <a:rPr altLang="ru-RU" b="1" sz="2000" lang="ru-RU">
                <a:solidFill>
                  <a:srgbClr val="000000"/>
                </a:solidFill>
              </a:rPr>
              <a:t>и</a:t>
            </a:r>
            <a:r>
              <a:rPr altLang="ru-RU" b="1" sz="2000" lang="ru-RU">
                <a:solidFill>
                  <a:srgbClr val="000000"/>
                </a:solidFill>
              </a:rPr>
              <a:t>к</a:t>
            </a:r>
            <a:endParaRPr sz="2800" lang="ru-RU">
              <a:solidFill>
                <a:srgbClr val="000000"/>
              </a:solidFill>
            </a:endParaRPr>
          </a:p>
          <a:p>
            <a:r>
              <a:rPr altLang="ru-RU" b="1" sz="2000" lang="en-US">
                <a:solidFill>
                  <a:srgbClr val="000000"/>
                </a:solidFill>
              </a:rPr>
              <a:t>3</a:t>
            </a:r>
            <a:r>
              <a:rPr altLang="ru-RU" b="1" sz="2000" lang="en-US">
                <a:solidFill>
                  <a:srgbClr val="000000"/>
                </a:solidFill>
              </a:rPr>
              <a:t>.</a:t>
            </a:r>
            <a:r>
              <a:rPr altLang="ru-RU" b="1" sz="2000" lang="en-US">
                <a:solidFill>
                  <a:srgbClr val="000000"/>
                </a:solidFill>
              </a:rPr>
              <a:t> </a:t>
            </a:r>
            <a:r>
              <a:rPr altLang="ru-RU" b="1" sz="2000" lang="en-US">
                <a:solidFill>
                  <a:srgbClr val="000000"/>
                </a:solidFill>
              </a:rPr>
              <a:t>V</a:t>
            </a:r>
            <a:r>
              <a:rPr altLang="ru-RU" b="1" sz="2000" lang="en-US">
                <a:solidFill>
                  <a:srgbClr val="000000"/>
                </a:solidFill>
              </a:rPr>
              <a:t>K</a:t>
            </a:r>
            <a:r>
              <a:rPr altLang="ru-RU" b="1" sz="2000" lang="en-US">
                <a:solidFill>
                  <a:srgbClr val="000000"/>
                </a:solidFill>
              </a:rPr>
              <a:t>,</a:t>
            </a:r>
            <a:r>
              <a:rPr altLang="ru-RU" b="1" sz="2000" lang="en-US">
                <a:solidFill>
                  <a:srgbClr val="000000"/>
                </a:solidFill>
              </a:rPr>
              <a:t> </a:t>
            </a:r>
            <a:r>
              <a:rPr altLang="ru-RU" b="1" sz="2000" lang="en-US">
                <a:solidFill>
                  <a:srgbClr val="000000"/>
                </a:solidFill>
              </a:rPr>
              <a:t>T</a:t>
            </a:r>
            <a:r>
              <a:rPr altLang="ru-RU" b="1" sz="2000" lang="en-US">
                <a:solidFill>
                  <a:srgbClr val="000000"/>
                </a:solidFill>
              </a:rPr>
              <a:t>e</a:t>
            </a:r>
            <a:r>
              <a:rPr altLang="ru-RU" b="1" sz="2000" lang="en-US">
                <a:solidFill>
                  <a:srgbClr val="000000"/>
                </a:solidFill>
              </a:rPr>
              <a:t>l</a:t>
            </a:r>
            <a:r>
              <a:rPr altLang="ru-RU" b="1" sz="2000" lang="en-US">
                <a:solidFill>
                  <a:srgbClr val="000000"/>
                </a:solidFill>
              </a:rPr>
              <a:t>e</a:t>
            </a:r>
            <a:r>
              <a:rPr altLang="ru-RU" b="1" sz="2000" lang="en-US">
                <a:solidFill>
                  <a:srgbClr val="000000"/>
                </a:solidFill>
              </a:rPr>
              <a:t>gram</a:t>
            </a:r>
            <a:r>
              <a:rPr altLang="ru-RU" b="1" sz="2000" lang="en-US">
                <a:solidFill>
                  <a:srgbClr val="000000"/>
                </a:solidFill>
              </a:rPr>
              <a:t>,</a:t>
            </a:r>
            <a:r>
              <a:rPr altLang="ru-RU" b="1" sz="2000" lang="en-US">
                <a:solidFill>
                  <a:srgbClr val="000000"/>
                </a:solidFill>
              </a:rPr>
              <a:t> </a:t>
            </a:r>
            <a:r>
              <a:rPr altLang="ru-RU" b="1" sz="2000" lang="en-US">
                <a:solidFill>
                  <a:srgbClr val="000000"/>
                </a:solidFill>
              </a:rPr>
              <a:t>WhatsApp</a:t>
            </a:r>
            <a:r>
              <a:rPr altLang="ru-RU" b="1" sz="2000" lang="en-US">
                <a:solidFill>
                  <a:srgbClr val="000000"/>
                </a:solidFill>
              </a:rPr>
              <a:t>,</a:t>
            </a:r>
            <a:r>
              <a:rPr altLang="ru-RU" b="1" sz="2000" lang="en-US">
                <a:solidFill>
                  <a:srgbClr val="000000"/>
                </a:solidFill>
              </a:rPr>
              <a:t> </a:t>
            </a:r>
            <a:r>
              <a:rPr altLang="ru-RU" b="1" sz="2000" lang="en-US">
                <a:solidFill>
                  <a:srgbClr val="000000"/>
                </a:solidFill>
              </a:rPr>
              <a:t>Discord </a:t>
            </a:r>
            <a:endParaRPr sz="2800" lang="ru-RU">
              <a:solidFill>
                <a:srgbClr val="000000"/>
              </a:solidFill>
            </a:endParaRPr>
          </a:p>
        </p:txBody>
      </p:sp>
      <p:pic>
        <p:nvPicPr>
          <p:cNvPr id="2097184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0" y="2830358"/>
            <a:ext cx="1849199" cy="2101123"/>
          </a:xfrm>
          <a:prstGeom prst="rect"/>
        </p:spPr>
      </p:pic>
      <p:pic>
        <p:nvPicPr>
          <p:cNvPr id="2097185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1849198" y="2883851"/>
            <a:ext cx="3173074" cy="2047630"/>
          </a:xfrm>
          <a:prstGeom prst="rect"/>
        </p:spPr>
      </p:pic>
      <p:pic>
        <p:nvPicPr>
          <p:cNvPr id="2097186" name=""/>
          <p:cNvPicPr>
            <a:picLocks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5022272" y="2743446"/>
            <a:ext cx="2468787" cy="2328441"/>
          </a:xfrm>
          <a:prstGeom prst="rect"/>
        </p:spPr>
      </p:pic>
      <p:pic>
        <p:nvPicPr>
          <p:cNvPr id="2097187" name=""/>
          <p:cNvPicPr>
            <a:picLocks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0">
            <a:off x="4666931" y="1562932"/>
            <a:ext cx="3179466" cy="1008818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Google Shape;140;p20"/>
          <p:cNvSpPr/>
          <p:nvPr/>
        </p:nvSpPr>
        <p:spPr>
          <a:xfrm>
            <a:off x="169275" y="1342750"/>
            <a:ext cx="3750300" cy="3274799"/>
          </a:xfrm>
          <a:prstGeom prst="rect"/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ь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ожение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аимодействия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endParaRPr cap="none" sz="16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1" sz="1600" lang="ru-RU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,государству,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cap="none" sz="16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нты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лучают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удобное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нкци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привлечь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дентов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тели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арств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ь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cap="none" sz="1600" i="0" lang="en-US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</a:t>
            </a:r>
            <a:r>
              <a:rPr altLang="ru-RU" b="1" cap="none" sz="16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ежитии </a:t>
            </a:r>
            <a:endParaRPr cap="none" sz="16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25" name="Google Shape;141;p20"/>
          <p:cNvSpPr txBox="1"/>
          <p:nvPr/>
        </p:nvSpPr>
        <p:spPr>
          <a:xfrm>
            <a:off x="456840" y="638275"/>
            <a:ext cx="4603800" cy="6465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3000" i="0" lang="ru-RU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b="1" cap="none" sz="30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74" name="Google Shape;143;p20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25406" t="0" r="0" b="0"/>
          <a:stretch>
            <a:fillRect/>
          </a:stretch>
        </p:blipFill>
        <p:spPr>
          <a:xfrm>
            <a:off x="0" y="0"/>
            <a:ext cx="9143640" cy="638280"/>
          </a:xfrm>
          <a:prstGeom prst="rect"/>
          <a:noFill/>
          <a:ln>
            <a:noFill/>
          </a:ln>
        </p:spPr>
      </p:pic>
      <p:sp>
        <p:nvSpPr>
          <p:cNvPr id="1048627" name="Google Shape;144;p20"/>
          <p:cNvSpPr txBox="1"/>
          <p:nvPr/>
        </p:nvSpPr>
        <p:spPr>
          <a:xfrm>
            <a:off x="8556840" y="4749840"/>
            <a:ext cx="548280" cy="30985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cap="none" sz="900" i="0" lang="ru-RU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7</a:t>
            </a:fld>
            <a:endParaRPr b="0" cap="none" sz="9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75" name="Google Shape;145;p20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2">
            <a:alphaModFix/>
          </a:blip>
          <a:srcRect l="0" t="0" r="0" b="9403"/>
          <a:stretch>
            <a:fillRect/>
          </a:stretch>
        </p:blipFill>
        <p:spPr>
          <a:xfrm>
            <a:off x="4043300" y="989455"/>
            <a:ext cx="4513549" cy="4088944"/>
          </a:xfrm>
          <a:prstGeom prst="rect"/>
          <a:noFill/>
          <a:ln>
            <a:noFill/>
          </a:ln>
        </p:spPr>
      </p:pic>
      <p:sp>
        <p:nvSpPr>
          <p:cNvPr id="1048628" name="Google Shape;146;p20"/>
          <p:cNvSpPr/>
          <p:nvPr/>
        </p:nvSpPr>
        <p:spPr>
          <a:xfrm>
            <a:off x="5664350" y="1211000"/>
            <a:ext cx="1393200" cy="771900"/>
          </a:xfrm>
          <a:prstGeom prst="rect"/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sz="1600" lang="ru-RU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B2B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Google Shape;152;p21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25406" t="0" r="0" b="0"/>
          <a:stretch>
            <a:fillRect/>
          </a:stretch>
        </p:blipFill>
        <p:spPr>
          <a:xfrm>
            <a:off x="175" y="0"/>
            <a:ext cx="9143640" cy="638280"/>
          </a:xfrm>
          <a:prstGeom prst="rect"/>
          <a:noFill/>
          <a:ln>
            <a:noFill/>
          </a:ln>
        </p:spPr>
      </p:pic>
      <p:sp>
        <p:nvSpPr>
          <p:cNvPr id="1048632" name="Google Shape;153;p21"/>
          <p:cNvSpPr txBox="1"/>
          <p:nvPr/>
        </p:nvSpPr>
        <p:spPr>
          <a:xfrm>
            <a:off x="8556840" y="4749840"/>
            <a:ext cx="548400" cy="30985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cap="none" sz="900" i="0" lang="ru-RU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8</a:t>
            </a:fld>
            <a:endParaRPr b="0" cap="none" sz="9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77" name="Google Shape;154;p21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2">
            <a:alphaModFix/>
          </a:blip>
          <a:srcRect l="0" t="20153" r="0" b="16051"/>
          <a:stretch>
            <a:fillRect/>
          </a:stretch>
        </p:blipFill>
        <p:spPr>
          <a:xfrm>
            <a:off x="175" y="670787"/>
            <a:ext cx="6002750" cy="4472714"/>
          </a:xfrm>
          <a:prstGeom prst="rect"/>
          <a:noFill/>
          <a:ln>
            <a:noFill/>
          </a:ln>
        </p:spPr>
      </p:pic>
      <p:sp>
        <p:nvSpPr>
          <p:cNvPr id="1048633" name="Google Shape;155;p21"/>
          <p:cNvSpPr/>
          <p:nvPr/>
        </p:nvSpPr>
        <p:spPr>
          <a:xfrm>
            <a:off x="1633750" y="1229025"/>
            <a:ext cx="3731100" cy="3042000"/>
          </a:xfrm>
          <a:prstGeom prst="rect"/>
          <a:solidFill>
            <a:srgbClr val="B5D8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77750" lIns="77750" rIns="77750" spcFirstLastPara="1" tIns="77750" wrap="square">
            <a:noAutofit/>
          </a:bodyPr>
          <a:p>
            <a:pPr algn="l" indent="-30449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●"/>
            </a:pP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разделы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ждения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endParaRPr cap="none" sz="1200" i="0" strike="noStrike" u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-30449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●"/>
            </a:pP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дарь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й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риятия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ые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ут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проводится в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тии </a:t>
            </a:r>
            <a:endParaRPr cap="none" sz="1200" i="0" strike="noStrike" u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-30449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●"/>
            </a:pP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ендациями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естительству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</a:t>
            </a:r>
            <a:endParaRPr cap="none" sz="1200" i="0" strike="noStrike" u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-30449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●"/>
            </a:pP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ьзование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менных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нологий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endParaRPr cap="none" sz="1200" i="0" strike="noStrike" u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-30449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●"/>
            </a:pP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добный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терфейс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й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cap="none" sz="1200" i="0" strike="noStrike" u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-30449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●"/>
            </a:pP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Быстрая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ь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altLang="ru-RU" b="1" cap="none" sz="1200" i="1" lang="en-US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инистрацией </a:t>
            </a:r>
            <a:r>
              <a:rPr altLang="ru-RU" b="1" cap="none" sz="1200" i="1" lang="ru-RU" strike="noStrike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общежития </a:t>
            </a:r>
            <a:endParaRPr cap="none" sz="1200" i="0" strike="noStrike" u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-304490" lvl="0" marL="457200" marR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●"/>
            </a:pPr>
            <a:endParaRPr cap="none" sz="1200" i="0" strike="noStrike" u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34" name="Google Shape;156;p21"/>
          <p:cNvSpPr txBox="1"/>
          <p:nvPr/>
        </p:nvSpPr>
        <p:spPr>
          <a:xfrm>
            <a:off x="525000" y="29328"/>
            <a:ext cx="4655400" cy="579600"/>
          </a:xfrm>
          <a:prstGeom prst="rect"/>
          <a:noFill/>
          <a:ln>
            <a:noFill/>
          </a:ln>
        </p:spPr>
        <p:txBody>
          <a:bodyPr anchor="t" anchorCtr="0" bIns="58300" lIns="58300" rIns="58300" spcFirstLastPara="1" tIns="58300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cap="none" sz="30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cap="none" sz="3000" i="0" strike="noStrike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83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11103">
            <a:off x="5544773" y="1011056"/>
            <a:ext cx="3554404" cy="3760292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Google Shape;162;p22"/>
          <p:cNvSpPr txBox="1"/>
          <p:nvPr/>
        </p:nvSpPr>
        <p:spPr>
          <a:xfrm>
            <a:off x="222440" y="495050"/>
            <a:ext cx="4655400" cy="6465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30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 СТАРТАПА</a:t>
            </a:r>
            <a:endParaRPr b="1" cap="none" sz="3000" i="0" strike="noStrike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04" name="Google Shape;163;p22"/>
          <p:cNvGraphicFramePr>
            <a:graphicFrameLocks/>
          </p:cNvGraphicFramePr>
          <p:nvPr/>
        </p:nvGraphicFramePr>
        <p:xfrm>
          <a:off x="353040" y="12326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{1A8E0677-2D55-4112-B441-98DFDF3AC6C0}</a:tableStyleId>
              </a:tblPr>
              <a:tblGrid>
                <a:gridCol w="1804325"/>
                <a:gridCol w="1497200"/>
                <a:gridCol w="2098075"/>
                <a:gridCol w="3197650"/>
              </a:tblGrid>
              <a:tr h="27807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ФАМИЛИЯ ИМЯ</a:t>
                      </a:r>
                      <a:endParaRPr b="1" cap="none" sz="12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075" marR="91075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РОЛЬ</a:t>
                      </a:r>
                      <a:endParaRPr b="1" cap="none" sz="12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075" marR="91075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ЧТО БУДЕШЬ ДЕЛАТЬ?</a:t>
                      </a:r>
                      <a:endParaRPr b="1" cap="none" sz="12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075" marR="91075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ОПЫТ и КОМПЕТЕНЦИИ</a:t>
                      </a:r>
                      <a:endParaRPr b="1" cap="none" sz="12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075" marR="91075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</a:tr>
              <a:tr h="66870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анов 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й</a:t>
                      </a:r>
                      <a:endParaRPr b="1" cap="none" sz="12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075" marR="91075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Лидер</a:t>
                      </a:r>
                      <a:endParaRPr b="1" cap="none" sz="12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075" marR="91075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b="1" sz="1200" lang="ru-RU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контролировать все этапы реализации проекта, координация взаимодействия членов команды</a:t>
                      </a:r>
                      <a:endParaRPr b="1" sz="12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075" marR="91075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стрессоустойчивость, креативность, </a:t>
                      </a:r>
                      <a:r>
                        <a:rPr b="1" sz="1200" lang="ru-RU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инновационность, ответственность, коммуникабельность</a:t>
                      </a:r>
                      <a:endParaRPr b="1" sz="12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00FF"/>
                    </a:solidFill>
                  </a:tcPr>
                </a:tc>
              </a:tr>
              <a:tr h="4953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</a:t>
                      </a: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</a:t>
                      </a:r>
                      <a:endParaRPr b="1" cap="none" sz="12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075" marR="91075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cap="none" sz="1200" lang="ru-RU" strike="noStrike" u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спикер</a:t>
                      </a:r>
                      <a:endParaRPr b="1" cap="none" sz="12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075" marR="91075" marT="45725" marB="457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выступать с докладом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коммуникабельность, стрессоустойчивость</a:t>
                      </a:r>
                      <a:endParaRPr b="1" sz="12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00FF"/>
                    </a:solidFill>
                  </a:tcPr>
                </a:tc>
              </a:tr>
              <a:tr h="495325"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Хайбулин Арсений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генератор идей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предлагать новые идеи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инновационность, креативность</a:t>
                      </a:r>
                      <a:endParaRPr b="1" sz="12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00FF"/>
                    </a:solidFill>
                  </a:tcPr>
                </a:tc>
              </a:tr>
              <a:tr h="668700"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</a:t>
                      </a: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</a:t>
                      </a: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</a:t>
                      </a: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</a:t>
                      </a: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</a:t>
                      </a:r>
                      <a:r>
                        <a:rPr altLang="ru-RU" b="1" sz="1200"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</a:t>
                      </a:r>
                      <a:r>
                        <a:rPr altLang="ru-RU" b="1" sz="1200"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r>
                        <a:rPr altLang="ru-RU" b="1" sz="1200"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</a:t>
                      </a:r>
                      <a:r>
                        <a:rPr altLang="ru-RU" b="1" sz="1200"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</a:t>
                      </a:r>
                      <a:r>
                        <a:rPr altLang="ru-RU"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дизайнер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разрабатывать дизайн проекта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креативность, организованность, ответственность</a:t>
                      </a:r>
                      <a:endParaRPr b="1" sz="12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00FF"/>
                    </a:solidFill>
                  </a:tcPr>
                </a:tc>
              </a:tr>
              <a:tr h="668700"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Харин Артем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технический специалист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решать технические вопросы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l"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sz="1200" lang="ru-RU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стрессоустойчивость, дисциплинированность, ответственность</a:t>
                      </a:r>
                      <a:endParaRPr b="1" sz="12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00FF"/>
                    </a:solidFill>
                  </a:tcPr>
                </a:tc>
              </a:tr>
            </a:tbl>
          </a:graphicData>
        </a:graphic>
      </p:graphicFrame>
      <p:pic>
        <p:nvPicPr>
          <p:cNvPr id="2097179" name="Google Shape;164;p22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25406" t="0" r="0" b="0"/>
          <a:stretch>
            <a:fillRect/>
          </a:stretch>
        </p:blipFill>
        <p:spPr>
          <a:xfrm>
            <a:off x="175" y="0"/>
            <a:ext cx="9143640" cy="638280"/>
          </a:xfrm>
          <a:prstGeom prst="rect"/>
          <a:noFill/>
          <a:ln>
            <a:noFill/>
          </a:ln>
        </p:spPr>
      </p:pic>
      <p:sp>
        <p:nvSpPr>
          <p:cNvPr id="1048638" name="Google Shape;165;p22"/>
          <p:cNvSpPr txBox="1"/>
          <p:nvPr/>
        </p:nvSpPr>
        <p:spPr>
          <a:xfrm>
            <a:off x="8556840" y="4749840"/>
            <a:ext cx="548280" cy="30985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cap="none" sz="900" i="0" lang="ru-RU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9</a:t>
            </a:fld>
            <a:endParaRPr b="0" cap="none" sz="9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Google Shape;174;p24"/>
          <p:cNvSpPr txBox="1"/>
          <p:nvPr/>
        </p:nvSpPr>
        <p:spPr>
          <a:xfrm>
            <a:off x="456840" y="789760"/>
            <a:ext cx="4655400" cy="600300"/>
          </a:xfrm>
          <a:prstGeom prst="rect"/>
          <a:noFill/>
          <a:ln>
            <a:noFill/>
          </a:ln>
        </p:spPr>
        <p:txBody>
          <a:bodyPr anchor="ctr" anchorCtr="0" bIns="91425" lIns="91425" rIns="91425" spcFirstLastPara="1" tIns="9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2700" i="0" lang="ru-RU" strike="noStrike" u="none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ТЕКУЩИЕ РЕЗУЛЬТАТЫ</a:t>
            </a:r>
            <a:endParaRPr cap="none" sz="2700" i="0" strike="noStrike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80" name="Google Shape;175;p24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25406" t="0" r="0" b="0"/>
          <a:stretch>
            <a:fillRect/>
          </a:stretch>
        </p:blipFill>
        <p:spPr>
          <a:xfrm>
            <a:off x="0" y="0"/>
            <a:ext cx="9143640" cy="638280"/>
          </a:xfrm>
          <a:prstGeom prst="rect"/>
          <a:noFill/>
          <a:ln>
            <a:noFill/>
          </a:ln>
        </p:spPr>
      </p:pic>
      <p:sp>
        <p:nvSpPr>
          <p:cNvPr id="1048644" name="Google Shape;176;p24"/>
          <p:cNvSpPr txBox="1"/>
          <p:nvPr/>
        </p:nvSpPr>
        <p:spPr>
          <a:xfrm>
            <a:off x="8556840" y="4749840"/>
            <a:ext cx="548280" cy="30985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cap="none" sz="900" i="0" lang="ru-RU" strike="noStrike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11</a:t>
            </a:fld>
            <a:endParaRPr b="0" cap="none" sz="900" i="0" strike="noStrike" u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81" name="Google Shape;177;p24"/>
          <p:cNvPicPr preferRelativeResize="0">
            <a:picLocks/>
          </p:cNvPicPr>
          <p:nvPr/>
        </p:nvPicPr>
        <p:blipFill>
          <a:blip xmlns:r="http://schemas.openxmlformats.org/officeDocument/2006/relationships" r:embed="rId2">
            <a:alphaModFix/>
          </a:blip>
          <a:stretch>
            <a:fillRect/>
          </a:stretch>
        </p:blipFill>
        <p:spPr>
          <a:xfrm>
            <a:off x="4990400" y="1541524"/>
            <a:ext cx="4114735" cy="3086051"/>
          </a:xfrm>
          <a:prstGeom prst="rect"/>
          <a:noFill/>
          <a:ln>
            <a:noFill/>
          </a:ln>
        </p:spPr>
      </p:pic>
      <p:sp>
        <p:nvSpPr>
          <p:cNvPr id="1048645" name="Google Shape;178;p24"/>
          <p:cNvSpPr txBox="1"/>
          <p:nvPr/>
        </p:nvSpPr>
        <p:spPr>
          <a:xfrm>
            <a:off x="563647" y="1693921"/>
            <a:ext cx="4746600" cy="2329786"/>
          </a:xfrm>
          <a:prstGeom prst="rect"/>
          <a:solidFill>
            <a:srgbClr val="F4CCCC"/>
          </a:solidFill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p>
            <a:pPr algn="l"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❖"/>
            </a:pPr>
            <a:r>
              <a:rPr b="1" sz="1800" lang="ru-RU">
                <a:latin typeface="Times New Roman"/>
                <a:ea typeface="Times New Roman"/>
                <a:cs typeface="Times New Roman"/>
                <a:sym typeface="Times New Roman"/>
              </a:rPr>
              <a:t>Сформирована команда проекта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❖"/>
            </a:pPr>
            <a:r>
              <a:rPr b="1" sz="1800" lang="ru-RU">
                <a:latin typeface="Times New Roman"/>
                <a:ea typeface="Times New Roman"/>
                <a:cs typeface="Times New Roman"/>
                <a:sym typeface="Times New Roman"/>
              </a:rPr>
              <a:t>Сформулирована проблема и представлена идея проекта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❖"/>
            </a:pPr>
            <a:r>
              <a:rPr b="1" sz="1800" lang="ru-RU">
                <a:latin typeface="Times New Roman"/>
                <a:ea typeface="Times New Roman"/>
                <a:cs typeface="Times New Roman"/>
                <a:sym typeface="Times New Roman"/>
              </a:rPr>
              <a:t>Проанализирована  конкурентной среды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❖"/>
            </a:pPr>
            <a:r>
              <a:rPr b="1" sz="1800" lang="ru-RU">
                <a:latin typeface="Times New Roman"/>
                <a:ea typeface="Times New Roman"/>
                <a:cs typeface="Times New Roman"/>
                <a:sym typeface="Times New Roman"/>
              </a:rPr>
              <a:t>Работаем над экономикой и запросом к партнерам</a:t>
            </a:r>
            <a:endParaRPr b="1" cap="none" sz="1800" i="0" strike="noStrike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23124RA7EO</dc:creator>
  <dcterms:created xsi:type="dcterms:W3CDTF">2025-05-22T14:04:40Z</dcterms:created>
  <dcterms:modified xsi:type="dcterms:W3CDTF">2025-05-22T14:04:40Z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d1268f28719a40378016e957dbb17ca6</vt:lpwstr>
  </property>
</Properties>
</file>