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5" r:id="rId4"/>
    <p:sldMasterId id="2147483662" r:id="rId5"/>
    <p:sldMasterId id="2147483678" r:id="rId6"/>
  </p:sldMasterIdLst>
  <p:notesMasterIdLst>
    <p:notesMasterId r:id="rId18"/>
  </p:notesMasterIdLst>
  <p:handoutMasterIdLst>
    <p:handoutMasterId r:id="rId19"/>
  </p:handoutMasterIdLst>
  <p:sldIdLst>
    <p:sldId id="259" r:id="rId7"/>
    <p:sldId id="295" r:id="rId8"/>
    <p:sldId id="304" r:id="rId9"/>
    <p:sldId id="297" r:id="rId10"/>
    <p:sldId id="298" r:id="rId11"/>
    <p:sldId id="307" r:id="rId12"/>
    <p:sldId id="299" r:id="rId13"/>
    <p:sldId id="300" r:id="rId14"/>
    <p:sldId id="301" r:id="rId15"/>
    <p:sldId id="302" r:id="rId16"/>
    <p:sldId id="308" r:id="rId17"/>
  </p:sldIdLst>
  <p:sldSz cx="20104100" cy="11315700"/>
  <p:notesSz cx="9947275" cy="68151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h7q3xpIwk4qY00UgrTwVK46xTPt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Гость" initials="Го" lastIdx="8" clrIdx="0">
    <p:extLst>
      <p:ext uri="{19B8F6BF-5375-455C-9EA6-DF929625EA0E}">
        <p15:presenceInfo xmlns="" xmlns:p15="http://schemas.microsoft.com/office/powerpoint/2012/main" userId="S::urn:spo:anon#6301cac2615989df4a7f2a66516e9b2217a16f25be57438a6fdfcad90d523d42::" providerId="AD"/>
      </p:ext>
    </p:extLst>
  </p:cmAuthor>
  <p:cmAuthor id="2" name="Пешкова Василиса Олеговна" initials="ПО" lastIdx="1" clrIdx="1">
    <p:extLst>
      <p:ext uri="{19B8F6BF-5375-455C-9EA6-DF929625EA0E}">
        <p15:presenceInfo xmlns="" xmlns:p15="http://schemas.microsoft.com/office/powerpoint/2012/main" userId="S::v.peshkova@nti.work::8cab216e-47e0-4f45-a26c-c341913e10c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AA7"/>
    <a:srgbClr val="20D7C0"/>
    <a:srgbClr val="FF8200"/>
    <a:srgbClr val="0640BC"/>
    <a:srgbClr val="F1FBFF"/>
    <a:srgbClr val="086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A88DF0FD-1832-459D-A4AA-4501EE5D750F}">
  <a:tblStyle styleId="{A88DF0FD-1832-459D-A4AA-4501EE5D750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88FB5F3-C342-4D8A-924C-601262E7DF53}"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979D45DF-C3B2-4E91-9913-E00A4624A0FA}"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55" autoAdjust="0"/>
    <p:restoredTop sz="95616" autoAdjust="0"/>
  </p:normalViewPr>
  <p:slideViewPr>
    <p:cSldViewPr snapToGrid="0">
      <p:cViewPr>
        <p:scale>
          <a:sx n="40" d="100"/>
          <a:sy n="40" d="100"/>
        </p:scale>
        <p:origin x="-72" y="-636"/>
      </p:cViewPr>
      <p:guideLst>
        <p:guide orient="horz" pos="3564"/>
        <p:guide pos="633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112" d="100"/>
          <a:sy n="112" d="100"/>
        </p:scale>
        <p:origin x="2136"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32" Type="http://customschemas.google.com/relationships/presentationmetadata" Target="metadata"/><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 xmlns:a16="http://schemas.microsoft.com/office/drawing/2014/main" id="{AB413C94-42A4-594D-86B4-E274EF9812D9}"/>
              </a:ext>
            </a:extLst>
          </p:cNvPr>
          <p:cNvSpPr>
            <a:spLocks noGrp="1"/>
          </p:cNvSpPr>
          <p:nvPr>
            <p:ph type="hdr" sz="quarter"/>
          </p:nvPr>
        </p:nvSpPr>
        <p:spPr>
          <a:xfrm>
            <a:off x="0" y="0"/>
            <a:ext cx="4310063" cy="341313"/>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 xmlns:a16="http://schemas.microsoft.com/office/drawing/2014/main" id="{2D79BEEE-F173-5946-86DD-CF1217D444DF}"/>
              </a:ext>
            </a:extLst>
          </p:cNvPr>
          <p:cNvSpPr>
            <a:spLocks noGrp="1"/>
          </p:cNvSpPr>
          <p:nvPr>
            <p:ph type="dt" sz="quarter" idx="1"/>
          </p:nvPr>
        </p:nvSpPr>
        <p:spPr>
          <a:xfrm>
            <a:off x="5634038" y="0"/>
            <a:ext cx="4311650" cy="341313"/>
          </a:xfrm>
          <a:prstGeom prst="rect">
            <a:avLst/>
          </a:prstGeom>
        </p:spPr>
        <p:txBody>
          <a:bodyPr vert="horz" lIns="91440" tIns="45720" rIns="91440" bIns="45720" rtlCol="0"/>
          <a:lstStyle>
            <a:lvl1pPr algn="r">
              <a:defRPr sz="1200"/>
            </a:lvl1pPr>
          </a:lstStyle>
          <a:p>
            <a:fld id="{F7348977-59D3-5A45-B2D7-E0BA5D0A09D6}" type="datetimeFigureOut">
              <a:rPr lang="ru-RU" smtClean="0"/>
              <a:t>17.10.2025</a:t>
            </a:fld>
            <a:endParaRPr lang="ru-RU"/>
          </a:p>
        </p:txBody>
      </p:sp>
      <p:sp>
        <p:nvSpPr>
          <p:cNvPr id="4" name="Нижний колонтитул 3">
            <a:extLst>
              <a:ext uri="{FF2B5EF4-FFF2-40B4-BE49-F238E27FC236}">
                <a16:creationId xmlns="" xmlns:a16="http://schemas.microsoft.com/office/drawing/2014/main" id="{FD2E6FCC-B524-A449-A2D2-214D5345DBB7}"/>
              </a:ext>
            </a:extLst>
          </p:cNvPr>
          <p:cNvSpPr>
            <a:spLocks noGrp="1"/>
          </p:cNvSpPr>
          <p:nvPr>
            <p:ph type="ftr" sz="quarter" idx="2"/>
          </p:nvPr>
        </p:nvSpPr>
        <p:spPr>
          <a:xfrm>
            <a:off x="0" y="6473825"/>
            <a:ext cx="4310063" cy="341313"/>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 xmlns:a16="http://schemas.microsoft.com/office/drawing/2014/main" id="{D5D79E91-CE8F-2A4D-A0FC-8301BF565F4C}"/>
              </a:ext>
            </a:extLst>
          </p:cNvPr>
          <p:cNvSpPr>
            <a:spLocks noGrp="1"/>
          </p:cNvSpPr>
          <p:nvPr>
            <p:ph type="sldNum" sz="quarter" idx="3"/>
          </p:nvPr>
        </p:nvSpPr>
        <p:spPr>
          <a:xfrm>
            <a:off x="5634038" y="6473825"/>
            <a:ext cx="4311650" cy="341313"/>
          </a:xfrm>
          <a:prstGeom prst="rect">
            <a:avLst/>
          </a:prstGeom>
        </p:spPr>
        <p:txBody>
          <a:bodyPr vert="horz" lIns="91440" tIns="45720" rIns="91440" bIns="45720" rtlCol="0" anchor="b"/>
          <a:lstStyle>
            <a:lvl1pPr algn="r">
              <a:defRPr sz="1200"/>
            </a:lvl1pPr>
          </a:lstStyle>
          <a:p>
            <a:fld id="{BB7566FF-C339-3A45-9823-04AE7381AEDB}" type="slidenum">
              <a:rPr lang="ru-RU" smtClean="0"/>
              <a:t>‹#›</a:t>
            </a:fld>
            <a:endParaRPr lang="ru-RU"/>
          </a:p>
        </p:txBody>
      </p:sp>
    </p:spTree>
    <p:extLst>
      <p:ext uri="{BB962C8B-B14F-4D97-AF65-F5344CB8AC3E}">
        <p14:creationId xmlns:p14="http://schemas.microsoft.com/office/powerpoint/2010/main" val="3430167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4310695" cy="341331"/>
          </a:xfrm>
          <a:prstGeom prst="rect">
            <a:avLst/>
          </a:prstGeom>
          <a:noFill/>
          <a:ln>
            <a:noFill/>
          </a:ln>
        </p:spPr>
        <p:txBody>
          <a:bodyPr spcFirstLastPara="1" wrap="square" lIns="48750" tIns="24375" rIns="48750" bIns="24375" anchor="t"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34224" y="0"/>
            <a:ext cx="4310695" cy="341331"/>
          </a:xfrm>
          <a:prstGeom prst="rect">
            <a:avLst/>
          </a:prstGeom>
          <a:noFill/>
          <a:ln>
            <a:noFill/>
          </a:ln>
        </p:spPr>
        <p:txBody>
          <a:bodyPr spcFirstLastPara="1" wrap="square" lIns="48750" tIns="24375" rIns="48750" bIns="24375" anchor="t" anchorCtr="0">
            <a:noAutofit/>
          </a:bodyPr>
          <a:lstStyle>
            <a:lvl1pPr marR="0" lvl="0" algn="r"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930525" y="852488"/>
            <a:ext cx="4086225" cy="23002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4414" y="3279451"/>
            <a:ext cx="7958448" cy="2683796"/>
          </a:xfrm>
          <a:prstGeom prst="rect">
            <a:avLst/>
          </a:prstGeom>
          <a:noFill/>
          <a:ln>
            <a:noFill/>
          </a:ln>
        </p:spPr>
        <p:txBody>
          <a:bodyPr spcFirstLastPara="1" wrap="square" lIns="48750" tIns="24375" rIns="48750" bIns="243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473808"/>
            <a:ext cx="4310695" cy="341330"/>
          </a:xfrm>
          <a:prstGeom prst="rect">
            <a:avLst/>
          </a:prstGeom>
          <a:noFill/>
          <a:ln>
            <a:noFill/>
          </a:ln>
        </p:spPr>
        <p:txBody>
          <a:bodyPr spcFirstLastPara="1" wrap="square" lIns="48750" tIns="24375" rIns="48750" bIns="24375" anchor="b" anchorCtr="0">
            <a:noAutofit/>
          </a:bodyPr>
          <a:lstStyle>
            <a:lvl1pPr marR="0" lvl="0" algn="l" rtl="0">
              <a:spcBef>
                <a:spcPts val="0"/>
              </a:spcBef>
              <a:spcAft>
                <a:spcPts val="0"/>
              </a:spcAft>
              <a:buSzPts val="1400"/>
              <a:buNone/>
              <a:defRPr sz="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34224" y="6473808"/>
            <a:ext cx="4310695" cy="341330"/>
          </a:xfrm>
          <a:prstGeom prst="rect">
            <a:avLst/>
          </a:prstGeom>
          <a:noFill/>
          <a:ln>
            <a:noFill/>
          </a:ln>
        </p:spPr>
        <p:txBody>
          <a:bodyPr spcFirstLastPara="1" wrap="square" lIns="48750" tIns="24375" rIns="48750" bIns="24375" anchor="b" anchorCtr="0">
            <a:noAutofit/>
          </a:bodyPr>
          <a:lstStyle/>
          <a:p>
            <a:pPr marL="0" marR="0" lvl="0" indent="0" algn="r" rtl="0">
              <a:spcBef>
                <a:spcPts val="0"/>
              </a:spcBef>
              <a:spcAft>
                <a:spcPts val="0"/>
              </a:spcAft>
              <a:buNone/>
            </a:pPr>
            <a:fld id="{00000000-1234-1234-1234-123412341234}" type="slidenum">
              <a:rPr lang="ru-RU" sz="600" b="0" i="0" u="none" strike="noStrike" cap="none">
                <a:solidFill>
                  <a:schemeClr val="dk1"/>
                </a:solidFill>
                <a:latin typeface="Calibri"/>
                <a:ea typeface="Calibri"/>
                <a:cs typeface="Calibri"/>
                <a:sym typeface="Calibri"/>
              </a:rPr>
              <a:t>‹#›</a:t>
            </a:fld>
            <a:endParaRPr sz="6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299991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7"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png"/><Relationship Id="rId7" Type="http://schemas.microsoft.com/office/2007/relationships/hdphoto" Target="../media/hdphoto3.wdp"/><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12.svg"/><Relationship Id="rId4"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2.svg"/><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png"/><Relationship Id="rId7" Type="http://schemas.microsoft.com/office/2007/relationships/hdphoto" Target="../media/hdphoto4.wdp"/><Relationship Id="rId2" Type="http://schemas.openxmlformats.org/officeDocument/2006/relationships/image" Target="../media/image15.jpe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 Id="rId6" Type="http://schemas.microsoft.com/office/2007/relationships/hdphoto" Target="../media/hdphoto5.wdp"/><Relationship Id="rId5" Type="http://schemas.openxmlformats.org/officeDocument/2006/relationships/image" Target="../media/image4.png"/><Relationship Id="rId4" Type="http://schemas.openxmlformats.org/officeDocument/2006/relationships/image" Target="../media/image4.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7.png"/><Relationship Id="rId7" Type="http://schemas.microsoft.com/office/2007/relationships/hdphoto" Target="../media/hdphoto6.wdp"/><Relationship Id="rId2" Type="http://schemas.openxmlformats.org/officeDocument/2006/relationships/image" Target="../media/image15.jpe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12.svg"/><Relationship Id="rId5" Type="http://schemas.openxmlformats.org/officeDocument/2006/relationships/image" Target="../media/image9.png"/><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 xmlns:a16="http://schemas.microsoft.com/office/drawing/2014/main" id="{34C8E9D7-5C17-064C-9209-F5724DF9AC96}"/>
              </a:ext>
            </a:extLst>
          </p:cNvPr>
          <p:cNvPicPr>
            <a:picLocks noChangeAspect="1"/>
          </p:cNvPicPr>
          <p:nvPr userDrawn="1"/>
        </p:nvPicPr>
        <p:blipFill rotWithShape="1">
          <a:blip r:embed="rId3"/>
          <a:srcRect l="-912" r="6517" b="8319"/>
          <a:stretch/>
        </p:blipFill>
        <p:spPr>
          <a:xfrm>
            <a:off x="0" y="0"/>
            <a:ext cx="20228511" cy="11315700"/>
          </a:xfrm>
          <a:prstGeom prst="rect">
            <a:avLst/>
          </a:prstGeom>
        </p:spPr>
      </p:pic>
      <p:sp>
        <p:nvSpPr>
          <p:cNvPr id="11" name="Заголовок 1">
            <a:extLst>
              <a:ext uri="{FF2B5EF4-FFF2-40B4-BE49-F238E27FC236}">
                <a16:creationId xmlns="" xmlns:a16="http://schemas.microsoft.com/office/drawing/2014/main" id="{2F978BCB-C06E-C042-BB0B-0BA1BBBECB9F}"/>
              </a:ext>
            </a:extLst>
          </p:cNvPr>
          <p:cNvSpPr>
            <a:spLocks noGrp="1"/>
          </p:cNvSpPr>
          <p:nvPr>
            <p:ph type="ctrTitle"/>
          </p:nvPr>
        </p:nvSpPr>
        <p:spPr>
          <a:xfrm>
            <a:off x="942976" y="3574472"/>
            <a:ext cx="7400004" cy="3171782"/>
          </a:xfrm>
          <a:prstGeom prst="rect">
            <a:avLst/>
          </a:prstGeom>
        </p:spPr>
        <p:txBody>
          <a:bodyPr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 xmlns:a16="http://schemas.microsoft.com/office/drawing/2014/main" id="{537C775D-28D4-7A46-807A-3C5209016064}"/>
              </a:ext>
            </a:extLst>
          </p:cNvPr>
          <p:cNvSpPr>
            <a:spLocks noGrp="1"/>
          </p:cNvSpPr>
          <p:nvPr>
            <p:ph type="subTitle" idx="1"/>
          </p:nvPr>
        </p:nvSpPr>
        <p:spPr>
          <a:xfrm>
            <a:off x="942976" y="6998407"/>
            <a:ext cx="7400004" cy="2732088"/>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16" name="Текст 15">
            <a:extLst>
              <a:ext uri="{FF2B5EF4-FFF2-40B4-BE49-F238E27FC236}">
                <a16:creationId xmlns="" xmlns:a16="http://schemas.microsoft.com/office/drawing/2014/main" id="{6F2E1DA8-13C6-6042-8365-C6074CB127FE}"/>
              </a:ext>
            </a:extLst>
          </p:cNvPr>
          <p:cNvSpPr>
            <a:spLocks noGrp="1"/>
          </p:cNvSpPr>
          <p:nvPr>
            <p:ph type="body" sz="quarter" idx="10" hasCustomPrompt="1"/>
          </p:nvPr>
        </p:nvSpPr>
        <p:spPr>
          <a:xfrm>
            <a:off x="965200"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 xmlns:a16="http://schemas.microsoft.com/office/drawing/2014/main" id="{45B1F976-7723-DE44-8A75-BD8CE829A488}"/>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871538" y="725488"/>
            <a:ext cx="5432746" cy="1975544"/>
          </a:xfrm>
          <a:prstGeom prst="rect">
            <a:avLst/>
          </a:prstGeom>
        </p:spPr>
      </p:pic>
      <p:pic>
        <p:nvPicPr>
          <p:cNvPr id="9" name="Рисунок 8">
            <a:extLst>
              <a:ext uri="{FF2B5EF4-FFF2-40B4-BE49-F238E27FC236}">
                <a16:creationId xmlns="" xmlns:a16="http://schemas.microsoft.com/office/drawing/2014/main" id="{186F8094-5B3F-EE4E-A069-6B261E149728}"/>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1562506564"/>
      </p:ext>
    </p:extLst>
  </p:cSld>
  <p:clrMapOvr>
    <a:masterClrMapping/>
  </p:clrMapOvr>
  <p:extLst>
    <p:ext uri="{DCECCB84-F9BA-43D5-87BE-67443E8EF086}">
      <p15:sldGuideLst xmlns="" xmlns:p15="http://schemas.microsoft.com/office/powerpoint/2012/main">
        <p15:guide id="2" orient="horz" pos="2475">
          <p15:clr>
            <a:srgbClr val="FBAE40"/>
          </p15:clr>
        </p15:guide>
        <p15:guide id="3" orient="horz" pos="6535">
          <p15:clr>
            <a:srgbClr val="FBAE40"/>
          </p15:clr>
        </p15:guide>
        <p15:guide id="4" orient="horz" pos="45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8" name="Рисунок 7">
            <a:extLst>
              <a:ext uri="{FF2B5EF4-FFF2-40B4-BE49-F238E27FC236}">
                <a16:creationId xmlns="" xmlns:a16="http://schemas.microsoft.com/office/drawing/2014/main" id="{99689338-717F-E34D-AF5C-7B3C597236A9}"/>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588226" y="566928"/>
            <a:ext cx="10849819" cy="11651674"/>
          </a:xfrm>
          <a:prstGeom prst="rect">
            <a:avLst/>
          </a:prstGeom>
        </p:spPr>
      </p:pic>
      <p:sp>
        <p:nvSpPr>
          <p:cNvPr id="11" name="Заголовок 1">
            <a:extLst>
              <a:ext uri="{FF2B5EF4-FFF2-40B4-BE49-F238E27FC236}">
                <a16:creationId xmlns="" xmlns:a16="http://schemas.microsoft.com/office/drawing/2014/main" id="{2F978BCB-C06E-C042-BB0B-0BA1BBBECB9F}"/>
              </a:ext>
            </a:extLst>
          </p:cNvPr>
          <p:cNvSpPr>
            <a:spLocks noGrp="1"/>
          </p:cNvSpPr>
          <p:nvPr>
            <p:ph type="ctrTitle"/>
          </p:nvPr>
        </p:nvSpPr>
        <p:spPr>
          <a:xfrm>
            <a:off x="888112" y="3574472"/>
            <a:ext cx="7400004" cy="3171782"/>
          </a:xfrm>
          <a:prstGeom prst="rect">
            <a:avLst/>
          </a:prstGeom>
        </p:spPr>
        <p:txBody>
          <a:bodyPr lIns="0" tIns="0" rIns="0" bIns="0" anchor="b">
            <a:normAutofit/>
          </a:bodyPr>
          <a:lstStyle>
            <a:lvl1pPr algn="l">
              <a:defRPr sz="6000" b="1">
                <a:solidFill>
                  <a:schemeClr val="bg1"/>
                </a:solidFill>
              </a:defRPr>
            </a:lvl1pPr>
          </a:lstStyle>
          <a:p>
            <a:r>
              <a:rPr lang="ru-RU" dirty="0"/>
              <a:t>Образец заголовка</a:t>
            </a:r>
          </a:p>
        </p:txBody>
      </p:sp>
      <p:sp>
        <p:nvSpPr>
          <p:cNvPr id="12" name="Подзаголовок 2">
            <a:extLst>
              <a:ext uri="{FF2B5EF4-FFF2-40B4-BE49-F238E27FC236}">
                <a16:creationId xmlns="" xmlns:a16="http://schemas.microsoft.com/office/drawing/2014/main" id="{537C775D-28D4-7A46-807A-3C5209016064}"/>
              </a:ext>
            </a:extLst>
          </p:cNvPr>
          <p:cNvSpPr>
            <a:spLocks noGrp="1"/>
          </p:cNvSpPr>
          <p:nvPr>
            <p:ph type="subTitle" idx="1"/>
          </p:nvPr>
        </p:nvSpPr>
        <p:spPr>
          <a:xfrm>
            <a:off x="888112" y="7242047"/>
            <a:ext cx="7400004" cy="2488447"/>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Текст 15">
            <a:extLst>
              <a:ext uri="{FF2B5EF4-FFF2-40B4-BE49-F238E27FC236}">
                <a16:creationId xmlns="" xmlns:a16="http://schemas.microsoft.com/office/drawing/2014/main" id="{6F2E1DA8-13C6-6042-8365-C6074CB127FE}"/>
              </a:ext>
            </a:extLst>
          </p:cNvPr>
          <p:cNvSpPr>
            <a:spLocks noGrp="1"/>
          </p:cNvSpPr>
          <p:nvPr>
            <p:ph type="body" sz="quarter" idx="10" hasCustomPrompt="1"/>
          </p:nvPr>
        </p:nvSpPr>
        <p:spPr>
          <a:xfrm>
            <a:off x="910336" y="10374313"/>
            <a:ext cx="3678238" cy="531812"/>
          </a:xfrm>
          <a:prstGeom prst="rect">
            <a:avLst/>
          </a:prstGeom>
        </p:spPr>
        <p:txBody>
          <a:bodyPr lIns="0" tIns="0" rIns="0" bIns="0"/>
          <a:lstStyle>
            <a:lvl1pPr marL="0" indent="0">
              <a:buNone/>
              <a:defRPr sz="1400">
                <a:solidFill>
                  <a:srgbClr val="20D7C0"/>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ru-RU" dirty="0"/>
              <a:t>Обозначение версионности документа</a:t>
            </a:r>
          </a:p>
        </p:txBody>
      </p:sp>
      <p:pic>
        <p:nvPicPr>
          <p:cNvPr id="14" name="Рисунок 13">
            <a:extLst>
              <a:ext uri="{FF2B5EF4-FFF2-40B4-BE49-F238E27FC236}">
                <a16:creationId xmlns="" xmlns:a16="http://schemas.microsoft.com/office/drawing/2014/main" id="{CAAFB9D2-E37D-5C45-938E-F6E2AF1FAAE8}"/>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942976" y="740509"/>
            <a:ext cx="5432746" cy="1975544"/>
          </a:xfrm>
          <a:prstGeom prst="rect">
            <a:avLst/>
          </a:prstGeom>
        </p:spPr>
      </p:pic>
      <p:pic>
        <p:nvPicPr>
          <p:cNvPr id="9" name="Рисунок 8">
            <a:extLst>
              <a:ext uri="{FF2B5EF4-FFF2-40B4-BE49-F238E27FC236}">
                <a16:creationId xmlns="" xmlns:a16="http://schemas.microsoft.com/office/drawing/2014/main" id="{E520F069-FF96-6243-A457-E2DD79A146AF}"/>
              </a:ext>
            </a:extLst>
          </p:cNvPr>
          <p:cNvPicPr>
            <a:picLocks noChangeAspect="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13009876" y="725488"/>
            <a:ext cx="6407295" cy="564628"/>
          </a:xfrm>
          <a:prstGeom prst="rect">
            <a:avLst/>
          </a:prstGeom>
        </p:spPr>
      </p:pic>
    </p:spTree>
    <p:extLst>
      <p:ext uri="{BB962C8B-B14F-4D97-AF65-F5344CB8AC3E}">
        <p14:creationId xmlns:p14="http://schemas.microsoft.com/office/powerpoint/2010/main" val="2426176355"/>
      </p:ext>
    </p:extLst>
  </p:cSld>
  <p:clrMapOvr>
    <a:masterClrMapping/>
  </p:clrMapOvr>
  <p:extLst>
    <p:ext uri="{DCECCB84-F9BA-43D5-87BE-67443E8EF086}">
      <p15:sldGuideLst xmlns="" xmlns:p15="http://schemas.microsoft.com/office/powerpoint/2012/main">
        <p15:guide id="2" orient="horz" pos="2475" userDrawn="1">
          <p15:clr>
            <a:srgbClr val="FBAE40"/>
          </p15:clr>
        </p15:guide>
        <p15:guide id="3" orient="horz" pos="6535" userDrawn="1">
          <p15:clr>
            <a:srgbClr val="FBAE40"/>
          </p15:clr>
        </p15:guide>
        <p15:guide id="4" orient="horz" pos="45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 xmlns:a16="http://schemas.microsoft.com/office/drawing/2014/main"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 xmlns:a16="http://schemas.microsoft.com/office/drawing/2014/main" id="{78A6FFAD-A3FA-204C-A726-FBFF510DBA57}"/>
              </a:ext>
            </a:extLst>
          </p:cNvPr>
          <p:cNvSpPr>
            <a:spLocks noGrp="1"/>
          </p:cNvSpPr>
          <p:nvPr>
            <p:ph type="body" sz="quarter" idx="12" hasCustomPrompt="1"/>
          </p:nvPr>
        </p:nvSpPr>
        <p:spPr>
          <a:xfrm>
            <a:off x="894589" y="1813822"/>
            <a:ext cx="8793162"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 xmlns:a16="http://schemas.microsoft.com/office/drawing/2014/main"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 xmlns:a16="http://schemas.microsoft.com/office/drawing/2014/main" id="{27085AA4-F0C5-CF47-8DD5-AB6FF63CB33B}"/>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7" name="Текст 8">
            <a:extLst>
              <a:ext uri="{FF2B5EF4-FFF2-40B4-BE49-F238E27FC236}">
                <a16:creationId xmlns="" xmlns:a16="http://schemas.microsoft.com/office/drawing/2014/main" id="{63953D88-C688-0B48-A8A0-24BCDBD844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8" name="Текст 8">
            <a:extLst>
              <a:ext uri="{FF2B5EF4-FFF2-40B4-BE49-F238E27FC236}">
                <a16:creationId xmlns="" xmlns:a16="http://schemas.microsoft.com/office/drawing/2014/main" id="{6C99F359-399D-7748-B91D-8091C1933DE4}"/>
              </a:ext>
            </a:extLst>
          </p:cNvPr>
          <p:cNvSpPr>
            <a:spLocks noGrp="1"/>
          </p:cNvSpPr>
          <p:nvPr>
            <p:ph type="body" sz="quarter" idx="17" hasCustomPrompt="1"/>
          </p:nvPr>
        </p:nvSpPr>
        <p:spPr>
          <a:xfrm>
            <a:off x="10495788" y="1813822"/>
            <a:ext cx="8841739"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Tree>
    <p:extLst>
      <p:ext uri="{BB962C8B-B14F-4D97-AF65-F5344CB8AC3E}">
        <p14:creationId xmlns:p14="http://schemas.microsoft.com/office/powerpoint/2010/main" val="174274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 xmlns:a16="http://schemas.microsoft.com/office/drawing/2014/main"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 xmlns:a16="http://schemas.microsoft.com/office/drawing/2014/main" id="{78A6FFAD-A3FA-204C-A726-FBFF510DBA57}"/>
              </a:ext>
            </a:extLst>
          </p:cNvPr>
          <p:cNvSpPr>
            <a:spLocks noGrp="1"/>
          </p:cNvSpPr>
          <p:nvPr>
            <p:ph type="body" sz="quarter" idx="12" hasCustomPrompt="1"/>
          </p:nvPr>
        </p:nvSpPr>
        <p:spPr>
          <a:xfrm>
            <a:off x="894589" y="1728887"/>
            <a:ext cx="9741216"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 xmlns:a16="http://schemas.microsoft.com/office/drawing/2014/main"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 xmlns:a16="http://schemas.microsoft.com/office/drawing/2014/main" id="{27085AA4-F0C5-CF47-8DD5-AB6FF63CB33B}"/>
              </a:ext>
            </a:extLst>
          </p:cNvPr>
          <p:cNvSpPr>
            <a:spLocks noGrp="1"/>
          </p:cNvSpPr>
          <p:nvPr>
            <p:ph type="body" sz="quarter" idx="13"/>
          </p:nvPr>
        </p:nvSpPr>
        <p:spPr>
          <a:xfrm>
            <a:off x="894588" y="2942400"/>
            <a:ext cx="1842465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521630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 xmlns:a16="http://schemas.microsoft.com/office/drawing/2014/main" id="{D319601B-829B-944B-A30C-5C66C7935A3F}"/>
              </a:ext>
            </a:extLst>
          </p:cNvPr>
          <p:cNvSpPr>
            <a:spLocks noGrp="1"/>
          </p:cNvSpPr>
          <p:nvPr>
            <p:ph type="sldNum" idx="15"/>
          </p:nvPr>
        </p:nvSpPr>
        <p:spPr/>
        <p:txBody>
          <a:bodyPr/>
          <a:lstStyle/>
          <a:p>
            <a:fld id="{00000000-1234-1234-1234-123412341234}" type="slidenum">
              <a:rPr lang="ru-RU" smtClean="0"/>
              <a:pPr/>
              <a:t>‹#›</a:t>
            </a:fld>
            <a:endParaRPr lang="ru-RU"/>
          </a:p>
        </p:txBody>
      </p:sp>
      <p:sp>
        <p:nvSpPr>
          <p:cNvPr id="14" name="Текст 8">
            <a:extLst>
              <a:ext uri="{FF2B5EF4-FFF2-40B4-BE49-F238E27FC236}">
                <a16:creationId xmlns="" xmlns:a16="http://schemas.microsoft.com/office/drawing/2014/main" id="{78A6FFAD-A3FA-204C-A726-FBFF510DBA57}"/>
              </a:ext>
            </a:extLst>
          </p:cNvPr>
          <p:cNvSpPr>
            <a:spLocks noGrp="1"/>
          </p:cNvSpPr>
          <p:nvPr>
            <p:ph type="body" sz="quarter" idx="12" hasCustomPrompt="1"/>
          </p:nvPr>
        </p:nvSpPr>
        <p:spPr>
          <a:xfrm>
            <a:off x="11107925" y="3344736"/>
            <a:ext cx="8211315" cy="911089"/>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 xmlns:a16="http://schemas.microsoft.com/office/drawing/2014/main" id="{4224C223-40FD-5A46-A164-CA3F514842BB}"/>
              </a:ext>
            </a:extLst>
          </p:cNvPr>
          <p:cNvSpPr>
            <a:spLocks noGrp="1"/>
          </p:cNvSpPr>
          <p:nvPr>
            <p:ph type="title"/>
          </p:nvPr>
        </p:nvSpPr>
        <p:spPr>
          <a:xfrm>
            <a:off x="11107925" y="2271023"/>
            <a:ext cx="8211315"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 xmlns:a16="http://schemas.microsoft.com/office/drawing/2014/main" id="{27085AA4-F0C5-CF47-8DD5-AB6FF63CB33B}"/>
              </a:ext>
            </a:extLst>
          </p:cNvPr>
          <p:cNvSpPr>
            <a:spLocks noGrp="1"/>
          </p:cNvSpPr>
          <p:nvPr>
            <p:ph type="body" sz="quarter" idx="13"/>
          </p:nvPr>
        </p:nvSpPr>
        <p:spPr>
          <a:xfrm>
            <a:off x="11107925" y="4483209"/>
            <a:ext cx="8211315" cy="5707824"/>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3" name="Рисунок 2">
            <a:extLst>
              <a:ext uri="{FF2B5EF4-FFF2-40B4-BE49-F238E27FC236}">
                <a16:creationId xmlns="" xmlns:a16="http://schemas.microsoft.com/office/drawing/2014/main" id="{E2C0A17A-4977-714A-AE03-EAB92E295D88}"/>
              </a:ext>
            </a:extLst>
          </p:cNvPr>
          <p:cNvSpPr>
            <a:spLocks noGrp="1"/>
          </p:cNvSpPr>
          <p:nvPr>
            <p:ph type="pic" sz="quarter" idx="16"/>
          </p:nvPr>
        </p:nvSpPr>
        <p:spPr>
          <a:xfrm>
            <a:off x="0" y="0"/>
            <a:ext cx="10202755" cy="11315700"/>
          </a:xfrm>
          <a:prstGeom prst="rect">
            <a:avLst/>
          </a:prstGeom>
        </p:spPr>
        <p:txBody>
          <a:bodyPr anchor="ctr"/>
          <a:lstStyle>
            <a:lvl1pPr marL="0" indent="0" algn="ctr">
              <a:buNone/>
              <a:defRPr/>
            </a:lvl1pPr>
          </a:lstStyle>
          <a:p>
            <a:r>
              <a:rPr lang="ru-RU" dirty="0"/>
              <a:t>Вставка </a:t>
            </a:r>
          </a:p>
          <a:p>
            <a:r>
              <a:rPr lang="ru-RU" dirty="0"/>
              <a:t>для изображения</a:t>
            </a:r>
          </a:p>
        </p:txBody>
      </p:sp>
    </p:spTree>
    <p:extLst>
      <p:ext uri="{BB962C8B-B14F-4D97-AF65-F5344CB8AC3E}">
        <p14:creationId xmlns:p14="http://schemas.microsoft.com/office/powerpoint/2010/main" val="2846499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a:off x="8650225" y="-2453964"/>
            <a:ext cx="14708920" cy="13769664"/>
          </a:xfrm>
          <a:prstGeom prst="rect">
            <a:avLst/>
          </a:prstGeom>
        </p:spPr>
      </p:pic>
      <p:sp>
        <p:nvSpPr>
          <p:cNvPr id="7" name="Текст 8">
            <a:extLst>
              <a:ext uri="{FF2B5EF4-FFF2-40B4-BE49-F238E27FC236}">
                <a16:creationId xmlns="" xmlns:a16="http://schemas.microsoft.com/office/drawing/2014/main"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 xmlns:a16="http://schemas.microsoft.com/office/drawing/2014/main"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 xmlns:a16="http://schemas.microsoft.com/office/drawing/2014/main" id="{0E647436-01C6-6D4D-974C-9E719FED4B9E}"/>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 xmlns:a16="http://schemas.microsoft.com/office/drawing/2014/main" id="{FBF59AFA-C127-D745-B4E6-9CCAC856C515}"/>
              </a:ext>
            </a:extLst>
          </p:cNvPr>
          <p:cNvSpPr>
            <a:spLocks noGrp="1"/>
          </p:cNvSpPr>
          <p:nvPr>
            <p:ph type="body" sz="quarter" idx="13"/>
          </p:nvPr>
        </p:nvSpPr>
        <p:spPr>
          <a:xfrm>
            <a:off x="894587" y="2942400"/>
            <a:ext cx="18432491"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 xmlns:a16="http://schemas.microsoft.com/office/drawing/2014/main"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896815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rot="10800000">
            <a:off x="-2925208" y="4296696"/>
            <a:ext cx="10473262" cy="9804479"/>
          </a:xfrm>
          <a:prstGeom prst="rect">
            <a:avLst/>
          </a:prstGeom>
        </p:spPr>
      </p:pic>
      <p:sp>
        <p:nvSpPr>
          <p:cNvPr id="7" name="Текст 8">
            <a:extLst>
              <a:ext uri="{FF2B5EF4-FFF2-40B4-BE49-F238E27FC236}">
                <a16:creationId xmlns="" xmlns:a16="http://schemas.microsoft.com/office/drawing/2014/main"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 xmlns:a16="http://schemas.microsoft.com/office/drawing/2014/main"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 xmlns:a16="http://schemas.microsoft.com/office/drawing/2014/main" id="{0E647436-01C6-6D4D-974C-9E719FED4B9E}"/>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 xmlns:a16="http://schemas.microsoft.com/office/drawing/2014/main" id="{FBF59AFA-C127-D745-B4E6-9CCAC856C515}"/>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 xmlns:a16="http://schemas.microsoft.com/office/drawing/2014/main"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3" name="Текст 8">
            <a:extLst>
              <a:ext uri="{FF2B5EF4-FFF2-40B4-BE49-F238E27FC236}">
                <a16:creationId xmlns="" xmlns:a16="http://schemas.microsoft.com/office/drawing/2014/main" id="{54C84263-40A1-BE42-A9FA-C5F2407C32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1315311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 xmlns:a16="http://schemas.microsoft.com/office/drawing/2014/main"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 xmlns:a16="http://schemas.microsoft.com/office/drawing/2014/main"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 xmlns:a16="http://schemas.microsoft.com/office/drawing/2014/main"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 xmlns:a16="http://schemas.microsoft.com/office/drawing/2014/main"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 xmlns:a16="http://schemas.microsoft.com/office/drawing/2014/main" id="{25F09C31-925C-7C42-B025-EE46AF70A0D8}"/>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6" name="Текст 8">
            <a:extLst>
              <a:ext uri="{FF2B5EF4-FFF2-40B4-BE49-F238E27FC236}">
                <a16:creationId xmlns="" xmlns:a16="http://schemas.microsoft.com/office/drawing/2014/main" id="{A89293F9-473B-7A44-AD01-FABB3438F7E3}"/>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346110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 xmlns:a16="http://schemas.microsoft.com/office/drawing/2014/main"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 xmlns:a16="http://schemas.microsoft.com/office/drawing/2014/main"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 xmlns:a16="http://schemas.microsoft.com/office/drawing/2014/main"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 xmlns:a16="http://schemas.microsoft.com/office/drawing/2014/main"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 xmlns:a16="http://schemas.microsoft.com/office/drawing/2014/main" id="{25F09C31-925C-7C42-B025-EE46AF70A0D8}"/>
              </a:ext>
            </a:extLst>
          </p:cNvPr>
          <p:cNvSpPr>
            <a:spLocks noGrp="1"/>
          </p:cNvSpPr>
          <p:nvPr>
            <p:ph type="body" sz="quarter" idx="13" hasCustomPrompt="1"/>
          </p:nvPr>
        </p:nvSpPr>
        <p:spPr>
          <a:xfrm>
            <a:off x="894588"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 name="Рисунок 2">
            <a:extLst>
              <a:ext uri="{FF2B5EF4-FFF2-40B4-BE49-F238E27FC236}">
                <a16:creationId xmlns="" xmlns:a16="http://schemas.microsoft.com/office/drawing/2014/main" id="{611A7303-58E2-D643-8654-4CE3CDD6A665}"/>
              </a:ext>
            </a:extLst>
          </p:cNvPr>
          <p:cNvSpPr>
            <a:spLocks noGrp="1"/>
          </p:cNvSpPr>
          <p:nvPr>
            <p:ph type="pic" sz="quarter" idx="17" hasCustomPrompt="1"/>
          </p:nvPr>
        </p:nvSpPr>
        <p:spPr>
          <a:xfrm>
            <a:off x="895350" y="3949700"/>
            <a:ext cx="2139950" cy="2141538"/>
          </a:xfrm>
          <a:prstGeom prst="rect">
            <a:avLst/>
          </a:prstGeom>
        </p:spPr>
        <p:txBody>
          <a:bodyPr/>
          <a:lstStyle>
            <a:lvl1pPr marL="0" indent="0" algn="ctr">
              <a:buNone/>
              <a:defRPr sz="2000"/>
            </a:lvl1pPr>
          </a:lstStyle>
          <a:p>
            <a:r>
              <a:rPr lang="ru-RU" dirty="0"/>
              <a:t>Фото</a:t>
            </a:r>
          </a:p>
        </p:txBody>
      </p:sp>
      <p:sp>
        <p:nvSpPr>
          <p:cNvPr id="31" name="Текст 8">
            <a:extLst>
              <a:ext uri="{FF2B5EF4-FFF2-40B4-BE49-F238E27FC236}">
                <a16:creationId xmlns="" xmlns:a16="http://schemas.microsoft.com/office/drawing/2014/main" id="{F4ACFC93-6EE1-0545-AB5D-2AA612F3EF7B}"/>
              </a:ext>
            </a:extLst>
          </p:cNvPr>
          <p:cNvSpPr>
            <a:spLocks noGrp="1"/>
          </p:cNvSpPr>
          <p:nvPr>
            <p:ph type="body" sz="quarter" idx="18" hasCustomPrompt="1"/>
          </p:nvPr>
        </p:nvSpPr>
        <p:spPr>
          <a:xfrm>
            <a:off x="894588"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5" name="Текст 8">
            <a:extLst>
              <a:ext uri="{FF2B5EF4-FFF2-40B4-BE49-F238E27FC236}">
                <a16:creationId xmlns="" xmlns:a16="http://schemas.microsoft.com/office/drawing/2014/main" id="{FAAF74B4-50BB-4C47-AE2D-5CFD6655325A}"/>
              </a:ext>
            </a:extLst>
          </p:cNvPr>
          <p:cNvSpPr>
            <a:spLocks noGrp="1"/>
          </p:cNvSpPr>
          <p:nvPr>
            <p:ph type="body" sz="quarter" idx="19" hasCustomPrompt="1"/>
          </p:nvPr>
        </p:nvSpPr>
        <p:spPr>
          <a:xfrm>
            <a:off x="5644134"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6" name="Рисунок 2">
            <a:extLst>
              <a:ext uri="{FF2B5EF4-FFF2-40B4-BE49-F238E27FC236}">
                <a16:creationId xmlns="" xmlns:a16="http://schemas.microsoft.com/office/drawing/2014/main" id="{74135ABC-39DF-C84C-9E74-CD31114C4C72}"/>
              </a:ext>
            </a:extLst>
          </p:cNvPr>
          <p:cNvSpPr>
            <a:spLocks noGrp="1"/>
          </p:cNvSpPr>
          <p:nvPr>
            <p:ph type="pic" sz="quarter" idx="20" hasCustomPrompt="1"/>
          </p:nvPr>
        </p:nvSpPr>
        <p:spPr>
          <a:xfrm>
            <a:off x="5644896" y="3949700"/>
            <a:ext cx="2139950" cy="2141538"/>
          </a:xfrm>
          <a:prstGeom prst="rect">
            <a:avLst/>
          </a:prstGeom>
        </p:spPr>
        <p:txBody>
          <a:bodyPr/>
          <a:lstStyle>
            <a:lvl1pPr marL="0" indent="0" algn="ctr">
              <a:buNone/>
              <a:defRPr sz="2000"/>
            </a:lvl1pPr>
          </a:lstStyle>
          <a:p>
            <a:r>
              <a:rPr lang="ru-RU" dirty="0"/>
              <a:t>Фото</a:t>
            </a:r>
          </a:p>
        </p:txBody>
      </p:sp>
      <p:sp>
        <p:nvSpPr>
          <p:cNvPr id="37" name="Текст 8">
            <a:extLst>
              <a:ext uri="{FF2B5EF4-FFF2-40B4-BE49-F238E27FC236}">
                <a16:creationId xmlns="" xmlns:a16="http://schemas.microsoft.com/office/drawing/2014/main" id="{49455812-9A6F-1A42-AC06-36E3D8CA3247}"/>
              </a:ext>
            </a:extLst>
          </p:cNvPr>
          <p:cNvSpPr>
            <a:spLocks noGrp="1"/>
          </p:cNvSpPr>
          <p:nvPr>
            <p:ph type="body" sz="quarter" idx="21" hasCustomPrompt="1"/>
          </p:nvPr>
        </p:nvSpPr>
        <p:spPr>
          <a:xfrm>
            <a:off x="5644134"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8" name="Текст 8">
            <a:extLst>
              <a:ext uri="{FF2B5EF4-FFF2-40B4-BE49-F238E27FC236}">
                <a16:creationId xmlns="" xmlns:a16="http://schemas.microsoft.com/office/drawing/2014/main" id="{57C0AD6E-F1D7-A149-A0FC-DAF36E1FDE6D}"/>
              </a:ext>
            </a:extLst>
          </p:cNvPr>
          <p:cNvSpPr>
            <a:spLocks noGrp="1"/>
          </p:cNvSpPr>
          <p:nvPr>
            <p:ph type="body" sz="quarter" idx="22" hasCustomPrompt="1"/>
          </p:nvPr>
        </p:nvSpPr>
        <p:spPr>
          <a:xfrm>
            <a:off x="10393680"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9" name="Рисунок 2">
            <a:extLst>
              <a:ext uri="{FF2B5EF4-FFF2-40B4-BE49-F238E27FC236}">
                <a16:creationId xmlns="" xmlns:a16="http://schemas.microsoft.com/office/drawing/2014/main" id="{EB2CE1F9-D25E-5543-8864-3A9687FC35CB}"/>
              </a:ext>
            </a:extLst>
          </p:cNvPr>
          <p:cNvSpPr>
            <a:spLocks noGrp="1"/>
          </p:cNvSpPr>
          <p:nvPr>
            <p:ph type="pic" sz="quarter" idx="23" hasCustomPrompt="1"/>
          </p:nvPr>
        </p:nvSpPr>
        <p:spPr>
          <a:xfrm>
            <a:off x="10394442" y="3949700"/>
            <a:ext cx="2139950" cy="2141538"/>
          </a:xfrm>
          <a:prstGeom prst="rect">
            <a:avLst/>
          </a:prstGeom>
        </p:spPr>
        <p:txBody>
          <a:bodyPr/>
          <a:lstStyle>
            <a:lvl1pPr marL="0" indent="0" algn="ctr">
              <a:buNone/>
              <a:defRPr sz="2000"/>
            </a:lvl1pPr>
          </a:lstStyle>
          <a:p>
            <a:r>
              <a:rPr lang="ru-RU" dirty="0"/>
              <a:t>Фото</a:t>
            </a:r>
          </a:p>
        </p:txBody>
      </p:sp>
      <p:sp>
        <p:nvSpPr>
          <p:cNvPr id="40" name="Текст 8">
            <a:extLst>
              <a:ext uri="{FF2B5EF4-FFF2-40B4-BE49-F238E27FC236}">
                <a16:creationId xmlns="" xmlns:a16="http://schemas.microsoft.com/office/drawing/2014/main" id="{EA195AAF-3E42-0347-9095-DF2A73CA796E}"/>
              </a:ext>
            </a:extLst>
          </p:cNvPr>
          <p:cNvSpPr>
            <a:spLocks noGrp="1"/>
          </p:cNvSpPr>
          <p:nvPr>
            <p:ph type="body" sz="quarter" idx="24" hasCustomPrompt="1"/>
          </p:nvPr>
        </p:nvSpPr>
        <p:spPr>
          <a:xfrm>
            <a:off x="10393680"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41" name="Текст 8">
            <a:extLst>
              <a:ext uri="{FF2B5EF4-FFF2-40B4-BE49-F238E27FC236}">
                <a16:creationId xmlns="" xmlns:a16="http://schemas.microsoft.com/office/drawing/2014/main" id="{A8701132-B8B8-DE40-81BE-06BA5765DEAD}"/>
              </a:ext>
            </a:extLst>
          </p:cNvPr>
          <p:cNvSpPr>
            <a:spLocks noGrp="1"/>
          </p:cNvSpPr>
          <p:nvPr>
            <p:ph type="body" sz="quarter" idx="25" hasCustomPrompt="1"/>
          </p:nvPr>
        </p:nvSpPr>
        <p:spPr>
          <a:xfrm>
            <a:off x="15143226"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42" name="Рисунок 2">
            <a:extLst>
              <a:ext uri="{FF2B5EF4-FFF2-40B4-BE49-F238E27FC236}">
                <a16:creationId xmlns="" xmlns:a16="http://schemas.microsoft.com/office/drawing/2014/main" id="{7E432881-2541-8845-BCC6-E44649FE2662}"/>
              </a:ext>
            </a:extLst>
          </p:cNvPr>
          <p:cNvSpPr>
            <a:spLocks noGrp="1"/>
          </p:cNvSpPr>
          <p:nvPr>
            <p:ph type="pic" sz="quarter" idx="26" hasCustomPrompt="1"/>
          </p:nvPr>
        </p:nvSpPr>
        <p:spPr>
          <a:xfrm>
            <a:off x="15143988" y="3949700"/>
            <a:ext cx="2139950" cy="2141538"/>
          </a:xfrm>
          <a:prstGeom prst="rect">
            <a:avLst/>
          </a:prstGeom>
        </p:spPr>
        <p:txBody>
          <a:bodyPr/>
          <a:lstStyle>
            <a:lvl1pPr marL="0" indent="0" algn="ctr">
              <a:buNone/>
              <a:defRPr sz="2000"/>
            </a:lvl1pPr>
          </a:lstStyle>
          <a:p>
            <a:r>
              <a:rPr lang="ru-RU" dirty="0"/>
              <a:t>Фото</a:t>
            </a:r>
          </a:p>
        </p:txBody>
      </p:sp>
      <p:sp>
        <p:nvSpPr>
          <p:cNvPr id="43" name="Текст 8">
            <a:extLst>
              <a:ext uri="{FF2B5EF4-FFF2-40B4-BE49-F238E27FC236}">
                <a16:creationId xmlns="" xmlns:a16="http://schemas.microsoft.com/office/drawing/2014/main" id="{F74A8EF0-3118-354B-A16C-3B709AC281A3}"/>
              </a:ext>
            </a:extLst>
          </p:cNvPr>
          <p:cNvSpPr>
            <a:spLocks noGrp="1"/>
          </p:cNvSpPr>
          <p:nvPr>
            <p:ph type="body" sz="quarter" idx="27" hasCustomPrompt="1"/>
          </p:nvPr>
        </p:nvSpPr>
        <p:spPr>
          <a:xfrm>
            <a:off x="15143226"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Tree>
    <p:extLst>
      <p:ext uri="{BB962C8B-B14F-4D97-AF65-F5344CB8AC3E}">
        <p14:creationId xmlns:p14="http://schemas.microsoft.com/office/powerpoint/2010/main" val="208345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2_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3013" y="1851899"/>
            <a:ext cx="15078075" cy="3939540"/>
          </a:xfrm>
        </p:spPr>
        <p:txBody>
          <a:bodyPr anchor="b"/>
          <a:lstStyle>
            <a:lvl1pPr algn="ctr">
              <a:defRPr sz="9894"/>
            </a:lvl1pPr>
          </a:lstStyle>
          <a:p>
            <a:r>
              <a:rPr lang="ru-RU"/>
              <a:t>Образец заголовка</a:t>
            </a:r>
          </a:p>
        </p:txBody>
      </p:sp>
      <p:sp>
        <p:nvSpPr>
          <p:cNvPr id="3" name="Подзаголовок 2"/>
          <p:cNvSpPr>
            <a:spLocks noGrp="1"/>
          </p:cNvSpPr>
          <p:nvPr>
            <p:ph type="subTitle" idx="1"/>
          </p:nvPr>
        </p:nvSpPr>
        <p:spPr>
          <a:xfrm>
            <a:off x="2513013" y="5943363"/>
            <a:ext cx="15078075" cy="2732007"/>
          </a:xfrm>
        </p:spPr>
        <p:txBody>
          <a:bodyPr/>
          <a:lstStyle>
            <a:lvl1pPr marL="0" indent="0" algn="ctr">
              <a:buNone/>
              <a:defRPr sz="3958"/>
            </a:lvl1pPr>
            <a:lvl2pPr marL="753923" indent="0" algn="ctr">
              <a:buNone/>
              <a:defRPr sz="3298"/>
            </a:lvl2pPr>
            <a:lvl3pPr marL="1507846" indent="0" algn="ctr">
              <a:buNone/>
              <a:defRPr sz="2968"/>
            </a:lvl3pPr>
            <a:lvl4pPr marL="2261768" indent="0" algn="ctr">
              <a:buNone/>
              <a:defRPr sz="2638"/>
            </a:lvl4pPr>
            <a:lvl5pPr marL="3015691" indent="0" algn="ctr">
              <a:buNone/>
              <a:defRPr sz="2638"/>
            </a:lvl5pPr>
            <a:lvl6pPr marL="3769614" indent="0" algn="ctr">
              <a:buNone/>
              <a:defRPr sz="2638"/>
            </a:lvl6pPr>
            <a:lvl7pPr marL="4523537" indent="0" algn="ctr">
              <a:buNone/>
              <a:defRPr sz="2638"/>
            </a:lvl7pPr>
            <a:lvl8pPr marL="5277460" indent="0" algn="ctr">
              <a:buNone/>
              <a:defRPr sz="2638"/>
            </a:lvl8pPr>
            <a:lvl9pPr marL="6031382" indent="0" algn="ctr">
              <a:buNone/>
              <a:defRPr sz="2638"/>
            </a:lvl9pPr>
          </a:lstStyle>
          <a:p>
            <a:r>
              <a:rPr lang="ru-RU"/>
              <a:t>Образец подзаголовка</a:t>
            </a:r>
          </a:p>
        </p:txBody>
      </p:sp>
      <p:sp>
        <p:nvSpPr>
          <p:cNvPr id="4" name="Дата 3"/>
          <p:cNvSpPr>
            <a:spLocks noGrp="1"/>
          </p:cNvSpPr>
          <p:nvPr>
            <p:ph type="dt" sz="half" idx="10"/>
          </p:nvPr>
        </p:nvSpPr>
        <p:spPr/>
        <p:txBody>
          <a:bodyPr/>
          <a:lstStyle/>
          <a:p>
            <a:fld id="{07433C99-0985-4299-9207-8951E55FBEF4}" type="datetimeFigureOut">
              <a:rPr lang="ru-RU" smtClean="0"/>
              <a:t>17.10.2025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ACD8DE-8FE1-410C-B298-665B1380FBAB}" type="slidenum">
              <a:rPr lang="ru-RU" smtClean="0"/>
              <a:t>‹#›</a:t>
            </a:fld>
            <a:endParaRPr lang="ru-RU"/>
          </a:p>
        </p:txBody>
      </p:sp>
    </p:spTree>
    <p:extLst>
      <p:ext uri="{BB962C8B-B14F-4D97-AF65-F5344CB8AC3E}">
        <p14:creationId xmlns:p14="http://schemas.microsoft.com/office/powerpoint/2010/main" val="1996206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 xmlns:a16="http://schemas.microsoft.com/office/drawing/2014/main" id="{DCBC5857-7A11-A64F-969B-ED0F9B208F4C}"/>
              </a:ext>
            </a:extLst>
          </p:cNvPr>
          <p:cNvSpPr>
            <a:spLocks noGrp="1"/>
          </p:cNvSpPr>
          <p:nvPr>
            <p:ph type="subTitle" idx="1"/>
          </p:nvPr>
        </p:nvSpPr>
        <p:spPr>
          <a:xfrm>
            <a:off x="888112"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pic>
        <p:nvPicPr>
          <p:cNvPr id="12" name="Рисунок 11">
            <a:extLst>
              <a:ext uri="{FF2B5EF4-FFF2-40B4-BE49-F238E27FC236}">
                <a16:creationId xmlns="" xmlns:a16="http://schemas.microsoft.com/office/drawing/2014/main" id="{198E52E8-821C-9847-BE35-A2100A9BCE7F}"/>
              </a:ext>
            </a:extLst>
          </p:cNvPr>
          <p:cNvPicPr>
            <a:picLocks noChangeAspect="1"/>
          </p:cNvPicPr>
          <p:nvPr userDrawn="1"/>
        </p:nvPicPr>
        <p:blipFill>
          <a:blip r:embed="rId3"/>
          <a:stretch>
            <a:fillRect/>
          </a:stretch>
        </p:blipFill>
        <p:spPr>
          <a:xfrm rot="175391">
            <a:off x="5474785" y="-2762628"/>
            <a:ext cx="17590815" cy="16840956"/>
          </a:xfrm>
          <a:prstGeom prst="rect">
            <a:avLst/>
          </a:prstGeom>
        </p:spPr>
      </p:pic>
      <p:sp>
        <p:nvSpPr>
          <p:cNvPr id="13" name="Заголовок 12">
            <a:extLst>
              <a:ext uri="{FF2B5EF4-FFF2-40B4-BE49-F238E27FC236}">
                <a16:creationId xmlns="" xmlns:a16="http://schemas.microsoft.com/office/drawing/2014/main" id="{0ECE03EB-3B62-9045-9BF8-D5D74EDF8E99}"/>
              </a:ext>
            </a:extLst>
          </p:cNvPr>
          <p:cNvSpPr>
            <a:spLocks noGrp="1"/>
          </p:cNvSpPr>
          <p:nvPr>
            <p:ph type="title" hasCustomPrompt="1"/>
          </p:nvPr>
        </p:nvSpPr>
        <p:spPr>
          <a:xfrm>
            <a:off x="888112"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4" name="Нижний колонтитул 13">
            <a:extLst>
              <a:ext uri="{FF2B5EF4-FFF2-40B4-BE49-F238E27FC236}">
                <a16:creationId xmlns="" xmlns:a16="http://schemas.microsoft.com/office/drawing/2014/main" id="{6B5E0E9F-4543-7448-BBFC-18529CE6E316}"/>
              </a:ext>
            </a:extLst>
          </p:cNvPr>
          <p:cNvSpPr>
            <a:spLocks noGrp="1"/>
          </p:cNvSpPr>
          <p:nvPr>
            <p:ph type="ftr" idx="10"/>
          </p:nvPr>
        </p:nvSpPr>
        <p:spPr>
          <a:xfrm>
            <a:off x="888112" y="10759710"/>
            <a:ext cx="6433312" cy="395969"/>
          </a:xfrm>
          <a:prstGeom prst="rect">
            <a:avLst/>
          </a:prstGeom>
        </p:spPr>
        <p:txBody>
          <a:bodyPr lIns="0" tIns="0" rIns="0" bIns="0"/>
          <a:lstStyle/>
          <a:p>
            <a:endParaRPr lang="ru-RU"/>
          </a:p>
        </p:txBody>
      </p:sp>
      <p:sp>
        <p:nvSpPr>
          <p:cNvPr id="15" name="Номер слайда 14">
            <a:extLst>
              <a:ext uri="{FF2B5EF4-FFF2-40B4-BE49-F238E27FC236}">
                <a16:creationId xmlns="" xmlns:a16="http://schemas.microsoft.com/office/drawing/2014/main"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11" name="Рисунок 10">
            <a:extLst>
              <a:ext uri="{FF2B5EF4-FFF2-40B4-BE49-F238E27FC236}">
                <a16:creationId xmlns="" xmlns:a16="http://schemas.microsoft.com/office/drawing/2014/main" id="{E938B5B4-D636-894E-A4BC-34D240BA9D6A}"/>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888112" y="714058"/>
            <a:ext cx="3177669" cy="1182388"/>
          </a:xfrm>
          <a:prstGeom prst="rect">
            <a:avLst/>
          </a:prstGeom>
        </p:spPr>
      </p:pic>
      <p:pic>
        <p:nvPicPr>
          <p:cNvPr id="9" name="Рисунок 8">
            <a:extLst>
              <a:ext uri="{FF2B5EF4-FFF2-40B4-BE49-F238E27FC236}">
                <a16:creationId xmlns="" xmlns:a16="http://schemas.microsoft.com/office/drawing/2014/main" id="{25AAB992-4A60-D640-922B-8FE792D118E7}"/>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4204884962"/>
      </p:ext>
    </p:extLst>
  </p:cSld>
  <p:clrMapOvr>
    <a:masterClrMapping/>
  </p:clrMapOvr>
  <p:extLst>
    <p:ext uri="{DCECCB84-F9BA-43D5-87BE-67443E8EF086}">
      <p15:sldGuideLst xmlns="" xmlns:p15="http://schemas.microsoft.com/office/powerpoint/2012/main">
        <p15:guide id="1" pos="549"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 xmlns:a16="http://schemas.microsoft.com/office/drawing/2014/main" id="{5AFB213A-41E3-154A-98C1-317359A92FC1}"/>
              </a:ext>
            </a:extLst>
          </p:cNvPr>
          <p:cNvPicPr>
            <a:picLocks noChangeAspect="1"/>
          </p:cNvPicPr>
          <p:nvPr userDrawn="1"/>
        </p:nvPicPr>
        <p:blipFill>
          <a:blip r:embed="rId3"/>
          <a:stretch>
            <a:fillRect/>
          </a:stretch>
        </p:blipFill>
        <p:spPr>
          <a:xfrm>
            <a:off x="8063346" y="-3760202"/>
            <a:ext cx="15445312" cy="14464127"/>
          </a:xfrm>
          <a:prstGeom prst="rect">
            <a:avLst/>
          </a:prstGeom>
        </p:spPr>
      </p:pic>
      <p:sp>
        <p:nvSpPr>
          <p:cNvPr id="15" name="Номер слайда 14">
            <a:extLst>
              <a:ext uri="{FF2B5EF4-FFF2-40B4-BE49-F238E27FC236}">
                <a16:creationId xmlns="" xmlns:a16="http://schemas.microsoft.com/office/drawing/2014/main" id="{84F6E991-D007-BC46-B4E1-45A71E992E31}"/>
              </a:ext>
            </a:extLst>
          </p:cNvPr>
          <p:cNvSpPr>
            <a:spLocks noGrp="1"/>
          </p:cNvSpPr>
          <p:nvPr>
            <p:ph type="sldNum" idx="11"/>
          </p:nvPr>
        </p:nvSpPr>
        <p:spPr>
          <a:xfrm>
            <a:off x="14648272" y="10759710"/>
            <a:ext cx="4623943" cy="395969"/>
          </a:xfrm>
          <a:prstGeom prst="rect">
            <a:avLst/>
          </a:prstGeom>
        </p:spPr>
        <p:txBody>
          <a:bodyPr/>
          <a:lstStyle/>
          <a:p>
            <a:fld id="{00000000-1234-1234-1234-123412341234}" type="slidenum">
              <a:rPr lang="ru-RU" smtClean="0"/>
              <a:pPr/>
              <a:t>‹#›</a:t>
            </a:fld>
            <a:endParaRPr lang="ru-RU"/>
          </a:p>
        </p:txBody>
      </p:sp>
      <p:pic>
        <p:nvPicPr>
          <p:cNvPr id="9" name="Рисунок 8">
            <a:extLst>
              <a:ext uri="{FF2B5EF4-FFF2-40B4-BE49-F238E27FC236}">
                <a16:creationId xmlns="" xmlns:a16="http://schemas.microsoft.com/office/drawing/2014/main" id="{EAE5D23A-A48A-A54D-9B96-8821DF515B9B}"/>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13009876" y="458195"/>
            <a:ext cx="6407295" cy="564628"/>
          </a:xfrm>
          <a:prstGeom prst="rect">
            <a:avLst/>
          </a:prstGeom>
        </p:spPr>
      </p:pic>
      <p:sp>
        <p:nvSpPr>
          <p:cNvPr id="10" name="Подзаголовок 2">
            <a:extLst>
              <a:ext uri="{FF2B5EF4-FFF2-40B4-BE49-F238E27FC236}">
                <a16:creationId xmlns="" xmlns:a16="http://schemas.microsoft.com/office/drawing/2014/main" id="{619E01A9-3E43-5241-8B27-5E84F94F01A0}"/>
              </a:ext>
            </a:extLst>
          </p:cNvPr>
          <p:cNvSpPr>
            <a:spLocks noGrp="1"/>
          </p:cNvSpPr>
          <p:nvPr>
            <p:ph type="subTitle" idx="1"/>
          </p:nvPr>
        </p:nvSpPr>
        <p:spPr>
          <a:xfrm>
            <a:off x="906400" y="5923756"/>
            <a:ext cx="15078075" cy="2732088"/>
          </a:xfrm>
          <a:prstGeom prst="rect">
            <a:avLst/>
          </a:prstGeo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 xmlns:a16="http://schemas.microsoft.com/office/drawing/2014/main" id="{32B77989-13B4-0345-B00E-3374CF978BA0}"/>
              </a:ext>
            </a:extLst>
          </p:cNvPr>
          <p:cNvSpPr>
            <a:spLocks noGrp="1"/>
          </p:cNvSpPr>
          <p:nvPr>
            <p:ph type="title" hasCustomPrompt="1"/>
          </p:nvPr>
        </p:nvSpPr>
        <p:spPr>
          <a:xfrm>
            <a:off x="906400" y="3471862"/>
            <a:ext cx="17338675" cy="2185988"/>
          </a:xfrm>
          <a:prstGeom prst="rect">
            <a:avLst/>
          </a:prstGeom>
        </p:spPr>
        <p:txBody>
          <a:bodyPr lIns="0" tIns="0" rIns="0" bIns="0" anchor="b"/>
          <a:lstStyle>
            <a:lvl1pPr>
              <a:defRPr sz="4800" b="1"/>
            </a:lvl1pPr>
          </a:lstStyle>
          <a:p>
            <a:r>
              <a:rPr lang="ru-RU" dirty="0"/>
              <a:t>Образец разделителя</a:t>
            </a:r>
          </a:p>
        </p:txBody>
      </p:sp>
      <p:sp>
        <p:nvSpPr>
          <p:cNvPr id="16" name="Нижний колонтитул 13">
            <a:extLst>
              <a:ext uri="{FF2B5EF4-FFF2-40B4-BE49-F238E27FC236}">
                <a16:creationId xmlns="" xmlns:a16="http://schemas.microsoft.com/office/drawing/2014/main" id="{D15AFD3C-1B44-9C4A-81E5-17FBA6759FB3}"/>
              </a:ext>
            </a:extLst>
          </p:cNvPr>
          <p:cNvSpPr>
            <a:spLocks noGrp="1"/>
          </p:cNvSpPr>
          <p:nvPr>
            <p:ph type="ftr" idx="10"/>
          </p:nvPr>
        </p:nvSpPr>
        <p:spPr>
          <a:xfrm>
            <a:off x="906400" y="10759710"/>
            <a:ext cx="6433312" cy="395969"/>
          </a:xfrm>
          <a:prstGeom prst="rect">
            <a:avLst/>
          </a:prstGeom>
        </p:spPr>
        <p:txBody>
          <a:bodyPr lIns="0" tIns="0" rIns="0" bIns="0"/>
          <a:lstStyle/>
          <a:p>
            <a:endParaRPr lang="ru-RU"/>
          </a:p>
        </p:txBody>
      </p:sp>
      <p:pic>
        <p:nvPicPr>
          <p:cNvPr id="17" name="Рисунок 16">
            <a:extLst>
              <a:ext uri="{FF2B5EF4-FFF2-40B4-BE49-F238E27FC236}">
                <a16:creationId xmlns="" xmlns:a16="http://schemas.microsoft.com/office/drawing/2014/main" id="{BE9342B2-9B05-4142-AF50-13B59E7D4387}"/>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906400" y="714058"/>
            <a:ext cx="3177669" cy="1182388"/>
          </a:xfrm>
          <a:prstGeom prst="rect">
            <a:avLst/>
          </a:prstGeom>
        </p:spPr>
      </p:pic>
    </p:spTree>
    <p:extLst>
      <p:ext uri="{BB962C8B-B14F-4D97-AF65-F5344CB8AC3E}">
        <p14:creationId xmlns:p14="http://schemas.microsoft.com/office/powerpoint/2010/main" val="1081414763"/>
      </p:ext>
    </p:extLst>
  </p:cSld>
  <p:clrMapOvr>
    <a:masterClrMapping/>
  </p:clrMapOvr>
  <p:extLst>
    <p:ext uri="{DCECCB84-F9BA-43D5-87BE-67443E8EF086}">
      <p15:sldGuideLst xmlns="" xmlns:p15="http://schemas.microsoft.com/office/powerpoint/2012/main">
        <p15:guide id="1" pos="57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4" name="Подзаголовок 2">
            <a:extLst>
              <a:ext uri="{FF2B5EF4-FFF2-40B4-BE49-F238E27FC236}">
                <a16:creationId xmlns="" xmlns:a16="http://schemas.microsoft.com/office/drawing/2014/main" id="{B31CB517-791B-C349-A525-6168E812576F}"/>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5" name="Заголовок 12">
            <a:extLst>
              <a:ext uri="{FF2B5EF4-FFF2-40B4-BE49-F238E27FC236}">
                <a16:creationId xmlns="" xmlns:a16="http://schemas.microsoft.com/office/drawing/2014/main" id="{82E44724-F3C5-A44B-A4C0-0BB8A2BF89C2}"/>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pic>
        <p:nvPicPr>
          <p:cNvPr id="17" name="Рисунок 16">
            <a:extLst>
              <a:ext uri="{FF2B5EF4-FFF2-40B4-BE49-F238E27FC236}">
                <a16:creationId xmlns="" xmlns:a16="http://schemas.microsoft.com/office/drawing/2014/main" id="{C0F0A868-8108-1A42-8EDA-CE2F4F766533}"/>
              </a:ext>
            </a:extLst>
          </p:cNvPr>
          <p:cNvPicPr>
            <a:picLocks noChangeAspect="1"/>
          </p:cNvPicPr>
          <p:nvPr userDrawn="1"/>
        </p:nvPicPr>
        <p:blipFill>
          <a:blip r:embed="rId3"/>
          <a:stretch>
            <a:fillRect/>
          </a:stretch>
        </p:blipFill>
        <p:spPr>
          <a:xfrm>
            <a:off x="7297805" y="-1758684"/>
            <a:ext cx="15018686" cy="15364879"/>
          </a:xfrm>
          <a:prstGeom prst="rect">
            <a:avLst/>
          </a:prstGeom>
        </p:spPr>
      </p:pic>
      <p:sp>
        <p:nvSpPr>
          <p:cNvPr id="9" name="Нижний колонтитул 8">
            <a:extLst>
              <a:ext uri="{FF2B5EF4-FFF2-40B4-BE49-F238E27FC236}">
                <a16:creationId xmlns="" xmlns:a16="http://schemas.microsoft.com/office/drawing/2014/main" id="{9417760D-21B9-594E-B863-A32ABBFF6424}"/>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
        <p:nvSpPr>
          <p:cNvPr id="10" name="Номер слайда 9">
            <a:extLst>
              <a:ext uri="{FF2B5EF4-FFF2-40B4-BE49-F238E27FC236}">
                <a16:creationId xmlns="" xmlns:a16="http://schemas.microsoft.com/office/drawing/2014/main" id="{83E484AA-C2CB-E744-84A0-63E84E4BDBE9}"/>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9" name="Рисунок 18">
            <a:extLst>
              <a:ext uri="{FF2B5EF4-FFF2-40B4-BE49-F238E27FC236}">
                <a16:creationId xmlns="" xmlns:a16="http://schemas.microsoft.com/office/drawing/2014/main" id="{5DED0A0F-6A06-D645-BB7B-B3C096E8F310}"/>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 xmlns:a16="http://schemas.microsoft.com/office/drawing/2014/main" id="{B9B7880E-B510-F140-B243-89F0042ED847}"/>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Tree>
    <p:extLst>
      <p:ext uri="{BB962C8B-B14F-4D97-AF65-F5344CB8AC3E}">
        <p14:creationId xmlns:p14="http://schemas.microsoft.com/office/powerpoint/2010/main" val="1856773036"/>
      </p:ext>
    </p:extLst>
  </p:cSld>
  <p:clrMapOvr>
    <a:masterClrMapping/>
  </p:clrMapOvr>
  <p:extLst>
    <p:ext uri="{DCECCB84-F9BA-43D5-87BE-67443E8EF086}">
      <p15:sldGuideLst xmlns=""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Номер слайда 7">
            <a:extLst>
              <a:ext uri="{FF2B5EF4-FFF2-40B4-BE49-F238E27FC236}">
                <a16:creationId xmlns="" xmlns:a16="http://schemas.microsoft.com/office/drawing/2014/main" id="{67D9F912-A1AB-8847-86EE-DFA3A3467A70}"/>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9" name="Рисунок 8">
            <a:extLst>
              <a:ext uri="{FF2B5EF4-FFF2-40B4-BE49-F238E27FC236}">
                <a16:creationId xmlns="" xmlns:a16="http://schemas.microsoft.com/office/drawing/2014/main" id="{CA253B6D-528B-4C4E-BB42-F73F086058A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42976" y="756372"/>
            <a:ext cx="3049855" cy="1109038"/>
          </a:xfrm>
          <a:prstGeom prst="rect">
            <a:avLst/>
          </a:prstGeom>
        </p:spPr>
      </p:pic>
      <p:pic>
        <p:nvPicPr>
          <p:cNvPr id="10" name="Рисунок 9">
            <a:extLst>
              <a:ext uri="{FF2B5EF4-FFF2-40B4-BE49-F238E27FC236}">
                <a16:creationId xmlns="" xmlns:a16="http://schemas.microsoft.com/office/drawing/2014/main" id="{5310865D-6844-4147-9F05-E1231503B736}"/>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13009876" y="458195"/>
            <a:ext cx="6407295" cy="564628"/>
          </a:xfrm>
          <a:prstGeom prst="rect">
            <a:avLst/>
          </a:prstGeom>
        </p:spPr>
      </p:pic>
      <p:sp>
        <p:nvSpPr>
          <p:cNvPr id="11" name="Подзаголовок 2">
            <a:extLst>
              <a:ext uri="{FF2B5EF4-FFF2-40B4-BE49-F238E27FC236}">
                <a16:creationId xmlns="" xmlns:a16="http://schemas.microsoft.com/office/drawing/2014/main" id="{0B82EC68-AEA6-0A43-90FB-56ED8864A6AB}"/>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2" name="Заголовок 12">
            <a:extLst>
              <a:ext uri="{FF2B5EF4-FFF2-40B4-BE49-F238E27FC236}">
                <a16:creationId xmlns="" xmlns:a16="http://schemas.microsoft.com/office/drawing/2014/main" id="{97EF1A79-3395-9247-9514-6EC3C047F1F7}"/>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3" name="Нижний колонтитул 8">
            <a:extLst>
              <a:ext uri="{FF2B5EF4-FFF2-40B4-BE49-F238E27FC236}">
                <a16:creationId xmlns="" xmlns:a16="http://schemas.microsoft.com/office/drawing/2014/main" id="{E90F4487-3ACF-194B-A678-078B67C106E7}"/>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val="2722081053"/>
      </p:ext>
    </p:extLst>
  </p:cSld>
  <p:clrMapOvr>
    <a:masterClrMapping/>
  </p:clrMapOvr>
  <p:extLst>
    <p:ext uri="{DCECCB84-F9BA-43D5-87BE-67443E8EF086}">
      <p15:sldGuideLst xmlns=""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Титульный слайд">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 xmlns:a16="http://schemas.microsoft.com/office/drawing/2014/main" id="{A13A7DC9-D1AC-874B-B45F-E5CF03ADE619}"/>
              </a:ext>
            </a:extLst>
          </p:cNvPr>
          <p:cNvPicPr>
            <a:picLocks noChangeAspect="1"/>
          </p:cNvPicPr>
          <p:nvPr userDrawn="1"/>
        </p:nvPicPr>
        <p:blipFill rotWithShape="1">
          <a:blip r:embed="rId3"/>
          <a:srcRect l="9099" t="15719" r="12464" b="31481"/>
          <a:stretch/>
        </p:blipFill>
        <p:spPr>
          <a:xfrm>
            <a:off x="5163451" y="-2088439"/>
            <a:ext cx="18969642" cy="13404139"/>
          </a:xfrm>
          <a:prstGeom prst="rect">
            <a:avLst/>
          </a:prstGeom>
        </p:spPr>
      </p:pic>
      <p:sp>
        <p:nvSpPr>
          <p:cNvPr id="10" name="Номер слайда 9">
            <a:extLst>
              <a:ext uri="{FF2B5EF4-FFF2-40B4-BE49-F238E27FC236}">
                <a16:creationId xmlns="" xmlns:a16="http://schemas.microsoft.com/office/drawing/2014/main" id="{9682D4C5-DDB1-4847-AE76-42212B70D76D}"/>
              </a:ext>
            </a:extLst>
          </p:cNvPr>
          <p:cNvSpPr>
            <a:spLocks noGrp="1"/>
          </p:cNvSpPr>
          <p:nvPr>
            <p:ph type="sldNum" idx="11"/>
          </p:nvPr>
        </p:nvSpPr>
        <p:spPr>
          <a:xfrm>
            <a:off x="14648272" y="10759710"/>
            <a:ext cx="4623943" cy="395969"/>
          </a:xfrm>
          <a:prstGeom prst="rect">
            <a:avLst/>
          </a:prstGeom>
        </p:spPr>
        <p:txBody>
          <a:bodyPr/>
          <a:lstStyle>
            <a:lvl1pPr>
              <a:defRPr>
                <a:solidFill>
                  <a:srgbClr val="20D7C0"/>
                </a:solidFill>
              </a:defRPr>
            </a:lvl1pPr>
          </a:lstStyle>
          <a:p>
            <a:fld id="{00000000-1234-1234-1234-123412341234}" type="slidenum">
              <a:rPr lang="ru-RU" smtClean="0"/>
              <a:pPr/>
              <a:t>‹#›</a:t>
            </a:fld>
            <a:endParaRPr lang="ru-RU"/>
          </a:p>
        </p:txBody>
      </p:sp>
      <p:pic>
        <p:nvPicPr>
          <p:cNvPr id="12" name="Рисунок 11">
            <a:extLst>
              <a:ext uri="{FF2B5EF4-FFF2-40B4-BE49-F238E27FC236}">
                <a16:creationId xmlns="" xmlns:a16="http://schemas.microsoft.com/office/drawing/2014/main" id="{E7927BA8-6461-3E44-879B-33796ACFDC99}"/>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942976" y="756372"/>
            <a:ext cx="3049855" cy="1109038"/>
          </a:xfrm>
          <a:prstGeom prst="rect">
            <a:avLst/>
          </a:prstGeom>
        </p:spPr>
      </p:pic>
      <p:pic>
        <p:nvPicPr>
          <p:cNvPr id="11" name="Рисунок 10">
            <a:extLst>
              <a:ext uri="{FF2B5EF4-FFF2-40B4-BE49-F238E27FC236}">
                <a16:creationId xmlns="" xmlns:a16="http://schemas.microsoft.com/office/drawing/2014/main" id="{F8B0058F-50F9-5041-AC23-5BB336A65B3F}"/>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3009876" y="458195"/>
            <a:ext cx="6407295" cy="564628"/>
          </a:xfrm>
          <a:prstGeom prst="rect">
            <a:avLst/>
          </a:prstGeom>
        </p:spPr>
      </p:pic>
      <p:sp>
        <p:nvSpPr>
          <p:cNvPr id="13" name="Подзаголовок 2">
            <a:extLst>
              <a:ext uri="{FF2B5EF4-FFF2-40B4-BE49-F238E27FC236}">
                <a16:creationId xmlns="" xmlns:a16="http://schemas.microsoft.com/office/drawing/2014/main" id="{14107C5B-D6F6-9B40-9676-C8C861D75D24}"/>
              </a:ext>
            </a:extLst>
          </p:cNvPr>
          <p:cNvSpPr>
            <a:spLocks noGrp="1"/>
          </p:cNvSpPr>
          <p:nvPr>
            <p:ph type="subTitle" idx="1"/>
          </p:nvPr>
        </p:nvSpPr>
        <p:spPr>
          <a:xfrm>
            <a:off x="941613" y="5923756"/>
            <a:ext cx="8769552" cy="2732088"/>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Заголовок 12">
            <a:extLst>
              <a:ext uri="{FF2B5EF4-FFF2-40B4-BE49-F238E27FC236}">
                <a16:creationId xmlns="" xmlns:a16="http://schemas.microsoft.com/office/drawing/2014/main" id="{1BD850E2-D292-F945-A78D-8B5AA1A54549}"/>
              </a:ext>
            </a:extLst>
          </p:cNvPr>
          <p:cNvSpPr>
            <a:spLocks noGrp="1"/>
          </p:cNvSpPr>
          <p:nvPr>
            <p:ph type="title" hasCustomPrompt="1"/>
          </p:nvPr>
        </p:nvSpPr>
        <p:spPr>
          <a:xfrm>
            <a:off x="941613" y="3471862"/>
            <a:ext cx="8769552" cy="2185988"/>
          </a:xfrm>
          <a:prstGeom prst="rect">
            <a:avLst/>
          </a:prstGeom>
        </p:spPr>
        <p:txBody>
          <a:bodyPr lIns="0" tIns="0" rIns="0" bIns="0" anchor="b"/>
          <a:lstStyle>
            <a:lvl1pPr>
              <a:defRPr sz="4800" b="1">
                <a:solidFill>
                  <a:schemeClr val="bg1"/>
                </a:solidFill>
              </a:defRPr>
            </a:lvl1pPr>
          </a:lstStyle>
          <a:p>
            <a:r>
              <a:rPr lang="ru-RU" dirty="0"/>
              <a:t>Образец разделителя</a:t>
            </a:r>
          </a:p>
        </p:txBody>
      </p:sp>
      <p:sp>
        <p:nvSpPr>
          <p:cNvPr id="17" name="Нижний колонтитул 8">
            <a:extLst>
              <a:ext uri="{FF2B5EF4-FFF2-40B4-BE49-F238E27FC236}">
                <a16:creationId xmlns="" xmlns:a16="http://schemas.microsoft.com/office/drawing/2014/main" id="{4853B91A-2247-384D-9817-78F55F4998B1}"/>
              </a:ext>
            </a:extLst>
          </p:cNvPr>
          <p:cNvSpPr>
            <a:spLocks noGrp="1"/>
          </p:cNvSpPr>
          <p:nvPr>
            <p:ph type="ftr" idx="10"/>
          </p:nvPr>
        </p:nvSpPr>
        <p:spPr>
          <a:xfrm>
            <a:off x="941613" y="10759711"/>
            <a:ext cx="6433312" cy="184666"/>
          </a:xfrm>
          <a:prstGeom prst="rect">
            <a:avLst/>
          </a:prstGeom>
        </p:spPr>
        <p:txBody>
          <a:bodyPr lIns="0" tIns="0" rIns="0" bIns="0"/>
          <a:lstStyle>
            <a:lvl1pPr>
              <a:defRPr>
                <a:solidFill>
                  <a:srgbClr val="20D7C0"/>
                </a:solidFill>
              </a:defRPr>
            </a:lvl1pPr>
          </a:lstStyle>
          <a:p>
            <a:endParaRPr lang="ru-RU" dirty="0"/>
          </a:p>
        </p:txBody>
      </p:sp>
    </p:spTree>
    <p:extLst>
      <p:ext uri="{BB962C8B-B14F-4D97-AF65-F5344CB8AC3E}">
        <p14:creationId xmlns:p14="http://schemas.microsoft.com/office/powerpoint/2010/main" val="1969797196"/>
      </p:ext>
    </p:extLst>
  </p:cSld>
  <p:clrMapOvr>
    <a:masterClrMapping/>
  </p:clrMapOvr>
  <p:extLst>
    <p:ext uri="{DCECCB84-F9BA-43D5-87BE-67443E8EF086}">
      <p15:sldGuideLst xmlns="" xmlns:p15="http://schemas.microsoft.com/office/powerpoint/2012/main">
        <p15:guide id="1" pos="571">
          <p15:clr>
            <a:srgbClr val="FBAE40"/>
          </p15:clr>
        </p15:guide>
        <p15:guide id="3" orient="horz" pos="6535">
          <p15:clr>
            <a:srgbClr val="FBAE40"/>
          </p15:clr>
        </p15:guide>
        <p15:guide id="4" orient="horz" pos="45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13013" y="1851899"/>
            <a:ext cx="15078075" cy="3939540"/>
          </a:xfrm>
        </p:spPr>
        <p:txBody>
          <a:bodyPr anchor="b"/>
          <a:lstStyle>
            <a:lvl1pPr algn="ctr">
              <a:defRPr sz="9894"/>
            </a:lvl1pPr>
          </a:lstStyle>
          <a:p>
            <a:r>
              <a:rPr lang="ru-RU"/>
              <a:t>Образец заголовка</a:t>
            </a:r>
            <a:endParaRPr lang="en-US" dirty="0"/>
          </a:p>
        </p:txBody>
      </p:sp>
      <p:sp>
        <p:nvSpPr>
          <p:cNvPr id="3" name="Subtitle 2"/>
          <p:cNvSpPr>
            <a:spLocks noGrp="1"/>
          </p:cNvSpPr>
          <p:nvPr>
            <p:ph type="subTitle" idx="1"/>
          </p:nvPr>
        </p:nvSpPr>
        <p:spPr>
          <a:xfrm>
            <a:off x="2513013" y="5943363"/>
            <a:ext cx="15078075" cy="2732007"/>
          </a:xfrm>
        </p:spPr>
        <p:txBody>
          <a:bodyPr/>
          <a:lstStyle>
            <a:lvl1pPr marL="0" indent="0" algn="ctr">
              <a:buNone/>
              <a:defRPr sz="3958"/>
            </a:lvl1pPr>
            <a:lvl2pPr marL="753923" indent="0" algn="ctr">
              <a:buNone/>
              <a:defRPr sz="3298"/>
            </a:lvl2pPr>
            <a:lvl3pPr marL="1507846" indent="0" algn="ctr">
              <a:buNone/>
              <a:defRPr sz="2968"/>
            </a:lvl3pPr>
            <a:lvl4pPr marL="2261768" indent="0" algn="ctr">
              <a:buNone/>
              <a:defRPr sz="2638"/>
            </a:lvl4pPr>
            <a:lvl5pPr marL="3015691" indent="0" algn="ctr">
              <a:buNone/>
              <a:defRPr sz="2638"/>
            </a:lvl5pPr>
            <a:lvl6pPr marL="3769614" indent="0" algn="ctr">
              <a:buNone/>
              <a:defRPr sz="2638"/>
            </a:lvl6pPr>
            <a:lvl7pPr marL="4523537" indent="0" algn="ctr">
              <a:buNone/>
              <a:defRPr sz="2638"/>
            </a:lvl7pPr>
            <a:lvl8pPr marL="5277460" indent="0" algn="ctr">
              <a:buNone/>
              <a:defRPr sz="2638"/>
            </a:lvl8pPr>
            <a:lvl9pPr marL="6031382" indent="0" algn="ctr">
              <a:buNone/>
              <a:defRPr sz="2638"/>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1884310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21849664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371686" y="2821069"/>
            <a:ext cx="17339786" cy="4707016"/>
          </a:xfrm>
        </p:spPr>
        <p:txBody>
          <a:bodyPr anchor="b"/>
          <a:lstStyle>
            <a:lvl1pPr>
              <a:defRPr sz="9894"/>
            </a:lvl1pPr>
          </a:lstStyle>
          <a:p>
            <a:r>
              <a:rPr lang="ru-RU"/>
              <a:t>Образец заголовка</a:t>
            </a:r>
            <a:endParaRPr lang="en-US" dirty="0"/>
          </a:p>
        </p:txBody>
      </p:sp>
      <p:sp>
        <p:nvSpPr>
          <p:cNvPr id="3" name="Text Placeholder 2"/>
          <p:cNvSpPr>
            <a:spLocks noGrp="1"/>
          </p:cNvSpPr>
          <p:nvPr>
            <p:ph type="body" idx="1"/>
          </p:nvPr>
        </p:nvSpPr>
        <p:spPr>
          <a:xfrm>
            <a:off x="1371686" y="7572615"/>
            <a:ext cx="17339786" cy="2475309"/>
          </a:xfrm>
        </p:spPr>
        <p:txBody>
          <a:bodyPr/>
          <a:lstStyle>
            <a:lvl1pPr marL="0" indent="0">
              <a:buNone/>
              <a:defRPr sz="3958">
                <a:solidFill>
                  <a:schemeClr val="tx1">
                    <a:tint val="75000"/>
                  </a:schemeClr>
                </a:solidFill>
              </a:defRPr>
            </a:lvl1pPr>
            <a:lvl2pPr marL="753923" indent="0">
              <a:buNone/>
              <a:defRPr sz="3298">
                <a:solidFill>
                  <a:schemeClr val="tx1">
                    <a:tint val="75000"/>
                  </a:schemeClr>
                </a:solidFill>
              </a:defRPr>
            </a:lvl2pPr>
            <a:lvl3pPr marL="1507846" indent="0">
              <a:buNone/>
              <a:defRPr sz="2968">
                <a:solidFill>
                  <a:schemeClr val="tx1">
                    <a:tint val="75000"/>
                  </a:schemeClr>
                </a:solidFill>
              </a:defRPr>
            </a:lvl3pPr>
            <a:lvl4pPr marL="2261768" indent="0">
              <a:buNone/>
              <a:defRPr sz="2638">
                <a:solidFill>
                  <a:schemeClr val="tx1">
                    <a:tint val="75000"/>
                  </a:schemeClr>
                </a:solidFill>
              </a:defRPr>
            </a:lvl4pPr>
            <a:lvl5pPr marL="3015691" indent="0">
              <a:buNone/>
              <a:defRPr sz="2638">
                <a:solidFill>
                  <a:schemeClr val="tx1">
                    <a:tint val="75000"/>
                  </a:schemeClr>
                </a:solidFill>
              </a:defRPr>
            </a:lvl5pPr>
            <a:lvl6pPr marL="3769614" indent="0">
              <a:buNone/>
              <a:defRPr sz="2638">
                <a:solidFill>
                  <a:schemeClr val="tx1">
                    <a:tint val="75000"/>
                  </a:schemeClr>
                </a:solidFill>
              </a:defRPr>
            </a:lvl6pPr>
            <a:lvl7pPr marL="4523537" indent="0">
              <a:buNone/>
              <a:defRPr sz="2638">
                <a:solidFill>
                  <a:schemeClr val="tx1">
                    <a:tint val="75000"/>
                  </a:schemeClr>
                </a:solidFill>
              </a:defRPr>
            </a:lvl7pPr>
            <a:lvl8pPr marL="5277460" indent="0">
              <a:buNone/>
              <a:defRPr sz="2638">
                <a:solidFill>
                  <a:schemeClr val="tx1">
                    <a:tint val="75000"/>
                  </a:schemeClr>
                </a:solidFill>
              </a:defRPr>
            </a:lvl8pPr>
            <a:lvl9pPr marL="6031382" indent="0">
              <a:buNone/>
              <a:defRPr sz="2638">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764DE79-268F-4C1A-8933-263129D2AF90}" type="datetimeFigureOut">
              <a:rPr lang="en-US" dirty="0"/>
              <a:t>10/17/2025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12767293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382157" y="3012281"/>
            <a:ext cx="8544243" cy="717970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10177700" y="3012281"/>
            <a:ext cx="8544243" cy="717970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10/17/2025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9484642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384776" y="602457"/>
            <a:ext cx="17339786" cy="2187179"/>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384776" y="2773919"/>
            <a:ext cx="8504976" cy="1359455"/>
          </a:xfrm>
        </p:spPr>
        <p:txBody>
          <a:bodyPr anchor="b"/>
          <a:lstStyle>
            <a:lvl1pPr marL="0" indent="0">
              <a:buNone/>
              <a:defRPr sz="3958" b="1"/>
            </a:lvl1pPr>
            <a:lvl2pPr marL="753923" indent="0">
              <a:buNone/>
              <a:defRPr sz="3298"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ru-RU"/>
              <a:t>Образец текста</a:t>
            </a:r>
          </a:p>
        </p:txBody>
      </p:sp>
      <p:sp>
        <p:nvSpPr>
          <p:cNvPr id="4" name="Content Placeholder 3"/>
          <p:cNvSpPr>
            <a:spLocks noGrp="1"/>
          </p:cNvSpPr>
          <p:nvPr>
            <p:ph sz="half" idx="2"/>
          </p:nvPr>
        </p:nvSpPr>
        <p:spPr>
          <a:xfrm>
            <a:off x="1384776" y="4133374"/>
            <a:ext cx="8504976" cy="607957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10177701" y="2773919"/>
            <a:ext cx="8546861" cy="1359455"/>
          </a:xfrm>
        </p:spPr>
        <p:txBody>
          <a:bodyPr anchor="b"/>
          <a:lstStyle>
            <a:lvl1pPr marL="0" indent="0">
              <a:buNone/>
              <a:defRPr sz="3958" b="1"/>
            </a:lvl1pPr>
            <a:lvl2pPr marL="753923" indent="0">
              <a:buNone/>
              <a:defRPr sz="3298"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ru-RU"/>
              <a:t>Образец текста</a:t>
            </a:r>
          </a:p>
        </p:txBody>
      </p:sp>
      <p:sp>
        <p:nvSpPr>
          <p:cNvPr id="6" name="Content Placeholder 5"/>
          <p:cNvSpPr>
            <a:spLocks noGrp="1"/>
          </p:cNvSpPr>
          <p:nvPr>
            <p:ph sz="quarter" idx="4"/>
          </p:nvPr>
        </p:nvSpPr>
        <p:spPr>
          <a:xfrm>
            <a:off x="10177701" y="4133374"/>
            <a:ext cx="8546861" cy="607957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10/17/2025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42175957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10/17/2025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31638127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10/17/2025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16914656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384776" y="754380"/>
            <a:ext cx="6484095" cy="2640330"/>
          </a:xfrm>
        </p:spPr>
        <p:txBody>
          <a:bodyPr anchor="b"/>
          <a:lstStyle>
            <a:lvl1pPr>
              <a:defRPr sz="5277"/>
            </a:lvl1pPr>
          </a:lstStyle>
          <a:p>
            <a:r>
              <a:rPr lang="ru-RU"/>
              <a:t>Образец заголовка</a:t>
            </a:r>
            <a:endParaRPr lang="en-US" dirty="0"/>
          </a:p>
        </p:txBody>
      </p:sp>
      <p:sp>
        <p:nvSpPr>
          <p:cNvPr id="3" name="Content Placeholder 2"/>
          <p:cNvSpPr>
            <a:spLocks noGrp="1"/>
          </p:cNvSpPr>
          <p:nvPr>
            <p:ph idx="1"/>
          </p:nvPr>
        </p:nvSpPr>
        <p:spPr>
          <a:xfrm>
            <a:off x="8546861" y="1629252"/>
            <a:ext cx="10177701" cy="8041481"/>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384776" y="3394710"/>
            <a:ext cx="6484095" cy="6289120"/>
          </a:xfrm>
        </p:spPr>
        <p:txBody>
          <a:bodyPr/>
          <a:lstStyle>
            <a:lvl1pPr marL="0" indent="0">
              <a:buNone/>
              <a:defRPr sz="2638"/>
            </a:lvl1pPr>
            <a:lvl2pPr marL="753923" indent="0">
              <a:buNone/>
              <a:defRPr sz="2309"/>
            </a:lvl2pPr>
            <a:lvl3pPr marL="1507846" indent="0">
              <a:buNone/>
              <a:defRPr sz="1979"/>
            </a:lvl3pPr>
            <a:lvl4pPr marL="2261768" indent="0">
              <a:buNone/>
              <a:defRPr sz="1649"/>
            </a:lvl4pPr>
            <a:lvl5pPr marL="3015691" indent="0">
              <a:buNone/>
              <a:defRPr sz="1649"/>
            </a:lvl5pPr>
            <a:lvl6pPr marL="3769614" indent="0">
              <a:buNone/>
              <a:defRPr sz="1649"/>
            </a:lvl6pPr>
            <a:lvl7pPr marL="4523537" indent="0">
              <a:buNone/>
              <a:defRPr sz="1649"/>
            </a:lvl7pPr>
            <a:lvl8pPr marL="5277460" indent="0">
              <a:buNone/>
              <a:defRPr sz="1649"/>
            </a:lvl8pPr>
            <a:lvl9pPr marL="6031382" indent="0">
              <a:buNone/>
              <a:defRPr sz="1649"/>
            </a:lvl9pPr>
          </a:lstStyle>
          <a:p>
            <a:pPr lvl="0"/>
            <a:r>
              <a:rPr lang="ru-RU"/>
              <a:t>Образец текста</a:t>
            </a:r>
          </a:p>
        </p:txBody>
      </p:sp>
      <p:sp>
        <p:nvSpPr>
          <p:cNvPr id="5" name="Date Placeholder 4"/>
          <p:cNvSpPr>
            <a:spLocks noGrp="1"/>
          </p:cNvSpPr>
          <p:nvPr>
            <p:ph type="dt" sz="half" idx="10"/>
          </p:nvPr>
        </p:nvSpPr>
        <p:spPr/>
        <p:txBody>
          <a:bodyPr/>
          <a:lstStyle/>
          <a:p>
            <a:fld id="{C764DE79-268F-4C1A-8933-263129D2AF90}" type="datetimeFigureOut">
              <a:rPr lang="en-US" dirty="0"/>
              <a:t>10/17/2025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26456431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384776" y="754380"/>
            <a:ext cx="6484095" cy="2640330"/>
          </a:xfrm>
        </p:spPr>
        <p:txBody>
          <a:bodyPr anchor="b"/>
          <a:lstStyle>
            <a:lvl1pPr>
              <a:defRPr sz="5277"/>
            </a:lvl1pPr>
          </a:lstStyle>
          <a:p>
            <a:r>
              <a:rPr lang="ru-RU"/>
              <a:t>Образец заголовка</a:t>
            </a:r>
            <a:endParaRPr lang="en-US" dirty="0"/>
          </a:p>
        </p:txBody>
      </p:sp>
      <p:sp>
        <p:nvSpPr>
          <p:cNvPr id="3" name="Picture Placeholder 2"/>
          <p:cNvSpPr>
            <a:spLocks noGrp="1" noChangeAspect="1"/>
          </p:cNvSpPr>
          <p:nvPr>
            <p:ph type="pic" idx="1"/>
          </p:nvPr>
        </p:nvSpPr>
        <p:spPr>
          <a:xfrm>
            <a:off x="8546861" y="1629252"/>
            <a:ext cx="10177701" cy="8041481"/>
          </a:xfrm>
        </p:spPr>
        <p:txBody>
          <a:bodyPr anchor="t"/>
          <a:lstStyle>
            <a:lvl1pPr marL="0" indent="0">
              <a:buNone/>
              <a:defRPr sz="5277"/>
            </a:lvl1pPr>
            <a:lvl2pPr marL="753923" indent="0">
              <a:buNone/>
              <a:defRPr sz="4617"/>
            </a:lvl2pPr>
            <a:lvl3pPr marL="1507846" indent="0">
              <a:buNone/>
              <a:defRPr sz="3958"/>
            </a:lvl3pPr>
            <a:lvl4pPr marL="2261768" indent="0">
              <a:buNone/>
              <a:defRPr sz="3298"/>
            </a:lvl4pPr>
            <a:lvl5pPr marL="3015691" indent="0">
              <a:buNone/>
              <a:defRPr sz="3298"/>
            </a:lvl5pPr>
            <a:lvl6pPr marL="3769614" indent="0">
              <a:buNone/>
              <a:defRPr sz="3298"/>
            </a:lvl6pPr>
            <a:lvl7pPr marL="4523537" indent="0">
              <a:buNone/>
              <a:defRPr sz="3298"/>
            </a:lvl7pPr>
            <a:lvl8pPr marL="5277460" indent="0">
              <a:buNone/>
              <a:defRPr sz="3298"/>
            </a:lvl8pPr>
            <a:lvl9pPr marL="6031382" indent="0">
              <a:buNone/>
              <a:defRPr sz="3298"/>
            </a:lvl9pPr>
          </a:lstStyle>
          <a:p>
            <a:r>
              <a:rPr lang="ru-RU"/>
              <a:t>Вставка рисунка</a:t>
            </a:r>
            <a:endParaRPr lang="en-US" dirty="0"/>
          </a:p>
        </p:txBody>
      </p:sp>
      <p:sp>
        <p:nvSpPr>
          <p:cNvPr id="4" name="Text Placeholder 3"/>
          <p:cNvSpPr>
            <a:spLocks noGrp="1"/>
          </p:cNvSpPr>
          <p:nvPr>
            <p:ph type="body" sz="half" idx="2"/>
          </p:nvPr>
        </p:nvSpPr>
        <p:spPr>
          <a:xfrm>
            <a:off x="1384776" y="3394710"/>
            <a:ext cx="6484095" cy="6289120"/>
          </a:xfrm>
        </p:spPr>
        <p:txBody>
          <a:bodyPr/>
          <a:lstStyle>
            <a:lvl1pPr marL="0" indent="0">
              <a:buNone/>
              <a:defRPr sz="2638"/>
            </a:lvl1pPr>
            <a:lvl2pPr marL="753923" indent="0">
              <a:buNone/>
              <a:defRPr sz="2309"/>
            </a:lvl2pPr>
            <a:lvl3pPr marL="1507846" indent="0">
              <a:buNone/>
              <a:defRPr sz="1979"/>
            </a:lvl3pPr>
            <a:lvl4pPr marL="2261768" indent="0">
              <a:buNone/>
              <a:defRPr sz="1649"/>
            </a:lvl4pPr>
            <a:lvl5pPr marL="3015691" indent="0">
              <a:buNone/>
              <a:defRPr sz="1649"/>
            </a:lvl5pPr>
            <a:lvl6pPr marL="3769614" indent="0">
              <a:buNone/>
              <a:defRPr sz="1649"/>
            </a:lvl6pPr>
            <a:lvl7pPr marL="4523537" indent="0">
              <a:buNone/>
              <a:defRPr sz="1649"/>
            </a:lvl7pPr>
            <a:lvl8pPr marL="5277460" indent="0">
              <a:buNone/>
              <a:defRPr sz="1649"/>
            </a:lvl8pPr>
            <a:lvl9pPr marL="6031382" indent="0">
              <a:buNone/>
              <a:defRPr sz="1649"/>
            </a:lvl9pPr>
          </a:lstStyle>
          <a:p>
            <a:pPr lvl="0"/>
            <a:r>
              <a:rPr lang="ru-RU"/>
              <a:t>Образец текста</a:t>
            </a:r>
          </a:p>
        </p:txBody>
      </p:sp>
      <p:sp>
        <p:nvSpPr>
          <p:cNvPr id="5" name="Date Placeholder 4"/>
          <p:cNvSpPr>
            <a:spLocks noGrp="1"/>
          </p:cNvSpPr>
          <p:nvPr>
            <p:ph type="dt" sz="half" idx="10"/>
          </p:nvPr>
        </p:nvSpPr>
        <p:spPr/>
        <p:txBody>
          <a:bodyPr/>
          <a:lstStyle/>
          <a:p>
            <a:fld id="{C764DE79-268F-4C1A-8933-263129D2AF90}" type="datetimeFigureOut">
              <a:rPr lang="en-US" dirty="0"/>
              <a:t>10/17/2025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24195142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19050526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86996" y="602456"/>
            <a:ext cx="4334947" cy="9589533"/>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382157" y="602456"/>
            <a:ext cx="12753538" cy="9589533"/>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40288576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rot="10800000">
            <a:off x="-2925208" y="4296696"/>
            <a:ext cx="10473262" cy="9804479"/>
          </a:xfrm>
          <a:prstGeom prst="rect">
            <a:avLst/>
          </a:prstGeom>
        </p:spPr>
      </p:pic>
      <p:sp>
        <p:nvSpPr>
          <p:cNvPr id="7" name="Текст 8">
            <a:extLst>
              <a:ext uri="{FF2B5EF4-FFF2-40B4-BE49-F238E27FC236}">
                <a16:creationId xmlns="" xmlns:a16="http://schemas.microsoft.com/office/drawing/2014/main"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 xmlns:a16="http://schemas.microsoft.com/office/drawing/2014/main"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 xmlns:a16="http://schemas.microsoft.com/office/drawing/2014/main" id="{0E647436-01C6-6D4D-974C-9E719FED4B9E}"/>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 xmlns:a16="http://schemas.microsoft.com/office/drawing/2014/main" id="{FBF59AFA-C127-D745-B4E6-9CCAC856C515}"/>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 xmlns:a16="http://schemas.microsoft.com/office/drawing/2014/main"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3" name="Текст 8">
            <a:extLst>
              <a:ext uri="{FF2B5EF4-FFF2-40B4-BE49-F238E27FC236}">
                <a16:creationId xmlns="" xmlns:a16="http://schemas.microsoft.com/office/drawing/2014/main" id="{54C84263-40A1-BE42-A9FA-C5F2407C32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33137672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 xmlns:a16="http://schemas.microsoft.com/office/drawing/2014/main"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 xmlns:a16="http://schemas.microsoft.com/office/drawing/2014/main" id="{78A6FFAD-A3FA-204C-A726-FBFF510DBA57}"/>
              </a:ext>
            </a:extLst>
          </p:cNvPr>
          <p:cNvSpPr>
            <a:spLocks noGrp="1"/>
          </p:cNvSpPr>
          <p:nvPr>
            <p:ph type="body" sz="quarter" idx="12" hasCustomPrompt="1"/>
          </p:nvPr>
        </p:nvSpPr>
        <p:spPr>
          <a:xfrm>
            <a:off x="894589" y="1813822"/>
            <a:ext cx="8793162"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 xmlns:a16="http://schemas.microsoft.com/office/drawing/2014/main"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 xmlns:a16="http://schemas.microsoft.com/office/drawing/2014/main" id="{27085AA4-F0C5-CF47-8DD5-AB6FF63CB33B}"/>
              </a:ext>
            </a:extLst>
          </p:cNvPr>
          <p:cNvSpPr>
            <a:spLocks noGrp="1"/>
          </p:cNvSpPr>
          <p:nvPr>
            <p:ph type="body" sz="quarter" idx="13"/>
          </p:nvPr>
        </p:nvSpPr>
        <p:spPr>
          <a:xfrm>
            <a:off x="894588"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7" name="Текст 8">
            <a:extLst>
              <a:ext uri="{FF2B5EF4-FFF2-40B4-BE49-F238E27FC236}">
                <a16:creationId xmlns="" xmlns:a16="http://schemas.microsoft.com/office/drawing/2014/main" id="{63953D88-C688-0B48-A8A0-24BCDBD84499}"/>
              </a:ext>
            </a:extLst>
          </p:cNvPr>
          <p:cNvSpPr>
            <a:spLocks noGrp="1"/>
          </p:cNvSpPr>
          <p:nvPr>
            <p:ph type="body" sz="quarter" idx="16"/>
          </p:nvPr>
        </p:nvSpPr>
        <p:spPr>
          <a:xfrm>
            <a:off x="10544366" y="2942400"/>
            <a:ext cx="879316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18" name="Текст 8">
            <a:extLst>
              <a:ext uri="{FF2B5EF4-FFF2-40B4-BE49-F238E27FC236}">
                <a16:creationId xmlns="" xmlns:a16="http://schemas.microsoft.com/office/drawing/2014/main" id="{6C99F359-399D-7748-B91D-8091C1933DE4}"/>
              </a:ext>
            </a:extLst>
          </p:cNvPr>
          <p:cNvSpPr>
            <a:spLocks noGrp="1"/>
          </p:cNvSpPr>
          <p:nvPr>
            <p:ph type="body" sz="quarter" idx="17" hasCustomPrompt="1"/>
          </p:nvPr>
        </p:nvSpPr>
        <p:spPr>
          <a:xfrm>
            <a:off x="10495788" y="1813822"/>
            <a:ext cx="8841739"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Tree>
    <p:extLst>
      <p:ext uri="{BB962C8B-B14F-4D97-AF65-F5344CB8AC3E}">
        <p14:creationId xmlns:p14="http://schemas.microsoft.com/office/powerpoint/2010/main" val="32993336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sp>
        <p:nvSpPr>
          <p:cNvPr id="13" name="Номер слайда 12">
            <a:extLst>
              <a:ext uri="{FF2B5EF4-FFF2-40B4-BE49-F238E27FC236}">
                <a16:creationId xmlns="" xmlns:a16="http://schemas.microsoft.com/office/drawing/2014/main" id="{D319601B-829B-944B-A30C-5C66C7935A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
        <p:nvSpPr>
          <p:cNvPr id="14" name="Текст 8">
            <a:extLst>
              <a:ext uri="{FF2B5EF4-FFF2-40B4-BE49-F238E27FC236}">
                <a16:creationId xmlns="" xmlns:a16="http://schemas.microsoft.com/office/drawing/2014/main" id="{78A6FFAD-A3FA-204C-A726-FBFF510DBA57}"/>
              </a:ext>
            </a:extLst>
          </p:cNvPr>
          <p:cNvSpPr>
            <a:spLocks noGrp="1"/>
          </p:cNvSpPr>
          <p:nvPr>
            <p:ph type="body" sz="quarter" idx="12" hasCustomPrompt="1"/>
          </p:nvPr>
        </p:nvSpPr>
        <p:spPr>
          <a:xfrm>
            <a:off x="894589" y="1728887"/>
            <a:ext cx="9741216" cy="911090"/>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5" name="Заголовок 1">
            <a:extLst>
              <a:ext uri="{FF2B5EF4-FFF2-40B4-BE49-F238E27FC236}">
                <a16:creationId xmlns="" xmlns:a16="http://schemas.microsoft.com/office/drawing/2014/main" id="{4224C223-40FD-5A46-A164-CA3F514842BB}"/>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6" name="Текст 8">
            <a:extLst>
              <a:ext uri="{FF2B5EF4-FFF2-40B4-BE49-F238E27FC236}">
                <a16:creationId xmlns="" xmlns:a16="http://schemas.microsoft.com/office/drawing/2014/main" id="{27085AA4-F0C5-CF47-8DD5-AB6FF63CB33B}"/>
              </a:ext>
            </a:extLst>
          </p:cNvPr>
          <p:cNvSpPr>
            <a:spLocks noGrp="1"/>
          </p:cNvSpPr>
          <p:nvPr>
            <p:ph type="body" sz="quarter" idx="13"/>
          </p:nvPr>
        </p:nvSpPr>
        <p:spPr>
          <a:xfrm>
            <a:off x="894588" y="2942400"/>
            <a:ext cx="18424652"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Tree>
    <p:extLst>
      <p:ext uri="{BB962C8B-B14F-4D97-AF65-F5344CB8AC3E}">
        <p14:creationId xmlns:p14="http://schemas.microsoft.com/office/powerpoint/2010/main" val="34479796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 xmlns:a16="http://schemas.microsoft.com/office/drawing/2014/main" id="{3DA75F75-9213-8C44-8789-C54758088D78}"/>
              </a:ext>
            </a:extLst>
          </p:cNvPr>
          <p:cNvPicPr>
            <a:picLocks noChangeAspect="1"/>
          </p:cNvPicPr>
          <p:nvPr userDrawn="1"/>
        </p:nvPicPr>
        <p:blipFill>
          <a:blip r:embed="rId3">
            <a:alphaModFix amt="58000"/>
          </a:blip>
          <a:stretch>
            <a:fillRect/>
          </a:stretch>
        </p:blipFill>
        <p:spPr>
          <a:xfrm>
            <a:off x="8650225" y="-2453964"/>
            <a:ext cx="14708920" cy="13769664"/>
          </a:xfrm>
          <a:prstGeom prst="rect">
            <a:avLst/>
          </a:prstGeom>
        </p:spPr>
      </p:pic>
      <p:sp>
        <p:nvSpPr>
          <p:cNvPr id="7" name="Текст 8">
            <a:extLst>
              <a:ext uri="{FF2B5EF4-FFF2-40B4-BE49-F238E27FC236}">
                <a16:creationId xmlns="" xmlns:a16="http://schemas.microsoft.com/office/drawing/2014/main" id="{125488A5-A119-6D44-AA6D-814F52A7D1C1}"/>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2" name="Заголовок 1">
            <a:extLst>
              <a:ext uri="{FF2B5EF4-FFF2-40B4-BE49-F238E27FC236}">
                <a16:creationId xmlns="" xmlns:a16="http://schemas.microsoft.com/office/drawing/2014/main" id="{2A0E3CFD-2282-1543-A38F-FAD8987C8E29}"/>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pic>
        <p:nvPicPr>
          <p:cNvPr id="9" name="Рисунок 8">
            <a:extLst>
              <a:ext uri="{FF2B5EF4-FFF2-40B4-BE49-F238E27FC236}">
                <a16:creationId xmlns="" xmlns:a16="http://schemas.microsoft.com/office/drawing/2014/main" id="{3F75912F-EB2E-7D45-91D1-56C338FD0C6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 xmlns:a16="http://schemas.microsoft.com/office/drawing/2014/main" id="{0E647436-01C6-6D4D-974C-9E719FED4B9E}"/>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7405103" y="458194"/>
            <a:ext cx="1914137" cy="712237"/>
          </a:xfrm>
          <a:prstGeom prst="rect">
            <a:avLst/>
          </a:prstGeom>
        </p:spPr>
      </p:pic>
      <p:sp>
        <p:nvSpPr>
          <p:cNvPr id="12" name="Текст 8">
            <a:extLst>
              <a:ext uri="{FF2B5EF4-FFF2-40B4-BE49-F238E27FC236}">
                <a16:creationId xmlns="" xmlns:a16="http://schemas.microsoft.com/office/drawing/2014/main" id="{FBF59AFA-C127-D745-B4E6-9CCAC856C515}"/>
              </a:ext>
            </a:extLst>
          </p:cNvPr>
          <p:cNvSpPr>
            <a:spLocks noGrp="1"/>
          </p:cNvSpPr>
          <p:nvPr>
            <p:ph type="body" sz="quarter" idx="13"/>
          </p:nvPr>
        </p:nvSpPr>
        <p:spPr>
          <a:xfrm>
            <a:off x="894587" y="2942400"/>
            <a:ext cx="18432491" cy="7554912"/>
          </a:xfrm>
          <a:prstGeom prst="rect">
            <a:avLst/>
          </a:prstGeom>
        </p:spPr>
        <p:txBody>
          <a:bodyPr lIns="0" tIns="0" rIns="0" bIns="0"/>
          <a:lstStyle>
            <a:lvl1pPr marL="15875" indent="0">
              <a:buNone/>
              <a:tabLst/>
              <a:defRPr sz="2000"/>
            </a:lvl1pPr>
          </a:lstStyle>
          <a:p>
            <a:pPr lvl="0"/>
            <a:r>
              <a:rPr lang="ru-RU" dirty="0"/>
              <a:t>Образец текста</a:t>
            </a:r>
          </a:p>
          <a:p>
            <a:pPr lvl="0"/>
            <a:endParaRPr lang="ru-RU" dirty="0"/>
          </a:p>
        </p:txBody>
      </p:sp>
      <p:sp>
        <p:nvSpPr>
          <p:cNvPr id="4" name="Номер слайда 3">
            <a:extLst>
              <a:ext uri="{FF2B5EF4-FFF2-40B4-BE49-F238E27FC236}">
                <a16:creationId xmlns="" xmlns:a16="http://schemas.microsoft.com/office/drawing/2014/main" id="{BD80EDFB-818F-1445-A0BB-4BBC6EC8F53F}"/>
              </a:ext>
            </a:extLst>
          </p:cNvPr>
          <p:cNvSpPr>
            <a:spLocks noGrp="1"/>
          </p:cNvSpPr>
          <p:nvPr>
            <p:ph type="sldNum" idx="15"/>
          </p:nvPr>
        </p:nvSpPr>
        <p:spPr>
          <a:xfrm>
            <a:off x="14703136" y="10759710"/>
            <a:ext cx="4623943" cy="395969"/>
          </a:xfrm>
        </p:spPr>
        <p:txBody>
          <a:bodyPr/>
          <a:lstStyle/>
          <a:p>
            <a:fld id="{00000000-1234-1234-1234-123412341234}" type="slidenum">
              <a:rPr lang="ru-RU" smtClean="0"/>
              <a:pPr/>
              <a:t>‹#›</a:t>
            </a:fld>
            <a:endParaRPr lang="ru-RU"/>
          </a:p>
        </p:txBody>
      </p:sp>
    </p:spTree>
    <p:extLst>
      <p:ext uri="{BB962C8B-B14F-4D97-AF65-F5344CB8AC3E}">
        <p14:creationId xmlns:p14="http://schemas.microsoft.com/office/powerpoint/2010/main" val="22295781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6_Пользовательский макет">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 xmlns:a16="http://schemas.microsoft.com/office/drawing/2014/main" id="{3F75912F-EB2E-7D45-91D1-56C338FD0C6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54000"/>
                    </a14:imgEffect>
                    <a14:imgEffect>
                      <a14:brightnessContrast bright="34000"/>
                    </a14:imgEffect>
                  </a14:imgLayer>
                </a14:imgProps>
              </a:ext>
            </a:extLst>
          </a:blip>
          <a:stretch>
            <a:fillRect/>
          </a:stretch>
        </p:blipFill>
        <p:spPr>
          <a:xfrm>
            <a:off x="10815317" y="496093"/>
            <a:ext cx="5977224" cy="526729"/>
          </a:xfrm>
          <a:prstGeom prst="rect">
            <a:avLst/>
          </a:prstGeom>
          <a:noFill/>
        </p:spPr>
      </p:pic>
      <p:pic>
        <p:nvPicPr>
          <p:cNvPr id="10" name="Рисунок 9">
            <a:extLst>
              <a:ext uri="{FF2B5EF4-FFF2-40B4-BE49-F238E27FC236}">
                <a16:creationId xmlns="" xmlns:a16="http://schemas.microsoft.com/office/drawing/2014/main" id="{0E647436-01C6-6D4D-974C-9E719FED4B9E}"/>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7405103" y="458194"/>
            <a:ext cx="1914137" cy="712237"/>
          </a:xfrm>
          <a:prstGeom prst="rect">
            <a:avLst/>
          </a:prstGeom>
        </p:spPr>
      </p:pic>
      <p:pic>
        <p:nvPicPr>
          <p:cNvPr id="12" name="Рисунок 11">
            <a:extLst>
              <a:ext uri="{FF2B5EF4-FFF2-40B4-BE49-F238E27FC236}">
                <a16:creationId xmlns="" xmlns:a16="http://schemas.microsoft.com/office/drawing/2014/main" id="{D1136F7E-B10E-EE45-8749-D16CB7E7FD8C}"/>
              </a:ext>
            </a:extLst>
          </p:cNvPr>
          <p:cNvPicPr>
            <a:picLocks noChangeAspect="1"/>
          </p:cNvPicPr>
          <p:nvPr userDrawn="1"/>
        </p:nvPicPr>
        <p:blipFill>
          <a:blip r:embed="rId7"/>
          <a:stretch>
            <a:fillRect/>
          </a:stretch>
        </p:blipFill>
        <p:spPr>
          <a:xfrm>
            <a:off x="7327138" y="225635"/>
            <a:ext cx="16355822" cy="15633027"/>
          </a:xfrm>
          <a:prstGeom prst="rect">
            <a:avLst/>
          </a:prstGeom>
        </p:spPr>
      </p:pic>
      <p:sp>
        <p:nvSpPr>
          <p:cNvPr id="4" name="Номер слайда 3">
            <a:extLst>
              <a:ext uri="{FF2B5EF4-FFF2-40B4-BE49-F238E27FC236}">
                <a16:creationId xmlns="" xmlns:a16="http://schemas.microsoft.com/office/drawing/2014/main" id="{7621C6B0-AE45-0443-A71F-C1E57AB9ECBD}"/>
              </a:ext>
            </a:extLst>
          </p:cNvPr>
          <p:cNvSpPr>
            <a:spLocks noGrp="1"/>
          </p:cNvSpPr>
          <p:nvPr>
            <p:ph type="sldNum" idx="14"/>
          </p:nvPr>
        </p:nvSpPr>
        <p:spPr/>
        <p:txBody>
          <a:bodyPr/>
          <a:lstStyle/>
          <a:p>
            <a:fld id="{00000000-1234-1234-1234-123412341234}" type="slidenum">
              <a:rPr lang="ru-RU" smtClean="0"/>
              <a:pPr/>
              <a:t>‹#›</a:t>
            </a:fld>
            <a:endParaRPr lang="ru-RU"/>
          </a:p>
        </p:txBody>
      </p:sp>
      <p:sp>
        <p:nvSpPr>
          <p:cNvPr id="13" name="Текст 8">
            <a:extLst>
              <a:ext uri="{FF2B5EF4-FFF2-40B4-BE49-F238E27FC236}">
                <a16:creationId xmlns="" xmlns:a16="http://schemas.microsoft.com/office/drawing/2014/main" id="{181337A2-E420-674B-AF07-C5DC2BA12A0F}"/>
              </a:ext>
            </a:extLst>
          </p:cNvPr>
          <p:cNvSpPr>
            <a:spLocks noGrp="1"/>
          </p:cNvSpPr>
          <p:nvPr>
            <p:ph type="body" sz="quarter" idx="12" hasCustomPrompt="1"/>
          </p:nvPr>
        </p:nvSpPr>
        <p:spPr>
          <a:xfrm>
            <a:off x="894588" y="1589088"/>
            <a:ext cx="9741217" cy="1135824"/>
          </a:xfrm>
          <a:prstGeom prst="rect">
            <a:avLst/>
          </a:prstGeom>
        </p:spPr>
        <p:txBody>
          <a:bodyPr lIns="0" tIns="0" rIns="0" bIns="0"/>
          <a:lstStyle>
            <a:lvl1pPr marL="15875" indent="0">
              <a:buNone/>
              <a:tabLst/>
              <a:defRPr sz="2800"/>
            </a:lvl1pPr>
          </a:lstStyle>
          <a:p>
            <a:pPr lvl="0"/>
            <a:r>
              <a:rPr lang="ru-RU" dirty="0"/>
              <a:t>Образец подзаголовка</a:t>
            </a:r>
          </a:p>
          <a:p>
            <a:pPr lvl="0"/>
            <a:endParaRPr lang="ru-RU" dirty="0"/>
          </a:p>
        </p:txBody>
      </p:sp>
      <p:sp>
        <p:nvSpPr>
          <p:cNvPr id="14" name="Заголовок 1">
            <a:extLst>
              <a:ext uri="{FF2B5EF4-FFF2-40B4-BE49-F238E27FC236}">
                <a16:creationId xmlns="" xmlns:a16="http://schemas.microsoft.com/office/drawing/2014/main" id="{0E0D160D-A8F2-9746-82B2-DF760B979144}"/>
              </a:ext>
            </a:extLst>
          </p:cNvPr>
          <p:cNvSpPr>
            <a:spLocks noGrp="1"/>
          </p:cNvSpPr>
          <p:nvPr>
            <p:ph type="title"/>
          </p:nvPr>
        </p:nvSpPr>
        <p:spPr>
          <a:xfrm>
            <a:off x="894588" y="515375"/>
            <a:ext cx="9741217" cy="911089"/>
          </a:xfrm>
          <a:prstGeom prst="rect">
            <a:avLst/>
          </a:prstGeom>
        </p:spPr>
        <p:txBody>
          <a:bodyPr lIns="0" tIns="0" rIns="0" bIns="0"/>
          <a:lstStyle/>
          <a:p>
            <a:r>
              <a:rPr lang="ru-RU"/>
              <a:t>Образец заголовка</a:t>
            </a:r>
          </a:p>
        </p:txBody>
      </p:sp>
      <p:sp>
        <p:nvSpPr>
          <p:cNvPr id="15" name="Текст 8">
            <a:extLst>
              <a:ext uri="{FF2B5EF4-FFF2-40B4-BE49-F238E27FC236}">
                <a16:creationId xmlns="" xmlns:a16="http://schemas.microsoft.com/office/drawing/2014/main" id="{25F09C31-925C-7C42-B025-EE46AF70A0D8}"/>
              </a:ext>
            </a:extLst>
          </p:cNvPr>
          <p:cNvSpPr>
            <a:spLocks noGrp="1"/>
          </p:cNvSpPr>
          <p:nvPr>
            <p:ph type="body" sz="quarter" idx="13" hasCustomPrompt="1"/>
          </p:nvPr>
        </p:nvSpPr>
        <p:spPr>
          <a:xfrm>
            <a:off x="894588"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 name="Рисунок 2">
            <a:extLst>
              <a:ext uri="{FF2B5EF4-FFF2-40B4-BE49-F238E27FC236}">
                <a16:creationId xmlns="" xmlns:a16="http://schemas.microsoft.com/office/drawing/2014/main" id="{611A7303-58E2-D643-8654-4CE3CDD6A665}"/>
              </a:ext>
            </a:extLst>
          </p:cNvPr>
          <p:cNvSpPr>
            <a:spLocks noGrp="1"/>
          </p:cNvSpPr>
          <p:nvPr>
            <p:ph type="pic" sz="quarter" idx="17" hasCustomPrompt="1"/>
          </p:nvPr>
        </p:nvSpPr>
        <p:spPr>
          <a:xfrm>
            <a:off x="895350" y="3949700"/>
            <a:ext cx="2139950" cy="2141538"/>
          </a:xfrm>
          <a:prstGeom prst="rect">
            <a:avLst/>
          </a:prstGeom>
        </p:spPr>
        <p:txBody>
          <a:bodyPr/>
          <a:lstStyle>
            <a:lvl1pPr marL="0" indent="0" algn="ctr">
              <a:buNone/>
              <a:defRPr sz="2000"/>
            </a:lvl1pPr>
          </a:lstStyle>
          <a:p>
            <a:r>
              <a:rPr lang="ru-RU" dirty="0"/>
              <a:t>Фото</a:t>
            </a:r>
          </a:p>
        </p:txBody>
      </p:sp>
      <p:sp>
        <p:nvSpPr>
          <p:cNvPr id="31" name="Текст 8">
            <a:extLst>
              <a:ext uri="{FF2B5EF4-FFF2-40B4-BE49-F238E27FC236}">
                <a16:creationId xmlns="" xmlns:a16="http://schemas.microsoft.com/office/drawing/2014/main" id="{F4ACFC93-6EE1-0545-AB5D-2AA612F3EF7B}"/>
              </a:ext>
            </a:extLst>
          </p:cNvPr>
          <p:cNvSpPr>
            <a:spLocks noGrp="1"/>
          </p:cNvSpPr>
          <p:nvPr>
            <p:ph type="body" sz="quarter" idx="18" hasCustomPrompt="1"/>
          </p:nvPr>
        </p:nvSpPr>
        <p:spPr>
          <a:xfrm>
            <a:off x="894588"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5" name="Текст 8">
            <a:extLst>
              <a:ext uri="{FF2B5EF4-FFF2-40B4-BE49-F238E27FC236}">
                <a16:creationId xmlns="" xmlns:a16="http://schemas.microsoft.com/office/drawing/2014/main" id="{FAAF74B4-50BB-4C47-AE2D-5CFD6655325A}"/>
              </a:ext>
            </a:extLst>
          </p:cNvPr>
          <p:cNvSpPr>
            <a:spLocks noGrp="1"/>
          </p:cNvSpPr>
          <p:nvPr>
            <p:ph type="body" sz="quarter" idx="19" hasCustomPrompt="1"/>
          </p:nvPr>
        </p:nvSpPr>
        <p:spPr>
          <a:xfrm>
            <a:off x="5644134"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6" name="Рисунок 2">
            <a:extLst>
              <a:ext uri="{FF2B5EF4-FFF2-40B4-BE49-F238E27FC236}">
                <a16:creationId xmlns="" xmlns:a16="http://schemas.microsoft.com/office/drawing/2014/main" id="{74135ABC-39DF-C84C-9E74-CD31114C4C72}"/>
              </a:ext>
            </a:extLst>
          </p:cNvPr>
          <p:cNvSpPr>
            <a:spLocks noGrp="1"/>
          </p:cNvSpPr>
          <p:nvPr>
            <p:ph type="pic" sz="quarter" idx="20" hasCustomPrompt="1"/>
          </p:nvPr>
        </p:nvSpPr>
        <p:spPr>
          <a:xfrm>
            <a:off x="5644896" y="3949700"/>
            <a:ext cx="2139950" cy="2141538"/>
          </a:xfrm>
          <a:prstGeom prst="rect">
            <a:avLst/>
          </a:prstGeom>
        </p:spPr>
        <p:txBody>
          <a:bodyPr/>
          <a:lstStyle>
            <a:lvl1pPr marL="0" indent="0" algn="ctr">
              <a:buNone/>
              <a:defRPr sz="2000"/>
            </a:lvl1pPr>
          </a:lstStyle>
          <a:p>
            <a:r>
              <a:rPr lang="ru-RU" dirty="0"/>
              <a:t>Фото</a:t>
            </a:r>
          </a:p>
        </p:txBody>
      </p:sp>
      <p:sp>
        <p:nvSpPr>
          <p:cNvPr id="37" name="Текст 8">
            <a:extLst>
              <a:ext uri="{FF2B5EF4-FFF2-40B4-BE49-F238E27FC236}">
                <a16:creationId xmlns="" xmlns:a16="http://schemas.microsoft.com/office/drawing/2014/main" id="{49455812-9A6F-1A42-AC06-36E3D8CA3247}"/>
              </a:ext>
            </a:extLst>
          </p:cNvPr>
          <p:cNvSpPr>
            <a:spLocks noGrp="1"/>
          </p:cNvSpPr>
          <p:nvPr>
            <p:ph type="body" sz="quarter" idx="21" hasCustomPrompt="1"/>
          </p:nvPr>
        </p:nvSpPr>
        <p:spPr>
          <a:xfrm>
            <a:off x="5644134"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38" name="Текст 8">
            <a:extLst>
              <a:ext uri="{FF2B5EF4-FFF2-40B4-BE49-F238E27FC236}">
                <a16:creationId xmlns="" xmlns:a16="http://schemas.microsoft.com/office/drawing/2014/main" id="{57C0AD6E-F1D7-A149-A0FC-DAF36E1FDE6D}"/>
              </a:ext>
            </a:extLst>
          </p:cNvPr>
          <p:cNvSpPr>
            <a:spLocks noGrp="1"/>
          </p:cNvSpPr>
          <p:nvPr>
            <p:ph type="body" sz="quarter" idx="22" hasCustomPrompt="1"/>
          </p:nvPr>
        </p:nvSpPr>
        <p:spPr>
          <a:xfrm>
            <a:off x="10393680"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39" name="Рисунок 2">
            <a:extLst>
              <a:ext uri="{FF2B5EF4-FFF2-40B4-BE49-F238E27FC236}">
                <a16:creationId xmlns="" xmlns:a16="http://schemas.microsoft.com/office/drawing/2014/main" id="{EB2CE1F9-D25E-5543-8864-3A9687FC35CB}"/>
              </a:ext>
            </a:extLst>
          </p:cNvPr>
          <p:cNvSpPr>
            <a:spLocks noGrp="1"/>
          </p:cNvSpPr>
          <p:nvPr>
            <p:ph type="pic" sz="quarter" idx="23" hasCustomPrompt="1"/>
          </p:nvPr>
        </p:nvSpPr>
        <p:spPr>
          <a:xfrm>
            <a:off x="10394442" y="3949700"/>
            <a:ext cx="2139950" cy="2141538"/>
          </a:xfrm>
          <a:prstGeom prst="rect">
            <a:avLst/>
          </a:prstGeom>
        </p:spPr>
        <p:txBody>
          <a:bodyPr/>
          <a:lstStyle>
            <a:lvl1pPr marL="0" indent="0" algn="ctr">
              <a:buNone/>
              <a:defRPr sz="2000"/>
            </a:lvl1pPr>
          </a:lstStyle>
          <a:p>
            <a:r>
              <a:rPr lang="ru-RU" dirty="0"/>
              <a:t>Фото</a:t>
            </a:r>
          </a:p>
        </p:txBody>
      </p:sp>
      <p:sp>
        <p:nvSpPr>
          <p:cNvPr id="40" name="Текст 8">
            <a:extLst>
              <a:ext uri="{FF2B5EF4-FFF2-40B4-BE49-F238E27FC236}">
                <a16:creationId xmlns="" xmlns:a16="http://schemas.microsoft.com/office/drawing/2014/main" id="{EA195AAF-3E42-0347-9095-DF2A73CA796E}"/>
              </a:ext>
            </a:extLst>
          </p:cNvPr>
          <p:cNvSpPr>
            <a:spLocks noGrp="1"/>
          </p:cNvSpPr>
          <p:nvPr>
            <p:ph type="body" sz="quarter" idx="24" hasCustomPrompt="1"/>
          </p:nvPr>
        </p:nvSpPr>
        <p:spPr>
          <a:xfrm>
            <a:off x="10393680"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
        <p:nvSpPr>
          <p:cNvPr id="41" name="Текст 8">
            <a:extLst>
              <a:ext uri="{FF2B5EF4-FFF2-40B4-BE49-F238E27FC236}">
                <a16:creationId xmlns="" xmlns:a16="http://schemas.microsoft.com/office/drawing/2014/main" id="{A8701132-B8B8-DE40-81BE-06BA5765DEAD}"/>
              </a:ext>
            </a:extLst>
          </p:cNvPr>
          <p:cNvSpPr>
            <a:spLocks noGrp="1"/>
          </p:cNvSpPr>
          <p:nvPr>
            <p:ph type="body" sz="quarter" idx="25" hasCustomPrompt="1"/>
          </p:nvPr>
        </p:nvSpPr>
        <p:spPr>
          <a:xfrm>
            <a:off x="15143226" y="7261819"/>
            <a:ext cx="4134612" cy="2103120"/>
          </a:xfrm>
          <a:prstGeom prst="rect">
            <a:avLst/>
          </a:prstGeom>
        </p:spPr>
        <p:txBody>
          <a:bodyPr lIns="0" tIns="0" rIns="0" bIns="0"/>
          <a:lstStyle>
            <a:lvl1pPr marL="15875" indent="0">
              <a:buNone/>
              <a:tabLst/>
              <a:defRPr sz="2000"/>
            </a:lvl1pPr>
          </a:lstStyle>
          <a:p>
            <a:pPr lvl="0"/>
            <a:r>
              <a:rPr lang="ru-RU" dirty="0"/>
              <a:t>Описание</a:t>
            </a:r>
          </a:p>
        </p:txBody>
      </p:sp>
      <p:sp>
        <p:nvSpPr>
          <p:cNvPr id="42" name="Рисунок 2">
            <a:extLst>
              <a:ext uri="{FF2B5EF4-FFF2-40B4-BE49-F238E27FC236}">
                <a16:creationId xmlns="" xmlns:a16="http://schemas.microsoft.com/office/drawing/2014/main" id="{7E432881-2541-8845-BCC6-E44649FE2662}"/>
              </a:ext>
            </a:extLst>
          </p:cNvPr>
          <p:cNvSpPr>
            <a:spLocks noGrp="1"/>
          </p:cNvSpPr>
          <p:nvPr>
            <p:ph type="pic" sz="quarter" idx="26" hasCustomPrompt="1"/>
          </p:nvPr>
        </p:nvSpPr>
        <p:spPr>
          <a:xfrm>
            <a:off x="15143988" y="3949700"/>
            <a:ext cx="2139950" cy="2141538"/>
          </a:xfrm>
          <a:prstGeom prst="rect">
            <a:avLst/>
          </a:prstGeom>
        </p:spPr>
        <p:txBody>
          <a:bodyPr/>
          <a:lstStyle>
            <a:lvl1pPr marL="0" indent="0" algn="ctr">
              <a:buNone/>
              <a:defRPr sz="2000"/>
            </a:lvl1pPr>
          </a:lstStyle>
          <a:p>
            <a:r>
              <a:rPr lang="ru-RU" dirty="0"/>
              <a:t>Фото</a:t>
            </a:r>
          </a:p>
        </p:txBody>
      </p:sp>
      <p:sp>
        <p:nvSpPr>
          <p:cNvPr id="43" name="Текст 8">
            <a:extLst>
              <a:ext uri="{FF2B5EF4-FFF2-40B4-BE49-F238E27FC236}">
                <a16:creationId xmlns="" xmlns:a16="http://schemas.microsoft.com/office/drawing/2014/main" id="{F74A8EF0-3118-354B-A16C-3B709AC281A3}"/>
              </a:ext>
            </a:extLst>
          </p:cNvPr>
          <p:cNvSpPr>
            <a:spLocks noGrp="1"/>
          </p:cNvSpPr>
          <p:nvPr>
            <p:ph type="body" sz="quarter" idx="27" hasCustomPrompt="1"/>
          </p:nvPr>
        </p:nvSpPr>
        <p:spPr>
          <a:xfrm>
            <a:off x="15143226" y="6621739"/>
            <a:ext cx="4134612" cy="438912"/>
          </a:xfrm>
          <a:prstGeom prst="rect">
            <a:avLst/>
          </a:prstGeom>
        </p:spPr>
        <p:txBody>
          <a:bodyPr lIns="0" tIns="0" rIns="0" bIns="0"/>
          <a:lstStyle>
            <a:lvl1pPr marL="15875" indent="0">
              <a:buNone/>
              <a:tabLst/>
              <a:defRPr sz="2800" b="1"/>
            </a:lvl1pPr>
          </a:lstStyle>
          <a:p>
            <a:pPr lvl="0"/>
            <a:r>
              <a:rPr lang="ru-RU" dirty="0"/>
              <a:t>Описание</a:t>
            </a:r>
          </a:p>
        </p:txBody>
      </p:sp>
    </p:spTree>
    <p:extLst>
      <p:ext uri="{BB962C8B-B14F-4D97-AF65-F5344CB8AC3E}">
        <p14:creationId xmlns:p14="http://schemas.microsoft.com/office/powerpoint/2010/main" val="945423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2.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3.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Номер слайда 3">
            <a:extLst>
              <a:ext uri="{FF2B5EF4-FFF2-40B4-BE49-F238E27FC236}">
                <a16:creationId xmlns="" xmlns:a16="http://schemas.microsoft.com/office/drawing/2014/main" id="{1EBDE21A-55B7-DD49-B2FF-E349F0F9B888}"/>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4176662777"/>
      </p:ext>
    </p:extLst>
  </p:cSld>
  <p:clrMap bg1="lt1" tx1="dk1" bg2="lt2" tx2="dk2" accent1="accent1" accent2="accent2" accent3="accent3" accent4="accent4" accent5="accent5" accent6="accent6" hlink="hlink" folHlink="folHlink"/>
  <p:sldLayoutIdLst>
    <p:sldLayoutId id="2147483668" r:id="rId1"/>
    <p:sldLayoutId id="2147483656" r:id="rId2"/>
    <p:sldLayoutId id="2147483670" r:id="rId3"/>
    <p:sldLayoutId id="2147483675" r:id="rId4"/>
    <p:sldLayoutId id="2147483673" r:id="rId5"/>
    <p:sldLayoutId id="2147483671" r:id="rId6"/>
    <p:sldLayoutId id="2147483674" r:id="rId7"/>
    <p:sldLayoutId id="2147483672" r:id="rId8"/>
    <p:sldLayoutId id="2147483676" r:id="rId9"/>
    <p:sldLayoutId id="2147483677"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pos="54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Номер слайда 3">
            <a:extLst>
              <a:ext uri="{FF2B5EF4-FFF2-40B4-BE49-F238E27FC236}">
                <a16:creationId xmlns="" xmlns:a16="http://schemas.microsoft.com/office/drawing/2014/main" id="{5F479B8B-10D3-674C-9BA6-DD782C3538CD}"/>
              </a:ext>
            </a:extLst>
          </p:cNvPr>
          <p:cNvSpPr>
            <a:spLocks noGrp="1"/>
          </p:cNvSpPr>
          <p:nvPr>
            <p:ph type="sldNum" idx="4"/>
          </p:nvPr>
        </p:nvSpPr>
        <p:spPr>
          <a:xfrm>
            <a:off x="14648272" y="10759710"/>
            <a:ext cx="4623943" cy="395969"/>
          </a:xfrm>
          <a:prstGeom prst="rect">
            <a:avLst/>
          </a:prstGeom>
        </p:spPr>
        <p:txBody>
          <a:bodyPr/>
          <a:lstStyle>
            <a:lvl1pPr algn="r">
              <a:defRPr sz="1200">
                <a:solidFill>
                  <a:schemeClr val="bg2">
                    <a:lumMod val="50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329673494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82157" y="602457"/>
            <a:ext cx="17339786" cy="2187179"/>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382157" y="3012281"/>
            <a:ext cx="17339786" cy="717970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382157" y="10487978"/>
            <a:ext cx="4523423" cy="602456"/>
          </a:xfrm>
          <a:prstGeom prst="rect">
            <a:avLst/>
          </a:prstGeom>
        </p:spPr>
        <p:txBody>
          <a:bodyPr vert="horz" lIns="91440" tIns="45720" rIns="91440" bIns="45720" rtlCol="0" anchor="ctr"/>
          <a:lstStyle>
            <a:lvl1pPr algn="l">
              <a:defRPr sz="1979">
                <a:solidFill>
                  <a:schemeClr val="tx1">
                    <a:tint val="75000"/>
                  </a:schemeClr>
                </a:solidFill>
              </a:defRPr>
            </a:lvl1pPr>
          </a:lstStyle>
          <a:p>
            <a:fld id="{C764DE79-268F-4C1A-8933-263129D2AF90}" type="datetimeFigureOut">
              <a:rPr lang="en-US" dirty="0"/>
              <a:t>10/17/2025</a:t>
            </a:fld>
            <a:endParaRPr lang="en-US" dirty="0"/>
          </a:p>
        </p:txBody>
      </p:sp>
      <p:sp>
        <p:nvSpPr>
          <p:cNvPr id="5" name="Footer Placeholder 4"/>
          <p:cNvSpPr>
            <a:spLocks noGrp="1"/>
          </p:cNvSpPr>
          <p:nvPr>
            <p:ph type="ftr" sz="quarter" idx="3"/>
          </p:nvPr>
        </p:nvSpPr>
        <p:spPr>
          <a:xfrm>
            <a:off x="6659483" y="10487978"/>
            <a:ext cx="6785134" cy="602456"/>
          </a:xfrm>
          <a:prstGeom prst="rect">
            <a:avLst/>
          </a:prstGeom>
        </p:spPr>
        <p:txBody>
          <a:bodyPr vert="horz" lIns="91440" tIns="45720" rIns="91440" bIns="45720" rtlCol="0" anchor="ctr"/>
          <a:lstStyle>
            <a:lvl1pPr algn="ctr">
              <a:defRPr sz="1979">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4198520" y="10487978"/>
            <a:ext cx="4523423" cy="602456"/>
          </a:xfrm>
          <a:prstGeom prst="rect">
            <a:avLst/>
          </a:prstGeom>
        </p:spPr>
        <p:txBody>
          <a:bodyPr vert="horz" lIns="91440" tIns="45720" rIns="91440" bIns="45720" rtlCol="0" anchor="ctr"/>
          <a:lstStyle>
            <a:lvl1pPr algn="r">
              <a:defRPr sz="1979">
                <a:solidFill>
                  <a:schemeClr val="tx1">
                    <a:tint val="75000"/>
                  </a:schemeClr>
                </a:solidFill>
              </a:defRPr>
            </a:lvl1pPr>
          </a:lstStyle>
          <a:p>
            <a:fld id="{00000000-1234-1234-1234-123412341234}" type="slidenum">
              <a:rPr lang="ru-RU" smtClean="0"/>
              <a:pPr/>
              <a:t>‹#›</a:t>
            </a:fld>
            <a:endParaRPr lang="ru-RU"/>
          </a:p>
        </p:txBody>
      </p:sp>
    </p:spTree>
    <p:extLst>
      <p:ext uri="{BB962C8B-B14F-4D97-AF65-F5344CB8AC3E}">
        <p14:creationId xmlns:p14="http://schemas.microsoft.com/office/powerpoint/2010/main" val="273567951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1507846" rtl="0" eaLnBrk="1" latinLnBrk="0" hangingPunct="1">
        <a:lnSpc>
          <a:spcPct val="90000"/>
        </a:lnSpc>
        <a:spcBef>
          <a:spcPct val="0"/>
        </a:spcBef>
        <a:buNone/>
        <a:defRPr sz="7256" kern="1200">
          <a:solidFill>
            <a:schemeClr val="tx1"/>
          </a:solidFill>
          <a:latin typeface="+mj-lt"/>
          <a:ea typeface="+mj-ea"/>
          <a:cs typeface="+mj-cs"/>
        </a:defRPr>
      </a:lvl1pPr>
    </p:titleStyle>
    <p:bodyStyle>
      <a:lvl1pPr marL="376961" indent="-376961" algn="l" defTabSz="1507846"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Font typeface="Arial" panose="020B0604020202020204" pitchFamily="34" charset="0"/>
        <a:buChar char="•"/>
        <a:defRPr sz="395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Font typeface="Arial" panose="020B0604020202020204" pitchFamily="34" charset="0"/>
        <a:buChar char="•"/>
        <a:defRPr sz="329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pos="549"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jpg"/><Relationship Id="rId1" Type="http://schemas.openxmlformats.org/officeDocument/2006/relationships/slideLayout" Target="../slideLayouts/slideLayout1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29.xml"/><Relationship Id="rId5" Type="http://schemas.openxmlformats.org/officeDocument/2006/relationships/image" Target="../media/image28.png"/><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6.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3.png"/><Relationship Id="rId7" Type="http://schemas.openxmlformats.org/officeDocument/2006/relationships/image" Target="../media/image22.png"/><Relationship Id="rId2" Type="http://schemas.openxmlformats.org/officeDocument/2006/relationships/image" Target="../media/image32.jpg"/><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Изображение выглядит как текст, канцтовары, письмо, конверт&#10;&#10;Содержимое, созданное искусственным интеллектом, может быть неверным.">
            <a:extLst>
              <a:ext uri="{FF2B5EF4-FFF2-40B4-BE49-F238E27FC236}">
                <a16:creationId xmlns="" xmlns:a16="http://schemas.microsoft.com/office/drawing/2014/main" id="{8242B859-7FD3-2E81-E7C3-42CFB5288F99}"/>
              </a:ext>
            </a:extLst>
          </p:cNvPr>
          <p:cNvPicPr>
            <a:picLocks noChangeAspect="1"/>
          </p:cNvPicPr>
          <p:nvPr/>
        </p:nvPicPr>
        <p:blipFill>
          <a:blip r:embed="rId2"/>
          <a:stretch>
            <a:fillRect/>
          </a:stretch>
        </p:blipFill>
        <p:spPr>
          <a:xfrm>
            <a:off x="0" y="3572"/>
            <a:ext cx="20104100" cy="11308556"/>
          </a:xfrm>
          <a:prstGeom prst="rect">
            <a:avLst/>
          </a:prstGeom>
        </p:spPr>
      </p:pic>
      <p:sp>
        <p:nvSpPr>
          <p:cNvPr id="2" name="Заголовок 1">
            <a:extLst>
              <a:ext uri="{FF2B5EF4-FFF2-40B4-BE49-F238E27FC236}">
                <a16:creationId xmlns="" xmlns:a16="http://schemas.microsoft.com/office/drawing/2014/main" id="{EC2C04E6-E4C6-D4E7-BBBA-27883967ABF7}"/>
              </a:ext>
            </a:extLst>
          </p:cNvPr>
          <p:cNvSpPr txBox="1">
            <a:spLocks/>
          </p:cNvSpPr>
          <p:nvPr/>
        </p:nvSpPr>
        <p:spPr>
          <a:xfrm>
            <a:off x="2289906" y="3602385"/>
            <a:ext cx="16032647" cy="2853531"/>
          </a:xfrm>
          <a:prstGeom prst="rect">
            <a:avLst/>
          </a:prstGeom>
        </p:spPr>
        <p:txBody>
          <a:bodyPr vert="horz" lIns="150781" tIns="75390" rIns="150781" bIns="7539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ru-RU" sz="9894" b="1" dirty="0" smtClean="0">
                <a:solidFill>
                  <a:schemeClr val="bg2">
                    <a:lumMod val="25000"/>
                  </a:schemeClr>
                </a:solidFill>
                <a:latin typeface="Arial" panose="020B0604020202020204" pitchFamily="34" charset="0"/>
                <a:cs typeface="Arial" panose="020B0604020202020204" pitchFamily="34" charset="0"/>
              </a:rPr>
              <a:t>Разработка ресурсосберегающей машины </a:t>
            </a:r>
            <a:r>
              <a:rPr lang="ru-RU" sz="9894" b="1" dirty="0">
                <a:solidFill>
                  <a:schemeClr val="bg2">
                    <a:lumMod val="25000"/>
                  </a:schemeClr>
                </a:solidFill>
                <a:latin typeface="Arial" panose="020B0604020202020204" pitchFamily="34" charset="0"/>
                <a:cs typeface="Arial" panose="020B0604020202020204" pitchFamily="34" charset="0"/>
              </a:rPr>
              <a:t>для сбора моркови и столовой свеклы</a:t>
            </a:r>
            <a:endParaRPr lang="ru-RU" sz="9894" b="1" dirty="0">
              <a:solidFill>
                <a:schemeClr val="bg2">
                  <a:lumMod val="25000"/>
                </a:schemeClr>
              </a:solidFill>
              <a:latin typeface="Arial" panose="020B0604020202020204" pitchFamily="34" charset="0"/>
              <a:cs typeface="Arial" panose="020B0604020202020204" pitchFamily="34" charset="0"/>
            </a:endParaRPr>
          </a:p>
        </p:txBody>
      </p:sp>
      <p:sp>
        <p:nvSpPr>
          <p:cNvPr id="3" name="Заголовок 1">
            <a:extLst>
              <a:ext uri="{FF2B5EF4-FFF2-40B4-BE49-F238E27FC236}">
                <a16:creationId xmlns="" xmlns:a16="http://schemas.microsoft.com/office/drawing/2014/main" id="{591F8A2F-7BA9-C49A-B6CF-8D8B08CF33D6}"/>
              </a:ext>
            </a:extLst>
          </p:cNvPr>
          <p:cNvSpPr txBox="1">
            <a:spLocks/>
          </p:cNvSpPr>
          <p:nvPr/>
        </p:nvSpPr>
        <p:spPr>
          <a:xfrm>
            <a:off x="396170" y="7322045"/>
            <a:ext cx="14394704" cy="783572"/>
          </a:xfrm>
          <a:prstGeom prst="rect">
            <a:avLst/>
          </a:prstGeom>
        </p:spPr>
        <p:txBody>
          <a:bodyPr vert="horz" lIns="150781" tIns="75390" rIns="150781" bIns="7539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ru-RU" sz="3298" i="1" dirty="0">
                <a:solidFill>
                  <a:schemeClr val="bg2">
                    <a:lumMod val="25000"/>
                  </a:schemeClr>
                </a:solidFill>
                <a:latin typeface="Arial" panose="020B0604020202020204" pitchFamily="34" charset="0"/>
                <a:cs typeface="Arial" panose="020B0604020202020204" pitchFamily="34" charset="0"/>
              </a:rPr>
              <a:t>Руководитель проекта: </a:t>
            </a:r>
            <a:r>
              <a:rPr lang="ru-RU" sz="3200" b="1" i="1" dirty="0" err="1">
                <a:solidFill>
                  <a:srgbClr val="008D00"/>
                </a:solidFill>
                <a:latin typeface="Arial" panose="020B0604020202020204" pitchFamily="34" charset="0"/>
                <a:cs typeface="Arial" panose="020B0604020202020204" pitchFamily="34" charset="0"/>
              </a:rPr>
              <a:t>Гура</a:t>
            </a:r>
            <a:r>
              <a:rPr lang="ru-RU" sz="3200" b="1" i="1" dirty="0">
                <a:solidFill>
                  <a:srgbClr val="008D00"/>
                </a:solidFill>
                <a:latin typeface="Arial" panose="020B0604020202020204" pitchFamily="34" charset="0"/>
                <a:cs typeface="Arial" panose="020B0604020202020204" pitchFamily="34" charset="0"/>
              </a:rPr>
              <a:t> Вячеслав Вячеславович</a:t>
            </a:r>
            <a:endParaRPr lang="ru-RU" sz="3298" b="1" i="1" dirty="0">
              <a:solidFill>
                <a:srgbClr val="008D00"/>
              </a:solidFill>
              <a:latin typeface="Arial" panose="020B0604020202020204" pitchFamily="34" charset="0"/>
              <a:cs typeface="Arial" panose="020B0604020202020204" pitchFamily="34" charset="0"/>
            </a:endParaRPr>
          </a:p>
        </p:txBody>
      </p:sp>
      <p:sp>
        <p:nvSpPr>
          <p:cNvPr id="4" name="Заголовок 1">
            <a:extLst>
              <a:ext uri="{FF2B5EF4-FFF2-40B4-BE49-F238E27FC236}">
                <a16:creationId xmlns="" xmlns:a16="http://schemas.microsoft.com/office/drawing/2014/main" id="{34D9C684-D3B3-0B1B-D568-ABDFD541257A}"/>
              </a:ext>
            </a:extLst>
          </p:cNvPr>
          <p:cNvSpPr txBox="1">
            <a:spLocks/>
          </p:cNvSpPr>
          <p:nvPr/>
        </p:nvSpPr>
        <p:spPr>
          <a:xfrm>
            <a:off x="396170" y="8105615"/>
            <a:ext cx="14394704" cy="783572"/>
          </a:xfrm>
          <a:prstGeom prst="rect">
            <a:avLst/>
          </a:prstGeom>
        </p:spPr>
        <p:txBody>
          <a:bodyPr vert="horz" lIns="150781" tIns="75390" rIns="150781" bIns="7539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ru-RU" sz="3298" i="1" dirty="0">
                <a:solidFill>
                  <a:schemeClr val="bg2">
                    <a:lumMod val="25000"/>
                  </a:schemeClr>
                </a:solidFill>
                <a:latin typeface="Arial" panose="020B0604020202020204" pitchFamily="34" charset="0"/>
                <a:cs typeface="Arial" panose="020B0604020202020204" pitchFamily="34" charset="0"/>
              </a:rPr>
              <a:t>Наставник: </a:t>
            </a:r>
            <a:r>
              <a:rPr lang="ru-RU" sz="3200" b="1" i="1" dirty="0">
                <a:solidFill>
                  <a:srgbClr val="008D00"/>
                </a:solidFill>
                <a:latin typeface="Arial" panose="020B0604020202020204" pitchFamily="34" charset="0"/>
                <a:cs typeface="Arial" panose="020B0604020202020204" pitchFamily="34" charset="0"/>
              </a:rPr>
              <a:t>Скрипкин Дмитрий Владимирович</a:t>
            </a:r>
            <a:r>
              <a:rPr lang="ru-RU" sz="3298" b="1" i="1" dirty="0" smtClean="0">
                <a:solidFill>
                  <a:srgbClr val="008D00"/>
                </a:solidFill>
                <a:latin typeface="Arial" panose="020B0604020202020204" pitchFamily="34" charset="0"/>
                <a:cs typeface="Arial" panose="020B0604020202020204" pitchFamily="34" charset="0"/>
              </a:rPr>
              <a:t> </a:t>
            </a:r>
            <a:endParaRPr lang="ru-RU" sz="3298" b="1" i="1" dirty="0">
              <a:solidFill>
                <a:srgbClr val="008D00"/>
              </a:solidFill>
              <a:latin typeface="Arial" panose="020B0604020202020204" pitchFamily="34" charset="0"/>
              <a:cs typeface="Arial" panose="020B0604020202020204" pitchFamily="34" charset="0"/>
            </a:endParaRPr>
          </a:p>
        </p:txBody>
      </p:sp>
      <p:pic>
        <p:nvPicPr>
          <p:cNvPr id="12" name="Рисунок 11" descr="Изображение выглядит как текст, снимок экрана, Шрифт, Графика&#10;&#10;Содержимое, созданное искусственным интеллектом, может быть неверным.">
            <a:extLst>
              <a:ext uri="{FF2B5EF4-FFF2-40B4-BE49-F238E27FC236}">
                <a16:creationId xmlns="" xmlns:a16="http://schemas.microsoft.com/office/drawing/2014/main" id="{24BBED05-A7B7-E72E-BA3E-9DF197DF35BF}"/>
              </a:ext>
            </a:extLst>
          </p:cNvPr>
          <p:cNvPicPr>
            <a:picLocks noChangeAspect="1"/>
          </p:cNvPicPr>
          <p:nvPr/>
        </p:nvPicPr>
        <p:blipFill>
          <a:blip r:embed="rId3"/>
          <a:stretch>
            <a:fillRect/>
          </a:stretch>
        </p:blipFill>
        <p:spPr>
          <a:xfrm>
            <a:off x="-751271" y="-377108"/>
            <a:ext cx="6122628" cy="3061314"/>
          </a:xfrm>
          <a:prstGeom prst="rect">
            <a:avLst/>
          </a:prstGeom>
        </p:spPr>
      </p:pic>
      <p:pic>
        <p:nvPicPr>
          <p:cNvPr id="13" name="Рисунок 12" descr="Изображение выглядит как текст, Шрифт, символ, логотип&#10;&#10;Содержимое, созданное искусственным интеллектом, может быть неверным.">
            <a:extLst>
              <a:ext uri="{FF2B5EF4-FFF2-40B4-BE49-F238E27FC236}">
                <a16:creationId xmlns="" xmlns:a16="http://schemas.microsoft.com/office/drawing/2014/main" id="{41F69188-E3CE-E44B-D467-B7D044FF105E}"/>
              </a:ext>
            </a:extLst>
          </p:cNvPr>
          <p:cNvPicPr>
            <a:picLocks noChangeAspect="1"/>
          </p:cNvPicPr>
          <p:nvPr/>
        </p:nvPicPr>
        <p:blipFill>
          <a:blip r:embed="rId4"/>
          <a:stretch>
            <a:fillRect/>
          </a:stretch>
        </p:blipFill>
        <p:spPr>
          <a:xfrm>
            <a:off x="18322553" y="232323"/>
            <a:ext cx="1590364" cy="1361684"/>
          </a:xfrm>
          <a:prstGeom prst="rect">
            <a:avLst/>
          </a:prstGeom>
        </p:spPr>
      </p:pic>
      <p:pic>
        <p:nvPicPr>
          <p:cNvPr id="15" name="Рисунок 14" descr="Изображение выглядит как Графика, рисунок, Шрифт, искусство&#10;&#10;Содержимое, созданное искусственным интеллектом, может быть неверным.">
            <a:extLst>
              <a:ext uri="{FF2B5EF4-FFF2-40B4-BE49-F238E27FC236}">
                <a16:creationId xmlns="" xmlns:a16="http://schemas.microsoft.com/office/drawing/2014/main" id="{551CA079-7568-15C8-B996-77E1FFD27547}"/>
              </a:ext>
            </a:extLst>
          </p:cNvPr>
          <p:cNvPicPr>
            <a:picLocks noChangeAspect="1"/>
          </p:cNvPicPr>
          <p:nvPr/>
        </p:nvPicPr>
        <p:blipFill>
          <a:blip r:embed="rId5"/>
          <a:stretch>
            <a:fillRect/>
          </a:stretch>
        </p:blipFill>
        <p:spPr>
          <a:xfrm>
            <a:off x="18229549" y="1773853"/>
            <a:ext cx="1820705" cy="1820705"/>
          </a:xfrm>
          <a:prstGeom prst="rect">
            <a:avLst/>
          </a:prstGeom>
        </p:spPr>
      </p:pic>
      <p:pic>
        <p:nvPicPr>
          <p:cNvPr id="16" name="Рисунок 15" descr="Изображение выглядит как Графика, символ, Шрифт, логотип&#10;&#10;Содержимое, созданное искусственным интеллектом, может быть неверным.">
            <a:extLst>
              <a:ext uri="{FF2B5EF4-FFF2-40B4-BE49-F238E27FC236}">
                <a16:creationId xmlns="" xmlns:a16="http://schemas.microsoft.com/office/drawing/2014/main" id="{E4397501-A53C-18CD-FCE6-F8E9E5349993}"/>
              </a:ext>
            </a:extLst>
          </p:cNvPr>
          <p:cNvPicPr>
            <a:picLocks noChangeAspect="1"/>
          </p:cNvPicPr>
          <p:nvPr/>
        </p:nvPicPr>
        <p:blipFill>
          <a:blip r:embed="rId6"/>
          <a:stretch>
            <a:fillRect/>
          </a:stretch>
        </p:blipFill>
        <p:spPr>
          <a:xfrm>
            <a:off x="14382168" y="2119523"/>
            <a:ext cx="3223627" cy="1241600"/>
          </a:xfrm>
          <a:prstGeom prst="rect">
            <a:avLst/>
          </a:prstGeom>
        </p:spPr>
      </p:pic>
      <p:pic>
        <p:nvPicPr>
          <p:cNvPr id="17" name="Рисунок 16" descr="Изображение выглядит как текст, Графика, Шрифт, графический дизайн&#10;&#10;Содержимое, созданное искусственным интеллектом, может быть неверным.">
            <a:extLst>
              <a:ext uri="{FF2B5EF4-FFF2-40B4-BE49-F238E27FC236}">
                <a16:creationId xmlns="" xmlns:a16="http://schemas.microsoft.com/office/drawing/2014/main" id="{E48F5FB2-3EEE-22F7-2F02-E42B15A331E0}"/>
              </a:ext>
            </a:extLst>
          </p:cNvPr>
          <p:cNvPicPr>
            <a:picLocks noChangeAspect="1"/>
          </p:cNvPicPr>
          <p:nvPr/>
        </p:nvPicPr>
        <p:blipFill>
          <a:blip r:embed="rId7"/>
          <a:stretch>
            <a:fillRect/>
          </a:stretch>
        </p:blipFill>
        <p:spPr>
          <a:xfrm>
            <a:off x="13746378" y="470095"/>
            <a:ext cx="1717849" cy="1182905"/>
          </a:xfrm>
          <a:prstGeom prst="rect">
            <a:avLst/>
          </a:prstGeom>
        </p:spPr>
      </p:pic>
      <p:pic>
        <p:nvPicPr>
          <p:cNvPr id="18" name="Рисунок 17" descr="Изображение выглядит как черный, темнота&#10;&#10;Содержимое, созданное искусственным интеллектом, может быть неверным.">
            <a:extLst>
              <a:ext uri="{FF2B5EF4-FFF2-40B4-BE49-F238E27FC236}">
                <a16:creationId xmlns="" xmlns:a16="http://schemas.microsoft.com/office/drawing/2014/main" id="{6DDEC78E-2379-5DFC-8679-3BB1190B731B}"/>
              </a:ext>
            </a:extLst>
          </p:cNvPr>
          <p:cNvPicPr>
            <a:picLocks noChangeAspect="1"/>
          </p:cNvPicPr>
          <p:nvPr/>
        </p:nvPicPr>
        <p:blipFill>
          <a:blip r:embed="rId8"/>
          <a:stretch>
            <a:fillRect/>
          </a:stretch>
        </p:blipFill>
        <p:spPr>
          <a:xfrm>
            <a:off x="15993982" y="303237"/>
            <a:ext cx="2181721" cy="1700623"/>
          </a:xfrm>
          <a:prstGeom prst="rect">
            <a:avLst/>
          </a:prstGeom>
        </p:spPr>
      </p:pic>
    </p:spTree>
    <p:extLst>
      <p:ext uri="{BB962C8B-B14F-4D97-AF65-F5344CB8AC3E}">
        <p14:creationId xmlns:p14="http://schemas.microsoft.com/office/powerpoint/2010/main" val="43297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Текст 18">
            <a:extLst>
              <a:ext uri="{FF2B5EF4-FFF2-40B4-BE49-F238E27FC236}">
                <a16:creationId xmlns="" xmlns:a16="http://schemas.microsoft.com/office/drawing/2014/main" id="{860BAB42-92E5-6D4C-988B-4C5779B99DDE}"/>
              </a:ext>
            </a:extLst>
          </p:cNvPr>
          <p:cNvSpPr>
            <a:spLocks noGrp="1"/>
          </p:cNvSpPr>
          <p:nvPr>
            <p:ph type="body" sz="quarter" idx="12"/>
          </p:nvPr>
        </p:nvSpPr>
        <p:spPr/>
        <p:txBody>
          <a:bodyPr>
            <a:normAutofit lnSpcReduction="10000"/>
          </a:bodyPr>
          <a:lstStyle/>
          <a:p>
            <a:r>
              <a:rPr lang="ru-RU" dirty="0">
                <a:solidFill>
                  <a:schemeClr val="bg2">
                    <a:lumMod val="25000"/>
                  </a:schemeClr>
                </a:solidFill>
              </a:rPr>
              <a:t>Соответствие проекта научным и (или) научно-техническим приоритетам образовательной организации, индустриальных партнеров.</a:t>
            </a:r>
          </a:p>
        </p:txBody>
      </p:sp>
      <p:sp>
        <p:nvSpPr>
          <p:cNvPr id="15" name="Заголовок 14">
            <a:extLst>
              <a:ext uri="{FF2B5EF4-FFF2-40B4-BE49-F238E27FC236}">
                <a16:creationId xmlns="" xmlns:a16="http://schemas.microsoft.com/office/drawing/2014/main" id="{5E3FCA23-D8EC-B74D-B073-8974604F5A63}"/>
              </a:ext>
            </a:extLst>
          </p:cNvPr>
          <p:cNvSpPr>
            <a:spLocks noGrp="1"/>
          </p:cNvSpPr>
          <p:nvPr>
            <p:ph type="title"/>
          </p:nvPr>
        </p:nvSpPr>
        <p:spPr/>
        <p:txBody>
          <a:bodyPr>
            <a:normAutofit fontScale="90000"/>
          </a:bodyPr>
          <a:lstStyle/>
          <a:p>
            <a:r>
              <a:rPr lang="ru-RU" b="1" dirty="0">
                <a:solidFill>
                  <a:schemeClr val="bg2">
                    <a:lumMod val="25000"/>
                  </a:schemeClr>
                </a:solidFill>
              </a:rPr>
              <a:t>Актуальность проекта</a:t>
            </a:r>
          </a:p>
        </p:txBody>
      </p:sp>
      <p:sp>
        <p:nvSpPr>
          <p:cNvPr id="20" name="Текст 19">
            <a:extLst>
              <a:ext uri="{FF2B5EF4-FFF2-40B4-BE49-F238E27FC236}">
                <a16:creationId xmlns="" xmlns:a16="http://schemas.microsoft.com/office/drawing/2014/main" id="{283F6D99-FE8F-3447-990D-DE77451547E1}"/>
              </a:ext>
            </a:extLst>
          </p:cNvPr>
          <p:cNvSpPr>
            <a:spLocks noGrp="1"/>
          </p:cNvSpPr>
          <p:nvPr>
            <p:ph type="body" sz="quarter" idx="13"/>
          </p:nvPr>
        </p:nvSpPr>
        <p:spPr>
          <a:xfrm>
            <a:off x="418011" y="2942400"/>
            <a:ext cx="11286309" cy="6306103"/>
          </a:xfrm>
        </p:spPr>
        <p:txBody>
          <a:bodyPr>
            <a:normAutofit fontScale="85000" lnSpcReduction="20000"/>
          </a:bodyPr>
          <a:lstStyle/>
          <a:p>
            <a:pPr marL="0" algn="just">
              <a:spcBef>
                <a:spcPts val="0"/>
              </a:spcBef>
            </a:pPr>
            <a:r>
              <a:rPr lang="ru-RU" dirty="0">
                <a:solidFill>
                  <a:schemeClr val="bg2">
                    <a:lumMod val="25000"/>
                  </a:schemeClr>
                </a:solidFill>
              </a:rPr>
              <a:t> </a:t>
            </a:r>
            <a:r>
              <a:rPr lang="ru-RU" sz="3800" dirty="0">
                <a:solidFill>
                  <a:schemeClr val="bg2">
                    <a:lumMod val="25000"/>
                  </a:schemeClr>
                </a:solidFill>
              </a:rPr>
              <a:t>Для Волгоградской области актуальной является проблема механизированной уборки корнеплодов. Современное машинное производство овощей – наиболее сложная технологически и технически, задача ввиду большой специфики каждой культуры. В первую очередь, при уборке урожая овощей, требующей на 1-2 порядка больших трудозатрат, чем у других сельскохозяйственных культур, с применением временных рабочих. Культурное овощеводство требует многопольных севооборотов, а экономика – минимума специальных и дорогих машин. Соответственно, определилась тенденция к созданию технически и технологически универсальных и завершенных комплексов уборочных машин, увязанных в единую линию с возделыванием, хранением и реализацией продукта. Одним из путей решения такой тенденции можно рассматривать направление, связанное с разработкой универсального лапового копателя предназначенного для уборки корнеплодов.</a:t>
            </a:r>
          </a:p>
        </p:txBody>
      </p:sp>
      <p:sp>
        <p:nvSpPr>
          <p:cNvPr id="21" name="Текст 20">
            <a:extLst>
              <a:ext uri="{FF2B5EF4-FFF2-40B4-BE49-F238E27FC236}">
                <a16:creationId xmlns="" xmlns:a16="http://schemas.microsoft.com/office/drawing/2014/main" id="{7EAC65FC-622C-F345-B63F-43F6DE7BD512}"/>
              </a:ext>
            </a:extLst>
          </p:cNvPr>
          <p:cNvSpPr>
            <a:spLocks noGrp="1"/>
          </p:cNvSpPr>
          <p:nvPr>
            <p:ph type="body" sz="quarter" idx="16"/>
          </p:nvPr>
        </p:nvSpPr>
        <p:spPr>
          <a:xfrm>
            <a:off x="11913325" y="4536068"/>
            <a:ext cx="7863841" cy="5992595"/>
          </a:xfrm>
        </p:spPr>
        <p:txBody>
          <a:bodyPr>
            <a:normAutofit/>
          </a:bodyPr>
          <a:lstStyle/>
          <a:p>
            <a:pPr algn="just"/>
            <a:r>
              <a:rPr lang="ru-RU" sz="3600" dirty="0">
                <a:solidFill>
                  <a:schemeClr val="bg2">
                    <a:lumMod val="25000"/>
                  </a:schemeClr>
                </a:solidFill>
              </a:rPr>
              <a:t>Разработка ресурсосберегающей машины для сбора моркови и столовой </a:t>
            </a:r>
            <a:r>
              <a:rPr lang="ru-RU" sz="3600" dirty="0" smtClean="0">
                <a:solidFill>
                  <a:schemeClr val="bg2">
                    <a:lumMod val="25000"/>
                  </a:schemeClr>
                </a:solidFill>
              </a:rPr>
              <a:t>свеклы  позволит извлекать на поверхность почвы корнеплоды и подавать последние в подборщик-очиститель-погрузчик, существенно упрощает, универсализирует и повышает производительность. Одновременно уменьшаются потери и повреждение плодов и упрощается весь комплекс уборочных машин.</a:t>
            </a:r>
            <a:endParaRPr lang="ru-RU" sz="3600" dirty="0">
              <a:solidFill>
                <a:schemeClr val="bg2">
                  <a:lumMod val="25000"/>
                </a:schemeClr>
              </a:solidFill>
            </a:endParaRPr>
          </a:p>
        </p:txBody>
      </p:sp>
    </p:spTree>
    <p:extLst>
      <p:ext uri="{BB962C8B-B14F-4D97-AF65-F5344CB8AC3E}">
        <p14:creationId xmlns:p14="http://schemas.microsoft.com/office/powerpoint/2010/main" val="1560195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Текст 10">
            <a:extLst>
              <a:ext uri="{FF2B5EF4-FFF2-40B4-BE49-F238E27FC236}">
                <a16:creationId xmlns="" xmlns:a16="http://schemas.microsoft.com/office/drawing/2014/main" id="{C72ED528-466D-BB48-85E5-2A2D73A027E8}"/>
              </a:ext>
            </a:extLst>
          </p:cNvPr>
          <p:cNvSpPr>
            <a:spLocks noGrp="1"/>
          </p:cNvSpPr>
          <p:nvPr>
            <p:ph type="body" sz="quarter" idx="12"/>
          </p:nvPr>
        </p:nvSpPr>
        <p:spPr/>
        <p:txBody>
          <a:bodyPr/>
          <a:lstStyle/>
          <a:p>
            <a:r>
              <a:rPr lang="ru-RU" dirty="0">
                <a:solidFill>
                  <a:schemeClr val="bg2">
                    <a:lumMod val="25000"/>
                  </a:schemeClr>
                </a:solidFill>
              </a:rPr>
              <a:t>Проблема клиента, которую вы решаете.</a:t>
            </a:r>
          </a:p>
          <a:p>
            <a:endParaRPr lang="ru-RU" dirty="0">
              <a:solidFill>
                <a:schemeClr val="bg2">
                  <a:lumMod val="25000"/>
                </a:schemeClr>
              </a:solidFill>
            </a:endParaRPr>
          </a:p>
        </p:txBody>
      </p:sp>
      <p:sp>
        <p:nvSpPr>
          <p:cNvPr id="10" name="Заголовок 9">
            <a:extLst>
              <a:ext uri="{FF2B5EF4-FFF2-40B4-BE49-F238E27FC236}">
                <a16:creationId xmlns="" xmlns:a16="http://schemas.microsoft.com/office/drawing/2014/main" id="{857418DB-37CF-2943-BAD4-176F0C2D3696}"/>
              </a:ext>
            </a:extLst>
          </p:cNvPr>
          <p:cNvSpPr>
            <a:spLocks noGrp="1"/>
          </p:cNvSpPr>
          <p:nvPr>
            <p:ph type="title"/>
          </p:nvPr>
        </p:nvSpPr>
        <p:spPr/>
        <p:txBody>
          <a:bodyPr>
            <a:normAutofit fontScale="90000"/>
          </a:bodyPr>
          <a:lstStyle/>
          <a:p>
            <a:r>
              <a:rPr lang="ru-RU" b="1" dirty="0">
                <a:solidFill>
                  <a:schemeClr val="bg2">
                    <a:lumMod val="25000"/>
                  </a:schemeClr>
                </a:solidFill>
              </a:rPr>
              <a:t>Проблема</a:t>
            </a:r>
          </a:p>
        </p:txBody>
      </p:sp>
      <p:sp>
        <p:nvSpPr>
          <p:cNvPr id="14" name="Текст 13">
            <a:extLst>
              <a:ext uri="{FF2B5EF4-FFF2-40B4-BE49-F238E27FC236}">
                <a16:creationId xmlns="" xmlns:a16="http://schemas.microsoft.com/office/drawing/2014/main" id="{BFFD4462-BD95-854B-8FD9-709FEADBF547}"/>
              </a:ext>
            </a:extLst>
          </p:cNvPr>
          <p:cNvSpPr>
            <a:spLocks noGrp="1"/>
          </p:cNvSpPr>
          <p:nvPr>
            <p:ph type="body" sz="quarter" idx="13"/>
          </p:nvPr>
        </p:nvSpPr>
        <p:spPr>
          <a:xfrm>
            <a:off x="894588" y="2194560"/>
            <a:ext cx="8793162" cy="7942217"/>
          </a:xfrm>
        </p:spPr>
        <p:txBody>
          <a:bodyPr/>
          <a:lstStyle/>
          <a:p>
            <a:pPr marL="0" algn="just">
              <a:lnSpc>
                <a:spcPct val="100000"/>
              </a:lnSpc>
              <a:spcBef>
                <a:spcPts val="0"/>
              </a:spcBef>
            </a:pPr>
            <a:r>
              <a:rPr lang="ru-RU" sz="3400" dirty="0">
                <a:solidFill>
                  <a:schemeClr val="bg2">
                    <a:lumMod val="25000"/>
                  </a:schemeClr>
                </a:solidFill>
              </a:rPr>
              <a:t>Руководители предприятия АПК, занимающегося возделыванием овощных культур хочет ежегодно получать качественный урожай, что будет гарантировать запланированный урожай с минимальными затратами, но не может, потому в период предпосевной обработки почвы, машины и агрегаты для уборки корнеплодов имеют высокую стоимость. Существующие решения данной проблемы – увеличение количества рабочих или приобретение дорогостоящих агрегатов имеют недостатки: повышение себестоимости продукции, трудоёмкости возделывания и несоблюдение агротехнических требований.</a:t>
            </a:r>
          </a:p>
          <a:p>
            <a:endParaRPr lang="ru-RU" dirty="0">
              <a:solidFill>
                <a:schemeClr val="bg2">
                  <a:lumMod val="25000"/>
                </a:schemeClr>
              </a:solidFill>
            </a:endParaRPr>
          </a:p>
        </p:txBody>
      </p:sp>
      <p:sp>
        <p:nvSpPr>
          <p:cNvPr id="15" name="Текст 14">
            <a:extLst>
              <a:ext uri="{FF2B5EF4-FFF2-40B4-BE49-F238E27FC236}">
                <a16:creationId xmlns="" xmlns:a16="http://schemas.microsoft.com/office/drawing/2014/main" id="{2152D6DA-EBB8-DF4B-A09D-F2FF5954B998}"/>
              </a:ext>
            </a:extLst>
          </p:cNvPr>
          <p:cNvSpPr>
            <a:spLocks noGrp="1"/>
          </p:cNvSpPr>
          <p:nvPr>
            <p:ph type="body" sz="quarter" idx="16"/>
          </p:nvPr>
        </p:nvSpPr>
        <p:spPr/>
        <p:txBody>
          <a:bodyPr/>
          <a:lstStyle/>
          <a:p>
            <a:pPr lvl="0"/>
            <a:r>
              <a:rPr lang="ru-RU" sz="2800" dirty="0">
                <a:solidFill>
                  <a:srgbClr val="000000"/>
                </a:solidFill>
                <a:latin typeface="Times New Roman" pitchFamily="18" charset="0"/>
                <a:cs typeface="Times New Roman" pitchFamily="18" charset="0"/>
              </a:rPr>
              <a:t>Для руководителей предприятий АПК, занимающихся возделыванием сельскохозяйственных культур, которому необходимо ежегодно получать качественный урожай,  в отличие от существующих на данный момент решений (применение поверхностного внесения минеральных удобрений,  приобретение дорогостоящих минеральных препаратов не имеющие свойства смыва после разбрасывания), наш предложенный  глубокорыхлитель для полосового внесения минеральных удобрений, позволит осуществлять внесение минеральных удобрений в корнеобитаемый слой с заданной нормой на весь период произрастания и вегетации, а также позволит соблюдать агротехнические требования, повысит урожайность и снизит трудоёмкость технологических операций  что обеспечит повышение урожайности и универсальности применения на всех видах сельскохозяйственных культурах со снижением экономических затрат.</a:t>
            </a:r>
            <a:endParaRPr lang="ru-RU" sz="2800" dirty="0">
              <a:solidFill>
                <a:schemeClr val="accent1">
                  <a:lumMod val="50000"/>
                </a:schemeClr>
              </a:solidFill>
              <a:latin typeface="Times New Roman" pitchFamily="18" charset="0"/>
              <a:cs typeface="Times New Roman" pitchFamily="18" charset="0"/>
            </a:endParaRPr>
          </a:p>
          <a:p>
            <a:endParaRPr lang="ru-RU" dirty="0">
              <a:solidFill>
                <a:schemeClr val="bg2">
                  <a:lumMod val="25000"/>
                </a:schemeClr>
              </a:solidFill>
            </a:endParaRPr>
          </a:p>
        </p:txBody>
      </p:sp>
      <p:sp>
        <p:nvSpPr>
          <p:cNvPr id="16" name="Текст 15">
            <a:extLst>
              <a:ext uri="{FF2B5EF4-FFF2-40B4-BE49-F238E27FC236}">
                <a16:creationId xmlns="" xmlns:a16="http://schemas.microsoft.com/office/drawing/2014/main" id="{E8E038BC-E53B-614C-A9F9-2C3CA505EC53}"/>
              </a:ext>
            </a:extLst>
          </p:cNvPr>
          <p:cNvSpPr>
            <a:spLocks noGrp="1"/>
          </p:cNvSpPr>
          <p:nvPr>
            <p:ph type="body" sz="quarter" idx="17"/>
          </p:nvPr>
        </p:nvSpPr>
        <p:spPr/>
        <p:txBody>
          <a:bodyPr/>
          <a:lstStyle/>
          <a:p>
            <a:r>
              <a:rPr lang="ru-RU" dirty="0">
                <a:solidFill>
                  <a:schemeClr val="bg2">
                    <a:lumMod val="25000"/>
                  </a:schemeClr>
                </a:solidFill>
              </a:rPr>
              <a:t>Почему существующих вариантов решения </a:t>
            </a:r>
            <a:br>
              <a:rPr lang="ru-RU" dirty="0">
                <a:solidFill>
                  <a:schemeClr val="bg2">
                    <a:lumMod val="25000"/>
                  </a:schemeClr>
                </a:solidFill>
              </a:rPr>
            </a:br>
            <a:r>
              <a:rPr lang="ru-RU" dirty="0">
                <a:solidFill>
                  <a:schemeClr val="bg2">
                    <a:lumMod val="25000"/>
                  </a:schemeClr>
                </a:solidFill>
              </a:rPr>
              <a:t>не достаточно?</a:t>
            </a:r>
          </a:p>
        </p:txBody>
      </p:sp>
    </p:spTree>
    <p:extLst>
      <p:ext uri="{BB962C8B-B14F-4D97-AF65-F5344CB8AC3E}">
        <p14:creationId xmlns:p14="http://schemas.microsoft.com/office/powerpoint/2010/main" val="3915285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Текст 2">
            <a:extLst>
              <a:ext uri="{FF2B5EF4-FFF2-40B4-BE49-F238E27FC236}">
                <a16:creationId xmlns="" xmlns:a16="http://schemas.microsoft.com/office/drawing/2014/main" id="{C9A7D140-5157-2549-A86E-D36B30EF2926}"/>
              </a:ext>
            </a:extLst>
          </p:cNvPr>
          <p:cNvSpPr>
            <a:spLocks noGrp="1"/>
          </p:cNvSpPr>
          <p:nvPr>
            <p:ph type="body" sz="quarter" idx="12"/>
          </p:nvPr>
        </p:nvSpPr>
        <p:spPr>
          <a:xfrm>
            <a:off x="894589" y="1467627"/>
            <a:ext cx="9741216" cy="911090"/>
          </a:xfrm>
          <a:prstGeom prst="rect">
            <a:avLst/>
          </a:prstGeom>
        </p:spPr>
        <p:txBody>
          <a:bodyPr/>
          <a:lstStyle/>
          <a:p>
            <a:pPr>
              <a:buNone/>
            </a:pPr>
            <a:r>
              <a:rPr lang="ru-RU" sz="2800" dirty="0">
                <a:solidFill>
                  <a:schemeClr val="bg2">
                    <a:lumMod val="25000"/>
                  </a:schemeClr>
                </a:solidFill>
              </a:rPr>
              <a:t>Что вы предлагаете, уникальные преимущества и выгоды для клиента.</a:t>
            </a:r>
          </a:p>
          <a:p>
            <a:endParaRPr lang="ru-RU" sz="2800" dirty="0">
              <a:solidFill>
                <a:schemeClr val="bg2">
                  <a:lumMod val="25000"/>
                </a:schemeClr>
              </a:solidFill>
            </a:endParaRPr>
          </a:p>
        </p:txBody>
      </p:sp>
      <p:sp>
        <p:nvSpPr>
          <p:cNvPr id="2" name="Заголовок 1">
            <a:extLst>
              <a:ext uri="{FF2B5EF4-FFF2-40B4-BE49-F238E27FC236}">
                <a16:creationId xmlns="" xmlns:a16="http://schemas.microsoft.com/office/drawing/2014/main" id="{0FACA1D3-A985-CA4B-8A99-352E9BB6ED2B}"/>
              </a:ext>
            </a:extLst>
          </p:cNvPr>
          <p:cNvSpPr>
            <a:spLocks noGrp="1"/>
          </p:cNvSpPr>
          <p:nvPr>
            <p:ph type="title"/>
          </p:nvPr>
        </p:nvSpPr>
        <p:spPr>
          <a:prstGeom prst="rect">
            <a:avLst/>
          </a:prstGeom>
        </p:spPr>
        <p:txBody>
          <a:bodyPr>
            <a:normAutofit fontScale="90000"/>
          </a:bodyPr>
          <a:lstStyle/>
          <a:p>
            <a:r>
              <a:rPr lang="ru-RU" b="1" dirty="0">
                <a:solidFill>
                  <a:schemeClr val="bg2">
                    <a:lumMod val="25000"/>
                  </a:schemeClr>
                </a:solidFill>
              </a:rPr>
              <a:t>Решение</a:t>
            </a:r>
          </a:p>
        </p:txBody>
      </p:sp>
      <p:pic>
        <p:nvPicPr>
          <p:cNvPr id="7"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551" b="100000" l="0" r="99057"/>
                    </a14:imgEffect>
                  </a14:imgLayer>
                </a14:imgProps>
              </a:ext>
              <a:ext uri="{28A0092B-C50C-407E-A947-70E740481C1C}">
                <a14:useLocalDpi xmlns:a14="http://schemas.microsoft.com/office/drawing/2010/main" val="0"/>
              </a:ext>
            </a:extLst>
          </a:blip>
          <a:srcRect t="8274" r="7455"/>
          <a:stretch/>
        </p:blipFill>
        <p:spPr bwMode="auto">
          <a:xfrm flipH="1">
            <a:off x="287380" y="3526976"/>
            <a:ext cx="4511414" cy="376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9425" y="2213495"/>
            <a:ext cx="6670392" cy="749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Текст 8">
            <a:extLst>
              <a:ext uri="{FF2B5EF4-FFF2-40B4-BE49-F238E27FC236}">
                <a16:creationId xmlns:a16="http://schemas.microsoft.com/office/drawing/2014/main" xmlns="" id="{D114D169-39CA-9F4E-8E20-E19DCB371C29}"/>
              </a:ext>
            </a:extLst>
          </p:cNvPr>
          <p:cNvSpPr>
            <a:spLocks noGrp="1"/>
          </p:cNvSpPr>
          <p:nvPr>
            <p:ph type="body" sz="quarter" idx="13"/>
          </p:nvPr>
        </p:nvSpPr>
        <p:spPr>
          <a:xfrm>
            <a:off x="11704320" y="241277"/>
            <a:ext cx="8072846" cy="10470265"/>
          </a:xfrm>
        </p:spPr>
        <p:txBody>
          <a:bodyPr>
            <a:normAutofit fontScale="92500"/>
          </a:bodyPr>
          <a:lstStyle/>
          <a:p>
            <a:pPr marL="0">
              <a:lnSpc>
                <a:spcPct val="110000"/>
              </a:lnSpc>
              <a:spcBef>
                <a:spcPts val="0"/>
              </a:spcBef>
            </a:pPr>
            <a:r>
              <a:rPr lang="ru-RU" sz="3900" dirty="0" smtClean="0">
                <a:solidFill>
                  <a:schemeClr val="bg2">
                    <a:lumMod val="25000"/>
                  </a:schemeClr>
                </a:solidFill>
                <a:cs typeface="Times New Roman" pitchFamily="18" charset="0"/>
              </a:rPr>
              <a:t>Предлагаемый копатель </a:t>
            </a:r>
            <a:r>
              <a:rPr lang="ru-RU" sz="3900" dirty="0" smtClean="0">
                <a:solidFill>
                  <a:schemeClr val="bg2">
                    <a:lumMod val="25000"/>
                  </a:schemeClr>
                </a:solidFill>
                <a:cs typeface="Times New Roman" pitchFamily="18" charset="0"/>
              </a:rPr>
              <a:t>корнеплодов </a:t>
            </a:r>
            <a:r>
              <a:rPr lang="ru-RU" sz="3900" dirty="0">
                <a:solidFill>
                  <a:schemeClr val="bg2">
                    <a:lumMod val="25000"/>
                  </a:schemeClr>
                </a:solidFill>
                <a:cs typeface="Times New Roman" pitchFamily="18" charset="0"/>
              </a:rPr>
              <a:t>позволит:</a:t>
            </a:r>
          </a:p>
          <a:p>
            <a:pPr marL="0">
              <a:lnSpc>
                <a:spcPct val="110000"/>
              </a:lnSpc>
              <a:spcBef>
                <a:spcPts val="0"/>
              </a:spcBef>
            </a:pPr>
            <a:r>
              <a:rPr lang="ru-RU" sz="3900" dirty="0">
                <a:solidFill>
                  <a:schemeClr val="bg2">
                    <a:lumMod val="25000"/>
                  </a:schemeClr>
                </a:solidFill>
                <a:cs typeface="Times New Roman" pitchFamily="18" charset="0"/>
              </a:rPr>
              <a:t>- повысить полноту уборки ботвы;</a:t>
            </a:r>
          </a:p>
          <a:p>
            <a:pPr marL="0">
              <a:lnSpc>
                <a:spcPct val="110000"/>
              </a:lnSpc>
              <a:spcBef>
                <a:spcPts val="0"/>
              </a:spcBef>
            </a:pPr>
            <a:r>
              <a:rPr lang="ru-RU" sz="3900" dirty="0">
                <a:solidFill>
                  <a:schemeClr val="bg2">
                    <a:lumMod val="25000"/>
                  </a:schemeClr>
                </a:solidFill>
                <a:cs typeface="Times New Roman" pitchFamily="18" charset="0"/>
              </a:rPr>
              <a:t>- снизить отходы массы в ботву при обрезке;</a:t>
            </a:r>
          </a:p>
          <a:p>
            <a:pPr marL="0">
              <a:lnSpc>
                <a:spcPct val="110000"/>
              </a:lnSpc>
              <a:spcBef>
                <a:spcPts val="0"/>
              </a:spcBef>
            </a:pPr>
            <a:r>
              <a:rPr lang="ru-RU" sz="3900" dirty="0">
                <a:solidFill>
                  <a:schemeClr val="bg2">
                    <a:lumMod val="25000"/>
                  </a:schemeClr>
                </a:solidFill>
                <a:cs typeface="Times New Roman" pitchFamily="18" charset="0"/>
              </a:rPr>
              <a:t>- уменьшить загрязненность ботвы землей;</a:t>
            </a:r>
          </a:p>
          <a:p>
            <a:pPr marL="0">
              <a:lnSpc>
                <a:spcPct val="110000"/>
              </a:lnSpc>
              <a:spcBef>
                <a:spcPts val="0"/>
              </a:spcBef>
            </a:pPr>
            <a:r>
              <a:rPr lang="ru-RU" sz="3900" dirty="0">
                <a:solidFill>
                  <a:schemeClr val="bg2">
                    <a:lumMod val="25000"/>
                  </a:schemeClr>
                </a:solidFill>
                <a:cs typeface="Times New Roman" pitchFamily="18" charset="0"/>
              </a:rPr>
              <a:t>- производить полное подкапывание и подбор корнеплодов;</a:t>
            </a:r>
          </a:p>
          <a:p>
            <a:pPr marL="0">
              <a:lnSpc>
                <a:spcPct val="110000"/>
              </a:lnSpc>
              <a:spcBef>
                <a:spcPts val="0"/>
              </a:spcBef>
            </a:pPr>
            <a:r>
              <a:rPr lang="ru-RU" sz="3900" dirty="0">
                <a:solidFill>
                  <a:schemeClr val="bg2">
                    <a:lumMod val="25000"/>
                  </a:schemeClr>
                </a:solidFill>
                <a:cs typeface="Times New Roman" pitchFamily="18" charset="0"/>
              </a:rPr>
              <a:t>- снизить повреждений корнеплодов;</a:t>
            </a:r>
          </a:p>
          <a:p>
            <a:pPr marL="0">
              <a:lnSpc>
                <a:spcPct val="110000"/>
              </a:lnSpc>
              <a:spcBef>
                <a:spcPts val="0"/>
              </a:spcBef>
            </a:pPr>
            <a:r>
              <a:rPr lang="ru-RU" sz="3900" dirty="0">
                <a:solidFill>
                  <a:schemeClr val="bg2">
                    <a:lumMod val="25000"/>
                  </a:schemeClr>
                </a:solidFill>
                <a:cs typeface="Times New Roman" pitchFamily="18" charset="0"/>
              </a:rPr>
              <a:t>-снизить загрязненности вороха корнеплодов зеленой массой;</a:t>
            </a:r>
          </a:p>
          <a:p>
            <a:pPr marL="0">
              <a:lnSpc>
                <a:spcPct val="110000"/>
              </a:lnSpc>
              <a:spcBef>
                <a:spcPts val="0"/>
              </a:spcBef>
            </a:pPr>
            <a:r>
              <a:rPr lang="ru-RU" sz="3900" dirty="0">
                <a:solidFill>
                  <a:schemeClr val="bg2">
                    <a:lumMod val="25000"/>
                  </a:schemeClr>
                </a:solidFill>
                <a:cs typeface="Times New Roman" pitchFamily="18" charset="0"/>
              </a:rPr>
              <a:t>- выполнять все работы в лучшие агротехнические сроки, что будет способствовать повышению  товарного выхода продукции, реализуемой по более выгодным ценам.</a:t>
            </a:r>
          </a:p>
          <a:p>
            <a:endParaRPr lang="ru-RU" dirty="0">
              <a:solidFill>
                <a:schemeClr val="bg2">
                  <a:lumMod val="25000"/>
                </a:schemeClr>
              </a:solidFill>
            </a:endParaRPr>
          </a:p>
        </p:txBody>
      </p:sp>
    </p:spTree>
    <p:extLst>
      <p:ext uri="{BB962C8B-B14F-4D97-AF65-F5344CB8AC3E}">
        <p14:creationId xmlns:p14="http://schemas.microsoft.com/office/powerpoint/2010/main" val="1129518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Текст 2">
            <a:extLst>
              <a:ext uri="{FF2B5EF4-FFF2-40B4-BE49-F238E27FC236}">
                <a16:creationId xmlns="" xmlns:a16="http://schemas.microsoft.com/office/drawing/2014/main" id="{C9A7D140-5157-2549-A86E-D36B30EF2926}"/>
              </a:ext>
            </a:extLst>
          </p:cNvPr>
          <p:cNvSpPr>
            <a:spLocks noGrp="1"/>
          </p:cNvSpPr>
          <p:nvPr>
            <p:ph type="body" sz="quarter" idx="12"/>
          </p:nvPr>
        </p:nvSpPr>
        <p:spPr/>
        <p:txBody>
          <a:bodyPr/>
          <a:lstStyle/>
          <a:p>
            <a:pPr>
              <a:buNone/>
            </a:pPr>
            <a:r>
              <a:rPr lang="ru-RU" sz="2800" dirty="0">
                <a:solidFill>
                  <a:schemeClr val="bg2">
                    <a:lumMod val="25000"/>
                  </a:schemeClr>
                </a:solidFill>
              </a:rPr>
              <a:t>Рынок, на котором вы работаете, его объем, рост и уровень конкуренции.</a:t>
            </a:r>
          </a:p>
        </p:txBody>
      </p:sp>
      <p:sp>
        <p:nvSpPr>
          <p:cNvPr id="2" name="Заголовок 1">
            <a:extLst>
              <a:ext uri="{FF2B5EF4-FFF2-40B4-BE49-F238E27FC236}">
                <a16:creationId xmlns="" xmlns:a16="http://schemas.microsoft.com/office/drawing/2014/main" id="{0FACA1D3-A985-CA4B-8A99-352E9BB6ED2B}"/>
              </a:ext>
            </a:extLst>
          </p:cNvPr>
          <p:cNvSpPr>
            <a:spLocks noGrp="1"/>
          </p:cNvSpPr>
          <p:nvPr>
            <p:ph type="title"/>
          </p:nvPr>
        </p:nvSpPr>
        <p:spPr>
          <a:xfrm>
            <a:off x="3309542" y="569255"/>
            <a:ext cx="9741217" cy="911089"/>
          </a:xfrm>
        </p:spPr>
        <p:txBody>
          <a:bodyPr>
            <a:normAutofit fontScale="90000"/>
          </a:bodyPr>
          <a:lstStyle/>
          <a:p>
            <a:r>
              <a:rPr lang="ru-RU" b="1" dirty="0">
                <a:solidFill>
                  <a:schemeClr val="bg2">
                    <a:lumMod val="25000"/>
                  </a:schemeClr>
                </a:solidFill>
              </a:rPr>
              <a:t>Рынок</a:t>
            </a:r>
          </a:p>
        </p:txBody>
      </p:sp>
      <p:sp>
        <p:nvSpPr>
          <p:cNvPr id="5" name="Текст 2">
            <a:extLst>
              <a:ext uri="{FF2B5EF4-FFF2-40B4-BE49-F238E27FC236}">
                <a16:creationId xmlns="" xmlns:a16="http://schemas.microsoft.com/office/drawing/2014/main" id="{C9A7D140-5157-2549-A86E-D36B30EF2926}"/>
              </a:ext>
            </a:extLst>
          </p:cNvPr>
          <p:cNvSpPr txBox="1">
            <a:spLocks/>
          </p:cNvSpPr>
          <p:nvPr/>
        </p:nvSpPr>
        <p:spPr>
          <a:xfrm>
            <a:off x="894588" y="1589089"/>
            <a:ext cx="14431456" cy="882156"/>
          </a:xfrm>
          <a:prstGeom prst="rect">
            <a:avLst/>
          </a:prstGeom>
        </p:spPr>
        <p:txBody>
          <a:bodyPr vert="horz" lIns="0" tIns="0" rIns="0" bIns="0" rtlCol="0">
            <a:normAutofit/>
          </a:bodyPr>
          <a:lstStyle>
            <a:lvl1pPr marL="15875" indent="0" algn="l" defTabSz="1507846" rtl="0" eaLnBrk="1" latinLnBrk="0" hangingPunct="1">
              <a:lnSpc>
                <a:spcPct val="90000"/>
              </a:lnSpc>
              <a:spcBef>
                <a:spcPts val="1649"/>
              </a:spcBef>
              <a:buFont typeface="Arial" panose="020B0604020202020204" pitchFamily="34" charset="0"/>
              <a:buNone/>
              <a:tabLst/>
              <a:defRPr sz="2800"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Font typeface="Arial" panose="020B0604020202020204" pitchFamily="34" charset="0"/>
              <a:buChar char="•"/>
              <a:defRPr sz="395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Font typeface="Arial" panose="020B0604020202020204" pitchFamily="34" charset="0"/>
              <a:buChar char="•"/>
              <a:defRPr sz="329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a:lstStyle>
          <a:p>
            <a:r>
              <a:rPr lang="ru-RU" smtClean="0">
                <a:solidFill>
                  <a:schemeClr val="bg2">
                    <a:lumMod val="25000"/>
                  </a:schemeClr>
                </a:solidFill>
              </a:rPr>
              <a:t>Рынок, на котором вы работаете, его объем, рост и уровень конкуренции.</a:t>
            </a:r>
            <a:endParaRPr lang="ru-RU" dirty="0">
              <a:solidFill>
                <a:schemeClr val="bg2">
                  <a:lumMod val="25000"/>
                </a:schemeClr>
              </a:solidFill>
            </a:endParaRPr>
          </a:p>
        </p:txBody>
      </p:sp>
      <p:sp>
        <p:nvSpPr>
          <p:cNvPr id="7" name="Заголовок 1">
            <a:extLst>
              <a:ext uri="{FF2B5EF4-FFF2-40B4-BE49-F238E27FC236}">
                <a16:creationId xmlns="" xmlns:a16="http://schemas.microsoft.com/office/drawing/2014/main" id="{0FACA1D3-A985-CA4B-8A99-352E9BB6ED2B}"/>
              </a:ext>
            </a:extLst>
          </p:cNvPr>
          <p:cNvSpPr txBox="1">
            <a:spLocks/>
          </p:cNvSpPr>
          <p:nvPr/>
        </p:nvSpPr>
        <p:spPr>
          <a:xfrm>
            <a:off x="894588" y="515375"/>
            <a:ext cx="9741217" cy="911089"/>
          </a:xfrm>
          <a:prstGeom prst="rect">
            <a:avLst/>
          </a:prstGeom>
        </p:spPr>
        <p:txBody>
          <a:bodyPr vert="horz" lIns="0" tIns="0" rIns="0" bIns="0" rtlCol="0" anchor="ctr">
            <a:normAutofit/>
          </a:bodyPr>
          <a:lstStyle>
            <a:lvl1pPr algn="l" defTabSz="1507846" rtl="0" eaLnBrk="1" latinLnBrk="0" hangingPunct="1">
              <a:lnSpc>
                <a:spcPct val="90000"/>
              </a:lnSpc>
              <a:spcBef>
                <a:spcPct val="0"/>
              </a:spcBef>
              <a:buNone/>
              <a:defRPr sz="7256" kern="1200">
                <a:solidFill>
                  <a:schemeClr val="tx1"/>
                </a:solidFill>
                <a:latin typeface="+mj-lt"/>
                <a:ea typeface="+mj-ea"/>
                <a:cs typeface="+mj-cs"/>
              </a:defRPr>
            </a:lvl1pPr>
          </a:lstStyle>
          <a:p>
            <a:r>
              <a:rPr lang="ru-RU" sz="6000" smtClean="0">
                <a:solidFill>
                  <a:schemeClr val="bg2">
                    <a:lumMod val="25000"/>
                  </a:schemeClr>
                </a:solidFill>
              </a:rPr>
              <a:t>Рынок</a:t>
            </a:r>
            <a:endParaRPr lang="ru-RU" sz="6000" dirty="0">
              <a:solidFill>
                <a:schemeClr val="bg2">
                  <a:lumMod val="25000"/>
                </a:schemeClr>
              </a:solidFill>
            </a:endParaRPr>
          </a:p>
        </p:txBody>
      </p:sp>
      <p:cxnSp>
        <p:nvCxnSpPr>
          <p:cNvPr id="9" name="Прямая соединительная линия 8"/>
          <p:cNvCxnSpPr/>
          <p:nvPr/>
        </p:nvCxnSpPr>
        <p:spPr>
          <a:xfrm>
            <a:off x="3924301" y="2560646"/>
            <a:ext cx="9144001"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442" y="2560646"/>
            <a:ext cx="15977937" cy="8364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4738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Текст 2">
            <a:extLst>
              <a:ext uri="{FF2B5EF4-FFF2-40B4-BE49-F238E27FC236}">
                <a16:creationId xmlns="" xmlns:a16="http://schemas.microsoft.com/office/drawing/2014/main" id="{C9A7D140-5157-2549-A86E-D36B30EF2926}"/>
              </a:ext>
            </a:extLst>
          </p:cNvPr>
          <p:cNvSpPr>
            <a:spLocks noGrp="1"/>
          </p:cNvSpPr>
          <p:nvPr>
            <p:ph type="body" sz="quarter" idx="12"/>
          </p:nvPr>
        </p:nvSpPr>
        <p:spPr>
          <a:xfrm>
            <a:off x="593031" y="1776884"/>
            <a:ext cx="9741217" cy="1135824"/>
          </a:xfrm>
        </p:spPr>
        <p:txBody>
          <a:bodyPr/>
          <a:lstStyle/>
          <a:p>
            <a:pPr>
              <a:buNone/>
            </a:pPr>
            <a:r>
              <a:rPr lang="ru-RU" sz="2800" dirty="0">
                <a:solidFill>
                  <a:schemeClr val="bg2">
                    <a:lumMod val="25000"/>
                  </a:schemeClr>
                </a:solidFill>
              </a:rPr>
              <a:t>Описываются технические параметры аналогов и предлагаемого решения, а также конкурентные преимущества.</a:t>
            </a:r>
          </a:p>
        </p:txBody>
      </p:sp>
      <p:sp>
        <p:nvSpPr>
          <p:cNvPr id="2" name="Заголовок 1">
            <a:extLst>
              <a:ext uri="{FF2B5EF4-FFF2-40B4-BE49-F238E27FC236}">
                <a16:creationId xmlns="" xmlns:a16="http://schemas.microsoft.com/office/drawing/2014/main" id="{0FACA1D3-A985-CA4B-8A99-352E9BB6ED2B}"/>
              </a:ext>
            </a:extLst>
          </p:cNvPr>
          <p:cNvSpPr>
            <a:spLocks noGrp="1"/>
          </p:cNvSpPr>
          <p:nvPr>
            <p:ph type="title"/>
          </p:nvPr>
        </p:nvSpPr>
        <p:spPr>
          <a:xfrm>
            <a:off x="97275" y="491434"/>
            <a:ext cx="17587609" cy="911089"/>
          </a:xfrm>
        </p:spPr>
        <p:txBody>
          <a:bodyPr>
            <a:normAutofit fontScale="90000"/>
          </a:bodyPr>
          <a:lstStyle/>
          <a:p>
            <a:r>
              <a:rPr lang="ru-RU" b="1" dirty="0">
                <a:solidFill>
                  <a:schemeClr val="bg2">
                    <a:lumMod val="25000"/>
                  </a:schemeClr>
                </a:solidFill>
              </a:rPr>
              <a:t>Технические параметры аналогов и предлагаемого решения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1347" y="2776538"/>
            <a:ext cx="13595685" cy="8253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4953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Текст 2">
            <a:extLst>
              <a:ext uri="{FF2B5EF4-FFF2-40B4-BE49-F238E27FC236}">
                <a16:creationId xmlns="" xmlns:a16="http://schemas.microsoft.com/office/drawing/2014/main" id="{C9A7D140-5157-2549-A86E-D36B30EF2926}"/>
              </a:ext>
            </a:extLst>
          </p:cNvPr>
          <p:cNvSpPr>
            <a:spLocks noGrp="1"/>
          </p:cNvSpPr>
          <p:nvPr>
            <p:ph type="body" sz="quarter" idx="12"/>
          </p:nvPr>
        </p:nvSpPr>
        <p:spPr>
          <a:xfrm>
            <a:off x="894589" y="1488257"/>
            <a:ext cx="15545156" cy="911090"/>
          </a:xfrm>
          <a:prstGeom prst="rect">
            <a:avLst/>
          </a:prstGeom>
        </p:spPr>
        <p:txBody>
          <a:bodyPr/>
          <a:lstStyle/>
          <a:p>
            <a:pPr>
              <a:buNone/>
            </a:pPr>
            <a:r>
              <a:rPr lang="ru-RU" sz="2800" dirty="0">
                <a:solidFill>
                  <a:schemeClr val="bg2">
                    <a:lumMod val="25000"/>
                  </a:schemeClr>
                </a:solidFill>
              </a:rPr>
              <a:t>Бизнес-модель – как вы зарабатываете или планируете. Каналы продвижения будущего продукта, каналы сбыта будущего продукта. </a:t>
            </a:r>
          </a:p>
        </p:txBody>
      </p:sp>
      <p:sp>
        <p:nvSpPr>
          <p:cNvPr id="2" name="Заголовок 1">
            <a:extLst>
              <a:ext uri="{FF2B5EF4-FFF2-40B4-BE49-F238E27FC236}">
                <a16:creationId xmlns="" xmlns:a16="http://schemas.microsoft.com/office/drawing/2014/main" id="{0FACA1D3-A985-CA4B-8A99-352E9BB6ED2B}"/>
              </a:ext>
            </a:extLst>
          </p:cNvPr>
          <p:cNvSpPr>
            <a:spLocks noGrp="1"/>
          </p:cNvSpPr>
          <p:nvPr>
            <p:ph type="title"/>
          </p:nvPr>
        </p:nvSpPr>
        <p:spPr>
          <a:prstGeom prst="rect">
            <a:avLst/>
          </a:prstGeom>
        </p:spPr>
        <p:txBody>
          <a:bodyPr>
            <a:normAutofit fontScale="90000"/>
          </a:bodyPr>
          <a:lstStyle/>
          <a:p>
            <a:r>
              <a:rPr lang="ru-RU" b="1" dirty="0">
                <a:solidFill>
                  <a:schemeClr val="bg2">
                    <a:lumMod val="25000"/>
                  </a:schemeClr>
                </a:solidFill>
              </a:rPr>
              <a:t>Бизнес-модель</a:t>
            </a:r>
            <a:endParaRPr lang="ru-RU" dirty="0">
              <a:solidFill>
                <a:schemeClr val="bg2">
                  <a:lumMod val="25000"/>
                </a:schemeClr>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7852" y="2650288"/>
            <a:ext cx="17902989" cy="8081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6277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Текст 2">
            <a:extLst>
              <a:ext uri="{FF2B5EF4-FFF2-40B4-BE49-F238E27FC236}">
                <a16:creationId xmlns="" xmlns:a16="http://schemas.microsoft.com/office/drawing/2014/main" id="{C9A7D140-5157-2549-A86E-D36B30EF2926}"/>
              </a:ext>
            </a:extLst>
          </p:cNvPr>
          <p:cNvSpPr>
            <a:spLocks noGrp="1"/>
          </p:cNvSpPr>
          <p:nvPr>
            <p:ph type="body" sz="quarter" idx="12"/>
          </p:nvPr>
        </p:nvSpPr>
        <p:spPr>
          <a:xfrm>
            <a:off x="894588" y="1589088"/>
            <a:ext cx="11358372" cy="1135824"/>
          </a:xfrm>
        </p:spPr>
        <p:txBody>
          <a:bodyPr>
            <a:normAutofit lnSpcReduction="10000"/>
          </a:bodyPr>
          <a:lstStyle/>
          <a:p>
            <a:pPr>
              <a:buNone/>
            </a:pPr>
            <a:r>
              <a:rPr lang="ru-RU" sz="2800" dirty="0">
                <a:solidFill>
                  <a:schemeClr val="bg2">
                    <a:lumMod val="25000"/>
                  </a:schemeClr>
                </a:solidFill>
              </a:rPr>
              <a:t>Текущие результаты: успешные кейсы, клиенты или предварительные договоренности, привлеченные инвестиции и др. Задел. Уровень готовности продукта </a:t>
            </a:r>
            <a:r>
              <a:rPr lang="en-US" sz="2800" dirty="0">
                <a:solidFill>
                  <a:schemeClr val="bg2">
                    <a:lumMod val="25000"/>
                  </a:schemeClr>
                </a:solidFill>
              </a:rPr>
              <a:t>TRL.</a:t>
            </a:r>
            <a:endParaRPr lang="ru-RU" sz="2800" dirty="0">
              <a:solidFill>
                <a:schemeClr val="bg2">
                  <a:lumMod val="25000"/>
                </a:schemeClr>
              </a:solidFill>
            </a:endParaRPr>
          </a:p>
        </p:txBody>
      </p:sp>
      <p:sp>
        <p:nvSpPr>
          <p:cNvPr id="2" name="Заголовок 1">
            <a:extLst>
              <a:ext uri="{FF2B5EF4-FFF2-40B4-BE49-F238E27FC236}">
                <a16:creationId xmlns="" xmlns:a16="http://schemas.microsoft.com/office/drawing/2014/main" id="{0FACA1D3-A985-CA4B-8A99-352E9BB6ED2B}"/>
              </a:ext>
            </a:extLst>
          </p:cNvPr>
          <p:cNvSpPr>
            <a:spLocks noGrp="1"/>
          </p:cNvSpPr>
          <p:nvPr>
            <p:ph type="title"/>
          </p:nvPr>
        </p:nvSpPr>
        <p:spPr/>
        <p:txBody>
          <a:bodyPr>
            <a:normAutofit fontScale="90000"/>
          </a:bodyPr>
          <a:lstStyle/>
          <a:p>
            <a:r>
              <a:rPr lang="ru-RU" b="1" dirty="0">
                <a:solidFill>
                  <a:schemeClr val="bg2">
                    <a:lumMod val="25000"/>
                  </a:schemeClr>
                </a:solidFill>
              </a:rPr>
              <a:t>Текущие результаты</a:t>
            </a:r>
            <a:endParaRPr lang="ru-RU" dirty="0">
              <a:solidFill>
                <a:schemeClr val="bg2">
                  <a:lumMod val="25000"/>
                </a:schemeClr>
              </a:solidFill>
            </a:endParaRPr>
          </a:p>
        </p:txBody>
      </p:sp>
      <p:sp>
        <p:nvSpPr>
          <p:cNvPr id="12" name="Текст 11">
            <a:extLst>
              <a:ext uri="{FF2B5EF4-FFF2-40B4-BE49-F238E27FC236}">
                <a16:creationId xmlns="" xmlns:a16="http://schemas.microsoft.com/office/drawing/2014/main" id="{977D909F-9EDA-3741-9984-4E6538C4E5CA}"/>
              </a:ext>
            </a:extLst>
          </p:cNvPr>
          <p:cNvSpPr>
            <a:spLocks noGrp="1"/>
          </p:cNvSpPr>
          <p:nvPr>
            <p:ph type="body" sz="quarter" idx="13"/>
          </p:nvPr>
        </p:nvSpPr>
        <p:spPr>
          <a:xfrm>
            <a:off x="1038966" y="3592105"/>
            <a:ext cx="18432491" cy="5960968"/>
          </a:xfrm>
        </p:spPr>
        <p:txBody>
          <a:bodyPr/>
          <a:lstStyle/>
          <a:p>
            <a:r>
              <a:rPr lang="ru-RU" sz="5400" dirty="0">
                <a:solidFill>
                  <a:schemeClr val="bg2">
                    <a:lumMod val="25000"/>
                  </a:schemeClr>
                </a:solidFill>
              </a:rPr>
              <a:t>Создана работоспособная модель копателя корнеплодов</a:t>
            </a:r>
          </a:p>
          <a:p>
            <a:r>
              <a:rPr lang="ru-RU" sz="5400" dirty="0">
                <a:solidFill>
                  <a:schemeClr val="bg2">
                    <a:lumMod val="25000"/>
                  </a:schemeClr>
                </a:solidFill>
              </a:rPr>
              <a:t>Определена материально-</a:t>
            </a:r>
            <a:r>
              <a:rPr lang="ru-RU" sz="5400" dirty="0" err="1">
                <a:solidFill>
                  <a:schemeClr val="bg2">
                    <a:lumMod val="25000"/>
                  </a:schemeClr>
                </a:solidFill>
              </a:rPr>
              <a:t>техничская</a:t>
            </a:r>
            <a:r>
              <a:rPr lang="ru-RU" sz="5400" dirty="0">
                <a:solidFill>
                  <a:schemeClr val="bg2">
                    <a:lumMod val="25000"/>
                  </a:schemeClr>
                </a:solidFill>
              </a:rPr>
              <a:t> база </a:t>
            </a:r>
          </a:p>
          <a:p>
            <a:r>
              <a:rPr lang="ru-RU" sz="5400" dirty="0">
                <a:solidFill>
                  <a:schemeClr val="bg2">
                    <a:lumMod val="25000"/>
                  </a:schemeClr>
                </a:solidFill>
              </a:rPr>
              <a:t>Проанализированы рынки сбыта производимой продукции</a:t>
            </a:r>
          </a:p>
          <a:p>
            <a:r>
              <a:rPr lang="ru-RU" sz="5400" dirty="0">
                <a:solidFill>
                  <a:schemeClr val="bg2">
                    <a:lumMod val="25000"/>
                  </a:schemeClr>
                </a:solidFill>
              </a:rPr>
              <a:t>Определена бизнес модель</a:t>
            </a:r>
          </a:p>
          <a:p>
            <a:r>
              <a:rPr lang="ru-RU" sz="5400" dirty="0">
                <a:solidFill>
                  <a:schemeClr val="bg2">
                    <a:lumMod val="25000"/>
                  </a:schemeClr>
                </a:solidFill>
              </a:rPr>
              <a:t>Выполнен расчет себестоимости продукта (одного агрегата)</a:t>
            </a:r>
          </a:p>
          <a:p>
            <a:endParaRPr lang="ru-RU" dirty="0">
              <a:solidFill>
                <a:schemeClr val="bg2">
                  <a:lumMod val="25000"/>
                </a:schemeClr>
              </a:solidFill>
            </a:endParaRPr>
          </a:p>
        </p:txBody>
      </p:sp>
    </p:spTree>
    <p:extLst>
      <p:ext uri="{BB962C8B-B14F-4D97-AF65-F5344CB8AC3E}">
        <p14:creationId xmlns:p14="http://schemas.microsoft.com/office/powerpoint/2010/main" val="628330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Текст 2">
            <a:extLst>
              <a:ext uri="{FF2B5EF4-FFF2-40B4-BE49-F238E27FC236}">
                <a16:creationId xmlns=""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solidFill>
                  <a:schemeClr val="bg2">
                    <a:lumMod val="25000"/>
                  </a:schemeClr>
                </a:solidFill>
              </a:rPr>
              <a:t>Ключевые члены ваше команды (</a:t>
            </a:r>
            <a:r>
              <a:rPr lang="en" sz="2800" dirty="0">
                <a:solidFill>
                  <a:schemeClr val="bg2">
                    <a:lumMod val="25000"/>
                  </a:schemeClr>
                </a:solidFill>
              </a:rPr>
              <a:t>CEO, CTO </a:t>
            </a:r>
            <a:r>
              <a:rPr lang="ru-RU" sz="2800" dirty="0">
                <a:solidFill>
                  <a:schemeClr val="bg2">
                    <a:lumMod val="25000"/>
                  </a:schemeClr>
                </a:solidFill>
              </a:rPr>
              <a:t>и С</a:t>
            </a:r>
            <a:r>
              <a:rPr lang="en" sz="2800" dirty="0">
                <a:solidFill>
                  <a:schemeClr val="bg2">
                    <a:lumMod val="25000"/>
                  </a:schemeClr>
                </a:solidFill>
              </a:rPr>
              <a:t>MO), </a:t>
            </a:r>
            <a:r>
              <a:rPr lang="ru-RU" sz="2800" dirty="0">
                <a:solidFill>
                  <a:schemeClr val="bg2">
                    <a:lumMod val="25000"/>
                  </a:schemeClr>
                </a:solidFill>
              </a:rPr>
              <a:t>опыт и компетенции;</a:t>
            </a:r>
          </a:p>
        </p:txBody>
      </p:sp>
      <p:sp>
        <p:nvSpPr>
          <p:cNvPr id="22" name="Текст 21">
            <a:extLst>
              <a:ext uri="{FF2B5EF4-FFF2-40B4-BE49-F238E27FC236}">
                <a16:creationId xmlns="" xmlns:a16="http://schemas.microsoft.com/office/drawing/2014/main" id="{7FDD3F57-7643-9446-901D-8FBE090AE245}"/>
              </a:ext>
            </a:extLst>
          </p:cNvPr>
          <p:cNvSpPr>
            <a:spLocks noGrp="1"/>
          </p:cNvSpPr>
          <p:nvPr>
            <p:ph type="body" sz="quarter" idx="13"/>
          </p:nvPr>
        </p:nvSpPr>
        <p:spPr/>
        <p:txBody>
          <a:bodyPr/>
          <a:lstStyle/>
          <a:p>
            <a:endParaRPr lang="ru-RU">
              <a:solidFill>
                <a:schemeClr val="bg2">
                  <a:lumMod val="25000"/>
                </a:schemeClr>
              </a:solidFill>
            </a:endParaRPr>
          </a:p>
        </p:txBody>
      </p:sp>
      <p:sp>
        <p:nvSpPr>
          <p:cNvPr id="23" name="Рисунок 22">
            <a:extLst>
              <a:ext uri="{FF2B5EF4-FFF2-40B4-BE49-F238E27FC236}">
                <a16:creationId xmlns="" xmlns:a16="http://schemas.microsoft.com/office/drawing/2014/main" id="{03105A28-AA0F-5649-B079-3E228795FD2C}"/>
              </a:ext>
            </a:extLst>
          </p:cNvPr>
          <p:cNvSpPr>
            <a:spLocks noGrp="1"/>
          </p:cNvSpPr>
          <p:nvPr>
            <p:ph type="pic" sz="quarter" idx="17"/>
          </p:nvPr>
        </p:nvSpPr>
        <p:spPr/>
      </p:sp>
      <p:sp>
        <p:nvSpPr>
          <p:cNvPr id="24" name="Текст 23">
            <a:extLst>
              <a:ext uri="{FF2B5EF4-FFF2-40B4-BE49-F238E27FC236}">
                <a16:creationId xmlns="" xmlns:a16="http://schemas.microsoft.com/office/drawing/2014/main" id="{3A491EAE-61CE-9549-AB51-FD2BFFBEC8D3}"/>
              </a:ext>
            </a:extLst>
          </p:cNvPr>
          <p:cNvSpPr>
            <a:spLocks noGrp="1"/>
          </p:cNvSpPr>
          <p:nvPr>
            <p:ph type="body" sz="quarter" idx="18"/>
          </p:nvPr>
        </p:nvSpPr>
        <p:spPr/>
        <p:txBody>
          <a:bodyPr/>
          <a:lstStyle/>
          <a:p>
            <a:endParaRPr lang="ru-RU">
              <a:solidFill>
                <a:schemeClr val="bg2">
                  <a:lumMod val="25000"/>
                </a:schemeClr>
              </a:solidFill>
            </a:endParaRPr>
          </a:p>
        </p:txBody>
      </p:sp>
      <p:sp>
        <p:nvSpPr>
          <p:cNvPr id="25" name="Текст 24">
            <a:extLst>
              <a:ext uri="{FF2B5EF4-FFF2-40B4-BE49-F238E27FC236}">
                <a16:creationId xmlns="" xmlns:a16="http://schemas.microsoft.com/office/drawing/2014/main" id="{90DF322C-267D-5D46-B58E-CB1ED9E48F7A}"/>
              </a:ext>
            </a:extLst>
          </p:cNvPr>
          <p:cNvSpPr>
            <a:spLocks noGrp="1"/>
          </p:cNvSpPr>
          <p:nvPr>
            <p:ph type="body" sz="quarter" idx="19"/>
          </p:nvPr>
        </p:nvSpPr>
        <p:spPr/>
        <p:txBody>
          <a:bodyPr/>
          <a:lstStyle/>
          <a:p>
            <a:endParaRPr lang="ru-RU">
              <a:solidFill>
                <a:schemeClr val="bg2">
                  <a:lumMod val="25000"/>
                </a:schemeClr>
              </a:solidFill>
            </a:endParaRPr>
          </a:p>
        </p:txBody>
      </p:sp>
      <p:sp>
        <p:nvSpPr>
          <p:cNvPr id="26" name="Рисунок 25">
            <a:extLst>
              <a:ext uri="{FF2B5EF4-FFF2-40B4-BE49-F238E27FC236}">
                <a16:creationId xmlns="" xmlns:a16="http://schemas.microsoft.com/office/drawing/2014/main" id="{F82A6A9D-9E28-5E4D-BD68-EF75EBA5C891}"/>
              </a:ext>
            </a:extLst>
          </p:cNvPr>
          <p:cNvSpPr>
            <a:spLocks noGrp="1"/>
          </p:cNvSpPr>
          <p:nvPr>
            <p:ph type="pic" sz="quarter" idx="20"/>
          </p:nvPr>
        </p:nvSpPr>
        <p:spPr/>
      </p:sp>
      <p:sp>
        <p:nvSpPr>
          <p:cNvPr id="27" name="Текст 26">
            <a:extLst>
              <a:ext uri="{FF2B5EF4-FFF2-40B4-BE49-F238E27FC236}">
                <a16:creationId xmlns="" xmlns:a16="http://schemas.microsoft.com/office/drawing/2014/main" id="{8662CAD4-AE6A-E14B-A88F-B1C3D23B2437}"/>
              </a:ext>
            </a:extLst>
          </p:cNvPr>
          <p:cNvSpPr>
            <a:spLocks noGrp="1"/>
          </p:cNvSpPr>
          <p:nvPr>
            <p:ph type="body" sz="quarter" idx="21"/>
          </p:nvPr>
        </p:nvSpPr>
        <p:spPr/>
        <p:txBody>
          <a:bodyPr/>
          <a:lstStyle/>
          <a:p>
            <a:endParaRPr lang="ru-RU">
              <a:solidFill>
                <a:schemeClr val="bg2">
                  <a:lumMod val="25000"/>
                </a:schemeClr>
              </a:solidFill>
            </a:endParaRPr>
          </a:p>
        </p:txBody>
      </p:sp>
      <p:sp>
        <p:nvSpPr>
          <p:cNvPr id="28" name="Текст 27">
            <a:extLst>
              <a:ext uri="{FF2B5EF4-FFF2-40B4-BE49-F238E27FC236}">
                <a16:creationId xmlns="" xmlns:a16="http://schemas.microsoft.com/office/drawing/2014/main" id="{0CD018E0-22F1-7E4F-89FF-1DB07D3FE8E8}"/>
              </a:ext>
            </a:extLst>
          </p:cNvPr>
          <p:cNvSpPr>
            <a:spLocks noGrp="1"/>
          </p:cNvSpPr>
          <p:nvPr>
            <p:ph type="body" sz="quarter" idx="22"/>
          </p:nvPr>
        </p:nvSpPr>
        <p:spPr/>
        <p:txBody>
          <a:bodyPr/>
          <a:lstStyle/>
          <a:p>
            <a:endParaRPr lang="ru-RU">
              <a:solidFill>
                <a:schemeClr val="bg2">
                  <a:lumMod val="25000"/>
                </a:schemeClr>
              </a:solidFill>
            </a:endParaRPr>
          </a:p>
        </p:txBody>
      </p:sp>
      <p:sp>
        <p:nvSpPr>
          <p:cNvPr id="29" name="Рисунок 28">
            <a:extLst>
              <a:ext uri="{FF2B5EF4-FFF2-40B4-BE49-F238E27FC236}">
                <a16:creationId xmlns="" xmlns:a16="http://schemas.microsoft.com/office/drawing/2014/main" id="{65FC860D-8854-7D4C-8363-B21E496916BF}"/>
              </a:ext>
            </a:extLst>
          </p:cNvPr>
          <p:cNvSpPr>
            <a:spLocks noGrp="1"/>
          </p:cNvSpPr>
          <p:nvPr>
            <p:ph type="pic" sz="quarter" idx="23"/>
          </p:nvPr>
        </p:nvSpPr>
        <p:spPr/>
      </p:sp>
      <p:sp>
        <p:nvSpPr>
          <p:cNvPr id="30" name="Текст 29">
            <a:extLst>
              <a:ext uri="{FF2B5EF4-FFF2-40B4-BE49-F238E27FC236}">
                <a16:creationId xmlns="" xmlns:a16="http://schemas.microsoft.com/office/drawing/2014/main" id="{9F12BE12-15DF-9542-A4B6-BC4836F7D6DE}"/>
              </a:ext>
            </a:extLst>
          </p:cNvPr>
          <p:cNvSpPr>
            <a:spLocks noGrp="1"/>
          </p:cNvSpPr>
          <p:nvPr>
            <p:ph type="body" sz="quarter" idx="24"/>
          </p:nvPr>
        </p:nvSpPr>
        <p:spPr/>
        <p:txBody>
          <a:bodyPr/>
          <a:lstStyle/>
          <a:p>
            <a:endParaRPr lang="ru-RU">
              <a:solidFill>
                <a:schemeClr val="bg2">
                  <a:lumMod val="25000"/>
                </a:schemeClr>
              </a:solidFill>
            </a:endParaRPr>
          </a:p>
        </p:txBody>
      </p:sp>
      <p:sp>
        <p:nvSpPr>
          <p:cNvPr id="31" name="Текст 30">
            <a:extLst>
              <a:ext uri="{FF2B5EF4-FFF2-40B4-BE49-F238E27FC236}">
                <a16:creationId xmlns="" xmlns:a16="http://schemas.microsoft.com/office/drawing/2014/main" id="{90746CCE-2CB5-D44E-8D10-AC38E1E43348}"/>
              </a:ext>
            </a:extLst>
          </p:cNvPr>
          <p:cNvSpPr>
            <a:spLocks noGrp="1"/>
          </p:cNvSpPr>
          <p:nvPr>
            <p:ph type="body" sz="quarter" idx="25"/>
          </p:nvPr>
        </p:nvSpPr>
        <p:spPr/>
        <p:txBody>
          <a:bodyPr/>
          <a:lstStyle/>
          <a:p>
            <a:endParaRPr lang="ru-RU">
              <a:solidFill>
                <a:schemeClr val="bg2">
                  <a:lumMod val="25000"/>
                </a:schemeClr>
              </a:solidFill>
            </a:endParaRPr>
          </a:p>
        </p:txBody>
      </p:sp>
      <p:sp>
        <p:nvSpPr>
          <p:cNvPr id="32" name="Рисунок 31">
            <a:extLst>
              <a:ext uri="{FF2B5EF4-FFF2-40B4-BE49-F238E27FC236}">
                <a16:creationId xmlns="" xmlns:a16="http://schemas.microsoft.com/office/drawing/2014/main" id="{AA8CE929-09A1-8C47-BCE3-E20F6EE433FE}"/>
              </a:ext>
            </a:extLst>
          </p:cNvPr>
          <p:cNvSpPr>
            <a:spLocks noGrp="1"/>
          </p:cNvSpPr>
          <p:nvPr>
            <p:ph type="pic" sz="quarter" idx="26"/>
          </p:nvPr>
        </p:nvSpPr>
        <p:spPr/>
      </p:sp>
      <p:sp>
        <p:nvSpPr>
          <p:cNvPr id="33" name="Текст 32">
            <a:extLst>
              <a:ext uri="{FF2B5EF4-FFF2-40B4-BE49-F238E27FC236}">
                <a16:creationId xmlns="" xmlns:a16="http://schemas.microsoft.com/office/drawing/2014/main" id="{6533EAD2-9970-9245-A57A-DA4ED67C34A4}"/>
              </a:ext>
            </a:extLst>
          </p:cNvPr>
          <p:cNvSpPr>
            <a:spLocks noGrp="1"/>
          </p:cNvSpPr>
          <p:nvPr>
            <p:ph type="body" sz="quarter" idx="27"/>
          </p:nvPr>
        </p:nvSpPr>
        <p:spPr/>
        <p:txBody>
          <a:bodyPr/>
          <a:lstStyle/>
          <a:p>
            <a:endParaRPr lang="ru-RU">
              <a:solidFill>
                <a:schemeClr val="bg2">
                  <a:lumMod val="25000"/>
                </a:schemeClr>
              </a:solidFill>
            </a:endParaRPr>
          </a:p>
        </p:txBody>
      </p:sp>
      <p:sp>
        <p:nvSpPr>
          <p:cNvPr id="16" name="Текст 2">
            <a:extLst>
              <a:ext uri="{FF2B5EF4-FFF2-40B4-BE49-F238E27FC236}">
                <a16:creationId xmlns:a16="http://schemas.microsoft.com/office/drawing/2014/main" xmlns="" id="{C9A7D140-5157-2549-A86E-D36B30EF2926}"/>
              </a:ext>
            </a:extLst>
          </p:cNvPr>
          <p:cNvSpPr txBox="1">
            <a:spLocks/>
          </p:cNvSpPr>
          <p:nvPr/>
        </p:nvSpPr>
        <p:spPr>
          <a:xfrm>
            <a:off x="894588" y="1589088"/>
            <a:ext cx="9741218" cy="1135824"/>
          </a:xfrm>
          <a:prstGeom prst="rect">
            <a:avLst/>
          </a:prstGeom>
        </p:spPr>
        <p:txBody>
          <a:bodyPr vert="horz" lIns="0" tIns="0" rIns="0" bIns="0" rtlCol="0">
            <a:normAutofit/>
          </a:bodyPr>
          <a:lstStyle>
            <a:lvl1pPr marL="15875" indent="0" algn="l" defTabSz="1507846" rtl="0" eaLnBrk="1" latinLnBrk="0" hangingPunct="1">
              <a:lnSpc>
                <a:spcPct val="90000"/>
              </a:lnSpc>
              <a:spcBef>
                <a:spcPts val="1649"/>
              </a:spcBef>
              <a:buFont typeface="Arial" panose="020B0604020202020204" pitchFamily="34" charset="0"/>
              <a:buNone/>
              <a:tabLst/>
              <a:defRPr sz="2800"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Font typeface="Arial" panose="020B0604020202020204" pitchFamily="34" charset="0"/>
              <a:buChar char="•"/>
              <a:defRPr sz="395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Font typeface="Arial" panose="020B0604020202020204" pitchFamily="34" charset="0"/>
              <a:buChar char="•"/>
              <a:defRPr sz="329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a:lstStyle>
          <a:p>
            <a:r>
              <a:rPr lang="ru-RU" smtClean="0">
                <a:solidFill>
                  <a:schemeClr val="bg2">
                    <a:lumMod val="25000"/>
                  </a:schemeClr>
                </a:solidFill>
              </a:rPr>
              <a:t>Ключевые члены ваше команды (</a:t>
            </a:r>
            <a:r>
              <a:rPr lang="en" smtClean="0">
                <a:solidFill>
                  <a:schemeClr val="bg2">
                    <a:lumMod val="25000"/>
                  </a:schemeClr>
                </a:solidFill>
              </a:rPr>
              <a:t>CEO, CTO </a:t>
            </a:r>
            <a:r>
              <a:rPr lang="ru-RU" smtClean="0">
                <a:solidFill>
                  <a:schemeClr val="bg2">
                    <a:lumMod val="25000"/>
                  </a:schemeClr>
                </a:solidFill>
              </a:rPr>
              <a:t>и С</a:t>
            </a:r>
            <a:r>
              <a:rPr lang="en" smtClean="0">
                <a:solidFill>
                  <a:schemeClr val="bg2">
                    <a:lumMod val="25000"/>
                  </a:schemeClr>
                </a:solidFill>
              </a:rPr>
              <a:t>MO), </a:t>
            </a:r>
            <a:r>
              <a:rPr lang="ru-RU" smtClean="0">
                <a:solidFill>
                  <a:schemeClr val="bg2">
                    <a:lumMod val="25000"/>
                  </a:schemeClr>
                </a:solidFill>
              </a:rPr>
              <a:t>опыт и компетенции;</a:t>
            </a:r>
            <a:endParaRPr lang="ru-RU" dirty="0">
              <a:solidFill>
                <a:schemeClr val="bg2">
                  <a:lumMod val="25000"/>
                </a:schemeClr>
              </a:solidFill>
            </a:endParaRPr>
          </a:p>
        </p:txBody>
      </p:sp>
      <p:sp>
        <p:nvSpPr>
          <p:cNvPr id="17" name="Заголовок 1">
            <a:extLst>
              <a:ext uri="{FF2B5EF4-FFF2-40B4-BE49-F238E27FC236}">
                <a16:creationId xmlns:a16="http://schemas.microsoft.com/office/drawing/2014/main" xmlns="" id="{0FACA1D3-A985-CA4B-8A99-352E9BB6ED2B}"/>
              </a:ext>
            </a:extLst>
          </p:cNvPr>
          <p:cNvSpPr txBox="1">
            <a:spLocks/>
          </p:cNvSpPr>
          <p:nvPr/>
        </p:nvSpPr>
        <p:spPr>
          <a:xfrm>
            <a:off x="894588" y="515377"/>
            <a:ext cx="9741218" cy="911089"/>
          </a:xfrm>
          <a:prstGeom prst="rect">
            <a:avLst/>
          </a:prstGeom>
        </p:spPr>
        <p:txBody>
          <a:bodyPr vert="horz" lIns="0" tIns="0" rIns="0" bIns="0" rtlCol="0" anchor="ctr">
            <a:normAutofit fontScale="97500" lnSpcReduction="10000"/>
          </a:bodyPr>
          <a:lstStyle>
            <a:lvl1pPr algn="l" defTabSz="1507846" rtl="0" eaLnBrk="1" latinLnBrk="0" hangingPunct="1">
              <a:lnSpc>
                <a:spcPct val="90000"/>
              </a:lnSpc>
              <a:spcBef>
                <a:spcPct val="0"/>
              </a:spcBef>
              <a:buNone/>
              <a:defRPr sz="7256" kern="1200">
                <a:solidFill>
                  <a:schemeClr val="tx1"/>
                </a:solidFill>
                <a:latin typeface="+mj-lt"/>
                <a:ea typeface="+mj-ea"/>
                <a:cs typeface="+mj-cs"/>
              </a:defRPr>
            </a:lvl1pPr>
          </a:lstStyle>
          <a:p>
            <a:r>
              <a:rPr lang="ru-RU" b="1" dirty="0" smtClean="0">
                <a:solidFill>
                  <a:schemeClr val="bg2">
                    <a:lumMod val="25000"/>
                  </a:schemeClr>
                </a:solidFill>
              </a:rPr>
              <a:t>Команда</a:t>
            </a:r>
            <a:endParaRPr lang="ru-RU" dirty="0">
              <a:solidFill>
                <a:schemeClr val="bg2">
                  <a:lumMod val="25000"/>
                </a:schemeClr>
              </a:solidFill>
            </a:endParaRPr>
          </a:p>
        </p:txBody>
      </p:sp>
      <p:sp>
        <p:nvSpPr>
          <p:cNvPr id="18" name="Прямоугольник 17"/>
          <p:cNvSpPr/>
          <p:nvPr/>
        </p:nvSpPr>
        <p:spPr>
          <a:xfrm>
            <a:off x="1344362" y="3087916"/>
            <a:ext cx="14248564" cy="5509200"/>
          </a:xfrm>
          <a:prstGeom prst="rect">
            <a:avLst/>
          </a:prstGeom>
        </p:spPr>
        <p:txBody>
          <a:bodyPr wrap="square">
            <a:spAutoFit/>
          </a:bodyPr>
          <a:lstStyle/>
          <a:p>
            <a:r>
              <a:rPr lang="ru-RU" sz="3200" dirty="0">
                <a:solidFill>
                  <a:schemeClr val="bg1"/>
                </a:solidFill>
              </a:rPr>
              <a:t>ЛИДЕР </a:t>
            </a:r>
            <a:r>
              <a:rPr lang="ru-RU" sz="3200" dirty="0" err="1">
                <a:solidFill>
                  <a:schemeClr val="bg1"/>
                </a:solidFill>
              </a:rPr>
              <a:t>Гура</a:t>
            </a:r>
            <a:r>
              <a:rPr lang="ru-RU" sz="3200" dirty="0">
                <a:solidFill>
                  <a:schemeClr val="bg1"/>
                </a:solidFill>
              </a:rPr>
              <a:t> Вячеслав Вячеславович</a:t>
            </a:r>
          </a:p>
          <a:p>
            <a:endParaRPr lang="ru-RU" sz="3200" dirty="0">
              <a:solidFill>
                <a:schemeClr val="bg1"/>
              </a:solidFill>
            </a:endParaRPr>
          </a:p>
          <a:p>
            <a:r>
              <a:rPr lang="ru-RU" sz="3200" dirty="0">
                <a:solidFill>
                  <a:schemeClr val="bg1"/>
                </a:solidFill>
              </a:rPr>
              <a:t>ИНТЕГРАТОР </a:t>
            </a:r>
            <a:r>
              <a:rPr lang="ru-RU" sz="3200" dirty="0" err="1">
                <a:solidFill>
                  <a:schemeClr val="bg1"/>
                </a:solidFill>
              </a:rPr>
              <a:t>Вахаев</a:t>
            </a:r>
            <a:r>
              <a:rPr lang="ru-RU" sz="3200" dirty="0">
                <a:solidFill>
                  <a:schemeClr val="bg1"/>
                </a:solidFill>
              </a:rPr>
              <a:t> Егор Магомедович</a:t>
            </a:r>
          </a:p>
          <a:p>
            <a:r>
              <a:rPr lang="ru-RU" sz="3200" dirty="0">
                <a:solidFill>
                  <a:schemeClr val="bg1"/>
                </a:solidFill>
              </a:rPr>
              <a:t>ПРОИЗВОДИТЕЛЬ Граждан Николай Романович</a:t>
            </a:r>
          </a:p>
          <a:p>
            <a:r>
              <a:rPr lang="ru-RU" sz="3200" dirty="0">
                <a:solidFill>
                  <a:schemeClr val="bg1"/>
                </a:solidFill>
              </a:rPr>
              <a:t>ИНТЕГРАТОР </a:t>
            </a:r>
            <a:r>
              <a:rPr lang="ru-RU" sz="3200" dirty="0" err="1">
                <a:solidFill>
                  <a:schemeClr val="bg1"/>
                </a:solidFill>
              </a:rPr>
              <a:t>Ездаков</a:t>
            </a:r>
            <a:r>
              <a:rPr lang="ru-RU" sz="3200" dirty="0">
                <a:solidFill>
                  <a:schemeClr val="bg1"/>
                </a:solidFill>
              </a:rPr>
              <a:t> Алексей Вадимович</a:t>
            </a:r>
          </a:p>
          <a:p>
            <a:r>
              <a:rPr lang="ru-RU" sz="3200" dirty="0">
                <a:solidFill>
                  <a:schemeClr val="bg1"/>
                </a:solidFill>
              </a:rPr>
              <a:t>АДМИНИСТРАТОР Ермаков Богдан </a:t>
            </a:r>
            <a:r>
              <a:rPr lang="ru-RU" sz="3200" dirty="0" err="1">
                <a:solidFill>
                  <a:schemeClr val="bg1"/>
                </a:solidFill>
              </a:rPr>
              <a:t>Николаеви</a:t>
            </a:r>
            <a:endParaRPr lang="ru-RU" sz="3200" dirty="0">
              <a:solidFill>
                <a:schemeClr val="bg1"/>
              </a:solidFill>
            </a:endParaRPr>
          </a:p>
          <a:p>
            <a:r>
              <a:rPr lang="ru-RU" sz="3200" dirty="0">
                <a:solidFill>
                  <a:schemeClr val="bg1"/>
                </a:solidFill>
              </a:rPr>
              <a:t>ПРОИЗВОДИТЕЛЬ Жуков Даниил Алексеевич</a:t>
            </a:r>
          </a:p>
          <a:p>
            <a:r>
              <a:rPr lang="ru-RU" sz="3200" dirty="0">
                <a:solidFill>
                  <a:schemeClr val="bg1"/>
                </a:solidFill>
              </a:rPr>
              <a:t>ПРОИЗВОДИТЕЛЬ  Зонов Александр Олегович</a:t>
            </a:r>
          </a:p>
          <a:p>
            <a:r>
              <a:rPr lang="ru-RU" sz="3200" dirty="0">
                <a:solidFill>
                  <a:schemeClr val="bg1"/>
                </a:solidFill>
              </a:rPr>
              <a:t>ПРОИЗВОДИТЕЛЬ  </a:t>
            </a:r>
            <a:r>
              <a:rPr lang="ru-RU" sz="3200" dirty="0" err="1">
                <a:solidFill>
                  <a:schemeClr val="bg1"/>
                </a:solidFill>
              </a:rPr>
              <a:t>Ковычко</a:t>
            </a:r>
            <a:r>
              <a:rPr lang="ru-RU" sz="3200" dirty="0">
                <a:solidFill>
                  <a:schemeClr val="bg1"/>
                </a:solidFill>
              </a:rPr>
              <a:t> Даниил </a:t>
            </a:r>
            <a:r>
              <a:rPr lang="ru-RU" sz="3200" dirty="0" err="1">
                <a:solidFill>
                  <a:schemeClr val="bg1"/>
                </a:solidFill>
              </a:rPr>
              <a:t>Рауфиевич</a:t>
            </a:r>
            <a:endParaRPr lang="ru-RU" sz="3200" dirty="0">
              <a:solidFill>
                <a:schemeClr val="bg1"/>
              </a:solidFill>
            </a:endParaRPr>
          </a:p>
          <a:p>
            <a:r>
              <a:rPr lang="ru-RU" sz="3200" dirty="0">
                <a:solidFill>
                  <a:schemeClr val="bg1"/>
                </a:solidFill>
              </a:rPr>
              <a:t>ПРОИЗВОДИТЕЛЬ  </a:t>
            </a:r>
            <a:r>
              <a:rPr lang="ru-RU" sz="3200" dirty="0" err="1">
                <a:solidFill>
                  <a:schemeClr val="bg1"/>
                </a:solidFill>
              </a:rPr>
              <a:t>Корытько</a:t>
            </a:r>
            <a:r>
              <a:rPr lang="ru-RU" sz="3200" dirty="0">
                <a:solidFill>
                  <a:schemeClr val="bg1"/>
                </a:solidFill>
              </a:rPr>
              <a:t> Андрей Андреевич</a:t>
            </a:r>
          </a:p>
          <a:p>
            <a:endParaRPr lang="ru-RU" sz="3200" dirty="0">
              <a:solidFill>
                <a:schemeClr val="bg2">
                  <a:lumMod val="25000"/>
                </a:schemeClr>
              </a:solidFill>
            </a:endParaRPr>
          </a:p>
        </p:txBody>
      </p:sp>
    </p:spTree>
    <p:extLst>
      <p:ext uri="{BB962C8B-B14F-4D97-AF65-F5344CB8AC3E}">
        <p14:creationId xmlns:p14="http://schemas.microsoft.com/office/powerpoint/2010/main" val="2279364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Текст 2">
            <a:extLst>
              <a:ext uri="{FF2B5EF4-FFF2-40B4-BE49-F238E27FC236}">
                <a16:creationId xmlns="" xmlns:a16="http://schemas.microsoft.com/office/drawing/2014/main" id="{C9A7D140-5157-2549-A86E-D36B30EF2926}"/>
              </a:ext>
            </a:extLst>
          </p:cNvPr>
          <p:cNvSpPr>
            <a:spLocks noGrp="1"/>
          </p:cNvSpPr>
          <p:nvPr>
            <p:ph type="body" sz="quarter" idx="12"/>
          </p:nvPr>
        </p:nvSpPr>
        <p:spPr>
          <a:prstGeom prst="rect">
            <a:avLst/>
          </a:prstGeom>
        </p:spPr>
        <p:txBody>
          <a:bodyPr/>
          <a:lstStyle/>
          <a:p>
            <a:pPr>
              <a:buNone/>
            </a:pPr>
            <a:r>
              <a:rPr lang="ru-RU" sz="2800" dirty="0">
                <a:solidFill>
                  <a:schemeClr val="bg2">
                    <a:lumMod val="25000"/>
                  </a:schemeClr>
                </a:solidFill>
              </a:rPr>
              <a:t>Планы развития, потребности и предложение для того, кому вы адресуете презентацию.</a:t>
            </a:r>
          </a:p>
        </p:txBody>
      </p:sp>
      <p:sp>
        <p:nvSpPr>
          <p:cNvPr id="2" name="Заголовок 1">
            <a:extLst>
              <a:ext uri="{FF2B5EF4-FFF2-40B4-BE49-F238E27FC236}">
                <a16:creationId xmlns="" xmlns:a16="http://schemas.microsoft.com/office/drawing/2014/main" id="{0FACA1D3-A985-CA4B-8A99-352E9BB6ED2B}"/>
              </a:ext>
            </a:extLst>
          </p:cNvPr>
          <p:cNvSpPr>
            <a:spLocks noGrp="1"/>
          </p:cNvSpPr>
          <p:nvPr>
            <p:ph type="title"/>
          </p:nvPr>
        </p:nvSpPr>
        <p:spPr>
          <a:prstGeom prst="rect">
            <a:avLst/>
          </a:prstGeom>
        </p:spPr>
        <p:txBody>
          <a:bodyPr>
            <a:normAutofit fontScale="90000"/>
          </a:bodyPr>
          <a:lstStyle/>
          <a:p>
            <a:r>
              <a:rPr lang="ru-RU" b="1" dirty="0">
                <a:solidFill>
                  <a:schemeClr val="bg2">
                    <a:lumMod val="25000"/>
                  </a:schemeClr>
                </a:solidFill>
              </a:rPr>
              <a:t>Планы развития</a:t>
            </a:r>
            <a:endParaRPr lang="ru-RU" dirty="0">
              <a:solidFill>
                <a:schemeClr val="bg2">
                  <a:lumMod val="25000"/>
                </a:schemeClr>
              </a:solidFill>
            </a:endParaRPr>
          </a:p>
        </p:txBody>
      </p:sp>
      <p:sp>
        <p:nvSpPr>
          <p:cNvPr id="8" name="Текст 7">
            <a:extLst>
              <a:ext uri="{FF2B5EF4-FFF2-40B4-BE49-F238E27FC236}">
                <a16:creationId xmlns="" xmlns:a16="http://schemas.microsoft.com/office/drawing/2014/main" id="{C1D705DB-48BD-5A41-8B3E-9DE81E2C9277}"/>
              </a:ext>
            </a:extLst>
          </p:cNvPr>
          <p:cNvSpPr>
            <a:spLocks noGrp="1"/>
          </p:cNvSpPr>
          <p:nvPr>
            <p:ph type="body" sz="quarter" idx="13"/>
          </p:nvPr>
        </p:nvSpPr>
        <p:spPr>
          <a:xfrm>
            <a:off x="894587" y="2942400"/>
            <a:ext cx="19414717" cy="7554912"/>
          </a:xfrm>
        </p:spPr>
        <p:txBody>
          <a:bodyPr/>
          <a:lstStyle/>
          <a:p>
            <a:pPr marL="191406" indent="-182937">
              <a:buFontTx/>
              <a:buChar char="-"/>
            </a:pPr>
            <a:r>
              <a:rPr lang="ru-RU" sz="4000" dirty="0">
                <a:solidFill>
                  <a:schemeClr val="bg2">
                    <a:lumMod val="25000"/>
                  </a:schemeClr>
                </a:solidFill>
                <a:latin typeface="Times New Roman" pitchFamily="18" charset="0"/>
                <a:cs typeface="Times New Roman" pitchFamily="18" charset="0"/>
              </a:rPr>
              <a:t>Начать производство, с учетом проанализированных производственно-эксплуатационных испытаний работоспособности продукта</a:t>
            </a:r>
          </a:p>
          <a:p>
            <a:pPr marL="191406" indent="-182937">
              <a:buFontTx/>
              <a:buChar char="-"/>
            </a:pPr>
            <a:r>
              <a:rPr lang="ru-RU" sz="4000" dirty="0">
                <a:solidFill>
                  <a:schemeClr val="bg2">
                    <a:lumMod val="25000"/>
                  </a:schemeClr>
                </a:solidFill>
                <a:latin typeface="Times New Roman" pitchFamily="18" charset="0"/>
                <a:cs typeface="Times New Roman" pitchFamily="18" charset="0"/>
              </a:rPr>
              <a:t>Найти предприятия партнеры</a:t>
            </a:r>
          </a:p>
          <a:p>
            <a:pPr marL="191406" indent="-182937">
              <a:buFontTx/>
              <a:buChar char="-"/>
            </a:pPr>
            <a:r>
              <a:rPr lang="ru-RU" sz="4000" dirty="0">
                <a:solidFill>
                  <a:schemeClr val="bg2">
                    <a:lumMod val="25000"/>
                  </a:schemeClr>
                </a:solidFill>
                <a:latin typeface="Times New Roman" pitchFamily="18" charset="0"/>
                <a:cs typeface="Times New Roman" pitchFamily="18" charset="0"/>
              </a:rPr>
              <a:t>Использовать отечественные материалы и продукты Российских производителей</a:t>
            </a:r>
          </a:p>
          <a:p>
            <a:pPr marL="191406" indent="-182937">
              <a:buFontTx/>
              <a:buChar char="-"/>
            </a:pPr>
            <a:r>
              <a:rPr lang="ru-RU" sz="4000" dirty="0">
                <a:solidFill>
                  <a:schemeClr val="bg2">
                    <a:lumMod val="25000"/>
                  </a:schemeClr>
                </a:solidFill>
                <a:latin typeface="Times New Roman" pitchFamily="18" charset="0"/>
                <a:cs typeface="Times New Roman" pitchFamily="18" charset="0"/>
              </a:rPr>
              <a:t>Увеличить производственные мощности</a:t>
            </a:r>
          </a:p>
          <a:p>
            <a:pPr marL="191406" indent="-182937">
              <a:buFontTx/>
              <a:buChar char="-"/>
            </a:pPr>
            <a:r>
              <a:rPr lang="ru-RU" sz="4000" dirty="0">
                <a:solidFill>
                  <a:schemeClr val="bg2">
                    <a:lumMod val="25000"/>
                  </a:schemeClr>
                </a:solidFill>
                <a:latin typeface="Times New Roman" pitchFamily="18" charset="0"/>
                <a:cs typeface="Times New Roman" pitchFamily="18" charset="0"/>
              </a:rPr>
              <a:t>Найти и привлечь спонсоров</a:t>
            </a:r>
          </a:p>
          <a:p>
            <a:pPr marL="191406" indent="-182937">
              <a:buFontTx/>
              <a:buChar char="-"/>
            </a:pPr>
            <a:r>
              <a:rPr lang="ru-RU" sz="4000" dirty="0">
                <a:solidFill>
                  <a:schemeClr val="bg2">
                    <a:lumMod val="25000"/>
                  </a:schemeClr>
                </a:solidFill>
                <a:latin typeface="Times New Roman" pitchFamily="18" charset="0"/>
                <a:cs typeface="Times New Roman" pitchFamily="18" charset="0"/>
              </a:rPr>
              <a:t>Разработать технические требования для эксплуатации копателя корнеплодов</a:t>
            </a:r>
          </a:p>
          <a:p>
            <a:pPr marL="191406" indent="-182937">
              <a:buFontTx/>
              <a:buChar char="-"/>
            </a:pPr>
            <a:r>
              <a:rPr lang="ru-RU" sz="4000" dirty="0">
                <a:solidFill>
                  <a:schemeClr val="bg2">
                    <a:lumMod val="25000"/>
                  </a:schemeClr>
                </a:solidFill>
                <a:latin typeface="Times New Roman" pitchFamily="18" charset="0"/>
                <a:cs typeface="Times New Roman" pitchFamily="18" charset="0"/>
              </a:rPr>
              <a:t>Проводить модернизацию предлагаемой конструкции</a:t>
            </a:r>
          </a:p>
          <a:p>
            <a:endParaRPr lang="ru-RU" dirty="0">
              <a:solidFill>
                <a:schemeClr val="bg2">
                  <a:lumMod val="25000"/>
                </a:schemeClr>
              </a:solidFill>
            </a:endParaRPr>
          </a:p>
        </p:txBody>
      </p:sp>
    </p:spTree>
    <p:extLst>
      <p:ext uri="{BB962C8B-B14F-4D97-AF65-F5344CB8AC3E}">
        <p14:creationId xmlns:p14="http://schemas.microsoft.com/office/powerpoint/2010/main" val="3453340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Изображение выглядит как белый, черно-белый, Черно-белая фотография, серый&#10;&#10;Содержимое, созданное искусственным интеллектом, может быть неверным.">
            <a:extLst>
              <a:ext uri="{FF2B5EF4-FFF2-40B4-BE49-F238E27FC236}">
                <a16:creationId xmlns="" xmlns:a16="http://schemas.microsoft.com/office/drawing/2014/main" id="{A8788DFD-3B5B-5534-9ABB-4DAFADCC8D32}"/>
              </a:ext>
            </a:extLst>
          </p:cNvPr>
          <p:cNvPicPr>
            <a:picLocks noChangeAspect="1"/>
          </p:cNvPicPr>
          <p:nvPr/>
        </p:nvPicPr>
        <p:blipFill>
          <a:blip r:embed="rId2"/>
          <a:stretch>
            <a:fillRect/>
          </a:stretch>
        </p:blipFill>
        <p:spPr>
          <a:xfrm>
            <a:off x="0" y="3572"/>
            <a:ext cx="20104100" cy="11308556"/>
          </a:xfrm>
          <a:prstGeom prst="rect">
            <a:avLst/>
          </a:prstGeom>
        </p:spPr>
      </p:pic>
      <p:pic>
        <p:nvPicPr>
          <p:cNvPr id="7" name="Рисунок 6" descr="Изображение выглядит как текст, указатель, знак, строительство&#10;&#10;Содержимое, созданное искусственным интеллектом, может быть неверным.">
            <a:extLst>
              <a:ext uri="{FF2B5EF4-FFF2-40B4-BE49-F238E27FC236}">
                <a16:creationId xmlns="" xmlns:a16="http://schemas.microsoft.com/office/drawing/2014/main" id="{ECAEE7AF-EB75-8F88-BC50-DF6D60355B15}"/>
              </a:ext>
            </a:extLst>
          </p:cNvPr>
          <p:cNvPicPr>
            <a:picLocks noChangeAspect="1"/>
          </p:cNvPicPr>
          <p:nvPr/>
        </p:nvPicPr>
        <p:blipFill>
          <a:blip r:embed="rId3"/>
          <a:stretch>
            <a:fillRect/>
          </a:stretch>
        </p:blipFill>
        <p:spPr>
          <a:xfrm>
            <a:off x="0" y="1"/>
            <a:ext cx="20104100" cy="11315698"/>
          </a:xfrm>
          <a:prstGeom prst="rect">
            <a:avLst/>
          </a:prstGeom>
        </p:spPr>
      </p:pic>
      <p:sp>
        <p:nvSpPr>
          <p:cNvPr id="8" name="Текст 2">
            <a:extLst>
              <a:ext uri="{FF2B5EF4-FFF2-40B4-BE49-F238E27FC236}">
                <a16:creationId xmlns="" xmlns:a16="http://schemas.microsoft.com/office/drawing/2014/main" id="{E97D69C2-EF52-7F70-97DB-F42551CBF429}"/>
              </a:ext>
            </a:extLst>
          </p:cNvPr>
          <p:cNvSpPr txBox="1">
            <a:spLocks/>
          </p:cNvSpPr>
          <p:nvPr/>
        </p:nvSpPr>
        <p:spPr>
          <a:xfrm>
            <a:off x="906463" y="7631892"/>
            <a:ext cx="9733829" cy="2732088"/>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360"/>
              </a:lnSpc>
              <a:buClrTx/>
              <a:buFont typeface="Arial" panose="020B0604020202020204" pitchFamily="34" charset="0"/>
              <a:buNone/>
            </a:pPr>
            <a:r>
              <a:rPr lang="ru-RU" sz="1800">
                <a:solidFill>
                  <a:schemeClr val="bg2">
                    <a:lumMod val="25000"/>
                  </a:schemeClr>
                </a:solidFill>
              </a:rPr>
              <a:t>Сайт </a:t>
            </a:r>
          </a:p>
          <a:p>
            <a:pPr>
              <a:lnSpc>
                <a:spcPts val="4360"/>
              </a:lnSpc>
              <a:buClrTx/>
              <a:buFont typeface="Arial" panose="020B0604020202020204" pitchFamily="34" charset="0"/>
              <a:buNone/>
            </a:pPr>
            <a:r>
              <a:rPr lang="ru-RU" sz="1800">
                <a:solidFill>
                  <a:schemeClr val="bg2">
                    <a:lumMod val="25000"/>
                  </a:schemeClr>
                </a:solidFill>
              </a:rPr>
              <a:t>Телефон</a:t>
            </a:r>
          </a:p>
          <a:p>
            <a:pPr>
              <a:lnSpc>
                <a:spcPts val="4360"/>
              </a:lnSpc>
              <a:buClrTx/>
              <a:buFont typeface="Arial" panose="020B0604020202020204" pitchFamily="34" charset="0"/>
              <a:buNone/>
            </a:pPr>
            <a:r>
              <a:rPr lang="en-US" sz="1800">
                <a:solidFill>
                  <a:schemeClr val="bg2">
                    <a:lumMod val="25000"/>
                  </a:schemeClr>
                </a:solidFill>
              </a:rPr>
              <a:t>email</a:t>
            </a:r>
            <a:endParaRPr lang="ru-RU" sz="1800" dirty="0">
              <a:solidFill>
                <a:schemeClr val="bg2">
                  <a:lumMod val="25000"/>
                </a:schemeClr>
              </a:solidFill>
            </a:endParaRPr>
          </a:p>
        </p:txBody>
      </p:sp>
      <p:sp>
        <p:nvSpPr>
          <p:cNvPr id="9" name="Заголовок 1">
            <a:extLst>
              <a:ext uri="{FF2B5EF4-FFF2-40B4-BE49-F238E27FC236}">
                <a16:creationId xmlns="" xmlns:a16="http://schemas.microsoft.com/office/drawing/2014/main" id="{88AF8A05-7337-BCD1-F0B8-ED87E3E31D46}"/>
              </a:ext>
            </a:extLst>
          </p:cNvPr>
          <p:cNvSpPr txBox="1">
            <a:spLocks/>
          </p:cNvSpPr>
          <p:nvPr/>
        </p:nvSpPr>
        <p:spPr>
          <a:xfrm>
            <a:off x="906464" y="4564856"/>
            <a:ext cx="9733828" cy="2185988"/>
          </a:xfrm>
          <a:prstGeom prst="rect">
            <a:avLst/>
          </a:prstGeom>
        </p:spPr>
        <p:txBody>
          <a:bodyPr lIns="0" tIns="0" rIns="0" bIns="0" anchor="b"/>
          <a:lst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a:lstStyle>
          <a:p>
            <a:pPr>
              <a:buClrTx/>
              <a:buFontTx/>
            </a:pPr>
            <a:r>
              <a:rPr lang="ru-RU">
                <a:solidFill>
                  <a:schemeClr val="bg2">
                    <a:lumMod val="25000"/>
                  </a:schemeClr>
                </a:solidFill>
              </a:rPr>
              <a:t>Контакты</a:t>
            </a:r>
            <a:endParaRPr lang="ru-RU" dirty="0">
              <a:solidFill>
                <a:schemeClr val="bg2">
                  <a:lumMod val="25000"/>
                </a:schemeClr>
              </a:solidFill>
            </a:endParaRPr>
          </a:p>
        </p:txBody>
      </p:sp>
      <p:sp>
        <p:nvSpPr>
          <p:cNvPr id="12" name="Текст 2">
            <a:extLst>
              <a:ext uri="{FF2B5EF4-FFF2-40B4-BE49-F238E27FC236}">
                <a16:creationId xmlns="" xmlns:a16="http://schemas.microsoft.com/office/drawing/2014/main" id="{7DA4E38E-BDD2-7304-5B00-2626B529FD87}"/>
              </a:ext>
            </a:extLst>
          </p:cNvPr>
          <p:cNvSpPr txBox="1">
            <a:spLocks/>
          </p:cNvSpPr>
          <p:nvPr/>
        </p:nvSpPr>
        <p:spPr>
          <a:xfrm>
            <a:off x="2668761" y="7631892"/>
            <a:ext cx="9733829" cy="273208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4360"/>
              </a:lnSpc>
              <a:buClrTx/>
            </a:pPr>
            <a:r>
              <a:rPr lang="en-US" sz="2800" dirty="0" err="1">
                <a:solidFill>
                  <a:schemeClr val="bg2">
                    <a:lumMod val="25000"/>
                  </a:schemeClr>
                </a:solidFill>
              </a:rPr>
              <a:t>Website.ru</a:t>
            </a:r>
            <a:r>
              <a:rPr lang="ru-RU" sz="2800" dirty="0">
                <a:solidFill>
                  <a:schemeClr val="bg2">
                    <a:lumMod val="25000"/>
                  </a:schemeClr>
                </a:solidFill>
              </a:rPr>
              <a:t> </a:t>
            </a:r>
          </a:p>
          <a:p>
            <a:pPr>
              <a:lnSpc>
                <a:spcPts val="4360"/>
              </a:lnSpc>
              <a:buClrTx/>
            </a:pPr>
            <a:r>
              <a:rPr lang="en-US" sz="2800" dirty="0">
                <a:solidFill>
                  <a:schemeClr val="bg2">
                    <a:lumMod val="25000"/>
                  </a:schemeClr>
                </a:solidFill>
              </a:rPr>
              <a:t>+7 (</a:t>
            </a:r>
            <a:r>
              <a:rPr lang="ru-RU" sz="2800" dirty="0" smtClean="0"/>
              <a:t>9627596025</a:t>
            </a:r>
            <a:r>
              <a:rPr lang="ru-RU" sz="2800" dirty="0" smtClean="0">
                <a:solidFill>
                  <a:schemeClr val="bg2">
                    <a:lumMod val="25000"/>
                  </a:schemeClr>
                </a:solidFill>
              </a:rPr>
              <a:t>)</a:t>
            </a:r>
          </a:p>
          <a:p>
            <a:pPr>
              <a:lnSpc>
                <a:spcPts val="4360"/>
              </a:lnSpc>
              <a:buClrTx/>
            </a:pPr>
            <a:r>
              <a:rPr lang="en-US" sz="2800" dirty="0">
                <a:solidFill>
                  <a:schemeClr val="bg2">
                    <a:lumMod val="25000"/>
                  </a:schemeClr>
                </a:solidFill>
              </a:rPr>
              <a:t>azadragimov@yandex.ru</a:t>
            </a:r>
            <a:endParaRPr lang="ru-RU" sz="2800" dirty="0">
              <a:solidFill>
                <a:schemeClr val="bg2">
                  <a:lumMod val="25000"/>
                </a:schemeClr>
              </a:solidFill>
            </a:endParaRPr>
          </a:p>
          <a:p>
            <a:pPr>
              <a:lnSpc>
                <a:spcPts val="4360"/>
              </a:lnSpc>
              <a:buClrTx/>
            </a:pPr>
            <a:endParaRPr lang="ru-RU" sz="2800" dirty="0">
              <a:solidFill>
                <a:schemeClr val="bg2">
                  <a:lumMod val="25000"/>
                </a:schemeClr>
              </a:solidFill>
            </a:endParaRPr>
          </a:p>
        </p:txBody>
      </p:sp>
      <p:pic>
        <p:nvPicPr>
          <p:cNvPr id="13" name="Рисунок 12" descr="Изображение выглядит как текст, снимок экрана, Шрифт, Графика&#10;&#10;Содержимое, созданное искусственным интеллектом, может быть неверным.">
            <a:extLst>
              <a:ext uri="{FF2B5EF4-FFF2-40B4-BE49-F238E27FC236}">
                <a16:creationId xmlns="" xmlns:a16="http://schemas.microsoft.com/office/drawing/2014/main" id="{0147FB2A-48C0-7E6C-5394-98C57FB78050}"/>
              </a:ext>
            </a:extLst>
          </p:cNvPr>
          <p:cNvPicPr>
            <a:picLocks noChangeAspect="1"/>
          </p:cNvPicPr>
          <p:nvPr/>
        </p:nvPicPr>
        <p:blipFill>
          <a:blip r:embed="rId4"/>
          <a:stretch>
            <a:fillRect/>
          </a:stretch>
        </p:blipFill>
        <p:spPr>
          <a:xfrm>
            <a:off x="-751271" y="-377108"/>
            <a:ext cx="6122628" cy="3061314"/>
          </a:xfrm>
          <a:prstGeom prst="rect">
            <a:avLst/>
          </a:prstGeom>
        </p:spPr>
      </p:pic>
      <p:pic>
        <p:nvPicPr>
          <p:cNvPr id="14" name="Рисунок 13" descr="Изображение выглядит как текст, Шрифт, символ, логотип&#10;&#10;Содержимое, созданное искусственным интеллектом, может быть неверным.">
            <a:extLst>
              <a:ext uri="{FF2B5EF4-FFF2-40B4-BE49-F238E27FC236}">
                <a16:creationId xmlns="" xmlns:a16="http://schemas.microsoft.com/office/drawing/2014/main" id="{E0667E7A-6443-71AD-B903-3DDD34715290}"/>
              </a:ext>
            </a:extLst>
          </p:cNvPr>
          <p:cNvPicPr>
            <a:picLocks noChangeAspect="1"/>
          </p:cNvPicPr>
          <p:nvPr/>
        </p:nvPicPr>
        <p:blipFill>
          <a:blip r:embed="rId5"/>
          <a:stretch>
            <a:fillRect/>
          </a:stretch>
        </p:blipFill>
        <p:spPr>
          <a:xfrm>
            <a:off x="305620" y="2019050"/>
            <a:ext cx="2176736" cy="1863741"/>
          </a:xfrm>
          <a:prstGeom prst="rect">
            <a:avLst/>
          </a:prstGeom>
        </p:spPr>
      </p:pic>
      <p:pic>
        <p:nvPicPr>
          <p:cNvPr id="15" name="Рисунок 14" descr="Изображение выглядит как Графика, рисунок, Шрифт, искусство&#10;&#10;Содержимое, созданное искусственным интеллектом, может быть неверным.">
            <a:extLst>
              <a:ext uri="{FF2B5EF4-FFF2-40B4-BE49-F238E27FC236}">
                <a16:creationId xmlns="" xmlns:a16="http://schemas.microsoft.com/office/drawing/2014/main" id="{691847A2-0EBC-D1CD-3515-5F9A860127D1}"/>
              </a:ext>
            </a:extLst>
          </p:cNvPr>
          <p:cNvPicPr>
            <a:picLocks noChangeAspect="1"/>
          </p:cNvPicPr>
          <p:nvPr/>
        </p:nvPicPr>
        <p:blipFill>
          <a:blip r:embed="rId6"/>
          <a:stretch>
            <a:fillRect/>
          </a:stretch>
        </p:blipFill>
        <p:spPr>
          <a:xfrm>
            <a:off x="6633277" y="1959105"/>
            <a:ext cx="2181722" cy="2181722"/>
          </a:xfrm>
          <a:prstGeom prst="rect">
            <a:avLst/>
          </a:prstGeom>
        </p:spPr>
      </p:pic>
      <p:pic>
        <p:nvPicPr>
          <p:cNvPr id="16" name="Рисунок 15" descr="Изображение выглядит как Графика, символ, Шрифт, логотип&#10;&#10;Содержимое, созданное искусственным интеллектом, может быть неверным.">
            <a:extLst>
              <a:ext uri="{FF2B5EF4-FFF2-40B4-BE49-F238E27FC236}">
                <a16:creationId xmlns="" xmlns:a16="http://schemas.microsoft.com/office/drawing/2014/main" id="{A9B5C280-1314-FB73-CD75-DF9DBBA56AA0}"/>
              </a:ext>
            </a:extLst>
          </p:cNvPr>
          <p:cNvPicPr>
            <a:picLocks noChangeAspect="1"/>
          </p:cNvPicPr>
          <p:nvPr/>
        </p:nvPicPr>
        <p:blipFill>
          <a:blip r:embed="rId7"/>
          <a:stretch>
            <a:fillRect/>
          </a:stretch>
        </p:blipFill>
        <p:spPr>
          <a:xfrm>
            <a:off x="2787976" y="2378165"/>
            <a:ext cx="3906535" cy="1504626"/>
          </a:xfrm>
          <a:prstGeom prst="rect">
            <a:avLst/>
          </a:prstGeom>
        </p:spPr>
      </p:pic>
      <p:pic>
        <p:nvPicPr>
          <p:cNvPr id="17" name="Рисунок 16" descr="Изображение выглядит как текст, Графика, Шрифт, графический дизайн&#10;&#10;Содержимое, созданное искусственным интеллектом, может быть неверным.">
            <a:extLst>
              <a:ext uri="{FF2B5EF4-FFF2-40B4-BE49-F238E27FC236}">
                <a16:creationId xmlns="" xmlns:a16="http://schemas.microsoft.com/office/drawing/2014/main" id="{9878D98A-59D9-F59D-E3E5-A56F4C24C60C}"/>
              </a:ext>
            </a:extLst>
          </p:cNvPr>
          <p:cNvPicPr>
            <a:picLocks noChangeAspect="1"/>
          </p:cNvPicPr>
          <p:nvPr/>
        </p:nvPicPr>
        <p:blipFill>
          <a:blip r:embed="rId8"/>
          <a:stretch>
            <a:fillRect/>
          </a:stretch>
        </p:blipFill>
        <p:spPr>
          <a:xfrm>
            <a:off x="4336416" y="425340"/>
            <a:ext cx="1717849" cy="1182905"/>
          </a:xfrm>
          <a:prstGeom prst="rect">
            <a:avLst/>
          </a:prstGeom>
        </p:spPr>
      </p:pic>
      <p:pic>
        <p:nvPicPr>
          <p:cNvPr id="18" name="Рисунок 17" descr="Изображение выглядит как черный, темнота&#10;&#10;Содержимое, созданное искусственным интеллектом, может быть неверным.">
            <a:extLst>
              <a:ext uri="{FF2B5EF4-FFF2-40B4-BE49-F238E27FC236}">
                <a16:creationId xmlns="" xmlns:a16="http://schemas.microsoft.com/office/drawing/2014/main" id="{40E2A0A9-8204-A966-62EB-66FBBD45502F}"/>
              </a:ext>
            </a:extLst>
          </p:cNvPr>
          <p:cNvPicPr>
            <a:picLocks noChangeAspect="1"/>
          </p:cNvPicPr>
          <p:nvPr/>
        </p:nvPicPr>
        <p:blipFill>
          <a:blip r:embed="rId9"/>
          <a:stretch>
            <a:fillRect/>
          </a:stretch>
        </p:blipFill>
        <p:spPr>
          <a:xfrm>
            <a:off x="6584020" y="258482"/>
            <a:ext cx="2181721" cy="1700623"/>
          </a:xfrm>
          <a:prstGeom prst="rect">
            <a:avLst/>
          </a:prstGeom>
        </p:spPr>
      </p:pic>
    </p:spTree>
    <p:extLst>
      <p:ext uri="{BB962C8B-B14F-4D97-AF65-F5344CB8AC3E}">
        <p14:creationId xmlns:p14="http://schemas.microsoft.com/office/powerpoint/2010/main" val="129408286"/>
      </p:ext>
    </p:extLst>
  </p:cSld>
  <p:clrMapOvr>
    <a:masterClrMapping/>
  </p:clrMapOvr>
</p:sld>
</file>

<file path=ppt/theme/theme1.xml><?xml version="1.0" encoding="utf-8"?>
<a:theme xmlns:a="http://schemas.openxmlformats.org/drawingml/2006/main" name="ОБЛОЖК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РАЗДЕЛИТЕЛИ">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Тема Offic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3E4F19A7-A959-40BB-972C-4880BAF8EB09}"/>
    </a:ext>
  </a:extLst>
</a:theme>
</file>

<file path=ppt/theme/theme4.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389BBA01C4FE21449AAFFFA76EBF4062" ma:contentTypeVersion="11" ma:contentTypeDescription="Создание документа." ma:contentTypeScope="" ma:versionID="79aedfc5a69420e3d16d7088044bfd88">
  <xsd:schema xmlns:xsd="http://www.w3.org/2001/XMLSchema" xmlns:xs="http://www.w3.org/2001/XMLSchema" xmlns:p="http://schemas.microsoft.com/office/2006/metadata/properties" xmlns:ns2="dae585fd-f7dc-4d5a-b1b8-e5742ef77c8f" xmlns:ns3="f3f21cfc-4d3e-42b1-8a95-d7209818f9d6" targetNamespace="http://schemas.microsoft.com/office/2006/metadata/properties" ma:root="true" ma:fieldsID="cf8c26219cdb8dd4a9c0e137e475de8a" ns2:_="" ns3:_="">
    <xsd:import namespace="dae585fd-f7dc-4d5a-b1b8-e5742ef77c8f"/>
    <xsd:import namespace="f3f21cfc-4d3e-42b1-8a95-d7209818f9d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e585fd-f7dc-4d5a-b1b8-e5742ef77c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f21cfc-4d3e-42b1-8a95-d7209818f9d6" elementFormDefault="qualified">
    <xsd:import namespace="http://schemas.microsoft.com/office/2006/documentManagement/types"/>
    <xsd:import namespace="http://schemas.microsoft.com/office/infopath/2007/PartnerControls"/>
    <xsd:element name="SharedWithUsers" ma:index="12"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3A4F37C-2065-498A-9F8A-F1C3212BD4FE}">
  <ds:schemaRefs>
    <ds:schemaRef ds:uri="http://schemas.microsoft.com/office/2006/metadata/contentType"/>
    <ds:schemaRef ds:uri="http://schemas.microsoft.com/office/2006/metadata/properties/metaAttributes"/>
    <ds:schemaRef ds:uri="http://www.w3.org/2000/xmlns/"/>
    <ds:schemaRef ds:uri="http://www.w3.org/2001/XMLSchema"/>
    <ds:schemaRef ds:uri="dae585fd-f7dc-4d5a-b1b8-e5742ef77c8f"/>
    <ds:schemaRef ds:uri="f3f21cfc-4d3e-42b1-8a95-d7209818f9d6"/>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F58AEB-2291-40AF-B249-515FE11CFB6E}">
  <ds:schemaRefs>
    <ds:schemaRef ds:uri="http://schemas.microsoft.com/sharepoint/v3/contenttype/forms"/>
  </ds:schemaRefs>
</ds:datastoreItem>
</file>

<file path=customXml/itemProps3.xml><?xml version="1.0" encoding="utf-8"?>
<ds:datastoreItem xmlns:ds="http://schemas.openxmlformats.org/officeDocument/2006/customXml" ds:itemID="{3FF6784E-6852-4EC6-93B9-B2F40371A23B}">
  <ds:schemaRefs>
    <ds:schemaRef ds:uri="http://schemas.microsoft.com/office/2006/documentManagement/types"/>
    <ds:schemaRef ds:uri="http://schemas.microsoft.com/office/2006/metadata/properties"/>
    <ds:schemaRef ds:uri="http://purl.org/dc/terms/"/>
    <ds:schemaRef ds:uri="http://schemas.microsoft.com/office/infopath/2007/PartnerControls"/>
    <ds:schemaRef ds:uri="http://purl.org/dc/elements/1.1/"/>
    <ds:schemaRef ds:uri="dae585fd-f7dc-4d5a-b1b8-e5742ef77c8f"/>
    <ds:schemaRef ds:uri="http://purl.org/dc/dcmitype/"/>
    <ds:schemaRef ds:uri="http://schemas.openxmlformats.org/package/2006/metadata/core-properties"/>
    <ds:schemaRef ds:uri="f3f21cfc-4d3e-42b1-8a95-d7209818f9d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3913</TotalTime>
  <Words>717</Words>
  <Application>Microsoft Office PowerPoint</Application>
  <PresentationFormat>Произвольный</PresentationFormat>
  <Paragraphs>66</Paragraphs>
  <Slides>11</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11</vt:i4>
      </vt:variant>
    </vt:vector>
  </HeadingPairs>
  <TitlesOfParts>
    <vt:vector size="14" baseType="lpstr">
      <vt:lpstr>ОБЛОЖКИ</vt:lpstr>
      <vt:lpstr>РАЗДЕЛИТЕЛИ</vt:lpstr>
      <vt:lpstr>Office Theme</vt:lpstr>
      <vt:lpstr>Презентация PowerPoint</vt:lpstr>
      <vt:lpstr>Актуальность проекта</vt:lpstr>
      <vt:lpstr>Проблема</vt:lpstr>
      <vt:lpstr>Решение</vt:lpstr>
      <vt:lpstr>Рынок</vt:lpstr>
      <vt:lpstr>Технические параметры аналогов и предлагаемого решения  </vt:lpstr>
      <vt:lpstr>Бизнес-модель</vt:lpstr>
      <vt:lpstr>Текущие результаты</vt:lpstr>
      <vt:lpstr>Презентация PowerPoint</vt:lpstr>
      <vt:lpstr>Планы развития</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Пешкова Василиса Олеговна</dc:creator>
  <cp:lastModifiedBy>Пользователь</cp:lastModifiedBy>
  <cp:revision>239</cp:revision>
  <dcterms:created xsi:type="dcterms:W3CDTF">2021-03-01T12:07:13Z</dcterms:created>
  <dcterms:modified xsi:type="dcterms:W3CDTF">2025-10-17T06:20:53Z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2021-03-01T00:00:00Z</vt:filetime>
  </property>
  <property fmtid="{D5CDD505-2E9C-101B-9397-08002B2CF9AE}" pid="3" name="ContentTypeId">
    <vt:lpwstr>0x010100389BBA01C4FE21449AAFFFA76EBF4062</vt:lpwstr>
  </property>
</Properties>
</file>