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  <p:sldMasterId id="2147483693" r:id="rId2"/>
  </p:sldMasterIdLst>
  <p:notesMasterIdLst>
    <p:notesMasterId r:id="rId2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0080625" cy="5670550"/>
  <p:notesSz cx="7559675" cy="10691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51CD78D-8237-49CC-99A0-985FDE439A4B}">
  <a:tblStyle styleId="{951CD78D-8237-49CC-99A0-985FDE439A4B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C39F78F5-B13D-4004-93CB-383B0EC6813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1E76A96-676F-41DE-9BB0-F31EB20DB679}" styleName="Table_2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62" y="394"/>
      </p:cViewPr>
      <p:guideLst>
        <p:guide orient="horz" pos="1786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1" name="Google Shape;1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4" name="Google Shape;14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1" name="Google Shape;15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6" name="Google Shape;16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4" name="Google Shape;17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4" name="Google Shape;19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" name="Google Shape;20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0" name="Google Shape;21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7" name="Google Shape;21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2" name="Google Shape;23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6" name="Google Shape;24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8" name="Google Shape;25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5" name="Google Shape;26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4" name="Google Shape;27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0" name="Google Shape;28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4d73ff17c0_0_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8" name="Google Shape;288;g24d73ff17c0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5" name="Google Shape;29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2" name="Google Shape;30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5" name="Google Shape;31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078" y="928028"/>
            <a:ext cx="7560469" cy="1974191"/>
          </a:xfrm>
        </p:spPr>
        <p:txBody>
          <a:bodyPr rtlCol="0" anchor="b"/>
          <a:lstStyle>
            <a:lvl1pPr algn="l">
              <a:defRPr sz="4961" b="1" i="0" cap="all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078" y="2978352"/>
            <a:ext cx="7560469" cy="1369070"/>
          </a:xfrm>
        </p:spPr>
        <p:txBody>
          <a:bodyPr rtlCol="0"/>
          <a:lstStyle>
            <a:lvl1pPr marL="0" indent="0" algn="l">
              <a:buNone/>
              <a:defRPr sz="1984"/>
            </a:lvl1pPr>
            <a:lvl2pPr marL="378013" indent="0" algn="ctr">
              <a:buNone/>
              <a:defRPr sz="1654"/>
            </a:lvl2pPr>
            <a:lvl3pPr marL="756026" indent="0" algn="ctr">
              <a:buNone/>
              <a:defRPr sz="1488"/>
            </a:lvl3pPr>
            <a:lvl4pPr marL="1134039" indent="0" algn="ctr">
              <a:buNone/>
              <a:defRPr sz="1323"/>
            </a:lvl4pPr>
            <a:lvl5pPr marL="1512052" indent="0" algn="ctr">
              <a:buNone/>
              <a:defRPr sz="1323"/>
            </a:lvl5pPr>
            <a:lvl6pPr marL="1890065" indent="0" algn="ctr">
              <a:buNone/>
              <a:defRPr sz="1323"/>
            </a:lvl6pPr>
            <a:lvl7pPr marL="2268078" indent="0" algn="ctr">
              <a:buNone/>
              <a:defRPr sz="1323"/>
            </a:lvl7pPr>
            <a:lvl8pPr marL="2646091" indent="0" algn="ctr">
              <a:buNone/>
              <a:defRPr sz="1323"/>
            </a:lvl8pPr>
            <a:lvl9pPr marL="3024104" indent="0" algn="ctr">
              <a:buNone/>
              <a:defRPr sz="1323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591914" y="921155"/>
            <a:ext cx="0" cy="474252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52417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Слайд с заголовком 2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3586" y="491448"/>
            <a:ext cx="5186482" cy="2351388"/>
          </a:xfrm>
        </p:spPr>
        <p:txBody>
          <a:bodyPr rtlCol="0" anchor="b"/>
          <a:lstStyle>
            <a:lvl1pPr algn="l">
              <a:defRPr sz="4465" b="1" i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64809" y="3886217"/>
            <a:ext cx="4211181" cy="990456"/>
          </a:xfrm>
        </p:spPr>
        <p:txBody>
          <a:bodyPr rtlCol="0">
            <a:normAutofit/>
          </a:bodyPr>
          <a:lstStyle>
            <a:lvl1pPr marL="0" indent="0" algn="r">
              <a:buNone/>
              <a:defRPr sz="1654">
                <a:solidFill>
                  <a:schemeClr val="bg1"/>
                </a:solidFill>
              </a:defRPr>
            </a:lvl1pPr>
            <a:lvl2pPr marL="378013" indent="0" algn="ctr">
              <a:buNone/>
              <a:defRPr sz="1654"/>
            </a:lvl2pPr>
            <a:lvl3pPr marL="756026" indent="0" algn="ctr">
              <a:buNone/>
              <a:defRPr sz="1488"/>
            </a:lvl3pPr>
            <a:lvl4pPr marL="1134039" indent="0" algn="ctr">
              <a:buNone/>
              <a:defRPr sz="1323"/>
            </a:lvl4pPr>
            <a:lvl5pPr marL="1512052" indent="0" algn="ctr">
              <a:buNone/>
              <a:defRPr sz="1323"/>
            </a:lvl5pPr>
            <a:lvl6pPr marL="1890065" indent="0" algn="ctr">
              <a:buNone/>
              <a:defRPr sz="1323"/>
            </a:lvl6pPr>
            <a:lvl7pPr marL="2268078" indent="0" algn="ctr">
              <a:buNone/>
              <a:defRPr sz="1323"/>
            </a:lvl7pPr>
            <a:lvl8pPr marL="2646091" indent="0" algn="ctr">
              <a:buNone/>
              <a:defRPr sz="1323"/>
            </a:lvl8pPr>
            <a:lvl9pPr marL="3024104" indent="0" algn="ctr">
              <a:buNone/>
              <a:defRPr sz="1323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8E825845-66DD-4B77-A729-CD97D156FE6C}"/>
              </a:ext>
            </a:extLst>
          </p:cNvPr>
          <p:cNvCxnSpPr>
            <a:cxnSpLocks/>
          </p:cNvCxnSpPr>
          <p:nvPr/>
        </p:nvCxnSpPr>
        <p:spPr>
          <a:xfrm>
            <a:off x="1075913" y="2890940"/>
            <a:ext cx="0" cy="2772269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Графический объект 12">
            <a:extLst>
              <a:ext uri="{FF2B5EF4-FFF2-40B4-BE49-F238E27FC236}">
                <a16:creationId xmlns:a16="http://schemas.microsoft.com/office/drawing/2014/main" id="{818B4386-1FCF-4ACE-BE25-AF9CC5E2256F}"/>
              </a:ext>
            </a:extLst>
          </p:cNvPr>
          <p:cNvSpPr/>
          <p:nvPr/>
        </p:nvSpPr>
        <p:spPr>
          <a:xfrm>
            <a:off x="6794649" y="2458925"/>
            <a:ext cx="75355" cy="7535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  <p:sp>
        <p:nvSpPr>
          <p:cNvPr id="21" name="Графический объект 13">
            <a:extLst>
              <a:ext uri="{FF2B5EF4-FFF2-40B4-BE49-F238E27FC236}">
                <a16:creationId xmlns:a16="http://schemas.microsoft.com/office/drawing/2014/main" id="{19319560-50ED-4963-A2CF-74663239D426}"/>
              </a:ext>
            </a:extLst>
          </p:cNvPr>
          <p:cNvSpPr/>
          <p:nvPr/>
        </p:nvSpPr>
        <p:spPr>
          <a:xfrm>
            <a:off x="6498003" y="2269333"/>
            <a:ext cx="114960" cy="114964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  <p:sp>
        <p:nvSpPr>
          <p:cNvPr id="23" name="Графический объект 15">
            <a:extLst>
              <a:ext uri="{FF2B5EF4-FFF2-40B4-BE49-F238E27FC236}">
                <a16:creationId xmlns:a16="http://schemas.microsoft.com/office/drawing/2014/main" id="{E5ABBDAD-943D-48F3-9C80-B29C48966C79}"/>
              </a:ext>
            </a:extLst>
          </p:cNvPr>
          <p:cNvSpPr/>
          <p:nvPr/>
        </p:nvSpPr>
        <p:spPr>
          <a:xfrm>
            <a:off x="6485155" y="2644492"/>
            <a:ext cx="105596" cy="105600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</p:spTree>
    <p:extLst>
      <p:ext uri="{BB962C8B-B14F-4D97-AF65-F5344CB8AC3E}">
        <p14:creationId xmlns:p14="http://schemas.microsoft.com/office/powerpoint/2010/main" val="35338270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олько заголовок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29797" y="2091983"/>
            <a:ext cx="3065836" cy="3065943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323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1907" y="483887"/>
            <a:ext cx="4823579" cy="1882623"/>
          </a:xfrm>
        </p:spPr>
        <p:txBody>
          <a:bodyPr rtlCol="0" anchor="b"/>
          <a:lstStyle>
            <a:lvl1pPr algn="r">
              <a:defRPr sz="4961" b="1" cap="all" spc="331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4354" y="166337"/>
            <a:ext cx="2268141" cy="30190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03.09.20ГГ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453669" y="1602881"/>
            <a:ext cx="2306024" cy="30189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19441" y="166337"/>
            <a:ext cx="2268141" cy="30190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/>
        </p:nvCxnSpPr>
        <p:spPr>
          <a:xfrm>
            <a:off x="707855" y="2896488"/>
            <a:ext cx="0" cy="2766721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Текст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01907" y="2585771"/>
            <a:ext cx="4823579" cy="2578210"/>
          </a:xfrm>
        </p:spPr>
        <p:txBody>
          <a:bodyPr rtlCol="0"/>
          <a:lstStyle>
            <a:lvl1pPr marL="0" indent="0" algn="r">
              <a:buNone/>
              <a:defRPr sz="1488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1" name="Графический объект 12">
            <a:extLst>
              <a:ext uri="{FF2B5EF4-FFF2-40B4-BE49-F238E27FC236}">
                <a16:creationId xmlns:a16="http://schemas.microsoft.com/office/drawing/2014/main" id="{EA1B6985-3E5A-40F4-9268-D4AB3BBF8C91}"/>
              </a:ext>
            </a:extLst>
          </p:cNvPr>
          <p:cNvSpPr/>
          <p:nvPr/>
        </p:nvSpPr>
        <p:spPr>
          <a:xfrm>
            <a:off x="3923601" y="2282340"/>
            <a:ext cx="75355" cy="7535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  <p:sp>
        <p:nvSpPr>
          <p:cNvPr id="13" name="Графический объект 13">
            <a:extLst>
              <a:ext uri="{FF2B5EF4-FFF2-40B4-BE49-F238E27FC236}">
                <a16:creationId xmlns:a16="http://schemas.microsoft.com/office/drawing/2014/main" id="{338BC906-9D03-4280-85E8-21A81BC21D73}"/>
              </a:ext>
            </a:extLst>
          </p:cNvPr>
          <p:cNvSpPr/>
          <p:nvPr/>
        </p:nvSpPr>
        <p:spPr>
          <a:xfrm>
            <a:off x="3626953" y="2092747"/>
            <a:ext cx="114961" cy="114965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  <p:sp>
        <p:nvSpPr>
          <p:cNvPr id="17" name="Графический объект 15">
            <a:extLst>
              <a:ext uri="{FF2B5EF4-FFF2-40B4-BE49-F238E27FC236}">
                <a16:creationId xmlns:a16="http://schemas.microsoft.com/office/drawing/2014/main" id="{C5C06D53-C9F6-47E8-BFE1-B8193A1AED8B}"/>
              </a:ext>
            </a:extLst>
          </p:cNvPr>
          <p:cNvSpPr/>
          <p:nvPr/>
        </p:nvSpPr>
        <p:spPr>
          <a:xfrm>
            <a:off x="1380783" y="4987216"/>
            <a:ext cx="105597" cy="105601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</p:spTree>
    <p:extLst>
      <p:ext uri="{BB962C8B-B14F-4D97-AF65-F5344CB8AC3E}">
        <p14:creationId xmlns:p14="http://schemas.microsoft.com/office/powerpoint/2010/main" val="131479085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61456" y="1377138"/>
            <a:ext cx="3528020" cy="3528150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321" y="1103867"/>
            <a:ext cx="5118437" cy="975335"/>
          </a:xfrm>
        </p:spPr>
        <p:txBody>
          <a:bodyPr lIns="91440" tIns="45720" rIns="91440" bIns="45720" rtlCol="0" anchor="b"/>
          <a:lstStyle>
            <a:lvl1pPr>
              <a:defRPr sz="4465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03124" y="2336267"/>
            <a:ext cx="5118437" cy="2767228"/>
          </a:xfrm>
        </p:spPr>
        <p:txBody>
          <a:bodyPr rtlCol="0"/>
          <a:lstStyle>
            <a:lvl1pPr marL="0" indent="0">
              <a:lnSpc>
                <a:spcPct val="110000"/>
              </a:lnSpc>
              <a:buNone/>
              <a:defRPr sz="1654"/>
            </a:lvl1pPr>
            <a:lvl2pPr marL="189006">
              <a:defRPr sz="1488"/>
            </a:lvl2pPr>
            <a:lvl3pPr marL="378013">
              <a:defRPr sz="1323"/>
            </a:lvl3pPr>
            <a:lvl4pPr marL="567019">
              <a:defRPr sz="1158"/>
            </a:lvl4pPr>
            <a:lvl5pPr>
              <a:defRPr sz="1158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 noProof="0"/>
              <a:t>03.09.20ГГ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85168" y="514130"/>
            <a:ext cx="3402211" cy="301904"/>
          </a:xfrm>
        </p:spPr>
        <p:txBody>
          <a:bodyPr rtlCol="0"/>
          <a:lstStyle>
            <a:lvl1pPr>
              <a:defRPr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FA8B3D0E-ED3F-46FA-AE79-5FEFDE9168E3}"/>
              </a:ext>
            </a:extLst>
          </p:cNvPr>
          <p:cNvCxnSpPr>
            <a:cxnSpLocks/>
          </p:cNvCxnSpPr>
          <p:nvPr/>
        </p:nvCxnSpPr>
        <p:spPr>
          <a:xfrm>
            <a:off x="1" y="666831"/>
            <a:ext cx="6534979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Графический объект 10">
            <a:extLst>
              <a:ext uri="{FF2B5EF4-FFF2-40B4-BE49-F238E27FC236}">
                <a16:creationId xmlns:a16="http://schemas.microsoft.com/office/drawing/2014/main" id="{AAD06B87-D9B2-4F94-B734-A8F039A2033F}"/>
              </a:ext>
            </a:extLst>
          </p:cNvPr>
          <p:cNvSpPr/>
          <p:nvPr/>
        </p:nvSpPr>
        <p:spPr>
          <a:xfrm>
            <a:off x="9327877" y="1712126"/>
            <a:ext cx="75355" cy="7535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  <p:sp>
        <p:nvSpPr>
          <p:cNvPr id="19" name="Графический объект 11">
            <a:extLst>
              <a:ext uri="{FF2B5EF4-FFF2-40B4-BE49-F238E27FC236}">
                <a16:creationId xmlns:a16="http://schemas.microsoft.com/office/drawing/2014/main" id="{BB13A13C-36EA-4B13-9175-C5FE95B34D33}"/>
              </a:ext>
            </a:extLst>
          </p:cNvPr>
          <p:cNvSpPr/>
          <p:nvPr/>
        </p:nvSpPr>
        <p:spPr>
          <a:xfrm>
            <a:off x="9069652" y="1471806"/>
            <a:ext cx="114961" cy="114965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</p:spTree>
    <p:extLst>
      <p:ext uri="{BB962C8B-B14F-4D97-AF65-F5344CB8AC3E}">
        <p14:creationId xmlns:p14="http://schemas.microsoft.com/office/powerpoint/2010/main" val="2266544551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оловок раздела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078" y="1209717"/>
            <a:ext cx="7560469" cy="1935548"/>
          </a:xfrm>
        </p:spPr>
        <p:txBody>
          <a:bodyPr rtlCol="0" anchor="b">
            <a:normAutofit/>
          </a:bodyPr>
          <a:lstStyle>
            <a:lvl1pPr algn="ctr">
              <a:defRPr sz="4961" b="1" i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2598" y="3190630"/>
            <a:ext cx="7560469" cy="1096306"/>
          </a:xfrm>
        </p:spPr>
        <p:txBody>
          <a:bodyPr rtlCol="0">
            <a:normAutofit/>
          </a:bodyPr>
          <a:lstStyle>
            <a:lvl1pPr marL="0" indent="0" algn="ctr">
              <a:buNone/>
              <a:defRPr sz="1654">
                <a:solidFill>
                  <a:schemeClr val="bg1"/>
                </a:solidFill>
              </a:defRPr>
            </a:lvl1pPr>
            <a:lvl2pPr marL="378013" indent="0" algn="ctr">
              <a:buNone/>
              <a:defRPr sz="1654"/>
            </a:lvl2pPr>
            <a:lvl3pPr marL="756026" indent="0" algn="ctr">
              <a:buNone/>
              <a:defRPr sz="1488"/>
            </a:lvl3pPr>
            <a:lvl4pPr marL="1134039" indent="0" algn="ctr">
              <a:buNone/>
              <a:defRPr sz="1323"/>
            </a:lvl4pPr>
            <a:lvl5pPr marL="1512052" indent="0" algn="ctr">
              <a:buNone/>
              <a:defRPr sz="1323"/>
            </a:lvl5pPr>
            <a:lvl6pPr marL="1890065" indent="0" algn="ctr">
              <a:buNone/>
              <a:defRPr sz="1323"/>
            </a:lvl6pPr>
            <a:lvl7pPr marL="2268078" indent="0" algn="ctr">
              <a:buNone/>
              <a:defRPr sz="1323"/>
            </a:lvl7pPr>
            <a:lvl8pPr marL="2646091" indent="0" algn="ctr">
              <a:buNone/>
              <a:defRPr sz="1323"/>
            </a:lvl8pPr>
            <a:lvl9pPr marL="3024104" indent="0" algn="ctr">
              <a:buNone/>
              <a:defRPr sz="1323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4" name="Графический объект 12">
            <a:extLst>
              <a:ext uri="{FF2B5EF4-FFF2-40B4-BE49-F238E27FC236}">
                <a16:creationId xmlns:a16="http://schemas.microsoft.com/office/drawing/2014/main" id="{8A41917E-4B97-447C-98AB-970D625F1DE6}"/>
              </a:ext>
            </a:extLst>
          </p:cNvPr>
          <p:cNvSpPr/>
          <p:nvPr/>
        </p:nvSpPr>
        <p:spPr>
          <a:xfrm>
            <a:off x="8906756" y="2525502"/>
            <a:ext cx="75355" cy="7535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  <p:sp>
        <p:nvSpPr>
          <p:cNvPr id="5" name="Графический объект 13">
            <a:extLst>
              <a:ext uri="{FF2B5EF4-FFF2-40B4-BE49-F238E27FC236}">
                <a16:creationId xmlns:a16="http://schemas.microsoft.com/office/drawing/2014/main" id="{3B3FD238-4561-4AF8-A1F1-185B0CAFE2AC}"/>
              </a:ext>
            </a:extLst>
          </p:cNvPr>
          <p:cNvSpPr/>
          <p:nvPr/>
        </p:nvSpPr>
        <p:spPr>
          <a:xfrm>
            <a:off x="8867150" y="2080226"/>
            <a:ext cx="114961" cy="114965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  <p:sp>
        <p:nvSpPr>
          <p:cNvPr id="6" name="Графический объект 15">
            <a:extLst>
              <a:ext uri="{FF2B5EF4-FFF2-40B4-BE49-F238E27FC236}">
                <a16:creationId xmlns:a16="http://schemas.microsoft.com/office/drawing/2014/main" id="{BAB9414C-AE69-4648-873E-9CE6B2DF8A71}"/>
              </a:ext>
            </a:extLst>
          </p:cNvPr>
          <p:cNvSpPr/>
          <p:nvPr/>
        </p:nvSpPr>
        <p:spPr>
          <a:xfrm>
            <a:off x="9115585" y="2304909"/>
            <a:ext cx="105597" cy="105601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  <p:sp>
        <p:nvSpPr>
          <p:cNvPr id="7" name="Графический объект 22">
            <a:extLst>
              <a:ext uri="{FF2B5EF4-FFF2-40B4-BE49-F238E27FC236}">
                <a16:creationId xmlns:a16="http://schemas.microsoft.com/office/drawing/2014/main" id="{3BF75235-4E6E-4184-82A5-EE6FE7993BBC}"/>
              </a:ext>
            </a:extLst>
          </p:cNvPr>
          <p:cNvSpPr/>
          <p:nvPr/>
        </p:nvSpPr>
        <p:spPr>
          <a:xfrm>
            <a:off x="1043342" y="2177471"/>
            <a:ext cx="125293" cy="125298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  <p:sp>
        <p:nvSpPr>
          <p:cNvPr id="11" name="Графический объект 21">
            <a:extLst>
              <a:ext uri="{FF2B5EF4-FFF2-40B4-BE49-F238E27FC236}">
                <a16:creationId xmlns:a16="http://schemas.microsoft.com/office/drawing/2014/main" id="{E66FE37C-2F4B-42DA-BFF6-92DD00BDC49B}"/>
              </a:ext>
            </a:extLst>
          </p:cNvPr>
          <p:cNvSpPr/>
          <p:nvPr/>
        </p:nvSpPr>
        <p:spPr>
          <a:xfrm>
            <a:off x="879784" y="2549464"/>
            <a:ext cx="79176" cy="7917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  <p:sp>
        <p:nvSpPr>
          <p:cNvPr id="13" name="Графический объект 23">
            <a:extLst>
              <a:ext uri="{FF2B5EF4-FFF2-40B4-BE49-F238E27FC236}">
                <a16:creationId xmlns:a16="http://schemas.microsoft.com/office/drawing/2014/main" id="{DDD38822-731A-48DA-A8A0-FBBAF7A6D65D}"/>
              </a:ext>
            </a:extLst>
          </p:cNvPr>
          <p:cNvSpPr/>
          <p:nvPr/>
        </p:nvSpPr>
        <p:spPr>
          <a:xfrm>
            <a:off x="1168636" y="2888086"/>
            <a:ext cx="89814" cy="89817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</p:spTree>
    <p:extLst>
      <p:ext uri="{BB962C8B-B14F-4D97-AF65-F5344CB8AC3E}">
        <p14:creationId xmlns:p14="http://schemas.microsoft.com/office/powerpoint/2010/main" val="3995485519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sz="4465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591914" y="295031"/>
            <a:ext cx="0" cy="5368646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8426988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4768" y="695587"/>
            <a:ext cx="3666827" cy="2676500"/>
          </a:xfrm>
        </p:spPr>
        <p:txBody>
          <a:bodyPr rtlCol="0" anchor="b"/>
          <a:lstStyle>
            <a:lvl1pPr algn="l">
              <a:lnSpc>
                <a:spcPct val="110000"/>
              </a:lnSpc>
              <a:spcBef>
                <a:spcPts val="827"/>
              </a:spcBef>
              <a:defRPr sz="2976" b="0" i="0" cap="none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4767" y="3719881"/>
            <a:ext cx="3666823" cy="422086"/>
          </a:xfrm>
        </p:spPr>
        <p:txBody>
          <a:bodyPr rtlCol="0"/>
          <a:lstStyle>
            <a:lvl1pPr marL="0" indent="0" algn="l">
              <a:lnSpc>
                <a:spcPct val="110000"/>
              </a:lnSpc>
              <a:buNone/>
              <a:defRPr sz="1488"/>
            </a:lvl1pPr>
            <a:lvl2pPr marL="378013" indent="0" algn="ctr">
              <a:buNone/>
              <a:defRPr sz="1654"/>
            </a:lvl2pPr>
            <a:lvl3pPr marL="756026" indent="0" algn="ctr">
              <a:buNone/>
              <a:defRPr sz="1488"/>
            </a:lvl3pPr>
            <a:lvl4pPr marL="1134039" indent="0" algn="ctr">
              <a:buNone/>
              <a:defRPr sz="1323"/>
            </a:lvl4pPr>
            <a:lvl5pPr marL="1512052" indent="0" algn="ctr">
              <a:buNone/>
              <a:defRPr sz="1323"/>
            </a:lvl5pPr>
            <a:lvl6pPr marL="1890065" indent="0" algn="ctr">
              <a:buNone/>
              <a:defRPr sz="1323"/>
            </a:lvl6pPr>
            <a:lvl7pPr marL="2268078" indent="0" algn="ctr">
              <a:buNone/>
              <a:defRPr sz="1323"/>
            </a:lvl7pPr>
            <a:lvl8pPr marL="2646091" indent="0" algn="ctr">
              <a:buNone/>
              <a:defRPr sz="1323"/>
            </a:lvl8pPr>
            <a:lvl9pPr marL="3024104" indent="0" algn="ctr">
              <a:buNone/>
              <a:defRPr sz="1323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8112331" y="1315573"/>
            <a:ext cx="2933565" cy="301894"/>
          </a:xfrm>
        </p:spPr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/>
        </p:nvCxnSpPr>
        <p:spPr>
          <a:xfrm>
            <a:off x="9579704" y="2992602"/>
            <a:ext cx="0" cy="267794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/>
        </p:nvSpPr>
        <p:spPr>
          <a:xfrm>
            <a:off x="0" y="0"/>
            <a:ext cx="4778963" cy="567055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158" noProof="0"/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4374" y="249504"/>
            <a:ext cx="4317028" cy="5179102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4223618786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Заголовок и объект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6310" y="301905"/>
            <a:ext cx="8906232" cy="1096044"/>
          </a:xfrm>
        </p:spPr>
        <p:txBody>
          <a:bodyPr rtlCol="0"/>
          <a:lstStyle>
            <a:lvl1pPr>
              <a:defRPr sz="4465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6310" y="1509521"/>
            <a:ext cx="8906232" cy="3597912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4354" y="5255760"/>
            <a:ext cx="2268141" cy="30190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31236" y="695588"/>
            <a:ext cx="3001506" cy="30190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Графический объект 22">
            <a:extLst>
              <a:ext uri="{FF2B5EF4-FFF2-40B4-BE49-F238E27FC236}">
                <a16:creationId xmlns:a16="http://schemas.microsoft.com/office/drawing/2014/main" id="{4EADA2ED-8A8C-4D17-8798-F26BF3B4CE25}"/>
              </a:ext>
            </a:extLst>
          </p:cNvPr>
          <p:cNvSpPr/>
          <p:nvPr/>
        </p:nvSpPr>
        <p:spPr>
          <a:xfrm>
            <a:off x="9262289" y="284506"/>
            <a:ext cx="125293" cy="125298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  <p:sp>
        <p:nvSpPr>
          <p:cNvPr id="11" name="Графический объект 23">
            <a:extLst>
              <a:ext uri="{FF2B5EF4-FFF2-40B4-BE49-F238E27FC236}">
                <a16:creationId xmlns:a16="http://schemas.microsoft.com/office/drawing/2014/main" id="{54AB3A25-6605-4446-9E53-ACEECD25E27B}"/>
              </a:ext>
            </a:extLst>
          </p:cNvPr>
          <p:cNvSpPr/>
          <p:nvPr/>
        </p:nvSpPr>
        <p:spPr>
          <a:xfrm>
            <a:off x="9560670" y="488595"/>
            <a:ext cx="89814" cy="89817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</p:spTree>
    <p:extLst>
      <p:ext uri="{BB962C8B-B14F-4D97-AF65-F5344CB8AC3E}">
        <p14:creationId xmlns:p14="http://schemas.microsoft.com/office/powerpoint/2010/main" val="1918485216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194554" y="1509521"/>
            <a:ext cx="3765113" cy="3597912"/>
          </a:xfrm>
        </p:spPr>
        <p:txBody>
          <a:bodyPr rtlCol="0">
            <a:normAutofit/>
          </a:bodyPr>
          <a:lstStyle>
            <a:lvl1pPr>
              <a:defRPr sz="1984"/>
            </a:lvl1pPr>
            <a:lvl2pPr>
              <a:defRPr sz="1654"/>
            </a:lvl2pPr>
            <a:lvl3pPr>
              <a:defRPr sz="1488"/>
            </a:lvl3pPr>
            <a:lvl4pPr>
              <a:defRPr sz="1323"/>
            </a:lvl4pPr>
            <a:lvl5pPr>
              <a:defRPr sz="1323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609868" y="1509521"/>
            <a:ext cx="3765113" cy="3597912"/>
          </a:xfrm>
        </p:spPr>
        <p:txBody>
          <a:bodyPr rtlCol="0">
            <a:normAutofit/>
          </a:bodyPr>
          <a:lstStyle>
            <a:lvl1pPr>
              <a:defRPr sz="1984"/>
            </a:lvl1pPr>
            <a:lvl2pPr>
              <a:defRPr sz="1654"/>
            </a:lvl2pPr>
            <a:lvl3pPr>
              <a:defRPr sz="1488"/>
            </a:lvl3pPr>
            <a:lvl4pPr>
              <a:defRPr sz="1323"/>
            </a:lvl4pPr>
            <a:lvl5pPr>
              <a:defRPr sz="1323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591914" y="295031"/>
            <a:ext cx="0" cy="5368646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Графический объект 15">
            <a:extLst>
              <a:ext uri="{FF2B5EF4-FFF2-40B4-BE49-F238E27FC236}">
                <a16:creationId xmlns:a16="http://schemas.microsoft.com/office/drawing/2014/main" id="{D8685329-C6A1-4CB4-8AAE-150D0341F6A2}"/>
              </a:ext>
            </a:extLst>
          </p:cNvPr>
          <p:cNvSpPr/>
          <p:nvPr/>
        </p:nvSpPr>
        <p:spPr>
          <a:xfrm>
            <a:off x="8688518" y="406982"/>
            <a:ext cx="114961" cy="114965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  <p:sp>
        <p:nvSpPr>
          <p:cNvPr id="12" name="Графический объект 16">
            <a:extLst>
              <a:ext uri="{FF2B5EF4-FFF2-40B4-BE49-F238E27FC236}">
                <a16:creationId xmlns:a16="http://schemas.microsoft.com/office/drawing/2014/main" id="{83CE1DAA-30A3-41AE-8AE1-A7EE5C48A6F3}"/>
              </a:ext>
            </a:extLst>
          </p:cNvPr>
          <p:cNvSpPr/>
          <p:nvPr/>
        </p:nvSpPr>
        <p:spPr>
          <a:xfrm>
            <a:off x="9490227" y="872809"/>
            <a:ext cx="105597" cy="105601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  <p:sp>
        <p:nvSpPr>
          <p:cNvPr id="14" name="Графический объект 14">
            <a:extLst>
              <a:ext uri="{FF2B5EF4-FFF2-40B4-BE49-F238E27FC236}">
                <a16:creationId xmlns:a16="http://schemas.microsoft.com/office/drawing/2014/main" id="{065162DD-7ACB-4F9C-90DD-24C743035892}"/>
              </a:ext>
            </a:extLst>
          </p:cNvPr>
          <p:cNvSpPr/>
          <p:nvPr/>
        </p:nvSpPr>
        <p:spPr>
          <a:xfrm>
            <a:off x="9294775" y="369302"/>
            <a:ext cx="75355" cy="7535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</p:spTree>
    <p:extLst>
      <p:ext uri="{BB962C8B-B14F-4D97-AF65-F5344CB8AC3E}">
        <p14:creationId xmlns:p14="http://schemas.microsoft.com/office/powerpoint/2010/main" val="341592985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356" y="301905"/>
            <a:ext cx="8694539" cy="109604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94554" y="1390073"/>
            <a:ext cx="3765113" cy="681253"/>
          </a:xfrm>
        </p:spPr>
        <p:txBody>
          <a:bodyPr rtlCol="0" anchor="b"/>
          <a:lstStyle>
            <a:lvl1pPr marL="0" indent="0">
              <a:buNone/>
              <a:defRPr sz="1984" b="1"/>
            </a:lvl1pPr>
            <a:lvl2pPr marL="378013" indent="0">
              <a:buNone/>
              <a:defRPr sz="1654" b="1"/>
            </a:lvl2pPr>
            <a:lvl3pPr marL="756026" indent="0">
              <a:buNone/>
              <a:defRPr sz="1488" b="1"/>
            </a:lvl3pPr>
            <a:lvl4pPr marL="1134039" indent="0">
              <a:buNone/>
              <a:defRPr sz="1323" b="1"/>
            </a:lvl4pPr>
            <a:lvl5pPr marL="1512052" indent="0">
              <a:buNone/>
              <a:defRPr sz="1323" b="1"/>
            </a:lvl5pPr>
            <a:lvl6pPr marL="1890065" indent="0">
              <a:buNone/>
              <a:defRPr sz="1323" b="1"/>
            </a:lvl6pPr>
            <a:lvl7pPr marL="2268078" indent="0">
              <a:buNone/>
              <a:defRPr sz="1323" b="1"/>
            </a:lvl7pPr>
            <a:lvl8pPr marL="2646091" indent="0">
              <a:buNone/>
              <a:defRPr sz="1323" b="1"/>
            </a:lvl8pPr>
            <a:lvl9pPr marL="3024104" indent="0">
              <a:buNone/>
              <a:defRPr sz="1323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194554" y="2071326"/>
            <a:ext cx="3765113" cy="3046608"/>
          </a:xfrm>
        </p:spPr>
        <p:txBody>
          <a:bodyPr rtlCol="0">
            <a:normAutofit/>
          </a:bodyPr>
          <a:lstStyle>
            <a:lvl1pPr>
              <a:defRPr sz="1654"/>
            </a:lvl1pPr>
            <a:lvl2pPr>
              <a:defRPr sz="1488"/>
            </a:lvl2pPr>
            <a:lvl3pPr>
              <a:defRPr sz="1323"/>
            </a:lvl3pPr>
            <a:lvl4pPr>
              <a:defRPr sz="1158"/>
            </a:lvl4pPr>
            <a:lvl5pPr>
              <a:defRPr sz="1158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609868" y="1390073"/>
            <a:ext cx="3765113" cy="681253"/>
          </a:xfrm>
        </p:spPr>
        <p:txBody>
          <a:bodyPr rtlCol="0" anchor="b"/>
          <a:lstStyle>
            <a:lvl1pPr marL="0" indent="0">
              <a:buNone/>
              <a:defRPr sz="1984" b="1"/>
            </a:lvl1pPr>
            <a:lvl2pPr marL="378013" indent="0">
              <a:buNone/>
              <a:defRPr sz="1654" b="1"/>
            </a:lvl2pPr>
            <a:lvl3pPr marL="756026" indent="0">
              <a:buNone/>
              <a:defRPr sz="1488" b="1"/>
            </a:lvl3pPr>
            <a:lvl4pPr marL="1134039" indent="0">
              <a:buNone/>
              <a:defRPr sz="1323" b="1"/>
            </a:lvl4pPr>
            <a:lvl5pPr marL="1512052" indent="0">
              <a:buNone/>
              <a:defRPr sz="1323" b="1"/>
            </a:lvl5pPr>
            <a:lvl6pPr marL="1890065" indent="0">
              <a:buNone/>
              <a:defRPr sz="1323" b="1"/>
            </a:lvl6pPr>
            <a:lvl7pPr marL="2268078" indent="0">
              <a:buNone/>
              <a:defRPr sz="1323" b="1"/>
            </a:lvl7pPr>
            <a:lvl8pPr marL="2646091" indent="0">
              <a:buNone/>
              <a:defRPr sz="1323" b="1"/>
            </a:lvl8pPr>
            <a:lvl9pPr marL="3024104" indent="0">
              <a:buNone/>
              <a:defRPr sz="1323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5609868" y="2071326"/>
            <a:ext cx="3765113" cy="3046608"/>
          </a:xfrm>
        </p:spPr>
        <p:txBody>
          <a:bodyPr rtlCol="0">
            <a:normAutofit/>
          </a:bodyPr>
          <a:lstStyle>
            <a:lvl1pPr>
              <a:defRPr sz="1654"/>
            </a:lvl1pPr>
            <a:lvl2pPr>
              <a:defRPr sz="1488"/>
            </a:lvl2pPr>
            <a:lvl3pPr>
              <a:defRPr sz="1323"/>
            </a:lvl3pPr>
            <a:lvl4pPr>
              <a:defRPr sz="1158"/>
            </a:lvl4pPr>
            <a:lvl5pPr>
              <a:defRPr sz="1158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591914" y="295031"/>
            <a:ext cx="0" cy="5368646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Графический объект 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/>
        </p:nvSpPr>
        <p:spPr>
          <a:xfrm>
            <a:off x="8688518" y="406982"/>
            <a:ext cx="114961" cy="114965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  <p:sp>
        <p:nvSpPr>
          <p:cNvPr id="14" name="Графический объект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/>
        </p:nvSpPr>
        <p:spPr>
          <a:xfrm>
            <a:off x="9490227" y="872809"/>
            <a:ext cx="105597" cy="105601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  <p:sp>
        <p:nvSpPr>
          <p:cNvPr id="16" name="Графический объект 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/>
        </p:nvSpPr>
        <p:spPr>
          <a:xfrm>
            <a:off x="9294775" y="369302"/>
            <a:ext cx="75355" cy="7535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</p:spTree>
    <p:extLst>
      <p:ext uri="{BB962C8B-B14F-4D97-AF65-F5344CB8AC3E}">
        <p14:creationId xmlns:p14="http://schemas.microsoft.com/office/powerpoint/2010/main" val="501496003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356" y="301905"/>
            <a:ext cx="8694539" cy="109604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94554" y="1390073"/>
            <a:ext cx="2343745" cy="681253"/>
          </a:xfrm>
        </p:spPr>
        <p:txBody>
          <a:bodyPr rtlCol="0" anchor="b"/>
          <a:lstStyle>
            <a:lvl1pPr marL="0" indent="0">
              <a:buNone/>
              <a:defRPr sz="1984" b="1"/>
            </a:lvl1pPr>
            <a:lvl2pPr marL="378013" indent="0">
              <a:buNone/>
              <a:defRPr sz="1654" b="1"/>
            </a:lvl2pPr>
            <a:lvl3pPr marL="756026" indent="0">
              <a:buNone/>
              <a:defRPr sz="1488" b="1"/>
            </a:lvl3pPr>
            <a:lvl4pPr marL="1134039" indent="0">
              <a:buNone/>
              <a:defRPr sz="1323" b="1"/>
            </a:lvl4pPr>
            <a:lvl5pPr marL="1512052" indent="0">
              <a:buNone/>
              <a:defRPr sz="1323" b="1"/>
            </a:lvl5pPr>
            <a:lvl6pPr marL="1890065" indent="0">
              <a:buNone/>
              <a:defRPr sz="1323" b="1"/>
            </a:lvl6pPr>
            <a:lvl7pPr marL="2268078" indent="0">
              <a:buNone/>
              <a:defRPr sz="1323" b="1"/>
            </a:lvl7pPr>
            <a:lvl8pPr marL="2646091" indent="0">
              <a:buNone/>
              <a:defRPr sz="1323" b="1"/>
            </a:lvl8pPr>
            <a:lvl9pPr marL="3024104" indent="0">
              <a:buNone/>
              <a:defRPr sz="1323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194554" y="2071326"/>
            <a:ext cx="2343745" cy="3046608"/>
          </a:xfrm>
        </p:spPr>
        <p:txBody>
          <a:bodyPr rtlCol="0">
            <a:normAutofit/>
          </a:bodyPr>
          <a:lstStyle>
            <a:lvl1pPr>
              <a:defRPr sz="1654"/>
            </a:lvl1pPr>
            <a:lvl2pPr>
              <a:defRPr sz="1488"/>
            </a:lvl2pPr>
            <a:lvl3pPr>
              <a:defRPr sz="1323"/>
            </a:lvl3pPr>
            <a:lvl4pPr>
              <a:defRPr sz="1158"/>
            </a:lvl4pPr>
            <a:lvl5pPr>
              <a:defRPr sz="1158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120456" y="1390073"/>
            <a:ext cx="2343745" cy="681253"/>
          </a:xfrm>
        </p:spPr>
        <p:txBody>
          <a:bodyPr rtlCol="0" anchor="b"/>
          <a:lstStyle>
            <a:lvl1pPr marL="0" indent="0">
              <a:buNone/>
              <a:defRPr sz="1984" b="1"/>
            </a:lvl1pPr>
            <a:lvl2pPr marL="378013" indent="0">
              <a:buNone/>
              <a:defRPr sz="1654" b="1"/>
            </a:lvl2pPr>
            <a:lvl3pPr marL="756026" indent="0">
              <a:buNone/>
              <a:defRPr sz="1488" b="1"/>
            </a:lvl3pPr>
            <a:lvl4pPr marL="1134039" indent="0">
              <a:buNone/>
              <a:defRPr sz="1323" b="1"/>
            </a:lvl4pPr>
            <a:lvl5pPr marL="1512052" indent="0">
              <a:buNone/>
              <a:defRPr sz="1323" b="1"/>
            </a:lvl5pPr>
            <a:lvl6pPr marL="1890065" indent="0">
              <a:buNone/>
              <a:defRPr sz="1323" b="1"/>
            </a:lvl6pPr>
            <a:lvl7pPr marL="2268078" indent="0">
              <a:buNone/>
              <a:defRPr sz="1323" b="1"/>
            </a:lvl7pPr>
            <a:lvl8pPr marL="2646091" indent="0">
              <a:buNone/>
              <a:defRPr sz="1323" b="1"/>
            </a:lvl8pPr>
            <a:lvl9pPr marL="3024104" indent="0">
              <a:buNone/>
              <a:defRPr sz="1323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120456" y="2071326"/>
            <a:ext cx="2343745" cy="3046608"/>
          </a:xfrm>
        </p:spPr>
        <p:txBody>
          <a:bodyPr rtlCol="0">
            <a:normAutofit/>
          </a:bodyPr>
          <a:lstStyle>
            <a:lvl1pPr>
              <a:defRPr sz="1654"/>
            </a:lvl1pPr>
            <a:lvl2pPr>
              <a:defRPr sz="1488"/>
            </a:lvl2pPr>
            <a:lvl3pPr>
              <a:defRPr sz="1323"/>
            </a:lvl3pPr>
            <a:lvl4pPr>
              <a:defRPr sz="1158"/>
            </a:lvl4pPr>
            <a:lvl5pPr>
              <a:defRPr sz="1158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591914" y="295031"/>
            <a:ext cx="0" cy="5368646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Графический объект 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/>
        </p:nvSpPr>
        <p:spPr>
          <a:xfrm>
            <a:off x="8688518" y="406982"/>
            <a:ext cx="114961" cy="114965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  <p:sp>
        <p:nvSpPr>
          <p:cNvPr id="14" name="Графический объект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/>
        </p:nvSpPr>
        <p:spPr>
          <a:xfrm>
            <a:off x="9490227" y="872809"/>
            <a:ext cx="105597" cy="105601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  <p:sp>
        <p:nvSpPr>
          <p:cNvPr id="16" name="Графический объект 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/>
        </p:nvSpPr>
        <p:spPr>
          <a:xfrm>
            <a:off x="9294775" y="369302"/>
            <a:ext cx="75355" cy="7535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id="{2D693B15-7265-4478-9579-62FCD5222D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3917" y="1462923"/>
            <a:ext cx="2343745" cy="681253"/>
          </a:xfrm>
        </p:spPr>
        <p:txBody>
          <a:bodyPr rtlCol="0" anchor="b"/>
          <a:lstStyle>
            <a:lvl1pPr marL="0" indent="0">
              <a:buNone/>
              <a:defRPr sz="1984" b="1"/>
            </a:lvl1pPr>
            <a:lvl2pPr marL="378013" indent="0">
              <a:buNone/>
              <a:defRPr sz="1654" b="1"/>
            </a:lvl2pPr>
            <a:lvl3pPr marL="756026" indent="0">
              <a:buNone/>
              <a:defRPr sz="1488" b="1"/>
            </a:lvl3pPr>
            <a:lvl4pPr marL="1134039" indent="0">
              <a:buNone/>
              <a:defRPr sz="1323" b="1"/>
            </a:lvl4pPr>
            <a:lvl5pPr marL="1512052" indent="0">
              <a:buNone/>
              <a:defRPr sz="1323" b="1"/>
            </a:lvl5pPr>
            <a:lvl6pPr marL="1890065" indent="0">
              <a:buNone/>
              <a:defRPr sz="1323" b="1"/>
            </a:lvl6pPr>
            <a:lvl7pPr marL="2268078" indent="0">
              <a:buNone/>
              <a:defRPr sz="1323" b="1"/>
            </a:lvl7pPr>
            <a:lvl8pPr marL="2646091" indent="0">
              <a:buNone/>
              <a:defRPr sz="1323" b="1"/>
            </a:lvl8pPr>
            <a:lvl9pPr marL="3024104" indent="0">
              <a:buNone/>
              <a:defRPr sz="1323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7" name="Объект 5">
            <a:extLst>
              <a:ext uri="{FF2B5EF4-FFF2-40B4-BE49-F238E27FC236}">
                <a16:creationId xmlns:a16="http://schemas.microsoft.com/office/drawing/2014/main" id="{48F9E92F-BB16-4896-A47F-6497C3D705B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053917" y="2144177"/>
            <a:ext cx="2343745" cy="3046608"/>
          </a:xfrm>
        </p:spPr>
        <p:txBody>
          <a:bodyPr rtlCol="0">
            <a:normAutofit/>
          </a:bodyPr>
          <a:lstStyle>
            <a:lvl1pPr>
              <a:defRPr sz="1654"/>
            </a:lvl1pPr>
            <a:lvl2pPr>
              <a:defRPr sz="1488"/>
            </a:lvl2pPr>
            <a:lvl3pPr>
              <a:defRPr sz="1323"/>
            </a:lvl3pPr>
            <a:lvl4pPr>
              <a:defRPr sz="1158"/>
            </a:lvl4pPr>
            <a:lvl5pPr>
              <a:defRPr sz="1158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99419551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84768" y="665345"/>
            <a:ext cx="3666827" cy="733391"/>
          </a:xfrm>
        </p:spPr>
        <p:txBody>
          <a:bodyPr rtlCol="0" anchor="b"/>
          <a:lstStyle>
            <a:lvl1pPr algn="l">
              <a:defRPr sz="4465" b="0" i="0" cap="none" baseline="0"/>
            </a:lvl1pPr>
          </a:lstStyle>
          <a:p>
            <a:pPr rtl="0"/>
            <a:r>
              <a:rPr lang="ru-RU" noProof="0"/>
              <a:t>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4766" y="1489465"/>
            <a:ext cx="3666827" cy="3931581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buNone/>
              <a:defRPr sz="1654"/>
            </a:lvl1pPr>
            <a:lvl2pPr marL="378013" indent="0" algn="ctr">
              <a:buNone/>
              <a:defRPr sz="1654"/>
            </a:lvl2pPr>
            <a:lvl3pPr marL="756026" indent="0" algn="ctr">
              <a:buNone/>
              <a:defRPr sz="1488"/>
            </a:lvl3pPr>
            <a:lvl4pPr marL="1134039" indent="0" algn="ctr">
              <a:buNone/>
              <a:defRPr sz="1323"/>
            </a:lvl4pPr>
            <a:lvl5pPr marL="1512052" indent="0" algn="ctr">
              <a:buNone/>
              <a:defRPr sz="1323"/>
            </a:lvl5pPr>
            <a:lvl6pPr marL="1890065" indent="0" algn="ctr">
              <a:buNone/>
              <a:defRPr sz="1323"/>
            </a:lvl6pPr>
            <a:lvl7pPr marL="2268078" indent="0" algn="ctr">
              <a:buNone/>
              <a:defRPr sz="1323"/>
            </a:lvl7pPr>
            <a:lvl8pPr marL="2646091" indent="0" algn="ctr">
              <a:buNone/>
              <a:defRPr sz="1323"/>
            </a:lvl8pPr>
            <a:lvl9pPr marL="3024104" indent="0" algn="ctr">
              <a:buNone/>
              <a:defRPr sz="1323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8112331" y="1315573"/>
            <a:ext cx="2933565" cy="301894"/>
          </a:xfrm>
        </p:spPr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/>
        </p:nvCxnSpPr>
        <p:spPr>
          <a:xfrm>
            <a:off x="9579704" y="2992602"/>
            <a:ext cx="0" cy="267794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/>
        </p:nvSpPr>
        <p:spPr>
          <a:xfrm>
            <a:off x="0" y="0"/>
            <a:ext cx="4778963" cy="567055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158" noProof="0"/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4374" y="2570650"/>
            <a:ext cx="4317028" cy="2850396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0" name="Рисунок 12">
            <a:extLst>
              <a:ext uri="{FF2B5EF4-FFF2-40B4-BE49-F238E27FC236}">
                <a16:creationId xmlns:a16="http://schemas.microsoft.com/office/drawing/2014/main" id="{F146D6C1-343E-4F97-A565-55BBB15F4C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34375" y="249504"/>
            <a:ext cx="2033766" cy="2071641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1" name="Рисунок 12">
            <a:extLst>
              <a:ext uri="{FF2B5EF4-FFF2-40B4-BE49-F238E27FC236}">
                <a16:creationId xmlns:a16="http://schemas.microsoft.com/office/drawing/2014/main" id="{BA123E2D-4554-47D5-B0EC-0C47EDB416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517636" y="249504"/>
            <a:ext cx="2033766" cy="2071641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1033076798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олько заголовок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Рисунок 32">
            <a:extLst>
              <a:ext uri="{FF2B5EF4-FFF2-40B4-BE49-F238E27FC236}">
                <a16:creationId xmlns:a16="http://schemas.microsoft.com/office/drawing/2014/main" id="{3186EA6A-5CD5-4DF7-9C8A-EDFAF28A80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69357" y="336941"/>
            <a:ext cx="1614189" cy="1614246"/>
          </a:xfrm>
          <a:custGeom>
            <a:avLst/>
            <a:gdLst>
              <a:gd name="connsiteX0" fmla="*/ 976140 w 1952279"/>
              <a:gd name="connsiteY0" fmla="*/ 0 h 1952279"/>
              <a:gd name="connsiteX1" fmla="*/ 1952279 w 1952279"/>
              <a:gd name="connsiteY1" fmla="*/ 976140 h 1952279"/>
              <a:gd name="connsiteX2" fmla="*/ 976140 w 1952279"/>
              <a:gd name="connsiteY2" fmla="*/ 1952279 h 1952279"/>
              <a:gd name="connsiteX3" fmla="*/ 0 w 1952279"/>
              <a:gd name="connsiteY3" fmla="*/ 976140 h 1952279"/>
              <a:gd name="connsiteX4" fmla="*/ 976140 w 1952279"/>
              <a:gd name="connsiteY4" fmla="*/ 0 h 195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2279" h="1952279">
                <a:moveTo>
                  <a:pt x="976140" y="0"/>
                </a:moveTo>
                <a:cubicBezTo>
                  <a:pt x="1515247" y="0"/>
                  <a:pt x="1952279" y="437033"/>
                  <a:pt x="1952279" y="976140"/>
                </a:cubicBezTo>
                <a:cubicBezTo>
                  <a:pt x="1952279" y="1515246"/>
                  <a:pt x="1515247" y="1952279"/>
                  <a:pt x="976140" y="1952279"/>
                </a:cubicBezTo>
                <a:cubicBezTo>
                  <a:pt x="437033" y="1952279"/>
                  <a:pt x="0" y="1515246"/>
                  <a:pt x="0" y="976140"/>
                </a:cubicBezTo>
                <a:cubicBezTo>
                  <a:pt x="0" y="437033"/>
                  <a:pt x="437033" y="0"/>
                  <a:pt x="976140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488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83D5117F-F235-498D-99A5-9DE2D66557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917317" y="1631032"/>
            <a:ext cx="1893478" cy="1879849"/>
          </a:xfrm>
          <a:custGeom>
            <a:avLst/>
            <a:gdLst>
              <a:gd name="connsiteX0" fmla="*/ 1145032 w 2290065"/>
              <a:gd name="connsiteY0" fmla="*/ 0 h 2273502"/>
              <a:gd name="connsiteX1" fmla="*/ 2290065 w 2290065"/>
              <a:gd name="connsiteY1" fmla="*/ 1145033 h 2273502"/>
              <a:gd name="connsiteX2" fmla="*/ 1375797 w 2290065"/>
              <a:gd name="connsiteY2" fmla="*/ 2266803 h 2273502"/>
              <a:gd name="connsiteX3" fmla="*/ 1331903 w 2290065"/>
              <a:gd name="connsiteY3" fmla="*/ 2273502 h 2273502"/>
              <a:gd name="connsiteX4" fmla="*/ 958162 w 2290065"/>
              <a:gd name="connsiteY4" fmla="*/ 2273502 h 2273502"/>
              <a:gd name="connsiteX5" fmla="*/ 914268 w 2290065"/>
              <a:gd name="connsiteY5" fmla="*/ 2266803 h 2273502"/>
              <a:gd name="connsiteX6" fmla="*/ 5911 w 2290065"/>
              <a:gd name="connsiteY6" fmla="*/ 1262106 h 2273502"/>
              <a:gd name="connsiteX7" fmla="*/ 0 w 2290065"/>
              <a:gd name="connsiteY7" fmla="*/ 1145053 h 2273502"/>
              <a:gd name="connsiteX8" fmla="*/ 0 w 2290065"/>
              <a:gd name="connsiteY8" fmla="*/ 1145014 h 2273502"/>
              <a:gd name="connsiteX9" fmla="*/ 5911 w 2290065"/>
              <a:gd name="connsiteY9" fmla="*/ 1027960 h 2273502"/>
              <a:gd name="connsiteX10" fmla="*/ 1145032 w 2290065"/>
              <a:gd name="connsiteY10" fmla="*/ 0 h 227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0065" h="2273502">
                <a:moveTo>
                  <a:pt x="1145032" y="0"/>
                </a:moveTo>
                <a:cubicBezTo>
                  <a:pt x="1777417" y="0"/>
                  <a:pt x="2290065" y="512649"/>
                  <a:pt x="2290065" y="1145033"/>
                </a:cubicBezTo>
                <a:cubicBezTo>
                  <a:pt x="2290065" y="1698370"/>
                  <a:pt x="1897569" y="2160033"/>
                  <a:pt x="1375797" y="2266803"/>
                </a:cubicBezTo>
                <a:lnTo>
                  <a:pt x="1331903" y="2273502"/>
                </a:lnTo>
                <a:lnTo>
                  <a:pt x="958162" y="2273502"/>
                </a:lnTo>
                <a:lnTo>
                  <a:pt x="914268" y="2266803"/>
                </a:lnTo>
                <a:cubicBezTo>
                  <a:pt x="429765" y="2167660"/>
                  <a:pt x="56730" y="1762511"/>
                  <a:pt x="5911" y="1262106"/>
                </a:cubicBezTo>
                <a:lnTo>
                  <a:pt x="0" y="1145053"/>
                </a:lnTo>
                <a:lnTo>
                  <a:pt x="0" y="1145014"/>
                </a:lnTo>
                <a:lnTo>
                  <a:pt x="5911" y="1027960"/>
                </a:lnTo>
                <a:cubicBezTo>
                  <a:pt x="64548" y="450571"/>
                  <a:pt x="552172" y="0"/>
                  <a:pt x="1145032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488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id="{E1E0A794-F1D3-4628-B5B1-9D48AB34C3D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13291" y="3626830"/>
            <a:ext cx="2579103" cy="2036379"/>
          </a:xfrm>
          <a:custGeom>
            <a:avLst/>
            <a:gdLst>
              <a:gd name="connsiteX0" fmla="*/ 1559647 w 3119293"/>
              <a:gd name="connsiteY0" fmla="*/ 0 h 2462810"/>
              <a:gd name="connsiteX1" fmla="*/ 3119293 w 3119293"/>
              <a:gd name="connsiteY1" fmla="*/ 1559647 h 2462810"/>
              <a:gd name="connsiteX2" fmla="*/ 2852930 w 3119293"/>
              <a:gd name="connsiteY2" fmla="*/ 2431660 h 2462810"/>
              <a:gd name="connsiteX3" fmla="*/ 2829636 w 3119293"/>
              <a:gd name="connsiteY3" fmla="*/ 2462810 h 2462810"/>
              <a:gd name="connsiteX4" fmla="*/ 289658 w 3119293"/>
              <a:gd name="connsiteY4" fmla="*/ 2462810 h 2462810"/>
              <a:gd name="connsiteX5" fmla="*/ 266363 w 3119293"/>
              <a:gd name="connsiteY5" fmla="*/ 2431660 h 2462810"/>
              <a:gd name="connsiteX6" fmla="*/ 0 w 3119293"/>
              <a:gd name="connsiteY6" fmla="*/ 1559647 h 2462810"/>
              <a:gd name="connsiteX7" fmla="*/ 1559647 w 3119293"/>
              <a:gd name="connsiteY7" fmla="*/ 0 h 246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293" h="2462810">
                <a:moveTo>
                  <a:pt x="1559647" y="0"/>
                </a:moveTo>
                <a:cubicBezTo>
                  <a:pt x="2421016" y="0"/>
                  <a:pt x="3119293" y="698278"/>
                  <a:pt x="3119293" y="1559647"/>
                </a:cubicBezTo>
                <a:cubicBezTo>
                  <a:pt x="3119293" y="1882660"/>
                  <a:pt x="3021098" y="2182739"/>
                  <a:pt x="2852930" y="2431660"/>
                </a:cubicBezTo>
                <a:lnTo>
                  <a:pt x="2829636" y="2462810"/>
                </a:lnTo>
                <a:lnTo>
                  <a:pt x="289658" y="2462810"/>
                </a:lnTo>
                <a:lnTo>
                  <a:pt x="266363" y="2431660"/>
                </a:lnTo>
                <a:cubicBezTo>
                  <a:pt x="98195" y="2182739"/>
                  <a:pt x="0" y="1882660"/>
                  <a:pt x="0" y="1559647"/>
                </a:cubicBezTo>
                <a:cubicBezTo>
                  <a:pt x="0" y="698278"/>
                  <a:pt x="698278" y="0"/>
                  <a:pt x="1559647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488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0" name="Рисунок 29">
            <a:extLst>
              <a:ext uri="{FF2B5EF4-FFF2-40B4-BE49-F238E27FC236}">
                <a16:creationId xmlns:a16="http://schemas.microsoft.com/office/drawing/2014/main" id="{B8D3F45B-B631-47D3-A33C-71CEC2B360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3639" y="3323103"/>
            <a:ext cx="3186709" cy="2347447"/>
          </a:xfrm>
          <a:custGeom>
            <a:avLst/>
            <a:gdLst>
              <a:gd name="connsiteX0" fmla="*/ 1927061 w 3854161"/>
              <a:gd name="connsiteY0" fmla="*/ 0 h 2839018"/>
              <a:gd name="connsiteX1" fmla="*/ 1927101 w 3854161"/>
              <a:gd name="connsiteY1" fmla="*/ 0 h 2839018"/>
              <a:gd name="connsiteX2" fmla="*/ 2124114 w 3854161"/>
              <a:gd name="connsiteY2" fmla="*/ 9948 h 2839018"/>
              <a:gd name="connsiteX3" fmla="*/ 3854161 w 3854161"/>
              <a:gd name="connsiteY3" fmla="*/ 1927080 h 2839018"/>
              <a:gd name="connsiteX4" fmla="*/ 3702722 w 3854161"/>
              <a:gd name="connsiteY4" fmla="*/ 2677187 h 2839018"/>
              <a:gd name="connsiteX5" fmla="*/ 3624763 w 3854161"/>
              <a:gd name="connsiteY5" fmla="*/ 2839018 h 2839018"/>
              <a:gd name="connsiteX6" fmla="*/ 229398 w 3854161"/>
              <a:gd name="connsiteY6" fmla="*/ 2839018 h 2839018"/>
              <a:gd name="connsiteX7" fmla="*/ 151440 w 3854161"/>
              <a:gd name="connsiteY7" fmla="*/ 2677187 h 2839018"/>
              <a:gd name="connsiteX8" fmla="*/ 0 w 3854161"/>
              <a:gd name="connsiteY8" fmla="*/ 1927080 h 2839018"/>
              <a:gd name="connsiteX9" fmla="*/ 1730048 w 3854161"/>
              <a:gd name="connsiteY9" fmla="*/ 9948 h 283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4161" h="2839018">
                <a:moveTo>
                  <a:pt x="1927061" y="0"/>
                </a:moveTo>
                <a:lnTo>
                  <a:pt x="1927101" y="0"/>
                </a:lnTo>
                <a:lnTo>
                  <a:pt x="2124114" y="9948"/>
                </a:lnTo>
                <a:cubicBezTo>
                  <a:pt x="3095856" y="108634"/>
                  <a:pt x="3854161" y="929301"/>
                  <a:pt x="3854161" y="1927080"/>
                </a:cubicBezTo>
                <a:cubicBezTo>
                  <a:pt x="3854161" y="2193154"/>
                  <a:pt x="3800237" y="2446634"/>
                  <a:pt x="3702722" y="2677187"/>
                </a:cubicBezTo>
                <a:lnTo>
                  <a:pt x="3624763" y="2839018"/>
                </a:lnTo>
                <a:lnTo>
                  <a:pt x="229398" y="2839018"/>
                </a:lnTo>
                <a:lnTo>
                  <a:pt x="151440" y="2677187"/>
                </a:lnTo>
                <a:cubicBezTo>
                  <a:pt x="53924" y="2446634"/>
                  <a:pt x="0" y="2193154"/>
                  <a:pt x="0" y="1927080"/>
                </a:cubicBezTo>
                <a:cubicBezTo>
                  <a:pt x="0" y="929301"/>
                  <a:pt x="758305" y="108634"/>
                  <a:pt x="1730048" y="9948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488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096" y="483887"/>
            <a:ext cx="4362390" cy="1882623"/>
          </a:xfrm>
        </p:spPr>
        <p:txBody>
          <a:bodyPr rtlCol="0" anchor="b"/>
          <a:lstStyle>
            <a:lvl1pPr algn="r">
              <a:defRPr sz="3969" b="1" cap="all" spc="331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4354" y="166337"/>
            <a:ext cx="2268141" cy="30190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03.09.20ГГ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453669" y="1602881"/>
            <a:ext cx="2306024" cy="30189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19441" y="166337"/>
            <a:ext cx="2268141" cy="30190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Графический объект 32">
            <a:extLst>
              <a:ext uri="{FF2B5EF4-FFF2-40B4-BE49-F238E27FC236}">
                <a16:creationId xmlns:a16="http://schemas.microsoft.com/office/drawing/2014/main" id="{846CD0EA-B0AA-4845-81A5-4ADD7C58B12F}"/>
              </a:ext>
            </a:extLst>
          </p:cNvPr>
          <p:cNvSpPr/>
          <p:nvPr/>
        </p:nvSpPr>
        <p:spPr>
          <a:xfrm>
            <a:off x="1217386" y="1537559"/>
            <a:ext cx="114961" cy="114965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  <p:sp>
        <p:nvSpPr>
          <p:cNvPr id="10" name="Графический объект 33">
            <a:extLst>
              <a:ext uri="{FF2B5EF4-FFF2-40B4-BE49-F238E27FC236}">
                <a16:creationId xmlns:a16="http://schemas.microsoft.com/office/drawing/2014/main" id="{0E97A0CB-7CB1-47F0-BD48-EEECBAC39CD2}"/>
              </a:ext>
            </a:extLst>
          </p:cNvPr>
          <p:cNvSpPr/>
          <p:nvPr/>
        </p:nvSpPr>
        <p:spPr>
          <a:xfrm>
            <a:off x="1665654" y="2601993"/>
            <a:ext cx="105597" cy="105601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  <p:sp>
        <p:nvSpPr>
          <p:cNvPr id="12" name="Графический объект 31">
            <a:extLst>
              <a:ext uri="{FF2B5EF4-FFF2-40B4-BE49-F238E27FC236}">
                <a16:creationId xmlns:a16="http://schemas.microsoft.com/office/drawing/2014/main" id="{477816C9-06CB-4BC5-B26B-6A2877BD941A}"/>
              </a:ext>
            </a:extLst>
          </p:cNvPr>
          <p:cNvSpPr/>
          <p:nvPr/>
        </p:nvSpPr>
        <p:spPr>
          <a:xfrm>
            <a:off x="4468912" y="3727692"/>
            <a:ext cx="75355" cy="7535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sz="1158" noProof="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/>
        </p:nvCxnSpPr>
        <p:spPr>
          <a:xfrm>
            <a:off x="707855" y="2896488"/>
            <a:ext cx="0" cy="2766721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Текст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63096" y="2585771"/>
            <a:ext cx="4362390" cy="929970"/>
          </a:xfrm>
        </p:spPr>
        <p:txBody>
          <a:bodyPr rtlCol="0"/>
          <a:lstStyle>
            <a:lvl1pPr marL="0" indent="0" algn="r">
              <a:buNone/>
              <a:defRPr sz="1488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</p:spTree>
    <p:extLst>
      <p:ext uri="{BB962C8B-B14F-4D97-AF65-F5344CB8AC3E}">
        <p14:creationId xmlns:p14="http://schemas.microsoft.com/office/powerpoint/2010/main" val="2512245341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03.09.20ГГ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591914" y="295031"/>
            <a:ext cx="0" cy="5368646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4677872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03.09.20ГГ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591914" y="295031"/>
            <a:ext cx="0" cy="5368646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9646234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356" y="378037"/>
            <a:ext cx="3251264" cy="1323128"/>
          </a:xfrm>
        </p:spPr>
        <p:txBody>
          <a:bodyPr rtlCol="0" anchor="b"/>
          <a:lstStyle>
            <a:lvl1pPr>
              <a:defRPr sz="2646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85579" y="816455"/>
            <a:ext cx="5103316" cy="4029766"/>
          </a:xfrm>
        </p:spPr>
        <p:txBody>
          <a:bodyPr rtlCol="0"/>
          <a:lstStyle>
            <a:lvl1pPr>
              <a:defRPr sz="2646"/>
            </a:lvl1pPr>
            <a:lvl2pPr>
              <a:defRPr sz="2315"/>
            </a:lvl2pPr>
            <a:lvl3pPr>
              <a:defRPr sz="1984"/>
            </a:lvl3pPr>
            <a:lvl4pPr>
              <a:defRPr sz="1654"/>
            </a:lvl4pPr>
            <a:lvl5pPr>
              <a:defRPr sz="1654"/>
            </a:lvl5pPr>
            <a:lvl6pPr>
              <a:defRPr sz="1654"/>
            </a:lvl6pPr>
            <a:lvl7pPr>
              <a:defRPr sz="1654"/>
            </a:lvl7pPr>
            <a:lvl8pPr>
              <a:defRPr sz="1654"/>
            </a:lvl8pPr>
            <a:lvl9pPr>
              <a:defRPr sz="1654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94356" y="1701165"/>
            <a:ext cx="3251264" cy="3151619"/>
          </a:xfrm>
        </p:spPr>
        <p:txBody>
          <a:bodyPr rtlCol="0"/>
          <a:lstStyle>
            <a:lvl1pPr marL="0" indent="0">
              <a:buNone/>
              <a:defRPr sz="1323"/>
            </a:lvl1pPr>
            <a:lvl2pPr marL="378013" indent="0">
              <a:buNone/>
              <a:defRPr sz="1158"/>
            </a:lvl2pPr>
            <a:lvl3pPr marL="756026" indent="0">
              <a:buNone/>
              <a:defRPr sz="992"/>
            </a:lvl3pPr>
            <a:lvl4pPr marL="1134039" indent="0">
              <a:buNone/>
              <a:defRPr sz="827"/>
            </a:lvl4pPr>
            <a:lvl5pPr marL="1512052" indent="0">
              <a:buNone/>
              <a:defRPr sz="827"/>
            </a:lvl5pPr>
            <a:lvl6pPr marL="1890065" indent="0">
              <a:buNone/>
              <a:defRPr sz="827"/>
            </a:lvl6pPr>
            <a:lvl7pPr marL="2268078" indent="0">
              <a:buNone/>
              <a:defRPr sz="827"/>
            </a:lvl7pPr>
            <a:lvl8pPr marL="2646091" indent="0">
              <a:buNone/>
              <a:defRPr sz="827"/>
            </a:lvl8pPr>
            <a:lvl9pPr marL="3024104" indent="0">
              <a:buNone/>
              <a:defRPr sz="827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03.09.20ГГ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591914" y="295031"/>
            <a:ext cx="0" cy="5368646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077300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356" y="378037"/>
            <a:ext cx="3251264" cy="1323128"/>
          </a:xfrm>
        </p:spPr>
        <p:txBody>
          <a:bodyPr rtlCol="0" anchor="b"/>
          <a:lstStyle>
            <a:lvl1pPr>
              <a:defRPr sz="2646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 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285579" y="816455"/>
            <a:ext cx="5103316" cy="4029766"/>
          </a:xfrm>
        </p:spPr>
        <p:txBody>
          <a:bodyPr rtlCol="0"/>
          <a:lstStyle>
            <a:lvl1pPr marL="0" indent="0">
              <a:buNone/>
              <a:defRPr sz="2646"/>
            </a:lvl1pPr>
            <a:lvl2pPr marL="378013" indent="0">
              <a:buNone/>
              <a:defRPr sz="2315"/>
            </a:lvl2pPr>
            <a:lvl3pPr marL="756026" indent="0">
              <a:buNone/>
              <a:defRPr sz="1984"/>
            </a:lvl3pPr>
            <a:lvl4pPr marL="1134039" indent="0">
              <a:buNone/>
              <a:defRPr sz="1654"/>
            </a:lvl4pPr>
            <a:lvl5pPr marL="1512052" indent="0">
              <a:buNone/>
              <a:defRPr sz="1654"/>
            </a:lvl5pPr>
            <a:lvl6pPr marL="1890065" indent="0">
              <a:buNone/>
              <a:defRPr sz="1654"/>
            </a:lvl6pPr>
            <a:lvl7pPr marL="2268078" indent="0">
              <a:buNone/>
              <a:defRPr sz="1654"/>
            </a:lvl7pPr>
            <a:lvl8pPr marL="2646091" indent="0">
              <a:buNone/>
              <a:defRPr sz="1654"/>
            </a:lvl8pPr>
            <a:lvl9pPr marL="3024104" indent="0">
              <a:buNone/>
              <a:defRPr sz="1654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94356" y="1701165"/>
            <a:ext cx="3251264" cy="3151619"/>
          </a:xfrm>
        </p:spPr>
        <p:txBody>
          <a:bodyPr rtlCol="0"/>
          <a:lstStyle>
            <a:lvl1pPr marL="0" indent="0">
              <a:buNone/>
              <a:defRPr sz="1323"/>
            </a:lvl1pPr>
            <a:lvl2pPr marL="378013" indent="0">
              <a:buNone/>
              <a:defRPr sz="1158"/>
            </a:lvl2pPr>
            <a:lvl3pPr marL="756026" indent="0">
              <a:buNone/>
              <a:defRPr sz="992"/>
            </a:lvl3pPr>
            <a:lvl4pPr marL="1134039" indent="0">
              <a:buNone/>
              <a:defRPr sz="827"/>
            </a:lvl4pPr>
            <a:lvl5pPr marL="1512052" indent="0">
              <a:buNone/>
              <a:defRPr sz="827"/>
            </a:lvl5pPr>
            <a:lvl6pPr marL="1890065" indent="0">
              <a:buNone/>
              <a:defRPr sz="827"/>
            </a:lvl6pPr>
            <a:lvl7pPr marL="2268078" indent="0">
              <a:buNone/>
              <a:defRPr sz="827"/>
            </a:lvl7pPr>
            <a:lvl8pPr marL="2646091" indent="0">
              <a:buNone/>
              <a:defRPr sz="827"/>
            </a:lvl8pPr>
            <a:lvl9pPr marL="3024104" indent="0">
              <a:buNone/>
              <a:defRPr sz="827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03.09.20ГГ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591914" y="295031"/>
            <a:ext cx="0" cy="5368646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193049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itle, 2 Content over Conten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9500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043" y="301905"/>
            <a:ext cx="8694539" cy="10960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043" y="1509521"/>
            <a:ext cx="8694539" cy="3597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3043" y="5255760"/>
            <a:ext cx="2268141" cy="301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 b="1" i="0" cap="all" spc="83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03.09.20ГГ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9207" y="5255760"/>
            <a:ext cx="3402211" cy="301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 b="1" i="0" cap="all" spc="83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19441" y="5255760"/>
            <a:ext cx="2268141" cy="301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 b="1" i="0" cap="all" spc="83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2218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</p:sldLayoutIdLst>
  <p:hf sldNum="0" hdr="0" ftr="0" dt="0"/>
  <p:txStyles>
    <p:titleStyle>
      <a:lvl1pPr algn="l" defTabSz="756026" rtl="0" eaLnBrk="1" latinLnBrk="0" hangingPunct="1">
        <a:lnSpc>
          <a:spcPct val="90000"/>
        </a:lnSpc>
        <a:spcBef>
          <a:spcPct val="0"/>
        </a:spcBef>
        <a:buNone/>
        <a:defRPr sz="363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006" indent="-189006" algn="l" defTabSz="756026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7019" indent="-189006" algn="l" defTabSz="75602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5032" indent="-189006" algn="l" defTabSz="75602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3pPr>
      <a:lvl4pPr marL="1323045" indent="-189006" algn="l" defTabSz="75602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1058" indent="-189006" algn="l" defTabSz="75602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9071" indent="-189006" algn="l" defTabSz="75602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7084" indent="-189006" algn="l" defTabSz="75602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5097" indent="-189006" algn="l" defTabSz="75602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3110" indent="-189006" algn="l" defTabSz="75602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8013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6026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4039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2052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90065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8078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6091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4104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7"/>
          <p:cNvSpPr/>
          <p:nvPr/>
        </p:nvSpPr>
        <p:spPr>
          <a:xfrm>
            <a:off x="1512093" y="1890550"/>
            <a:ext cx="6840587" cy="1103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ru-RU" sz="5400" b="1" i="1" u="none" strike="noStrike" cap="none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Сайт «BestCand»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ru-RU" sz="4400" b="1" i="1" u="none" strike="noStrike" cap="none">
                <a:solidFill>
                  <a:srgbClr val="DD83FD"/>
                </a:solidFill>
                <a:latin typeface="Arial"/>
                <a:ea typeface="Arial"/>
                <a:cs typeface="Arial"/>
                <a:sym typeface="Arial"/>
              </a:rPr>
              <a:t>для подбора лучшего кандидата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7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7"/>
          <p:cNvSpPr txBox="1"/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8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 b="1" i="1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4000" b="1" i="1">
              <a:solidFill>
                <a:srgbClr val="935D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8"/>
          <p:cNvSpPr txBox="1"/>
          <p:nvPr/>
        </p:nvSpPr>
        <p:spPr>
          <a:xfrm>
            <a:off x="789068" y="3309923"/>
            <a:ext cx="2883092" cy="1685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8"/>
          <p:cNvSpPr txBox="1"/>
          <p:nvPr/>
        </p:nvSpPr>
        <p:spPr>
          <a:xfrm>
            <a:off x="4104208" y="3279796"/>
            <a:ext cx="2883092" cy="677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8"/>
          <p:cNvSpPr txBox="1"/>
          <p:nvPr/>
        </p:nvSpPr>
        <p:spPr>
          <a:xfrm>
            <a:off x="6998444" y="3254793"/>
            <a:ext cx="2883092" cy="677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8"/>
          <p:cNvSpPr txBox="1"/>
          <p:nvPr/>
        </p:nvSpPr>
        <p:spPr>
          <a:xfrm>
            <a:off x="1007864" y="3560921"/>
            <a:ext cx="3934854" cy="1877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Мария Малкова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1" u="sng" strike="noStrike" cap="none">
                <a:solidFill>
                  <a:srgbClr val="6B21FF"/>
                </a:solidFill>
                <a:latin typeface="Arial"/>
                <a:ea typeface="Arial"/>
                <a:cs typeface="Arial"/>
                <a:sym typeface="Arial"/>
              </a:rPr>
              <a:t>Полезные навыки:</a:t>
            </a:r>
            <a:r>
              <a:rPr lang="ru-RU" sz="16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Целеустремленная, креативная коммуникабельная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1" u="sng" strike="noStrike" cap="none">
                <a:solidFill>
                  <a:srgbClr val="6B21FF"/>
                </a:solidFill>
                <a:latin typeface="Arial"/>
                <a:ea typeface="Arial"/>
                <a:cs typeface="Arial"/>
                <a:sym typeface="Arial"/>
              </a:rPr>
              <a:t>Роль в команде: </a:t>
            </a:r>
            <a:r>
              <a:rPr lang="ru-RU" sz="16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Лидер, ведущий, мотиватор, гармонизатор, дизайнер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70179" y="858456"/>
            <a:ext cx="2667785" cy="2667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5213" y="858456"/>
            <a:ext cx="2667785" cy="266778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8"/>
          <p:cNvSpPr txBox="1"/>
          <p:nvPr/>
        </p:nvSpPr>
        <p:spPr>
          <a:xfrm>
            <a:off x="4980472" y="3569043"/>
            <a:ext cx="3697866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София Русских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1" u="sng" strike="noStrike" cap="none">
                <a:solidFill>
                  <a:srgbClr val="6B21FF"/>
                </a:solidFill>
                <a:latin typeface="Arial"/>
                <a:ea typeface="Arial"/>
                <a:cs typeface="Arial"/>
                <a:sym typeface="Arial"/>
              </a:rPr>
              <a:t>Полезные навыки: </a:t>
            </a:r>
            <a:r>
              <a:rPr lang="ru-RU" sz="16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Ответственная, организованная, любознательная, пунктуальная, многозадачная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1" u="sng" strike="noStrike" cap="none">
                <a:solidFill>
                  <a:srgbClr val="6B21FF"/>
                </a:solidFill>
                <a:latin typeface="Arial"/>
                <a:ea typeface="Arial"/>
                <a:cs typeface="Arial"/>
                <a:sym typeface="Arial"/>
              </a:rPr>
              <a:t>Роль в команде: </a:t>
            </a:r>
            <a:r>
              <a:rPr lang="ru-RU" sz="16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Маркетолог, экономическое образование проекта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9"/>
          <p:cNvSpPr txBox="1">
            <a:spLocks noGrp="1"/>
          </p:cNvSpPr>
          <p:nvPr>
            <p:ph type="title"/>
          </p:nvPr>
        </p:nvSpPr>
        <p:spPr>
          <a:xfrm>
            <a:off x="-216272" y="870598"/>
            <a:ext cx="9730897" cy="518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ru-RU" sz="1400">
                <a:solidFill>
                  <a:srgbClr val="7F7F7F"/>
                </a:solidFill>
              </a:rPr>
            </a:br>
            <a:endParaRPr sz="1400">
              <a:solidFill>
                <a:schemeClr val="dk1"/>
              </a:solidFill>
            </a:endParaRPr>
          </a:p>
        </p:txBody>
      </p:sp>
      <p:sp>
        <p:nvSpPr>
          <p:cNvPr id="134" name="Google Shape;134;p29"/>
          <p:cNvSpPr txBox="1"/>
          <p:nvPr/>
        </p:nvSpPr>
        <p:spPr>
          <a:xfrm>
            <a:off x="-14040" y="3867672"/>
            <a:ext cx="10066369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Программа для оценки персонала и использования результатов в управлении персоналом, плановой аттестации.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9"/>
          <p:cNvSpPr txBox="1"/>
          <p:nvPr/>
        </p:nvSpPr>
        <p:spPr>
          <a:xfrm>
            <a:off x="287784" y="5355555"/>
            <a:ext cx="8890243" cy="6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9"/>
          <p:cNvSpPr txBox="1"/>
          <p:nvPr/>
        </p:nvSpPr>
        <p:spPr>
          <a:xfrm>
            <a:off x="18044" y="-42916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1" i="1" u="none" strike="noStrike" cap="none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Проблема и наше решение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7" name="Google Shape;137;p29"/>
          <p:cNvGrpSpPr/>
          <p:nvPr/>
        </p:nvGrpSpPr>
        <p:grpSpPr>
          <a:xfrm>
            <a:off x="284337" y="1389499"/>
            <a:ext cx="9558310" cy="1972125"/>
            <a:chOff x="87939" y="0"/>
            <a:chExt cx="9558310" cy="1972125"/>
          </a:xfrm>
        </p:grpSpPr>
        <p:sp>
          <p:nvSpPr>
            <p:cNvPr id="138" name="Google Shape;138;p29"/>
            <p:cNvSpPr/>
            <p:nvPr/>
          </p:nvSpPr>
          <p:spPr>
            <a:xfrm rot="5400000">
              <a:off x="5692990" y="-1981134"/>
              <a:ext cx="1971159" cy="5935359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A4D4E2"/>
            </a:solidFill>
            <a:ln w="25400" cap="flat" cmpd="sng">
              <a:solidFill>
                <a:srgbClr val="A4D4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29"/>
            <p:cNvSpPr txBox="1"/>
            <p:nvPr/>
          </p:nvSpPr>
          <p:spPr>
            <a:xfrm>
              <a:off x="3710890" y="97190"/>
              <a:ext cx="5839135" cy="17787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285750" marR="0" lvl="1" indent="-2857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Arial"/>
                <a:buChar char="•"/>
              </a:pPr>
              <a:r>
                <a:rPr lang="ru-RU" sz="360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Неструктурированная информация о качествах работников</a:t>
              </a:r>
              <a:endParaRPr sz="36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29"/>
            <p:cNvSpPr/>
            <p:nvPr/>
          </p:nvSpPr>
          <p:spPr>
            <a:xfrm>
              <a:off x="87939" y="0"/>
              <a:ext cx="3708068" cy="1971167"/>
            </a:xfrm>
            <a:prstGeom prst="roundRect">
              <a:avLst>
                <a:gd name="adj" fmla="val 16667"/>
              </a:avLst>
            </a:prstGeom>
            <a:solidFill>
              <a:srgbClr val="008C9D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29"/>
            <p:cNvSpPr txBox="1"/>
            <p:nvPr/>
          </p:nvSpPr>
          <p:spPr>
            <a:xfrm>
              <a:off x="184163" y="96224"/>
              <a:ext cx="3515620" cy="17787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8575" tIns="74275" rIns="148575" bIns="742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00"/>
                <a:buFont typeface="Arial"/>
                <a:buNone/>
              </a:pPr>
              <a:r>
                <a:rPr lang="ru-RU" sz="3900" b="0" i="1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Службы персонала в организациях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0"/>
          <p:cNvSpPr txBox="1">
            <a:spLocks noGrp="1"/>
          </p:cNvSpPr>
          <p:nvPr>
            <p:ph type="title"/>
          </p:nvPr>
        </p:nvSpPr>
        <p:spPr>
          <a:xfrm>
            <a:off x="863848" y="2691259"/>
            <a:ext cx="8890243" cy="662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>
                <a:solidFill>
                  <a:schemeClr val="dk1"/>
                </a:solidFill>
              </a:rPr>
              <a:t>Наш проект помогает выбрать быстро и качественно сотрудников с помощью обработки данных психологического тестирования. 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147" name="Google Shape;147;p30"/>
          <p:cNvSpPr txBox="1"/>
          <p:nvPr/>
        </p:nvSpPr>
        <p:spPr>
          <a:xfrm>
            <a:off x="287784" y="4682198"/>
            <a:ext cx="8890243" cy="988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0"/>
          <p:cNvSpPr txBox="1"/>
          <p:nvPr/>
        </p:nvSpPr>
        <p:spPr>
          <a:xfrm>
            <a:off x="-1" y="-12629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1" i="1" u="none" strike="noStrike" cap="none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Суть проекта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1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31"/>
          <p:cNvSpPr txBox="1">
            <a:spLocks noGrp="1"/>
          </p:cNvSpPr>
          <p:nvPr>
            <p:ph type="title"/>
          </p:nvPr>
        </p:nvSpPr>
        <p:spPr>
          <a:xfrm>
            <a:off x="5580" y="266189"/>
            <a:ext cx="10069463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 b="1" i="1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О проекте.</a:t>
            </a:r>
            <a:br>
              <a:rPr lang="ru-RU" sz="4400" b="1" i="1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4400" b="1" i="1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Что мы уже имеем.</a:t>
            </a:r>
            <a:endParaRPr/>
          </a:p>
        </p:txBody>
      </p:sp>
      <p:sp>
        <p:nvSpPr>
          <p:cNvPr id="155" name="Google Shape;155;p31"/>
          <p:cNvSpPr txBox="1"/>
          <p:nvPr/>
        </p:nvSpPr>
        <p:spPr>
          <a:xfrm>
            <a:off x="215776" y="1539131"/>
            <a:ext cx="9393370" cy="3220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5" tIns="100775" rIns="100775" bIns="100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Составили ТЗ программистам для создания программы.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Проанализировали и выбрали тесты, которые будем использовать в своем тестировании: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Cоставили MVP- ранжированный список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Продумали визуализацию сайта, цветовые сочетания, структуру.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2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32"/>
          <p:cNvSpPr txBox="1">
            <a:spLocks noGrp="1"/>
          </p:cNvSpPr>
          <p:nvPr>
            <p:ph type="title"/>
          </p:nvPr>
        </p:nvSpPr>
        <p:spPr>
          <a:xfrm>
            <a:off x="22951" y="0"/>
            <a:ext cx="10069463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 b="1" i="1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Техническое Задание</a:t>
            </a:r>
            <a:endParaRPr/>
          </a:p>
        </p:txBody>
      </p:sp>
      <p:sp>
        <p:nvSpPr>
          <p:cNvPr id="162" name="Google Shape;162;p32"/>
          <p:cNvSpPr txBox="1"/>
          <p:nvPr/>
        </p:nvSpPr>
        <p:spPr>
          <a:xfrm>
            <a:off x="191902" y="480106"/>
            <a:ext cx="9393300" cy="385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5" tIns="100775" rIns="100775" bIns="100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ru-RU"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Составили ТЗ программистам для создания программы</a:t>
            </a:r>
            <a:endParaRPr sz="20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" name="Google Shape;163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77387" y="1209333"/>
            <a:ext cx="7560593" cy="4252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3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33"/>
          <p:cNvSpPr txBox="1">
            <a:spLocks noGrp="1"/>
          </p:cNvSpPr>
          <p:nvPr>
            <p:ph type="title"/>
          </p:nvPr>
        </p:nvSpPr>
        <p:spPr>
          <a:xfrm>
            <a:off x="-504304" y="311847"/>
            <a:ext cx="10369152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 b="1" i="1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Основа нашего психологического тестирования</a:t>
            </a:r>
            <a:endParaRPr/>
          </a:p>
        </p:txBody>
      </p:sp>
      <p:sp>
        <p:nvSpPr>
          <p:cNvPr id="170" name="Google Shape;170;p33"/>
          <p:cNvSpPr txBox="1"/>
          <p:nvPr/>
        </p:nvSpPr>
        <p:spPr>
          <a:xfrm>
            <a:off x="215777" y="1125455"/>
            <a:ext cx="939337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5" tIns="100775" rIns="100775" bIns="100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Проанализировали и выбрали тесты, которые будем использовать в своем тестировании: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ru-RU"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Cattel</a:t>
            </a:r>
            <a:endParaRPr sz="24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ru-RU"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Tomas </a:t>
            </a:r>
            <a:endParaRPr sz="24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ru-RU"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Aizenk </a:t>
            </a:r>
            <a:endParaRPr sz="24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ru-RU"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COT</a:t>
            </a:r>
            <a:endParaRPr sz="24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ru-RU"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Locus control</a:t>
            </a:r>
            <a:endParaRPr sz="24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33"/>
          <p:cNvSpPr txBox="1"/>
          <p:nvPr/>
        </p:nvSpPr>
        <p:spPr>
          <a:xfrm>
            <a:off x="3816176" y="2619251"/>
            <a:ext cx="4182971" cy="2600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ru-RU" sz="25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Test Liri</a:t>
            </a:r>
            <a:endParaRPr sz="25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ru-RU" sz="25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Тест структуры интеллекта ISTM </a:t>
            </a:r>
            <a:endParaRPr sz="25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ru-RU" sz="25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Опросник МBTI</a:t>
            </a:r>
            <a:endParaRPr sz="25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7305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4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34"/>
          <p:cNvSpPr txBox="1">
            <a:spLocks noGrp="1"/>
          </p:cNvSpPr>
          <p:nvPr>
            <p:ph type="title"/>
          </p:nvPr>
        </p:nvSpPr>
        <p:spPr>
          <a:xfrm>
            <a:off x="-290570" y="0"/>
            <a:ext cx="10369152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 b="1" i="1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MVP</a:t>
            </a:r>
            <a:endParaRPr sz="4400" b="1" i="1">
              <a:solidFill>
                <a:srgbClr val="935D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34"/>
          <p:cNvSpPr txBox="1"/>
          <p:nvPr/>
        </p:nvSpPr>
        <p:spPr>
          <a:xfrm>
            <a:off x="215776" y="1340305"/>
            <a:ext cx="939337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5" tIns="100775" rIns="100775" bIns="100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9481" y="0"/>
            <a:ext cx="9005960" cy="59251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5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35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4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5"/>
          <p:cNvSpPr txBox="1"/>
          <p:nvPr/>
        </p:nvSpPr>
        <p:spPr>
          <a:xfrm>
            <a:off x="215776" y="1539131"/>
            <a:ext cx="9393370" cy="3220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5" tIns="100775" rIns="100775" bIns="100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0256" y="1779488"/>
            <a:ext cx="5185777" cy="3891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224383" y="2126646"/>
            <a:ext cx="6264696" cy="3543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39883" y="-64647"/>
            <a:ext cx="4740678" cy="3340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31664" y="-346628"/>
            <a:ext cx="4293458" cy="3034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44597" y="-232688"/>
            <a:ext cx="4283280" cy="31613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6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800" b="1" i="1">
                <a:solidFill>
                  <a:srgbClr val="935DFF"/>
                </a:solidFill>
              </a:rPr>
              <a:t>Роль проекта в обеспечении </a:t>
            </a:r>
            <a:br>
              <a:rPr lang="ru-RU" sz="2800" b="1" i="1">
                <a:solidFill>
                  <a:srgbClr val="935DFF"/>
                </a:solidFill>
              </a:rPr>
            </a:br>
            <a:r>
              <a:rPr lang="ru-RU" sz="2800" b="1" i="1">
                <a:solidFill>
                  <a:srgbClr val="935DFF"/>
                </a:solidFill>
              </a:rPr>
              <a:t>технологического суверенитета страны</a:t>
            </a:r>
            <a:endParaRPr sz="2800" b="1" i="1">
              <a:solidFill>
                <a:srgbClr val="935DFF"/>
              </a:solidFill>
            </a:endParaRPr>
          </a:p>
        </p:txBody>
      </p:sp>
      <p:graphicFrame>
        <p:nvGraphicFramePr>
          <p:cNvPr id="197" name="Google Shape;197;p36"/>
          <p:cNvGraphicFramePr/>
          <p:nvPr/>
        </p:nvGraphicFramePr>
        <p:xfrm>
          <a:off x="503808" y="1251099"/>
          <a:ext cx="9217025" cy="3298675"/>
        </p:xfrm>
        <a:graphic>
          <a:graphicData uri="http://schemas.openxmlformats.org/drawingml/2006/table">
            <a:tbl>
              <a:tblPr firstRow="1" bandRow="1">
                <a:noFill/>
                <a:tableStyleId>{951CD78D-8237-49CC-99A0-985FDE439A4B}</a:tableStyleId>
              </a:tblPr>
              <a:tblGrid>
                <a:gridCol w="2952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b="1" i="1" u="none" strike="noStrike" cap="none"/>
                        <a:t>Роль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D4B3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i="1" u="none" strike="noStrike" cap="none"/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D4B3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i="1" u="none" strike="noStrike" cap="none"/>
                        <a:t>Инновационность 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i="1" u="none" strike="noStrike" cap="none"/>
                    </a:p>
                  </a:txBody>
                  <a:tcPr marL="91450" marR="91450" marT="45725" marB="45725">
                    <a:solidFill>
                      <a:srgbClr val="E3D6F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ru-RU" sz="2400" i="1" u="none" strike="noStrike" cap="none"/>
                        <a:t>Россия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E3D6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5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i="1" u="none" strike="noStrike" cap="none"/>
                        <a:t>Рынок НТИ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E3D6FE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ru-RU" sz="2400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EduNet</a:t>
                      </a:r>
                      <a:endParaRPr sz="2400" i="1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E3D6FE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Noto Sans Symbols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E3D6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i="1" u="none" strike="noStrike" cap="none"/>
                        <a:t>Сквозные технологии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E3D6F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ru-RU" sz="2400" i="1" u="none" strike="noStrike" cap="none"/>
                        <a:t>Большие данные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E3D6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7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7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4" name="Google Shape;204;p37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7"/>
          <p:cNvSpPr txBox="1"/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 b="1" i="1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207" name="Google Shape;207;p37"/>
          <p:cNvSpPr txBox="1"/>
          <p:nvPr/>
        </p:nvSpPr>
        <p:spPr>
          <a:xfrm>
            <a:off x="318075" y="2235110"/>
            <a:ext cx="9643962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ru-RU" sz="36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Службы персонала в организациях    (&gt;100 сотрудников)</a:t>
            </a:r>
            <a:endParaRPr sz="16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8"/>
          <p:cNvSpPr txBox="1">
            <a:spLocks noGrp="1"/>
          </p:cNvSpPr>
          <p:nvPr>
            <p:ph type="title"/>
          </p:nvPr>
        </p:nvSpPr>
        <p:spPr>
          <a:xfrm>
            <a:off x="5939" y="399658"/>
            <a:ext cx="10074686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 b="1" i="1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Потенциальный </a:t>
            </a:r>
            <a:br>
              <a:rPr lang="ru-RU" sz="4400" b="1" i="1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4400" b="1" i="1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объем рынка</a:t>
            </a:r>
            <a:endParaRPr sz="4400" b="1" i="1">
              <a:solidFill>
                <a:srgbClr val="935D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8"/>
          <p:cNvSpPr txBox="1"/>
          <p:nvPr/>
        </p:nvSpPr>
        <p:spPr>
          <a:xfrm>
            <a:off x="471612" y="1836449"/>
            <a:ext cx="9137400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По состоянию на сентябрь 2022 года в России работает </a:t>
            </a:r>
            <a:r>
              <a:rPr lang="ru-RU" sz="2400" b="1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порядка 650</a:t>
            </a:r>
            <a:r>
              <a:rPr lang="ru-RU" sz="24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кадровых агентств.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Большая часть традиционно сосредоточена в центральной части страны - в Москве порядка 300, в Санкт-Петербурге - около 100.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В других городах-миллионниках работает от 10 до 35 кадровых агентств на город.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9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9"/>
          <p:cNvSpPr txBox="1">
            <a:spLocks noGrp="1"/>
          </p:cNvSpPr>
          <p:nvPr>
            <p:ph type="title"/>
          </p:nvPr>
        </p:nvSpPr>
        <p:spPr>
          <a:xfrm>
            <a:off x="287784" y="-179058"/>
            <a:ext cx="9792840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 b="1" i="1">
                <a:solidFill>
                  <a:srgbClr val="935DFF"/>
                </a:solidFill>
              </a:rPr>
              <a:t>Анализ конкурентов</a:t>
            </a:r>
            <a:endParaRPr sz="4400" b="1" i="1">
              <a:solidFill>
                <a:srgbClr val="935DFF"/>
              </a:solidFill>
            </a:endParaRPr>
          </a:p>
        </p:txBody>
      </p:sp>
      <p:grpSp>
        <p:nvGrpSpPr>
          <p:cNvPr id="221" name="Google Shape;221;p39"/>
          <p:cNvGrpSpPr/>
          <p:nvPr/>
        </p:nvGrpSpPr>
        <p:grpSpPr>
          <a:xfrm>
            <a:off x="259933" y="916843"/>
            <a:ext cx="9631604" cy="4089838"/>
            <a:chOff x="239795" y="321708"/>
            <a:chExt cx="9631604" cy="4089838"/>
          </a:xfrm>
        </p:grpSpPr>
        <p:sp>
          <p:nvSpPr>
            <p:cNvPr id="222" name="Google Shape;222;p39"/>
            <p:cNvSpPr/>
            <p:nvPr/>
          </p:nvSpPr>
          <p:spPr>
            <a:xfrm>
              <a:off x="267663" y="322792"/>
              <a:ext cx="4691706" cy="662400"/>
            </a:xfrm>
            <a:prstGeom prst="rect">
              <a:avLst/>
            </a:prstGeom>
            <a:solidFill>
              <a:srgbClr val="D4B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39"/>
            <p:cNvSpPr txBox="1"/>
            <p:nvPr/>
          </p:nvSpPr>
          <p:spPr>
            <a:xfrm>
              <a:off x="267663" y="322792"/>
              <a:ext cx="4691706" cy="66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9350" tIns="85325" rIns="149350" bIns="85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Arial"/>
                <a:buNone/>
              </a:pPr>
              <a:r>
                <a:rPr lang="ru-RU" sz="2100" b="1" i="1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Конкуренты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39"/>
            <p:cNvSpPr/>
            <p:nvPr/>
          </p:nvSpPr>
          <p:spPr>
            <a:xfrm>
              <a:off x="239795" y="1090773"/>
              <a:ext cx="4691706" cy="3320773"/>
            </a:xfrm>
            <a:prstGeom prst="rect">
              <a:avLst/>
            </a:prstGeom>
            <a:solidFill>
              <a:srgbClr val="E3D6FE"/>
            </a:solidFill>
            <a:ln w="25400" cap="flat" cmpd="sng">
              <a:solidFill>
                <a:srgbClr val="CFD7E7">
                  <a:alpha val="89411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39"/>
            <p:cNvSpPr txBox="1"/>
            <p:nvPr/>
          </p:nvSpPr>
          <p:spPr>
            <a:xfrm>
              <a:off x="239795" y="1090773"/>
              <a:ext cx="4691706" cy="33207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000" tIns="112000" rIns="149350" bIns="168000" anchor="t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Char char="•"/>
              </a:pPr>
              <a:r>
                <a:rPr lang="ru-RU" sz="21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Skillfactory</a:t>
              </a:r>
              <a:endPara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Char char="•"/>
              </a:pPr>
              <a:r>
                <a:rPr lang="ru-RU" sz="21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Testometrica</a:t>
              </a:r>
              <a:endPara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Char char="•"/>
              </a:pPr>
              <a:r>
                <a:rPr lang="ru-RU" sz="210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Россия- страна возможностей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Char char="•"/>
              </a:pPr>
              <a:r>
                <a:rPr lang="ru-RU" sz="210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HR-time.ru</a:t>
              </a:r>
              <a:endParaRPr sz="21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95250" algn="l" rtl="0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None/>
              </a:pPr>
              <a:endParaRPr sz="21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39"/>
            <p:cNvSpPr/>
            <p:nvPr/>
          </p:nvSpPr>
          <p:spPr>
            <a:xfrm>
              <a:off x="5179693" y="321708"/>
              <a:ext cx="4691706" cy="662400"/>
            </a:xfrm>
            <a:prstGeom prst="rect">
              <a:avLst/>
            </a:prstGeom>
            <a:solidFill>
              <a:srgbClr val="D4B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39"/>
            <p:cNvSpPr txBox="1"/>
            <p:nvPr/>
          </p:nvSpPr>
          <p:spPr>
            <a:xfrm>
              <a:off x="5179693" y="321708"/>
              <a:ext cx="4691706" cy="66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9350" tIns="85325" rIns="149350" bIns="85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Arial"/>
                <a:buNone/>
              </a:pPr>
              <a:r>
                <a:rPr lang="ru-RU" sz="2100" b="1" i="1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39"/>
            <p:cNvSpPr/>
            <p:nvPr/>
          </p:nvSpPr>
          <p:spPr>
            <a:xfrm>
              <a:off x="5175845" y="1058834"/>
              <a:ext cx="4691706" cy="3325110"/>
            </a:xfrm>
            <a:prstGeom prst="rect">
              <a:avLst/>
            </a:prstGeom>
            <a:solidFill>
              <a:srgbClr val="E3D6FE">
                <a:alpha val="89411"/>
              </a:srgbClr>
            </a:solidFill>
            <a:ln w="25400" cap="flat" cmpd="sng">
              <a:solidFill>
                <a:srgbClr val="CFD7E7">
                  <a:alpha val="89411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39"/>
            <p:cNvSpPr txBox="1"/>
            <p:nvPr/>
          </p:nvSpPr>
          <p:spPr>
            <a:xfrm>
              <a:off x="5175845" y="1058834"/>
              <a:ext cx="4691706" cy="3325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000" tIns="112000" rIns="149350" bIns="168000" anchor="t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Char char="•"/>
              </a:pPr>
              <a:r>
                <a:rPr lang="ru-RU" sz="21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Структурированная информация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Char char="•"/>
              </a:pPr>
              <a:r>
                <a:rPr lang="ru-RU" sz="21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Быстрое и качественное определение наиболее подходящей должности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Char char="•"/>
              </a:pPr>
              <a:r>
                <a:rPr lang="ru-RU" sz="21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Психологический и психофизиологический анализ кандидатов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Char char="•"/>
              </a:pPr>
              <a:r>
                <a:rPr lang="ru-RU" sz="21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Ранжированные компетенции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95250" algn="l" rtl="0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None/>
              </a:pPr>
              <a:endPara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0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40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/>
              <a:t>Бизнес-модель</a:t>
            </a:r>
            <a:endParaRPr sz="4400"/>
          </a:p>
        </p:txBody>
      </p:sp>
      <p:sp>
        <p:nvSpPr>
          <p:cNvPr id="236" name="Google Shape;236;p40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37" name="Google Shape;237;p40"/>
          <p:cNvGraphicFramePr/>
          <p:nvPr/>
        </p:nvGraphicFramePr>
        <p:xfrm>
          <a:off x="0" y="1103233"/>
          <a:ext cx="10080675" cy="4536500"/>
        </p:xfrm>
        <a:graphic>
          <a:graphicData uri="http://schemas.openxmlformats.org/drawingml/2006/table">
            <a:tbl>
              <a:tblPr firstRow="1" bandRow="1">
                <a:noFill/>
                <a:tableStyleId>{951CD78D-8237-49CC-99A0-985FDE439A4B}</a:tableStyleId>
              </a:tblPr>
              <a:tblGrid>
                <a:gridCol w="215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6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3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43000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1" i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1" u="none" strike="noStrike" cap="none">
                          <a:solidFill>
                            <a:schemeClr val="dk1"/>
                          </a:solidFill>
                        </a:rPr>
                        <a:t>Ценностные предложения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1" u="none" strike="noStrike" cap="none" dirty="0">
                          <a:solidFill>
                            <a:schemeClr val="dk1"/>
                          </a:solidFill>
                        </a:rPr>
                        <a:t>Потребительские сегменты</a:t>
                      </a:r>
                      <a:endParaRPr sz="1400" u="none" strike="noStrike" cap="none"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35DFF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ru-RU" sz="1400" b="0" i="1" u="none" strike="noStrike" cap="none" dirty="0">
                          <a:solidFill>
                            <a:srgbClr val="935DFF"/>
                          </a:solidFill>
                        </a:rPr>
                        <a:t>Массовый рынок</a:t>
                      </a:r>
                      <a:endParaRPr sz="1400" u="none" strike="noStrike" cap="none"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35DFF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ru-RU" sz="1400" b="0" i="1" u="none" strike="noStrike" cap="none" dirty="0">
                          <a:solidFill>
                            <a:srgbClr val="935DFF"/>
                          </a:solidFill>
                        </a:rPr>
                        <a:t>Многопрофильные платформы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1" i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6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1" u="none" strike="noStrike" cap="none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1" u="none" strike="noStrike" cap="none">
                          <a:solidFill>
                            <a:schemeClr val="dk1"/>
                          </a:solidFill>
                        </a:rPr>
                        <a:t>Каналы сбыта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675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1" u="none" strike="noStrike" cap="none">
                          <a:solidFill>
                            <a:schemeClr val="dk1"/>
                          </a:solidFill>
                        </a:rPr>
                        <a:t>Структура издержек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1" u="none" strike="noStrike" cap="none" dirty="0">
                          <a:solidFill>
                            <a:schemeClr val="dk1"/>
                          </a:solidFill>
                        </a:rPr>
                        <a:t>Потоки поступления доходов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8" name="Google Shape;238;p40"/>
          <p:cNvSpPr txBox="1"/>
          <p:nvPr/>
        </p:nvSpPr>
        <p:spPr>
          <a:xfrm>
            <a:off x="3998938" y="1528492"/>
            <a:ext cx="2082745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5DF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 dirty="0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Новизна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5DF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 dirty="0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Структурированность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5DF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 dirty="0" err="1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Ранжированность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5DF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 dirty="0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Дизайн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5DF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 dirty="0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Доступность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5DF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 dirty="0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Удобство при использовании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5DF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 dirty="0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Возможность сравнивать персонал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40"/>
          <p:cNvSpPr txBox="1"/>
          <p:nvPr/>
        </p:nvSpPr>
        <p:spPr>
          <a:xfrm>
            <a:off x="6153696" y="2960266"/>
            <a:ext cx="1871960" cy="10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1" u="none" strike="noStrike" cap="none" dirty="0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Прямые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5DF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 dirty="0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торговые агенты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5DF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 dirty="0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продажи через интернет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40"/>
          <p:cNvSpPr txBox="1"/>
          <p:nvPr/>
        </p:nvSpPr>
        <p:spPr>
          <a:xfrm>
            <a:off x="5219326" y="4378836"/>
            <a:ext cx="5040314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5DFF"/>
              </a:buClr>
              <a:buSzPts val="1600"/>
              <a:buFont typeface="Arial"/>
              <a:buChar char="•"/>
            </a:pPr>
            <a:r>
              <a:rPr lang="ru-RU" sz="1600" b="0" i="1" u="none" strike="noStrike" cap="none" dirty="0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Продажа продукта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-15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5DFF"/>
              </a:buClr>
              <a:buSzPts val="1600"/>
              <a:buFont typeface="Arial"/>
              <a:buChar char="•"/>
            </a:pPr>
            <a:r>
              <a:rPr lang="ru-RU" sz="1600" b="0" i="1" u="none" strike="noStrike" cap="none" dirty="0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Плата за использование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40"/>
          <p:cNvSpPr txBox="1"/>
          <p:nvPr/>
        </p:nvSpPr>
        <p:spPr>
          <a:xfrm>
            <a:off x="553214" y="2960266"/>
            <a:ext cx="3190954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5DFF"/>
              </a:buClr>
              <a:buSzPts val="1600"/>
              <a:buFont typeface="Arial"/>
              <a:buChar char="•"/>
            </a:pPr>
            <a:r>
              <a:rPr lang="ru-RU" sz="1600" b="0" i="1" u="none" strike="noStrike" cap="none" dirty="0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Интеллектуальные ресурсы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5DFF"/>
              </a:buClr>
              <a:buSzPts val="1600"/>
              <a:buFont typeface="Arial"/>
              <a:buChar char="•"/>
            </a:pPr>
            <a:r>
              <a:rPr lang="ru-RU" sz="1600" b="0" i="1" u="none" strike="noStrike" cap="none" dirty="0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Технические ресурсы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40"/>
          <p:cNvSpPr txBox="1"/>
          <p:nvPr/>
        </p:nvSpPr>
        <p:spPr>
          <a:xfrm>
            <a:off x="321919" y="1601739"/>
            <a:ext cx="3656523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5DFF"/>
              </a:buClr>
              <a:buSzPts val="1600"/>
              <a:buFont typeface="Arial"/>
              <a:buChar char="•"/>
            </a:pPr>
            <a:r>
              <a:rPr lang="ru-RU" sz="1600" b="0" i="1" u="none" strike="noStrike" cap="none" dirty="0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Разрешение проблем (сфера услуг)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5DFF"/>
              </a:buClr>
              <a:buSzPts val="1600"/>
              <a:buFont typeface="Arial"/>
              <a:buChar char="•"/>
            </a:pPr>
            <a:r>
              <a:rPr lang="ru-RU" sz="1600" b="0" i="1" u="none" strike="noStrike" cap="none" dirty="0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Платформы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40"/>
          <p:cNvSpPr txBox="1"/>
          <p:nvPr/>
        </p:nvSpPr>
        <p:spPr>
          <a:xfrm>
            <a:off x="321925" y="4499650"/>
            <a:ext cx="4206600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5DFF"/>
              </a:buClr>
              <a:buSzPts val="1600"/>
              <a:buFont typeface="Arial"/>
              <a:buChar char="●"/>
            </a:pPr>
            <a:r>
              <a:rPr lang="ru-RU" sz="1600" b="0" i="1" u="none" strike="noStrike" cap="none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Переменные издержки: зарплата программистам и дизайнеру</a:t>
            </a:r>
            <a:endParaRPr/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5DFF"/>
              </a:buClr>
              <a:buSzPts val="1600"/>
              <a:buFont typeface="Arial"/>
              <a:buChar char="●"/>
            </a:pPr>
            <a:r>
              <a:rPr lang="ru-RU" sz="1600" b="0" i="1" u="none" strike="noStrike" cap="none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Постоянные издержки: нет</a:t>
            </a:r>
            <a:endParaRPr sz="1600" b="0" i="1" u="none" strike="noStrike" cap="none">
              <a:solidFill>
                <a:srgbClr val="935D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1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41"/>
          <p:cNvSpPr txBox="1">
            <a:spLocks noGrp="1"/>
          </p:cNvSpPr>
          <p:nvPr>
            <p:ph type="title"/>
          </p:nvPr>
        </p:nvSpPr>
        <p:spPr>
          <a:xfrm>
            <a:off x="33525" y="-189061"/>
            <a:ext cx="10047100" cy="980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 b="1" i="1">
                <a:solidFill>
                  <a:srgbClr val="935DFF"/>
                </a:solidFill>
              </a:rPr>
              <a:t>Процесс оказания услуги</a:t>
            </a:r>
            <a:endParaRPr sz="4000" b="1" i="1">
              <a:solidFill>
                <a:srgbClr val="935DFF"/>
              </a:solidFill>
            </a:endParaRPr>
          </a:p>
        </p:txBody>
      </p:sp>
      <p:pic>
        <p:nvPicPr>
          <p:cNvPr id="250" name="Google Shape;250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0189" y="612181"/>
            <a:ext cx="9200286" cy="5073583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41"/>
          <p:cNvSpPr txBox="1"/>
          <p:nvPr/>
        </p:nvSpPr>
        <p:spPr>
          <a:xfrm>
            <a:off x="4392240" y="864556"/>
            <a:ext cx="18002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 Сотрудник проходит тестирование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41"/>
          <p:cNvSpPr txBox="1"/>
          <p:nvPr/>
        </p:nvSpPr>
        <p:spPr>
          <a:xfrm>
            <a:off x="6408464" y="2259211"/>
            <a:ext cx="180020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 Его данные обрабатываются и сравниваются с единой базой системы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41"/>
          <p:cNvSpPr txBox="1"/>
          <p:nvPr/>
        </p:nvSpPr>
        <p:spPr>
          <a:xfrm>
            <a:off x="5832400" y="4590550"/>
            <a:ext cx="1368152" cy="1215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3. Работник получает ранжированный список должностей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41"/>
          <p:cNvSpPr txBox="1"/>
          <p:nvPr/>
        </p:nvSpPr>
        <p:spPr>
          <a:xfrm>
            <a:off x="3210104" y="4521463"/>
            <a:ext cx="144016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4. Службы персонала могут оценить соответствие его качеств на любую должность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41"/>
          <p:cNvSpPr txBox="1"/>
          <p:nvPr/>
        </p:nvSpPr>
        <p:spPr>
          <a:xfrm>
            <a:off x="2418016" y="2174571"/>
            <a:ext cx="1584176" cy="9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5. Службы персонала получают ранжированный список работников должность из базы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2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4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 b="1" i="1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Цель проекта по SMART</a:t>
            </a:r>
            <a:endParaRPr sz="4000" b="1" i="1">
              <a:solidFill>
                <a:srgbClr val="935D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2" name="Google Shape;262;p42"/>
          <p:cNvGraphicFramePr/>
          <p:nvPr/>
        </p:nvGraphicFramePr>
        <p:xfrm>
          <a:off x="1680102" y="1143046"/>
          <a:ext cx="6720400" cy="4125020"/>
        </p:xfrm>
        <a:graphic>
          <a:graphicData uri="http://schemas.openxmlformats.org/drawingml/2006/table">
            <a:tbl>
              <a:tblPr firstRow="1" bandRow="1">
                <a:noFill/>
                <a:tableStyleId>{951CD78D-8237-49CC-99A0-985FDE439A4B}</a:tableStyleId>
              </a:tblPr>
              <a:tblGrid>
                <a:gridCol w="336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SMART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D4B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Цели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D4B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S </a:t>
                      </a:r>
                      <a:r>
                        <a:rPr lang="ru-RU" sz="1800" u="none" strike="noStrike" cap="none">
                          <a:solidFill>
                            <a:srgbClr val="935DFF"/>
                          </a:solidFill>
                        </a:rPr>
                        <a:t>(Конкретность) Результат критерии достижения?</a:t>
                      </a:r>
                      <a:endParaRPr sz="1800" u="none" strike="noStrike" cap="none">
                        <a:solidFill>
                          <a:srgbClr val="935DFF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E3D6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Получение прибыли путем продажи 3 организациям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E3D6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M </a:t>
                      </a:r>
                      <a:r>
                        <a:rPr lang="ru-RU" sz="1800" u="none" strike="noStrike" cap="none">
                          <a:solidFill>
                            <a:srgbClr val="935DFF"/>
                          </a:solidFill>
                        </a:rPr>
                        <a:t>(Измеримость) Сколько?</a:t>
                      </a:r>
                      <a:endParaRPr sz="1800" u="none" strike="noStrike" cap="none">
                        <a:solidFill>
                          <a:srgbClr val="935DFF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E3D6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В размере более 100 000 рублей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E3D6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A </a:t>
                      </a:r>
                      <a:r>
                        <a:rPr lang="ru-RU" sz="1800" u="none" strike="noStrike" cap="none">
                          <a:solidFill>
                            <a:srgbClr val="935DFF"/>
                          </a:solidFill>
                        </a:rPr>
                        <a:t>(Достижимость) Возможно?</a:t>
                      </a:r>
                      <a:endParaRPr sz="1800" u="none" strike="noStrike" cap="none">
                        <a:solidFill>
                          <a:srgbClr val="935DFF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E3D6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При помощи личных связей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E3D6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R </a:t>
                      </a:r>
                      <a:r>
                        <a:rPr lang="ru-RU" sz="1800" u="none" strike="noStrike" cap="none">
                          <a:solidFill>
                            <a:srgbClr val="935DFF"/>
                          </a:solidFill>
                        </a:rPr>
                        <a:t>(Важность) Необходимо?</a:t>
                      </a:r>
                      <a:endParaRPr sz="1800" u="none" strike="noStrike" cap="none">
                        <a:solidFill>
                          <a:srgbClr val="935DFF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E3D6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Реализация проекта, получение максимальной прибыли, повысить эффективность подбора сотрудников.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E3D6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T </a:t>
                      </a:r>
                      <a:r>
                        <a:rPr lang="ru-RU" sz="1800" u="none" strike="noStrike" cap="none">
                          <a:solidFill>
                            <a:srgbClr val="935DFF"/>
                          </a:solidFill>
                        </a:rPr>
                        <a:t>(Срок) Когда?</a:t>
                      </a:r>
                      <a:endParaRPr sz="1800" u="none" strike="noStrike" cap="none">
                        <a:solidFill>
                          <a:srgbClr val="935DFF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E3D6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Добиться поставленных целей к 11.11.2023.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E3D6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3"/>
          <p:cNvSpPr txBox="1">
            <a:spLocks noGrp="1"/>
          </p:cNvSpPr>
          <p:nvPr>
            <p:ph type="title"/>
          </p:nvPr>
        </p:nvSpPr>
        <p:spPr>
          <a:xfrm>
            <a:off x="1115875" y="1755156"/>
            <a:ext cx="7848872" cy="1198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ru-RU" sz="2800" b="1" i="1">
                <a:solidFill>
                  <a:srgbClr val="935DFF"/>
                </a:solidFill>
              </a:rPr>
            </a:br>
            <a:br>
              <a:rPr lang="ru-RU" sz="2800" b="1" i="1">
                <a:solidFill>
                  <a:srgbClr val="935DFF"/>
                </a:solidFill>
              </a:rPr>
            </a:br>
            <a:endParaRPr sz="2800">
              <a:solidFill>
                <a:schemeClr val="dk1"/>
              </a:solidFill>
            </a:endParaRPr>
          </a:p>
        </p:txBody>
      </p:sp>
      <p:sp>
        <p:nvSpPr>
          <p:cNvPr id="268" name="Google Shape;268;p43"/>
          <p:cNvSpPr txBox="1"/>
          <p:nvPr/>
        </p:nvSpPr>
        <p:spPr>
          <a:xfrm>
            <a:off x="-70673" y="1971179"/>
            <a:ext cx="10066369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43"/>
          <p:cNvSpPr txBox="1"/>
          <p:nvPr/>
        </p:nvSpPr>
        <p:spPr>
          <a:xfrm>
            <a:off x="-1" y="-12629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1" i="1" u="none" strike="noStrike" cap="none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Организационный план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43"/>
          <p:cNvSpPr txBox="1"/>
          <p:nvPr/>
        </p:nvSpPr>
        <p:spPr>
          <a:xfrm>
            <a:off x="948066" y="2835275"/>
            <a:ext cx="802889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Налогообложение: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ru-RU" sz="2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Ставка налога с продаж физлицам- 4%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ru-RU" sz="2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Ставка налога с продаж юрлицам- 6%</a:t>
            </a:r>
            <a:endParaRPr sz="28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43"/>
          <p:cNvSpPr txBox="1"/>
          <p:nvPr/>
        </p:nvSpPr>
        <p:spPr>
          <a:xfrm>
            <a:off x="948066" y="1744283"/>
            <a:ext cx="7344816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Организационно-правовая форма: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ru-RU" sz="2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Самозанятость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4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 b="1" i="1">
                <a:solidFill>
                  <a:srgbClr val="935DFF"/>
                </a:solidFill>
              </a:rPr>
              <a:t>Финансовый план</a:t>
            </a:r>
            <a:endParaRPr sz="4000" b="1" i="1">
              <a:solidFill>
                <a:srgbClr val="935DFF"/>
              </a:solidFill>
            </a:endParaRPr>
          </a:p>
        </p:txBody>
      </p:sp>
      <p:graphicFrame>
        <p:nvGraphicFramePr>
          <p:cNvPr id="277" name="Google Shape;277;p44"/>
          <p:cNvGraphicFramePr/>
          <p:nvPr/>
        </p:nvGraphicFramePr>
        <p:xfrm>
          <a:off x="300590" y="940289"/>
          <a:ext cx="9479425" cy="4708205"/>
        </p:xfrm>
        <a:graphic>
          <a:graphicData uri="http://schemas.openxmlformats.org/drawingml/2006/table">
            <a:tbl>
              <a:tblPr firstRow="1" bandRow="1">
                <a:noFill/>
                <a:tableStyleId>{951CD78D-8237-49CC-99A0-985FDE439A4B}</a:tableStyleId>
              </a:tblPr>
              <a:tblGrid>
                <a:gridCol w="611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6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6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61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461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461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61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461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461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461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461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4617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4617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2048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90350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Статья</a:t>
                      </a:r>
                      <a:endParaRPr sz="14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Ед. изм</a:t>
                      </a:r>
                      <a:endParaRPr sz="14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Месяц (за 1 год/либо до срока окупаемости)</a:t>
                      </a:r>
                      <a:endParaRPr sz="14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800" u="none" strike="noStrike" cap="none"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600">
                <a:tc gridSpan="1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ОПЕРАЦИОННОЙ ДЕЯТЕЛЬНОСТИ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/>
                        <a:t>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0000"/>
                          </a:solidFill>
                        </a:rPr>
                        <a:t>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80 000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40 000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120 000</a:t>
                      </a:r>
                      <a:endParaRPr sz="14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50 000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10 000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50 000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5 000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115 000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2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2.1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i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Постоянные расходы</a:t>
                      </a:r>
                      <a:endParaRPr sz="1400" b="1" i="1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2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2.1.2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Аренда …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2.2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i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Переменные расходы</a:t>
                      </a:r>
                      <a:endParaRPr sz="1400" b="1" i="1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2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2.2.1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Материалы…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4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3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ДО НАЛОГООБЛОЖЕНИ</a:t>
                      </a:r>
                      <a:r>
                        <a:rPr lang="ru-RU" sz="1400" b="1" u="none" strike="noStrike" cap="none"/>
                        <a:t>Й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50 000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40 000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90 000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4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4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НАЛОГИ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3 000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/>
                        <a:t>2 400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5 400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4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ЧИСТАЯ ПРИБЫЛЬ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47 000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37 600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74 600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3075">
                <a:tc gridSpan="1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ИНВЕСТИЦИОННОЙ ДЕЯТЕЛЬНОСТИ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14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6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50 000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/>
                        <a:t>10 000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50 000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400" u="none" strike="noStrike" cap="none"/>
                        <a:t>5 000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-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115 000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5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45"/>
          <p:cNvSpPr txBox="1">
            <a:spLocks noGrp="1"/>
          </p:cNvSpPr>
          <p:nvPr>
            <p:ph type="title"/>
          </p:nvPr>
        </p:nvSpPr>
        <p:spPr>
          <a:xfrm>
            <a:off x="-222725" y="482050"/>
            <a:ext cx="10074600" cy="11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 b="1" i="1">
                <a:solidFill>
                  <a:srgbClr val="935DFF"/>
                </a:solidFill>
              </a:rPr>
              <a:t>Экономика проекта</a:t>
            </a:r>
            <a:br>
              <a:rPr lang="ru-RU" sz="4000"/>
            </a:br>
            <a:br>
              <a:rPr lang="ru-RU" sz="4000"/>
            </a:br>
            <a:endParaRPr sz="1400" i="1">
              <a:solidFill>
                <a:srgbClr val="7F7F7F"/>
              </a:solidFill>
            </a:endParaRPr>
          </a:p>
        </p:txBody>
      </p:sp>
      <p:sp>
        <p:nvSpPr>
          <p:cNvPr id="284" name="Google Shape;284;p45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5" name="Google Shape;285;p45"/>
          <p:cNvGraphicFramePr/>
          <p:nvPr/>
        </p:nvGraphicFramePr>
        <p:xfrm>
          <a:off x="269280" y="1410432"/>
          <a:ext cx="9721075" cy="3922065"/>
        </p:xfrm>
        <a:graphic>
          <a:graphicData uri="http://schemas.openxmlformats.org/drawingml/2006/table">
            <a:tbl>
              <a:tblPr>
                <a:noFill/>
                <a:tableStyleId>{951CD78D-8237-49CC-99A0-985FDE439A4B}</a:tableStyleId>
              </a:tblPr>
              <a:tblGrid>
                <a:gridCol w="43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7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Ед.изм.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Объем продаж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</a:t>
                      </a:r>
                      <a:r>
                        <a:rPr lang="ru-RU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rgbClr val="000000"/>
                          </a:solidFill>
                        </a:rPr>
                        <a:t>3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 от операционной деятельности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0000"/>
                          </a:solidFill>
                        </a:rPr>
                        <a:t>90 000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от операционной деятельности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0000"/>
                          </a:solidFill>
                        </a:rPr>
                        <a:t>115 000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(после налогообложения)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0000"/>
                          </a:solidFill>
                        </a:rPr>
                        <a:t>74 600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шт.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0000"/>
                          </a:solidFill>
                        </a:rPr>
                        <a:t>1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0000"/>
                          </a:solidFill>
                        </a:rPr>
                        <a:t>5000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0000"/>
                          </a:solidFill>
                        </a:rPr>
                        <a:t>мес.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0000"/>
                          </a:solidFill>
                        </a:rPr>
                        <a:t>2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8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0000"/>
                          </a:solidFill>
                        </a:rPr>
                        <a:t>115 000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стартовых инвестиций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0000"/>
                          </a:solidFill>
                        </a:rPr>
                        <a:t>64,9%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затрат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0000"/>
                          </a:solidFill>
                        </a:rPr>
                        <a:t>2,15%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6"/>
          <p:cNvSpPr txBox="1">
            <a:spLocks noGrp="1"/>
          </p:cNvSpPr>
          <p:nvPr>
            <p:ph type="title"/>
          </p:nvPr>
        </p:nvSpPr>
        <p:spPr>
          <a:xfrm>
            <a:off x="36" y="-52400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 b="1" i="1">
                <a:solidFill>
                  <a:srgbClr val="935DFF"/>
                </a:solidFill>
              </a:rPr>
              <a:t>Стартовые инвестиции</a:t>
            </a:r>
            <a:endParaRPr sz="4000" b="1" i="1">
              <a:solidFill>
                <a:srgbClr val="935DFF"/>
              </a:solidFill>
            </a:endParaRPr>
          </a:p>
        </p:txBody>
      </p:sp>
      <p:sp>
        <p:nvSpPr>
          <p:cNvPr id="291" name="Google Shape;291;p46"/>
          <p:cNvSpPr txBox="1"/>
          <p:nvPr/>
        </p:nvSpPr>
        <p:spPr>
          <a:xfrm>
            <a:off x="772140" y="1521565"/>
            <a:ext cx="1313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2" name="Google Shape;292;p46"/>
          <p:cNvGraphicFramePr/>
          <p:nvPr/>
        </p:nvGraphicFramePr>
        <p:xfrm>
          <a:off x="329013" y="862950"/>
          <a:ext cx="9516900" cy="4538925"/>
        </p:xfrm>
        <a:graphic>
          <a:graphicData uri="http://schemas.openxmlformats.org/drawingml/2006/table">
            <a:tbl>
              <a:tblPr>
                <a:noFill/>
                <a:tableStyleId>{C39F78F5-B13D-4004-93CB-383B0EC6813F}</a:tableStyleId>
              </a:tblPr>
              <a:tblGrid>
                <a:gridCol w="317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2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2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19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Статья затрат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Сумма, руб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Источник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A4D4E2">
                        <a:alpha val="4941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6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Техника (компьютер)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Имеется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941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6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Реклама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5 000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Собственные средства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941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1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Программист и дизайнер сайта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110 000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Собственные средства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941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1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ИТОГО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115 000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94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941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7"/>
          <p:cNvSpPr txBox="1">
            <a:spLocks noGrp="1"/>
          </p:cNvSpPr>
          <p:nvPr>
            <p:ph type="title"/>
          </p:nvPr>
        </p:nvSpPr>
        <p:spPr>
          <a:xfrm>
            <a:off x="-5239" y="-136225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 b="1" i="1">
                <a:solidFill>
                  <a:srgbClr val="935DFF"/>
                </a:solidFill>
              </a:rPr>
              <a:t>План реализации проекта</a:t>
            </a:r>
            <a:endParaRPr sz="4000" b="1" i="1">
              <a:solidFill>
                <a:srgbClr val="935DFF"/>
              </a:solidFill>
            </a:endParaRPr>
          </a:p>
        </p:txBody>
      </p:sp>
      <p:sp>
        <p:nvSpPr>
          <p:cNvPr id="298" name="Google Shape;298;p47"/>
          <p:cNvSpPr txBox="1"/>
          <p:nvPr/>
        </p:nvSpPr>
        <p:spPr>
          <a:xfrm>
            <a:off x="772140" y="1521565"/>
            <a:ext cx="131350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9" name="Google Shape;299;p47"/>
          <p:cNvGraphicFramePr/>
          <p:nvPr>
            <p:extLst>
              <p:ext uri="{D42A27DB-BD31-4B8C-83A1-F6EECF244321}">
                <p14:modId xmlns:p14="http://schemas.microsoft.com/office/powerpoint/2010/main" val="2160915050"/>
              </p:ext>
            </p:extLst>
          </p:nvPr>
        </p:nvGraphicFramePr>
        <p:xfrm>
          <a:off x="150663" y="721125"/>
          <a:ext cx="9768750" cy="4713300"/>
        </p:xfrm>
        <a:graphic>
          <a:graphicData uri="http://schemas.openxmlformats.org/drawingml/2006/table">
            <a:tbl>
              <a:tblPr>
                <a:noFill/>
                <a:tableStyleId>{B1E76A96-676F-41DE-9BB0-F31EB20DB679}</a:tableStyleId>
              </a:tblPr>
              <a:tblGrid>
                <a:gridCol w="157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4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4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1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11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66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4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720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785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март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апрель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май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июнь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июль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август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сентябрь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октябрь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ноябрь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Инициация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Планирование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lnB w="9525" cap="flat" cmpd="sng">
                      <a:solidFill>
                        <a:srgbClr val="935D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/>
                        <a:t>Исполнение работ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lnR w="9525" cap="flat" cmpd="sng">
                      <a:solidFill>
                        <a:srgbClr val="935D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935D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35D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35D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35D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935D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/>
                        <a:t>Мониторинг и контроль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lnT w="9525" cap="flat" cmpd="sng">
                      <a:solidFill>
                        <a:srgbClr val="935D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lnB w="9525" cap="flat" cmpd="sng">
                      <a:solidFill>
                        <a:srgbClr val="935D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5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dirty="0"/>
                        <a:t>Завершение</a:t>
                      </a:r>
                      <a:endParaRPr sz="1400" u="none" strike="noStrike" cap="none" dirty="0"/>
                    </a:p>
                  </a:txBody>
                  <a:tcPr marL="91425" marR="91425" marT="91425" marB="91425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935D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935D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35D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35D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35D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935D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9525" cap="flat" cmpd="sng">
                      <a:solidFill>
                        <a:srgbClr val="935D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48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 b="1" i="1">
                <a:solidFill>
                  <a:srgbClr val="935DFF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4000" b="1" i="1">
              <a:solidFill>
                <a:srgbClr val="935D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48"/>
          <p:cNvSpPr txBox="1"/>
          <p:nvPr/>
        </p:nvSpPr>
        <p:spPr>
          <a:xfrm>
            <a:off x="789068" y="3309923"/>
            <a:ext cx="2883092" cy="1685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48"/>
          <p:cNvSpPr txBox="1"/>
          <p:nvPr/>
        </p:nvSpPr>
        <p:spPr>
          <a:xfrm>
            <a:off x="4104208" y="3279796"/>
            <a:ext cx="2883092" cy="677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48"/>
          <p:cNvSpPr txBox="1"/>
          <p:nvPr/>
        </p:nvSpPr>
        <p:spPr>
          <a:xfrm>
            <a:off x="6998444" y="3254793"/>
            <a:ext cx="2883092" cy="677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48"/>
          <p:cNvSpPr txBox="1"/>
          <p:nvPr/>
        </p:nvSpPr>
        <p:spPr>
          <a:xfrm>
            <a:off x="1417559" y="4102963"/>
            <a:ext cx="28830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Мария Малкова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lavanda1615@gmail.com</a:t>
            </a:r>
            <a:endParaRPr sz="18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0" name="Google Shape;310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70177" y="1170910"/>
            <a:ext cx="2667785" cy="2667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5212" y="1170910"/>
            <a:ext cx="2667785" cy="2667785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48"/>
          <p:cNvSpPr txBox="1"/>
          <p:nvPr/>
        </p:nvSpPr>
        <p:spPr>
          <a:xfrm>
            <a:off x="5291607" y="4102963"/>
            <a:ext cx="3024927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София Русских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sofarusskih441@gmail.com</a:t>
            </a:r>
            <a:endParaRPr sz="18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9"/>
          <p:cNvSpPr/>
          <p:nvPr/>
        </p:nvSpPr>
        <p:spPr>
          <a:xfrm>
            <a:off x="0" y="4203427"/>
            <a:ext cx="684076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ru-RU" sz="4500" b="1" i="1" u="none" strike="noStrike" cap="none">
                <a:solidFill>
                  <a:srgbClr val="D4B3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11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1" id="{86D53525-5816-4708-8283-3CFCB8CB68AB}" vid="{F47D3B94-5F14-487E-92A4-945D7D025BD8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1038</Words>
  <Application>Microsoft Office PowerPoint</Application>
  <PresentationFormat>Произвольный</PresentationFormat>
  <Paragraphs>387</Paragraphs>
  <Slides>23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Noto Sans Symbols</vt:lpstr>
      <vt:lpstr>Poppins</vt:lpstr>
      <vt:lpstr>Univers</vt:lpstr>
      <vt:lpstr>Office Theme</vt:lpstr>
      <vt:lpstr>Тема11</vt:lpstr>
      <vt:lpstr>Презентация PowerPoint</vt:lpstr>
      <vt:lpstr>Команда проекта</vt:lpstr>
      <vt:lpstr> </vt:lpstr>
      <vt:lpstr>Наш проект помогает выбрать быстро и качественно сотрудников с помощью обработки данных психологического тестирования. </vt:lpstr>
      <vt:lpstr>О проекте. Что мы уже имеем.</vt:lpstr>
      <vt:lpstr>Техническое Задание</vt:lpstr>
      <vt:lpstr>Основа нашего психологического тестирования</vt:lpstr>
      <vt:lpstr>MVP</vt:lpstr>
      <vt:lpstr>Презентация PowerPoint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 объем рынка</vt:lpstr>
      <vt:lpstr>Анализ конкурентов</vt:lpstr>
      <vt:lpstr>Бизнес-модель</vt:lpstr>
      <vt:lpstr>Процесс оказания услуги</vt:lpstr>
      <vt:lpstr>Цель проекта по SMART</vt:lpstr>
      <vt:lpstr>  </vt:lpstr>
      <vt:lpstr>Финансовый план</vt:lpstr>
      <vt:lpstr>Экономика проекта  </vt:lpstr>
      <vt:lpstr>Стартовые инвестиции</vt:lpstr>
      <vt:lpstr>План реализации проекта</vt:lpstr>
      <vt:lpstr>Команда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Huawei</dc:creator>
  <cp:lastModifiedBy>Мария Малкова</cp:lastModifiedBy>
  <cp:revision>3</cp:revision>
  <dcterms:modified xsi:type="dcterms:W3CDTF">2023-06-08T20:31:24Z</dcterms:modified>
</cp:coreProperties>
</file>