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17"/>
  </p:notesMasterIdLst>
  <p:handoutMasterIdLst>
    <p:handoutMasterId r:id="rId18"/>
  </p:handoutMasterIdLst>
  <p:sldIdLst>
    <p:sldId id="312" r:id="rId5"/>
    <p:sldId id="323" r:id="rId6"/>
    <p:sldId id="324" r:id="rId7"/>
    <p:sldId id="282" r:id="rId8"/>
    <p:sldId id="281" r:id="rId9"/>
    <p:sldId id="314" r:id="rId10"/>
    <p:sldId id="317" r:id="rId11"/>
    <p:sldId id="318" r:id="rId12"/>
    <p:sldId id="319" r:id="rId13"/>
    <p:sldId id="321" r:id="rId14"/>
    <p:sldId id="322" r:id="rId15"/>
    <p:sldId id="297" r:id="rId16"/>
  </p:sldIdLst>
  <p:sldSz cx="12192000" cy="6858000"/>
  <p:notesSz cx="13716000" cy="24384000"/>
  <p:defaultTextStyle>
    <a:defPPr rtl="0">
      <a:defRPr lang="ru-RU"/>
    </a:defPPr>
    <a:lvl1pPr marL="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DF8C8C"/>
    <a:srgbClr val="FDFBF6"/>
    <a:srgbClr val="AAC4E9"/>
    <a:srgbClr val="F5CDCE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388" autoAdjust="0"/>
  </p:normalViewPr>
  <p:slideViewPr>
    <p:cSldViewPr snapToGrid="0" snapToObjects="1">
      <p:cViewPr varScale="1">
        <p:scale>
          <a:sx n="55" d="100"/>
          <a:sy n="55" d="100"/>
        </p:scale>
        <p:origin x="758" y="34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37" d="100"/>
          <a:sy n="37" d="100"/>
        </p:scale>
        <p:origin x="33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150" baseline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Качество оказания услуг в</a:t>
            </a:r>
            <a:r>
              <a:rPr lang="ru-RU" baseline="0" dirty="0">
                <a:solidFill>
                  <a:schemeClr val="accent2">
                    <a:lumMod val="50000"/>
                  </a:schemeClr>
                </a:solidFill>
              </a:rPr>
              <a:t> зависимости от персонала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Качество оказания услуг</c:v>
                </c:pt>
              </c:strCache>
            </c:strRef>
          </c:tx>
          <c:spPr>
            <a:ln w="38100" cap="flat" cmpd="dbl" algn="ctr">
              <a:solidFill>
                <a:schemeClr val="accent2"/>
              </a:solidFill>
              <a:miter lim="800000"/>
            </a:ln>
            <a:effectLst/>
          </c:spPr>
          <c:marker>
            <c:symbol val="none"/>
          </c:marker>
          <c:cat>
            <c:strRef>
              <c:f>Лист1!$A$2:$A$4</c:f>
              <c:strCache>
                <c:ptCount val="3"/>
                <c:pt idx="0">
                  <c:v>Не  полная укомплектованность мед. персонала</c:v>
                </c:pt>
                <c:pt idx="1">
                  <c:v>Нехватка медсестер</c:v>
                </c:pt>
                <c:pt idx="2">
                  <c:v>Высокое соотношение персонал/пациенты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</c:v>
                </c:pt>
                <c:pt idx="1">
                  <c:v>5</c:v>
                </c:pt>
                <c:pt idx="2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BA-4951-AF0E-116E440134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5459792"/>
        <c:axId val="481210864"/>
      </c:lineChart>
      <c:catAx>
        <c:axId val="6954597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1210864"/>
        <c:crosses val="autoZero"/>
        <c:auto val="1"/>
        <c:lblAlgn val="ctr"/>
        <c:lblOffset val="100"/>
        <c:noMultiLvlLbl val="0"/>
      </c:catAx>
      <c:valAx>
        <c:axId val="481210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95459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1E5-437D-8371-B5A878B32AB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1E5-437D-8371-B5A878B32ABF}"/>
              </c:ext>
            </c:extLst>
          </c:dPt>
          <c:cat>
            <c:strRef>
              <c:f>Лист1!$A$2:$A$3</c:f>
              <c:strCache>
                <c:ptCount val="2"/>
                <c:pt idx="0">
                  <c:v>Рынок медицинской техники</c:v>
                </c:pt>
                <c:pt idx="1">
                  <c:v>Возможности охвата рынка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500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D2-457A-BB75-3F2040C325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38100" cap="flat" cmpd="dbl" algn="ctr">
        <a:solidFill>
          <a:schemeClr val="phClr"/>
        </a:solidFill>
        <a:miter lim="800000"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  <a:alpha val="32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  <a:alpha val="32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/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2700" cap="rnd"/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A21A81-62F3-433A-8C35-C3F443DFA10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049C1A2-4DF3-4F1E-AA71-A932230DD021}">
      <dgm:prSet phldrT="[Текст]"/>
      <dgm:spPr/>
      <dgm:t>
        <a:bodyPr/>
        <a:lstStyle/>
        <a:p>
          <a:r>
            <a:rPr lang="ru-RU" dirty="0">
              <a:solidFill>
                <a:srgbClr val="202C8F"/>
              </a:solidFill>
            </a:rPr>
            <a:t>Большие физические нагрузки при перемещении пациентов</a:t>
          </a:r>
        </a:p>
      </dgm:t>
    </dgm:pt>
    <dgm:pt modelId="{D79BC40A-5820-4406-898C-98956546BE77}" type="parTrans" cxnId="{109473B7-F420-48EA-8D48-E0F204377357}">
      <dgm:prSet/>
      <dgm:spPr/>
      <dgm:t>
        <a:bodyPr/>
        <a:lstStyle/>
        <a:p>
          <a:endParaRPr lang="ru-RU"/>
        </a:p>
      </dgm:t>
    </dgm:pt>
    <dgm:pt modelId="{E86881FF-AA8C-4C2D-B843-7261281DE0C2}" type="sibTrans" cxnId="{109473B7-F420-48EA-8D48-E0F204377357}">
      <dgm:prSet/>
      <dgm:spPr/>
      <dgm:t>
        <a:bodyPr/>
        <a:lstStyle/>
        <a:p>
          <a:endParaRPr lang="ru-RU"/>
        </a:p>
      </dgm:t>
    </dgm:pt>
    <dgm:pt modelId="{3663DA6C-D186-424A-A290-CD255CC01B7A}">
      <dgm:prSet phldrT="[Текст]"/>
      <dgm:spPr/>
      <dgm:t>
        <a:bodyPr/>
        <a:lstStyle/>
        <a:p>
          <a:r>
            <a:rPr lang="ru-RU" dirty="0">
              <a:solidFill>
                <a:srgbClr val="202C8F"/>
              </a:solidFill>
            </a:rPr>
            <a:t>Перегрузки в организме</a:t>
          </a:r>
        </a:p>
      </dgm:t>
    </dgm:pt>
    <dgm:pt modelId="{114A7032-9E76-4E53-836D-1E3616488D45}" type="parTrans" cxnId="{F3099AAC-660B-4294-B5B2-567329DE79FD}">
      <dgm:prSet/>
      <dgm:spPr/>
      <dgm:t>
        <a:bodyPr/>
        <a:lstStyle/>
        <a:p>
          <a:endParaRPr lang="ru-RU"/>
        </a:p>
      </dgm:t>
    </dgm:pt>
    <dgm:pt modelId="{B1E92FFF-7662-412F-93EA-E466CD9D229E}" type="sibTrans" cxnId="{F3099AAC-660B-4294-B5B2-567329DE79FD}">
      <dgm:prSet/>
      <dgm:spPr/>
      <dgm:t>
        <a:bodyPr/>
        <a:lstStyle/>
        <a:p>
          <a:endParaRPr lang="ru-RU"/>
        </a:p>
      </dgm:t>
    </dgm:pt>
    <dgm:pt modelId="{C9F67FF3-7C28-4084-841A-35D3910807BE}">
      <dgm:prSet phldrT="[Текст]"/>
      <dgm:spPr/>
      <dgm:t>
        <a:bodyPr/>
        <a:lstStyle/>
        <a:p>
          <a:r>
            <a:rPr lang="ru-RU" dirty="0">
              <a:solidFill>
                <a:srgbClr val="202C8F"/>
              </a:solidFill>
            </a:rPr>
            <a:t>Решение: Беспилотное перемещение пациентов</a:t>
          </a:r>
        </a:p>
      </dgm:t>
    </dgm:pt>
    <dgm:pt modelId="{C31056E6-7606-41D8-B64A-4A5885266C20}" type="parTrans" cxnId="{68A9D149-BB54-4787-89E5-575CDCEDBE03}">
      <dgm:prSet/>
      <dgm:spPr/>
      <dgm:t>
        <a:bodyPr/>
        <a:lstStyle/>
        <a:p>
          <a:endParaRPr lang="ru-RU"/>
        </a:p>
      </dgm:t>
    </dgm:pt>
    <dgm:pt modelId="{CA14E576-7007-4EE7-9F25-1E7E5FEE6E92}" type="sibTrans" cxnId="{68A9D149-BB54-4787-89E5-575CDCEDBE03}">
      <dgm:prSet/>
      <dgm:spPr/>
      <dgm:t>
        <a:bodyPr/>
        <a:lstStyle/>
        <a:p>
          <a:endParaRPr lang="ru-RU"/>
        </a:p>
      </dgm:t>
    </dgm:pt>
    <dgm:pt modelId="{D285D760-D5C7-4B4D-9292-C735B8595816}" type="pres">
      <dgm:prSet presAssocID="{EFA21A81-62F3-433A-8C35-C3F443DFA109}" presName="linear" presStyleCnt="0">
        <dgm:presLayoutVars>
          <dgm:dir/>
          <dgm:animLvl val="lvl"/>
          <dgm:resizeHandles val="exact"/>
        </dgm:presLayoutVars>
      </dgm:prSet>
      <dgm:spPr/>
    </dgm:pt>
    <dgm:pt modelId="{02B997DD-67F1-412F-AC5A-494AA3FE032A}" type="pres">
      <dgm:prSet presAssocID="{7049C1A2-4DF3-4F1E-AA71-A932230DD021}" presName="parentLin" presStyleCnt="0"/>
      <dgm:spPr/>
    </dgm:pt>
    <dgm:pt modelId="{9B22A205-497F-4897-8485-E7032B4EF0B2}" type="pres">
      <dgm:prSet presAssocID="{7049C1A2-4DF3-4F1E-AA71-A932230DD021}" presName="parentLeftMargin" presStyleLbl="node1" presStyleIdx="0" presStyleCnt="3"/>
      <dgm:spPr/>
    </dgm:pt>
    <dgm:pt modelId="{9DB2F7D2-B3BA-4D8D-BE97-791BB835E44A}" type="pres">
      <dgm:prSet presAssocID="{7049C1A2-4DF3-4F1E-AA71-A932230DD02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6E66010-7615-43AC-8D2E-F1AFD65D5599}" type="pres">
      <dgm:prSet presAssocID="{7049C1A2-4DF3-4F1E-AA71-A932230DD021}" presName="negativeSpace" presStyleCnt="0"/>
      <dgm:spPr/>
    </dgm:pt>
    <dgm:pt modelId="{032B83B5-62EF-434B-A6D3-A8639848D172}" type="pres">
      <dgm:prSet presAssocID="{7049C1A2-4DF3-4F1E-AA71-A932230DD021}" presName="childText" presStyleLbl="conFgAcc1" presStyleIdx="0" presStyleCnt="3" custScaleX="71720">
        <dgm:presLayoutVars>
          <dgm:bulletEnabled val="1"/>
        </dgm:presLayoutVars>
      </dgm:prSet>
      <dgm:spPr/>
    </dgm:pt>
    <dgm:pt modelId="{35F0187D-BED8-4768-901E-EFFE312F42FC}" type="pres">
      <dgm:prSet presAssocID="{E86881FF-AA8C-4C2D-B843-7261281DE0C2}" presName="spaceBetweenRectangles" presStyleCnt="0"/>
      <dgm:spPr/>
    </dgm:pt>
    <dgm:pt modelId="{D8DAD169-C069-419A-9DAA-18315748744F}" type="pres">
      <dgm:prSet presAssocID="{3663DA6C-D186-424A-A290-CD255CC01B7A}" presName="parentLin" presStyleCnt="0"/>
      <dgm:spPr/>
    </dgm:pt>
    <dgm:pt modelId="{3028553E-8F74-466B-B66E-F7FB98A155D9}" type="pres">
      <dgm:prSet presAssocID="{3663DA6C-D186-424A-A290-CD255CC01B7A}" presName="parentLeftMargin" presStyleLbl="node1" presStyleIdx="0" presStyleCnt="3"/>
      <dgm:spPr/>
    </dgm:pt>
    <dgm:pt modelId="{923A1AF4-4763-483D-99DC-ED75F0EC6E31}" type="pres">
      <dgm:prSet presAssocID="{3663DA6C-D186-424A-A290-CD255CC01B7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8FFD75A-CD66-4733-89E1-7ADF5FE8C6EE}" type="pres">
      <dgm:prSet presAssocID="{3663DA6C-D186-424A-A290-CD255CC01B7A}" presName="negativeSpace" presStyleCnt="0"/>
      <dgm:spPr/>
    </dgm:pt>
    <dgm:pt modelId="{F1B3DA72-CD38-4921-B09D-4911F4CE212D}" type="pres">
      <dgm:prSet presAssocID="{3663DA6C-D186-424A-A290-CD255CC01B7A}" presName="childText" presStyleLbl="conFgAcc1" presStyleIdx="1" presStyleCnt="3" custScaleX="69731">
        <dgm:presLayoutVars>
          <dgm:bulletEnabled val="1"/>
        </dgm:presLayoutVars>
      </dgm:prSet>
      <dgm:spPr/>
    </dgm:pt>
    <dgm:pt modelId="{8308DCC2-D2DC-4BFC-B38B-FE8405894D24}" type="pres">
      <dgm:prSet presAssocID="{B1E92FFF-7662-412F-93EA-E466CD9D229E}" presName="spaceBetweenRectangles" presStyleCnt="0"/>
      <dgm:spPr/>
    </dgm:pt>
    <dgm:pt modelId="{07A67AF1-9B80-4DAB-970F-AC1CCCF01A6D}" type="pres">
      <dgm:prSet presAssocID="{C9F67FF3-7C28-4084-841A-35D3910807BE}" presName="parentLin" presStyleCnt="0"/>
      <dgm:spPr/>
    </dgm:pt>
    <dgm:pt modelId="{443FA44D-FFFD-46FA-87AB-D961F5C81E6D}" type="pres">
      <dgm:prSet presAssocID="{C9F67FF3-7C28-4084-841A-35D3910807BE}" presName="parentLeftMargin" presStyleLbl="node1" presStyleIdx="1" presStyleCnt="3"/>
      <dgm:spPr/>
    </dgm:pt>
    <dgm:pt modelId="{F2B5A749-DC77-49A2-92C3-21DB816609B3}" type="pres">
      <dgm:prSet presAssocID="{C9F67FF3-7C28-4084-841A-35D3910807B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BE144A59-112B-4408-9CBC-B94A0C99BB31}" type="pres">
      <dgm:prSet presAssocID="{C9F67FF3-7C28-4084-841A-35D3910807BE}" presName="negativeSpace" presStyleCnt="0"/>
      <dgm:spPr/>
    </dgm:pt>
    <dgm:pt modelId="{FEA44310-1DF5-4D58-A9A4-EC58832B9B4A}" type="pres">
      <dgm:prSet presAssocID="{C9F67FF3-7C28-4084-841A-35D3910807BE}" presName="childText" presStyleLbl="conFgAcc1" presStyleIdx="2" presStyleCnt="3" custScaleX="69412">
        <dgm:presLayoutVars>
          <dgm:bulletEnabled val="1"/>
        </dgm:presLayoutVars>
      </dgm:prSet>
      <dgm:spPr/>
    </dgm:pt>
  </dgm:ptLst>
  <dgm:cxnLst>
    <dgm:cxn modelId="{2CB5F21D-BCA2-4F20-B646-78FD141492CB}" type="presOf" srcId="{7049C1A2-4DF3-4F1E-AA71-A932230DD021}" destId="{9B22A205-497F-4897-8485-E7032B4EF0B2}" srcOrd="0" destOrd="0" presId="urn:microsoft.com/office/officeart/2005/8/layout/list1"/>
    <dgm:cxn modelId="{1AC89E29-13A7-4450-B994-3B53E84C78E6}" type="presOf" srcId="{EFA21A81-62F3-433A-8C35-C3F443DFA109}" destId="{D285D760-D5C7-4B4D-9292-C735B8595816}" srcOrd="0" destOrd="0" presId="urn:microsoft.com/office/officeart/2005/8/layout/list1"/>
    <dgm:cxn modelId="{B4917E63-CF6C-4CCE-B627-F60F6B16DD1C}" type="presOf" srcId="{3663DA6C-D186-424A-A290-CD255CC01B7A}" destId="{3028553E-8F74-466B-B66E-F7FB98A155D9}" srcOrd="0" destOrd="0" presId="urn:microsoft.com/office/officeart/2005/8/layout/list1"/>
    <dgm:cxn modelId="{68A9D149-BB54-4787-89E5-575CDCEDBE03}" srcId="{EFA21A81-62F3-433A-8C35-C3F443DFA109}" destId="{C9F67FF3-7C28-4084-841A-35D3910807BE}" srcOrd="2" destOrd="0" parTransId="{C31056E6-7606-41D8-B64A-4A5885266C20}" sibTransId="{CA14E576-7007-4EE7-9F25-1E7E5FEE6E92}"/>
    <dgm:cxn modelId="{537B5089-EEBB-4CFA-94D4-D9EF8705A40E}" type="presOf" srcId="{3663DA6C-D186-424A-A290-CD255CC01B7A}" destId="{923A1AF4-4763-483D-99DC-ED75F0EC6E31}" srcOrd="1" destOrd="0" presId="urn:microsoft.com/office/officeart/2005/8/layout/list1"/>
    <dgm:cxn modelId="{33784998-5F52-494C-A0CC-AC261412EC12}" type="presOf" srcId="{C9F67FF3-7C28-4084-841A-35D3910807BE}" destId="{F2B5A749-DC77-49A2-92C3-21DB816609B3}" srcOrd="1" destOrd="0" presId="urn:microsoft.com/office/officeart/2005/8/layout/list1"/>
    <dgm:cxn modelId="{F3099AAC-660B-4294-B5B2-567329DE79FD}" srcId="{EFA21A81-62F3-433A-8C35-C3F443DFA109}" destId="{3663DA6C-D186-424A-A290-CD255CC01B7A}" srcOrd="1" destOrd="0" parTransId="{114A7032-9E76-4E53-836D-1E3616488D45}" sibTransId="{B1E92FFF-7662-412F-93EA-E466CD9D229E}"/>
    <dgm:cxn modelId="{109473B7-F420-48EA-8D48-E0F204377357}" srcId="{EFA21A81-62F3-433A-8C35-C3F443DFA109}" destId="{7049C1A2-4DF3-4F1E-AA71-A932230DD021}" srcOrd="0" destOrd="0" parTransId="{D79BC40A-5820-4406-898C-98956546BE77}" sibTransId="{E86881FF-AA8C-4C2D-B843-7261281DE0C2}"/>
    <dgm:cxn modelId="{E22800BD-F58A-4113-92F2-B1337FDDCC32}" type="presOf" srcId="{7049C1A2-4DF3-4F1E-AA71-A932230DD021}" destId="{9DB2F7D2-B3BA-4D8D-BE97-791BB835E44A}" srcOrd="1" destOrd="0" presId="urn:microsoft.com/office/officeart/2005/8/layout/list1"/>
    <dgm:cxn modelId="{F6D960F1-FE19-49EC-B4E1-6892B907B903}" type="presOf" srcId="{C9F67FF3-7C28-4084-841A-35D3910807BE}" destId="{443FA44D-FFFD-46FA-87AB-D961F5C81E6D}" srcOrd="0" destOrd="0" presId="urn:microsoft.com/office/officeart/2005/8/layout/list1"/>
    <dgm:cxn modelId="{8EC2DF9E-4731-452E-8A49-E16B4FF460BB}" type="presParOf" srcId="{D285D760-D5C7-4B4D-9292-C735B8595816}" destId="{02B997DD-67F1-412F-AC5A-494AA3FE032A}" srcOrd="0" destOrd="0" presId="urn:microsoft.com/office/officeart/2005/8/layout/list1"/>
    <dgm:cxn modelId="{6A45D71B-5FAF-4784-8377-106AC2BA018F}" type="presParOf" srcId="{02B997DD-67F1-412F-AC5A-494AA3FE032A}" destId="{9B22A205-497F-4897-8485-E7032B4EF0B2}" srcOrd="0" destOrd="0" presId="urn:microsoft.com/office/officeart/2005/8/layout/list1"/>
    <dgm:cxn modelId="{A71DB314-3FF0-4CFC-9FE7-79BB5C647F7F}" type="presParOf" srcId="{02B997DD-67F1-412F-AC5A-494AA3FE032A}" destId="{9DB2F7D2-B3BA-4D8D-BE97-791BB835E44A}" srcOrd="1" destOrd="0" presId="urn:microsoft.com/office/officeart/2005/8/layout/list1"/>
    <dgm:cxn modelId="{14D1C33C-7FFF-429E-AB4B-7FB8ECE86283}" type="presParOf" srcId="{D285D760-D5C7-4B4D-9292-C735B8595816}" destId="{B6E66010-7615-43AC-8D2E-F1AFD65D5599}" srcOrd="1" destOrd="0" presId="urn:microsoft.com/office/officeart/2005/8/layout/list1"/>
    <dgm:cxn modelId="{011F35B8-D3FA-4EFC-900F-C6811AC3B979}" type="presParOf" srcId="{D285D760-D5C7-4B4D-9292-C735B8595816}" destId="{032B83B5-62EF-434B-A6D3-A8639848D172}" srcOrd="2" destOrd="0" presId="urn:microsoft.com/office/officeart/2005/8/layout/list1"/>
    <dgm:cxn modelId="{9EB7F72E-53B2-402F-9B8C-DA9DC9CBD784}" type="presParOf" srcId="{D285D760-D5C7-4B4D-9292-C735B8595816}" destId="{35F0187D-BED8-4768-901E-EFFE312F42FC}" srcOrd="3" destOrd="0" presId="urn:microsoft.com/office/officeart/2005/8/layout/list1"/>
    <dgm:cxn modelId="{C5799035-858C-4F97-B09A-0F4DED5CDCB9}" type="presParOf" srcId="{D285D760-D5C7-4B4D-9292-C735B8595816}" destId="{D8DAD169-C069-419A-9DAA-18315748744F}" srcOrd="4" destOrd="0" presId="urn:microsoft.com/office/officeart/2005/8/layout/list1"/>
    <dgm:cxn modelId="{D25AF250-C612-4AA6-A0FA-30CEECB28C6C}" type="presParOf" srcId="{D8DAD169-C069-419A-9DAA-18315748744F}" destId="{3028553E-8F74-466B-B66E-F7FB98A155D9}" srcOrd="0" destOrd="0" presId="urn:microsoft.com/office/officeart/2005/8/layout/list1"/>
    <dgm:cxn modelId="{54A35398-4D17-44F1-BCB1-0E604F0DB8FA}" type="presParOf" srcId="{D8DAD169-C069-419A-9DAA-18315748744F}" destId="{923A1AF4-4763-483D-99DC-ED75F0EC6E31}" srcOrd="1" destOrd="0" presId="urn:microsoft.com/office/officeart/2005/8/layout/list1"/>
    <dgm:cxn modelId="{FE3F5D74-0517-4B9D-A553-A0BBA6134196}" type="presParOf" srcId="{D285D760-D5C7-4B4D-9292-C735B8595816}" destId="{08FFD75A-CD66-4733-89E1-7ADF5FE8C6EE}" srcOrd="5" destOrd="0" presId="urn:microsoft.com/office/officeart/2005/8/layout/list1"/>
    <dgm:cxn modelId="{61A1795D-478E-4D8D-800A-59E4D4F0188B}" type="presParOf" srcId="{D285D760-D5C7-4B4D-9292-C735B8595816}" destId="{F1B3DA72-CD38-4921-B09D-4911F4CE212D}" srcOrd="6" destOrd="0" presId="urn:microsoft.com/office/officeart/2005/8/layout/list1"/>
    <dgm:cxn modelId="{D6C3F240-36BB-4CF1-99C0-BB42423C12F5}" type="presParOf" srcId="{D285D760-D5C7-4B4D-9292-C735B8595816}" destId="{8308DCC2-D2DC-4BFC-B38B-FE8405894D24}" srcOrd="7" destOrd="0" presId="urn:microsoft.com/office/officeart/2005/8/layout/list1"/>
    <dgm:cxn modelId="{435C483B-3C08-45F2-9273-873CE974DBBF}" type="presParOf" srcId="{D285D760-D5C7-4B4D-9292-C735B8595816}" destId="{07A67AF1-9B80-4DAB-970F-AC1CCCF01A6D}" srcOrd="8" destOrd="0" presId="urn:microsoft.com/office/officeart/2005/8/layout/list1"/>
    <dgm:cxn modelId="{A4978E2F-A0D2-4310-9871-17B408B97D1B}" type="presParOf" srcId="{07A67AF1-9B80-4DAB-970F-AC1CCCF01A6D}" destId="{443FA44D-FFFD-46FA-87AB-D961F5C81E6D}" srcOrd="0" destOrd="0" presId="urn:microsoft.com/office/officeart/2005/8/layout/list1"/>
    <dgm:cxn modelId="{6C8235DE-9C8D-49A0-A8E0-764AF54F43F0}" type="presParOf" srcId="{07A67AF1-9B80-4DAB-970F-AC1CCCF01A6D}" destId="{F2B5A749-DC77-49A2-92C3-21DB816609B3}" srcOrd="1" destOrd="0" presId="urn:microsoft.com/office/officeart/2005/8/layout/list1"/>
    <dgm:cxn modelId="{211D7574-3BF1-4E20-B825-E0F22FA01540}" type="presParOf" srcId="{D285D760-D5C7-4B4D-9292-C735B8595816}" destId="{BE144A59-112B-4408-9CBC-B94A0C99BB31}" srcOrd="9" destOrd="0" presId="urn:microsoft.com/office/officeart/2005/8/layout/list1"/>
    <dgm:cxn modelId="{D965E0BA-6999-40A9-B311-1719CA56C031}" type="presParOf" srcId="{D285D760-D5C7-4B4D-9292-C735B8595816}" destId="{FEA44310-1DF5-4D58-A9A4-EC58832B9B4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EB69BB-75C3-4899-AC07-B8576DA657F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34E0698-06CC-40F1-BA48-8E1536739EF9}">
      <dgm:prSet/>
      <dgm:spPr/>
      <dgm:t>
        <a:bodyPr/>
        <a:lstStyle/>
        <a:p>
          <a:pPr algn="ctr"/>
          <a:r>
            <a:rPr lang="ru-RU" b="1" dirty="0"/>
            <a:t>Физические перегрузки связанные с переутомлением при транспортировки пациентов.</a:t>
          </a:r>
        </a:p>
      </dgm:t>
    </dgm:pt>
    <dgm:pt modelId="{D7B92068-5F77-4A20-B606-9F1E7DB08601}" type="parTrans" cxnId="{C349A1B1-5200-41FC-A22D-1852E18A7C5F}">
      <dgm:prSet/>
      <dgm:spPr/>
      <dgm:t>
        <a:bodyPr/>
        <a:lstStyle/>
        <a:p>
          <a:endParaRPr lang="ru-RU"/>
        </a:p>
      </dgm:t>
    </dgm:pt>
    <dgm:pt modelId="{E6425EC5-CDE4-433B-B6AD-2D6ABF16D6EC}" type="sibTrans" cxnId="{C349A1B1-5200-41FC-A22D-1852E18A7C5F}">
      <dgm:prSet/>
      <dgm:spPr/>
      <dgm:t>
        <a:bodyPr/>
        <a:lstStyle/>
        <a:p>
          <a:endParaRPr lang="ru-RU"/>
        </a:p>
      </dgm:t>
    </dgm:pt>
    <dgm:pt modelId="{D8A286C5-0D90-44AC-94B8-34532CC753B7}" type="pres">
      <dgm:prSet presAssocID="{F4EB69BB-75C3-4899-AC07-B8576DA657FA}" presName="linear" presStyleCnt="0">
        <dgm:presLayoutVars>
          <dgm:animLvl val="lvl"/>
          <dgm:resizeHandles val="exact"/>
        </dgm:presLayoutVars>
      </dgm:prSet>
      <dgm:spPr/>
    </dgm:pt>
    <dgm:pt modelId="{A59980CC-F6E1-4B95-9AC0-3E5343D96DD3}" type="pres">
      <dgm:prSet presAssocID="{B34E0698-06CC-40F1-BA48-8E1536739EF9}" presName="parentText" presStyleLbl="node1" presStyleIdx="0" presStyleCnt="1" custLinFactNeighborX="-2666" custLinFactNeighborY="9869">
        <dgm:presLayoutVars>
          <dgm:chMax val="0"/>
          <dgm:bulletEnabled val="1"/>
        </dgm:presLayoutVars>
      </dgm:prSet>
      <dgm:spPr/>
    </dgm:pt>
  </dgm:ptLst>
  <dgm:cxnLst>
    <dgm:cxn modelId="{64D2065B-6462-46A6-8FC2-B8DDBBF65A77}" type="presOf" srcId="{B34E0698-06CC-40F1-BA48-8E1536739EF9}" destId="{A59980CC-F6E1-4B95-9AC0-3E5343D96DD3}" srcOrd="0" destOrd="0" presId="urn:microsoft.com/office/officeart/2005/8/layout/vList2"/>
    <dgm:cxn modelId="{C349A1B1-5200-41FC-A22D-1852E18A7C5F}" srcId="{F4EB69BB-75C3-4899-AC07-B8576DA657FA}" destId="{B34E0698-06CC-40F1-BA48-8E1536739EF9}" srcOrd="0" destOrd="0" parTransId="{D7B92068-5F77-4A20-B606-9F1E7DB08601}" sibTransId="{E6425EC5-CDE4-433B-B6AD-2D6ABF16D6EC}"/>
    <dgm:cxn modelId="{F4000DD7-A0AF-48B2-B27E-D95AB51C8F46}" type="presOf" srcId="{F4EB69BB-75C3-4899-AC07-B8576DA657FA}" destId="{D8A286C5-0D90-44AC-94B8-34532CC753B7}" srcOrd="0" destOrd="0" presId="urn:microsoft.com/office/officeart/2005/8/layout/vList2"/>
    <dgm:cxn modelId="{3E64F298-0056-4E44-A80D-AFCB72013451}" type="presParOf" srcId="{D8A286C5-0D90-44AC-94B8-34532CC753B7}" destId="{A59980CC-F6E1-4B95-9AC0-3E5343D96DD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5603D27-5F72-47C4-87C5-0ED91D030093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E38F518B-35D0-41D9-AB75-54D2B4F9806B}">
      <dgm:prSet phldrT="[Текст]"/>
      <dgm:spPr/>
      <dgm:t>
        <a:bodyPr/>
        <a:lstStyle/>
        <a:p>
          <a:r>
            <a:rPr lang="ru-RU" dirty="0">
              <a:solidFill>
                <a:srgbClr val="202C8F"/>
              </a:solidFill>
            </a:rPr>
            <a:t>Пациенты проходящие лечение на дому</a:t>
          </a:r>
        </a:p>
      </dgm:t>
    </dgm:pt>
    <dgm:pt modelId="{A8592A22-6355-4098-B281-3B0D3D826F1F}" type="parTrans" cxnId="{4787DDFF-5561-4544-B780-35BC5C6AC54A}">
      <dgm:prSet/>
      <dgm:spPr/>
      <dgm:t>
        <a:bodyPr/>
        <a:lstStyle/>
        <a:p>
          <a:endParaRPr lang="ru-RU"/>
        </a:p>
      </dgm:t>
    </dgm:pt>
    <dgm:pt modelId="{69D19321-372C-49F1-96B2-4C5C29077439}" type="sibTrans" cxnId="{4787DDFF-5561-4544-B780-35BC5C6AC54A}">
      <dgm:prSet/>
      <dgm:spPr/>
      <dgm:t>
        <a:bodyPr/>
        <a:lstStyle/>
        <a:p>
          <a:endParaRPr lang="ru-RU"/>
        </a:p>
      </dgm:t>
    </dgm:pt>
    <dgm:pt modelId="{FC580194-58D8-44E0-870A-654A12F49233}">
      <dgm:prSet phldrT="[Текст]" custT="1"/>
      <dgm:spPr/>
      <dgm:t>
        <a:bodyPr/>
        <a:lstStyle/>
        <a:p>
          <a:r>
            <a:rPr lang="ru-RU" sz="2800" dirty="0">
              <a:solidFill>
                <a:srgbClr val="202C8F"/>
              </a:solidFill>
            </a:rPr>
            <a:t>Частные клиники</a:t>
          </a:r>
        </a:p>
      </dgm:t>
    </dgm:pt>
    <dgm:pt modelId="{2CD577F6-3974-4B4F-9E43-6FCA2B29C369}" type="parTrans" cxnId="{7E369D8C-A274-4BD7-BA1B-F674340510EB}">
      <dgm:prSet/>
      <dgm:spPr/>
      <dgm:t>
        <a:bodyPr/>
        <a:lstStyle/>
        <a:p>
          <a:endParaRPr lang="ru-RU"/>
        </a:p>
      </dgm:t>
    </dgm:pt>
    <dgm:pt modelId="{B3D46634-46F8-42D7-9A6D-9E8CB08C9CB7}" type="sibTrans" cxnId="{7E369D8C-A274-4BD7-BA1B-F674340510EB}">
      <dgm:prSet/>
      <dgm:spPr/>
      <dgm:t>
        <a:bodyPr/>
        <a:lstStyle/>
        <a:p>
          <a:endParaRPr lang="ru-RU"/>
        </a:p>
      </dgm:t>
    </dgm:pt>
    <dgm:pt modelId="{6228A0E9-135F-4CF2-AB3D-5274FE50D53E}">
      <dgm:prSet phldrT="[Текст]" custT="1"/>
      <dgm:spPr/>
      <dgm:t>
        <a:bodyPr/>
        <a:lstStyle/>
        <a:p>
          <a:r>
            <a:rPr lang="ru-RU" sz="2400" dirty="0">
              <a:solidFill>
                <a:srgbClr val="202C8F"/>
              </a:solidFill>
            </a:rPr>
            <a:t>Больницы</a:t>
          </a:r>
        </a:p>
      </dgm:t>
    </dgm:pt>
    <dgm:pt modelId="{23494262-93B6-40C8-8A3B-8B21923AE5DC}" type="parTrans" cxnId="{E172B575-F31A-4A50-A872-D2EE5263E6A7}">
      <dgm:prSet/>
      <dgm:spPr/>
      <dgm:t>
        <a:bodyPr/>
        <a:lstStyle/>
        <a:p>
          <a:endParaRPr lang="ru-RU"/>
        </a:p>
      </dgm:t>
    </dgm:pt>
    <dgm:pt modelId="{EA5CA735-57A6-4791-98C8-3142AAF09C3D}" type="sibTrans" cxnId="{E172B575-F31A-4A50-A872-D2EE5263E6A7}">
      <dgm:prSet/>
      <dgm:spPr/>
      <dgm:t>
        <a:bodyPr/>
        <a:lstStyle/>
        <a:p>
          <a:endParaRPr lang="ru-RU"/>
        </a:p>
      </dgm:t>
    </dgm:pt>
    <dgm:pt modelId="{B8378DC4-FD70-48D8-84DD-E48A6E559DFA}" type="pres">
      <dgm:prSet presAssocID="{A5603D27-5F72-47C4-87C5-0ED91D030093}" presName="compositeShape" presStyleCnt="0">
        <dgm:presLayoutVars>
          <dgm:chMax val="7"/>
          <dgm:dir/>
          <dgm:resizeHandles val="exact"/>
        </dgm:presLayoutVars>
      </dgm:prSet>
      <dgm:spPr/>
    </dgm:pt>
    <dgm:pt modelId="{A56C7AF6-C02A-45EC-B547-8B91344ED869}" type="pres">
      <dgm:prSet presAssocID="{A5603D27-5F72-47C4-87C5-0ED91D030093}" presName="wedge1" presStyleLbl="node1" presStyleIdx="0" presStyleCnt="3" custLinFactNeighborX="-5099" custLinFactNeighborY="2805"/>
      <dgm:spPr/>
    </dgm:pt>
    <dgm:pt modelId="{A7B5E70D-BDA3-4B1E-A572-31828AD0845F}" type="pres">
      <dgm:prSet presAssocID="{A5603D27-5F72-47C4-87C5-0ED91D030093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25AC4138-0191-401A-8E52-16EBFA58A6B7}" type="pres">
      <dgm:prSet presAssocID="{A5603D27-5F72-47C4-87C5-0ED91D030093}" presName="wedge2" presStyleLbl="node1" presStyleIdx="1" presStyleCnt="3"/>
      <dgm:spPr/>
    </dgm:pt>
    <dgm:pt modelId="{6E2A2165-24FE-4CD9-9420-8C89F5FFDF87}" type="pres">
      <dgm:prSet presAssocID="{A5603D27-5F72-47C4-87C5-0ED91D030093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F75F6171-BB27-4DC5-9612-E52699736B44}" type="pres">
      <dgm:prSet presAssocID="{A5603D27-5F72-47C4-87C5-0ED91D030093}" presName="wedge3" presStyleLbl="node1" presStyleIdx="2" presStyleCnt="3"/>
      <dgm:spPr/>
    </dgm:pt>
    <dgm:pt modelId="{2B554016-DD60-4C06-B06A-6C0FC6529328}" type="pres">
      <dgm:prSet presAssocID="{A5603D27-5F72-47C4-87C5-0ED91D030093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41EE9135-E9F0-419E-9D55-481A1F17C6C5}" type="presOf" srcId="{E38F518B-35D0-41D9-AB75-54D2B4F9806B}" destId="{A56C7AF6-C02A-45EC-B547-8B91344ED869}" srcOrd="0" destOrd="0" presId="urn:microsoft.com/office/officeart/2005/8/layout/chart3"/>
    <dgm:cxn modelId="{E172B575-F31A-4A50-A872-D2EE5263E6A7}" srcId="{A5603D27-5F72-47C4-87C5-0ED91D030093}" destId="{6228A0E9-135F-4CF2-AB3D-5274FE50D53E}" srcOrd="2" destOrd="0" parTransId="{23494262-93B6-40C8-8A3B-8B21923AE5DC}" sibTransId="{EA5CA735-57A6-4791-98C8-3142AAF09C3D}"/>
    <dgm:cxn modelId="{C8D2B486-5C4B-4AAC-A8A6-ED5A3FE96D4E}" type="presOf" srcId="{A5603D27-5F72-47C4-87C5-0ED91D030093}" destId="{B8378DC4-FD70-48D8-84DD-E48A6E559DFA}" srcOrd="0" destOrd="0" presId="urn:microsoft.com/office/officeart/2005/8/layout/chart3"/>
    <dgm:cxn modelId="{7E369D8C-A274-4BD7-BA1B-F674340510EB}" srcId="{A5603D27-5F72-47C4-87C5-0ED91D030093}" destId="{FC580194-58D8-44E0-870A-654A12F49233}" srcOrd="1" destOrd="0" parTransId="{2CD577F6-3974-4B4F-9E43-6FCA2B29C369}" sibTransId="{B3D46634-46F8-42D7-9A6D-9E8CB08C9CB7}"/>
    <dgm:cxn modelId="{066783A0-D05E-49A1-99AD-891B1B7F73C2}" type="presOf" srcId="{6228A0E9-135F-4CF2-AB3D-5274FE50D53E}" destId="{F75F6171-BB27-4DC5-9612-E52699736B44}" srcOrd="0" destOrd="0" presId="urn:microsoft.com/office/officeart/2005/8/layout/chart3"/>
    <dgm:cxn modelId="{8D2E8AB1-BA99-4F3F-9848-A9BCF2EA1644}" type="presOf" srcId="{FC580194-58D8-44E0-870A-654A12F49233}" destId="{6E2A2165-24FE-4CD9-9420-8C89F5FFDF87}" srcOrd="1" destOrd="0" presId="urn:microsoft.com/office/officeart/2005/8/layout/chart3"/>
    <dgm:cxn modelId="{08EF21B4-9FD2-446A-97F4-3E4FA5FD371D}" type="presOf" srcId="{E38F518B-35D0-41D9-AB75-54D2B4F9806B}" destId="{A7B5E70D-BDA3-4B1E-A572-31828AD0845F}" srcOrd="1" destOrd="0" presId="urn:microsoft.com/office/officeart/2005/8/layout/chart3"/>
    <dgm:cxn modelId="{DC82C8CF-881A-4222-BE45-BA2B8631EA82}" type="presOf" srcId="{6228A0E9-135F-4CF2-AB3D-5274FE50D53E}" destId="{2B554016-DD60-4C06-B06A-6C0FC6529328}" srcOrd="1" destOrd="0" presId="urn:microsoft.com/office/officeart/2005/8/layout/chart3"/>
    <dgm:cxn modelId="{704114FB-5D5A-4867-B6BA-679246219B5A}" type="presOf" srcId="{FC580194-58D8-44E0-870A-654A12F49233}" destId="{25AC4138-0191-401A-8E52-16EBFA58A6B7}" srcOrd="0" destOrd="0" presId="urn:microsoft.com/office/officeart/2005/8/layout/chart3"/>
    <dgm:cxn modelId="{4787DDFF-5561-4544-B780-35BC5C6AC54A}" srcId="{A5603D27-5F72-47C4-87C5-0ED91D030093}" destId="{E38F518B-35D0-41D9-AB75-54D2B4F9806B}" srcOrd="0" destOrd="0" parTransId="{A8592A22-6355-4098-B281-3B0D3D826F1F}" sibTransId="{69D19321-372C-49F1-96B2-4C5C29077439}"/>
    <dgm:cxn modelId="{EAED690B-E577-461E-ADEE-0A6B6DB17EBB}" type="presParOf" srcId="{B8378DC4-FD70-48D8-84DD-E48A6E559DFA}" destId="{A56C7AF6-C02A-45EC-B547-8B91344ED869}" srcOrd="0" destOrd="0" presId="urn:microsoft.com/office/officeart/2005/8/layout/chart3"/>
    <dgm:cxn modelId="{EC0A42BC-0E28-4931-B6B4-083ED3C65C59}" type="presParOf" srcId="{B8378DC4-FD70-48D8-84DD-E48A6E559DFA}" destId="{A7B5E70D-BDA3-4B1E-A572-31828AD0845F}" srcOrd="1" destOrd="0" presId="urn:microsoft.com/office/officeart/2005/8/layout/chart3"/>
    <dgm:cxn modelId="{2D8EE368-7B7E-4E4F-862F-8E57AD723DDB}" type="presParOf" srcId="{B8378DC4-FD70-48D8-84DD-E48A6E559DFA}" destId="{25AC4138-0191-401A-8E52-16EBFA58A6B7}" srcOrd="2" destOrd="0" presId="urn:microsoft.com/office/officeart/2005/8/layout/chart3"/>
    <dgm:cxn modelId="{318F3389-72A3-44B7-BB3D-8B57098E733E}" type="presParOf" srcId="{B8378DC4-FD70-48D8-84DD-E48A6E559DFA}" destId="{6E2A2165-24FE-4CD9-9420-8C89F5FFDF87}" srcOrd="3" destOrd="0" presId="urn:microsoft.com/office/officeart/2005/8/layout/chart3"/>
    <dgm:cxn modelId="{E152914B-0E65-4711-946E-7BC7FA164FDA}" type="presParOf" srcId="{B8378DC4-FD70-48D8-84DD-E48A6E559DFA}" destId="{F75F6171-BB27-4DC5-9612-E52699736B44}" srcOrd="4" destOrd="0" presId="urn:microsoft.com/office/officeart/2005/8/layout/chart3"/>
    <dgm:cxn modelId="{45529A7C-E197-4774-8B90-FED25879148F}" type="presParOf" srcId="{B8378DC4-FD70-48D8-84DD-E48A6E559DFA}" destId="{2B554016-DD60-4C06-B06A-6C0FC6529328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552E19-DC26-403A-BBAD-8037551786D5}" type="doc">
      <dgm:prSet loTypeId="urn:microsoft.com/office/officeart/2005/8/layout/arrow3" loCatId="relationship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CA8DE1FF-AFDE-463D-A96B-8127EAC8EC7E}">
      <dgm:prSet phldrT="[Текст]" custT="1"/>
      <dgm:spPr/>
      <dgm:t>
        <a:bodyPr/>
        <a:lstStyle/>
        <a:p>
          <a:pPr algn="r"/>
          <a:r>
            <a:rPr lang="ru-RU" sz="2400" b="1" dirty="0">
              <a:solidFill>
                <a:srgbClr val="202C8F"/>
              </a:solidFill>
            </a:rPr>
            <a:t>Человеческий труд, традиционные средства перемещения (инвалидные кресла, мед. каталки)</a:t>
          </a:r>
        </a:p>
      </dgm:t>
    </dgm:pt>
    <dgm:pt modelId="{5D0A8BE0-0FD9-48EE-AD16-32F3C5397623}" type="parTrans" cxnId="{4115A921-A4E1-43E6-9E38-276827FDC47F}">
      <dgm:prSet/>
      <dgm:spPr/>
      <dgm:t>
        <a:bodyPr/>
        <a:lstStyle/>
        <a:p>
          <a:endParaRPr lang="ru-RU"/>
        </a:p>
      </dgm:t>
    </dgm:pt>
    <dgm:pt modelId="{CACE85A6-75D8-4312-895C-60B66ABFEA52}" type="sibTrans" cxnId="{4115A921-A4E1-43E6-9E38-276827FDC47F}">
      <dgm:prSet/>
      <dgm:spPr/>
      <dgm:t>
        <a:bodyPr/>
        <a:lstStyle/>
        <a:p>
          <a:endParaRPr lang="ru-RU"/>
        </a:p>
      </dgm:t>
    </dgm:pt>
    <dgm:pt modelId="{4685795B-F9E1-4351-8FC5-09124249FF83}">
      <dgm:prSet phldrT="[Текст]" custT="1"/>
      <dgm:spPr/>
      <dgm:t>
        <a:bodyPr/>
        <a:lstStyle/>
        <a:p>
          <a:pPr algn="l"/>
          <a:r>
            <a:rPr lang="ru-RU" sz="2800" b="1" dirty="0">
              <a:solidFill>
                <a:srgbClr val="202C8F"/>
              </a:solidFill>
            </a:rPr>
            <a:t>Беспилотное устройство для перемещения пациентов</a:t>
          </a:r>
        </a:p>
      </dgm:t>
    </dgm:pt>
    <dgm:pt modelId="{973E06DB-4C97-4F1E-BF0E-6CDFEFD63085}" type="sibTrans" cxnId="{5A76985E-7BD7-4E2B-8BBB-0B662D360D94}">
      <dgm:prSet/>
      <dgm:spPr/>
      <dgm:t>
        <a:bodyPr/>
        <a:lstStyle/>
        <a:p>
          <a:endParaRPr lang="ru-RU"/>
        </a:p>
      </dgm:t>
    </dgm:pt>
    <dgm:pt modelId="{764CCB04-14B3-40E7-86A8-4319114D22C1}" type="parTrans" cxnId="{5A76985E-7BD7-4E2B-8BBB-0B662D360D94}">
      <dgm:prSet/>
      <dgm:spPr/>
      <dgm:t>
        <a:bodyPr/>
        <a:lstStyle/>
        <a:p>
          <a:endParaRPr lang="ru-RU"/>
        </a:p>
      </dgm:t>
    </dgm:pt>
    <dgm:pt modelId="{397486DE-3D82-4E04-B639-FFBA4CBB5B0B}" type="pres">
      <dgm:prSet presAssocID="{FE552E19-DC26-403A-BBAD-8037551786D5}" presName="compositeShape" presStyleCnt="0">
        <dgm:presLayoutVars>
          <dgm:chMax val="2"/>
          <dgm:dir/>
          <dgm:resizeHandles val="exact"/>
        </dgm:presLayoutVars>
      </dgm:prSet>
      <dgm:spPr/>
    </dgm:pt>
    <dgm:pt modelId="{287BFADF-1DB1-4556-8FA2-C1E29E4BA39B}" type="pres">
      <dgm:prSet presAssocID="{FE552E19-DC26-403A-BBAD-8037551786D5}" presName="divider" presStyleLbl="fgShp" presStyleIdx="0" presStyleCnt="1"/>
      <dgm:spPr/>
    </dgm:pt>
    <dgm:pt modelId="{6BBDF6C6-266E-4C66-B1A2-B3CC38866CB3}" type="pres">
      <dgm:prSet presAssocID="{4685795B-F9E1-4351-8FC5-09124249FF83}" presName="downArrow" presStyleLbl="node1" presStyleIdx="0" presStyleCnt="2"/>
      <dgm:spPr/>
    </dgm:pt>
    <dgm:pt modelId="{A627779C-B9AE-4432-84D5-C640CE93EB30}" type="pres">
      <dgm:prSet presAssocID="{4685795B-F9E1-4351-8FC5-09124249FF83}" presName="downArrowText" presStyleLbl="revTx" presStyleIdx="0" presStyleCnt="2" custScaleX="157949">
        <dgm:presLayoutVars>
          <dgm:bulletEnabled val="1"/>
        </dgm:presLayoutVars>
      </dgm:prSet>
      <dgm:spPr/>
    </dgm:pt>
    <dgm:pt modelId="{A0A4CE12-7AB3-47B7-8BC4-C7D642AB50F0}" type="pres">
      <dgm:prSet presAssocID="{CA8DE1FF-AFDE-463D-A96B-8127EAC8EC7E}" presName="upArrow" presStyleLbl="node1" presStyleIdx="1" presStyleCnt="2"/>
      <dgm:spPr/>
    </dgm:pt>
    <dgm:pt modelId="{9AF54297-73E5-403F-92D9-A924B4909DB0}" type="pres">
      <dgm:prSet presAssocID="{CA8DE1FF-AFDE-463D-A96B-8127EAC8EC7E}" presName="upArrowText" presStyleLbl="revTx" presStyleIdx="1" presStyleCnt="2" custScaleX="154475">
        <dgm:presLayoutVars>
          <dgm:bulletEnabled val="1"/>
        </dgm:presLayoutVars>
      </dgm:prSet>
      <dgm:spPr/>
    </dgm:pt>
  </dgm:ptLst>
  <dgm:cxnLst>
    <dgm:cxn modelId="{4115A921-A4E1-43E6-9E38-276827FDC47F}" srcId="{FE552E19-DC26-403A-BBAD-8037551786D5}" destId="{CA8DE1FF-AFDE-463D-A96B-8127EAC8EC7E}" srcOrd="1" destOrd="0" parTransId="{5D0A8BE0-0FD9-48EE-AD16-32F3C5397623}" sibTransId="{CACE85A6-75D8-4312-895C-60B66ABFEA52}"/>
    <dgm:cxn modelId="{5A76985E-7BD7-4E2B-8BBB-0B662D360D94}" srcId="{FE552E19-DC26-403A-BBAD-8037551786D5}" destId="{4685795B-F9E1-4351-8FC5-09124249FF83}" srcOrd="0" destOrd="0" parTransId="{764CCB04-14B3-40E7-86A8-4319114D22C1}" sibTransId="{973E06DB-4C97-4F1E-BF0E-6CDFEFD63085}"/>
    <dgm:cxn modelId="{02E31CC8-36CB-46CA-955E-267A67955BD6}" type="presOf" srcId="{CA8DE1FF-AFDE-463D-A96B-8127EAC8EC7E}" destId="{9AF54297-73E5-403F-92D9-A924B4909DB0}" srcOrd="0" destOrd="0" presId="urn:microsoft.com/office/officeart/2005/8/layout/arrow3"/>
    <dgm:cxn modelId="{51C5A0DD-5B65-4B9E-8285-D8C69B954FD9}" type="presOf" srcId="{4685795B-F9E1-4351-8FC5-09124249FF83}" destId="{A627779C-B9AE-4432-84D5-C640CE93EB30}" srcOrd="0" destOrd="0" presId="urn:microsoft.com/office/officeart/2005/8/layout/arrow3"/>
    <dgm:cxn modelId="{52DA5DE6-E672-4B38-BEE1-C2FAF1FE70AB}" type="presOf" srcId="{FE552E19-DC26-403A-BBAD-8037551786D5}" destId="{397486DE-3D82-4E04-B639-FFBA4CBB5B0B}" srcOrd="0" destOrd="0" presId="urn:microsoft.com/office/officeart/2005/8/layout/arrow3"/>
    <dgm:cxn modelId="{6CEB29CC-E8BA-4DB0-BC5A-530CF678A643}" type="presParOf" srcId="{397486DE-3D82-4E04-B639-FFBA4CBB5B0B}" destId="{287BFADF-1DB1-4556-8FA2-C1E29E4BA39B}" srcOrd="0" destOrd="0" presId="urn:microsoft.com/office/officeart/2005/8/layout/arrow3"/>
    <dgm:cxn modelId="{04810850-8259-4207-8648-1D5EBE6CCE3E}" type="presParOf" srcId="{397486DE-3D82-4E04-B639-FFBA4CBB5B0B}" destId="{6BBDF6C6-266E-4C66-B1A2-B3CC38866CB3}" srcOrd="1" destOrd="0" presId="urn:microsoft.com/office/officeart/2005/8/layout/arrow3"/>
    <dgm:cxn modelId="{43574776-856F-499D-BB23-F2165F408BDD}" type="presParOf" srcId="{397486DE-3D82-4E04-B639-FFBA4CBB5B0B}" destId="{A627779C-B9AE-4432-84D5-C640CE93EB30}" srcOrd="2" destOrd="0" presId="urn:microsoft.com/office/officeart/2005/8/layout/arrow3"/>
    <dgm:cxn modelId="{934C67F8-F7C7-4A68-8B54-AEB3274D8DC3}" type="presParOf" srcId="{397486DE-3D82-4E04-B639-FFBA4CBB5B0B}" destId="{A0A4CE12-7AB3-47B7-8BC4-C7D642AB50F0}" srcOrd="3" destOrd="0" presId="urn:microsoft.com/office/officeart/2005/8/layout/arrow3"/>
    <dgm:cxn modelId="{3C26532D-55A2-4E39-88F8-6FEE776AFED6}" type="presParOf" srcId="{397486DE-3D82-4E04-B639-FFBA4CBB5B0B}" destId="{9AF54297-73E5-403F-92D9-A924B4909DB0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E8239E7-68D6-4BB5-ABDA-F72F5445C827}" type="doc">
      <dgm:prSet loTypeId="urn:microsoft.com/office/officeart/2005/8/layout/hierarchy1" loCatId="hierarchy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708AD14C-7832-4DAB-AC78-9A317ED438E0}">
      <dgm:prSet phldrT="[Текст]" custT="1"/>
      <dgm:spPr/>
      <dgm:t>
        <a:bodyPr/>
        <a:lstStyle/>
        <a:p>
          <a:r>
            <a:rPr lang="ru-RU" sz="2800" b="1" i="0" dirty="0">
              <a:solidFill>
                <a:srgbClr val="202C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Доход</a:t>
          </a:r>
        </a:p>
      </dgm:t>
    </dgm:pt>
    <dgm:pt modelId="{B7026E84-1257-4FD5-81F4-BB024A339747}" type="parTrans" cxnId="{7CED89B8-7106-402D-9B8F-B2D4D96EA614}">
      <dgm:prSet/>
      <dgm:spPr/>
      <dgm:t>
        <a:bodyPr/>
        <a:lstStyle/>
        <a:p>
          <a:endParaRPr lang="ru-RU" b="1" i="0">
            <a:solidFill>
              <a:srgbClr val="202C8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4DC7E0A-85AD-44F5-99BF-8FD2B26E3EBF}" type="sibTrans" cxnId="{7CED89B8-7106-402D-9B8F-B2D4D96EA614}">
      <dgm:prSet/>
      <dgm:spPr/>
      <dgm:t>
        <a:bodyPr/>
        <a:lstStyle/>
        <a:p>
          <a:endParaRPr lang="ru-RU" b="1" i="0">
            <a:solidFill>
              <a:srgbClr val="202C8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05848E0-1FB5-4416-ABB8-070E1B52DAD2}">
      <dgm:prSet phldrT="[Текст]" custT="1"/>
      <dgm:spPr/>
      <dgm:t>
        <a:bodyPr/>
        <a:lstStyle/>
        <a:p>
          <a:r>
            <a:rPr lang="ru-RU" sz="2400" b="1" i="0" dirty="0">
              <a:solidFill>
                <a:srgbClr val="202C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Продажа патента</a:t>
          </a:r>
        </a:p>
      </dgm:t>
    </dgm:pt>
    <dgm:pt modelId="{82ABF9BB-F643-4772-9DAA-52EF5431424C}" type="parTrans" cxnId="{AF40D08A-FE49-4ADC-84BB-8274A406BE8A}">
      <dgm:prSet/>
      <dgm:spPr/>
      <dgm:t>
        <a:bodyPr/>
        <a:lstStyle/>
        <a:p>
          <a:endParaRPr lang="ru-RU" b="1" i="0">
            <a:solidFill>
              <a:srgbClr val="202C8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7F7409-9E3B-429D-9AD7-5B282372D4F9}" type="sibTrans" cxnId="{AF40D08A-FE49-4ADC-84BB-8274A406BE8A}">
      <dgm:prSet/>
      <dgm:spPr/>
      <dgm:t>
        <a:bodyPr/>
        <a:lstStyle/>
        <a:p>
          <a:endParaRPr lang="ru-RU" b="1" i="0">
            <a:solidFill>
              <a:srgbClr val="202C8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5BF06E0-C2A4-4439-B7E7-6A414E40E3D3}">
      <dgm:prSet phldrT="[Текст]" custT="1"/>
      <dgm:spPr/>
      <dgm:t>
        <a:bodyPr/>
        <a:lstStyle/>
        <a:p>
          <a:r>
            <a:rPr lang="ru-RU" sz="2400" b="1" i="0" dirty="0">
              <a:solidFill>
                <a:srgbClr val="202C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Роялти</a:t>
          </a:r>
        </a:p>
      </dgm:t>
    </dgm:pt>
    <dgm:pt modelId="{CC2AD407-8D15-4B95-AAB3-C1303C460170}" type="parTrans" cxnId="{F44045BB-4AED-42BC-861A-0CB46D5E045A}">
      <dgm:prSet/>
      <dgm:spPr/>
      <dgm:t>
        <a:bodyPr/>
        <a:lstStyle/>
        <a:p>
          <a:endParaRPr lang="ru-RU" b="1" i="0">
            <a:solidFill>
              <a:srgbClr val="202C8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F261A5-0DDA-490D-9282-E875C709C753}" type="sibTrans" cxnId="{F44045BB-4AED-42BC-861A-0CB46D5E045A}">
      <dgm:prSet/>
      <dgm:spPr/>
      <dgm:t>
        <a:bodyPr/>
        <a:lstStyle/>
        <a:p>
          <a:endParaRPr lang="ru-RU" b="1" i="0">
            <a:solidFill>
              <a:srgbClr val="202C8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FF27C71-E00D-4FB4-8C0F-9CE26FAB03E1}">
      <dgm:prSet phldrT="[Текст]"/>
      <dgm:spPr/>
      <dgm:t>
        <a:bodyPr/>
        <a:lstStyle/>
        <a:p>
          <a:r>
            <a:rPr lang="ru-RU" b="1" i="0" dirty="0">
              <a:solidFill>
                <a:srgbClr val="202C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Лицензионные соглашения на использование идеи</a:t>
          </a:r>
        </a:p>
      </dgm:t>
    </dgm:pt>
    <dgm:pt modelId="{4C03E652-2D1B-4AF9-A00A-089852956F0B}" type="parTrans" cxnId="{395DAC9C-2DD7-4525-9E2A-D50BAA7601BC}">
      <dgm:prSet/>
      <dgm:spPr/>
      <dgm:t>
        <a:bodyPr/>
        <a:lstStyle/>
        <a:p>
          <a:endParaRPr lang="ru-RU" b="1" i="0">
            <a:solidFill>
              <a:srgbClr val="202C8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576F76B-FB3F-4DCB-AC07-D8A1A10DEF5F}" type="sibTrans" cxnId="{395DAC9C-2DD7-4525-9E2A-D50BAA7601BC}">
      <dgm:prSet/>
      <dgm:spPr/>
      <dgm:t>
        <a:bodyPr/>
        <a:lstStyle/>
        <a:p>
          <a:endParaRPr lang="ru-RU" b="1" i="0">
            <a:solidFill>
              <a:srgbClr val="202C8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4FB9402-AF26-4CEA-90F3-AF88396E8FC1}">
      <dgm:prSet phldrT="[Текст]" custT="1"/>
      <dgm:spPr/>
      <dgm:t>
        <a:bodyPr/>
        <a:lstStyle/>
        <a:p>
          <a:r>
            <a:rPr lang="ru-RU" sz="2400" b="1" i="0" dirty="0">
              <a:solidFill>
                <a:srgbClr val="202C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Создание компании</a:t>
          </a:r>
        </a:p>
      </dgm:t>
    </dgm:pt>
    <dgm:pt modelId="{9104BCAD-BCAA-4F1D-AB17-DDB90A1710DE}" type="parTrans" cxnId="{227AD7AD-4883-42E0-9941-99285ED97743}">
      <dgm:prSet/>
      <dgm:spPr/>
      <dgm:t>
        <a:bodyPr/>
        <a:lstStyle/>
        <a:p>
          <a:endParaRPr lang="ru-RU" b="1" i="0">
            <a:solidFill>
              <a:srgbClr val="202C8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8F90C08-17B9-4057-BD69-B0E128AD9090}" type="sibTrans" cxnId="{227AD7AD-4883-42E0-9941-99285ED97743}">
      <dgm:prSet/>
      <dgm:spPr/>
      <dgm:t>
        <a:bodyPr/>
        <a:lstStyle/>
        <a:p>
          <a:endParaRPr lang="ru-RU" b="1" i="0">
            <a:solidFill>
              <a:srgbClr val="202C8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CAEB84C-53A5-41C2-8F4B-F51A40BF9F5D}">
      <dgm:prSet phldrT="[Текст]" custT="1"/>
      <dgm:spPr/>
      <dgm:t>
        <a:bodyPr/>
        <a:lstStyle/>
        <a:p>
          <a:r>
            <a:rPr lang="ru-RU" sz="2800" b="1" i="0" dirty="0">
              <a:solidFill>
                <a:srgbClr val="202C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Участие</a:t>
          </a:r>
          <a:r>
            <a:rPr lang="ru-RU" sz="2400" b="1" i="0" dirty="0">
              <a:solidFill>
                <a:srgbClr val="202C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в тендерах</a:t>
          </a:r>
        </a:p>
      </dgm:t>
    </dgm:pt>
    <dgm:pt modelId="{EDE5789F-F070-4423-B98B-641AB585452C}" type="parTrans" cxnId="{B2010FA0-22A1-4EA0-A9E3-AC8C5907AAAB}">
      <dgm:prSet/>
      <dgm:spPr/>
      <dgm:t>
        <a:bodyPr/>
        <a:lstStyle/>
        <a:p>
          <a:endParaRPr lang="ru-RU" b="1" i="0">
            <a:solidFill>
              <a:srgbClr val="202C8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2CA7EE-2B16-47CC-A9C0-44A6038ECB8C}" type="sibTrans" cxnId="{B2010FA0-22A1-4EA0-A9E3-AC8C5907AAAB}">
      <dgm:prSet/>
      <dgm:spPr/>
      <dgm:t>
        <a:bodyPr/>
        <a:lstStyle/>
        <a:p>
          <a:endParaRPr lang="ru-RU" b="1" i="0">
            <a:solidFill>
              <a:srgbClr val="202C8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02A6135-473E-41E9-A92D-B2F77145EA64}">
      <dgm:prSet custT="1"/>
      <dgm:spPr/>
      <dgm:t>
        <a:bodyPr/>
        <a:lstStyle/>
        <a:p>
          <a:r>
            <a:rPr lang="ru-RU" sz="2400" b="1" i="0" dirty="0">
              <a:solidFill>
                <a:srgbClr val="202C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Гос. заказы</a:t>
          </a:r>
        </a:p>
      </dgm:t>
    </dgm:pt>
    <dgm:pt modelId="{018928DD-4B2B-45C2-B162-BB93886E94E1}" type="parTrans" cxnId="{3A220532-3468-4288-B4CB-F6B6D4870D7C}">
      <dgm:prSet/>
      <dgm:spPr/>
      <dgm:t>
        <a:bodyPr/>
        <a:lstStyle/>
        <a:p>
          <a:endParaRPr lang="ru-RU" b="1" i="0">
            <a:solidFill>
              <a:srgbClr val="202C8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06B0414-629A-4EC7-979E-CFA37A5CF0AF}" type="sibTrans" cxnId="{3A220532-3468-4288-B4CB-F6B6D4870D7C}">
      <dgm:prSet/>
      <dgm:spPr/>
      <dgm:t>
        <a:bodyPr/>
        <a:lstStyle/>
        <a:p>
          <a:endParaRPr lang="ru-RU" b="1" i="0">
            <a:solidFill>
              <a:srgbClr val="202C8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FC9485-2D93-429A-B167-E44EF6B2C8FA}" type="pres">
      <dgm:prSet presAssocID="{8E8239E7-68D6-4BB5-ABDA-F72F5445C82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1EBA7A9-4B97-4024-A708-6B19A15EBCCF}" type="pres">
      <dgm:prSet presAssocID="{708AD14C-7832-4DAB-AC78-9A317ED438E0}" presName="hierRoot1" presStyleCnt="0"/>
      <dgm:spPr/>
    </dgm:pt>
    <dgm:pt modelId="{9F61DA98-EED4-4AF5-890D-98DD7A0CB125}" type="pres">
      <dgm:prSet presAssocID="{708AD14C-7832-4DAB-AC78-9A317ED438E0}" presName="composite" presStyleCnt="0"/>
      <dgm:spPr/>
    </dgm:pt>
    <dgm:pt modelId="{9A5AAE3E-F66D-4FA7-BFDA-63DE32E3FE39}" type="pres">
      <dgm:prSet presAssocID="{708AD14C-7832-4DAB-AC78-9A317ED438E0}" presName="background" presStyleLbl="node0" presStyleIdx="0" presStyleCnt="1"/>
      <dgm:spPr/>
    </dgm:pt>
    <dgm:pt modelId="{A14EBB02-4169-4B9F-915A-27666C0944DD}" type="pres">
      <dgm:prSet presAssocID="{708AD14C-7832-4DAB-AC78-9A317ED438E0}" presName="text" presStyleLbl="fgAcc0" presStyleIdx="0" presStyleCnt="1" custLinFactNeighborX="-75875" custLinFactNeighborY="-11593">
        <dgm:presLayoutVars>
          <dgm:chPref val="3"/>
        </dgm:presLayoutVars>
      </dgm:prSet>
      <dgm:spPr/>
    </dgm:pt>
    <dgm:pt modelId="{660EC55E-012C-43A8-A19D-CAA8BAFC2AE7}" type="pres">
      <dgm:prSet presAssocID="{708AD14C-7832-4DAB-AC78-9A317ED438E0}" presName="hierChild2" presStyleCnt="0"/>
      <dgm:spPr/>
    </dgm:pt>
    <dgm:pt modelId="{D40873B8-72BF-4D70-B603-96F1B7D1BFC2}" type="pres">
      <dgm:prSet presAssocID="{82ABF9BB-F643-4772-9DAA-52EF5431424C}" presName="Name10" presStyleLbl="parChTrans1D2" presStyleIdx="0" presStyleCnt="2"/>
      <dgm:spPr/>
    </dgm:pt>
    <dgm:pt modelId="{544FECDA-286E-438B-9750-5BC671CF1749}" type="pres">
      <dgm:prSet presAssocID="{005848E0-1FB5-4416-ABB8-070E1B52DAD2}" presName="hierRoot2" presStyleCnt="0"/>
      <dgm:spPr/>
    </dgm:pt>
    <dgm:pt modelId="{F9E915E3-1394-4DB1-AAAA-97C1758A7714}" type="pres">
      <dgm:prSet presAssocID="{005848E0-1FB5-4416-ABB8-070E1B52DAD2}" presName="composite2" presStyleCnt="0"/>
      <dgm:spPr/>
    </dgm:pt>
    <dgm:pt modelId="{B8127F6E-A34F-4A35-94E7-6110201A3BAB}" type="pres">
      <dgm:prSet presAssocID="{005848E0-1FB5-4416-ABB8-070E1B52DAD2}" presName="background2" presStyleLbl="node2" presStyleIdx="0" presStyleCnt="2"/>
      <dgm:spPr/>
    </dgm:pt>
    <dgm:pt modelId="{C1639D28-AA42-4222-8193-15AFB76FEBD4}" type="pres">
      <dgm:prSet presAssocID="{005848E0-1FB5-4416-ABB8-070E1B52DAD2}" presName="text2" presStyleLbl="fgAcc2" presStyleIdx="0" presStyleCnt="2">
        <dgm:presLayoutVars>
          <dgm:chPref val="3"/>
        </dgm:presLayoutVars>
      </dgm:prSet>
      <dgm:spPr/>
    </dgm:pt>
    <dgm:pt modelId="{3CA687E7-6967-401F-AA3A-9D0F2BC2A4C1}" type="pres">
      <dgm:prSet presAssocID="{005848E0-1FB5-4416-ABB8-070E1B52DAD2}" presName="hierChild3" presStyleCnt="0"/>
      <dgm:spPr/>
    </dgm:pt>
    <dgm:pt modelId="{33CF43E8-F595-4918-9A56-8BF61EF957BC}" type="pres">
      <dgm:prSet presAssocID="{CC2AD407-8D15-4B95-AAB3-C1303C460170}" presName="Name17" presStyleLbl="parChTrans1D3" presStyleIdx="0" presStyleCnt="4"/>
      <dgm:spPr/>
    </dgm:pt>
    <dgm:pt modelId="{A7D38ABF-68E6-444D-AE65-68FAAF814892}" type="pres">
      <dgm:prSet presAssocID="{55BF06E0-C2A4-4439-B7E7-6A414E40E3D3}" presName="hierRoot3" presStyleCnt="0"/>
      <dgm:spPr/>
    </dgm:pt>
    <dgm:pt modelId="{EED05310-712C-44BB-A3A5-89C85715DA24}" type="pres">
      <dgm:prSet presAssocID="{55BF06E0-C2A4-4439-B7E7-6A414E40E3D3}" presName="composite3" presStyleCnt="0"/>
      <dgm:spPr/>
    </dgm:pt>
    <dgm:pt modelId="{06B83712-77F3-46C1-AE54-3D4ADC10E884}" type="pres">
      <dgm:prSet presAssocID="{55BF06E0-C2A4-4439-B7E7-6A414E40E3D3}" presName="background3" presStyleLbl="node3" presStyleIdx="0" presStyleCnt="4"/>
      <dgm:spPr/>
    </dgm:pt>
    <dgm:pt modelId="{BE645C24-AFB1-4A11-97B9-4F7C7A859FE8}" type="pres">
      <dgm:prSet presAssocID="{55BF06E0-C2A4-4439-B7E7-6A414E40E3D3}" presName="text3" presStyleLbl="fgAcc3" presStyleIdx="0" presStyleCnt="4">
        <dgm:presLayoutVars>
          <dgm:chPref val="3"/>
        </dgm:presLayoutVars>
      </dgm:prSet>
      <dgm:spPr/>
    </dgm:pt>
    <dgm:pt modelId="{E22A2608-BC91-4046-80AA-228E1DCD34B3}" type="pres">
      <dgm:prSet presAssocID="{55BF06E0-C2A4-4439-B7E7-6A414E40E3D3}" presName="hierChild4" presStyleCnt="0"/>
      <dgm:spPr/>
    </dgm:pt>
    <dgm:pt modelId="{EBB455AD-420A-4C1F-B82B-4A6C37EAA26E}" type="pres">
      <dgm:prSet presAssocID="{4C03E652-2D1B-4AF9-A00A-089852956F0B}" presName="Name17" presStyleLbl="parChTrans1D3" presStyleIdx="1" presStyleCnt="4"/>
      <dgm:spPr/>
    </dgm:pt>
    <dgm:pt modelId="{27BAA758-127E-48D9-9B9E-802F4203517B}" type="pres">
      <dgm:prSet presAssocID="{EFF27C71-E00D-4FB4-8C0F-9CE26FAB03E1}" presName="hierRoot3" presStyleCnt="0"/>
      <dgm:spPr/>
    </dgm:pt>
    <dgm:pt modelId="{998DCA3C-09F0-4CAD-BE99-DBA8E1E851FC}" type="pres">
      <dgm:prSet presAssocID="{EFF27C71-E00D-4FB4-8C0F-9CE26FAB03E1}" presName="composite3" presStyleCnt="0"/>
      <dgm:spPr/>
    </dgm:pt>
    <dgm:pt modelId="{540275E2-7469-4EC3-9C88-279791B1286D}" type="pres">
      <dgm:prSet presAssocID="{EFF27C71-E00D-4FB4-8C0F-9CE26FAB03E1}" presName="background3" presStyleLbl="node3" presStyleIdx="1" presStyleCnt="4"/>
      <dgm:spPr/>
    </dgm:pt>
    <dgm:pt modelId="{CBC049D1-B147-457F-A27F-8E1C0D681915}" type="pres">
      <dgm:prSet presAssocID="{EFF27C71-E00D-4FB4-8C0F-9CE26FAB03E1}" presName="text3" presStyleLbl="fgAcc3" presStyleIdx="1" presStyleCnt="4">
        <dgm:presLayoutVars>
          <dgm:chPref val="3"/>
        </dgm:presLayoutVars>
      </dgm:prSet>
      <dgm:spPr/>
    </dgm:pt>
    <dgm:pt modelId="{BD3AB0CA-4A5E-4987-8C00-397FE26C1E85}" type="pres">
      <dgm:prSet presAssocID="{EFF27C71-E00D-4FB4-8C0F-9CE26FAB03E1}" presName="hierChild4" presStyleCnt="0"/>
      <dgm:spPr/>
    </dgm:pt>
    <dgm:pt modelId="{B971B807-0D62-4A9F-8581-3539F920B9C2}" type="pres">
      <dgm:prSet presAssocID="{9104BCAD-BCAA-4F1D-AB17-DDB90A1710DE}" presName="Name10" presStyleLbl="parChTrans1D2" presStyleIdx="1" presStyleCnt="2"/>
      <dgm:spPr/>
    </dgm:pt>
    <dgm:pt modelId="{C5E5A202-DB50-40C9-92E7-C15EAD9A0379}" type="pres">
      <dgm:prSet presAssocID="{94FB9402-AF26-4CEA-90F3-AF88396E8FC1}" presName="hierRoot2" presStyleCnt="0"/>
      <dgm:spPr/>
    </dgm:pt>
    <dgm:pt modelId="{35F8BE06-D150-40C9-914E-B8132B3AAA3A}" type="pres">
      <dgm:prSet presAssocID="{94FB9402-AF26-4CEA-90F3-AF88396E8FC1}" presName="composite2" presStyleCnt="0"/>
      <dgm:spPr/>
    </dgm:pt>
    <dgm:pt modelId="{C7122FCB-F4FB-48FB-87AF-B43464571F96}" type="pres">
      <dgm:prSet presAssocID="{94FB9402-AF26-4CEA-90F3-AF88396E8FC1}" presName="background2" presStyleLbl="node2" presStyleIdx="1" presStyleCnt="2"/>
      <dgm:spPr/>
    </dgm:pt>
    <dgm:pt modelId="{BE90FC81-DFF1-4BEC-A55D-B0F626DE59E0}" type="pres">
      <dgm:prSet presAssocID="{94FB9402-AF26-4CEA-90F3-AF88396E8FC1}" presName="text2" presStyleLbl="fgAcc2" presStyleIdx="1" presStyleCnt="2" custLinFactNeighborX="-32925" custLinFactNeighborY="-1449">
        <dgm:presLayoutVars>
          <dgm:chPref val="3"/>
        </dgm:presLayoutVars>
      </dgm:prSet>
      <dgm:spPr/>
    </dgm:pt>
    <dgm:pt modelId="{A25DB20E-A1FC-40A2-BB4E-2F68B7549449}" type="pres">
      <dgm:prSet presAssocID="{94FB9402-AF26-4CEA-90F3-AF88396E8FC1}" presName="hierChild3" presStyleCnt="0"/>
      <dgm:spPr/>
    </dgm:pt>
    <dgm:pt modelId="{97B3D942-E67A-4D49-A2E2-6F2C44833683}" type="pres">
      <dgm:prSet presAssocID="{EDE5789F-F070-4423-B98B-641AB585452C}" presName="Name17" presStyleLbl="parChTrans1D3" presStyleIdx="2" presStyleCnt="4"/>
      <dgm:spPr/>
    </dgm:pt>
    <dgm:pt modelId="{7F86B53D-6C00-49F7-B670-5505EEB4D4CF}" type="pres">
      <dgm:prSet presAssocID="{3CAEB84C-53A5-41C2-8F4B-F51A40BF9F5D}" presName="hierRoot3" presStyleCnt="0"/>
      <dgm:spPr/>
    </dgm:pt>
    <dgm:pt modelId="{68999A38-8052-40F3-82D6-17E00B17F40E}" type="pres">
      <dgm:prSet presAssocID="{3CAEB84C-53A5-41C2-8F4B-F51A40BF9F5D}" presName="composite3" presStyleCnt="0"/>
      <dgm:spPr/>
    </dgm:pt>
    <dgm:pt modelId="{805D418E-CE2E-4B12-9C8C-62CE687BAD2E}" type="pres">
      <dgm:prSet presAssocID="{3CAEB84C-53A5-41C2-8F4B-F51A40BF9F5D}" presName="background3" presStyleLbl="node3" presStyleIdx="2" presStyleCnt="4"/>
      <dgm:spPr/>
    </dgm:pt>
    <dgm:pt modelId="{6F577ECA-D315-47DA-B4E9-BF99AB1B3089}" type="pres">
      <dgm:prSet presAssocID="{3CAEB84C-53A5-41C2-8F4B-F51A40BF9F5D}" presName="text3" presStyleLbl="fgAcc3" presStyleIdx="2" presStyleCnt="4">
        <dgm:presLayoutVars>
          <dgm:chPref val="3"/>
        </dgm:presLayoutVars>
      </dgm:prSet>
      <dgm:spPr/>
    </dgm:pt>
    <dgm:pt modelId="{FDD98206-E3D1-4E76-8FCA-2F99ACA52F36}" type="pres">
      <dgm:prSet presAssocID="{3CAEB84C-53A5-41C2-8F4B-F51A40BF9F5D}" presName="hierChild4" presStyleCnt="0"/>
      <dgm:spPr/>
    </dgm:pt>
    <dgm:pt modelId="{1B3B2EB2-C649-4BCC-84A9-20B2F78CBBF3}" type="pres">
      <dgm:prSet presAssocID="{018928DD-4B2B-45C2-B162-BB93886E94E1}" presName="Name17" presStyleLbl="parChTrans1D3" presStyleIdx="3" presStyleCnt="4"/>
      <dgm:spPr/>
    </dgm:pt>
    <dgm:pt modelId="{8D8035C8-3222-4569-AAF6-9CC7CE4A7DC2}" type="pres">
      <dgm:prSet presAssocID="{F02A6135-473E-41E9-A92D-B2F77145EA64}" presName="hierRoot3" presStyleCnt="0"/>
      <dgm:spPr/>
    </dgm:pt>
    <dgm:pt modelId="{64534856-C27C-42A3-9081-F6BB50049FBE}" type="pres">
      <dgm:prSet presAssocID="{F02A6135-473E-41E9-A92D-B2F77145EA64}" presName="composite3" presStyleCnt="0"/>
      <dgm:spPr/>
    </dgm:pt>
    <dgm:pt modelId="{03BA758F-E7C3-467C-A892-6497D68301D1}" type="pres">
      <dgm:prSet presAssocID="{F02A6135-473E-41E9-A92D-B2F77145EA64}" presName="background3" presStyleLbl="node3" presStyleIdx="3" presStyleCnt="4"/>
      <dgm:spPr/>
    </dgm:pt>
    <dgm:pt modelId="{7E98320C-92D5-453F-BE3A-E8795F355DB6}" type="pres">
      <dgm:prSet presAssocID="{F02A6135-473E-41E9-A92D-B2F77145EA64}" presName="text3" presStyleLbl="fgAcc3" presStyleIdx="3" presStyleCnt="4">
        <dgm:presLayoutVars>
          <dgm:chPref val="3"/>
        </dgm:presLayoutVars>
      </dgm:prSet>
      <dgm:spPr/>
    </dgm:pt>
    <dgm:pt modelId="{0AAE6E14-C777-48A3-A34A-F39E9CFE477B}" type="pres">
      <dgm:prSet presAssocID="{F02A6135-473E-41E9-A92D-B2F77145EA64}" presName="hierChild4" presStyleCnt="0"/>
      <dgm:spPr/>
    </dgm:pt>
  </dgm:ptLst>
  <dgm:cxnLst>
    <dgm:cxn modelId="{0848E223-4A78-4A49-B1F2-2E3F01771EDF}" type="presOf" srcId="{82ABF9BB-F643-4772-9DAA-52EF5431424C}" destId="{D40873B8-72BF-4D70-B603-96F1B7D1BFC2}" srcOrd="0" destOrd="0" presId="urn:microsoft.com/office/officeart/2005/8/layout/hierarchy1"/>
    <dgm:cxn modelId="{F017E424-C556-4D12-B90F-CCF32F2C4FFC}" type="presOf" srcId="{F02A6135-473E-41E9-A92D-B2F77145EA64}" destId="{7E98320C-92D5-453F-BE3A-E8795F355DB6}" srcOrd="0" destOrd="0" presId="urn:microsoft.com/office/officeart/2005/8/layout/hierarchy1"/>
    <dgm:cxn modelId="{4B3BC326-C0C1-47A4-8A04-DA006CB5A905}" type="presOf" srcId="{EFF27C71-E00D-4FB4-8C0F-9CE26FAB03E1}" destId="{CBC049D1-B147-457F-A27F-8E1C0D681915}" srcOrd="0" destOrd="0" presId="urn:microsoft.com/office/officeart/2005/8/layout/hierarchy1"/>
    <dgm:cxn modelId="{40CE7D2D-99FB-4606-95E8-D70D3541C8EE}" type="presOf" srcId="{94FB9402-AF26-4CEA-90F3-AF88396E8FC1}" destId="{BE90FC81-DFF1-4BEC-A55D-B0F626DE59E0}" srcOrd="0" destOrd="0" presId="urn:microsoft.com/office/officeart/2005/8/layout/hierarchy1"/>
    <dgm:cxn modelId="{3A220532-3468-4288-B4CB-F6B6D4870D7C}" srcId="{94FB9402-AF26-4CEA-90F3-AF88396E8FC1}" destId="{F02A6135-473E-41E9-A92D-B2F77145EA64}" srcOrd="1" destOrd="0" parTransId="{018928DD-4B2B-45C2-B162-BB93886E94E1}" sibTransId="{806B0414-629A-4EC7-979E-CFA37A5CF0AF}"/>
    <dgm:cxn modelId="{C455325C-01B8-40FB-9FEE-D17A45DCECC2}" type="presOf" srcId="{708AD14C-7832-4DAB-AC78-9A317ED438E0}" destId="{A14EBB02-4169-4B9F-915A-27666C0944DD}" srcOrd="0" destOrd="0" presId="urn:microsoft.com/office/officeart/2005/8/layout/hierarchy1"/>
    <dgm:cxn modelId="{4D07E25E-ECEF-4B85-A033-80FFA75E788C}" type="presOf" srcId="{CC2AD407-8D15-4B95-AAB3-C1303C460170}" destId="{33CF43E8-F595-4918-9A56-8BF61EF957BC}" srcOrd="0" destOrd="0" presId="urn:microsoft.com/office/officeart/2005/8/layout/hierarchy1"/>
    <dgm:cxn modelId="{245DD769-4836-4948-BDDC-1A789F4C75A6}" type="presOf" srcId="{9104BCAD-BCAA-4F1D-AB17-DDB90A1710DE}" destId="{B971B807-0D62-4A9F-8581-3539F920B9C2}" srcOrd="0" destOrd="0" presId="urn:microsoft.com/office/officeart/2005/8/layout/hierarchy1"/>
    <dgm:cxn modelId="{38BB5151-4E93-4E93-A28F-4928AEA133D6}" type="presOf" srcId="{005848E0-1FB5-4416-ABB8-070E1B52DAD2}" destId="{C1639D28-AA42-4222-8193-15AFB76FEBD4}" srcOrd="0" destOrd="0" presId="urn:microsoft.com/office/officeart/2005/8/layout/hierarchy1"/>
    <dgm:cxn modelId="{AF40D08A-FE49-4ADC-84BB-8274A406BE8A}" srcId="{708AD14C-7832-4DAB-AC78-9A317ED438E0}" destId="{005848E0-1FB5-4416-ABB8-070E1B52DAD2}" srcOrd="0" destOrd="0" parTransId="{82ABF9BB-F643-4772-9DAA-52EF5431424C}" sibTransId="{367F7409-9E3B-429D-9AD7-5B282372D4F9}"/>
    <dgm:cxn modelId="{6E556A8F-A7BA-48D5-BD8E-9B3638A8EF37}" type="presOf" srcId="{018928DD-4B2B-45C2-B162-BB93886E94E1}" destId="{1B3B2EB2-C649-4BCC-84A9-20B2F78CBBF3}" srcOrd="0" destOrd="0" presId="urn:microsoft.com/office/officeart/2005/8/layout/hierarchy1"/>
    <dgm:cxn modelId="{BD6A7490-DD77-4F4D-B982-5306E7E0ADD0}" type="presOf" srcId="{4C03E652-2D1B-4AF9-A00A-089852956F0B}" destId="{EBB455AD-420A-4C1F-B82B-4A6C37EAA26E}" srcOrd="0" destOrd="0" presId="urn:microsoft.com/office/officeart/2005/8/layout/hierarchy1"/>
    <dgm:cxn modelId="{04F57191-32BE-4866-9713-B05F72C0798E}" type="presOf" srcId="{8E8239E7-68D6-4BB5-ABDA-F72F5445C827}" destId="{9FFC9485-2D93-429A-B167-E44EF6B2C8FA}" srcOrd="0" destOrd="0" presId="urn:microsoft.com/office/officeart/2005/8/layout/hierarchy1"/>
    <dgm:cxn modelId="{395DAC9C-2DD7-4525-9E2A-D50BAA7601BC}" srcId="{005848E0-1FB5-4416-ABB8-070E1B52DAD2}" destId="{EFF27C71-E00D-4FB4-8C0F-9CE26FAB03E1}" srcOrd="1" destOrd="0" parTransId="{4C03E652-2D1B-4AF9-A00A-089852956F0B}" sibTransId="{4576F76B-FB3F-4DCB-AC07-D8A1A10DEF5F}"/>
    <dgm:cxn modelId="{B2010FA0-22A1-4EA0-A9E3-AC8C5907AAAB}" srcId="{94FB9402-AF26-4CEA-90F3-AF88396E8FC1}" destId="{3CAEB84C-53A5-41C2-8F4B-F51A40BF9F5D}" srcOrd="0" destOrd="0" parTransId="{EDE5789F-F070-4423-B98B-641AB585452C}" sibTransId="{922CA7EE-2B16-47CC-A9C0-44A6038ECB8C}"/>
    <dgm:cxn modelId="{12E709AD-2053-41CF-9837-F467652ACF8D}" type="presOf" srcId="{3CAEB84C-53A5-41C2-8F4B-F51A40BF9F5D}" destId="{6F577ECA-D315-47DA-B4E9-BF99AB1B3089}" srcOrd="0" destOrd="0" presId="urn:microsoft.com/office/officeart/2005/8/layout/hierarchy1"/>
    <dgm:cxn modelId="{227AD7AD-4883-42E0-9941-99285ED97743}" srcId="{708AD14C-7832-4DAB-AC78-9A317ED438E0}" destId="{94FB9402-AF26-4CEA-90F3-AF88396E8FC1}" srcOrd="1" destOrd="0" parTransId="{9104BCAD-BCAA-4F1D-AB17-DDB90A1710DE}" sibTransId="{28F90C08-17B9-4057-BD69-B0E128AD9090}"/>
    <dgm:cxn modelId="{7CED89B8-7106-402D-9B8F-B2D4D96EA614}" srcId="{8E8239E7-68D6-4BB5-ABDA-F72F5445C827}" destId="{708AD14C-7832-4DAB-AC78-9A317ED438E0}" srcOrd="0" destOrd="0" parTransId="{B7026E84-1257-4FD5-81F4-BB024A339747}" sibTransId="{84DC7E0A-85AD-44F5-99BF-8FD2B26E3EBF}"/>
    <dgm:cxn modelId="{F44045BB-4AED-42BC-861A-0CB46D5E045A}" srcId="{005848E0-1FB5-4416-ABB8-070E1B52DAD2}" destId="{55BF06E0-C2A4-4439-B7E7-6A414E40E3D3}" srcOrd="0" destOrd="0" parTransId="{CC2AD407-8D15-4B95-AAB3-C1303C460170}" sibTransId="{08F261A5-0DDA-490D-9282-E875C709C753}"/>
    <dgm:cxn modelId="{992356DA-9C2F-49F6-AB2D-85A3FAB6CE9C}" type="presOf" srcId="{EDE5789F-F070-4423-B98B-641AB585452C}" destId="{97B3D942-E67A-4D49-A2E2-6F2C44833683}" srcOrd="0" destOrd="0" presId="urn:microsoft.com/office/officeart/2005/8/layout/hierarchy1"/>
    <dgm:cxn modelId="{296367FF-BB71-4001-B1A5-6FE29273C312}" type="presOf" srcId="{55BF06E0-C2A4-4439-B7E7-6A414E40E3D3}" destId="{BE645C24-AFB1-4A11-97B9-4F7C7A859FE8}" srcOrd="0" destOrd="0" presId="urn:microsoft.com/office/officeart/2005/8/layout/hierarchy1"/>
    <dgm:cxn modelId="{04CCFC98-BC3A-4EA3-8CAC-A96063F1EF45}" type="presParOf" srcId="{9FFC9485-2D93-429A-B167-E44EF6B2C8FA}" destId="{61EBA7A9-4B97-4024-A708-6B19A15EBCCF}" srcOrd="0" destOrd="0" presId="urn:microsoft.com/office/officeart/2005/8/layout/hierarchy1"/>
    <dgm:cxn modelId="{DD73BEDE-554E-4210-A590-6CFCDB38421E}" type="presParOf" srcId="{61EBA7A9-4B97-4024-A708-6B19A15EBCCF}" destId="{9F61DA98-EED4-4AF5-890D-98DD7A0CB125}" srcOrd="0" destOrd="0" presId="urn:microsoft.com/office/officeart/2005/8/layout/hierarchy1"/>
    <dgm:cxn modelId="{779C6CEF-E3E9-421D-B88E-2B6312303F92}" type="presParOf" srcId="{9F61DA98-EED4-4AF5-890D-98DD7A0CB125}" destId="{9A5AAE3E-F66D-4FA7-BFDA-63DE32E3FE39}" srcOrd="0" destOrd="0" presId="urn:microsoft.com/office/officeart/2005/8/layout/hierarchy1"/>
    <dgm:cxn modelId="{D3E89EC6-1ACB-4AEA-8D65-6F5A91E1C059}" type="presParOf" srcId="{9F61DA98-EED4-4AF5-890D-98DD7A0CB125}" destId="{A14EBB02-4169-4B9F-915A-27666C0944DD}" srcOrd="1" destOrd="0" presId="urn:microsoft.com/office/officeart/2005/8/layout/hierarchy1"/>
    <dgm:cxn modelId="{EF95E902-F9BA-40E1-AACE-B848B18EDC39}" type="presParOf" srcId="{61EBA7A9-4B97-4024-A708-6B19A15EBCCF}" destId="{660EC55E-012C-43A8-A19D-CAA8BAFC2AE7}" srcOrd="1" destOrd="0" presId="urn:microsoft.com/office/officeart/2005/8/layout/hierarchy1"/>
    <dgm:cxn modelId="{C0ACD32C-4064-4F4D-8316-611A2815AAE0}" type="presParOf" srcId="{660EC55E-012C-43A8-A19D-CAA8BAFC2AE7}" destId="{D40873B8-72BF-4D70-B603-96F1B7D1BFC2}" srcOrd="0" destOrd="0" presId="urn:microsoft.com/office/officeart/2005/8/layout/hierarchy1"/>
    <dgm:cxn modelId="{9BEB7D49-A440-4A6C-B2BE-BC49483889D7}" type="presParOf" srcId="{660EC55E-012C-43A8-A19D-CAA8BAFC2AE7}" destId="{544FECDA-286E-438B-9750-5BC671CF1749}" srcOrd="1" destOrd="0" presId="urn:microsoft.com/office/officeart/2005/8/layout/hierarchy1"/>
    <dgm:cxn modelId="{577F2171-37C2-4467-B7C4-88E8BE6A024F}" type="presParOf" srcId="{544FECDA-286E-438B-9750-5BC671CF1749}" destId="{F9E915E3-1394-4DB1-AAAA-97C1758A7714}" srcOrd="0" destOrd="0" presId="urn:microsoft.com/office/officeart/2005/8/layout/hierarchy1"/>
    <dgm:cxn modelId="{20624B6C-48F8-46CB-9CC5-E181545F36C2}" type="presParOf" srcId="{F9E915E3-1394-4DB1-AAAA-97C1758A7714}" destId="{B8127F6E-A34F-4A35-94E7-6110201A3BAB}" srcOrd="0" destOrd="0" presId="urn:microsoft.com/office/officeart/2005/8/layout/hierarchy1"/>
    <dgm:cxn modelId="{47F51271-1B3E-4B7D-9B44-6FD739E4837F}" type="presParOf" srcId="{F9E915E3-1394-4DB1-AAAA-97C1758A7714}" destId="{C1639D28-AA42-4222-8193-15AFB76FEBD4}" srcOrd="1" destOrd="0" presId="urn:microsoft.com/office/officeart/2005/8/layout/hierarchy1"/>
    <dgm:cxn modelId="{7AA3DE99-5055-4AB0-8E75-39D43AF9BDA8}" type="presParOf" srcId="{544FECDA-286E-438B-9750-5BC671CF1749}" destId="{3CA687E7-6967-401F-AA3A-9D0F2BC2A4C1}" srcOrd="1" destOrd="0" presId="urn:microsoft.com/office/officeart/2005/8/layout/hierarchy1"/>
    <dgm:cxn modelId="{807D9AF4-8978-4C4B-84DF-10DEBFEFA041}" type="presParOf" srcId="{3CA687E7-6967-401F-AA3A-9D0F2BC2A4C1}" destId="{33CF43E8-F595-4918-9A56-8BF61EF957BC}" srcOrd="0" destOrd="0" presId="urn:microsoft.com/office/officeart/2005/8/layout/hierarchy1"/>
    <dgm:cxn modelId="{0CAC0FE1-D639-41E5-B99B-72564DBB9DB7}" type="presParOf" srcId="{3CA687E7-6967-401F-AA3A-9D0F2BC2A4C1}" destId="{A7D38ABF-68E6-444D-AE65-68FAAF814892}" srcOrd="1" destOrd="0" presId="urn:microsoft.com/office/officeart/2005/8/layout/hierarchy1"/>
    <dgm:cxn modelId="{A46F394D-AB5D-4CEE-8BF5-620233593369}" type="presParOf" srcId="{A7D38ABF-68E6-444D-AE65-68FAAF814892}" destId="{EED05310-712C-44BB-A3A5-89C85715DA24}" srcOrd="0" destOrd="0" presId="urn:microsoft.com/office/officeart/2005/8/layout/hierarchy1"/>
    <dgm:cxn modelId="{BBFBD420-FB54-41A8-ABB7-F56E5745BACE}" type="presParOf" srcId="{EED05310-712C-44BB-A3A5-89C85715DA24}" destId="{06B83712-77F3-46C1-AE54-3D4ADC10E884}" srcOrd="0" destOrd="0" presId="urn:microsoft.com/office/officeart/2005/8/layout/hierarchy1"/>
    <dgm:cxn modelId="{6F8010FD-F134-4657-9219-29F7F877DFF4}" type="presParOf" srcId="{EED05310-712C-44BB-A3A5-89C85715DA24}" destId="{BE645C24-AFB1-4A11-97B9-4F7C7A859FE8}" srcOrd="1" destOrd="0" presId="urn:microsoft.com/office/officeart/2005/8/layout/hierarchy1"/>
    <dgm:cxn modelId="{E905B453-D558-4886-967C-20C20CC5FDE8}" type="presParOf" srcId="{A7D38ABF-68E6-444D-AE65-68FAAF814892}" destId="{E22A2608-BC91-4046-80AA-228E1DCD34B3}" srcOrd="1" destOrd="0" presId="urn:microsoft.com/office/officeart/2005/8/layout/hierarchy1"/>
    <dgm:cxn modelId="{EC21FC8E-4200-47FE-BC3E-62069F9B278D}" type="presParOf" srcId="{3CA687E7-6967-401F-AA3A-9D0F2BC2A4C1}" destId="{EBB455AD-420A-4C1F-B82B-4A6C37EAA26E}" srcOrd="2" destOrd="0" presId="urn:microsoft.com/office/officeart/2005/8/layout/hierarchy1"/>
    <dgm:cxn modelId="{DB9F385D-1B17-4813-90DE-C6D96265C79F}" type="presParOf" srcId="{3CA687E7-6967-401F-AA3A-9D0F2BC2A4C1}" destId="{27BAA758-127E-48D9-9B9E-802F4203517B}" srcOrd="3" destOrd="0" presId="urn:microsoft.com/office/officeart/2005/8/layout/hierarchy1"/>
    <dgm:cxn modelId="{2841DF10-563C-4849-B2FC-137D9B2976C5}" type="presParOf" srcId="{27BAA758-127E-48D9-9B9E-802F4203517B}" destId="{998DCA3C-09F0-4CAD-BE99-DBA8E1E851FC}" srcOrd="0" destOrd="0" presId="urn:microsoft.com/office/officeart/2005/8/layout/hierarchy1"/>
    <dgm:cxn modelId="{3F770347-2524-4B25-B3FF-1FE041CC18B0}" type="presParOf" srcId="{998DCA3C-09F0-4CAD-BE99-DBA8E1E851FC}" destId="{540275E2-7469-4EC3-9C88-279791B1286D}" srcOrd="0" destOrd="0" presId="urn:microsoft.com/office/officeart/2005/8/layout/hierarchy1"/>
    <dgm:cxn modelId="{81C64BB5-76F1-4FBC-AA3B-861B9EC3E819}" type="presParOf" srcId="{998DCA3C-09F0-4CAD-BE99-DBA8E1E851FC}" destId="{CBC049D1-B147-457F-A27F-8E1C0D681915}" srcOrd="1" destOrd="0" presId="urn:microsoft.com/office/officeart/2005/8/layout/hierarchy1"/>
    <dgm:cxn modelId="{41A020BB-B125-48A6-9B94-1A372C470D1D}" type="presParOf" srcId="{27BAA758-127E-48D9-9B9E-802F4203517B}" destId="{BD3AB0CA-4A5E-4987-8C00-397FE26C1E85}" srcOrd="1" destOrd="0" presId="urn:microsoft.com/office/officeart/2005/8/layout/hierarchy1"/>
    <dgm:cxn modelId="{001F8FCA-9C9E-4B1C-80A6-44AAF0F2E093}" type="presParOf" srcId="{660EC55E-012C-43A8-A19D-CAA8BAFC2AE7}" destId="{B971B807-0D62-4A9F-8581-3539F920B9C2}" srcOrd="2" destOrd="0" presId="urn:microsoft.com/office/officeart/2005/8/layout/hierarchy1"/>
    <dgm:cxn modelId="{BCFF36ED-F6CA-40EC-8DB7-00DCB40B32EB}" type="presParOf" srcId="{660EC55E-012C-43A8-A19D-CAA8BAFC2AE7}" destId="{C5E5A202-DB50-40C9-92E7-C15EAD9A0379}" srcOrd="3" destOrd="0" presId="urn:microsoft.com/office/officeart/2005/8/layout/hierarchy1"/>
    <dgm:cxn modelId="{841A9491-7CFE-4DD9-A144-839CA1BFEAAA}" type="presParOf" srcId="{C5E5A202-DB50-40C9-92E7-C15EAD9A0379}" destId="{35F8BE06-D150-40C9-914E-B8132B3AAA3A}" srcOrd="0" destOrd="0" presId="urn:microsoft.com/office/officeart/2005/8/layout/hierarchy1"/>
    <dgm:cxn modelId="{18FDAC70-40D4-4DDB-A946-4F95679A302D}" type="presParOf" srcId="{35F8BE06-D150-40C9-914E-B8132B3AAA3A}" destId="{C7122FCB-F4FB-48FB-87AF-B43464571F96}" srcOrd="0" destOrd="0" presId="urn:microsoft.com/office/officeart/2005/8/layout/hierarchy1"/>
    <dgm:cxn modelId="{227D8F52-C52B-4086-8C63-CF1C4F9CFE49}" type="presParOf" srcId="{35F8BE06-D150-40C9-914E-B8132B3AAA3A}" destId="{BE90FC81-DFF1-4BEC-A55D-B0F626DE59E0}" srcOrd="1" destOrd="0" presId="urn:microsoft.com/office/officeart/2005/8/layout/hierarchy1"/>
    <dgm:cxn modelId="{9DEF572F-3CFC-44E7-B5E9-9F04C8CD3E9B}" type="presParOf" srcId="{C5E5A202-DB50-40C9-92E7-C15EAD9A0379}" destId="{A25DB20E-A1FC-40A2-BB4E-2F68B7549449}" srcOrd="1" destOrd="0" presId="urn:microsoft.com/office/officeart/2005/8/layout/hierarchy1"/>
    <dgm:cxn modelId="{EE46C576-2C07-4740-ADB1-23F704756865}" type="presParOf" srcId="{A25DB20E-A1FC-40A2-BB4E-2F68B7549449}" destId="{97B3D942-E67A-4D49-A2E2-6F2C44833683}" srcOrd="0" destOrd="0" presId="urn:microsoft.com/office/officeart/2005/8/layout/hierarchy1"/>
    <dgm:cxn modelId="{960D5860-9977-4031-9F9F-25D04A7F2F92}" type="presParOf" srcId="{A25DB20E-A1FC-40A2-BB4E-2F68B7549449}" destId="{7F86B53D-6C00-49F7-B670-5505EEB4D4CF}" srcOrd="1" destOrd="0" presId="urn:microsoft.com/office/officeart/2005/8/layout/hierarchy1"/>
    <dgm:cxn modelId="{6BF890B0-8356-48F2-B878-A92998DBBD12}" type="presParOf" srcId="{7F86B53D-6C00-49F7-B670-5505EEB4D4CF}" destId="{68999A38-8052-40F3-82D6-17E00B17F40E}" srcOrd="0" destOrd="0" presId="urn:microsoft.com/office/officeart/2005/8/layout/hierarchy1"/>
    <dgm:cxn modelId="{07716BF9-5A81-4894-88EF-FD68BC539F58}" type="presParOf" srcId="{68999A38-8052-40F3-82D6-17E00B17F40E}" destId="{805D418E-CE2E-4B12-9C8C-62CE687BAD2E}" srcOrd="0" destOrd="0" presId="urn:microsoft.com/office/officeart/2005/8/layout/hierarchy1"/>
    <dgm:cxn modelId="{8F30C7F9-7F1F-48E8-BEC1-8322812DB9E7}" type="presParOf" srcId="{68999A38-8052-40F3-82D6-17E00B17F40E}" destId="{6F577ECA-D315-47DA-B4E9-BF99AB1B3089}" srcOrd="1" destOrd="0" presId="urn:microsoft.com/office/officeart/2005/8/layout/hierarchy1"/>
    <dgm:cxn modelId="{AA653006-09EC-4EAA-A678-30991FAEBD33}" type="presParOf" srcId="{7F86B53D-6C00-49F7-B670-5505EEB4D4CF}" destId="{FDD98206-E3D1-4E76-8FCA-2F99ACA52F36}" srcOrd="1" destOrd="0" presId="urn:microsoft.com/office/officeart/2005/8/layout/hierarchy1"/>
    <dgm:cxn modelId="{9283E93F-057D-4DE8-BE9B-AF2346D75D8C}" type="presParOf" srcId="{A25DB20E-A1FC-40A2-BB4E-2F68B7549449}" destId="{1B3B2EB2-C649-4BCC-84A9-20B2F78CBBF3}" srcOrd="2" destOrd="0" presId="urn:microsoft.com/office/officeart/2005/8/layout/hierarchy1"/>
    <dgm:cxn modelId="{37A52965-77B3-41AA-B37A-F495E571440E}" type="presParOf" srcId="{A25DB20E-A1FC-40A2-BB4E-2F68B7549449}" destId="{8D8035C8-3222-4569-AAF6-9CC7CE4A7DC2}" srcOrd="3" destOrd="0" presId="urn:microsoft.com/office/officeart/2005/8/layout/hierarchy1"/>
    <dgm:cxn modelId="{50801259-FFD1-449E-A70B-2362B8C21670}" type="presParOf" srcId="{8D8035C8-3222-4569-AAF6-9CC7CE4A7DC2}" destId="{64534856-C27C-42A3-9081-F6BB50049FBE}" srcOrd="0" destOrd="0" presId="urn:microsoft.com/office/officeart/2005/8/layout/hierarchy1"/>
    <dgm:cxn modelId="{B0FBE068-6388-4FF5-8F3C-9645E459A8CD}" type="presParOf" srcId="{64534856-C27C-42A3-9081-F6BB50049FBE}" destId="{03BA758F-E7C3-467C-A892-6497D68301D1}" srcOrd="0" destOrd="0" presId="urn:microsoft.com/office/officeart/2005/8/layout/hierarchy1"/>
    <dgm:cxn modelId="{A95ACB12-21D5-4C7C-8FBA-CAC3FC66AD0B}" type="presParOf" srcId="{64534856-C27C-42A3-9081-F6BB50049FBE}" destId="{7E98320C-92D5-453F-BE3A-E8795F355DB6}" srcOrd="1" destOrd="0" presId="urn:microsoft.com/office/officeart/2005/8/layout/hierarchy1"/>
    <dgm:cxn modelId="{3A946C53-A5B8-4B41-AE65-C128FBDFDDEE}" type="presParOf" srcId="{8D8035C8-3222-4569-AAF6-9CC7CE4A7DC2}" destId="{0AAE6E14-C777-48A3-A34A-F39E9CFE477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BA0C2FD-256F-4BEE-80D7-A6CFACA77FD9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1B10F14-8BC8-4B78-89D0-E4EA45E406F1}">
      <dgm:prSet phldrT="[Текст]" custT="1"/>
      <dgm:spPr/>
      <dgm:t>
        <a:bodyPr/>
        <a:lstStyle/>
        <a:p>
          <a:endParaRPr lang="ru-RU" sz="2800" b="1" dirty="0"/>
        </a:p>
      </dgm:t>
    </dgm:pt>
    <dgm:pt modelId="{CEAB77FD-A408-4E8A-B5A3-79479664F4F3}" type="parTrans" cxnId="{5D3AF81D-4C6D-4AEC-A0D9-D5EE4B4B73D7}">
      <dgm:prSet/>
      <dgm:spPr/>
      <dgm:t>
        <a:bodyPr/>
        <a:lstStyle/>
        <a:p>
          <a:endParaRPr lang="ru-RU"/>
        </a:p>
      </dgm:t>
    </dgm:pt>
    <dgm:pt modelId="{B8D36F2E-6BAB-4DB8-BC19-860DF10F920F}" type="sibTrans" cxnId="{5D3AF81D-4C6D-4AEC-A0D9-D5EE4B4B73D7}">
      <dgm:prSet/>
      <dgm:spPr/>
      <dgm:t>
        <a:bodyPr/>
        <a:lstStyle/>
        <a:p>
          <a:endParaRPr lang="ru-RU"/>
        </a:p>
      </dgm:t>
    </dgm:pt>
    <dgm:pt modelId="{15DB866A-7214-4AED-8659-3FB101F6D1DF}">
      <dgm:prSet phldrT="[Текст]"/>
      <dgm:spPr/>
      <dgm:t>
        <a:bodyPr/>
        <a:lstStyle/>
        <a:p>
          <a:endParaRPr lang="ru-RU" dirty="0"/>
        </a:p>
      </dgm:t>
    </dgm:pt>
    <dgm:pt modelId="{7D6381E0-B0F9-4036-9511-452101D0F399}" type="parTrans" cxnId="{AEDE2E18-6671-4623-828F-1436AE65E95D}">
      <dgm:prSet/>
      <dgm:spPr/>
      <dgm:t>
        <a:bodyPr/>
        <a:lstStyle/>
        <a:p>
          <a:endParaRPr lang="ru-RU"/>
        </a:p>
      </dgm:t>
    </dgm:pt>
    <dgm:pt modelId="{775BD00B-C650-45E2-8466-51842BA28703}" type="sibTrans" cxnId="{AEDE2E18-6671-4623-828F-1436AE65E95D}">
      <dgm:prSet/>
      <dgm:spPr/>
      <dgm:t>
        <a:bodyPr/>
        <a:lstStyle/>
        <a:p>
          <a:endParaRPr lang="ru-RU"/>
        </a:p>
      </dgm:t>
    </dgm:pt>
    <dgm:pt modelId="{6F7254F5-B3DD-4A1A-8696-D8E73BC0C4B0}" type="pres">
      <dgm:prSet presAssocID="{BBA0C2FD-256F-4BEE-80D7-A6CFACA77FD9}" presName="Name0" presStyleCnt="0">
        <dgm:presLayoutVars>
          <dgm:chMax/>
          <dgm:chPref/>
          <dgm:dir/>
          <dgm:animLvl val="lvl"/>
        </dgm:presLayoutVars>
      </dgm:prSet>
      <dgm:spPr/>
    </dgm:pt>
    <dgm:pt modelId="{8F3AA754-EB56-4CBB-B21E-01F6526FD0EC}" type="pres">
      <dgm:prSet presAssocID="{E1B10F14-8BC8-4B78-89D0-E4EA45E406F1}" presName="composite" presStyleCnt="0"/>
      <dgm:spPr/>
    </dgm:pt>
    <dgm:pt modelId="{C33CD2D2-72F0-400B-851D-80FD7F1782AD}" type="pres">
      <dgm:prSet presAssocID="{E1B10F14-8BC8-4B78-89D0-E4EA45E406F1}" presName="Parent1" presStyleLbl="node1" presStyleIdx="0" presStyleCnt="4" custLinFactNeighborX="-73695" custLinFactNeighborY="-11">
        <dgm:presLayoutVars>
          <dgm:chMax val="1"/>
          <dgm:chPref val="1"/>
          <dgm:bulletEnabled val="1"/>
        </dgm:presLayoutVars>
      </dgm:prSet>
      <dgm:spPr/>
    </dgm:pt>
    <dgm:pt modelId="{11C3B3B8-8884-4FFA-8E8C-58B1D2B94E90}" type="pres">
      <dgm:prSet presAssocID="{E1B10F14-8BC8-4B78-89D0-E4EA45E406F1}" presName="Child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7C70F837-77D3-4E26-8602-6081610E66F5}" type="pres">
      <dgm:prSet presAssocID="{E1B10F14-8BC8-4B78-89D0-E4EA45E406F1}" presName="BalanceSpacing" presStyleCnt="0"/>
      <dgm:spPr/>
    </dgm:pt>
    <dgm:pt modelId="{DD3BB1D5-2AED-4B9D-BAF9-51BD00C07367}" type="pres">
      <dgm:prSet presAssocID="{E1B10F14-8BC8-4B78-89D0-E4EA45E406F1}" presName="BalanceSpacing1" presStyleCnt="0"/>
      <dgm:spPr/>
    </dgm:pt>
    <dgm:pt modelId="{261A2B54-4B92-43F7-8FA0-4907F338E681}" type="pres">
      <dgm:prSet presAssocID="{B8D36F2E-6BAB-4DB8-BC19-860DF10F920F}" presName="Accent1Text" presStyleLbl="node1" presStyleIdx="1" presStyleCnt="4" custLinFactNeighborX="-75260" custLinFactNeighborY="424"/>
      <dgm:spPr/>
    </dgm:pt>
    <dgm:pt modelId="{52409693-A433-431C-AE88-AB9F4F52396C}" type="pres">
      <dgm:prSet presAssocID="{B8D36F2E-6BAB-4DB8-BC19-860DF10F920F}" presName="spaceBetweenRectangles" presStyleCnt="0"/>
      <dgm:spPr/>
    </dgm:pt>
    <dgm:pt modelId="{525F0159-DA52-43B3-BE2B-5908E430F5C6}" type="pres">
      <dgm:prSet presAssocID="{15DB866A-7214-4AED-8659-3FB101F6D1DF}" presName="composite" presStyleCnt="0"/>
      <dgm:spPr/>
    </dgm:pt>
    <dgm:pt modelId="{636902A7-C7BF-49E7-872A-53D3916D4016}" type="pres">
      <dgm:prSet presAssocID="{15DB866A-7214-4AED-8659-3FB101F6D1DF}" presName="Parent1" presStyleLbl="node1" presStyleIdx="2" presStyleCnt="4" custLinFactX="100000" custLinFactNeighborX="140831" custLinFactNeighborY="-84891">
        <dgm:presLayoutVars>
          <dgm:chMax val="1"/>
          <dgm:chPref val="1"/>
          <dgm:bulletEnabled val="1"/>
        </dgm:presLayoutVars>
      </dgm:prSet>
      <dgm:spPr/>
    </dgm:pt>
    <dgm:pt modelId="{81DDB3AE-C7C8-442D-B6F6-D79272659C33}" type="pres">
      <dgm:prSet presAssocID="{15DB866A-7214-4AED-8659-3FB101F6D1DF}" presName="Childtext1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EC560CB0-4096-4D8E-B8F9-C48C24D10C35}" type="pres">
      <dgm:prSet presAssocID="{15DB866A-7214-4AED-8659-3FB101F6D1DF}" presName="BalanceSpacing" presStyleCnt="0"/>
      <dgm:spPr/>
    </dgm:pt>
    <dgm:pt modelId="{D4504F9B-279C-4624-8625-B334AB24AC7A}" type="pres">
      <dgm:prSet presAssocID="{15DB866A-7214-4AED-8659-3FB101F6D1DF}" presName="BalanceSpacing1" presStyleCnt="0"/>
      <dgm:spPr/>
    </dgm:pt>
    <dgm:pt modelId="{814AE447-D124-4480-A14E-D26B1EC39CD4}" type="pres">
      <dgm:prSet presAssocID="{775BD00B-C650-45E2-8466-51842BA28703}" presName="Accent1Text" presStyleLbl="node1" presStyleIdx="3" presStyleCnt="4" custLinFactNeighborX="-21390" custLinFactNeighborY="-84893"/>
      <dgm:spPr/>
    </dgm:pt>
  </dgm:ptLst>
  <dgm:cxnLst>
    <dgm:cxn modelId="{24C67000-E5B9-4064-9B53-CCDE0CEE5BDC}" type="presOf" srcId="{E1B10F14-8BC8-4B78-89D0-E4EA45E406F1}" destId="{C33CD2D2-72F0-400B-851D-80FD7F1782AD}" srcOrd="0" destOrd="0" presId="urn:microsoft.com/office/officeart/2008/layout/AlternatingHexagons"/>
    <dgm:cxn modelId="{40515811-C0E5-4D04-B70E-2C6419B8C4F8}" type="presOf" srcId="{775BD00B-C650-45E2-8466-51842BA28703}" destId="{814AE447-D124-4480-A14E-D26B1EC39CD4}" srcOrd="0" destOrd="0" presId="urn:microsoft.com/office/officeart/2008/layout/AlternatingHexagons"/>
    <dgm:cxn modelId="{AEDE2E18-6671-4623-828F-1436AE65E95D}" srcId="{BBA0C2FD-256F-4BEE-80D7-A6CFACA77FD9}" destId="{15DB866A-7214-4AED-8659-3FB101F6D1DF}" srcOrd="1" destOrd="0" parTransId="{7D6381E0-B0F9-4036-9511-452101D0F399}" sibTransId="{775BD00B-C650-45E2-8466-51842BA28703}"/>
    <dgm:cxn modelId="{5D3AF81D-4C6D-4AEC-A0D9-D5EE4B4B73D7}" srcId="{BBA0C2FD-256F-4BEE-80D7-A6CFACA77FD9}" destId="{E1B10F14-8BC8-4B78-89D0-E4EA45E406F1}" srcOrd="0" destOrd="0" parTransId="{CEAB77FD-A408-4E8A-B5A3-79479664F4F3}" sibTransId="{B8D36F2E-6BAB-4DB8-BC19-860DF10F920F}"/>
    <dgm:cxn modelId="{D6AD586F-E9B7-47BC-B229-A555C8E264A2}" type="presOf" srcId="{15DB866A-7214-4AED-8659-3FB101F6D1DF}" destId="{636902A7-C7BF-49E7-872A-53D3916D4016}" srcOrd="0" destOrd="0" presId="urn:microsoft.com/office/officeart/2008/layout/AlternatingHexagons"/>
    <dgm:cxn modelId="{BE93B196-BF21-42B5-91A1-C25D7D8AA871}" type="presOf" srcId="{BBA0C2FD-256F-4BEE-80D7-A6CFACA77FD9}" destId="{6F7254F5-B3DD-4A1A-8696-D8E73BC0C4B0}" srcOrd="0" destOrd="0" presId="urn:microsoft.com/office/officeart/2008/layout/AlternatingHexagons"/>
    <dgm:cxn modelId="{ACCC75FE-ECD1-4EE8-903A-06D4937652B2}" type="presOf" srcId="{B8D36F2E-6BAB-4DB8-BC19-860DF10F920F}" destId="{261A2B54-4B92-43F7-8FA0-4907F338E681}" srcOrd="0" destOrd="0" presId="urn:microsoft.com/office/officeart/2008/layout/AlternatingHexagons"/>
    <dgm:cxn modelId="{67AEB4A5-897F-4BDE-88C9-53B7EBA8356E}" type="presParOf" srcId="{6F7254F5-B3DD-4A1A-8696-D8E73BC0C4B0}" destId="{8F3AA754-EB56-4CBB-B21E-01F6526FD0EC}" srcOrd="0" destOrd="0" presId="urn:microsoft.com/office/officeart/2008/layout/AlternatingHexagons"/>
    <dgm:cxn modelId="{57ADBFB6-817F-4F17-BC8A-0ED7675280C1}" type="presParOf" srcId="{8F3AA754-EB56-4CBB-B21E-01F6526FD0EC}" destId="{C33CD2D2-72F0-400B-851D-80FD7F1782AD}" srcOrd="0" destOrd="0" presId="urn:microsoft.com/office/officeart/2008/layout/AlternatingHexagons"/>
    <dgm:cxn modelId="{633496E6-1096-420D-AB3B-5E62478CD583}" type="presParOf" srcId="{8F3AA754-EB56-4CBB-B21E-01F6526FD0EC}" destId="{11C3B3B8-8884-4FFA-8E8C-58B1D2B94E90}" srcOrd="1" destOrd="0" presId="urn:microsoft.com/office/officeart/2008/layout/AlternatingHexagons"/>
    <dgm:cxn modelId="{6528F18F-2CDC-46C7-8E58-7D7498FF12D0}" type="presParOf" srcId="{8F3AA754-EB56-4CBB-B21E-01F6526FD0EC}" destId="{7C70F837-77D3-4E26-8602-6081610E66F5}" srcOrd="2" destOrd="0" presId="urn:microsoft.com/office/officeart/2008/layout/AlternatingHexagons"/>
    <dgm:cxn modelId="{48EF967D-8165-4455-B122-378ECCA48795}" type="presParOf" srcId="{8F3AA754-EB56-4CBB-B21E-01F6526FD0EC}" destId="{DD3BB1D5-2AED-4B9D-BAF9-51BD00C07367}" srcOrd="3" destOrd="0" presId="urn:microsoft.com/office/officeart/2008/layout/AlternatingHexagons"/>
    <dgm:cxn modelId="{605361C4-1827-4C8A-BA2A-F7D4FE63BA15}" type="presParOf" srcId="{8F3AA754-EB56-4CBB-B21E-01F6526FD0EC}" destId="{261A2B54-4B92-43F7-8FA0-4907F338E681}" srcOrd="4" destOrd="0" presId="urn:microsoft.com/office/officeart/2008/layout/AlternatingHexagons"/>
    <dgm:cxn modelId="{22EBCFB3-F45A-4631-93FE-7729FD0313A2}" type="presParOf" srcId="{6F7254F5-B3DD-4A1A-8696-D8E73BC0C4B0}" destId="{52409693-A433-431C-AE88-AB9F4F52396C}" srcOrd="1" destOrd="0" presId="urn:microsoft.com/office/officeart/2008/layout/AlternatingHexagons"/>
    <dgm:cxn modelId="{DAA9D9BC-613F-45D3-94A0-CD6BEE1D5D0C}" type="presParOf" srcId="{6F7254F5-B3DD-4A1A-8696-D8E73BC0C4B0}" destId="{525F0159-DA52-43B3-BE2B-5908E430F5C6}" srcOrd="2" destOrd="0" presId="urn:microsoft.com/office/officeart/2008/layout/AlternatingHexagons"/>
    <dgm:cxn modelId="{703F990D-4E79-4819-91F0-4B7AC127327F}" type="presParOf" srcId="{525F0159-DA52-43B3-BE2B-5908E430F5C6}" destId="{636902A7-C7BF-49E7-872A-53D3916D4016}" srcOrd="0" destOrd="0" presId="urn:microsoft.com/office/officeart/2008/layout/AlternatingHexagons"/>
    <dgm:cxn modelId="{7B7C9F15-EFA7-4CD6-9212-8008FA9C6164}" type="presParOf" srcId="{525F0159-DA52-43B3-BE2B-5908E430F5C6}" destId="{81DDB3AE-C7C8-442D-B6F6-D79272659C33}" srcOrd="1" destOrd="0" presId="urn:microsoft.com/office/officeart/2008/layout/AlternatingHexagons"/>
    <dgm:cxn modelId="{362D64B7-FF2A-4B14-9CE9-2434D18C2E51}" type="presParOf" srcId="{525F0159-DA52-43B3-BE2B-5908E430F5C6}" destId="{EC560CB0-4096-4D8E-B8F9-C48C24D10C35}" srcOrd="2" destOrd="0" presId="urn:microsoft.com/office/officeart/2008/layout/AlternatingHexagons"/>
    <dgm:cxn modelId="{8D433990-BF22-40C6-BFDD-A15C6E778D52}" type="presParOf" srcId="{525F0159-DA52-43B3-BE2B-5908E430F5C6}" destId="{D4504F9B-279C-4624-8625-B334AB24AC7A}" srcOrd="3" destOrd="0" presId="urn:microsoft.com/office/officeart/2008/layout/AlternatingHexagons"/>
    <dgm:cxn modelId="{E82025D3-65B1-49AA-9138-ACEBC6603B04}" type="presParOf" srcId="{525F0159-DA52-43B3-BE2B-5908E430F5C6}" destId="{814AE447-D124-4480-A14E-D26B1EC39CD4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2B83B5-62EF-434B-A6D3-A8639848D172}">
      <dsp:nvSpPr>
        <dsp:cNvPr id="0" name=""/>
        <dsp:cNvSpPr/>
      </dsp:nvSpPr>
      <dsp:spPr>
        <a:xfrm>
          <a:off x="0" y="1195084"/>
          <a:ext cx="4323944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B2F7D2-B3BA-4D8D-BE97-791BB835E44A}">
      <dsp:nvSpPr>
        <dsp:cNvPr id="0" name=""/>
        <dsp:cNvSpPr/>
      </dsp:nvSpPr>
      <dsp:spPr>
        <a:xfrm>
          <a:off x="301446" y="855604"/>
          <a:ext cx="4220246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515" tIns="0" rIns="159515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solidFill>
                <a:srgbClr val="202C8F"/>
              </a:solidFill>
            </a:rPr>
            <a:t>Большие физические нагрузки при перемещении пациентов</a:t>
          </a:r>
        </a:p>
      </dsp:txBody>
      <dsp:txXfrm>
        <a:off x="334590" y="888748"/>
        <a:ext cx="4153958" cy="612672"/>
      </dsp:txXfrm>
    </dsp:sp>
    <dsp:sp modelId="{F1B3DA72-CD38-4921-B09D-4911F4CE212D}">
      <dsp:nvSpPr>
        <dsp:cNvPr id="0" name=""/>
        <dsp:cNvSpPr/>
      </dsp:nvSpPr>
      <dsp:spPr>
        <a:xfrm>
          <a:off x="0" y="2238364"/>
          <a:ext cx="4204028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3A1AF4-4763-483D-99DC-ED75F0EC6E31}">
      <dsp:nvSpPr>
        <dsp:cNvPr id="0" name=""/>
        <dsp:cNvSpPr/>
      </dsp:nvSpPr>
      <dsp:spPr>
        <a:xfrm>
          <a:off x="301446" y="1898884"/>
          <a:ext cx="4220246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515" tIns="0" rIns="159515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solidFill>
                <a:srgbClr val="202C8F"/>
              </a:solidFill>
            </a:rPr>
            <a:t>Перегрузки в организме</a:t>
          </a:r>
        </a:p>
      </dsp:txBody>
      <dsp:txXfrm>
        <a:off x="334590" y="1932028"/>
        <a:ext cx="4153958" cy="612672"/>
      </dsp:txXfrm>
    </dsp:sp>
    <dsp:sp modelId="{FEA44310-1DF5-4D58-A9A4-EC58832B9B4A}">
      <dsp:nvSpPr>
        <dsp:cNvPr id="0" name=""/>
        <dsp:cNvSpPr/>
      </dsp:nvSpPr>
      <dsp:spPr>
        <a:xfrm>
          <a:off x="0" y="3281644"/>
          <a:ext cx="4184796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B5A749-DC77-49A2-92C3-21DB816609B3}">
      <dsp:nvSpPr>
        <dsp:cNvPr id="0" name=""/>
        <dsp:cNvSpPr/>
      </dsp:nvSpPr>
      <dsp:spPr>
        <a:xfrm>
          <a:off x="301446" y="2942164"/>
          <a:ext cx="4220246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515" tIns="0" rIns="159515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solidFill>
                <a:srgbClr val="202C8F"/>
              </a:solidFill>
            </a:rPr>
            <a:t>Решение: Беспилотное перемещение пациентов</a:t>
          </a:r>
        </a:p>
      </dsp:txBody>
      <dsp:txXfrm>
        <a:off x="334590" y="2975308"/>
        <a:ext cx="4153958" cy="6126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9980CC-F6E1-4B95-9AC0-3E5343D96DD3}">
      <dsp:nvSpPr>
        <dsp:cNvPr id="0" name=""/>
        <dsp:cNvSpPr/>
      </dsp:nvSpPr>
      <dsp:spPr>
        <a:xfrm>
          <a:off x="0" y="18188"/>
          <a:ext cx="11314130" cy="10038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kern="1200" dirty="0"/>
            <a:t>Физические перегрузки связанные с переутомлением при транспортировки пациентов.</a:t>
          </a:r>
        </a:p>
      </dsp:txBody>
      <dsp:txXfrm>
        <a:off x="49004" y="67192"/>
        <a:ext cx="11216122" cy="9058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6C7AF6-C02A-45EC-B547-8B91344ED869}">
      <dsp:nvSpPr>
        <dsp:cNvPr id="0" name=""/>
        <dsp:cNvSpPr/>
      </dsp:nvSpPr>
      <dsp:spPr>
        <a:xfrm>
          <a:off x="2901129" y="520785"/>
          <a:ext cx="4803978" cy="4803978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solidFill>
                <a:srgbClr val="202C8F"/>
              </a:solidFill>
            </a:rPr>
            <a:t>Пациенты проходящие лечение на дому</a:t>
          </a:r>
        </a:p>
      </dsp:txBody>
      <dsp:txXfrm>
        <a:off x="5513006" y="1407233"/>
        <a:ext cx="1629921" cy="1601326"/>
      </dsp:txXfrm>
    </dsp:sp>
    <dsp:sp modelId="{25AC4138-0191-401A-8E52-16EBFA58A6B7}">
      <dsp:nvSpPr>
        <dsp:cNvPr id="0" name=""/>
        <dsp:cNvSpPr/>
      </dsp:nvSpPr>
      <dsp:spPr>
        <a:xfrm>
          <a:off x="2898450" y="529009"/>
          <a:ext cx="4803978" cy="4803978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rgbClr val="202C8F"/>
              </a:solidFill>
            </a:rPr>
            <a:t>Частные клиники</a:t>
          </a:r>
        </a:p>
      </dsp:txBody>
      <dsp:txXfrm>
        <a:off x="4213825" y="3560091"/>
        <a:ext cx="2173228" cy="1486945"/>
      </dsp:txXfrm>
    </dsp:sp>
    <dsp:sp modelId="{F75F6171-BB27-4DC5-9612-E52699736B44}">
      <dsp:nvSpPr>
        <dsp:cNvPr id="0" name=""/>
        <dsp:cNvSpPr/>
      </dsp:nvSpPr>
      <dsp:spPr>
        <a:xfrm>
          <a:off x="2898450" y="529009"/>
          <a:ext cx="4803978" cy="4803978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202C8F"/>
              </a:solidFill>
            </a:rPr>
            <a:t>Больницы</a:t>
          </a:r>
        </a:p>
      </dsp:txBody>
      <dsp:txXfrm>
        <a:off x="3413162" y="1472648"/>
        <a:ext cx="1629921" cy="16013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7BFADF-1DB1-4556-8FA2-C1E29E4BA39B}">
      <dsp:nvSpPr>
        <dsp:cNvPr id="0" name=""/>
        <dsp:cNvSpPr/>
      </dsp:nvSpPr>
      <dsp:spPr>
        <a:xfrm rot="21300000">
          <a:off x="23810" y="1602514"/>
          <a:ext cx="7711462" cy="883078"/>
        </a:xfrm>
        <a:prstGeom prst="mathMinus">
          <a:avLst/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BDF6C6-266E-4C66-B1A2-B3CC38866CB3}">
      <dsp:nvSpPr>
        <dsp:cNvPr id="0" name=""/>
        <dsp:cNvSpPr/>
      </dsp:nvSpPr>
      <dsp:spPr>
        <a:xfrm>
          <a:off x="931089" y="204405"/>
          <a:ext cx="2327724" cy="1635242"/>
        </a:xfrm>
        <a:prstGeom prst="down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27779C-B9AE-4432-84D5-C640CE93EB30}">
      <dsp:nvSpPr>
        <dsp:cNvPr id="0" name=""/>
        <dsp:cNvSpPr/>
      </dsp:nvSpPr>
      <dsp:spPr>
        <a:xfrm>
          <a:off x="3392904" y="0"/>
          <a:ext cx="3921726" cy="1717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rgbClr val="202C8F"/>
              </a:solidFill>
            </a:rPr>
            <a:t>Беспилотное устройство для перемещения пациентов</a:t>
          </a:r>
        </a:p>
      </dsp:txBody>
      <dsp:txXfrm>
        <a:off x="3392904" y="0"/>
        <a:ext cx="3921726" cy="1717004"/>
      </dsp:txXfrm>
    </dsp:sp>
    <dsp:sp modelId="{A0A4CE12-7AB3-47B7-8BC4-C7D642AB50F0}">
      <dsp:nvSpPr>
        <dsp:cNvPr id="0" name=""/>
        <dsp:cNvSpPr/>
      </dsp:nvSpPr>
      <dsp:spPr>
        <a:xfrm>
          <a:off x="4500268" y="2248458"/>
          <a:ext cx="2327724" cy="1635242"/>
        </a:xfrm>
        <a:prstGeom prst="up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F54297-73E5-403F-92D9-A924B4909DB0}">
      <dsp:nvSpPr>
        <dsp:cNvPr id="0" name=""/>
        <dsp:cNvSpPr/>
      </dsp:nvSpPr>
      <dsp:spPr>
        <a:xfrm>
          <a:off x="487580" y="2371102"/>
          <a:ext cx="3835469" cy="1717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202C8F"/>
              </a:solidFill>
            </a:rPr>
            <a:t>Человеческий труд, традиционные средства перемещения (инвалидные кресла, мед. каталки)</a:t>
          </a:r>
        </a:p>
      </dsp:txBody>
      <dsp:txXfrm>
        <a:off x="487580" y="2371102"/>
        <a:ext cx="3835469" cy="171700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3B2EB2-C649-4BCC-84A9-20B2F78CBBF3}">
      <dsp:nvSpPr>
        <dsp:cNvPr id="0" name=""/>
        <dsp:cNvSpPr/>
      </dsp:nvSpPr>
      <dsp:spPr>
        <a:xfrm>
          <a:off x="6227731" y="3463068"/>
          <a:ext cx="1814389" cy="5789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0161"/>
              </a:lnTo>
              <a:lnTo>
                <a:pt x="1814389" y="400161"/>
              </a:lnTo>
              <a:lnTo>
                <a:pt x="1814389" y="578904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B3D942-E67A-4D49-A2E2-6F2C44833683}">
      <dsp:nvSpPr>
        <dsp:cNvPr id="0" name=""/>
        <dsp:cNvSpPr/>
      </dsp:nvSpPr>
      <dsp:spPr>
        <a:xfrm>
          <a:off x="5683891" y="3463068"/>
          <a:ext cx="543839" cy="578904"/>
        </a:xfrm>
        <a:custGeom>
          <a:avLst/>
          <a:gdLst/>
          <a:ahLst/>
          <a:cxnLst/>
          <a:rect l="0" t="0" r="0" b="0"/>
          <a:pathLst>
            <a:path>
              <a:moveTo>
                <a:pt x="543839" y="0"/>
              </a:moveTo>
              <a:lnTo>
                <a:pt x="543839" y="400161"/>
              </a:lnTo>
              <a:lnTo>
                <a:pt x="0" y="400161"/>
              </a:lnTo>
              <a:lnTo>
                <a:pt x="0" y="578904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71B807-0D62-4A9F-8581-3539F920B9C2}">
      <dsp:nvSpPr>
        <dsp:cNvPr id="0" name=""/>
        <dsp:cNvSpPr/>
      </dsp:nvSpPr>
      <dsp:spPr>
        <a:xfrm>
          <a:off x="3040798" y="1552424"/>
          <a:ext cx="3186932" cy="685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6693"/>
              </a:lnTo>
              <a:lnTo>
                <a:pt x="3186932" y="506693"/>
              </a:lnTo>
              <a:lnTo>
                <a:pt x="3186932" y="685436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B455AD-420A-4C1F-B82B-4A6C37EAA26E}">
      <dsp:nvSpPr>
        <dsp:cNvPr id="0" name=""/>
        <dsp:cNvSpPr/>
      </dsp:nvSpPr>
      <dsp:spPr>
        <a:xfrm>
          <a:off x="2146547" y="3480822"/>
          <a:ext cx="1179114" cy="5611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2408"/>
              </a:lnTo>
              <a:lnTo>
                <a:pt x="1179114" y="382408"/>
              </a:lnTo>
              <a:lnTo>
                <a:pt x="1179114" y="561151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CF43E8-F595-4918-9A56-8BF61EF957BC}">
      <dsp:nvSpPr>
        <dsp:cNvPr id="0" name=""/>
        <dsp:cNvSpPr/>
      </dsp:nvSpPr>
      <dsp:spPr>
        <a:xfrm>
          <a:off x="967432" y="3480822"/>
          <a:ext cx="1179114" cy="561151"/>
        </a:xfrm>
        <a:custGeom>
          <a:avLst/>
          <a:gdLst/>
          <a:ahLst/>
          <a:cxnLst/>
          <a:rect l="0" t="0" r="0" b="0"/>
          <a:pathLst>
            <a:path>
              <a:moveTo>
                <a:pt x="1179114" y="0"/>
              </a:moveTo>
              <a:lnTo>
                <a:pt x="1179114" y="382408"/>
              </a:lnTo>
              <a:lnTo>
                <a:pt x="0" y="382408"/>
              </a:lnTo>
              <a:lnTo>
                <a:pt x="0" y="561151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0873B8-72BF-4D70-B603-96F1B7D1BFC2}">
      <dsp:nvSpPr>
        <dsp:cNvPr id="0" name=""/>
        <dsp:cNvSpPr/>
      </dsp:nvSpPr>
      <dsp:spPr>
        <a:xfrm>
          <a:off x="2146547" y="1552424"/>
          <a:ext cx="894251" cy="703189"/>
        </a:xfrm>
        <a:custGeom>
          <a:avLst/>
          <a:gdLst/>
          <a:ahLst/>
          <a:cxnLst/>
          <a:rect l="0" t="0" r="0" b="0"/>
          <a:pathLst>
            <a:path>
              <a:moveTo>
                <a:pt x="894251" y="0"/>
              </a:moveTo>
              <a:lnTo>
                <a:pt x="894251" y="524446"/>
              </a:lnTo>
              <a:lnTo>
                <a:pt x="0" y="524446"/>
              </a:lnTo>
              <a:lnTo>
                <a:pt x="0" y="703189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5AAE3E-F66D-4FA7-BFDA-63DE32E3FE39}">
      <dsp:nvSpPr>
        <dsp:cNvPr id="0" name=""/>
        <dsp:cNvSpPr/>
      </dsp:nvSpPr>
      <dsp:spPr>
        <a:xfrm>
          <a:off x="2076068" y="327217"/>
          <a:ext cx="1929460" cy="12252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4EBB02-4169-4B9F-915A-27666C0944DD}">
      <dsp:nvSpPr>
        <dsp:cNvPr id="0" name=""/>
        <dsp:cNvSpPr/>
      </dsp:nvSpPr>
      <dsp:spPr>
        <a:xfrm>
          <a:off x="2290452" y="530882"/>
          <a:ext cx="1929460" cy="1225207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i="0" kern="1200" dirty="0">
              <a:solidFill>
                <a:srgbClr val="202C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Доход</a:t>
          </a:r>
        </a:p>
      </dsp:txBody>
      <dsp:txXfrm>
        <a:off x="2326337" y="566767"/>
        <a:ext cx="1857690" cy="1153437"/>
      </dsp:txXfrm>
    </dsp:sp>
    <dsp:sp modelId="{B8127F6E-A34F-4A35-94E7-6110201A3BAB}">
      <dsp:nvSpPr>
        <dsp:cNvPr id="0" name=""/>
        <dsp:cNvSpPr/>
      </dsp:nvSpPr>
      <dsp:spPr>
        <a:xfrm>
          <a:off x="1181817" y="2255614"/>
          <a:ext cx="1929460" cy="12252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639D28-AA42-4222-8193-15AFB76FEBD4}">
      <dsp:nvSpPr>
        <dsp:cNvPr id="0" name=""/>
        <dsp:cNvSpPr/>
      </dsp:nvSpPr>
      <dsp:spPr>
        <a:xfrm>
          <a:off x="1396201" y="2459279"/>
          <a:ext cx="1929460" cy="1225207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0" kern="1200" dirty="0">
              <a:solidFill>
                <a:srgbClr val="202C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Продажа патента</a:t>
          </a:r>
        </a:p>
      </dsp:txBody>
      <dsp:txXfrm>
        <a:off x="1432086" y="2495164"/>
        <a:ext cx="1857690" cy="1153437"/>
      </dsp:txXfrm>
    </dsp:sp>
    <dsp:sp modelId="{06B83712-77F3-46C1-AE54-3D4ADC10E884}">
      <dsp:nvSpPr>
        <dsp:cNvPr id="0" name=""/>
        <dsp:cNvSpPr/>
      </dsp:nvSpPr>
      <dsp:spPr>
        <a:xfrm>
          <a:off x="2702" y="4041973"/>
          <a:ext cx="1929460" cy="12252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645C24-AFB1-4A11-97B9-4F7C7A859FE8}">
      <dsp:nvSpPr>
        <dsp:cNvPr id="0" name=""/>
        <dsp:cNvSpPr/>
      </dsp:nvSpPr>
      <dsp:spPr>
        <a:xfrm>
          <a:off x="217086" y="4245638"/>
          <a:ext cx="1929460" cy="1225207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0" kern="1200" dirty="0">
              <a:solidFill>
                <a:srgbClr val="202C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Роялти</a:t>
          </a:r>
        </a:p>
      </dsp:txBody>
      <dsp:txXfrm>
        <a:off x="252971" y="4281523"/>
        <a:ext cx="1857690" cy="1153437"/>
      </dsp:txXfrm>
    </dsp:sp>
    <dsp:sp modelId="{540275E2-7469-4EC3-9C88-279791B1286D}">
      <dsp:nvSpPr>
        <dsp:cNvPr id="0" name=""/>
        <dsp:cNvSpPr/>
      </dsp:nvSpPr>
      <dsp:spPr>
        <a:xfrm>
          <a:off x="2360931" y="4041973"/>
          <a:ext cx="1929460" cy="12252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C049D1-B147-457F-A27F-8E1C0D681915}">
      <dsp:nvSpPr>
        <dsp:cNvPr id="0" name=""/>
        <dsp:cNvSpPr/>
      </dsp:nvSpPr>
      <dsp:spPr>
        <a:xfrm>
          <a:off x="2575316" y="4245638"/>
          <a:ext cx="1929460" cy="1225207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i="0" kern="1200" dirty="0">
              <a:solidFill>
                <a:srgbClr val="202C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Лицензионные соглашения на использование идеи</a:t>
          </a:r>
        </a:p>
      </dsp:txBody>
      <dsp:txXfrm>
        <a:off x="2611201" y="4281523"/>
        <a:ext cx="1857690" cy="1153437"/>
      </dsp:txXfrm>
    </dsp:sp>
    <dsp:sp modelId="{C7122FCB-F4FB-48FB-87AF-B43464571F96}">
      <dsp:nvSpPr>
        <dsp:cNvPr id="0" name=""/>
        <dsp:cNvSpPr/>
      </dsp:nvSpPr>
      <dsp:spPr>
        <a:xfrm>
          <a:off x="5263001" y="2237861"/>
          <a:ext cx="1929460" cy="12252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90FC81-DFF1-4BEC-A55D-B0F626DE59E0}">
      <dsp:nvSpPr>
        <dsp:cNvPr id="0" name=""/>
        <dsp:cNvSpPr/>
      </dsp:nvSpPr>
      <dsp:spPr>
        <a:xfrm>
          <a:off x="5477385" y="2441526"/>
          <a:ext cx="1929460" cy="1225207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0" kern="1200" dirty="0">
              <a:solidFill>
                <a:srgbClr val="202C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Создание компании</a:t>
          </a:r>
        </a:p>
      </dsp:txBody>
      <dsp:txXfrm>
        <a:off x="5513270" y="2477411"/>
        <a:ext cx="1857690" cy="1153437"/>
      </dsp:txXfrm>
    </dsp:sp>
    <dsp:sp modelId="{805D418E-CE2E-4B12-9C8C-62CE687BAD2E}">
      <dsp:nvSpPr>
        <dsp:cNvPr id="0" name=""/>
        <dsp:cNvSpPr/>
      </dsp:nvSpPr>
      <dsp:spPr>
        <a:xfrm>
          <a:off x="4719161" y="4041973"/>
          <a:ext cx="1929460" cy="12252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577ECA-D315-47DA-B4E9-BF99AB1B3089}">
      <dsp:nvSpPr>
        <dsp:cNvPr id="0" name=""/>
        <dsp:cNvSpPr/>
      </dsp:nvSpPr>
      <dsp:spPr>
        <a:xfrm>
          <a:off x="4933545" y="4245638"/>
          <a:ext cx="1929460" cy="1225207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i="0" kern="1200" dirty="0">
              <a:solidFill>
                <a:srgbClr val="202C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Участие</a:t>
          </a:r>
          <a:r>
            <a:rPr lang="ru-RU" sz="2400" b="1" i="0" kern="1200" dirty="0">
              <a:solidFill>
                <a:srgbClr val="202C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в тендерах</a:t>
          </a:r>
        </a:p>
      </dsp:txBody>
      <dsp:txXfrm>
        <a:off x="4969430" y="4281523"/>
        <a:ext cx="1857690" cy="1153437"/>
      </dsp:txXfrm>
    </dsp:sp>
    <dsp:sp modelId="{03BA758F-E7C3-467C-A892-6497D68301D1}">
      <dsp:nvSpPr>
        <dsp:cNvPr id="0" name=""/>
        <dsp:cNvSpPr/>
      </dsp:nvSpPr>
      <dsp:spPr>
        <a:xfrm>
          <a:off x="7077390" y="4041973"/>
          <a:ext cx="1929460" cy="12252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98320C-92D5-453F-BE3A-E8795F355DB6}">
      <dsp:nvSpPr>
        <dsp:cNvPr id="0" name=""/>
        <dsp:cNvSpPr/>
      </dsp:nvSpPr>
      <dsp:spPr>
        <a:xfrm>
          <a:off x="7291775" y="4245638"/>
          <a:ext cx="1929460" cy="1225207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0" kern="1200" dirty="0">
              <a:solidFill>
                <a:srgbClr val="202C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Гос. заказы</a:t>
          </a:r>
        </a:p>
      </dsp:txBody>
      <dsp:txXfrm>
        <a:off x="7327660" y="4281523"/>
        <a:ext cx="1857690" cy="115343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3CD2D2-72F0-400B-851D-80FD7F1782AD}">
      <dsp:nvSpPr>
        <dsp:cNvPr id="0" name=""/>
        <dsp:cNvSpPr/>
      </dsp:nvSpPr>
      <dsp:spPr>
        <a:xfrm rot="5400000">
          <a:off x="3039494" y="206200"/>
          <a:ext cx="3171296" cy="275902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b="1" kern="1200" dirty="0"/>
        </a:p>
      </dsp:txBody>
      <dsp:txXfrm rot="-5400000">
        <a:off x="3675576" y="494260"/>
        <a:ext cx="1899131" cy="2182908"/>
      </dsp:txXfrm>
    </dsp:sp>
    <dsp:sp modelId="{11C3B3B8-8884-4FFA-8E8C-58B1D2B94E90}">
      <dsp:nvSpPr>
        <dsp:cNvPr id="0" name=""/>
        <dsp:cNvSpPr/>
      </dsp:nvSpPr>
      <dsp:spPr>
        <a:xfrm>
          <a:off x="8121644" y="634674"/>
          <a:ext cx="3539166" cy="1902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1A2B54-4B92-43F7-8FA0-4907F338E681}">
      <dsp:nvSpPr>
        <dsp:cNvPr id="0" name=""/>
        <dsp:cNvSpPr/>
      </dsp:nvSpPr>
      <dsp:spPr>
        <a:xfrm rot="5400000">
          <a:off x="16566" y="219995"/>
          <a:ext cx="3171296" cy="275902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 rot="-5400000">
        <a:off x="652648" y="508055"/>
        <a:ext cx="1899131" cy="2182908"/>
      </dsp:txXfrm>
    </dsp:sp>
    <dsp:sp modelId="{636902A7-C7BF-49E7-872A-53D3916D4016}">
      <dsp:nvSpPr>
        <dsp:cNvPr id="0" name=""/>
        <dsp:cNvSpPr/>
      </dsp:nvSpPr>
      <dsp:spPr>
        <a:xfrm rot="5400000">
          <a:off x="8939793" y="206200"/>
          <a:ext cx="3171296" cy="275902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 dirty="0"/>
        </a:p>
      </dsp:txBody>
      <dsp:txXfrm rot="-5400000">
        <a:off x="9575875" y="494260"/>
        <a:ext cx="1899131" cy="2182908"/>
      </dsp:txXfrm>
    </dsp:sp>
    <dsp:sp modelId="{81DDB3AE-C7C8-442D-B6F6-D79272659C33}">
      <dsp:nvSpPr>
        <dsp:cNvPr id="0" name=""/>
        <dsp:cNvSpPr/>
      </dsp:nvSpPr>
      <dsp:spPr>
        <a:xfrm>
          <a:off x="244144" y="3326470"/>
          <a:ext cx="3424999" cy="1902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4AE447-D124-4480-A14E-D26B1EC39CD4}">
      <dsp:nvSpPr>
        <dsp:cNvPr id="0" name=""/>
        <dsp:cNvSpPr/>
      </dsp:nvSpPr>
      <dsp:spPr>
        <a:xfrm rot="5400000">
          <a:off x="5966770" y="206136"/>
          <a:ext cx="3171296" cy="275902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 rot="-5400000">
        <a:off x="6602852" y="494196"/>
        <a:ext cx="1899131" cy="2182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F16EF179-AC8C-44A3-9ED6-6152B0CF8E1F}" type="datetimeyyyy">
              <a:rPr lang="ru-RU" smtClean="0"/>
              <a:t>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420BD0AB-C59E-4A46-83D3-F07787446BA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7654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9397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8653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667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914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4541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0138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7668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88148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1307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Изображение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0" name="Полилиния: фигура 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Полилиния: фигура 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rtlCol="0" anchor="ctr" anchorCtr="0">
            <a:noAutofit/>
          </a:bodyPr>
          <a:lstStyle>
            <a:lvl1pPr algn="ctr">
              <a:lnSpc>
                <a:spcPct val="100000"/>
              </a:lnSpc>
              <a:defRPr lang="ru-RU" sz="36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Полилиния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" name="Полилиния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Полилиния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4" name="Изображение 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ru-RU" sz="36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ru-RU" sz="2400"/>
            </a:lvl1pPr>
            <a:lvl2pPr marL="347472">
              <a:lnSpc>
                <a:spcPct val="150000"/>
              </a:lnSpc>
              <a:spcBef>
                <a:spcPts val="0"/>
              </a:spcBef>
              <a:defRPr lang="ru-RU" sz="2000"/>
            </a:lvl2pPr>
            <a:lvl3pPr marL="685800">
              <a:lnSpc>
                <a:spcPct val="150000"/>
              </a:lnSpc>
              <a:spcBef>
                <a:spcPts val="0"/>
              </a:spcBef>
              <a:defRPr lang="ru-RU" sz="1800"/>
            </a:lvl3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веде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45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sz="1600" dirty="0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Полилиния: Фигура 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/>
            </a:p>
          </p:txBody>
        </p:sp>
        <p:sp>
          <p:nvSpPr>
            <p:cNvPr id="15" name="Полилиния: фигура 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6" name="Изображение 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rtlCol="0" anchor="ctr">
            <a:noAutofit/>
          </a:bodyPr>
          <a:lstStyle>
            <a:lvl1pPr algn="l">
              <a:lnSpc>
                <a:spcPct val="100000"/>
              </a:lnSpc>
              <a:defRPr lang="ru-RU" sz="3600" b="1"/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 rtlCol="0">
            <a:normAutofit/>
          </a:bodyPr>
          <a:lstStyle>
            <a:lvl1pPr marL="0" indent="0">
              <a:buNone/>
              <a:defRPr lang="ru-RU" sz="1800"/>
            </a:lvl1pPr>
          </a:lstStyle>
          <a:p>
            <a:pPr lvl="0" rtl="0"/>
            <a:r>
              <a:rPr lang="ru-RU" dirty="0"/>
              <a:t>Щелкните, чтобы добавить рисунок</a:t>
            </a:r>
          </a:p>
        </p:txBody>
      </p:sp>
    </p:spTree>
    <p:extLst>
      <p:ext uri="{BB962C8B-B14F-4D97-AF65-F5344CB8AC3E}">
        <p14:creationId xmlns:p14="http://schemas.microsoft.com/office/powerpoint/2010/main" val="43318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450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sz="1600" dirty="0"/>
          </a:p>
        </p:txBody>
      </p:sp>
      <p:sp>
        <p:nvSpPr>
          <p:cNvPr id="36" name="Полилиния 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3" name="Полилиния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lvl="0" algn="ctr" rtl="0"/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ru-RU" sz="3600"/>
            </a:lvl1pPr>
          </a:lstStyle>
          <a:p>
            <a:pPr rtl="0"/>
            <a:r>
              <a:rPr lang="ru-RU"/>
              <a:t>Текст слайда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ru-RU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ru-RU" sz="2400"/>
            </a:lvl3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</p:txBody>
      </p:sp>
      <p:sp>
        <p:nvSpPr>
          <p:cNvPr id="52" name="Рисунок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 rtlCol="0">
            <a:normAutofit/>
          </a:bodyPr>
          <a:lstStyle>
            <a:lvl1pPr marL="0" indent="0">
              <a:buNone/>
              <a:defRPr lang="ru-RU" sz="1800"/>
            </a:lvl1pPr>
          </a:lstStyle>
          <a:p>
            <a:pPr lvl="0" rtl="0"/>
            <a:r>
              <a:rPr lang="ru-RU"/>
              <a:t>Щелкните, чтобы добавить рисунок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Изображение 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3" name="Полилиния: фигура 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9" name="Полилиния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31" name="Полилиния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33" name="Изображение 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rtlCol="0" anchor="b" anchorCtr="0">
            <a:noAutofit/>
          </a:bodyPr>
          <a:lstStyle>
            <a:lvl1pPr algn="l">
              <a:lnSpc>
                <a:spcPct val="100000"/>
              </a:lnSpc>
              <a:defRPr lang="ru-RU" sz="3600" b="1">
                <a:latin typeface="+mj-lt"/>
                <a:cs typeface="Arial" panose="020B0604020202020204" pitchFamily="34" charset="0"/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3" name="Объект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ru-RU" sz="1800"/>
            </a:lvl1pPr>
            <a:lvl2pPr>
              <a:spcBef>
                <a:spcPts val="1000"/>
              </a:spcBef>
              <a:defRPr lang="ru-RU" sz="1800"/>
            </a:lvl2pPr>
            <a:lvl3pPr>
              <a:spcBef>
                <a:spcPts val="1000"/>
              </a:spcBef>
              <a:defRPr lang="ru-RU" sz="1800"/>
            </a:lvl3pPr>
            <a:lvl4pPr>
              <a:spcBef>
                <a:spcPts val="1000"/>
              </a:spcBef>
              <a:defRPr lang="ru-RU" sz="1800"/>
            </a:lvl4pPr>
            <a:lvl5pPr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8" name="Номер слайда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ru-RU" sz="36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1" name="Изображение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13" name="Изображение 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Полилиния: фигура 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7" name="Изображение 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19" name="Изображение 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ru-RU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ru-RU" sz="2400"/>
            </a:lvl3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16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олилиния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Полилиния 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ru-RU" sz="3600"/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19" name="Номер слайда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Объект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ru-RU" sz="1800"/>
            </a:lvl1pPr>
            <a:lvl2pPr marL="283464" indent="-283464">
              <a:spcBef>
                <a:spcPts val="1000"/>
              </a:spcBef>
              <a:defRPr lang="ru-RU" sz="1800"/>
            </a:lvl2pPr>
            <a:lvl3pPr marL="283464" indent="-283464">
              <a:spcBef>
                <a:spcPts val="1000"/>
              </a:spcBef>
              <a:defRPr lang="ru-RU" sz="1800"/>
            </a:lvl3pPr>
            <a:lvl4pPr marL="283464" indent="-283464">
              <a:spcBef>
                <a:spcPts val="1000"/>
              </a:spcBef>
              <a:defRPr lang="ru-RU" sz="1800"/>
            </a:lvl4pPr>
            <a:lvl5pPr marL="283464" indent="-283464"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25" name="Объект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ru-RU" sz="1800"/>
            </a:lvl1pPr>
            <a:lvl2pPr marL="283464" indent="-283464">
              <a:spcBef>
                <a:spcPts val="1000"/>
              </a:spcBef>
              <a:defRPr lang="ru-RU" sz="1800"/>
            </a:lvl2pPr>
            <a:lvl3pPr marL="283464" indent="-283464">
              <a:spcBef>
                <a:spcPts val="1000"/>
              </a:spcBef>
              <a:defRPr lang="ru-RU" sz="1800"/>
            </a:lvl3pPr>
            <a:lvl4pPr marL="283464" indent="-283464">
              <a:spcBef>
                <a:spcPts val="1000"/>
              </a:spcBef>
              <a:defRPr lang="ru-RU" sz="1800"/>
            </a:lvl4pPr>
            <a:lvl5pPr marL="283464" indent="-283464"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867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450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sz="16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ru-RU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 rtlCol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lang="ru-RU"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lang="ru-RU"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lang="ru-RU"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lang="ru-RU" sz="1800"/>
            </a:lvl4pPr>
            <a:lvl5pPr indent="-283464"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ru-RU" sz="1800"/>
            </a:lvl1pPr>
            <a:lvl2pPr indent="-283464">
              <a:spcBef>
                <a:spcPts val="1000"/>
              </a:spcBef>
              <a:defRPr lang="ru-RU" sz="1800"/>
            </a:lvl2pPr>
            <a:lvl3pPr indent="-283464">
              <a:spcBef>
                <a:spcPts val="1000"/>
              </a:spcBef>
              <a:defRPr lang="ru-RU" sz="1800"/>
            </a:lvl3pPr>
            <a:lvl4pPr indent="-283464">
              <a:spcBef>
                <a:spcPts val="1000"/>
              </a:spcBef>
              <a:defRPr lang="ru-RU" sz="1800"/>
            </a:lvl4pPr>
            <a:lvl5pPr indent="-283464"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>
            <a:lvl1pPr marL="0" indent="0">
              <a:buNone/>
              <a:defRPr lang="ru-RU" sz="1800"/>
            </a:lvl1pPr>
          </a:lstStyle>
          <a:p>
            <a:pPr lvl="0" rtl="0"/>
            <a:r>
              <a:rPr lang="ru-RU"/>
              <a:t>Щелкните, чтобы добавить рисунок</a:t>
            </a: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Полилиния: Фигура 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/>
            </a:p>
          </p:txBody>
        </p:sp>
        <p:sp>
          <p:nvSpPr>
            <p:cNvPr id="21" name="Полилиния: Фигура 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2" name="Полилиния: фигура 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3" name="Изображение 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44" name="Номер слайда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362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6" name="Изображение 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21" name="Изображение 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Полилиния 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ru-RU" sz="3600" b="1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0" name="Объект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ru-RU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ru-RU" sz="2400"/>
            </a:lvl3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 rtlCol="0">
            <a:normAutofit/>
          </a:bodyPr>
          <a:lstStyle>
            <a:lvl1pPr marL="0" indent="0">
              <a:buNone/>
              <a:defRPr lang="ru-RU" sz="18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0" name="Номер слайда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710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/>
          </a:p>
        </p:txBody>
      </p:sp>
      <p:sp>
        <p:nvSpPr>
          <p:cNvPr id="10" name="Полилиния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Изображение 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ru-RU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4" name="Текст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rtlCol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lang="ru-RU" sz="1800"/>
            </a:lvl1pPr>
          </a:lstStyle>
          <a:p>
            <a:pPr rtl="0"/>
            <a:r>
              <a:rPr lang="ru-RU"/>
              <a:t>Подзаголовок слайда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 rtlCol="0">
            <a:normAutofit/>
          </a:bodyPr>
          <a:lstStyle>
            <a:lvl1pPr>
              <a:defRPr lang="ru-RU" sz="1800"/>
            </a:lvl1pPr>
            <a:lvl2pPr>
              <a:defRPr lang="ru-RU" sz="1800"/>
            </a:lvl2pPr>
            <a:lvl3pPr>
              <a:defRPr lang="ru-RU" sz="1800"/>
            </a:lvl3pPr>
            <a:lvl4pPr>
              <a:defRPr lang="ru-RU" sz="1800"/>
            </a:lvl4pPr>
            <a:lvl5pPr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20" name="Номер слайда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395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Графический объект 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ru-RU" sz="3600" b="1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49" name="Полилиния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6" name="Объект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ru-RU" sz="1800"/>
            </a:lvl1pPr>
            <a:lvl2pPr>
              <a:spcBef>
                <a:spcPts val="1000"/>
              </a:spcBef>
              <a:defRPr lang="ru-RU" sz="1800"/>
            </a:lvl2pPr>
            <a:lvl3pPr>
              <a:spcBef>
                <a:spcPts val="1000"/>
              </a:spcBef>
              <a:defRPr lang="ru-RU" sz="1800"/>
            </a:lvl3pPr>
            <a:lvl4pPr>
              <a:spcBef>
                <a:spcPts val="1000"/>
              </a:spcBef>
              <a:defRPr lang="ru-RU" sz="1800"/>
            </a:lvl4pPr>
            <a:lvl5pPr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ru-RU" sz="1800"/>
            </a:lvl1pPr>
            <a:lvl2pPr>
              <a:spcBef>
                <a:spcPts val="1000"/>
              </a:spcBef>
              <a:defRPr lang="ru-RU" sz="1800"/>
            </a:lvl2pPr>
            <a:lvl3pPr>
              <a:spcBef>
                <a:spcPts val="1000"/>
              </a:spcBef>
              <a:defRPr lang="ru-RU" sz="1800"/>
            </a:lvl3pPr>
            <a:lvl4pPr>
              <a:spcBef>
                <a:spcPts val="1000"/>
              </a:spcBef>
              <a:defRPr lang="ru-RU" sz="1800"/>
            </a:lvl4pPr>
            <a:lvl5pPr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27" name="Номер слайда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43" name="Графический объект 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Графический объект 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Изображение 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6650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450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sz="16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 rtlCol="0"/>
          <a:lstStyle>
            <a:lvl1pPr algn="ctr">
              <a:lnSpc>
                <a:spcPct val="100000"/>
              </a:lnSpc>
              <a:defRPr lang="ru-RU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4" name="Объект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 rtlCol="0">
            <a:normAutofit/>
          </a:bodyPr>
          <a:lstStyle>
            <a:lvl1pPr>
              <a:spcBef>
                <a:spcPts val="1000"/>
              </a:spcBef>
              <a:defRPr lang="ru-RU" sz="1800"/>
            </a:lvl1pPr>
            <a:lvl2pPr>
              <a:spcBef>
                <a:spcPts val="1000"/>
              </a:spcBef>
              <a:defRPr lang="ru-RU" sz="1800"/>
            </a:lvl2pPr>
            <a:lvl3pPr>
              <a:spcBef>
                <a:spcPts val="1000"/>
              </a:spcBef>
              <a:defRPr lang="ru-RU" sz="1800"/>
            </a:lvl3pPr>
            <a:lvl4pPr>
              <a:spcBef>
                <a:spcPts val="1000"/>
              </a:spcBef>
              <a:defRPr lang="ru-RU" sz="1800"/>
            </a:lvl4pPr>
            <a:lvl5pPr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750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9" name="Изображение 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rtlCol="0" anchor="b" anchorCtr="0">
            <a:noAutofit/>
          </a:bodyPr>
          <a:lstStyle>
            <a:lvl1pPr algn="l">
              <a:lnSpc>
                <a:spcPct val="100000"/>
              </a:lnSpc>
              <a:defRPr lang="ru-RU" sz="36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rtlCol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lang="ru-RU" sz="2400"/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: Фигура 6">
            <a:extLst>
              <a:ext uri="{FF2B5EF4-FFF2-40B4-BE49-F238E27FC236}">
                <a16:creationId xmlns:a16="http://schemas.microsoft.com/office/drawing/2014/main" id="{2C6B5F91-ABF5-D0B6-E43F-40CEDC3A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A52D64F1-27B6-A1E5-4F44-A6029FAB3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/>
          <a:lstStyle>
            <a:defPPr>
              <a:defRPr lang="ru-RU"/>
            </a:def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>
                <a:latin typeface="+mn-lt"/>
                <a:cs typeface="+mn-cs"/>
              </a:defRPr>
            </a:lvl1pPr>
          </a:lstStyle>
          <a:p>
            <a:fld id="{48F63A3B-78C7-47BE-AE5E-E10140E04643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: Фигура 5">
            <a:extLst>
              <a:ext uri="{FF2B5EF4-FFF2-40B4-BE49-F238E27FC236}">
                <a16:creationId xmlns:a16="http://schemas.microsoft.com/office/drawing/2014/main" id="{A626DE4B-D4E5-B36A-89FA-7C0E87AFC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95243571-BE64-3777-F992-88FC43A60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>
                <a:latin typeface="+mn-lt"/>
                <a:cs typeface="+mn-cs"/>
              </a:defRPr>
            </a:lvl1pPr>
          </a:lstStyle>
          <a:p>
            <a:fld id="{48F63A3B-78C7-47BE-AE5E-E10140E04643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: Фигура 10">
            <a:extLst>
              <a:ext uri="{FF2B5EF4-FFF2-40B4-BE49-F238E27FC236}">
                <a16:creationId xmlns:a16="http://schemas.microsoft.com/office/drawing/2014/main" id="{ADFAE2CB-0EAD-E788-FCB7-FB12F6939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rtlCol="0" anchor="b"/>
          <a:lstStyle>
            <a:lvl1pPr>
              <a:lnSpc>
                <a:spcPct val="100000"/>
              </a:lnSpc>
              <a:defRPr lang="ru-RU" sz="32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>
                <a:latin typeface="+mn-lt"/>
                <a:cs typeface="+mn-cs"/>
              </a:defRPr>
            </a:lvl1pPr>
          </a:lstStyle>
          <a:p>
            <a:fld id="{48F63A3B-78C7-47BE-AE5E-E10140E04643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 rtlCol="0"/>
          <a:lstStyle>
            <a:lvl1pPr marL="0" indent="0">
              <a:buNone/>
              <a:defRPr lang="ru-RU" sz="1600"/>
            </a:lvl1pPr>
            <a:lvl2pPr marL="457200" indent="0">
              <a:buNone/>
              <a:defRPr lang="ru-RU" sz="1400"/>
            </a:lvl2pPr>
            <a:lvl3pPr marL="914400" indent="0">
              <a:buNone/>
              <a:defRPr lang="ru-RU" sz="1200"/>
            </a:lvl3pPr>
            <a:lvl4pPr marL="1371600" indent="0">
              <a:buNone/>
              <a:defRPr lang="ru-RU" sz="1000"/>
            </a:lvl4pPr>
            <a:lvl5pPr marL="1828800" indent="0">
              <a:buNone/>
              <a:defRPr lang="ru-RU" sz="1000"/>
            </a:lvl5pPr>
            <a:lvl6pPr marL="2286000" indent="0">
              <a:buNone/>
              <a:defRPr lang="ru-RU" sz="1000"/>
            </a:lvl6pPr>
            <a:lvl7pPr marL="2743200" indent="0">
              <a:buNone/>
              <a:defRPr lang="ru-RU" sz="1000"/>
            </a:lvl7pPr>
            <a:lvl8pPr marL="3200400" indent="0">
              <a:buNone/>
              <a:defRPr lang="ru-RU" sz="1000"/>
            </a:lvl8pPr>
            <a:lvl9pPr marL="3657600" indent="0">
              <a:buNone/>
              <a:defRPr lang="ru-RU" sz="1000"/>
            </a:lvl9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 rtlCol="0"/>
          <a:lstStyle>
            <a:lvl1pPr>
              <a:defRPr lang="ru-RU" sz="3200"/>
            </a:lvl1pPr>
            <a:lvl2pPr>
              <a:defRPr lang="ru-RU" sz="2800"/>
            </a:lvl2pPr>
            <a:lvl3pPr>
              <a:defRPr lang="ru-RU" sz="2400"/>
            </a:lvl3pPr>
            <a:lvl4pPr>
              <a:defRPr lang="ru-RU" sz="2000"/>
            </a:lvl4pPr>
            <a:lvl5pPr>
              <a:defRPr lang="ru-RU" sz="2000"/>
            </a:lvl5pPr>
            <a:lvl6pPr>
              <a:defRPr lang="ru-RU" sz="2000"/>
            </a:lvl6pPr>
            <a:lvl7pPr>
              <a:defRPr lang="ru-RU" sz="2000"/>
            </a:lvl7pPr>
            <a:lvl8pPr>
              <a:defRPr lang="ru-RU" sz="2000"/>
            </a:lvl8pPr>
            <a:lvl9pPr>
              <a:defRPr lang="ru-RU" sz="2000"/>
            </a:lvl9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: фигура 10">
            <a:extLst>
              <a:ext uri="{FF2B5EF4-FFF2-40B4-BE49-F238E27FC236}">
                <a16:creationId xmlns:a16="http://schemas.microsoft.com/office/drawing/2014/main" id="{CAA6B609-D718-DB49-892F-7E49376CC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rtlCol="0" anchor="b"/>
          <a:lstStyle>
            <a:lvl1pPr>
              <a:lnSpc>
                <a:spcPct val="100000"/>
              </a:lnSpc>
              <a:defRPr lang="ru-RU" sz="32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>
                <a:latin typeface="+mn-lt"/>
                <a:cs typeface="+mn-cs"/>
              </a:defRPr>
            </a:lvl1pPr>
          </a:lstStyle>
          <a:p>
            <a:fld id="{48F63A3B-78C7-47BE-AE5E-E10140E04643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 rtlCol="0"/>
          <a:lstStyle>
            <a:lvl1pPr marL="0" indent="0">
              <a:buNone/>
              <a:defRPr lang="ru-RU" sz="1600"/>
            </a:lvl1pPr>
            <a:lvl2pPr marL="457200" indent="0">
              <a:buNone/>
              <a:defRPr lang="ru-RU" sz="1400"/>
            </a:lvl2pPr>
            <a:lvl3pPr marL="914400" indent="0">
              <a:buNone/>
              <a:defRPr lang="ru-RU" sz="1200"/>
            </a:lvl3pPr>
            <a:lvl4pPr marL="1371600" indent="0">
              <a:buNone/>
              <a:defRPr lang="ru-RU" sz="1000"/>
            </a:lvl4pPr>
            <a:lvl5pPr marL="1828800" indent="0">
              <a:buNone/>
              <a:defRPr lang="ru-RU" sz="1000"/>
            </a:lvl5pPr>
            <a:lvl6pPr marL="2286000" indent="0">
              <a:buNone/>
              <a:defRPr lang="ru-RU" sz="1000"/>
            </a:lvl6pPr>
            <a:lvl7pPr marL="2743200" indent="0">
              <a:buNone/>
              <a:defRPr lang="ru-RU" sz="1000"/>
            </a:lvl7pPr>
            <a:lvl8pPr marL="3200400" indent="0">
              <a:buNone/>
              <a:defRPr lang="ru-RU" sz="1000"/>
            </a:lvl8pPr>
            <a:lvl9pPr marL="3657600" indent="0">
              <a:buNone/>
              <a:defRPr lang="ru-RU" sz="1000"/>
            </a:lvl9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lang="ru-RU" sz="2800"/>
            </a:lvl1pPr>
            <a:lvl2pPr marL="457200" indent="0">
              <a:buNone/>
              <a:defRPr lang="ru-RU" sz="2800"/>
            </a:lvl2pPr>
            <a:lvl3pPr marL="914400" indent="0">
              <a:buNone/>
              <a:defRPr lang="ru-RU" sz="2400"/>
            </a:lvl3pPr>
            <a:lvl4pPr marL="1371600" indent="0">
              <a:buNone/>
              <a:defRPr lang="ru-RU" sz="2000"/>
            </a:lvl4pPr>
            <a:lvl5pPr marL="1828800" indent="0">
              <a:buNone/>
              <a:defRPr lang="ru-RU" sz="2000"/>
            </a:lvl5pPr>
            <a:lvl6pPr marL="2286000" indent="0">
              <a:buNone/>
              <a:defRPr lang="ru-RU" sz="2000"/>
            </a:lvl6pPr>
            <a:lvl7pPr marL="2743200" indent="0">
              <a:buNone/>
              <a:defRPr lang="ru-RU" sz="2000"/>
            </a:lvl7pPr>
            <a:lvl8pPr marL="3200400" indent="0">
              <a:buNone/>
              <a:defRPr lang="ru-RU" sz="2000"/>
            </a:lvl8pPr>
            <a:lvl9pPr marL="3657600" indent="0">
              <a:buNone/>
              <a:defRPr lang="ru-RU" sz="2000"/>
            </a:lvl9pPr>
          </a:lstStyle>
          <a:p>
            <a:pPr rtl="0"/>
            <a:r>
              <a:rPr lang="ru-RU"/>
              <a:t>Щелкните, чтобы добавить рисунок</a:t>
            </a:r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lang="ru-RU" sz="1200">
                <a:solidFill>
                  <a:schemeClr val="accent6"/>
                </a:solidFill>
                <a:latin typeface="+mn-lt"/>
                <a:cs typeface="+mn-cs" panose="020B0604020202020204" pitchFamily="34" charset="0"/>
              </a:defRPr>
            </a:lvl1pPr>
          </a:lstStyle>
          <a:p>
            <a:fld id="{48F63A3B-78C7-47BE-AE5E-E10140E04643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80" r:id="rId3"/>
    <p:sldLayoutId id="2147483653" r:id="rId4"/>
    <p:sldLayoutId id="214748366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1" r:id="rId11"/>
    <p:sldLayoutId id="2147483692" r:id="rId12"/>
    <p:sldLayoutId id="2147483676" r:id="rId13"/>
    <p:sldLayoutId id="2147483656" r:id="rId14"/>
    <p:sldLayoutId id="2147483657" r:id="rId15"/>
    <p:sldLayoutId id="2147483658" r:id="rId16"/>
    <p:sldLayoutId id="2147483659" r:id="rId17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lang="ru-RU"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19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1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22.png"/><Relationship Id="rId9" Type="http://schemas.microsoft.com/office/2007/relationships/diagramDrawing" Target="../diagrams/drawin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07FF65-A536-F639-8591-ED024C223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2931" y="810227"/>
            <a:ext cx="5746140" cy="3831221"/>
          </a:xfrm>
        </p:spPr>
        <p:txBody>
          <a:bodyPr rtlCol="0" anchor="ctr"/>
          <a:lstStyle>
            <a:defPPr>
              <a:defRPr lang="ru-RU"/>
            </a:defPPr>
          </a:lstStyle>
          <a:p>
            <a:pPr rtl="0"/>
            <a:r>
              <a:rPr lang="ru-RU" dirty="0"/>
              <a:t>Беспилотная</a:t>
            </a:r>
            <a:br>
              <a:rPr lang="ru-RU" dirty="0"/>
            </a:br>
            <a:r>
              <a:rPr lang="ru-RU" dirty="0"/>
              <a:t>кушетка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EA1B8AB-F34B-420E-BE1D-FC6C1464B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12277817" cy="695121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DA7E2C-EA9D-438D-A093-E3D5E57E1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149" y="1599944"/>
            <a:ext cx="6344535" cy="18290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7BF8EB-1B96-443E-A72C-D6BA74D40BAA}"/>
              </a:ext>
            </a:extLst>
          </p:cNvPr>
          <p:cNvSpPr txBox="1"/>
          <p:nvPr/>
        </p:nvSpPr>
        <p:spPr>
          <a:xfrm>
            <a:off x="2467992" y="1951177"/>
            <a:ext cx="41902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>
                <a:solidFill>
                  <a:srgbClr val="202C8F"/>
                </a:solidFill>
                <a:latin typeface="+mj-lt"/>
              </a:rPr>
              <a:t>АВИМЕД</a:t>
            </a:r>
            <a:endParaRPr lang="ru-RU" sz="4400" dirty="0">
              <a:solidFill>
                <a:srgbClr val="202C8F"/>
              </a:solidFill>
              <a:latin typeface="+mj-lt"/>
            </a:endParaRPr>
          </a:p>
          <a:p>
            <a:r>
              <a:rPr lang="ru-RU" sz="3000" dirty="0">
                <a:solidFill>
                  <a:srgbClr val="202C8F"/>
                </a:solidFill>
                <a:latin typeface="+mj-lt"/>
              </a:rPr>
              <a:t> </a:t>
            </a:r>
          </a:p>
          <a:p>
            <a:endParaRPr lang="ru-RU" sz="3000" dirty="0">
              <a:solidFill>
                <a:srgbClr val="202C8F"/>
              </a:solidFill>
              <a:latin typeface="+mj-lt"/>
            </a:endParaRPr>
          </a:p>
          <a:p>
            <a:pPr algn="r"/>
            <a:r>
              <a:rPr lang="ru-RU" sz="2400" dirty="0">
                <a:solidFill>
                  <a:srgbClr val="202C8F"/>
                </a:solidFill>
                <a:latin typeface="+mj-lt"/>
              </a:rPr>
              <a:t>Беспилотное Устройство Транспортировки Пациентов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A18C7BC-D965-4144-95BE-3E8C766636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44248" y="6473194"/>
            <a:ext cx="1648055" cy="132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43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EB7BDA-F176-4717-955B-3B0DA6847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09" y="386488"/>
            <a:ext cx="4430423" cy="1335348"/>
          </a:xfrm>
        </p:spPr>
        <p:txBody>
          <a:bodyPr/>
          <a:lstStyle/>
          <a:p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Актуальность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12BE76A-CDE2-4E12-988B-42C3C54D35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1149713"/>
              </p:ext>
            </p:extLst>
          </p:nvPr>
        </p:nvGraphicFramePr>
        <p:xfrm>
          <a:off x="6337165" y="1954145"/>
          <a:ext cx="5049926" cy="3888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B3E39613-5524-47DB-834F-25D1484017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827477"/>
              </p:ext>
            </p:extLst>
          </p:nvPr>
        </p:nvGraphicFramePr>
        <p:xfrm>
          <a:off x="1019946" y="1582341"/>
          <a:ext cx="6028924" cy="4716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17DED190-A9A3-44EE-A384-FE202EAB2C9C}"/>
              </a:ext>
            </a:extLst>
          </p:cNvPr>
          <p:cNvSpPr/>
          <p:nvPr/>
        </p:nvSpPr>
        <p:spPr>
          <a:xfrm rot="5400000">
            <a:off x="1632882" y="3125082"/>
            <a:ext cx="363959" cy="36816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EB80E823-6023-4CE7-A293-E8BB71346AA2}"/>
              </a:ext>
            </a:extLst>
          </p:cNvPr>
          <p:cNvSpPr/>
          <p:nvPr/>
        </p:nvSpPr>
        <p:spPr>
          <a:xfrm rot="5400000">
            <a:off x="4519604" y="4174126"/>
            <a:ext cx="363959" cy="36816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812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F32814-4016-4A80-8C3E-ECA94C5FA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208" y="717262"/>
            <a:ext cx="5181600" cy="558462"/>
          </a:xfrm>
        </p:spPr>
        <p:txBody>
          <a:bodyPr/>
          <a:lstStyle/>
          <a:p>
            <a:r>
              <a:rPr lang="ru-RU" dirty="0"/>
              <a:t>Проблема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202AC438-9829-4536-8269-AB6E7654198B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504400542"/>
              </p:ext>
            </p:extLst>
          </p:nvPr>
        </p:nvGraphicFramePr>
        <p:xfrm>
          <a:off x="435007" y="5680592"/>
          <a:ext cx="11314130" cy="1022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E9206F-26FF-466C-9BFD-2AE2C8866C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3109" y="473077"/>
            <a:ext cx="3776028" cy="281510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29910F-0871-4AAD-BA87-23519B02A0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4468" y="1488158"/>
            <a:ext cx="3675354" cy="365004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F167F7-1357-4679-88AF-EB988D0250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37802" y="3339328"/>
            <a:ext cx="4123321" cy="232313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1F5FE19-7673-4E3C-9FF6-33965571A5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23224" y="819015"/>
            <a:ext cx="2944470" cy="236741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499357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2192" y="400326"/>
            <a:ext cx="7965461" cy="99416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3200" dirty="0"/>
              <a:t>Решение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EBE3481-F576-4A5F-A65D-98AF880D6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309" y="1394490"/>
            <a:ext cx="4429957" cy="442995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38077A-293A-4549-A8C4-0873C4FAD6F4}"/>
              </a:ext>
            </a:extLst>
          </p:cNvPr>
          <p:cNvSpPr txBox="1"/>
          <p:nvPr/>
        </p:nvSpPr>
        <p:spPr>
          <a:xfrm>
            <a:off x="2856883" y="2876415"/>
            <a:ext cx="5282214" cy="1953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>
                <a:solidFill>
                  <a:srgbClr val="202C8F"/>
                </a:solidFill>
              </a:rPr>
              <a:t>Использование беспилотной каталки позволяет оперативно оказывать медицинскую помощь.</a:t>
            </a:r>
          </a:p>
        </p:txBody>
      </p:sp>
    </p:spTree>
    <p:extLst>
      <p:ext uri="{BB962C8B-B14F-4D97-AF65-F5344CB8AC3E}">
        <p14:creationId xmlns:p14="http://schemas.microsoft.com/office/powerpoint/2010/main" val="685681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446" y="2688130"/>
            <a:ext cx="5259554" cy="148173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Целевая аудитория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F5889C2-3771-41FA-A965-E02702862B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5273452"/>
              </p:ext>
            </p:extLst>
          </p:nvPr>
        </p:nvGraphicFramePr>
        <p:xfrm>
          <a:off x="2272683" y="939230"/>
          <a:ext cx="10848513" cy="5719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210199-C129-11F0-56F2-2D1AED21C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8108" y="173236"/>
            <a:ext cx="5885180" cy="81591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Конкуренты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DDD6BDC-E008-6AB7-55A1-46ED9BCF054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096000" y="5556273"/>
            <a:ext cx="5711301" cy="1196995"/>
          </a:xfrm>
        </p:spPr>
        <p:txBody>
          <a:bodyPr rtlCol="0">
            <a:normAutofit fontScale="92500" lnSpcReduction="20000"/>
          </a:bodyPr>
          <a:lstStyle>
            <a:defPPr>
              <a:defRPr lang="ru-RU"/>
            </a:defPPr>
          </a:lstStyle>
          <a:p>
            <a:pPr algn="ctr"/>
            <a:r>
              <a:rPr lang="ru-RU" dirty="0">
                <a:solidFill>
                  <a:srgbClr val="DF8C8C"/>
                </a:solidFill>
              </a:rPr>
              <a:t>(Аналогичные функции и возможности, что может создавать препятствия для успешного внедрения и распространения нашей разработки)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F2055ED2-6A90-4E3D-BB80-FB5336D44F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9390104"/>
              </p:ext>
            </p:extLst>
          </p:nvPr>
        </p:nvGraphicFramePr>
        <p:xfrm>
          <a:off x="3923663" y="1323347"/>
          <a:ext cx="7759083" cy="4088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31718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D55F2D4-C20E-BEBC-1CCF-4449B045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167" y="770663"/>
            <a:ext cx="7155402" cy="1091627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Рынок</a:t>
            </a:r>
          </a:p>
        </p:txBody>
      </p:sp>
      <p:sp>
        <p:nvSpPr>
          <p:cNvPr id="14" name="Объект 7">
            <a:extLst>
              <a:ext uri="{FF2B5EF4-FFF2-40B4-BE49-F238E27FC236}">
                <a16:creationId xmlns:a16="http://schemas.microsoft.com/office/drawing/2014/main" id="{749C7CD1-A9AA-49E3-6734-AD9546F2DF5B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461030" y="4359608"/>
            <a:ext cx="6507333" cy="4143375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marL="0" indent="0" algn="ctr">
              <a:lnSpc>
                <a:spcPct val="150000"/>
              </a:lnSpc>
              <a:buNone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Рынок медицинской техники за 2023 год составил 50 млрд р. </a:t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117F9EF8-13D0-4981-9A67-1C5B4360BB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0297743"/>
              </p:ext>
            </p:extLst>
          </p:nvPr>
        </p:nvGraphicFramePr>
        <p:xfrm>
          <a:off x="112696" y="2175029"/>
          <a:ext cx="5746566" cy="4256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1DC21A4-A127-41CF-A603-7B61300720C6}"/>
              </a:ext>
            </a:extLst>
          </p:cNvPr>
          <p:cNvSpPr txBox="1"/>
          <p:nvPr/>
        </p:nvSpPr>
        <p:spPr>
          <a:xfrm>
            <a:off x="4961426" y="1558312"/>
            <a:ext cx="6143991" cy="25189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Возможности охвата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вынка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- 500 млн. рублей</a:t>
            </a:r>
          </a:p>
          <a:p>
            <a:pPr algn="ctr">
              <a:lnSpc>
                <a:spcPct val="150000"/>
              </a:lnSpc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Цена 300 тыс. рублей</a:t>
            </a:r>
          </a:p>
          <a:p>
            <a:pPr algn="ctr">
              <a:lnSpc>
                <a:spcPct val="150000"/>
              </a:lnSpc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5 кушеток на больницу</a:t>
            </a:r>
          </a:p>
          <a:p>
            <a:pPr algn="ctr">
              <a:lnSpc>
                <a:spcPct val="150000"/>
              </a:lnSpc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1000 больниц</a:t>
            </a:r>
          </a:p>
          <a:p>
            <a:pPr algn="ctr">
              <a:lnSpc>
                <a:spcPct val="150000"/>
              </a:lnSpc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= 300 тыс. * 5 * 1000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) 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59417708-99D6-4493-943D-B2F78F0EB716}"/>
              </a:ext>
            </a:extLst>
          </p:cNvPr>
          <p:cNvCxnSpPr>
            <a:cxnSpLocks/>
          </p:cNvCxnSpPr>
          <p:nvPr/>
        </p:nvCxnSpPr>
        <p:spPr>
          <a:xfrm flipH="1">
            <a:off x="2911877" y="2365029"/>
            <a:ext cx="3184123" cy="1333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854B3D5-8385-424F-B2FE-94C7121950D5}"/>
              </a:ext>
            </a:extLst>
          </p:cNvPr>
          <p:cNvCxnSpPr>
            <a:cxnSpLocks/>
          </p:cNvCxnSpPr>
          <p:nvPr/>
        </p:nvCxnSpPr>
        <p:spPr>
          <a:xfrm flipH="1" flipV="1">
            <a:off x="3260744" y="4693988"/>
            <a:ext cx="1624774" cy="932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1619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C06D24-07FC-4DAC-BD05-72262C990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595811" y="-100027"/>
            <a:ext cx="3496163" cy="369621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24FA3C3-F6B0-4420-B5EF-6F2578E44B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7467" y="0"/>
            <a:ext cx="918362" cy="3496163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443EC8A-1733-CCF7-081F-EB4667CB3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97" y="1075861"/>
            <a:ext cx="3009530" cy="1012782"/>
          </a:xfrm>
        </p:spPr>
        <p:txBody>
          <a:bodyPr rtlCol="0"/>
          <a:lstStyle>
            <a:defPPr>
              <a:defRPr lang="ru-RU"/>
            </a:defPPr>
          </a:lstStyle>
          <a:p>
            <a:pPr rtl="0">
              <a:lnSpc>
                <a:spcPct val="150000"/>
              </a:lnSpc>
            </a:pPr>
            <a:r>
              <a:rPr lang="ru-RU" dirty="0"/>
              <a:t>Бизнес модель</a:t>
            </a:r>
          </a:p>
        </p:txBody>
      </p:sp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id="{69497449-D548-4B96-8B9C-D4D704BBFC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1552384"/>
              </p:ext>
            </p:extLst>
          </p:nvPr>
        </p:nvGraphicFramePr>
        <p:xfrm>
          <a:off x="2053662" y="917898"/>
          <a:ext cx="9223938" cy="5940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072101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136FCF6-982C-CC37-9625-3EBFC7E7D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2164" y="5247115"/>
            <a:ext cx="6803136" cy="932688"/>
          </a:xfrm>
        </p:spPr>
        <p:txBody>
          <a:bodyPr rtlCol="0"/>
          <a:lstStyle>
            <a:defPPr>
              <a:defRPr lang="ru-RU"/>
            </a:defPPr>
          </a:lstStyle>
          <a:p>
            <a:pPr algn="ctr" rtl="0"/>
            <a:r>
              <a:rPr lang="ru-RU" dirty="0"/>
              <a:t>Текущие результаты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B3DCE1A0-47BD-4B9B-95EA-57A6E1B43C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5865897"/>
              </p:ext>
            </p:extLst>
          </p:nvPr>
        </p:nvGraphicFramePr>
        <p:xfrm>
          <a:off x="49675" y="1832096"/>
          <a:ext cx="11904955" cy="5863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9C018BE-CEF5-4B3A-B157-CF27A6DF4F7D}"/>
              </a:ext>
            </a:extLst>
          </p:cNvPr>
          <p:cNvSpPr txBox="1"/>
          <p:nvPr/>
        </p:nvSpPr>
        <p:spPr>
          <a:xfrm>
            <a:off x="582294" y="2738293"/>
            <a:ext cx="22067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Разработана четкая концепция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5A9382-1B3A-45BC-AFAA-DA0A8BFCB680}"/>
              </a:ext>
            </a:extLst>
          </p:cNvPr>
          <p:cNvSpPr txBox="1"/>
          <p:nvPr/>
        </p:nvSpPr>
        <p:spPr>
          <a:xfrm>
            <a:off x="6372647" y="2521057"/>
            <a:ext cx="25219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Проведены опросы медицинского персонала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7D9CA1-3CB7-487B-8E4C-717283E65579}"/>
              </a:ext>
            </a:extLst>
          </p:cNvPr>
          <p:cNvSpPr txBox="1"/>
          <p:nvPr/>
        </p:nvSpPr>
        <p:spPr>
          <a:xfrm>
            <a:off x="3439606" y="2736502"/>
            <a:ext cx="25219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Изучены потребности клиентов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82D88C-652F-4619-882D-3299816C5B0E}"/>
              </a:ext>
            </a:extLst>
          </p:cNvPr>
          <p:cNvSpPr txBox="1"/>
          <p:nvPr/>
        </p:nvSpPr>
        <p:spPr>
          <a:xfrm>
            <a:off x="9380471" y="2738293"/>
            <a:ext cx="25219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Имеется схема работы устройства</a:t>
            </a:r>
          </a:p>
        </p:txBody>
      </p:sp>
    </p:spTree>
    <p:extLst>
      <p:ext uri="{BB962C8B-B14F-4D97-AF65-F5344CB8AC3E}">
        <p14:creationId xmlns:p14="http://schemas.microsoft.com/office/powerpoint/2010/main" val="3969996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8D62608-F5E4-7EC0-5EF0-4F988DDDE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64" y="1057274"/>
            <a:ext cx="9875463" cy="60693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Команда стартапа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E1012F40-874E-414B-B890-8F860B2E5E3D}"/>
              </a:ext>
            </a:extLst>
          </p:cNvPr>
          <p:cNvGraphicFramePr>
            <a:graphicFrameLocks noGrp="1"/>
          </p:cNvGraphicFramePr>
          <p:nvPr>
            <p:ph sz="half" idx="15"/>
            <p:extLst>
              <p:ext uri="{D42A27DB-BD31-4B8C-83A1-F6EECF244321}">
                <p14:modId xmlns:p14="http://schemas.microsoft.com/office/powerpoint/2010/main" val="3155702464"/>
              </p:ext>
            </p:extLst>
          </p:nvPr>
        </p:nvGraphicFramePr>
        <p:xfrm>
          <a:off x="1251751" y="2303463"/>
          <a:ext cx="9969624" cy="326972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053919">
                  <a:extLst>
                    <a:ext uri="{9D8B030D-6E8A-4147-A177-3AD203B41FA5}">
                      <a16:colId xmlns:a16="http://schemas.microsoft.com/office/drawing/2014/main" val="3212120454"/>
                    </a:ext>
                  </a:extLst>
                </a:gridCol>
                <a:gridCol w="6915705">
                  <a:extLst>
                    <a:ext uri="{9D8B030D-6E8A-4147-A177-3AD203B41FA5}">
                      <a16:colId xmlns:a16="http://schemas.microsoft.com/office/drawing/2014/main" val="1071372205"/>
                    </a:ext>
                  </a:extLst>
                </a:gridCol>
              </a:tblGrid>
              <a:tr h="463017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DF8C8C"/>
                          </a:solidFill>
                        </a:rPr>
                        <a:t>Роли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DF8C8C"/>
                          </a:solidFill>
                        </a:rPr>
                        <a:t>Фамилия Имя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896249412"/>
                  </a:ext>
                </a:extLst>
              </a:tr>
              <a:tr h="491625">
                <a:tc>
                  <a:txBody>
                    <a:bodyPr/>
                    <a:lstStyle/>
                    <a:p>
                      <a:r>
                        <a:rPr lang="ru-RU" dirty="0"/>
                        <a:t>Лидер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202C8F"/>
                          </a:solidFill>
                        </a:rPr>
                        <a:t>Гараева Анастасия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586026397"/>
                  </a:ext>
                </a:extLst>
              </a:tr>
              <a:tr h="463017">
                <a:tc>
                  <a:txBody>
                    <a:bodyPr/>
                    <a:lstStyle/>
                    <a:p>
                      <a:r>
                        <a:rPr lang="ru-RU" dirty="0"/>
                        <a:t>Проектировщик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202C8F"/>
                          </a:solidFill>
                        </a:rPr>
                        <a:t>Брежнев Владислав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53079824"/>
                  </a:ext>
                </a:extLst>
              </a:tr>
              <a:tr h="463017">
                <a:tc>
                  <a:txBody>
                    <a:bodyPr/>
                    <a:lstStyle/>
                    <a:p>
                      <a:r>
                        <a:rPr lang="ru-RU" dirty="0"/>
                        <a:t>Технолог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err="1">
                          <a:solidFill>
                            <a:srgbClr val="202C8F"/>
                          </a:solidFill>
                        </a:rPr>
                        <a:t>Озорнин</a:t>
                      </a:r>
                      <a:r>
                        <a:rPr lang="ru-RU" sz="2400" dirty="0">
                          <a:solidFill>
                            <a:srgbClr val="202C8F"/>
                          </a:solidFill>
                        </a:rPr>
                        <a:t> Григорий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282139010"/>
                  </a:ext>
                </a:extLst>
              </a:tr>
              <a:tr h="4630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Конструктор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202C8F"/>
                          </a:solidFill>
                        </a:rPr>
                        <a:t>Нуждин Арсений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00666852"/>
                  </a:ext>
                </a:extLst>
              </a:tr>
              <a:tr h="463017">
                <a:tc>
                  <a:txBody>
                    <a:bodyPr/>
                    <a:lstStyle/>
                    <a:p>
                      <a:r>
                        <a:rPr lang="ru-RU" dirty="0"/>
                        <a:t>Медиа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202C8F"/>
                          </a:solidFill>
                        </a:rPr>
                        <a:t>Буторин Илья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5303011"/>
                  </a:ext>
                </a:extLst>
              </a:tr>
              <a:tr h="463017">
                <a:tc>
                  <a:txBody>
                    <a:bodyPr/>
                    <a:lstStyle/>
                    <a:p>
                      <a:r>
                        <a:rPr lang="ru-RU" dirty="0"/>
                        <a:t>Программист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err="1">
                          <a:solidFill>
                            <a:srgbClr val="202C8F"/>
                          </a:solidFill>
                        </a:rPr>
                        <a:t>Левчишин</a:t>
                      </a:r>
                      <a:r>
                        <a:rPr lang="ru-RU" sz="2400" dirty="0">
                          <a:solidFill>
                            <a:srgbClr val="202C8F"/>
                          </a:solidFill>
                        </a:rPr>
                        <a:t> Александр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9691126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8021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30A324-0737-F0DA-1F7D-10CBE06D7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10511627" cy="101278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Планы развития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1C59583-761F-4955-A8CE-FB16AEA873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38688" y="2565647"/>
            <a:ext cx="10387340" cy="3698977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ru-RU" sz="2000" dirty="0"/>
              <a:t>Успешное прохождение экватора. (30 октября)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Создание эскиза будущей модели. (до 3 ноября)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Начало создания прототипа модели. (с 7 ноября)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Презентация с прототипом продукта. (около 24 ноября)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Установить связь с партнерами (гор. больницы/врачи). (ближайшая неделя)</a:t>
            </a:r>
          </a:p>
          <a:p>
            <a:pPr marL="0" indent="0">
              <a:buNone/>
            </a:pPr>
            <a:endParaRPr lang="ru-RU" sz="2000" dirty="0"/>
          </a:p>
          <a:p>
            <a:pPr marL="342900" indent="-342900">
              <a:buFont typeface="+mj-lt"/>
              <a:buAutoNum type="arabicPeriod"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6213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9D22C5-0C9E-B582-A8FE-B45E70A01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849782"/>
            <a:ext cx="3213716" cy="1591577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Спасибо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8B5CEF2-E667-BBB5-2EA6-C06F93B6D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1" y="3813606"/>
            <a:ext cx="5715000" cy="223464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Гараева Анастасия</a:t>
            </a:r>
          </a:p>
          <a:p>
            <a:pPr rtl="0"/>
            <a:r>
              <a:rPr lang="ru-RU" dirty="0"/>
              <a:t>+7 (951) 111 29 96</a:t>
            </a:r>
          </a:p>
          <a:p>
            <a:pPr rtl="0"/>
            <a:r>
              <a:rPr lang="en-US" dirty="0"/>
              <a:t>nastiag2005@gmail.com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E89153-2E36-49A2-9BD6-B155272DD34C}"/>
              </a:ext>
            </a:extLst>
          </p:cNvPr>
          <p:cNvSpPr txBox="1"/>
          <p:nvPr/>
        </p:nvSpPr>
        <p:spPr>
          <a:xfrm>
            <a:off x="6525087" y="17222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9CF12AC-B626-407D-B0F2-CF75B7495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7827" y="-610736"/>
            <a:ext cx="3931155" cy="850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173046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ая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Times new Roman"/>
        <a:ea typeface=""/>
        <a:cs typeface="Times new Roma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893089_TF78438558_Win32" id="{20174D6F-D900-4129-ACAC-D46CF5FD4DB7}" vid="{268851D2-D7B5-4873-88EC-188753A90A6F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719FA4-954C-4FA8-82CB-206659C3B82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{B7D966BE-FBD7-4CA4-8A9F-F417D049B255}tf78438558_win32</Template>
  <TotalTime>311</TotalTime>
  <Words>270</Words>
  <Application>Microsoft Office PowerPoint</Application>
  <PresentationFormat>Широкоэкранный</PresentationFormat>
  <Paragraphs>69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Arial Black</vt:lpstr>
      <vt:lpstr>Calibri</vt:lpstr>
      <vt:lpstr>Times new Roman</vt:lpstr>
      <vt:lpstr>Пользовательская</vt:lpstr>
      <vt:lpstr>Беспилотная кушетка</vt:lpstr>
      <vt:lpstr>Актуальность</vt:lpstr>
      <vt:lpstr>Проблема</vt:lpstr>
      <vt:lpstr>Решение</vt:lpstr>
      <vt:lpstr>Целевая аудитория</vt:lpstr>
      <vt:lpstr>Конкуренты</vt:lpstr>
      <vt:lpstr>Рынок</vt:lpstr>
      <vt:lpstr>Бизнес модель</vt:lpstr>
      <vt:lpstr>Текущие результаты</vt:lpstr>
      <vt:lpstr>Команда стартапа</vt:lpstr>
      <vt:lpstr>Планы развития</vt:lpstr>
      <vt:lpstr>Спасибо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Беспилотная кушетка</dc:title>
  <dc:subject/>
  <dc:creator>Анастасия Гараева</dc:creator>
  <cp:lastModifiedBy>Анастасия Гараева</cp:lastModifiedBy>
  <cp:revision>4</cp:revision>
  <dcterms:created xsi:type="dcterms:W3CDTF">2024-10-23T17:13:20Z</dcterms:created>
  <dcterms:modified xsi:type="dcterms:W3CDTF">2024-10-27T22:01:06Z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