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2" r:id="rId7"/>
    <p:sldId id="263" r:id="rId8"/>
    <p:sldId id="261" r:id="rId9"/>
    <p:sldId id="265" r:id="rId10"/>
    <p:sldId id="266" r:id="rId11"/>
    <p:sldId id="267" r:id="rId12"/>
    <p:sldId id="268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456" y="-10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19"/>
          <a:stretch/>
        </p:blipFill>
        <p:spPr>
          <a:xfrm>
            <a:off x="0" y="1518823"/>
            <a:ext cx="9144000" cy="53273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000" b="1" dirty="0" err="1" smtClean="0"/>
              <a:t>StudFood</a:t>
            </a:r>
            <a:r>
              <a:rPr lang="ru-RU" sz="5000" b="1" dirty="0" smtClean="0"/>
              <a:t> - чат-бот для </a:t>
            </a:r>
            <a:r>
              <a:rPr lang="ru-RU" sz="5000" b="1" dirty="0" err="1" smtClean="0"/>
              <a:t>онлайн</a:t>
            </a:r>
            <a:r>
              <a:rPr lang="ru-RU" sz="5000" b="1" dirty="0" smtClean="0"/>
              <a:t> заказа питания</a:t>
            </a:r>
            <a:br>
              <a:rPr lang="ru-RU" sz="5000" b="1" dirty="0" smtClean="0"/>
            </a:br>
            <a:endParaRPr lang="ru-RU" sz="5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6314" y="3929066"/>
            <a:ext cx="3500438" cy="1328734"/>
          </a:xfrm>
        </p:spPr>
        <p:txBody>
          <a:bodyPr>
            <a:normAutofit fontScale="85000" lnSpcReduction="10000"/>
          </a:bodyPr>
          <a:lstStyle/>
          <a:p>
            <a:pPr algn="r"/>
            <a:endParaRPr lang="ru-RU" sz="1400" dirty="0" smtClean="0"/>
          </a:p>
          <a:p>
            <a:pPr algn="r"/>
            <a:endParaRPr lang="ru-RU" sz="1400" dirty="0" smtClean="0"/>
          </a:p>
          <a:p>
            <a:pPr algn="r"/>
            <a:endParaRPr lang="ru-RU" sz="1400" dirty="0" smtClean="0"/>
          </a:p>
          <a:p>
            <a:pPr algn="r"/>
            <a:r>
              <a:rPr lang="ru-RU" sz="1400" dirty="0" smtClean="0"/>
              <a:t>Над этой презентацией абсолютно не трудились </a:t>
            </a:r>
          </a:p>
          <a:p>
            <a:pPr algn="r"/>
            <a:r>
              <a:rPr lang="ru-RU" sz="1400" dirty="0" smtClean="0"/>
              <a:t>Журавлев П.А., </a:t>
            </a:r>
            <a:r>
              <a:rPr lang="ru-RU" sz="1400" dirty="0" err="1" smtClean="0"/>
              <a:t>Насырьянов</a:t>
            </a:r>
            <a:r>
              <a:rPr lang="ru-RU" sz="1400" dirty="0" smtClean="0"/>
              <a:t> Р.Д., </a:t>
            </a:r>
            <a:r>
              <a:rPr lang="ru-RU" sz="1400" dirty="0" err="1" smtClean="0"/>
              <a:t>Галимов</a:t>
            </a:r>
            <a:r>
              <a:rPr lang="ru-RU" sz="1400" dirty="0" smtClean="0"/>
              <a:t> Е.О.</a:t>
            </a:r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/>
              <a:t>Описание проекта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sz="2200" dirty="0" smtClean="0"/>
              <a:t>  Наш </a:t>
            </a:r>
            <a:r>
              <a:rPr lang="ru-RU" sz="2200" dirty="0" err="1" smtClean="0"/>
              <a:t>стартап</a:t>
            </a:r>
            <a:r>
              <a:rPr lang="ru-RU" sz="2200" dirty="0" smtClean="0"/>
              <a:t> представляет собой </a:t>
            </a:r>
            <a:r>
              <a:rPr lang="ru-RU" sz="2200" dirty="0" err="1" smtClean="0"/>
              <a:t>онлайн</a:t>
            </a:r>
            <a:r>
              <a:rPr lang="ru-RU" sz="2200" dirty="0" smtClean="0"/>
              <a:t> платформу, которая облегчит процесс заказа питания для студентов вузов. Мы стремимся решить проблему долгих очередей в столовых и неудобного выбора блюд, предоставляя студентам возможность заказывать и оплачивать питание заранее через нашу платформу. Оптимизировать процесс приготовления с точки зрения объёма блюд. Оптимизировать процессы раздачи комплексов обедов, а также работы сотрудников в соответствии с </a:t>
            </a:r>
            <a:r>
              <a:rPr lang="ru-RU" sz="2200" dirty="0" err="1" smtClean="0"/>
              <a:t>заполненостью</a:t>
            </a:r>
            <a:r>
              <a:rPr lang="ru-RU" sz="2200" dirty="0" smtClean="0"/>
              <a:t> столовой.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/>
              <a:t>Цель проекта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sz="3500" dirty="0" smtClean="0"/>
              <a:t>  Своевременно обеспечить студентов высшего учебного заведения качественным и быстрым питанием через дистанционную систему заказов общественного питания.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/>
              <a:t>Задачи проекта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ru-RU" sz="2000" dirty="0" smtClean="0"/>
              <a:t>Организация команды по разработке дистанционной системы заказов общественного питания </a:t>
            </a:r>
          </a:p>
          <a:p>
            <a:pPr lvl="0"/>
            <a:r>
              <a:rPr lang="ru-RU" sz="2000" dirty="0" smtClean="0"/>
              <a:t>Определение целевой аудитории</a:t>
            </a:r>
          </a:p>
          <a:p>
            <a:pPr lvl="0"/>
            <a:r>
              <a:rPr lang="ru-RU" sz="2000" dirty="0" smtClean="0"/>
              <a:t>Создание </a:t>
            </a:r>
            <a:r>
              <a:rPr lang="en-US" sz="2000" dirty="0" err="1" smtClean="0"/>
              <a:t>mvp</a:t>
            </a:r>
            <a:endParaRPr lang="ru-RU" sz="2000" dirty="0" smtClean="0"/>
          </a:p>
          <a:p>
            <a:pPr lvl="0"/>
            <a:r>
              <a:rPr lang="ru-RU" sz="2000" dirty="0" smtClean="0"/>
              <a:t>Запуск тестового </a:t>
            </a:r>
            <a:r>
              <a:rPr lang="ru-RU" sz="2000" dirty="0" err="1" smtClean="0"/>
              <a:t>чат-бота</a:t>
            </a:r>
            <a:endParaRPr lang="ru-RU" sz="2000" dirty="0" smtClean="0"/>
          </a:p>
          <a:p>
            <a:pPr lvl="0"/>
            <a:r>
              <a:rPr lang="ru-RU" sz="2000" dirty="0" smtClean="0"/>
              <a:t>Последнее исследование мнения студентов</a:t>
            </a:r>
          </a:p>
          <a:p>
            <a:pPr lvl="0"/>
            <a:r>
              <a:rPr lang="ru-RU" sz="2000" dirty="0" smtClean="0"/>
              <a:t>Запуск </a:t>
            </a:r>
            <a:r>
              <a:rPr lang="ru-RU" sz="2000" dirty="0" err="1" smtClean="0"/>
              <a:t>чат-бота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/>
              <a:t>Актуальность проекта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None/>
            </a:pPr>
            <a:r>
              <a:rPr lang="ru-RU" sz="1550" dirty="0" smtClean="0"/>
              <a:t>    Актуальность данного проекта заключается в том, что современные студенты активно используют цифровые технологии в своей повседневной жизни. Они привыкли заказывать еду через приложения и </a:t>
            </a:r>
            <a:r>
              <a:rPr lang="ru-RU" sz="1550" dirty="0" err="1" smtClean="0"/>
              <a:t>веб-сайты</a:t>
            </a:r>
            <a:r>
              <a:rPr lang="ru-RU" sz="1550" dirty="0" smtClean="0"/>
              <a:t>, чтобы сэкономить время и получить удобное питание.	</a:t>
            </a:r>
          </a:p>
          <a:p>
            <a:pPr lvl="0">
              <a:buNone/>
            </a:pPr>
            <a:r>
              <a:rPr lang="ru-RU" sz="1550" dirty="0" smtClean="0"/>
              <a:t>    Система дистанционного заказа общественного питания позволит студентам высшего учебного заведения получать качественное и быстрое питание без необходимости стоять в очередях в столовой или кафетерии. Они смогут заказывать еду из любого места, будь то кампус, дом или занятия, с помощью своих смартфонов или компьютеров.	</a:t>
            </a:r>
          </a:p>
          <a:p>
            <a:pPr lvl="0">
              <a:buNone/>
            </a:pPr>
            <a:r>
              <a:rPr lang="ru-RU" sz="1550" dirty="0" smtClean="0"/>
              <a:t>    Такая система предоставит студентам широкий выбор вариантов питания, а также возможность заранее заказать еду на определенное время, что значительно сэкономит их время и упростит организацию питания. Кроме того, студенты смогут посмотреть отзывы и рейтинги общественных питаний, что поможет им выбирать места с наилучшим качеством и сервисом.</a:t>
            </a:r>
            <a:endParaRPr lang="ru-RU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/>
              <a:t>Функционал проекта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None/>
            </a:pPr>
            <a:r>
              <a:rPr lang="ru-RU" sz="1650" dirty="0" smtClean="0"/>
              <a:t>1. Студенты смогут просматривать ежедневное меню, предлагаемое в столовых вуза, с подробными описаниями блюд, фотографиями и пищевой ценностью.</a:t>
            </a:r>
          </a:p>
          <a:p>
            <a:pPr lvl="0">
              <a:buNone/>
            </a:pPr>
            <a:r>
              <a:rPr lang="ru-RU" sz="1650" dirty="0" smtClean="0"/>
              <a:t>2. Студенты смогут выбирать блюда заранее и заказывать их на определенное время, чтобы избежать очередей и гарантировать наличие нужного блюда.</a:t>
            </a:r>
          </a:p>
          <a:p>
            <a:pPr lvl="0">
              <a:buNone/>
            </a:pPr>
            <a:r>
              <a:rPr lang="ru-RU" sz="1650" dirty="0" smtClean="0"/>
              <a:t>3. Чат-бот будет предоставлять удобные способы </a:t>
            </a:r>
            <a:r>
              <a:rPr lang="ru-RU" sz="1650" dirty="0" err="1" smtClean="0"/>
              <a:t>онлайн-оплаты</a:t>
            </a:r>
            <a:r>
              <a:rPr lang="ru-RU" sz="1650" dirty="0" smtClean="0"/>
              <a:t>, такие как банковские карты или электронные кошельки, чтобы студенты могли оплатить свой заказ заранее.</a:t>
            </a:r>
          </a:p>
          <a:p>
            <a:pPr lvl="0">
              <a:buNone/>
            </a:pPr>
            <a:r>
              <a:rPr lang="ru-RU" sz="1650" dirty="0" smtClean="0"/>
              <a:t>4. Студенты будут получать уведомления о подтверждении заказа, изменениях в меню или времени подачи блюд.</a:t>
            </a:r>
          </a:p>
          <a:p>
            <a:pPr lvl="0">
              <a:buNone/>
            </a:pPr>
            <a:r>
              <a:rPr lang="ru-RU" sz="1650" dirty="0" smtClean="0"/>
              <a:t>5. Пользователи смогут оставлять отзывы и оценивать блюда, что поможет другим студентам сделать выбор.</a:t>
            </a:r>
            <a:endParaRPr lang="ru-RU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/>
              <a:t>Преимущества проекта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0" indent="-342900">
              <a:buAutoNum type="arabicPeriod"/>
            </a:pPr>
            <a:r>
              <a:rPr lang="ru-RU" sz="1650" dirty="0" smtClean="0"/>
              <a:t>Студенты смогут избежать долгих очередей в столовых, заказывая и оплачивая питание заранее и получить питание по их пропуску.</a:t>
            </a:r>
          </a:p>
          <a:p>
            <a:pPr marL="342900" lvl="0" indent="-342900">
              <a:buAutoNum type="arabicPeriod"/>
            </a:pPr>
            <a:r>
              <a:rPr lang="ru-RU" sz="1650" dirty="0" smtClean="0"/>
              <a:t>Платформа будет доступна 24/7, что позволит студентам заказывать еду в удобное для них время.</a:t>
            </a:r>
          </a:p>
          <a:p>
            <a:pPr marL="342900" lvl="0" indent="-342900">
              <a:buAutoNum type="arabicPeriod"/>
            </a:pPr>
            <a:r>
              <a:rPr lang="ru-RU" sz="1650" dirty="0" smtClean="0"/>
              <a:t>Студенты смогут просмотреть все доступные блюда и выбрать то, что соответствует их предпочтениям и диетическим ограничениям.</a:t>
            </a:r>
          </a:p>
          <a:p>
            <a:pPr marL="342900" lvl="0" indent="-342900">
              <a:buAutoNum type="arabicPeriod"/>
            </a:pPr>
            <a:r>
              <a:rPr lang="ru-RU" sz="1650" dirty="0" smtClean="0"/>
              <a:t>Благодаря отзывам и рейтингам студентов, столовые смогут улучшить качество предлагаемых блюд и сервиса.</a:t>
            </a:r>
            <a:endParaRPr lang="ru-RU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500" b="1" dirty="0" smtClean="0"/>
              <a:t>Целевая аудитория и конкурентное преимущество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None/>
            </a:pPr>
            <a:r>
              <a:rPr lang="ru-RU" sz="1800" dirty="0" smtClean="0"/>
              <a:t>    Нашей целевой аудиторией являются студенты вузов, которые имеют ограниченное время и предпочитают удобные и быстрые способы получения питания. Мы также можем привлечь внимание администрации вузов, которые заинтересованы в улучшении условий питания для своих студентов.</a:t>
            </a:r>
          </a:p>
          <a:p>
            <a:pPr lvl="0">
              <a:buNone/>
            </a:pPr>
            <a:endParaRPr lang="ru-RU" sz="1800" dirty="0" smtClean="0"/>
          </a:p>
          <a:p>
            <a:pPr lvl="0">
              <a:buNone/>
            </a:pPr>
            <a:r>
              <a:rPr lang="ru-RU" sz="1800" dirty="0" smtClean="0"/>
              <a:t>    На данный момент, мало столовых предлагают </a:t>
            </a:r>
            <a:r>
              <a:rPr lang="ru-RU" sz="1800" dirty="0" err="1" smtClean="0"/>
              <a:t>онлайн-заказ</a:t>
            </a:r>
            <a:r>
              <a:rPr lang="ru-RU" sz="1800" dirty="0" smtClean="0"/>
              <a:t> питания в вузе. Мы стремимся стать первопроходцами в этой области и предоставить студентам удобный и надежный сервис, который упростит процесс заказа питания и улучшит качество обслуживания.</a:t>
            </a:r>
            <a:endParaRPr lang="ru-RU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/>
              <a:t>Чат-бот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None/>
            </a:pPr>
            <a:r>
              <a:rPr lang="ru-RU" sz="2800" dirty="0" smtClean="0"/>
              <a:t>    В связи с отсутствием технической возможности, чат-бот будет размещён в </a:t>
            </a:r>
            <a:r>
              <a:rPr lang="ru-RU" sz="2800" dirty="0" err="1" smtClean="0"/>
              <a:t>мессенджере</a:t>
            </a:r>
            <a:r>
              <a:rPr lang="ru-RU" sz="2800" dirty="0" smtClean="0"/>
              <a:t> </a:t>
            </a:r>
            <a:r>
              <a:rPr lang="en-US" sz="2800" dirty="0" smtClean="0"/>
              <a:t>Telegram </a:t>
            </a:r>
            <a:r>
              <a:rPr lang="ru-RU" sz="2800" dirty="0" smtClean="0"/>
              <a:t>и будет состоять из следующего алгоритма</a:t>
            </a:r>
            <a:r>
              <a:rPr lang="en-US" sz="2800" dirty="0" smtClean="0"/>
              <a:t>:</a:t>
            </a:r>
            <a:r>
              <a:rPr lang="ru-RU" sz="2800" dirty="0" smtClean="0"/>
              <a:t> Приветствие, заказ питания, оставить отзыв.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/>
              <a:t>Чат-бот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None/>
            </a:pPr>
            <a:endParaRPr lang="ru-RU" sz="1800" dirty="0"/>
          </a:p>
        </p:txBody>
      </p:sp>
      <p:pic>
        <p:nvPicPr>
          <p:cNvPr id="1026" name="Picture 2" descr="C:\Users\кекс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4572000" cy="6893155"/>
          </a:xfrm>
          <a:prstGeom prst="rect">
            <a:avLst/>
          </a:prstGeom>
          <a:noFill/>
        </p:spPr>
      </p:pic>
      <p:pic>
        <p:nvPicPr>
          <p:cNvPr id="1028" name="Picture 4" descr="C:\Users\кекс\Desktop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/>
              <a:t>Чат-бот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None/>
            </a:pPr>
            <a:endParaRPr lang="ru-RU" sz="1800" dirty="0"/>
          </a:p>
        </p:txBody>
      </p:sp>
      <p:pic>
        <p:nvPicPr>
          <p:cNvPr id="1026" name="Picture 2" descr="C:\Users\кекс\Desktop\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"/>
            <a:ext cx="4571999" cy="6893155"/>
          </a:xfrm>
          <a:prstGeom prst="rect">
            <a:avLst/>
          </a:prstGeom>
          <a:noFill/>
        </p:spPr>
      </p:pic>
      <p:pic>
        <p:nvPicPr>
          <p:cNvPr id="1028" name="Picture 4" descr="C:\Users\кекс\Desktop\2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/>
              <a:t>Чат-бот</a:t>
            </a:r>
            <a:endParaRPr lang="ru-RU" sz="4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None/>
            </a:pPr>
            <a:endParaRPr lang="ru-RU" sz="1800" dirty="0"/>
          </a:p>
        </p:txBody>
      </p:sp>
      <p:pic>
        <p:nvPicPr>
          <p:cNvPr id="1026" name="Picture 2" descr="C:\Users\кекс\Desktop\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"/>
            <a:ext cx="4571999" cy="6893155"/>
          </a:xfrm>
          <a:prstGeom prst="rect">
            <a:avLst/>
          </a:prstGeom>
          <a:noFill/>
        </p:spPr>
      </p:pic>
      <p:pic>
        <p:nvPicPr>
          <p:cNvPr id="1028" name="Picture 4" descr="C:\Users\кекс\Desktop\2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72000" y="0"/>
            <a:ext cx="4571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000" b="1" dirty="0" smtClean="0"/>
              <a:t>Презентация окончена, всем спасибо за внимание!</a:t>
            </a:r>
            <a:endParaRPr lang="ru-RU" sz="5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48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483</Template>
  <TotalTime>104</TotalTime>
  <Words>477</Words>
  <PresentationFormat>Экран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483</vt:lpstr>
      <vt:lpstr>StudFood - чат-бот для онлайн заказа питания </vt:lpstr>
      <vt:lpstr>Описание проекта</vt:lpstr>
      <vt:lpstr>Цель проекта</vt:lpstr>
      <vt:lpstr>Задачи проекта</vt:lpstr>
      <vt:lpstr>Актуальность проекта</vt:lpstr>
      <vt:lpstr>Функционал проекта</vt:lpstr>
      <vt:lpstr>Преимущества проекта</vt:lpstr>
      <vt:lpstr>Целевая аудитория и конкурентное преимущество</vt:lpstr>
      <vt:lpstr>Чат-бот</vt:lpstr>
      <vt:lpstr>Чат-бот</vt:lpstr>
      <vt:lpstr>Чат-бот</vt:lpstr>
      <vt:lpstr>Чат-бот</vt:lpstr>
      <vt:lpstr>Презентация окончена, всем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StudFood - чат-бот для онлайн заказа питания </dc:title>
  <dc:creator>Keks</dc:creator>
  <cp:lastModifiedBy>Пользователь</cp:lastModifiedBy>
  <cp:revision>17</cp:revision>
  <dcterms:created xsi:type="dcterms:W3CDTF">2023-10-06T06:25:58Z</dcterms:created>
  <dcterms:modified xsi:type="dcterms:W3CDTF">2023-10-24T18:08:20Z</dcterms:modified>
</cp:coreProperties>
</file>