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7" r:id="rId9"/>
    <p:sldId id="298" r:id="rId10"/>
    <p:sldId id="295" r:id="rId11"/>
    <p:sldId id="296" r:id="rId12"/>
    <p:sldId id="281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0" autoAdjust="0"/>
    <p:restoredTop sz="96366" autoAdjust="0"/>
  </p:normalViewPr>
  <p:slideViewPr>
    <p:cSldViewPr snapToGrid="0" snapToObjects="1" showGuides="1">
      <p:cViewPr varScale="1">
        <p:scale>
          <a:sx n="62" d="100"/>
          <a:sy n="62" d="100"/>
        </p:scale>
        <p:origin x="96" y="123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276434"/>
            <a:ext cx="5753344" cy="1768149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Реконструкция системы химической водоподготовки для приготовления воды питьевого качества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011" y="711397"/>
            <a:ext cx="739946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предприятия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граждан: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Дороговизна получаемой чистой воды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эффективность очистки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Нерентабельность содержания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2C3C3A-E0DE-9DE7-1BAC-A8984BDD6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73" y="3231252"/>
            <a:ext cx="3886494" cy="291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93374D0-ACD9-6C50-9247-546D237C4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8" y="3513074"/>
            <a:ext cx="3886495" cy="258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10"/>
            <a:ext cx="10510255" cy="1080682"/>
          </a:xfrm>
        </p:spPr>
        <p:txBody>
          <a:bodyPr>
            <a:normAutofit/>
          </a:bodyPr>
          <a:lstStyle/>
          <a:p>
            <a:r>
              <a:rPr lang="en-US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ru-RU" sz="28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катионирование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AFB44E5-E248-D460-D492-EFE5E6124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37" y="1708928"/>
            <a:ext cx="9794527" cy="427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2004031"/>
          </a:xfrm>
        </p:spPr>
        <p:txBody>
          <a:bodyPr/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аудиторией проекта – это производства, которым необходима подготовленная вода для установок, а так же питьевая вода для промышленных площадок.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потребителями станут те, у кого есть частные дома, не подключенные к городскому водопроводу или не устраивает качество получаемой воды.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74" y="2987040"/>
            <a:ext cx="4861070" cy="295099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A9C230C-0094-DCE9-7509-27713E0D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29" y="3192640"/>
            <a:ext cx="5402510" cy="253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86" y="856842"/>
            <a:ext cx="10184237" cy="600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5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1381960-38E0-D27F-3FCA-EEE9C45B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5773A2-3136-4B9A-9CC2-DA8F6291B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Находимся в Вологодской области; Предположительный объем производства не меньше 75 ед. заказов в год, в перспективе увеличения с каждым годом на 100 ед. Рынок неизбежно будет расширятся как следствие прогнозируем прирост прибыли.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E66022-1A86-2414-B7B5-A157F157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8308014-42B5-BE40-D93C-4DE8EDE50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8" r="36079" b="11880"/>
          <a:stretch/>
        </p:blipFill>
        <p:spPr bwMode="auto">
          <a:xfrm>
            <a:off x="3699248" y="2870320"/>
            <a:ext cx="3045203" cy="303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61ED7F47-B6F5-35E0-57A4-F311A8E95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092" y="3297143"/>
            <a:ext cx="4836442" cy="257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9CCC1AD0-DB10-9A6D-840F-BA4AEBB38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31" y="3159556"/>
            <a:ext cx="2745486" cy="274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53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ВОДЭКО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Экодар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НПЦ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ПромВодОчистка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конкурентные преимущества: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качество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Близкое расположение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в эксплуатации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проектирования.</a:t>
            </a:r>
          </a:p>
          <a:p>
            <a:pPr marL="0" indent="0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8DAF93-B22D-12F2-7EF1-3F47EF760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30" y="1043281"/>
            <a:ext cx="2764244" cy="1134880"/>
          </a:xfrm>
          <a:prstGeom prst="rect">
            <a:avLst/>
          </a:prstGeom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E9DF5A1B-31F9-7614-054F-CC308111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649" y="1063248"/>
            <a:ext cx="2764244" cy="9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51DBE5E5-0972-A6A0-F75D-D2A724641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148" y="1932027"/>
            <a:ext cx="1882343" cy="18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E520D095-4C13-6C2A-69CE-F441D9FEC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180" y="4220763"/>
            <a:ext cx="1752464" cy="20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8AB9AB18-DA1F-F3D7-B39D-71A3F35B9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122" y="3895816"/>
            <a:ext cx="3085012" cy="173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955265"/>
            <a:ext cx="10971372" cy="347391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бизнес модель проекта, намечен основной вектор развития проекта. И присутствует конечное виденье продукта.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этапы включают в себя: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кадров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дополнительных участников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партнеров и инвесторов</a:t>
            </a:r>
          </a:p>
          <a:p>
            <a:pPr marL="0" indent="0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971" y="2705661"/>
            <a:ext cx="3550921" cy="347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5FD0BF-25F5-66FB-51FF-FC2C96AF7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58" y="1326254"/>
            <a:ext cx="1189672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E0110D-9D8D-EBF6-2545-575ECB714757}"/>
              </a:ext>
            </a:extLst>
          </p:cNvPr>
          <p:cNvSpPr txBox="1"/>
          <p:nvPr/>
        </p:nvSpPr>
        <p:spPr>
          <a:xfrm>
            <a:off x="3269496" y="5900025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Трекер команды – Никонова Елена Леонидовна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B63FF8-B715-A6C0-C60B-31589DE52226}"/>
              </a:ext>
            </a:extLst>
          </p:cNvPr>
          <p:cNvSpPr txBox="1"/>
          <p:nvPr/>
        </p:nvSpPr>
        <p:spPr>
          <a:xfrm>
            <a:off x="3475139" y="6357823"/>
            <a:ext cx="5148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почта: </a:t>
            </a:r>
            <a:r>
              <a:rPr lang="en-US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kovrikpes@gmail.com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10442-D1B5-5FF8-ED70-ABBDD8A679DF}"/>
              </a:ext>
            </a:extLst>
          </p:cNvPr>
          <p:cNvSpPr txBox="1"/>
          <p:nvPr/>
        </p:nvSpPr>
        <p:spPr>
          <a:xfrm>
            <a:off x="8623883" y="5900025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Мальцев Дмитрий -  производитель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A0BF8-2102-B6BA-E9D0-97D559842735}"/>
              </a:ext>
            </a:extLst>
          </p:cNvPr>
          <p:cNvSpPr txBox="1"/>
          <p:nvPr/>
        </p:nvSpPr>
        <p:spPr>
          <a:xfrm>
            <a:off x="58893" y="5906117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Круглов Даниил – интегратор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67E8A6-106A-0FBF-0329-A89A50F246E5}"/>
              </a:ext>
            </a:extLst>
          </p:cNvPr>
          <p:cNvSpPr txBox="1"/>
          <p:nvPr/>
        </p:nvSpPr>
        <p:spPr>
          <a:xfrm>
            <a:off x="3554274" y="3021556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Харабардин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– производитель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05DB1-FF20-B59D-63C8-C3D901285B39}"/>
              </a:ext>
            </a:extLst>
          </p:cNvPr>
          <p:cNvSpPr txBox="1"/>
          <p:nvPr/>
        </p:nvSpPr>
        <p:spPr>
          <a:xfrm>
            <a:off x="201745" y="3027648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Данилова Полина – лидер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80FFF2-1ACB-0529-C293-14F942B6B7D9}"/>
              </a:ext>
            </a:extLst>
          </p:cNvPr>
          <p:cNvSpPr txBox="1"/>
          <p:nvPr/>
        </p:nvSpPr>
        <p:spPr>
          <a:xfrm>
            <a:off x="8290721" y="3031113"/>
            <a:ext cx="6279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Мустафаев Тельман – предприниматель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4C0B0AF-58D7-B5B6-C966-FF3E01C6F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75" y="3880571"/>
            <a:ext cx="1171831" cy="170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Тельман Мустафаев">
            <a:extLst>
              <a:ext uri="{FF2B5EF4-FFF2-40B4-BE49-F238E27FC236}">
                <a16:creationId xmlns:a16="http://schemas.microsoft.com/office/drawing/2014/main" id="{501D7968-3586-729A-A9DA-2935C630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319" y="89849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4C5BC53-486F-2A38-0525-FC3714CD0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18" y="3706994"/>
            <a:ext cx="1473969" cy="1925114"/>
          </a:xfrm>
          <a:prstGeom prst="rect">
            <a:avLst/>
          </a:prstGeom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7BF5B77-B013-4B42-66F3-E06216131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21081"/>
          <a:stretch/>
        </p:blipFill>
        <p:spPr bwMode="auto">
          <a:xfrm>
            <a:off x="9469612" y="3706994"/>
            <a:ext cx="1542596" cy="188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B9843451-9D29-ED68-9BC9-5ECA8C5FF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18" y="871210"/>
            <a:ext cx="1629014" cy="216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2DEB8D8B-BE3C-168A-2305-D402F321A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2" t="15843" r="36809" b="57236"/>
          <a:stretch/>
        </p:blipFill>
        <p:spPr bwMode="auto">
          <a:xfrm>
            <a:off x="4811282" y="929458"/>
            <a:ext cx="1428145" cy="200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2704</TotalTime>
  <Words>224</Words>
  <Application>Microsoft Office PowerPoint</Application>
  <PresentationFormat>Произвольный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Презентация</vt:lpstr>
      <vt:lpstr>Реконструкция системы химической водоподготовки для приготовления воды питьевого качества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Мальцев Дмитрий Алексеевич</cp:lastModifiedBy>
  <cp:revision>329</cp:revision>
  <dcterms:created xsi:type="dcterms:W3CDTF">2022-04-04T12:37:27Z</dcterms:created>
  <dcterms:modified xsi:type="dcterms:W3CDTF">2023-11-22T10:07:42Z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