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136FD56-CC82-42BE-822B-84F756371817}">
  <a:tblStyle styleId="{1136FD56-CC82-42BE-822B-84F75637181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ArcticFood</a:t>
            </a:r>
            <a:endParaRPr sz="3100"/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6"/>
          <p:cNvSpPr txBox="1"/>
          <p:nvPr>
            <p:ph idx="1" type="body"/>
          </p:nvPr>
        </p:nvSpPr>
        <p:spPr>
          <a:xfrm>
            <a:off x="456825" y="1476323"/>
            <a:ext cx="6153300" cy="17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37266"/>
              <a:buNone/>
            </a:pPr>
            <a:r>
              <a:rPr lang="ru" sz="6900"/>
              <a:t>Отсутствие подобных сервисов в нашем регионе. Администрация города Мурманска заинтересована в популяризации здорового образа жизни. Мы экономим драгоценное время людей, чтобы они тратили его больше на себя и семью. Создание сервиса доставки и подбора рациона питания поможет развить идеи Администрации и улучшить качество жизни многих людей.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42857"/>
              <a:buNone/>
            </a:pPr>
            <a:r>
              <a:t/>
            </a:r>
            <a:endParaRPr/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381492" y="16189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0" name="Google Shape;140;p27"/>
          <p:cNvSpPr txBox="1"/>
          <p:nvPr>
            <p:ph idx="1" type="body"/>
          </p:nvPr>
        </p:nvSpPr>
        <p:spPr>
          <a:xfrm>
            <a:off x="252368" y="2492693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132C40"/>
                </a:solidFill>
              </a:rPr>
              <a:t>В первую очередь, люди придерживающиеся здорового образа жизни. Также это актуально для спортсменов, фитнес-блогеров и людей, вынужденных соблюдать правильную диету. </a:t>
            </a:r>
            <a:endParaRPr sz="19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1" name="Google Shape;141;p27"/>
          <p:cNvSpPr/>
          <p:nvPr/>
        </p:nvSpPr>
        <p:spPr>
          <a:xfrm>
            <a:off x="-80409" y="4849329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-80406" y="496465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381493" y="6576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8712910" y="75325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12854" y="4408713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12854" y="2163904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12854" y="3323442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5405" y="731565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4" name="Google Shape;154;p28"/>
          <p:cNvSpPr txBox="1"/>
          <p:nvPr>
            <p:ph idx="1" type="body"/>
          </p:nvPr>
        </p:nvSpPr>
        <p:spPr>
          <a:xfrm>
            <a:off x="456818" y="2568881"/>
            <a:ext cx="6568200" cy="12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</a:rPr>
              <a:t>Отсутствие времени, навыков и возможностей для правильного питания. 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155" name="Google Shape;155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/>
          <p:nvPr>
            <p:ph type="title"/>
          </p:nvPr>
        </p:nvSpPr>
        <p:spPr>
          <a:xfrm>
            <a:off x="456817" y="1270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/>
          <p:nvPr>
            <p:ph idx="1" type="body"/>
          </p:nvPr>
        </p:nvSpPr>
        <p:spPr>
          <a:xfrm>
            <a:off x="530718" y="1785806"/>
            <a:ext cx="7993200" cy="3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Создание нескольких рационов питания, согласованных с высококвалифицированными диетологами;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Продумывание логистики доставки нашей продукции;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Проектирование и разработка web-приложения для удобства использования нашего сервиса;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Продумывание пиар компании для привлечения клиентов.</a:t>
            </a:r>
            <a:endParaRPr>
              <a:solidFill>
                <a:srgbClr val="132C4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Состояние на начало проекта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Идея и минимальная концепция;</a:t>
            </a:r>
            <a:endParaRPr>
              <a:solidFill>
                <a:srgbClr val="132C4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Основные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Frontend: React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Backend: Python DRF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Дизайн: FIgma</a:t>
            </a:r>
            <a:endParaRPr>
              <a:solidFill>
                <a:srgbClr val="132C4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Преимущества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Удобный интерфейс приложения;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Продуманная логистика доставки;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/>
        </p:nvSpPr>
        <p:spPr>
          <a:xfrm>
            <a:off x="432332" y="1828375"/>
            <a:ext cx="51189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ArcticFood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первую очередь, люд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придерживающи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мся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здорового образа жизни. Также это актуально для спортсменов, фитнес-блогеров и людей, вынужденных соблюдать правильную диету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когда человек болен,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либо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загружен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на работе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либо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хо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чет перейти на ЗОЖ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сложности подбора подходящей диеты, подсчета калорий и нехватки времени и возможностей людей;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 современных технологий</a:t>
            </a:r>
            <a:endParaRPr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ценность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экономии времени и сил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30"/>
          <p:cNvSpPr txBox="1"/>
          <p:nvPr>
            <p:ph idx="1" type="body"/>
          </p:nvPr>
        </p:nvSpPr>
        <p:spPr>
          <a:xfrm>
            <a:off x="356132" y="1481081"/>
            <a:ext cx="77439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488944" y="2340288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ориентируемся на работу как с физическими, так и с юр. лицам. По статистики в Мурманской области доля населения ЗОЖников составляет ~18%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Работа нашего сервиса начнется в городе Мурманск, в будущем есть возможность интегрировать наш сервис в другие города региона.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488944" y="2340288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GrowFood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Доставка №1 Яндекс.Еда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являются косвенными конкурентами.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Слабая сторона GrowFood - отсутствие в Мурманской области. Доставка №1 и Яндекс.Еда не имеет возможности быстро составить и  выбрать правильный рацион питания.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/>
        </p:nvSpPr>
        <p:spPr>
          <a:xfrm>
            <a:off x="295269" y="2280906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Наценка за доставку, подписка для эксклюзивных предложений.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34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Зачатки концепции нашего сервиса и генерация идей.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2" name="Google Shape;23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1" name="Google Shape;241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{1136FD56-CC82-42BE-822B-84F756371817}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Сухенко Владислав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Отсутствует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Елизаров Юрий, Михайлов Евгений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Отсутствует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Максим Тила, Максим Лагутин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2" name="Google Shape;242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5" name="Google Shape;255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Создание рационов питания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Продумывание логистики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web-приложения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4" name="Google Shape;264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{1136FD56-CC82-42BE-822B-84F756371817}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Консультация с специалистом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Сухенко Владислав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Продумывание логистики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Лагутин Максим, Максим Тила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Проектирование приложения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Елизаров Юрий, Михайлов Евгений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5" name="Google Shape;265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0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Сухенко Владислав</a:t>
            </a:r>
            <a:endParaRPr sz="10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0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@arorytgazmanov telegram</a:t>
            </a:r>
            <a:endParaRPr sz="10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0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Номер телефона: 79113118172</a:t>
            </a:r>
            <a:endParaRPr sz="10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